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5" y="-6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8A013-91ED-59B8-5D6B-EAEBBC34E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4CB4ED-B8B6-D2AF-6411-1374E12BC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0010D-7DE1-5388-AAB4-9BEB20C7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44E784-6C5D-4E4A-47E7-0D5BD434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0E077-5CA3-17BD-4C63-23652705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928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9FF4A-ADDD-9E63-90EE-D6CC10D2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A179C7-4038-F648-6024-84401E0C2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E75949-3D91-75F6-015D-6700CD3F6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5EBB7-59CF-9E81-6BC1-76C5E6769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2FD99-534D-7FC2-4B3B-8DE3150AA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876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B47F58-1AB1-239D-B2C7-D7DD836D0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ABD58C-D3F1-7AB7-5B16-0B6E37103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E5634C-CA70-FBD2-534A-15A86A46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FF1266-25F8-E92A-F13A-FB082780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4C8DB-3AB8-D71A-0C98-8327A342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67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FF80B-54E5-B55A-99FE-38826DE4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73809-2DBF-534A-C823-62E3420D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7056B1-7D23-4471-4DAC-7FCB2F53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129383-4911-A5D1-B38C-F7D4698B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BA240-A972-86CA-C140-BE226619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607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25B64-9449-EA70-0DCE-58FA8467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A6F7F-8D22-740D-8B5B-571F837E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D26228-B1B6-D7F1-858A-B6CFFFBF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9F93B-1E4E-C90D-4E6B-E67802FE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1BF76-16BF-D539-69C9-1CA1C163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9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4ED5C-D20E-F602-8573-DF4E4A2B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0C2D9E-6B6C-7911-0D9C-94F345FEC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1B888-0ED9-5E5A-6972-BEFB5CE0B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7A5C05-04CD-51E0-5977-457F67DD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313B83-AF3A-C155-781E-94D4A851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2D8CE3-7FC8-8F61-A625-370396978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1F05D-3BA1-C680-EAB5-7481019C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631BE-4E63-554C-9EA0-D5A269BF9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E8011-685E-B0D4-E96F-59D1BBDBA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25A6CD-3BCE-FBB3-7E71-3E3DAFE87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5AE768-DD97-8D49-06D9-67CA07C8F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A207E3-ACFE-C121-D273-3D5E91BF1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4683BF-4803-941F-B0FD-8DDF29C1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B5285A-336A-3799-976D-95F41B20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31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07D1F-E84F-3F1F-4230-2FDC1CB0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64FF60-BA3B-A6AC-082E-20CD8A625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55F4CA-FDF3-A68D-7220-E0332369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4814C7-C0BD-FBC4-9E71-BF13EEB6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93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F57FDF-7EC8-6B14-E7DC-70DACD7A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2C93A7-7B74-911D-C606-AA832F0F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0FEA82-CDC6-DC07-7BE6-8E33F500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80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5D446-C097-EC0C-52D4-0E3B089A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0F995B-650B-CA8B-A75C-6FE89063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46310-8AF0-1156-F8B7-0487073DA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3C99AA-7A78-49A6-FE1F-6F013CC8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47E7B8-E462-8D01-D934-AE8644CF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6A53F-48C3-9A73-E552-CDD14420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79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717DB-C7B6-BA16-38D6-BBE7AD6D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B0B0B2-DC85-6316-1979-BB22745BC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46BB4F-D4FA-1B83-2CDE-E4418960D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B3E4F8-82FF-0E13-0608-DA59FC502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42E20D-0F19-69F6-416F-7BBD4ACB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2301D1-0775-7332-03FB-1F2A9889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22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7A958C-58C6-C382-B439-887B5FC8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024726-676B-CAFC-A829-1B632EDB0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39D2CE-E863-83BF-2E15-E4E7850B8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6422-9D29-4F4B-8293-D23DC776BA34}" type="datetimeFigureOut">
              <a:rPr lang="zh-CN" altLang="en-US" smtClean="0"/>
              <a:t>2022/11/18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F685D-6CD2-C54B-5C1B-3E6B01848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B235C-B800-F6C2-127E-8816ABDE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E7C9F-7AC0-491E-861F-E51F5C403A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96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3806987-4BD9-7B62-5589-C5E5E3AA0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06" y="1712764"/>
            <a:ext cx="7181903" cy="110490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8C92CF-580C-0E82-3091-4B6D97CC2494}"/>
              </a:ext>
            </a:extLst>
          </p:cNvPr>
          <p:cNvSpPr txBox="1"/>
          <p:nvPr/>
        </p:nvSpPr>
        <p:spPr>
          <a:xfrm>
            <a:off x="1881973" y="2664144"/>
            <a:ext cx="68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1    2   3   4   5   6    7   8   9  10 11  12 13 14 15 16 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D5322C-52C7-3BDE-CDFD-87359866BC73}"/>
              </a:ext>
            </a:extLst>
          </p:cNvPr>
          <p:cNvSpPr txBox="1"/>
          <p:nvPr/>
        </p:nvSpPr>
        <p:spPr>
          <a:xfrm>
            <a:off x="8792349" y="1888060"/>
            <a:ext cx="122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低值桶列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LVE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0D61C9-7957-1B40-C39C-C061B47E6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406" y="3482978"/>
            <a:ext cx="7181903" cy="110490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0BC86B8-633B-111A-8466-9B52807F66CC}"/>
              </a:ext>
            </a:extLst>
          </p:cNvPr>
          <p:cNvSpPr txBox="1"/>
          <p:nvPr/>
        </p:nvSpPr>
        <p:spPr>
          <a:xfrm>
            <a:off x="8792349" y="3641876"/>
            <a:ext cx="122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高值桶列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HVE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C364BB7-9F34-BE6B-92FD-EB4ACA903E64}"/>
              </a:ext>
            </a:extLst>
          </p:cNvPr>
          <p:cNvCxnSpPr>
            <a:cxnSpLocks/>
          </p:cNvCxnSpPr>
          <p:nvPr/>
        </p:nvCxnSpPr>
        <p:spPr>
          <a:xfrm>
            <a:off x="6807793" y="1639888"/>
            <a:ext cx="0" cy="320119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874740E-3C93-518E-A302-A0DFBE2303E4}"/>
              </a:ext>
            </a:extLst>
          </p:cNvPr>
          <p:cNvSpPr/>
          <p:nvPr/>
        </p:nvSpPr>
        <p:spPr>
          <a:xfrm>
            <a:off x="2085114" y="2012845"/>
            <a:ext cx="4384060" cy="1992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76856CC-A9BE-1185-6767-EB4377DAC553}"/>
              </a:ext>
            </a:extLst>
          </p:cNvPr>
          <p:cNvSpPr/>
          <p:nvPr/>
        </p:nvSpPr>
        <p:spPr>
          <a:xfrm>
            <a:off x="7022137" y="3765794"/>
            <a:ext cx="1580129" cy="199248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F7BC7EA-8D6B-62AF-8920-E98652ABF7FD}"/>
              </a:ext>
            </a:extLst>
          </p:cNvPr>
          <p:cNvSpPr/>
          <p:nvPr/>
        </p:nvSpPr>
        <p:spPr>
          <a:xfrm>
            <a:off x="7033287" y="1985842"/>
            <a:ext cx="1580129" cy="19924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8C512BB-8C43-4C3D-719D-215628A610E6}"/>
              </a:ext>
            </a:extLst>
          </p:cNvPr>
          <p:cNvSpPr/>
          <p:nvPr/>
        </p:nvSpPr>
        <p:spPr>
          <a:xfrm>
            <a:off x="2082710" y="3751922"/>
            <a:ext cx="4384060" cy="199248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58251257-F4B0-AD77-6802-04DA13CA4D97}"/>
              </a:ext>
            </a:extLst>
          </p:cNvPr>
          <p:cNvCxnSpPr>
            <a:cxnSpLocks/>
          </p:cNvCxnSpPr>
          <p:nvPr/>
        </p:nvCxnSpPr>
        <p:spPr>
          <a:xfrm>
            <a:off x="2535746" y="1718752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596E2FE-5D3F-242D-F300-6E927ACD16EC}"/>
              </a:ext>
            </a:extLst>
          </p:cNvPr>
          <p:cNvCxnSpPr>
            <a:cxnSpLocks/>
          </p:cNvCxnSpPr>
          <p:nvPr/>
        </p:nvCxnSpPr>
        <p:spPr>
          <a:xfrm>
            <a:off x="3822813" y="1718752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233C337-1C0F-1D82-1818-814C9CE49AD7}"/>
              </a:ext>
            </a:extLst>
          </p:cNvPr>
          <p:cNvCxnSpPr>
            <a:cxnSpLocks/>
          </p:cNvCxnSpPr>
          <p:nvPr/>
        </p:nvCxnSpPr>
        <p:spPr>
          <a:xfrm flipV="1">
            <a:off x="2515778" y="1869061"/>
            <a:ext cx="1328354" cy="1011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7E36FE58-2AE3-01C6-7703-4715AFE3DE6A}"/>
              </a:ext>
            </a:extLst>
          </p:cNvPr>
          <p:cNvCxnSpPr>
            <a:cxnSpLocks/>
          </p:cNvCxnSpPr>
          <p:nvPr/>
        </p:nvCxnSpPr>
        <p:spPr>
          <a:xfrm>
            <a:off x="4272156" y="1688526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E2A750FB-3F6A-DE04-64DB-066ECC126D67}"/>
              </a:ext>
            </a:extLst>
          </p:cNvPr>
          <p:cNvCxnSpPr>
            <a:cxnSpLocks/>
          </p:cNvCxnSpPr>
          <p:nvPr/>
        </p:nvCxnSpPr>
        <p:spPr>
          <a:xfrm>
            <a:off x="5409929" y="1681767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3E8C87C-DF9A-AA80-F354-D0E39AC22425}"/>
              </a:ext>
            </a:extLst>
          </p:cNvPr>
          <p:cNvCxnSpPr>
            <a:cxnSpLocks/>
          </p:cNvCxnSpPr>
          <p:nvPr/>
        </p:nvCxnSpPr>
        <p:spPr>
          <a:xfrm flipV="1">
            <a:off x="4253378" y="1841137"/>
            <a:ext cx="1171564" cy="11829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4CBB2BFD-6A96-67B9-73E8-BF9463F34329}"/>
              </a:ext>
            </a:extLst>
          </p:cNvPr>
          <p:cNvCxnSpPr>
            <a:cxnSpLocks/>
          </p:cNvCxnSpPr>
          <p:nvPr/>
        </p:nvCxnSpPr>
        <p:spPr>
          <a:xfrm>
            <a:off x="5565175" y="1681767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8490260-E068-24B4-F1A5-3A6CFD23540D}"/>
              </a:ext>
            </a:extLst>
          </p:cNvPr>
          <p:cNvCxnSpPr>
            <a:cxnSpLocks/>
          </p:cNvCxnSpPr>
          <p:nvPr/>
        </p:nvCxnSpPr>
        <p:spPr>
          <a:xfrm>
            <a:off x="7702347" y="1688526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6CA2F213-EFA5-5740-D7F7-1F9E9C09062D}"/>
              </a:ext>
            </a:extLst>
          </p:cNvPr>
          <p:cNvCxnSpPr>
            <a:cxnSpLocks/>
          </p:cNvCxnSpPr>
          <p:nvPr/>
        </p:nvCxnSpPr>
        <p:spPr>
          <a:xfrm>
            <a:off x="5546397" y="1846207"/>
            <a:ext cx="21759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53FD5DD4-362C-C3D9-EE62-95D9DC4D7EDA}"/>
              </a:ext>
            </a:extLst>
          </p:cNvPr>
          <p:cNvSpPr txBox="1"/>
          <p:nvPr/>
        </p:nvSpPr>
        <p:spPr>
          <a:xfrm>
            <a:off x="1953451" y="4410122"/>
            <a:ext cx="6851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1    2   3   4   5   6    7   8   9  10 11 12 13 14 15  16 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8C8FB8-3BAC-DFAE-F00F-5EC47A074713}"/>
              </a:ext>
            </a:extLst>
          </p:cNvPr>
          <p:cNvSpPr txBox="1"/>
          <p:nvPr/>
        </p:nvSpPr>
        <p:spPr>
          <a:xfrm>
            <a:off x="6753932" y="1311865"/>
            <a:ext cx="6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EAAEB9-9F62-8F67-26EE-53CDC87FB00A}"/>
              </a:ext>
            </a:extLst>
          </p:cNvPr>
          <p:cNvSpPr txBox="1"/>
          <p:nvPr/>
        </p:nvSpPr>
        <p:spPr>
          <a:xfrm>
            <a:off x="2881618" y="1315069"/>
            <a:ext cx="6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FC0B426-B4E6-6630-B133-9F026E4A60FD}"/>
              </a:ext>
            </a:extLst>
          </p:cNvPr>
          <p:cNvSpPr txBox="1"/>
          <p:nvPr/>
        </p:nvSpPr>
        <p:spPr>
          <a:xfrm>
            <a:off x="4606839" y="1315069"/>
            <a:ext cx="6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90707A-6C90-6376-CB85-5D1D4F229B92}"/>
              </a:ext>
            </a:extLst>
          </p:cNvPr>
          <p:cNvSpPr txBox="1"/>
          <p:nvPr/>
        </p:nvSpPr>
        <p:spPr>
          <a:xfrm>
            <a:off x="6022385" y="1315069"/>
            <a:ext cx="6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53158CB-1751-25C2-2C94-DB18768E1621}"/>
              </a:ext>
            </a:extLst>
          </p:cNvPr>
          <p:cNvCxnSpPr>
            <a:cxnSpLocks/>
          </p:cNvCxnSpPr>
          <p:nvPr/>
        </p:nvCxnSpPr>
        <p:spPr>
          <a:xfrm>
            <a:off x="2543113" y="3459896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45043C-AA6C-3C17-7B83-46385E641034}"/>
              </a:ext>
            </a:extLst>
          </p:cNvPr>
          <p:cNvCxnSpPr>
            <a:cxnSpLocks/>
          </p:cNvCxnSpPr>
          <p:nvPr/>
        </p:nvCxnSpPr>
        <p:spPr>
          <a:xfrm>
            <a:off x="3830180" y="3459896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22C1254-2103-DB94-E535-7CB6A75F2E14}"/>
              </a:ext>
            </a:extLst>
          </p:cNvPr>
          <p:cNvCxnSpPr>
            <a:cxnSpLocks/>
          </p:cNvCxnSpPr>
          <p:nvPr/>
        </p:nvCxnSpPr>
        <p:spPr>
          <a:xfrm flipV="1">
            <a:off x="2523145" y="3610205"/>
            <a:ext cx="1328354" cy="10118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1DE7DC2-5844-149E-8C76-8D386D51AA34}"/>
              </a:ext>
            </a:extLst>
          </p:cNvPr>
          <p:cNvCxnSpPr>
            <a:cxnSpLocks/>
          </p:cNvCxnSpPr>
          <p:nvPr/>
        </p:nvCxnSpPr>
        <p:spPr>
          <a:xfrm>
            <a:off x="4271497" y="3454735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510E75B-4F5B-F9B2-2E21-19706876C7F8}"/>
              </a:ext>
            </a:extLst>
          </p:cNvPr>
          <p:cNvCxnSpPr>
            <a:cxnSpLocks/>
          </p:cNvCxnSpPr>
          <p:nvPr/>
        </p:nvCxnSpPr>
        <p:spPr>
          <a:xfrm>
            <a:off x="5406163" y="3447976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947BB67-96A0-D40A-A7DB-AD4924173314}"/>
              </a:ext>
            </a:extLst>
          </p:cNvPr>
          <p:cNvCxnSpPr>
            <a:cxnSpLocks/>
          </p:cNvCxnSpPr>
          <p:nvPr/>
        </p:nvCxnSpPr>
        <p:spPr>
          <a:xfrm flipV="1">
            <a:off x="4252719" y="3610205"/>
            <a:ext cx="1172223" cy="897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DCF8FA9-55DA-0C66-1842-01E6D1ED42BA}"/>
              </a:ext>
            </a:extLst>
          </p:cNvPr>
          <p:cNvCxnSpPr>
            <a:cxnSpLocks/>
          </p:cNvCxnSpPr>
          <p:nvPr/>
        </p:nvCxnSpPr>
        <p:spPr>
          <a:xfrm>
            <a:off x="5564516" y="3447976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E0FC089-7CDD-2C74-5391-658747BF994B}"/>
              </a:ext>
            </a:extLst>
          </p:cNvPr>
          <p:cNvCxnSpPr>
            <a:cxnSpLocks/>
          </p:cNvCxnSpPr>
          <p:nvPr/>
        </p:nvCxnSpPr>
        <p:spPr>
          <a:xfrm>
            <a:off x="7701688" y="3454735"/>
            <a:ext cx="0" cy="16444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C222628-BAB9-8BCF-4A36-EA8E4A45B266}"/>
              </a:ext>
            </a:extLst>
          </p:cNvPr>
          <p:cNvCxnSpPr>
            <a:cxnSpLocks/>
          </p:cNvCxnSpPr>
          <p:nvPr/>
        </p:nvCxnSpPr>
        <p:spPr>
          <a:xfrm>
            <a:off x="5545738" y="3612416"/>
            <a:ext cx="2175997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0E749B2B-A0F5-AFCF-0DAF-2AEE3992A514}"/>
              </a:ext>
            </a:extLst>
          </p:cNvPr>
          <p:cNvSpPr txBox="1"/>
          <p:nvPr/>
        </p:nvSpPr>
        <p:spPr>
          <a:xfrm>
            <a:off x="2880959" y="3081278"/>
            <a:ext cx="6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7BD72B-8A9D-70A4-BE64-F0D6BFBE47F2}"/>
              </a:ext>
            </a:extLst>
          </p:cNvPr>
          <p:cNvSpPr txBox="1"/>
          <p:nvPr/>
        </p:nvSpPr>
        <p:spPr>
          <a:xfrm>
            <a:off x="4606180" y="3081278"/>
            <a:ext cx="6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4524F85-E06A-22C3-7DBE-FD034BBDEFB8}"/>
              </a:ext>
            </a:extLst>
          </p:cNvPr>
          <p:cNvSpPr txBox="1"/>
          <p:nvPr/>
        </p:nvSpPr>
        <p:spPr>
          <a:xfrm>
            <a:off x="6021726" y="3081278"/>
            <a:ext cx="6762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A4518EB-4BB0-E460-F69B-04164E3FB1CC}"/>
              </a:ext>
            </a:extLst>
          </p:cNvPr>
          <p:cNvCxnSpPr>
            <a:cxnSpLocks/>
          </p:cNvCxnSpPr>
          <p:nvPr/>
        </p:nvCxnSpPr>
        <p:spPr>
          <a:xfrm>
            <a:off x="2537294" y="1869061"/>
            <a:ext cx="0" cy="723912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2F992D-8931-051B-9157-7B8A6822B005}"/>
              </a:ext>
            </a:extLst>
          </p:cNvPr>
          <p:cNvCxnSpPr/>
          <p:nvPr/>
        </p:nvCxnSpPr>
        <p:spPr>
          <a:xfrm>
            <a:off x="3830180" y="3619175"/>
            <a:ext cx="0" cy="746766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46E41F1-1E11-6641-189F-A1EE1D6A2D2A}"/>
              </a:ext>
            </a:extLst>
          </p:cNvPr>
          <p:cNvCxnSpPr/>
          <p:nvPr/>
        </p:nvCxnSpPr>
        <p:spPr>
          <a:xfrm>
            <a:off x="4271221" y="1846207"/>
            <a:ext cx="0" cy="746766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DF837EF-7141-C510-5909-84B03EEA0868}"/>
              </a:ext>
            </a:extLst>
          </p:cNvPr>
          <p:cNvCxnSpPr/>
          <p:nvPr/>
        </p:nvCxnSpPr>
        <p:spPr>
          <a:xfrm>
            <a:off x="5406163" y="3619175"/>
            <a:ext cx="0" cy="746766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E6D017D-74A2-6955-C432-C9C9F97B9D5F}"/>
              </a:ext>
            </a:extLst>
          </p:cNvPr>
          <p:cNvCxnSpPr/>
          <p:nvPr/>
        </p:nvCxnSpPr>
        <p:spPr>
          <a:xfrm>
            <a:off x="5565513" y="1846207"/>
            <a:ext cx="0" cy="746766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1A72156E-9980-FA62-4777-E7E097CAC50D}"/>
              </a:ext>
            </a:extLst>
          </p:cNvPr>
          <p:cNvCxnSpPr/>
          <p:nvPr/>
        </p:nvCxnSpPr>
        <p:spPr>
          <a:xfrm>
            <a:off x="7708173" y="3619175"/>
            <a:ext cx="0" cy="746766"/>
          </a:xfrm>
          <a:prstGeom prst="line">
            <a:avLst/>
          </a:prstGeom>
          <a:ln w="19050">
            <a:solidFill>
              <a:schemeClr val="accent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751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望华</dc:creator>
  <cp:lastModifiedBy>石 望华</cp:lastModifiedBy>
  <cp:revision>10</cp:revision>
  <dcterms:created xsi:type="dcterms:W3CDTF">2022-11-18T08:17:19Z</dcterms:created>
  <dcterms:modified xsi:type="dcterms:W3CDTF">2022-11-18T09:14:26Z</dcterms:modified>
</cp:coreProperties>
</file>