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116012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6"/>
  </p:normalViewPr>
  <p:slideViewPr>
    <p:cSldViewPr snapToGrid="0" snapToObjects="1">
      <p:cViewPr>
        <p:scale>
          <a:sx n="125" d="100"/>
          <a:sy n="125" d="100"/>
        </p:scale>
        <p:origin x="-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1143000"/>
            <a:ext cx="3984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1pPr>
    <a:lvl2pPr marL="42716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2pPr>
    <a:lvl3pPr marL="85432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3pPr>
    <a:lvl4pPr marL="128148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4pPr>
    <a:lvl5pPr marL="1708648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5pPr>
    <a:lvl6pPr marL="213581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6pPr>
    <a:lvl7pPr marL="256297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7pPr>
    <a:lvl8pPr marL="299013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8pPr>
    <a:lvl9pPr marL="341729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6688" y="1143000"/>
            <a:ext cx="3984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414125"/>
            <a:ext cx="9486106" cy="3008266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538401"/>
            <a:ext cx="8370094" cy="208618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25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6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60041"/>
            <a:ext cx="2406402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60041"/>
            <a:ext cx="707970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2154193"/>
            <a:ext cx="9625608" cy="3594317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782513"/>
            <a:ext cx="9625608" cy="1890166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60043"/>
            <a:ext cx="9625608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2118188"/>
            <a:ext cx="4721255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3156278"/>
            <a:ext cx="472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2118188"/>
            <a:ext cx="4744507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3156278"/>
            <a:ext cx="474450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7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244112"/>
            <a:ext cx="5649813" cy="6140542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97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244112"/>
            <a:ext cx="5649813" cy="6140542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60043"/>
            <a:ext cx="962560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300203"/>
            <a:ext cx="962560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8008709"/>
            <a:ext cx="376654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97951FE-0A4A-FD7C-E3C5-DAED1F684DC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4D8665D-2C27-164D-A7B3-7AEC6B1175F9}"/>
              </a:ext>
            </a:extLst>
          </p:cNvPr>
          <p:cNvCxnSpPr>
            <a:cxnSpLocks/>
          </p:cNvCxnSpPr>
          <p:nvPr/>
        </p:nvCxnSpPr>
        <p:spPr>
          <a:xfrm>
            <a:off x="2586994" y="3382222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00F68DE0-8853-1C44-A9BF-85CB9120D75B}"/>
              </a:ext>
            </a:extLst>
          </p:cNvPr>
          <p:cNvCxnSpPr>
            <a:cxnSpLocks/>
          </p:cNvCxnSpPr>
          <p:nvPr/>
        </p:nvCxnSpPr>
        <p:spPr>
          <a:xfrm>
            <a:off x="2586992" y="323673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14DD3DB-4A76-4E4E-9051-F124D1843DE9}"/>
              </a:ext>
            </a:extLst>
          </p:cNvPr>
          <p:cNvCxnSpPr>
            <a:cxnSpLocks/>
          </p:cNvCxnSpPr>
          <p:nvPr/>
        </p:nvCxnSpPr>
        <p:spPr>
          <a:xfrm>
            <a:off x="48636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E900169-766B-F146-84B9-57039552117F}"/>
              </a:ext>
            </a:extLst>
          </p:cNvPr>
          <p:cNvCxnSpPr>
            <a:cxnSpLocks/>
          </p:cNvCxnSpPr>
          <p:nvPr/>
        </p:nvCxnSpPr>
        <p:spPr>
          <a:xfrm>
            <a:off x="41040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CA8EBFB-9D43-A64D-B8E1-86551A0BBC47}"/>
              </a:ext>
            </a:extLst>
          </p:cNvPr>
          <p:cNvCxnSpPr>
            <a:cxnSpLocks/>
          </p:cNvCxnSpPr>
          <p:nvPr/>
        </p:nvCxnSpPr>
        <p:spPr>
          <a:xfrm>
            <a:off x="33480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97ACA4C-633C-AC44-8DA9-4B9827C32BCC}"/>
              </a:ext>
            </a:extLst>
          </p:cNvPr>
          <p:cNvCxnSpPr>
            <a:cxnSpLocks/>
          </p:cNvCxnSpPr>
          <p:nvPr/>
        </p:nvCxnSpPr>
        <p:spPr>
          <a:xfrm>
            <a:off x="29664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7CEB8FC-3044-F441-84AE-222D4F40903E}"/>
              </a:ext>
            </a:extLst>
          </p:cNvPr>
          <p:cNvCxnSpPr>
            <a:cxnSpLocks/>
          </p:cNvCxnSpPr>
          <p:nvPr/>
        </p:nvCxnSpPr>
        <p:spPr>
          <a:xfrm>
            <a:off x="37260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3CE612F-42A7-4C49-A642-F27EF43268DD}"/>
              </a:ext>
            </a:extLst>
          </p:cNvPr>
          <p:cNvCxnSpPr>
            <a:cxnSpLocks/>
          </p:cNvCxnSpPr>
          <p:nvPr/>
        </p:nvCxnSpPr>
        <p:spPr>
          <a:xfrm>
            <a:off x="44856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6F0C774-0A08-584B-AF53-006ED8B0A327}"/>
              </a:ext>
            </a:extLst>
          </p:cNvPr>
          <p:cNvCxnSpPr>
            <a:cxnSpLocks/>
          </p:cNvCxnSpPr>
          <p:nvPr/>
        </p:nvCxnSpPr>
        <p:spPr>
          <a:xfrm>
            <a:off x="52416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6021E11-C363-8648-8634-AB18E4AADCA6}"/>
              </a:ext>
            </a:extLst>
          </p:cNvPr>
          <p:cNvCxnSpPr>
            <a:cxnSpLocks/>
          </p:cNvCxnSpPr>
          <p:nvPr/>
        </p:nvCxnSpPr>
        <p:spPr>
          <a:xfrm>
            <a:off x="56232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938E54C8-D522-BD4A-9F8C-D6823E72C0AE}"/>
              </a:ext>
            </a:extLst>
          </p:cNvPr>
          <p:cNvCxnSpPr>
            <a:cxnSpLocks/>
          </p:cNvCxnSpPr>
          <p:nvPr/>
        </p:nvCxnSpPr>
        <p:spPr>
          <a:xfrm>
            <a:off x="60012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B0D1F20-34D1-9C4B-9535-A63BBE5A4CED}"/>
              </a:ext>
            </a:extLst>
          </p:cNvPr>
          <p:cNvSpPr txBox="1"/>
          <p:nvPr/>
        </p:nvSpPr>
        <p:spPr>
          <a:xfrm>
            <a:off x="2693998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289AC16C-BF8A-B74B-B854-3630436C04C4}"/>
              </a:ext>
            </a:extLst>
          </p:cNvPr>
          <p:cNvCxnSpPr>
            <a:cxnSpLocks/>
          </p:cNvCxnSpPr>
          <p:nvPr/>
        </p:nvCxnSpPr>
        <p:spPr>
          <a:xfrm>
            <a:off x="63792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36B0197-45C8-7A4D-83E4-766B07EBAB95}"/>
              </a:ext>
            </a:extLst>
          </p:cNvPr>
          <p:cNvCxnSpPr>
            <a:cxnSpLocks/>
          </p:cNvCxnSpPr>
          <p:nvPr/>
        </p:nvCxnSpPr>
        <p:spPr>
          <a:xfrm>
            <a:off x="67572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976FADB8-57C6-7844-B5E6-C8A3D538B712}"/>
              </a:ext>
            </a:extLst>
          </p:cNvPr>
          <p:cNvCxnSpPr>
            <a:cxnSpLocks/>
          </p:cNvCxnSpPr>
          <p:nvPr/>
        </p:nvCxnSpPr>
        <p:spPr>
          <a:xfrm>
            <a:off x="71388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FE500638-EB98-2B4A-ABC4-88108952A47B}"/>
              </a:ext>
            </a:extLst>
          </p:cNvPr>
          <p:cNvCxnSpPr>
            <a:cxnSpLocks/>
          </p:cNvCxnSpPr>
          <p:nvPr/>
        </p:nvCxnSpPr>
        <p:spPr>
          <a:xfrm>
            <a:off x="75168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BB6A61C-1DF0-3D4A-8321-4E1F7B598460}"/>
              </a:ext>
            </a:extLst>
          </p:cNvPr>
          <p:cNvCxnSpPr>
            <a:cxnSpLocks/>
          </p:cNvCxnSpPr>
          <p:nvPr/>
        </p:nvCxnSpPr>
        <p:spPr>
          <a:xfrm>
            <a:off x="78948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08A8BF-A5D5-9E4E-8A37-4A8887A1BC88}"/>
              </a:ext>
            </a:extLst>
          </p:cNvPr>
          <p:cNvSpPr txBox="1"/>
          <p:nvPr/>
        </p:nvSpPr>
        <p:spPr>
          <a:xfrm>
            <a:off x="30708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F74B30-AA23-6744-A30D-9C5A5710F85C}"/>
              </a:ext>
            </a:extLst>
          </p:cNvPr>
          <p:cNvSpPr txBox="1"/>
          <p:nvPr/>
        </p:nvSpPr>
        <p:spPr>
          <a:xfrm>
            <a:off x="34524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5DD839B-F24B-374B-9BFA-6008BC7D73DC}"/>
              </a:ext>
            </a:extLst>
          </p:cNvPr>
          <p:cNvSpPr txBox="1"/>
          <p:nvPr/>
        </p:nvSpPr>
        <p:spPr>
          <a:xfrm>
            <a:off x="38304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159EDD1-AD2F-7A45-B807-987D923F9086}"/>
              </a:ext>
            </a:extLst>
          </p:cNvPr>
          <p:cNvSpPr txBox="1"/>
          <p:nvPr/>
        </p:nvSpPr>
        <p:spPr>
          <a:xfrm>
            <a:off x="42084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3CD1F7A-9543-6049-A44B-2204502A81C3}"/>
              </a:ext>
            </a:extLst>
          </p:cNvPr>
          <p:cNvSpPr txBox="1"/>
          <p:nvPr/>
        </p:nvSpPr>
        <p:spPr>
          <a:xfrm>
            <a:off x="45900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A361F0E-7646-DB43-A870-04B9F18B7F9A}"/>
              </a:ext>
            </a:extLst>
          </p:cNvPr>
          <p:cNvSpPr txBox="1"/>
          <p:nvPr/>
        </p:nvSpPr>
        <p:spPr>
          <a:xfrm>
            <a:off x="49680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CA77FB-3A93-A142-A107-5409A0B72489}"/>
              </a:ext>
            </a:extLst>
          </p:cNvPr>
          <p:cNvSpPr txBox="1"/>
          <p:nvPr/>
        </p:nvSpPr>
        <p:spPr>
          <a:xfrm>
            <a:off x="53460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310911-F9F9-0749-A99A-DAA79BDA353B}"/>
              </a:ext>
            </a:extLst>
          </p:cNvPr>
          <p:cNvSpPr txBox="1"/>
          <p:nvPr/>
        </p:nvSpPr>
        <p:spPr>
          <a:xfrm>
            <a:off x="572760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C38FE76-4A2F-2C41-8B28-16AABA594141}"/>
              </a:ext>
            </a:extLst>
          </p:cNvPr>
          <p:cNvSpPr txBox="1"/>
          <p:nvPr/>
        </p:nvSpPr>
        <p:spPr>
          <a:xfrm>
            <a:off x="6105600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88176C8-E48E-8C4C-A2E8-213391EE99B0}"/>
              </a:ext>
            </a:extLst>
          </p:cNvPr>
          <p:cNvSpPr txBox="1"/>
          <p:nvPr/>
        </p:nvSpPr>
        <p:spPr>
          <a:xfrm>
            <a:off x="6483600" y="3086169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5BA3AC-23B5-114C-B29F-8A1BFE49D42F}"/>
              </a:ext>
            </a:extLst>
          </p:cNvPr>
          <p:cNvSpPr txBox="1"/>
          <p:nvPr/>
        </p:nvSpPr>
        <p:spPr>
          <a:xfrm>
            <a:off x="6861600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7246405-61BD-2A47-960A-44446441D7D0}"/>
              </a:ext>
            </a:extLst>
          </p:cNvPr>
          <p:cNvSpPr txBox="1"/>
          <p:nvPr/>
        </p:nvSpPr>
        <p:spPr>
          <a:xfrm>
            <a:off x="7239600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0337CC-EE9C-3044-B72D-D423783950C9}"/>
              </a:ext>
            </a:extLst>
          </p:cNvPr>
          <p:cNvSpPr txBox="1"/>
          <p:nvPr/>
        </p:nvSpPr>
        <p:spPr>
          <a:xfrm>
            <a:off x="7621200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089DBD-446C-C44A-BE9A-0F12FD903AC7}"/>
              </a:ext>
            </a:extLst>
          </p:cNvPr>
          <p:cNvSpPr txBox="1"/>
          <p:nvPr/>
        </p:nvSpPr>
        <p:spPr>
          <a:xfrm>
            <a:off x="7999200" y="308520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80F09CEA-A384-354D-8179-4DA431A74600}"/>
              </a:ext>
            </a:extLst>
          </p:cNvPr>
          <p:cNvCxnSpPr>
            <a:cxnSpLocks/>
          </p:cNvCxnSpPr>
          <p:nvPr/>
        </p:nvCxnSpPr>
        <p:spPr>
          <a:xfrm>
            <a:off x="827640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974F91E-15D4-F64E-9557-760AF1EC1D2D}"/>
              </a:ext>
            </a:extLst>
          </p:cNvPr>
          <p:cNvSpPr txBox="1"/>
          <p:nvPr/>
        </p:nvSpPr>
        <p:spPr>
          <a:xfrm>
            <a:off x="8373600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右大括号 124">
            <a:extLst>
              <a:ext uri="{FF2B5EF4-FFF2-40B4-BE49-F238E27FC236}">
                <a16:creationId xmlns:a16="http://schemas.microsoft.com/office/drawing/2014/main" id="{93A17290-F64E-DE4A-A636-190CEB9B547F}"/>
              </a:ext>
            </a:extLst>
          </p:cNvPr>
          <p:cNvSpPr/>
          <p:nvPr/>
        </p:nvSpPr>
        <p:spPr>
          <a:xfrm rot="16200000">
            <a:off x="2888868" y="2695079"/>
            <a:ext cx="157256" cy="76100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EC81589-3006-654D-AE70-57AF3122B8CF}"/>
              </a:ext>
            </a:extLst>
          </p:cNvPr>
          <p:cNvSpPr txBox="1"/>
          <p:nvPr/>
        </p:nvSpPr>
        <p:spPr>
          <a:xfrm>
            <a:off x="2772546" y="276908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右大括号 126">
            <a:extLst>
              <a:ext uri="{FF2B5EF4-FFF2-40B4-BE49-F238E27FC236}">
                <a16:creationId xmlns:a16="http://schemas.microsoft.com/office/drawing/2014/main" id="{6F32EA55-20EB-4C4B-9E01-B1A753DF2063}"/>
              </a:ext>
            </a:extLst>
          </p:cNvPr>
          <p:cNvSpPr/>
          <p:nvPr/>
        </p:nvSpPr>
        <p:spPr>
          <a:xfrm rot="16200000">
            <a:off x="3453864" y="1875450"/>
            <a:ext cx="157256" cy="190621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A7C73677-9FAA-4744-8796-00F2E3FA1E51}"/>
              </a:ext>
            </a:extLst>
          </p:cNvPr>
          <p:cNvSpPr/>
          <p:nvPr/>
        </p:nvSpPr>
        <p:spPr>
          <a:xfrm rot="16200000">
            <a:off x="4400663" y="672862"/>
            <a:ext cx="157256" cy="379981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12C6DCA2-9CA4-0A4B-BB58-7D6A8A53041B}"/>
              </a:ext>
            </a:extLst>
          </p:cNvPr>
          <p:cNvSpPr/>
          <p:nvPr/>
        </p:nvSpPr>
        <p:spPr>
          <a:xfrm rot="16200000">
            <a:off x="5527014" y="-715849"/>
            <a:ext cx="157256" cy="608083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9E0287E-9ADF-8A43-95D3-97DE243DA402}"/>
              </a:ext>
            </a:extLst>
          </p:cNvPr>
          <p:cNvSpPr txBox="1"/>
          <p:nvPr/>
        </p:nvSpPr>
        <p:spPr>
          <a:xfrm>
            <a:off x="3312233" y="252615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2419C02-1B7A-9944-9BFB-B1A6198FEA4E}"/>
              </a:ext>
            </a:extLst>
          </p:cNvPr>
          <p:cNvSpPr txBox="1"/>
          <p:nvPr/>
        </p:nvSpPr>
        <p:spPr>
          <a:xfrm>
            <a:off x="4267355" y="227215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4840D8A-0611-1946-8301-16B72FBD2B2D}"/>
              </a:ext>
            </a:extLst>
          </p:cNvPr>
          <p:cNvSpPr txBox="1"/>
          <p:nvPr/>
        </p:nvSpPr>
        <p:spPr>
          <a:xfrm>
            <a:off x="5377471" y="2025572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E70978B-4DBC-7545-8CEA-0CC69DDC073F}"/>
              </a:ext>
            </a:extLst>
          </p:cNvPr>
          <p:cNvSpPr txBox="1"/>
          <p:nvPr/>
        </p:nvSpPr>
        <p:spPr>
          <a:xfrm>
            <a:off x="1956495" y="2644381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4" name="直线连接符 91">
            <a:extLst>
              <a:ext uri="{FF2B5EF4-FFF2-40B4-BE49-F238E27FC236}">
                <a16:creationId xmlns:a16="http://schemas.microsoft.com/office/drawing/2014/main" id="{28CBED53-C5D7-452B-903E-699E9A3A1373}"/>
              </a:ext>
            </a:extLst>
          </p:cNvPr>
          <p:cNvCxnSpPr>
            <a:cxnSpLocks/>
          </p:cNvCxnSpPr>
          <p:nvPr/>
        </p:nvCxnSpPr>
        <p:spPr>
          <a:xfrm>
            <a:off x="8646059" y="323673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柱体 44">
            <a:extLst>
              <a:ext uri="{FF2B5EF4-FFF2-40B4-BE49-F238E27FC236}">
                <a16:creationId xmlns:a16="http://schemas.microsoft.com/office/drawing/2014/main" id="{5BE76321-8DAE-3CD4-CD44-AB552A4D6C7F}"/>
              </a:ext>
            </a:extLst>
          </p:cNvPr>
          <p:cNvSpPr/>
          <p:nvPr/>
        </p:nvSpPr>
        <p:spPr>
          <a:xfrm>
            <a:off x="2825718" y="3437195"/>
            <a:ext cx="648000" cy="396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9EEC5DD9-D6A7-BDAE-0C54-D65ED932D825}"/>
              </a:ext>
            </a:extLst>
          </p:cNvPr>
          <p:cNvSpPr/>
          <p:nvPr/>
        </p:nvSpPr>
        <p:spPr>
          <a:xfrm>
            <a:off x="3732896" y="3438473"/>
            <a:ext cx="360000" cy="396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FF3AB0F-6F2A-4BD0-9F78-205572BC7577}"/>
              </a:ext>
            </a:extLst>
          </p:cNvPr>
          <p:cNvCxnSpPr>
            <a:cxnSpLocks/>
          </p:cNvCxnSpPr>
          <p:nvPr/>
        </p:nvCxnSpPr>
        <p:spPr>
          <a:xfrm flipH="1" flipV="1">
            <a:off x="7336296" y="3389932"/>
            <a:ext cx="1" cy="5898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215EA41-7807-C058-2EB8-C29B276F3A17}"/>
              </a:ext>
            </a:extLst>
          </p:cNvPr>
          <p:cNvCxnSpPr/>
          <p:nvPr/>
        </p:nvCxnSpPr>
        <p:spPr>
          <a:xfrm flipH="1" flipV="1">
            <a:off x="6949800" y="3382222"/>
            <a:ext cx="1" cy="5898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E54073B-B91D-A4C6-16C4-9F5A7764011A}"/>
              </a:ext>
            </a:extLst>
          </p:cNvPr>
          <p:cNvCxnSpPr/>
          <p:nvPr/>
        </p:nvCxnSpPr>
        <p:spPr>
          <a:xfrm flipH="1" flipV="1">
            <a:off x="6190224" y="3378158"/>
            <a:ext cx="1" cy="5898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8B0F0EC-CFC6-910C-9325-DA7971C0B84E}"/>
              </a:ext>
            </a:extLst>
          </p:cNvPr>
          <p:cNvCxnSpPr/>
          <p:nvPr/>
        </p:nvCxnSpPr>
        <p:spPr>
          <a:xfrm flipH="1" flipV="1">
            <a:off x="3155277" y="3378214"/>
            <a:ext cx="1" cy="5898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7B4387E-EF2F-5ABD-FE6C-5DD3CB72228D}"/>
              </a:ext>
            </a:extLst>
          </p:cNvPr>
          <p:cNvCxnSpPr/>
          <p:nvPr/>
        </p:nvCxnSpPr>
        <p:spPr>
          <a:xfrm flipH="1" flipV="1">
            <a:off x="3919781" y="3373058"/>
            <a:ext cx="1" cy="5898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6FFF69-4BD0-BE88-FC67-7F62C38E2D49}"/>
              </a:ext>
            </a:extLst>
          </p:cNvPr>
          <p:cNvCxnSpPr>
            <a:cxnSpLocks/>
          </p:cNvCxnSpPr>
          <p:nvPr/>
        </p:nvCxnSpPr>
        <p:spPr>
          <a:xfrm flipH="1" flipV="1">
            <a:off x="4292478" y="3382224"/>
            <a:ext cx="1" cy="5898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柱体 58">
            <a:extLst>
              <a:ext uri="{FF2B5EF4-FFF2-40B4-BE49-F238E27FC236}">
                <a16:creationId xmlns:a16="http://schemas.microsoft.com/office/drawing/2014/main" id="{8953DA3B-245F-4152-1692-72A8A8391B84}"/>
              </a:ext>
            </a:extLst>
          </p:cNvPr>
          <p:cNvSpPr/>
          <p:nvPr/>
        </p:nvSpPr>
        <p:spPr>
          <a:xfrm>
            <a:off x="4112479" y="3442380"/>
            <a:ext cx="360000" cy="396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/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FE7CB45C-02DF-C6D7-3BC3-ADBE69BD855B}"/>
              </a:ext>
            </a:extLst>
          </p:cNvPr>
          <p:cNvSpPr/>
          <p:nvPr/>
        </p:nvSpPr>
        <p:spPr>
          <a:xfrm>
            <a:off x="5862853" y="3437195"/>
            <a:ext cx="648000" cy="396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8836718F-1AC8-B87C-0C8E-2EC70A746087}"/>
              </a:ext>
            </a:extLst>
          </p:cNvPr>
          <p:cNvSpPr/>
          <p:nvPr/>
        </p:nvSpPr>
        <p:spPr>
          <a:xfrm>
            <a:off x="7156800" y="3442380"/>
            <a:ext cx="360000" cy="396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/>
          </a:p>
        </p:txBody>
      </p:sp>
      <p:sp>
        <p:nvSpPr>
          <p:cNvPr id="62" name="圆柱体 61">
            <a:extLst>
              <a:ext uri="{FF2B5EF4-FFF2-40B4-BE49-F238E27FC236}">
                <a16:creationId xmlns:a16="http://schemas.microsoft.com/office/drawing/2014/main" id="{966C16B5-159A-90CC-AD51-D373607EA785}"/>
              </a:ext>
            </a:extLst>
          </p:cNvPr>
          <p:cNvSpPr/>
          <p:nvPr/>
        </p:nvSpPr>
        <p:spPr>
          <a:xfrm>
            <a:off x="6769801" y="3438817"/>
            <a:ext cx="360000" cy="396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925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32</Words>
  <Application>Microsoft Office PowerPoint</Application>
  <PresentationFormat>自定义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石 望华</cp:lastModifiedBy>
  <cp:revision>27</cp:revision>
  <dcterms:created xsi:type="dcterms:W3CDTF">2021-11-04T06:59:06Z</dcterms:created>
  <dcterms:modified xsi:type="dcterms:W3CDTF">2022-05-28T06:39:04Z</dcterms:modified>
</cp:coreProperties>
</file>