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11160125" cy="8640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00"/>
    <p:restoredTop sz="94616"/>
  </p:normalViewPr>
  <p:slideViewPr>
    <p:cSldViewPr snapToGrid="0" snapToObjects="1">
      <p:cViewPr>
        <p:scale>
          <a:sx n="125" d="100"/>
          <a:sy n="125" d="100"/>
        </p:scale>
        <p:origin x="510" y="-2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10C905-E274-F147-B7E3-15734FF4993D}" type="datetimeFigureOut">
              <a:rPr kumimoji="1" lang="zh-CN" altLang="en-US" smtClean="0"/>
              <a:t>2022/5/28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36688" y="1143000"/>
            <a:ext cx="3984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C75E5-33A0-194A-8F20-63A7C122A6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7205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54324" rtl="0" eaLnBrk="1" latinLnBrk="0" hangingPunct="1">
      <a:defRPr sz="1121" kern="1200">
        <a:solidFill>
          <a:schemeClr val="tx1"/>
        </a:solidFill>
        <a:latin typeface="+mn-lt"/>
        <a:ea typeface="+mn-ea"/>
        <a:cs typeface="+mn-cs"/>
      </a:defRPr>
    </a:lvl1pPr>
    <a:lvl2pPr marL="427162" algn="l" defTabSz="854324" rtl="0" eaLnBrk="1" latinLnBrk="0" hangingPunct="1">
      <a:defRPr sz="1121" kern="1200">
        <a:solidFill>
          <a:schemeClr val="tx1"/>
        </a:solidFill>
        <a:latin typeface="+mn-lt"/>
        <a:ea typeface="+mn-ea"/>
        <a:cs typeface="+mn-cs"/>
      </a:defRPr>
    </a:lvl2pPr>
    <a:lvl3pPr marL="854324" algn="l" defTabSz="854324" rtl="0" eaLnBrk="1" latinLnBrk="0" hangingPunct="1">
      <a:defRPr sz="1121" kern="1200">
        <a:solidFill>
          <a:schemeClr val="tx1"/>
        </a:solidFill>
        <a:latin typeface="+mn-lt"/>
        <a:ea typeface="+mn-ea"/>
        <a:cs typeface="+mn-cs"/>
      </a:defRPr>
    </a:lvl3pPr>
    <a:lvl4pPr marL="1281486" algn="l" defTabSz="854324" rtl="0" eaLnBrk="1" latinLnBrk="0" hangingPunct="1">
      <a:defRPr sz="1121" kern="1200">
        <a:solidFill>
          <a:schemeClr val="tx1"/>
        </a:solidFill>
        <a:latin typeface="+mn-lt"/>
        <a:ea typeface="+mn-ea"/>
        <a:cs typeface="+mn-cs"/>
      </a:defRPr>
    </a:lvl4pPr>
    <a:lvl5pPr marL="1708648" algn="l" defTabSz="854324" rtl="0" eaLnBrk="1" latinLnBrk="0" hangingPunct="1">
      <a:defRPr sz="1121" kern="1200">
        <a:solidFill>
          <a:schemeClr val="tx1"/>
        </a:solidFill>
        <a:latin typeface="+mn-lt"/>
        <a:ea typeface="+mn-ea"/>
        <a:cs typeface="+mn-cs"/>
      </a:defRPr>
    </a:lvl5pPr>
    <a:lvl6pPr marL="2135810" algn="l" defTabSz="854324" rtl="0" eaLnBrk="1" latinLnBrk="0" hangingPunct="1">
      <a:defRPr sz="1121" kern="1200">
        <a:solidFill>
          <a:schemeClr val="tx1"/>
        </a:solidFill>
        <a:latin typeface="+mn-lt"/>
        <a:ea typeface="+mn-ea"/>
        <a:cs typeface="+mn-cs"/>
      </a:defRPr>
    </a:lvl6pPr>
    <a:lvl7pPr marL="2562972" algn="l" defTabSz="854324" rtl="0" eaLnBrk="1" latinLnBrk="0" hangingPunct="1">
      <a:defRPr sz="1121" kern="1200">
        <a:solidFill>
          <a:schemeClr val="tx1"/>
        </a:solidFill>
        <a:latin typeface="+mn-lt"/>
        <a:ea typeface="+mn-ea"/>
        <a:cs typeface="+mn-cs"/>
      </a:defRPr>
    </a:lvl7pPr>
    <a:lvl8pPr marL="2990134" algn="l" defTabSz="854324" rtl="0" eaLnBrk="1" latinLnBrk="0" hangingPunct="1">
      <a:defRPr sz="1121" kern="1200">
        <a:solidFill>
          <a:schemeClr val="tx1"/>
        </a:solidFill>
        <a:latin typeface="+mn-lt"/>
        <a:ea typeface="+mn-ea"/>
        <a:cs typeface="+mn-cs"/>
      </a:defRPr>
    </a:lvl8pPr>
    <a:lvl9pPr marL="3417296" algn="l" defTabSz="854324" rtl="0" eaLnBrk="1" latinLnBrk="0" hangingPunct="1">
      <a:defRPr sz="112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36688" y="1143000"/>
            <a:ext cx="39846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2C75E5-33A0-194A-8F20-63A7C122A625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2562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7010" y="1414125"/>
            <a:ext cx="9486106" cy="3008266"/>
          </a:xfrm>
        </p:spPr>
        <p:txBody>
          <a:bodyPr anchor="b"/>
          <a:lstStyle>
            <a:lvl1pPr algn="ctr">
              <a:defRPr sz="732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5016" y="4538401"/>
            <a:ext cx="8370094" cy="2086184"/>
          </a:xfrm>
        </p:spPr>
        <p:txBody>
          <a:bodyPr/>
          <a:lstStyle>
            <a:lvl1pPr marL="0" indent="0" algn="ctr">
              <a:buNone/>
              <a:defRPr sz="2929"/>
            </a:lvl1pPr>
            <a:lvl2pPr marL="558013" indent="0" algn="ctr">
              <a:buNone/>
              <a:defRPr sz="2441"/>
            </a:lvl2pPr>
            <a:lvl3pPr marL="1116025" indent="0" algn="ctr">
              <a:buNone/>
              <a:defRPr sz="2197"/>
            </a:lvl3pPr>
            <a:lvl4pPr marL="1674038" indent="0" algn="ctr">
              <a:buNone/>
              <a:defRPr sz="1953"/>
            </a:lvl4pPr>
            <a:lvl5pPr marL="2232050" indent="0" algn="ctr">
              <a:buNone/>
              <a:defRPr sz="1953"/>
            </a:lvl5pPr>
            <a:lvl6pPr marL="2790063" indent="0" algn="ctr">
              <a:buNone/>
              <a:defRPr sz="1953"/>
            </a:lvl6pPr>
            <a:lvl7pPr marL="3348076" indent="0" algn="ctr">
              <a:buNone/>
              <a:defRPr sz="1953"/>
            </a:lvl7pPr>
            <a:lvl8pPr marL="3906088" indent="0" algn="ctr">
              <a:buNone/>
              <a:defRPr sz="1953"/>
            </a:lvl8pPr>
            <a:lvl9pPr marL="4464101" indent="0" algn="ctr">
              <a:buNone/>
              <a:defRPr sz="195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E58B-D684-9F4E-935E-D311B71F30B1}" type="datetimeFigureOut">
              <a:rPr kumimoji="1" lang="zh-CN" altLang="en-US" smtClean="0"/>
              <a:t>2022/5/28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79EC-B3BE-D54B-B53B-82D7933126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1253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E58B-D684-9F4E-935E-D311B71F30B1}" type="datetimeFigureOut">
              <a:rPr kumimoji="1" lang="zh-CN" altLang="en-US" smtClean="0"/>
              <a:t>2022/5/28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79EC-B3BE-D54B-B53B-82D7933126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4685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6465" y="460041"/>
            <a:ext cx="2406402" cy="732264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7259" y="460041"/>
            <a:ext cx="7079704" cy="732264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E58B-D684-9F4E-935E-D311B71F30B1}" type="datetimeFigureOut">
              <a:rPr kumimoji="1" lang="zh-CN" altLang="en-US" smtClean="0"/>
              <a:t>2022/5/28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79EC-B3BE-D54B-B53B-82D7933126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6660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E58B-D684-9F4E-935E-D311B71F30B1}" type="datetimeFigureOut">
              <a:rPr kumimoji="1" lang="zh-CN" altLang="en-US" smtClean="0"/>
              <a:t>2022/5/28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79EC-B3BE-D54B-B53B-82D7933126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9587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447" y="2154193"/>
            <a:ext cx="9625608" cy="3594317"/>
          </a:xfrm>
        </p:spPr>
        <p:txBody>
          <a:bodyPr anchor="b"/>
          <a:lstStyle>
            <a:lvl1pPr>
              <a:defRPr sz="732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1447" y="5782513"/>
            <a:ext cx="9625608" cy="1890166"/>
          </a:xfrm>
        </p:spPr>
        <p:txBody>
          <a:bodyPr/>
          <a:lstStyle>
            <a:lvl1pPr marL="0" indent="0">
              <a:buNone/>
              <a:defRPr sz="2929">
                <a:solidFill>
                  <a:schemeClr val="tx1"/>
                </a:solidFill>
              </a:defRPr>
            </a:lvl1pPr>
            <a:lvl2pPr marL="558013" indent="0">
              <a:buNone/>
              <a:defRPr sz="2441">
                <a:solidFill>
                  <a:schemeClr val="tx1">
                    <a:tint val="75000"/>
                  </a:schemeClr>
                </a:solidFill>
              </a:defRPr>
            </a:lvl2pPr>
            <a:lvl3pPr marL="1116025" indent="0">
              <a:buNone/>
              <a:defRPr sz="2197">
                <a:solidFill>
                  <a:schemeClr val="tx1">
                    <a:tint val="75000"/>
                  </a:schemeClr>
                </a:solidFill>
              </a:defRPr>
            </a:lvl3pPr>
            <a:lvl4pPr marL="1674038" indent="0">
              <a:buNone/>
              <a:defRPr sz="1953">
                <a:solidFill>
                  <a:schemeClr val="tx1">
                    <a:tint val="75000"/>
                  </a:schemeClr>
                </a:solidFill>
              </a:defRPr>
            </a:lvl4pPr>
            <a:lvl5pPr marL="2232050" indent="0">
              <a:buNone/>
              <a:defRPr sz="1953">
                <a:solidFill>
                  <a:schemeClr val="tx1">
                    <a:tint val="75000"/>
                  </a:schemeClr>
                </a:solidFill>
              </a:defRPr>
            </a:lvl5pPr>
            <a:lvl6pPr marL="2790063" indent="0">
              <a:buNone/>
              <a:defRPr sz="1953">
                <a:solidFill>
                  <a:schemeClr val="tx1">
                    <a:tint val="75000"/>
                  </a:schemeClr>
                </a:solidFill>
              </a:defRPr>
            </a:lvl6pPr>
            <a:lvl7pPr marL="3348076" indent="0">
              <a:buNone/>
              <a:defRPr sz="1953">
                <a:solidFill>
                  <a:schemeClr val="tx1">
                    <a:tint val="75000"/>
                  </a:schemeClr>
                </a:solidFill>
              </a:defRPr>
            </a:lvl7pPr>
            <a:lvl8pPr marL="3906088" indent="0">
              <a:buNone/>
              <a:defRPr sz="1953">
                <a:solidFill>
                  <a:schemeClr val="tx1">
                    <a:tint val="75000"/>
                  </a:schemeClr>
                </a:solidFill>
              </a:defRPr>
            </a:lvl8pPr>
            <a:lvl9pPr marL="4464101" indent="0">
              <a:buNone/>
              <a:defRPr sz="19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E58B-D684-9F4E-935E-D311B71F30B1}" type="datetimeFigureOut">
              <a:rPr kumimoji="1" lang="zh-CN" altLang="en-US" smtClean="0"/>
              <a:t>2022/5/28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79EC-B3BE-D54B-B53B-82D7933126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7381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7259" y="2300203"/>
            <a:ext cx="4743053" cy="54824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813" y="2300203"/>
            <a:ext cx="4743053" cy="54824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E58B-D684-9F4E-935E-D311B71F30B1}" type="datetimeFigureOut">
              <a:rPr kumimoji="1" lang="zh-CN" altLang="en-US" smtClean="0"/>
              <a:t>2022/5/28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79EC-B3BE-D54B-B53B-82D7933126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2979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712" y="460043"/>
            <a:ext cx="9625608" cy="167014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714" y="2118188"/>
            <a:ext cx="4721255" cy="1038091"/>
          </a:xfrm>
        </p:spPr>
        <p:txBody>
          <a:bodyPr anchor="b"/>
          <a:lstStyle>
            <a:lvl1pPr marL="0" indent="0">
              <a:buNone/>
              <a:defRPr sz="2929" b="1"/>
            </a:lvl1pPr>
            <a:lvl2pPr marL="558013" indent="0">
              <a:buNone/>
              <a:defRPr sz="2441" b="1"/>
            </a:lvl2pPr>
            <a:lvl3pPr marL="1116025" indent="0">
              <a:buNone/>
              <a:defRPr sz="2197" b="1"/>
            </a:lvl3pPr>
            <a:lvl4pPr marL="1674038" indent="0">
              <a:buNone/>
              <a:defRPr sz="1953" b="1"/>
            </a:lvl4pPr>
            <a:lvl5pPr marL="2232050" indent="0">
              <a:buNone/>
              <a:defRPr sz="1953" b="1"/>
            </a:lvl5pPr>
            <a:lvl6pPr marL="2790063" indent="0">
              <a:buNone/>
              <a:defRPr sz="1953" b="1"/>
            </a:lvl6pPr>
            <a:lvl7pPr marL="3348076" indent="0">
              <a:buNone/>
              <a:defRPr sz="1953" b="1"/>
            </a:lvl7pPr>
            <a:lvl8pPr marL="3906088" indent="0">
              <a:buNone/>
              <a:defRPr sz="1953" b="1"/>
            </a:lvl8pPr>
            <a:lvl9pPr marL="4464101" indent="0">
              <a:buNone/>
              <a:defRPr sz="195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714" y="3156278"/>
            <a:ext cx="4721255" cy="46424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49814" y="2118188"/>
            <a:ext cx="4744507" cy="1038091"/>
          </a:xfrm>
        </p:spPr>
        <p:txBody>
          <a:bodyPr anchor="b"/>
          <a:lstStyle>
            <a:lvl1pPr marL="0" indent="0">
              <a:buNone/>
              <a:defRPr sz="2929" b="1"/>
            </a:lvl1pPr>
            <a:lvl2pPr marL="558013" indent="0">
              <a:buNone/>
              <a:defRPr sz="2441" b="1"/>
            </a:lvl2pPr>
            <a:lvl3pPr marL="1116025" indent="0">
              <a:buNone/>
              <a:defRPr sz="2197" b="1"/>
            </a:lvl3pPr>
            <a:lvl4pPr marL="1674038" indent="0">
              <a:buNone/>
              <a:defRPr sz="1953" b="1"/>
            </a:lvl4pPr>
            <a:lvl5pPr marL="2232050" indent="0">
              <a:buNone/>
              <a:defRPr sz="1953" b="1"/>
            </a:lvl5pPr>
            <a:lvl6pPr marL="2790063" indent="0">
              <a:buNone/>
              <a:defRPr sz="1953" b="1"/>
            </a:lvl6pPr>
            <a:lvl7pPr marL="3348076" indent="0">
              <a:buNone/>
              <a:defRPr sz="1953" b="1"/>
            </a:lvl7pPr>
            <a:lvl8pPr marL="3906088" indent="0">
              <a:buNone/>
              <a:defRPr sz="1953" b="1"/>
            </a:lvl8pPr>
            <a:lvl9pPr marL="4464101" indent="0">
              <a:buNone/>
              <a:defRPr sz="195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49814" y="3156278"/>
            <a:ext cx="4744507" cy="46424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E58B-D684-9F4E-935E-D311B71F30B1}" type="datetimeFigureOut">
              <a:rPr kumimoji="1" lang="zh-CN" altLang="en-US" smtClean="0"/>
              <a:t>2022/5/28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79EC-B3BE-D54B-B53B-82D7933126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1034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E58B-D684-9F4E-935E-D311B71F30B1}" type="datetimeFigureOut">
              <a:rPr kumimoji="1" lang="zh-CN" altLang="en-US" smtClean="0"/>
              <a:t>2022/5/28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79EC-B3BE-D54B-B53B-82D7933126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9704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E58B-D684-9F4E-935E-D311B71F30B1}" type="datetimeFigureOut">
              <a:rPr kumimoji="1" lang="zh-CN" altLang="en-US" smtClean="0"/>
              <a:t>2022/5/28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79EC-B3BE-D54B-B53B-82D7933126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152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712" y="576051"/>
            <a:ext cx="3599431" cy="2016178"/>
          </a:xfrm>
        </p:spPr>
        <p:txBody>
          <a:bodyPr anchor="b"/>
          <a:lstStyle>
            <a:lvl1pPr>
              <a:defRPr sz="390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4507" y="1244112"/>
            <a:ext cx="5649813" cy="6140542"/>
          </a:xfrm>
        </p:spPr>
        <p:txBody>
          <a:bodyPr/>
          <a:lstStyle>
            <a:lvl1pPr>
              <a:defRPr sz="3906"/>
            </a:lvl1pPr>
            <a:lvl2pPr>
              <a:defRPr sz="3417"/>
            </a:lvl2pPr>
            <a:lvl3pPr>
              <a:defRPr sz="2929"/>
            </a:lvl3pPr>
            <a:lvl4pPr>
              <a:defRPr sz="2441"/>
            </a:lvl4pPr>
            <a:lvl5pPr>
              <a:defRPr sz="2441"/>
            </a:lvl5pPr>
            <a:lvl6pPr>
              <a:defRPr sz="2441"/>
            </a:lvl6pPr>
            <a:lvl7pPr>
              <a:defRPr sz="2441"/>
            </a:lvl7pPr>
            <a:lvl8pPr>
              <a:defRPr sz="2441"/>
            </a:lvl8pPr>
            <a:lvl9pPr>
              <a:defRPr sz="2441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712" y="2592229"/>
            <a:ext cx="3599431" cy="4802425"/>
          </a:xfrm>
        </p:spPr>
        <p:txBody>
          <a:bodyPr/>
          <a:lstStyle>
            <a:lvl1pPr marL="0" indent="0">
              <a:buNone/>
              <a:defRPr sz="1953"/>
            </a:lvl1pPr>
            <a:lvl2pPr marL="558013" indent="0">
              <a:buNone/>
              <a:defRPr sz="1709"/>
            </a:lvl2pPr>
            <a:lvl3pPr marL="1116025" indent="0">
              <a:buNone/>
              <a:defRPr sz="1465"/>
            </a:lvl3pPr>
            <a:lvl4pPr marL="1674038" indent="0">
              <a:buNone/>
              <a:defRPr sz="1221"/>
            </a:lvl4pPr>
            <a:lvl5pPr marL="2232050" indent="0">
              <a:buNone/>
              <a:defRPr sz="1221"/>
            </a:lvl5pPr>
            <a:lvl6pPr marL="2790063" indent="0">
              <a:buNone/>
              <a:defRPr sz="1221"/>
            </a:lvl6pPr>
            <a:lvl7pPr marL="3348076" indent="0">
              <a:buNone/>
              <a:defRPr sz="1221"/>
            </a:lvl7pPr>
            <a:lvl8pPr marL="3906088" indent="0">
              <a:buNone/>
              <a:defRPr sz="1221"/>
            </a:lvl8pPr>
            <a:lvl9pPr marL="4464101" indent="0">
              <a:buNone/>
              <a:defRPr sz="122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E58B-D684-9F4E-935E-D311B71F30B1}" type="datetimeFigureOut">
              <a:rPr kumimoji="1" lang="zh-CN" altLang="en-US" smtClean="0"/>
              <a:t>2022/5/28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79EC-B3BE-D54B-B53B-82D7933126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7973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712" y="576051"/>
            <a:ext cx="3599431" cy="2016178"/>
          </a:xfrm>
        </p:spPr>
        <p:txBody>
          <a:bodyPr anchor="b"/>
          <a:lstStyle>
            <a:lvl1pPr>
              <a:defRPr sz="390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44507" y="1244112"/>
            <a:ext cx="5649813" cy="6140542"/>
          </a:xfrm>
        </p:spPr>
        <p:txBody>
          <a:bodyPr anchor="t"/>
          <a:lstStyle>
            <a:lvl1pPr marL="0" indent="0">
              <a:buNone/>
              <a:defRPr sz="3906"/>
            </a:lvl1pPr>
            <a:lvl2pPr marL="558013" indent="0">
              <a:buNone/>
              <a:defRPr sz="3417"/>
            </a:lvl2pPr>
            <a:lvl3pPr marL="1116025" indent="0">
              <a:buNone/>
              <a:defRPr sz="2929"/>
            </a:lvl3pPr>
            <a:lvl4pPr marL="1674038" indent="0">
              <a:buNone/>
              <a:defRPr sz="2441"/>
            </a:lvl4pPr>
            <a:lvl5pPr marL="2232050" indent="0">
              <a:buNone/>
              <a:defRPr sz="2441"/>
            </a:lvl5pPr>
            <a:lvl6pPr marL="2790063" indent="0">
              <a:buNone/>
              <a:defRPr sz="2441"/>
            </a:lvl6pPr>
            <a:lvl7pPr marL="3348076" indent="0">
              <a:buNone/>
              <a:defRPr sz="2441"/>
            </a:lvl7pPr>
            <a:lvl8pPr marL="3906088" indent="0">
              <a:buNone/>
              <a:defRPr sz="2441"/>
            </a:lvl8pPr>
            <a:lvl9pPr marL="4464101" indent="0">
              <a:buNone/>
              <a:defRPr sz="2441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712" y="2592229"/>
            <a:ext cx="3599431" cy="4802425"/>
          </a:xfrm>
        </p:spPr>
        <p:txBody>
          <a:bodyPr/>
          <a:lstStyle>
            <a:lvl1pPr marL="0" indent="0">
              <a:buNone/>
              <a:defRPr sz="1953"/>
            </a:lvl1pPr>
            <a:lvl2pPr marL="558013" indent="0">
              <a:buNone/>
              <a:defRPr sz="1709"/>
            </a:lvl2pPr>
            <a:lvl3pPr marL="1116025" indent="0">
              <a:buNone/>
              <a:defRPr sz="1465"/>
            </a:lvl3pPr>
            <a:lvl4pPr marL="1674038" indent="0">
              <a:buNone/>
              <a:defRPr sz="1221"/>
            </a:lvl4pPr>
            <a:lvl5pPr marL="2232050" indent="0">
              <a:buNone/>
              <a:defRPr sz="1221"/>
            </a:lvl5pPr>
            <a:lvl6pPr marL="2790063" indent="0">
              <a:buNone/>
              <a:defRPr sz="1221"/>
            </a:lvl6pPr>
            <a:lvl7pPr marL="3348076" indent="0">
              <a:buNone/>
              <a:defRPr sz="1221"/>
            </a:lvl7pPr>
            <a:lvl8pPr marL="3906088" indent="0">
              <a:buNone/>
              <a:defRPr sz="1221"/>
            </a:lvl8pPr>
            <a:lvl9pPr marL="4464101" indent="0">
              <a:buNone/>
              <a:defRPr sz="122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E58B-D684-9F4E-935E-D311B71F30B1}" type="datetimeFigureOut">
              <a:rPr kumimoji="1" lang="zh-CN" altLang="en-US" smtClean="0"/>
              <a:t>2022/5/28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79EC-B3BE-D54B-B53B-82D7933126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3245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7259" y="460043"/>
            <a:ext cx="9625608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7259" y="2300203"/>
            <a:ext cx="9625608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259" y="8008709"/>
            <a:ext cx="2511028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8E58B-D684-9F4E-935E-D311B71F30B1}" type="datetimeFigureOut">
              <a:rPr kumimoji="1" lang="zh-CN" altLang="en-US" smtClean="0"/>
              <a:t>2022/5/28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96792" y="8008709"/>
            <a:ext cx="376654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1838" y="8008709"/>
            <a:ext cx="2511028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A79EC-B3BE-D54B-B53B-82D7933126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4383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116025" rtl="0" eaLnBrk="1" latinLnBrk="0" hangingPunct="1">
        <a:lnSpc>
          <a:spcPct val="90000"/>
        </a:lnSpc>
        <a:spcBef>
          <a:spcPct val="0"/>
        </a:spcBef>
        <a:buNone/>
        <a:defRPr sz="53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9006" indent="-279006" algn="l" defTabSz="1116025" rtl="0" eaLnBrk="1" latinLnBrk="0" hangingPunct="1">
        <a:lnSpc>
          <a:spcPct val="90000"/>
        </a:lnSpc>
        <a:spcBef>
          <a:spcPts val="1221"/>
        </a:spcBef>
        <a:buFont typeface="Arial" panose="020B0604020202020204" pitchFamily="34" charset="0"/>
        <a:buChar char="•"/>
        <a:defRPr sz="3417" kern="1200">
          <a:solidFill>
            <a:schemeClr val="tx1"/>
          </a:solidFill>
          <a:latin typeface="+mn-lt"/>
          <a:ea typeface="+mn-ea"/>
          <a:cs typeface="+mn-cs"/>
        </a:defRPr>
      </a:lvl1pPr>
      <a:lvl2pPr marL="837019" indent="-279006" algn="l" defTabSz="1116025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929" kern="1200">
          <a:solidFill>
            <a:schemeClr val="tx1"/>
          </a:solidFill>
          <a:latin typeface="+mn-lt"/>
          <a:ea typeface="+mn-ea"/>
          <a:cs typeface="+mn-cs"/>
        </a:defRPr>
      </a:lvl2pPr>
      <a:lvl3pPr marL="1395032" indent="-279006" algn="l" defTabSz="1116025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441" kern="1200">
          <a:solidFill>
            <a:schemeClr val="tx1"/>
          </a:solidFill>
          <a:latin typeface="+mn-lt"/>
          <a:ea typeface="+mn-ea"/>
          <a:cs typeface="+mn-cs"/>
        </a:defRPr>
      </a:lvl3pPr>
      <a:lvl4pPr marL="1953044" indent="-279006" algn="l" defTabSz="1116025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197" kern="1200">
          <a:solidFill>
            <a:schemeClr val="tx1"/>
          </a:solidFill>
          <a:latin typeface="+mn-lt"/>
          <a:ea typeface="+mn-ea"/>
          <a:cs typeface="+mn-cs"/>
        </a:defRPr>
      </a:lvl4pPr>
      <a:lvl5pPr marL="2511057" indent="-279006" algn="l" defTabSz="1116025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197" kern="1200">
          <a:solidFill>
            <a:schemeClr val="tx1"/>
          </a:solidFill>
          <a:latin typeface="+mn-lt"/>
          <a:ea typeface="+mn-ea"/>
          <a:cs typeface="+mn-cs"/>
        </a:defRPr>
      </a:lvl5pPr>
      <a:lvl6pPr marL="3069069" indent="-279006" algn="l" defTabSz="1116025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197" kern="1200">
          <a:solidFill>
            <a:schemeClr val="tx1"/>
          </a:solidFill>
          <a:latin typeface="+mn-lt"/>
          <a:ea typeface="+mn-ea"/>
          <a:cs typeface="+mn-cs"/>
        </a:defRPr>
      </a:lvl6pPr>
      <a:lvl7pPr marL="3627082" indent="-279006" algn="l" defTabSz="1116025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197" kern="1200">
          <a:solidFill>
            <a:schemeClr val="tx1"/>
          </a:solidFill>
          <a:latin typeface="+mn-lt"/>
          <a:ea typeface="+mn-ea"/>
          <a:cs typeface="+mn-cs"/>
        </a:defRPr>
      </a:lvl7pPr>
      <a:lvl8pPr marL="4185095" indent="-279006" algn="l" defTabSz="1116025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197" kern="1200">
          <a:solidFill>
            <a:schemeClr val="tx1"/>
          </a:solidFill>
          <a:latin typeface="+mn-lt"/>
          <a:ea typeface="+mn-ea"/>
          <a:cs typeface="+mn-cs"/>
        </a:defRPr>
      </a:lvl8pPr>
      <a:lvl9pPr marL="4743107" indent="-279006" algn="l" defTabSz="1116025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1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1pPr>
      <a:lvl2pPr marL="558013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2pPr>
      <a:lvl3pPr marL="1116025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3pPr>
      <a:lvl4pPr marL="1674038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4pPr>
      <a:lvl5pPr marL="2232050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5pPr>
      <a:lvl6pPr marL="2790063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6pPr>
      <a:lvl7pPr marL="3348076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7pPr>
      <a:lvl8pPr marL="3906088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8pPr>
      <a:lvl9pPr marL="4464101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E995B6F6-D68A-F24E-B72B-913DF1498BA6}"/>
              </a:ext>
            </a:extLst>
          </p:cNvPr>
          <p:cNvSpPr/>
          <p:nvPr/>
        </p:nvSpPr>
        <p:spPr>
          <a:xfrm>
            <a:off x="335382" y="1965439"/>
            <a:ext cx="567558" cy="56755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28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DFFE432-A1FE-DA4F-A666-FE1D6F8E99C0}"/>
              </a:ext>
            </a:extLst>
          </p:cNvPr>
          <p:cNvSpPr/>
          <p:nvPr/>
        </p:nvSpPr>
        <p:spPr>
          <a:xfrm>
            <a:off x="335382" y="6248326"/>
            <a:ext cx="567558" cy="56755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sz="28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68149DBF-1C62-8B4D-B1ED-BF7BB1A91FE6}"/>
              </a:ext>
            </a:extLst>
          </p:cNvPr>
          <p:cNvCxnSpPr>
            <a:stCxn id="4" idx="6"/>
          </p:cNvCxnSpPr>
          <p:nvPr/>
        </p:nvCxnSpPr>
        <p:spPr>
          <a:xfrm>
            <a:off x="902940" y="2249218"/>
            <a:ext cx="100026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418C51AA-6CB1-6643-BA84-907FE96485D5}"/>
              </a:ext>
            </a:extLst>
          </p:cNvPr>
          <p:cNvCxnSpPr>
            <a:cxnSpLocks/>
          </p:cNvCxnSpPr>
          <p:nvPr/>
        </p:nvCxnSpPr>
        <p:spPr>
          <a:xfrm>
            <a:off x="1899265" y="1205621"/>
            <a:ext cx="8430" cy="20584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027CC74A-E5CD-C545-AD89-0D893B7276A5}"/>
              </a:ext>
            </a:extLst>
          </p:cNvPr>
          <p:cNvCxnSpPr>
            <a:cxnSpLocks/>
          </p:cNvCxnSpPr>
          <p:nvPr/>
        </p:nvCxnSpPr>
        <p:spPr>
          <a:xfrm>
            <a:off x="1895597" y="1217732"/>
            <a:ext cx="57517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17E96A4A-B662-1B43-8A62-C3B3F12C1BF1}"/>
              </a:ext>
            </a:extLst>
          </p:cNvPr>
          <p:cNvCxnSpPr>
            <a:cxnSpLocks/>
          </p:cNvCxnSpPr>
          <p:nvPr/>
        </p:nvCxnSpPr>
        <p:spPr>
          <a:xfrm>
            <a:off x="1911092" y="3256760"/>
            <a:ext cx="57517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181524A4-C331-A249-B905-9DD8CF534631}"/>
              </a:ext>
            </a:extLst>
          </p:cNvPr>
          <p:cNvSpPr/>
          <p:nvPr/>
        </p:nvSpPr>
        <p:spPr>
          <a:xfrm>
            <a:off x="2470768" y="2375882"/>
            <a:ext cx="7946979" cy="1816307"/>
          </a:xfrm>
          <a:prstGeom prst="roundRect">
            <a:avLst/>
          </a:pr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A542D898-4DEC-804A-B33B-694F79FF7EB6}"/>
              </a:ext>
            </a:extLst>
          </p:cNvPr>
          <p:cNvCxnSpPr>
            <a:cxnSpLocks/>
          </p:cNvCxnSpPr>
          <p:nvPr/>
        </p:nvCxnSpPr>
        <p:spPr>
          <a:xfrm>
            <a:off x="2634305" y="3793050"/>
            <a:ext cx="606412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F3753E40-9ECD-3E44-9FB8-23A1C77D59C2}"/>
              </a:ext>
            </a:extLst>
          </p:cNvPr>
          <p:cNvCxnSpPr>
            <a:cxnSpLocks/>
          </p:cNvCxnSpPr>
          <p:nvPr/>
        </p:nvCxnSpPr>
        <p:spPr>
          <a:xfrm>
            <a:off x="2634303" y="3647567"/>
            <a:ext cx="0" cy="1454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3700529C-DAB5-2C44-ACB8-348C72F1E56E}"/>
              </a:ext>
            </a:extLst>
          </p:cNvPr>
          <p:cNvCxnSpPr>
            <a:cxnSpLocks/>
          </p:cNvCxnSpPr>
          <p:nvPr/>
        </p:nvCxnSpPr>
        <p:spPr>
          <a:xfrm>
            <a:off x="4793303" y="3716319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ABB293F6-4E84-3940-8B69-C2B80816C550}"/>
              </a:ext>
            </a:extLst>
          </p:cNvPr>
          <p:cNvCxnSpPr>
            <a:cxnSpLocks/>
          </p:cNvCxnSpPr>
          <p:nvPr/>
        </p:nvCxnSpPr>
        <p:spPr>
          <a:xfrm>
            <a:off x="8698425" y="3647567"/>
            <a:ext cx="0" cy="1454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A6A77ED8-7039-F946-A084-69BA0D2AF865}"/>
              </a:ext>
            </a:extLst>
          </p:cNvPr>
          <p:cNvCxnSpPr>
            <a:cxnSpLocks/>
          </p:cNvCxnSpPr>
          <p:nvPr/>
        </p:nvCxnSpPr>
        <p:spPr>
          <a:xfrm>
            <a:off x="4072578" y="3716319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73FE90C3-514E-864A-B708-0B66431290A0}"/>
              </a:ext>
            </a:extLst>
          </p:cNvPr>
          <p:cNvCxnSpPr>
            <a:cxnSpLocks/>
          </p:cNvCxnSpPr>
          <p:nvPr/>
        </p:nvCxnSpPr>
        <p:spPr>
          <a:xfrm>
            <a:off x="3326453" y="3716319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2705D63E-3E48-F54D-B0F5-20283BA246B5}"/>
              </a:ext>
            </a:extLst>
          </p:cNvPr>
          <p:cNvCxnSpPr>
            <a:cxnSpLocks/>
          </p:cNvCxnSpPr>
          <p:nvPr/>
        </p:nvCxnSpPr>
        <p:spPr>
          <a:xfrm>
            <a:off x="2974028" y="3716319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91F0CD5A-EF22-8843-A83E-54976D6148AB}"/>
              </a:ext>
            </a:extLst>
          </p:cNvPr>
          <p:cNvCxnSpPr>
            <a:cxnSpLocks/>
          </p:cNvCxnSpPr>
          <p:nvPr/>
        </p:nvCxnSpPr>
        <p:spPr>
          <a:xfrm>
            <a:off x="3682053" y="3716319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F34060AF-6CE2-0A41-B472-6753921F18CA}"/>
              </a:ext>
            </a:extLst>
          </p:cNvPr>
          <p:cNvCxnSpPr>
            <a:cxnSpLocks/>
          </p:cNvCxnSpPr>
          <p:nvPr/>
        </p:nvCxnSpPr>
        <p:spPr>
          <a:xfrm>
            <a:off x="4437703" y="3716319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6B8F6B10-EB50-E54A-8BB9-4FEDB533D7B5}"/>
              </a:ext>
            </a:extLst>
          </p:cNvPr>
          <p:cNvCxnSpPr>
            <a:cxnSpLocks/>
          </p:cNvCxnSpPr>
          <p:nvPr/>
        </p:nvCxnSpPr>
        <p:spPr>
          <a:xfrm>
            <a:off x="5212403" y="3716319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51DC00FE-3D57-2347-BC0E-0C0B5378BD3C}"/>
              </a:ext>
            </a:extLst>
          </p:cNvPr>
          <p:cNvCxnSpPr>
            <a:cxnSpLocks/>
          </p:cNvCxnSpPr>
          <p:nvPr/>
        </p:nvCxnSpPr>
        <p:spPr>
          <a:xfrm>
            <a:off x="5647159" y="3716319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DB2E9FE0-37D1-434A-BAC6-F8BDE0F76159}"/>
              </a:ext>
            </a:extLst>
          </p:cNvPr>
          <p:cNvCxnSpPr>
            <a:cxnSpLocks/>
          </p:cNvCxnSpPr>
          <p:nvPr/>
        </p:nvCxnSpPr>
        <p:spPr>
          <a:xfrm>
            <a:off x="5996847" y="3716319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856FB248-2076-BF4D-9623-A47C917F2EA7}"/>
              </a:ext>
            </a:extLst>
          </p:cNvPr>
          <p:cNvSpPr txBox="1"/>
          <p:nvPr/>
        </p:nvSpPr>
        <p:spPr>
          <a:xfrm>
            <a:off x="2741309" y="3496997"/>
            <a:ext cx="168316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C5E258F6-010F-4647-A8F0-4C9A82C74C1F}"/>
              </a:ext>
            </a:extLst>
          </p:cNvPr>
          <p:cNvCxnSpPr>
            <a:cxnSpLocks/>
          </p:cNvCxnSpPr>
          <p:nvPr/>
        </p:nvCxnSpPr>
        <p:spPr>
          <a:xfrm>
            <a:off x="6375220" y="3716319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C9C61A82-F839-8B44-ABEF-25E6EC260243}"/>
              </a:ext>
            </a:extLst>
          </p:cNvPr>
          <p:cNvCxnSpPr>
            <a:cxnSpLocks/>
          </p:cNvCxnSpPr>
          <p:nvPr/>
        </p:nvCxnSpPr>
        <p:spPr>
          <a:xfrm>
            <a:off x="6722061" y="3716319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775C3DC8-F146-6B42-9633-C5D90B832F1D}"/>
              </a:ext>
            </a:extLst>
          </p:cNvPr>
          <p:cNvCxnSpPr>
            <a:cxnSpLocks/>
          </p:cNvCxnSpPr>
          <p:nvPr/>
        </p:nvCxnSpPr>
        <p:spPr>
          <a:xfrm>
            <a:off x="7137220" y="3716319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1197541D-5A99-864F-88B3-559ED6F9691F}"/>
              </a:ext>
            </a:extLst>
          </p:cNvPr>
          <p:cNvCxnSpPr>
            <a:cxnSpLocks/>
          </p:cNvCxnSpPr>
          <p:nvPr/>
        </p:nvCxnSpPr>
        <p:spPr>
          <a:xfrm>
            <a:off x="7541866" y="3716319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A4580B8F-7277-8147-A988-61E4A09E3175}"/>
              </a:ext>
            </a:extLst>
          </p:cNvPr>
          <p:cNvCxnSpPr>
            <a:cxnSpLocks/>
          </p:cNvCxnSpPr>
          <p:nvPr/>
        </p:nvCxnSpPr>
        <p:spPr>
          <a:xfrm>
            <a:off x="7914984" y="3716319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F0DCF7CA-4E07-FE40-B2D6-149F81CB7A76}"/>
              </a:ext>
            </a:extLst>
          </p:cNvPr>
          <p:cNvSpPr txBox="1"/>
          <p:nvPr/>
        </p:nvSpPr>
        <p:spPr>
          <a:xfrm>
            <a:off x="3076429" y="3496997"/>
            <a:ext cx="168316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72D09662-26C3-6C48-8714-DD97A7CFEDFD}"/>
              </a:ext>
            </a:extLst>
          </p:cNvPr>
          <p:cNvSpPr txBox="1"/>
          <p:nvPr/>
        </p:nvSpPr>
        <p:spPr>
          <a:xfrm>
            <a:off x="3413265" y="3496997"/>
            <a:ext cx="168316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D2753BD-D0FA-0A4E-BD9D-010A02A748C1}"/>
              </a:ext>
            </a:extLst>
          </p:cNvPr>
          <p:cNvSpPr txBox="1"/>
          <p:nvPr/>
        </p:nvSpPr>
        <p:spPr>
          <a:xfrm>
            <a:off x="3794781" y="3496997"/>
            <a:ext cx="168316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A27BAF6-6049-DA47-A1DF-ADFEB8CC3750}"/>
              </a:ext>
            </a:extLst>
          </p:cNvPr>
          <p:cNvSpPr txBox="1"/>
          <p:nvPr/>
        </p:nvSpPr>
        <p:spPr>
          <a:xfrm>
            <a:off x="4188598" y="3496997"/>
            <a:ext cx="168316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06B2E6B5-444B-FB42-AA19-16FA80974F3D}"/>
              </a:ext>
            </a:extLst>
          </p:cNvPr>
          <p:cNvSpPr txBox="1"/>
          <p:nvPr/>
        </p:nvSpPr>
        <p:spPr>
          <a:xfrm>
            <a:off x="4549263" y="3496997"/>
            <a:ext cx="168316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D090F807-6E5C-F745-A978-D8BC7D19EBD1}"/>
              </a:ext>
            </a:extLst>
          </p:cNvPr>
          <p:cNvSpPr txBox="1"/>
          <p:nvPr/>
        </p:nvSpPr>
        <p:spPr>
          <a:xfrm>
            <a:off x="4930987" y="3496997"/>
            <a:ext cx="168316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1E51233-2277-3E40-85C0-12F53F0AE531}"/>
              </a:ext>
            </a:extLst>
          </p:cNvPr>
          <p:cNvSpPr txBox="1"/>
          <p:nvPr/>
        </p:nvSpPr>
        <p:spPr>
          <a:xfrm>
            <a:off x="5380429" y="3496997"/>
            <a:ext cx="168316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000D2BA-25A3-C243-9E60-FF0424BBC446}"/>
              </a:ext>
            </a:extLst>
          </p:cNvPr>
          <p:cNvSpPr txBox="1"/>
          <p:nvPr/>
        </p:nvSpPr>
        <p:spPr>
          <a:xfrm>
            <a:off x="5736422" y="3496997"/>
            <a:ext cx="168316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E26E2266-80B9-B44A-A15A-6C2DC82D3F07}"/>
              </a:ext>
            </a:extLst>
          </p:cNvPr>
          <p:cNvSpPr txBox="1"/>
          <p:nvPr/>
        </p:nvSpPr>
        <p:spPr>
          <a:xfrm>
            <a:off x="6089269" y="3496997"/>
            <a:ext cx="240450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EE0FAD1B-BC58-714A-AB9A-51B0B3389B32}"/>
              </a:ext>
            </a:extLst>
          </p:cNvPr>
          <p:cNvSpPr txBox="1"/>
          <p:nvPr/>
        </p:nvSpPr>
        <p:spPr>
          <a:xfrm>
            <a:off x="6449470" y="3496997"/>
            <a:ext cx="235128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68C9C891-96AA-774E-B148-DA0C3F4B696E}"/>
              </a:ext>
            </a:extLst>
          </p:cNvPr>
          <p:cNvSpPr txBox="1"/>
          <p:nvPr/>
        </p:nvSpPr>
        <p:spPr>
          <a:xfrm>
            <a:off x="6833704" y="3496997"/>
            <a:ext cx="240450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5C2D27E7-007F-354F-809D-E82543D334BA}"/>
              </a:ext>
            </a:extLst>
          </p:cNvPr>
          <p:cNvSpPr txBox="1"/>
          <p:nvPr/>
        </p:nvSpPr>
        <p:spPr>
          <a:xfrm>
            <a:off x="7238294" y="3496997"/>
            <a:ext cx="240450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5F6C0470-7BE7-3747-9D4D-147BC106120B}"/>
              </a:ext>
            </a:extLst>
          </p:cNvPr>
          <p:cNvSpPr txBox="1"/>
          <p:nvPr/>
        </p:nvSpPr>
        <p:spPr>
          <a:xfrm>
            <a:off x="7613224" y="3496997"/>
            <a:ext cx="240450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4F011A5B-B385-D644-AD12-5D0297A05D6E}"/>
              </a:ext>
            </a:extLst>
          </p:cNvPr>
          <p:cNvSpPr txBox="1"/>
          <p:nvPr/>
        </p:nvSpPr>
        <p:spPr>
          <a:xfrm>
            <a:off x="7991822" y="3496997"/>
            <a:ext cx="240450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直线连接符 61">
            <a:extLst>
              <a:ext uri="{FF2B5EF4-FFF2-40B4-BE49-F238E27FC236}">
                <a16:creationId xmlns:a16="http://schemas.microsoft.com/office/drawing/2014/main" id="{0F86B043-6896-D440-BBCA-0ED67537B886}"/>
              </a:ext>
            </a:extLst>
          </p:cNvPr>
          <p:cNvCxnSpPr>
            <a:cxnSpLocks/>
          </p:cNvCxnSpPr>
          <p:nvPr/>
        </p:nvCxnSpPr>
        <p:spPr>
          <a:xfrm>
            <a:off x="8293357" y="3716319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DBA66C63-0BF1-384F-BCB9-E334887BA209}"/>
              </a:ext>
            </a:extLst>
          </p:cNvPr>
          <p:cNvSpPr txBox="1"/>
          <p:nvPr/>
        </p:nvSpPr>
        <p:spPr>
          <a:xfrm>
            <a:off x="8369739" y="3496997"/>
            <a:ext cx="240450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右大括号 64">
            <a:extLst>
              <a:ext uri="{FF2B5EF4-FFF2-40B4-BE49-F238E27FC236}">
                <a16:creationId xmlns:a16="http://schemas.microsoft.com/office/drawing/2014/main" id="{0E4B2392-53DD-E442-ADF3-CB01EE418F70}"/>
              </a:ext>
            </a:extLst>
          </p:cNvPr>
          <p:cNvSpPr/>
          <p:nvPr/>
        </p:nvSpPr>
        <p:spPr>
          <a:xfrm rot="16200000">
            <a:off x="7839197" y="2649091"/>
            <a:ext cx="157256" cy="1561203"/>
          </a:xfrm>
          <a:prstGeom prst="rightBrac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31E5D4A-D603-EE4A-8A02-464716379FDD}"/>
              </a:ext>
            </a:extLst>
          </p:cNvPr>
          <p:cNvSpPr txBox="1"/>
          <p:nvPr/>
        </p:nvSpPr>
        <p:spPr>
          <a:xfrm>
            <a:off x="7701265" y="3128048"/>
            <a:ext cx="179536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右大括号 66">
            <a:extLst>
              <a:ext uri="{FF2B5EF4-FFF2-40B4-BE49-F238E27FC236}">
                <a16:creationId xmlns:a16="http://schemas.microsoft.com/office/drawing/2014/main" id="{E3F8D599-40B2-C744-9E0C-899BA26E3FD0}"/>
              </a:ext>
            </a:extLst>
          </p:cNvPr>
          <p:cNvSpPr/>
          <p:nvPr/>
        </p:nvSpPr>
        <p:spPr>
          <a:xfrm rot="16200000">
            <a:off x="7092745" y="1649539"/>
            <a:ext cx="157256" cy="3048427"/>
          </a:xfrm>
          <a:prstGeom prst="rightBrac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右大括号 67">
            <a:extLst>
              <a:ext uri="{FF2B5EF4-FFF2-40B4-BE49-F238E27FC236}">
                <a16:creationId xmlns:a16="http://schemas.microsoft.com/office/drawing/2014/main" id="{3044D612-70C0-8947-A509-6A06D2A12C06}"/>
              </a:ext>
            </a:extLst>
          </p:cNvPr>
          <p:cNvSpPr/>
          <p:nvPr/>
        </p:nvSpPr>
        <p:spPr>
          <a:xfrm rot="16200000">
            <a:off x="6305455" y="604088"/>
            <a:ext cx="157256" cy="4623008"/>
          </a:xfrm>
          <a:prstGeom prst="righ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右大括号 68">
            <a:extLst>
              <a:ext uri="{FF2B5EF4-FFF2-40B4-BE49-F238E27FC236}">
                <a16:creationId xmlns:a16="http://schemas.microsoft.com/office/drawing/2014/main" id="{8C404C54-A91B-CB48-B410-6A59602FBA76}"/>
              </a:ext>
            </a:extLst>
          </p:cNvPr>
          <p:cNvSpPr/>
          <p:nvPr/>
        </p:nvSpPr>
        <p:spPr>
          <a:xfrm rot="16200000">
            <a:off x="5581886" y="-374737"/>
            <a:ext cx="157256" cy="6052421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B7471C8E-C592-BC44-8452-1F1D7890300A}"/>
              </a:ext>
            </a:extLst>
          </p:cNvPr>
          <p:cNvSpPr txBox="1"/>
          <p:nvPr/>
        </p:nvSpPr>
        <p:spPr>
          <a:xfrm>
            <a:off x="6948807" y="2878550"/>
            <a:ext cx="179536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B9B1C826-EAEE-A642-996B-1CEAFCC6EBB1}"/>
              </a:ext>
            </a:extLst>
          </p:cNvPr>
          <p:cNvSpPr txBox="1"/>
          <p:nvPr/>
        </p:nvSpPr>
        <p:spPr>
          <a:xfrm>
            <a:off x="6149590" y="2608855"/>
            <a:ext cx="179536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AA6E1DBF-81B8-C24E-AA0C-00513BFC9A55}"/>
              </a:ext>
            </a:extLst>
          </p:cNvPr>
          <p:cNvSpPr txBox="1"/>
          <p:nvPr/>
        </p:nvSpPr>
        <p:spPr>
          <a:xfrm>
            <a:off x="5446553" y="2330396"/>
            <a:ext cx="179536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9044CC05-94E9-7940-B606-30C25D74504A}"/>
              </a:ext>
            </a:extLst>
          </p:cNvPr>
          <p:cNvSpPr txBox="1"/>
          <p:nvPr/>
        </p:nvSpPr>
        <p:spPr>
          <a:xfrm>
            <a:off x="9847709" y="3315412"/>
            <a:ext cx="216405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CN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baseline="-250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C9570935-125D-704A-B6AE-289D6FE9214C}"/>
              </a:ext>
            </a:extLst>
          </p:cNvPr>
          <p:cNvSpPr txBox="1"/>
          <p:nvPr/>
        </p:nvSpPr>
        <p:spPr>
          <a:xfrm>
            <a:off x="9844868" y="3067748"/>
            <a:ext cx="216405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CN" baseline="-25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baseline="-25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220D8623-0B96-0541-8962-10DE08495517}"/>
              </a:ext>
            </a:extLst>
          </p:cNvPr>
          <p:cNvSpPr txBox="1"/>
          <p:nvPr/>
        </p:nvSpPr>
        <p:spPr>
          <a:xfrm>
            <a:off x="9851627" y="2807155"/>
            <a:ext cx="216405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CN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CN" altLang="en-US" baseline="-25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597C1070-55DF-2248-927D-6DB4FDD162AE}"/>
              </a:ext>
            </a:extLst>
          </p:cNvPr>
          <p:cNvSpPr txBox="1"/>
          <p:nvPr/>
        </p:nvSpPr>
        <p:spPr>
          <a:xfrm>
            <a:off x="9833007" y="2548182"/>
            <a:ext cx="216405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zh-CN" altLang="en-US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CC955232-1320-4343-968E-8802B80014CF}"/>
              </a:ext>
            </a:extLst>
          </p:cNvPr>
          <p:cNvSpPr txBox="1"/>
          <p:nvPr/>
        </p:nvSpPr>
        <p:spPr>
          <a:xfrm>
            <a:off x="10525186" y="3089453"/>
            <a:ext cx="401135" cy="246221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LVE</a:t>
            </a:r>
            <a:endParaRPr kumimoji="1" lang="zh-CN" altLang="en-US" sz="2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圆角矩形 89">
            <a:extLst>
              <a:ext uri="{FF2B5EF4-FFF2-40B4-BE49-F238E27FC236}">
                <a16:creationId xmlns:a16="http://schemas.microsoft.com/office/drawing/2014/main" id="{8596D11B-4CF5-AA4B-BF0F-8FC997E90E98}"/>
              </a:ext>
            </a:extLst>
          </p:cNvPr>
          <p:cNvSpPr/>
          <p:nvPr/>
        </p:nvSpPr>
        <p:spPr>
          <a:xfrm>
            <a:off x="2478379" y="343791"/>
            <a:ext cx="7946979" cy="1776370"/>
          </a:xfrm>
          <a:prstGeom prst="roundRect">
            <a:avLst/>
          </a:pr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B4D8665D-2C27-164D-A7B3-7AEC6B1175F9}"/>
              </a:ext>
            </a:extLst>
          </p:cNvPr>
          <p:cNvCxnSpPr>
            <a:cxnSpLocks/>
          </p:cNvCxnSpPr>
          <p:nvPr/>
        </p:nvCxnSpPr>
        <p:spPr>
          <a:xfrm>
            <a:off x="2641916" y="1698202"/>
            <a:ext cx="606412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线连接符 91">
            <a:extLst>
              <a:ext uri="{FF2B5EF4-FFF2-40B4-BE49-F238E27FC236}">
                <a16:creationId xmlns:a16="http://schemas.microsoft.com/office/drawing/2014/main" id="{00F68DE0-8853-1C44-A9BF-85CB9120D75B}"/>
              </a:ext>
            </a:extLst>
          </p:cNvPr>
          <p:cNvCxnSpPr>
            <a:cxnSpLocks/>
          </p:cNvCxnSpPr>
          <p:nvPr/>
        </p:nvCxnSpPr>
        <p:spPr>
          <a:xfrm>
            <a:off x="2641914" y="1552719"/>
            <a:ext cx="0" cy="1454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线连接符 92">
            <a:extLst>
              <a:ext uri="{FF2B5EF4-FFF2-40B4-BE49-F238E27FC236}">
                <a16:creationId xmlns:a16="http://schemas.microsoft.com/office/drawing/2014/main" id="{814DD3DB-4A76-4E4E-9051-F124D1843DE9}"/>
              </a:ext>
            </a:extLst>
          </p:cNvPr>
          <p:cNvCxnSpPr>
            <a:cxnSpLocks/>
          </p:cNvCxnSpPr>
          <p:nvPr/>
        </p:nvCxnSpPr>
        <p:spPr>
          <a:xfrm>
            <a:off x="4800914" y="1621471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1739A159-C8E4-C849-8E2B-9CF09B194D6D}"/>
              </a:ext>
            </a:extLst>
          </p:cNvPr>
          <p:cNvCxnSpPr>
            <a:cxnSpLocks/>
          </p:cNvCxnSpPr>
          <p:nvPr/>
        </p:nvCxnSpPr>
        <p:spPr>
          <a:xfrm>
            <a:off x="8706036" y="1552719"/>
            <a:ext cx="0" cy="1454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线连接符 94">
            <a:extLst>
              <a:ext uri="{FF2B5EF4-FFF2-40B4-BE49-F238E27FC236}">
                <a16:creationId xmlns:a16="http://schemas.microsoft.com/office/drawing/2014/main" id="{EE900169-766B-F146-84B9-57039552117F}"/>
              </a:ext>
            </a:extLst>
          </p:cNvPr>
          <p:cNvCxnSpPr>
            <a:cxnSpLocks/>
          </p:cNvCxnSpPr>
          <p:nvPr/>
        </p:nvCxnSpPr>
        <p:spPr>
          <a:xfrm>
            <a:off x="4080189" y="1621471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4CA8EBFB-9D43-A64D-B8E1-86551A0BBC47}"/>
              </a:ext>
            </a:extLst>
          </p:cNvPr>
          <p:cNvCxnSpPr>
            <a:cxnSpLocks/>
          </p:cNvCxnSpPr>
          <p:nvPr/>
        </p:nvCxnSpPr>
        <p:spPr>
          <a:xfrm>
            <a:off x="3334064" y="1621471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线连接符 96">
            <a:extLst>
              <a:ext uri="{FF2B5EF4-FFF2-40B4-BE49-F238E27FC236}">
                <a16:creationId xmlns:a16="http://schemas.microsoft.com/office/drawing/2014/main" id="{797ACA4C-633C-AC44-8DA9-4B9827C32BCC}"/>
              </a:ext>
            </a:extLst>
          </p:cNvPr>
          <p:cNvCxnSpPr>
            <a:cxnSpLocks/>
          </p:cNvCxnSpPr>
          <p:nvPr/>
        </p:nvCxnSpPr>
        <p:spPr>
          <a:xfrm>
            <a:off x="2981639" y="1621471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线连接符 97">
            <a:extLst>
              <a:ext uri="{FF2B5EF4-FFF2-40B4-BE49-F238E27FC236}">
                <a16:creationId xmlns:a16="http://schemas.microsoft.com/office/drawing/2014/main" id="{27CEB8FC-3044-F441-84AE-222D4F40903E}"/>
              </a:ext>
            </a:extLst>
          </p:cNvPr>
          <p:cNvCxnSpPr>
            <a:cxnSpLocks/>
          </p:cNvCxnSpPr>
          <p:nvPr/>
        </p:nvCxnSpPr>
        <p:spPr>
          <a:xfrm>
            <a:off x="3689664" y="1621471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93CE612F-42A7-4C49-A642-F27EF43268DD}"/>
              </a:ext>
            </a:extLst>
          </p:cNvPr>
          <p:cNvCxnSpPr>
            <a:cxnSpLocks/>
          </p:cNvCxnSpPr>
          <p:nvPr/>
        </p:nvCxnSpPr>
        <p:spPr>
          <a:xfrm>
            <a:off x="4445314" y="1621471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线连接符 99">
            <a:extLst>
              <a:ext uri="{FF2B5EF4-FFF2-40B4-BE49-F238E27FC236}">
                <a16:creationId xmlns:a16="http://schemas.microsoft.com/office/drawing/2014/main" id="{66F0C774-0A08-584B-AF53-006ED8B0A327}"/>
              </a:ext>
            </a:extLst>
          </p:cNvPr>
          <p:cNvCxnSpPr>
            <a:cxnSpLocks/>
          </p:cNvCxnSpPr>
          <p:nvPr/>
        </p:nvCxnSpPr>
        <p:spPr>
          <a:xfrm>
            <a:off x="5220014" y="1621471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线连接符 100">
            <a:extLst>
              <a:ext uri="{FF2B5EF4-FFF2-40B4-BE49-F238E27FC236}">
                <a16:creationId xmlns:a16="http://schemas.microsoft.com/office/drawing/2014/main" id="{D6021E11-C363-8648-8634-AB18E4AADCA6}"/>
              </a:ext>
            </a:extLst>
          </p:cNvPr>
          <p:cNvCxnSpPr>
            <a:cxnSpLocks/>
          </p:cNvCxnSpPr>
          <p:nvPr/>
        </p:nvCxnSpPr>
        <p:spPr>
          <a:xfrm>
            <a:off x="5654770" y="1621471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线连接符 101">
            <a:extLst>
              <a:ext uri="{FF2B5EF4-FFF2-40B4-BE49-F238E27FC236}">
                <a16:creationId xmlns:a16="http://schemas.microsoft.com/office/drawing/2014/main" id="{938E54C8-D522-BD4A-9F8C-D6823E72C0AE}"/>
              </a:ext>
            </a:extLst>
          </p:cNvPr>
          <p:cNvCxnSpPr>
            <a:cxnSpLocks/>
          </p:cNvCxnSpPr>
          <p:nvPr/>
        </p:nvCxnSpPr>
        <p:spPr>
          <a:xfrm>
            <a:off x="6004458" y="1621471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DB0D1F20-34D1-9C4B-9535-A63BBE5A4CED}"/>
              </a:ext>
            </a:extLst>
          </p:cNvPr>
          <p:cNvSpPr txBox="1"/>
          <p:nvPr/>
        </p:nvSpPr>
        <p:spPr>
          <a:xfrm>
            <a:off x="2748920" y="1402149"/>
            <a:ext cx="168316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4" name="直线连接符 103">
            <a:extLst>
              <a:ext uri="{FF2B5EF4-FFF2-40B4-BE49-F238E27FC236}">
                <a16:creationId xmlns:a16="http://schemas.microsoft.com/office/drawing/2014/main" id="{289AC16C-BF8A-B74B-B854-3630436C04C4}"/>
              </a:ext>
            </a:extLst>
          </p:cNvPr>
          <p:cNvCxnSpPr>
            <a:cxnSpLocks/>
          </p:cNvCxnSpPr>
          <p:nvPr/>
        </p:nvCxnSpPr>
        <p:spPr>
          <a:xfrm>
            <a:off x="6382831" y="1621471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线连接符 104">
            <a:extLst>
              <a:ext uri="{FF2B5EF4-FFF2-40B4-BE49-F238E27FC236}">
                <a16:creationId xmlns:a16="http://schemas.microsoft.com/office/drawing/2014/main" id="{836B0197-45C8-7A4D-83E4-766B07EBAB95}"/>
              </a:ext>
            </a:extLst>
          </p:cNvPr>
          <p:cNvCxnSpPr>
            <a:cxnSpLocks/>
          </p:cNvCxnSpPr>
          <p:nvPr/>
        </p:nvCxnSpPr>
        <p:spPr>
          <a:xfrm>
            <a:off x="6729672" y="1621471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976FADB8-57C6-7844-B5E6-C8A3D538B712}"/>
              </a:ext>
            </a:extLst>
          </p:cNvPr>
          <p:cNvCxnSpPr>
            <a:cxnSpLocks/>
          </p:cNvCxnSpPr>
          <p:nvPr/>
        </p:nvCxnSpPr>
        <p:spPr>
          <a:xfrm>
            <a:off x="7144831" y="1621471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线连接符 106">
            <a:extLst>
              <a:ext uri="{FF2B5EF4-FFF2-40B4-BE49-F238E27FC236}">
                <a16:creationId xmlns:a16="http://schemas.microsoft.com/office/drawing/2014/main" id="{FE500638-EB98-2B4A-ABC4-88108952A47B}"/>
              </a:ext>
            </a:extLst>
          </p:cNvPr>
          <p:cNvCxnSpPr>
            <a:cxnSpLocks/>
          </p:cNvCxnSpPr>
          <p:nvPr/>
        </p:nvCxnSpPr>
        <p:spPr>
          <a:xfrm>
            <a:off x="7549477" y="1621471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线连接符 107">
            <a:extLst>
              <a:ext uri="{FF2B5EF4-FFF2-40B4-BE49-F238E27FC236}">
                <a16:creationId xmlns:a16="http://schemas.microsoft.com/office/drawing/2014/main" id="{7BB6A61C-1DF0-3D4A-8321-4E1F7B598460}"/>
              </a:ext>
            </a:extLst>
          </p:cNvPr>
          <p:cNvCxnSpPr>
            <a:cxnSpLocks/>
          </p:cNvCxnSpPr>
          <p:nvPr/>
        </p:nvCxnSpPr>
        <p:spPr>
          <a:xfrm>
            <a:off x="7922595" y="1621471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本框 108">
            <a:extLst>
              <a:ext uri="{FF2B5EF4-FFF2-40B4-BE49-F238E27FC236}">
                <a16:creationId xmlns:a16="http://schemas.microsoft.com/office/drawing/2014/main" id="{1108A8BF-A5D5-9E4E-8A37-4A8887A1BC88}"/>
              </a:ext>
            </a:extLst>
          </p:cNvPr>
          <p:cNvSpPr txBox="1"/>
          <p:nvPr/>
        </p:nvSpPr>
        <p:spPr>
          <a:xfrm>
            <a:off x="3084040" y="1402149"/>
            <a:ext cx="168316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B7F74B30-AA23-6744-A30D-9C5A5710F85C}"/>
              </a:ext>
            </a:extLst>
          </p:cNvPr>
          <p:cNvSpPr txBox="1"/>
          <p:nvPr/>
        </p:nvSpPr>
        <p:spPr>
          <a:xfrm>
            <a:off x="3420876" y="1402149"/>
            <a:ext cx="168316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65DD839B-F24B-374B-9BFA-6008BC7D73DC}"/>
              </a:ext>
            </a:extLst>
          </p:cNvPr>
          <p:cNvSpPr txBox="1"/>
          <p:nvPr/>
        </p:nvSpPr>
        <p:spPr>
          <a:xfrm>
            <a:off x="3802392" y="1402149"/>
            <a:ext cx="168316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8159EDD1-AD2F-7A45-B807-987D923F9086}"/>
              </a:ext>
            </a:extLst>
          </p:cNvPr>
          <p:cNvSpPr txBox="1"/>
          <p:nvPr/>
        </p:nvSpPr>
        <p:spPr>
          <a:xfrm>
            <a:off x="4196209" y="1402149"/>
            <a:ext cx="168316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F3CD1F7A-9543-6049-A44B-2204502A81C3}"/>
              </a:ext>
            </a:extLst>
          </p:cNvPr>
          <p:cNvSpPr txBox="1"/>
          <p:nvPr/>
        </p:nvSpPr>
        <p:spPr>
          <a:xfrm>
            <a:off x="4556874" y="1402149"/>
            <a:ext cx="168316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0A361F0E-7646-DB43-A870-04B9F18B7F9A}"/>
              </a:ext>
            </a:extLst>
          </p:cNvPr>
          <p:cNvSpPr txBox="1"/>
          <p:nvPr/>
        </p:nvSpPr>
        <p:spPr>
          <a:xfrm>
            <a:off x="4938598" y="1402149"/>
            <a:ext cx="168316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5DCA77FB-3A93-A142-A107-5409A0B72489}"/>
              </a:ext>
            </a:extLst>
          </p:cNvPr>
          <p:cNvSpPr txBox="1"/>
          <p:nvPr/>
        </p:nvSpPr>
        <p:spPr>
          <a:xfrm>
            <a:off x="5388040" y="1402149"/>
            <a:ext cx="168316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F8310911-F9F9-0749-A99A-DAA79BDA353B}"/>
              </a:ext>
            </a:extLst>
          </p:cNvPr>
          <p:cNvSpPr txBox="1"/>
          <p:nvPr/>
        </p:nvSpPr>
        <p:spPr>
          <a:xfrm>
            <a:off x="5744033" y="1402149"/>
            <a:ext cx="168316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5C38FE76-4A2F-2C41-8B28-16AABA594141}"/>
              </a:ext>
            </a:extLst>
          </p:cNvPr>
          <p:cNvSpPr txBox="1"/>
          <p:nvPr/>
        </p:nvSpPr>
        <p:spPr>
          <a:xfrm>
            <a:off x="6096880" y="1402149"/>
            <a:ext cx="240450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988176C8-E48E-8C4C-A2E8-213391EE99B0}"/>
              </a:ext>
            </a:extLst>
          </p:cNvPr>
          <p:cNvSpPr txBox="1"/>
          <p:nvPr/>
        </p:nvSpPr>
        <p:spPr>
          <a:xfrm>
            <a:off x="6457081" y="1402149"/>
            <a:ext cx="235128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6F5BA3AC-23B5-114C-B29F-8A1BFE49D42F}"/>
              </a:ext>
            </a:extLst>
          </p:cNvPr>
          <p:cNvSpPr txBox="1"/>
          <p:nvPr/>
        </p:nvSpPr>
        <p:spPr>
          <a:xfrm>
            <a:off x="6841315" y="1402149"/>
            <a:ext cx="240450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C7246405-61BD-2A47-960A-44446441D7D0}"/>
              </a:ext>
            </a:extLst>
          </p:cNvPr>
          <p:cNvSpPr txBox="1"/>
          <p:nvPr/>
        </p:nvSpPr>
        <p:spPr>
          <a:xfrm>
            <a:off x="7245905" y="1402149"/>
            <a:ext cx="240450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120337CC-EE9C-3044-B72D-D423783950C9}"/>
              </a:ext>
            </a:extLst>
          </p:cNvPr>
          <p:cNvSpPr txBox="1"/>
          <p:nvPr/>
        </p:nvSpPr>
        <p:spPr>
          <a:xfrm>
            <a:off x="7620835" y="1402149"/>
            <a:ext cx="240450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0F089DBD-446C-C44A-BE9A-0F12FD903AC7}"/>
              </a:ext>
            </a:extLst>
          </p:cNvPr>
          <p:cNvSpPr txBox="1"/>
          <p:nvPr/>
        </p:nvSpPr>
        <p:spPr>
          <a:xfrm>
            <a:off x="7999433" y="1402149"/>
            <a:ext cx="240450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3" name="直线连接符 122">
            <a:extLst>
              <a:ext uri="{FF2B5EF4-FFF2-40B4-BE49-F238E27FC236}">
                <a16:creationId xmlns:a16="http://schemas.microsoft.com/office/drawing/2014/main" id="{80F09CEA-A384-354D-8179-4DA431A74600}"/>
              </a:ext>
            </a:extLst>
          </p:cNvPr>
          <p:cNvCxnSpPr>
            <a:cxnSpLocks/>
          </p:cNvCxnSpPr>
          <p:nvPr/>
        </p:nvCxnSpPr>
        <p:spPr>
          <a:xfrm>
            <a:off x="8300968" y="1621471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文本框 123">
            <a:extLst>
              <a:ext uri="{FF2B5EF4-FFF2-40B4-BE49-F238E27FC236}">
                <a16:creationId xmlns:a16="http://schemas.microsoft.com/office/drawing/2014/main" id="{B974F91E-15D4-F64E-9557-760AF1EC1D2D}"/>
              </a:ext>
            </a:extLst>
          </p:cNvPr>
          <p:cNvSpPr txBox="1"/>
          <p:nvPr/>
        </p:nvSpPr>
        <p:spPr>
          <a:xfrm>
            <a:off x="8377350" y="1402149"/>
            <a:ext cx="240450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右大括号 124">
            <a:extLst>
              <a:ext uri="{FF2B5EF4-FFF2-40B4-BE49-F238E27FC236}">
                <a16:creationId xmlns:a16="http://schemas.microsoft.com/office/drawing/2014/main" id="{93A17290-F64E-DE4A-A636-190CEB9B547F}"/>
              </a:ext>
            </a:extLst>
          </p:cNvPr>
          <p:cNvSpPr/>
          <p:nvPr/>
        </p:nvSpPr>
        <p:spPr>
          <a:xfrm rot="16200000">
            <a:off x="3287057" y="677056"/>
            <a:ext cx="157256" cy="1429013"/>
          </a:xfrm>
          <a:prstGeom prst="rightBrac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9EC81589-3006-654D-AE70-57AF3122B8CF}"/>
              </a:ext>
            </a:extLst>
          </p:cNvPr>
          <p:cNvSpPr txBox="1"/>
          <p:nvPr/>
        </p:nvSpPr>
        <p:spPr>
          <a:xfrm>
            <a:off x="3170116" y="1089918"/>
            <a:ext cx="179536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右大括号 126">
            <a:extLst>
              <a:ext uri="{FF2B5EF4-FFF2-40B4-BE49-F238E27FC236}">
                <a16:creationId xmlns:a16="http://schemas.microsoft.com/office/drawing/2014/main" id="{6F32EA55-20EB-4C4B-9E01-B1A753DF2063}"/>
              </a:ext>
            </a:extLst>
          </p:cNvPr>
          <p:cNvSpPr/>
          <p:nvPr/>
        </p:nvSpPr>
        <p:spPr>
          <a:xfrm rot="16200000">
            <a:off x="4062647" y="-405566"/>
            <a:ext cx="157256" cy="3026995"/>
          </a:xfrm>
          <a:prstGeom prst="rightBrac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8" name="右大括号 127">
            <a:extLst>
              <a:ext uri="{FF2B5EF4-FFF2-40B4-BE49-F238E27FC236}">
                <a16:creationId xmlns:a16="http://schemas.microsoft.com/office/drawing/2014/main" id="{A7C73677-9FAA-4744-8796-00F2E3FA1E51}"/>
              </a:ext>
            </a:extLst>
          </p:cNvPr>
          <p:cNvSpPr/>
          <p:nvPr/>
        </p:nvSpPr>
        <p:spPr>
          <a:xfrm rot="16200000">
            <a:off x="4804724" y="-1411707"/>
            <a:ext cx="157256" cy="4522957"/>
          </a:xfrm>
          <a:prstGeom prst="righ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9" name="右大括号 128">
            <a:extLst>
              <a:ext uri="{FF2B5EF4-FFF2-40B4-BE49-F238E27FC236}">
                <a16:creationId xmlns:a16="http://schemas.microsoft.com/office/drawing/2014/main" id="{12C6DCA2-9CA4-0A4B-BB58-7D6A8A53041B}"/>
              </a:ext>
            </a:extLst>
          </p:cNvPr>
          <p:cNvSpPr/>
          <p:nvPr/>
        </p:nvSpPr>
        <p:spPr>
          <a:xfrm rot="16200000">
            <a:off x="5567726" y="-2426044"/>
            <a:ext cx="157256" cy="6052421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F9E0287E-9ADF-8A43-95D3-97DE243DA402}"/>
              </a:ext>
            </a:extLst>
          </p:cNvPr>
          <p:cNvSpPr txBox="1"/>
          <p:nvPr/>
        </p:nvSpPr>
        <p:spPr>
          <a:xfrm>
            <a:off x="3929424" y="812730"/>
            <a:ext cx="179536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C2419C02-1B7A-9944-9BFB-B1A6198FEA4E}"/>
              </a:ext>
            </a:extLst>
          </p:cNvPr>
          <p:cNvSpPr txBox="1"/>
          <p:nvPr/>
        </p:nvSpPr>
        <p:spPr>
          <a:xfrm>
            <a:off x="4666083" y="543035"/>
            <a:ext cx="179536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14840D8A-0611-1946-8301-16B72FBD2B2D}"/>
              </a:ext>
            </a:extLst>
          </p:cNvPr>
          <p:cNvSpPr txBox="1"/>
          <p:nvPr/>
        </p:nvSpPr>
        <p:spPr>
          <a:xfrm>
            <a:off x="5432393" y="279089"/>
            <a:ext cx="179536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5E70978B-4DBC-7545-8CEA-0CC69DDC073F}"/>
              </a:ext>
            </a:extLst>
          </p:cNvPr>
          <p:cNvSpPr txBox="1"/>
          <p:nvPr/>
        </p:nvSpPr>
        <p:spPr>
          <a:xfrm>
            <a:off x="10511347" y="994605"/>
            <a:ext cx="444032" cy="246221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HVE</a:t>
            </a:r>
            <a:endParaRPr kumimoji="1" lang="zh-CN" altLang="en-US" sz="2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25AC176A-CD81-534B-9001-8B576863DFCD}"/>
              </a:ext>
            </a:extLst>
          </p:cNvPr>
          <p:cNvSpPr txBox="1"/>
          <p:nvPr/>
        </p:nvSpPr>
        <p:spPr>
          <a:xfrm>
            <a:off x="8053034" y="3901455"/>
            <a:ext cx="158698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圆柱体 145">
            <a:extLst>
              <a:ext uri="{FF2B5EF4-FFF2-40B4-BE49-F238E27FC236}">
                <a16:creationId xmlns:a16="http://schemas.microsoft.com/office/drawing/2014/main" id="{CDD5E5D9-1945-4648-8AEC-430254A34BD6}"/>
              </a:ext>
            </a:extLst>
          </p:cNvPr>
          <p:cNvSpPr/>
          <p:nvPr/>
        </p:nvSpPr>
        <p:spPr>
          <a:xfrm>
            <a:off x="7957595" y="3839023"/>
            <a:ext cx="308903" cy="308888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61CEFACA-0EEF-B648-BF0C-71FADC6CB1A7}"/>
              </a:ext>
            </a:extLst>
          </p:cNvPr>
          <p:cNvSpPr txBox="1"/>
          <p:nvPr/>
        </p:nvSpPr>
        <p:spPr>
          <a:xfrm>
            <a:off x="8430052" y="1800984"/>
            <a:ext cx="158698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圆柱体 147">
            <a:extLst>
              <a:ext uri="{FF2B5EF4-FFF2-40B4-BE49-F238E27FC236}">
                <a16:creationId xmlns:a16="http://schemas.microsoft.com/office/drawing/2014/main" id="{A3FEE621-6FE3-5F45-855D-35AC1D55B894}"/>
              </a:ext>
            </a:extLst>
          </p:cNvPr>
          <p:cNvSpPr/>
          <p:nvPr/>
        </p:nvSpPr>
        <p:spPr>
          <a:xfrm>
            <a:off x="8343123" y="1742032"/>
            <a:ext cx="308903" cy="308888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DBDCB6A2-CCEC-B045-96E7-89148E109E14}"/>
              </a:ext>
            </a:extLst>
          </p:cNvPr>
          <p:cNvSpPr/>
          <p:nvPr/>
        </p:nvSpPr>
        <p:spPr>
          <a:xfrm>
            <a:off x="8828483" y="3363910"/>
            <a:ext cx="188190" cy="16185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7B37D1A8-3CDB-ED48-9298-7266EDC043A2}"/>
              </a:ext>
            </a:extLst>
          </p:cNvPr>
          <p:cNvSpPr/>
          <p:nvPr/>
        </p:nvSpPr>
        <p:spPr>
          <a:xfrm>
            <a:off x="9015364" y="3363910"/>
            <a:ext cx="188190" cy="16185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5D7E61C7-9167-1745-B842-C0B53255530F}"/>
              </a:ext>
            </a:extLst>
          </p:cNvPr>
          <p:cNvSpPr/>
          <p:nvPr/>
        </p:nvSpPr>
        <p:spPr>
          <a:xfrm>
            <a:off x="9202689" y="3363910"/>
            <a:ext cx="188190" cy="16185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1C2BAC20-323C-E140-A9DF-46D885C747DB}"/>
              </a:ext>
            </a:extLst>
          </p:cNvPr>
          <p:cNvSpPr/>
          <p:nvPr/>
        </p:nvSpPr>
        <p:spPr>
          <a:xfrm>
            <a:off x="9389965" y="3363910"/>
            <a:ext cx="188190" cy="16185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9CF5A82A-224E-E841-9A35-8ADEBFB2A8B1}"/>
              </a:ext>
            </a:extLst>
          </p:cNvPr>
          <p:cNvSpPr/>
          <p:nvPr/>
        </p:nvSpPr>
        <p:spPr>
          <a:xfrm>
            <a:off x="9579276" y="3363910"/>
            <a:ext cx="188190" cy="16185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ED3FD491-5820-9D41-BFD5-CF0D9BB9319F}"/>
              </a:ext>
            </a:extLst>
          </p:cNvPr>
          <p:cNvSpPr txBox="1"/>
          <p:nvPr/>
        </p:nvSpPr>
        <p:spPr>
          <a:xfrm>
            <a:off x="8837609" y="2360879"/>
            <a:ext cx="158698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08FF5D6B-8ADD-BF4C-8498-C1B56BDF1598}"/>
              </a:ext>
            </a:extLst>
          </p:cNvPr>
          <p:cNvSpPr txBox="1"/>
          <p:nvPr/>
        </p:nvSpPr>
        <p:spPr>
          <a:xfrm>
            <a:off x="9038494" y="2360879"/>
            <a:ext cx="158698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B5CEC82B-6F18-A445-B971-ED9864FD75B5}"/>
              </a:ext>
            </a:extLst>
          </p:cNvPr>
          <p:cNvSpPr txBox="1"/>
          <p:nvPr/>
        </p:nvSpPr>
        <p:spPr>
          <a:xfrm>
            <a:off x="9225204" y="2360879"/>
            <a:ext cx="158698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CN" alt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737BC9AC-428C-AA4B-AE22-09C825C29130}"/>
              </a:ext>
            </a:extLst>
          </p:cNvPr>
          <p:cNvSpPr txBox="1"/>
          <p:nvPr/>
        </p:nvSpPr>
        <p:spPr>
          <a:xfrm>
            <a:off x="9409411" y="2360879"/>
            <a:ext cx="158698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zh-CN" alt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46537C63-3982-3F42-A72D-68135EAB40FD}"/>
              </a:ext>
            </a:extLst>
          </p:cNvPr>
          <p:cNvSpPr txBox="1"/>
          <p:nvPr/>
        </p:nvSpPr>
        <p:spPr>
          <a:xfrm>
            <a:off x="9602310" y="2360879"/>
            <a:ext cx="158698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zh-CN" alt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DC233E95-0FC5-3746-959F-0B9C3510F8F1}"/>
              </a:ext>
            </a:extLst>
          </p:cNvPr>
          <p:cNvSpPr/>
          <p:nvPr/>
        </p:nvSpPr>
        <p:spPr>
          <a:xfrm>
            <a:off x="8828483" y="3116454"/>
            <a:ext cx="188190" cy="16185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23EA70A4-452F-034E-960B-6ADFD4DEC589}"/>
              </a:ext>
            </a:extLst>
          </p:cNvPr>
          <p:cNvSpPr/>
          <p:nvPr/>
        </p:nvSpPr>
        <p:spPr>
          <a:xfrm>
            <a:off x="9015364" y="3116454"/>
            <a:ext cx="188190" cy="16185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2EAE0752-4D57-3948-8D4E-8E29748D2C67}"/>
              </a:ext>
            </a:extLst>
          </p:cNvPr>
          <p:cNvSpPr/>
          <p:nvPr/>
        </p:nvSpPr>
        <p:spPr>
          <a:xfrm>
            <a:off x="9202689" y="3116454"/>
            <a:ext cx="188190" cy="16185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66759714-5AAD-F541-B789-A5E9F556E002}"/>
              </a:ext>
            </a:extLst>
          </p:cNvPr>
          <p:cNvSpPr/>
          <p:nvPr/>
        </p:nvSpPr>
        <p:spPr>
          <a:xfrm>
            <a:off x="9389965" y="3116454"/>
            <a:ext cx="188190" cy="16185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358919B7-8011-5D45-A951-5A8880D7AACB}"/>
              </a:ext>
            </a:extLst>
          </p:cNvPr>
          <p:cNvSpPr/>
          <p:nvPr/>
        </p:nvSpPr>
        <p:spPr>
          <a:xfrm>
            <a:off x="9579276" y="3116454"/>
            <a:ext cx="188190" cy="16185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54106007-3A94-D54A-B462-8E557090CD25}"/>
              </a:ext>
            </a:extLst>
          </p:cNvPr>
          <p:cNvSpPr/>
          <p:nvPr/>
        </p:nvSpPr>
        <p:spPr>
          <a:xfrm>
            <a:off x="8828483" y="2855653"/>
            <a:ext cx="188190" cy="16185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F7E9D7FE-FB23-D442-B0AE-9CD5B598F3C1}"/>
              </a:ext>
            </a:extLst>
          </p:cNvPr>
          <p:cNvSpPr/>
          <p:nvPr/>
        </p:nvSpPr>
        <p:spPr>
          <a:xfrm>
            <a:off x="9015364" y="2855653"/>
            <a:ext cx="188190" cy="16185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0FA403AA-B3C4-B144-86B5-387C1C8C1E0D}"/>
              </a:ext>
            </a:extLst>
          </p:cNvPr>
          <p:cNvSpPr/>
          <p:nvPr/>
        </p:nvSpPr>
        <p:spPr>
          <a:xfrm>
            <a:off x="9202689" y="2855653"/>
            <a:ext cx="188190" cy="16185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3B7F90C0-E31F-F34F-8AE4-DF480C6F1E85}"/>
              </a:ext>
            </a:extLst>
          </p:cNvPr>
          <p:cNvSpPr/>
          <p:nvPr/>
        </p:nvSpPr>
        <p:spPr>
          <a:xfrm>
            <a:off x="9389965" y="2855653"/>
            <a:ext cx="188190" cy="16185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83C6F0DF-4688-2847-90F2-05804646507C}"/>
              </a:ext>
            </a:extLst>
          </p:cNvPr>
          <p:cNvSpPr/>
          <p:nvPr/>
        </p:nvSpPr>
        <p:spPr>
          <a:xfrm>
            <a:off x="9579276" y="2855653"/>
            <a:ext cx="188190" cy="16185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360A7EDF-69B3-5D48-B043-E3824ED85D93}"/>
              </a:ext>
            </a:extLst>
          </p:cNvPr>
          <p:cNvSpPr/>
          <p:nvPr/>
        </p:nvSpPr>
        <p:spPr>
          <a:xfrm>
            <a:off x="8832279" y="2598321"/>
            <a:ext cx="188190" cy="161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DD8878CB-19D8-054A-ABD3-6181B8F423FC}"/>
              </a:ext>
            </a:extLst>
          </p:cNvPr>
          <p:cNvSpPr/>
          <p:nvPr/>
        </p:nvSpPr>
        <p:spPr>
          <a:xfrm>
            <a:off x="9019160" y="2598321"/>
            <a:ext cx="188190" cy="161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ED1F4A1C-4CA5-874C-B9EB-D567AE7DFF50}"/>
              </a:ext>
            </a:extLst>
          </p:cNvPr>
          <p:cNvSpPr/>
          <p:nvPr/>
        </p:nvSpPr>
        <p:spPr>
          <a:xfrm>
            <a:off x="9206485" y="2598321"/>
            <a:ext cx="188190" cy="161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6CAC24F1-7CF7-694E-82FC-8839704B1233}"/>
              </a:ext>
            </a:extLst>
          </p:cNvPr>
          <p:cNvSpPr/>
          <p:nvPr/>
        </p:nvSpPr>
        <p:spPr>
          <a:xfrm>
            <a:off x="9393761" y="2598321"/>
            <a:ext cx="188190" cy="161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6DEB6F57-3003-E94D-B406-8EFAD5EF5F39}"/>
              </a:ext>
            </a:extLst>
          </p:cNvPr>
          <p:cNvSpPr/>
          <p:nvPr/>
        </p:nvSpPr>
        <p:spPr>
          <a:xfrm>
            <a:off x="9583072" y="2598321"/>
            <a:ext cx="188190" cy="161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E0ED0403-ED80-074D-8AC7-3FFEDEA8482E}"/>
              </a:ext>
            </a:extLst>
          </p:cNvPr>
          <p:cNvSpPr txBox="1"/>
          <p:nvPr/>
        </p:nvSpPr>
        <p:spPr>
          <a:xfrm>
            <a:off x="9855962" y="1265624"/>
            <a:ext cx="216405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CN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baseline="-250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E7F5FA58-1240-0E48-8EC4-F142A7FFEFFD}"/>
              </a:ext>
            </a:extLst>
          </p:cNvPr>
          <p:cNvSpPr txBox="1"/>
          <p:nvPr/>
        </p:nvSpPr>
        <p:spPr>
          <a:xfrm>
            <a:off x="9853121" y="1017960"/>
            <a:ext cx="216405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CN" baseline="-25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baseline="-25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A324A149-7FDF-0445-AB87-498D43719346}"/>
              </a:ext>
            </a:extLst>
          </p:cNvPr>
          <p:cNvSpPr txBox="1"/>
          <p:nvPr/>
        </p:nvSpPr>
        <p:spPr>
          <a:xfrm>
            <a:off x="9859880" y="757367"/>
            <a:ext cx="216405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CN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CN" altLang="en-US" baseline="-25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" name="文本框 187">
            <a:extLst>
              <a:ext uri="{FF2B5EF4-FFF2-40B4-BE49-F238E27FC236}">
                <a16:creationId xmlns:a16="http://schemas.microsoft.com/office/drawing/2014/main" id="{127BA2AD-CAD8-BA4E-A876-082CA7D036BB}"/>
              </a:ext>
            </a:extLst>
          </p:cNvPr>
          <p:cNvSpPr txBox="1"/>
          <p:nvPr/>
        </p:nvSpPr>
        <p:spPr>
          <a:xfrm>
            <a:off x="9841260" y="498394"/>
            <a:ext cx="216405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zh-CN" altLang="en-US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D5A0A5BB-95D6-E847-A128-1825E4BE82B8}"/>
              </a:ext>
            </a:extLst>
          </p:cNvPr>
          <p:cNvSpPr/>
          <p:nvPr/>
        </p:nvSpPr>
        <p:spPr>
          <a:xfrm>
            <a:off x="8836736" y="1314122"/>
            <a:ext cx="188190" cy="16185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14050F73-2C1F-0B41-89DE-F42540EC3EC3}"/>
              </a:ext>
            </a:extLst>
          </p:cNvPr>
          <p:cNvSpPr/>
          <p:nvPr/>
        </p:nvSpPr>
        <p:spPr>
          <a:xfrm>
            <a:off x="9023617" y="1314122"/>
            <a:ext cx="188190" cy="16185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F596E4FE-BCBE-BE42-8ECE-861488D4C49E}"/>
              </a:ext>
            </a:extLst>
          </p:cNvPr>
          <p:cNvSpPr/>
          <p:nvPr/>
        </p:nvSpPr>
        <p:spPr>
          <a:xfrm>
            <a:off x="9210942" y="1314122"/>
            <a:ext cx="188190" cy="16185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63F33971-0EA3-B048-BC83-66067D2FD8C5}"/>
              </a:ext>
            </a:extLst>
          </p:cNvPr>
          <p:cNvSpPr/>
          <p:nvPr/>
        </p:nvSpPr>
        <p:spPr>
          <a:xfrm>
            <a:off x="9398218" y="1314122"/>
            <a:ext cx="188190" cy="16185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7712D7BE-7B03-6A4E-B278-45EB7F106FF8}"/>
              </a:ext>
            </a:extLst>
          </p:cNvPr>
          <p:cNvSpPr/>
          <p:nvPr/>
        </p:nvSpPr>
        <p:spPr>
          <a:xfrm>
            <a:off x="9587529" y="1314122"/>
            <a:ext cx="188190" cy="16185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" name="文本框 193">
            <a:extLst>
              <a:ext uri="{FF2B5EF4-FFF2-40B4-BE49-F238E27FC236}">
                <a16:creationId xmlns:a16="http://schemas.microsoft.com/office/drawing/2014/main" id="{E22A2673-7738-8E44-995F-AE91C39AC62D}"/>
              </a:ext>
            </a:extLst>
          </p:cNvPr>
          <p:cNvSpPr txBox="1"/>
          <p:nvPr/>
        </p:nvSpPr>
        <p:spPr>
          <a:xfrm>
            <a:off x="8845862" y="311091"/>
            <a:ext cx="158698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F658333A-BE9A-5E4C-B9F2-1E7192FAECE3}"/>
              </a:ext>
            </a:extLst>
          </p:cNvPr>
          <p:cNvSpPr txBox="1"/>
          <p:nvPr/>
        </p:nvSpPr>
        <p:spPr>
          <a:xfrm>
            <a:off x="9046747" y="311091"/>
            <a:ext cx="158698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" name="文本框 195">
            <a:extLst>
              <a:ext uri="{FF2B5EF4-FFF2-40B4-BE49-F238E27FC236}">
                <a16:creationId xmlns:a16="http://schemas.microsoft.com/office/drawing/2014/main" id="{1706E1BE-5103-5645-95F4-9F7E1ABA3E19}"/>
              </a:ext>
            </a:extLst>
          </p:cNvPr>
          <p:cNvSpPr txBox="1"/>
          <p:nvPr/>
        </p:nvSpPr>
        <p:spPr>
          <a:xfrm>
            <a:off x="9233457" y="311091"/>
            <a:ext cx="158698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CN" alt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" name="文本框 196">
            <a:extLst>
              <a:ext uri="{FF2B5EF4-FFF2-40B4-BE49-F238E27FC236}">
                <a16:creationId xmlns:a16="http://schemas.microsoft.com/office/drawing/2014/main" id="{FB8AE469-3A2F-6D43-96E3-D71FC2F23DF2}"/>
              </a:ext>
            </a:extLst>
          </p:cNvPr>
          <p:cNvSpPr txBox="1"/>
          <p:nvPr/>
        </p:nvSpPr>
        <p:spPr>
          <a:xfrm>
            <a:off x="9417664" y="311091"/>
            <a:ext cx="158698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zh-CN" alt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" name="文本框 197">
            <a:extLst>
              <a:ext uri="{FF2B5EF4-FFF2-40B4-BE49-F238E27FC236}">
                <a16:creationId xmlns:a16="http://schemas.microsoft.com/office/drawing/2014/main" id="{DB0802EA-A6A9-E248-A5B2-0FBB1FC2F5EF}"/>
              </a:ext>
            </a:extLst>
          </p:cNvPr>
          <p:cNvSpPr txBox="1"/>
          <p:nvPr/>
        </p:nvSpPr>
        <p:spPr>
          <a:xfrm>
            <a:off x="9610563" y="311091"/>
            <a:ext cx="158698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zh-CN" alt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" name="矩形 198">
            <a:extLst>
              <a:ext uri="{FF2B5EF4-FFF2-40B4-BE49-F238E27FC236}">
                <a16:creationId xmlns:a16="http://schemas.microsoft.com/office/drawing/2014/main" id="{BC7BDCD7-E719-CD4F-84DD-B3FFDFC15281}"/>
              </a:ext>
            </a:extLst>
          </p:cNvPr>
          <p:cNvSpPr/>
          <p:nvPr/>
        </p:nvSpPr>
        <p:spPr>
          <a:xfrm>
            <a:off x="8836736" y="1066666"/>
            <a:ext cx="188190" cy="16185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" name="矩形 199">
            <a:extLst>
              <a:ext uri="{FF2B5EF4-FFF2-40B4-BE49-F238E27FC236}">
                <a16:creationId xmlns:a16="http://schemas.microsoft.com/office/drawing/2014/main" id="{5FF50847-DE75-8F42-A062-DA324D5CEDB6}"/>
              </a:ext>
            </a:extLst>
          </p:cNvPr>
          <p:cNvSpPr/>
          <p:nvPr/>
        </p:nvSpPr>
        <p:spPr>
          <a:xfrm>
            <a:off x="9023617" y="1066666"/>
            <a:ext cx="188190" cy="16185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" name="矩形 200">
            <a:extLst>
              <a:ext uri="{FF2B5EF4-FFF2-40B4-BE49-F238E27FC236}">
                <a16:creationId xmlns:a16="http://schemas.microsoft.com/office/drawing/2014/main" id="{0FAAC140-8B99-694C-8C33-E268167C346E}"/>
              </a:ext>
            </a:extLst>
          </p:cNvPr>
          <p:cNvSpPr/>
          <p:nvPr/>
        </p:nvSpPr>
        <p:spPr>
          <a:xfrm>
            <a:off x="9210942" y="1066666"/>
            <a:ext cx="188190" cy="16185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" name="矩形 201">
            <a:extLst>
              <a:ext uri="{FF2B5EF4-FFF2-40B4-BE49-F238E27FC236}">
                <a16:creationId xmlns:a16="http://schemas.microsoft.com/office/drawing/2014/main" id="{30B74D28-AC15-FF42-8062-0E2C6BBF8AA9}"/>
              </a:ext>
            </a:extLst>
          </p:cNvPr>
          <p:cNvSpPr/>
          <p:nvPr/>
        </p:nvSpPr>
        <p:spPr>
          <a:xfrm>
            <a:off x="9398218" y="1066666"/>
            <a:ext cx="188190" cy="16185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" name="矩形 202">
            <a:extLst>
              <a:ext uri="{FF2B5EF4-FFF2-40B4-BE49-F238E27FC236}">
                <a16:creationId xmlns:a16="http://schemas.microsoft.com/office/drawing/2014/main" id="{25717C75-DF4C-0C45-9284-EFDD2E022801}"/>
              </a:ext>
            </a:extLst>
          </p:cNvPr>
          <p:cNvSpPr/>
          <p:nvPr/>
        </p:nvSpPr>
        <p:spPr>
          <a:xfrm>
            <a:off x="9587529" y="1066666"/>
            <a:ext cx="188190" cy="16185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" name="矩形 203">
            <a:extLst>
              <a:ext uri="{FF2B5EF4-FFF2-40B4-BE49-F238E27FC236}">
                <a16:creationId xmlns:a16="http://schemas.microsoft.com/office/drawing/2014/main" id="{90C3E387-01DB-A147-B9AA-BD188F116DD1}"/>
              </a:ext>
            </a:extLst>
          </p:cNvPr>
          <p:cNvSpPr/>
          <p:nvPr/>
        </p:nvSpPr>
        <p:spPr>
          <a:xfrm>
            <a:off x="8836736" y="805865"/>
            <a:ext cx="188190" cy="16185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" name="矩形 204">
            <a:extLst>
              <a:ext uri="{FF2B5EF4-FFF2-40B4-BE49-F238E27FC236}">
                <a16:creationId xmlns:a16="http://schemas.microsoft.com/office/drawing/2014/main" id="{050C6128-6F1F-C147-ACEA-D877F55236F0}"/>
              </a:ext>
            </a:extLst>
          </p:cNvPr>
          <p:cNvSpPr/>
          <p:nvPr/>
        </p:nvSpPr>
        <p:spPr>
          <a:xfrm>
            <a:off x="9023617" y="805865"/>
            <a:ext cx="188190" cy="16185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" name="矩形 205">
            <a:extLst>
              <a:ext uri="{FF2B5EF4-FFF2-40B4-BE49-F238E27FC236}">
                <a16:creationId xmlns:a16="http://schemas.microsoft.com/office/drawing/2014/main" id="{9CE6FFDD-4295-D94D-9B3C-9834C9FEFDA1}"/>
              </a:ext>
            </a:extLst>
          </p:cNvPr>
          <p:cNvSpPr/>
          <p:nvPr/>
        </p:nvSpPr>
        <p:spPr>
          <a:xfrm>
            <a:off x="9210942" y="805865"/>
            <a:ext cx="188190" cy="16185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" name="矩形 206">
            <a:extLst>
              <a:ext uri="{FF2B5EF4-FFF2-40B4-BE49-F238E27FC236}">
                <a16:creationId xmlns:a16="http://schemas.microsoft.com/office/drawing/2014/main" id="{9E88B736-241B-8D4B-9908-041B8CA0F530}"/>
              </a:ext>
            </a:extLst>
          </p:cNvPr>
          <p:cNvSpPr/>
          <p:nvPr/>
        </p:nvSpPr>
        <p:spPr>
          <a:xfrm>
            <a:off x="9398218" y="805865"/>
            <a:ext cx="188190" cy="16185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8" name="矩形 207">
            <a:extLst>
              <a:ext uri="{FF2B5EF4-FFF2-40B4-BE49-F238E27FC236}">
                <a16:creationId xmlns:a16="http://schemas.microsoft.com/office/drawing/2014/main" id="{124EB48C-ADC3-AE43-8CE8-7335E647D3EE}"/>
              </a:ext>
            </a:extLst>
          </p:cNvPr>
          <p:cNvSpPr/>
          <p:nvPr/>
        </p:nvSpPr>
        <p:spPr>
          <a:xfrm>
            <a:off x="9587529" y="805865"/>
            <a:ext cx="188190" cy="16185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9" name="矩形 208">
            <a:extLst>
              <a:ext uri="{FF2B5EF4-FFF2-40B4-BE49-F238E27FC236}">
                <a16:creationId xmlns:a16="http://schemas.microsoft.com/office/drawing/2014/main" id="{2CEAD971-C6D0-9242-99B0-6E8AE7EC85EB}"/>
              </a:ext>
            </a:extLst>
          </p:cNvPr>
          <p:cNvSpPr/>
          <p:nvPr/>
        </p:nvSpPr>
        <p:spPr>
          <a:xfrm>
            <a:off x="8840532" y="548533"/>
            <a:ext cx="188190" cy="161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0" name="矩形 209">
            <a:extLst>
              <a:ext uri="{FF2B5EF4-FFF2-40B4-BE49-F238E27FC236}">
                <a16:creationId xmlns:a16="http://schemas.microsoft.com/office/drawing/2014/main" id="{026DDFB0-6243-0949-A6CE-ED33865B17E6}"/>
              </a:ext>
            </a:extLst>
          </p:cNvPr>
          <p:cNvSpPr/>
          <p:nvPr/>
        </p:nvSpPr>
        <p:spPr>
          <a:xfrm>
            <a:off x="9027413" y="548533"/>
            <a:ext cx="188190" cy="161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1" name="矩形 210">
            <a:extLst>
              <a:ext uri="{FF2B5EF4-FFF2-40B4-BE49-F238E27FC236}">
                <a16:creationId xmlns:a16="http://schemas.microsoft.com/office/drawing/2014/main" id="{C9946F0F-278D-AC4E-9491-9B02D3F770EE}"/>
              </a:ext>
            </a:extLst>
          </p:cNvPr>
          <p:cNvSpPr/>
          <p:nvPr/>
        </p:nvSpPr>
        <p:spPr>
          <a:xfrm>
            <a:off x="9214738" y="548533"/>
            <a:ext cx="188190" cy="161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" name="矩形 211">
            <a:extLst>
              <a:ext uri="{FF2B5EF4-FFF2-40B4-BE49-F238E27FC236}">
                <a16:creationId xmlns:a16="http://schemas.microsoft.com/office/drawing/2014/main" id="{DCB61CC9-6B0D-4F4D-AEC7-6B88B6613EE8}"/>
              </a:ext>
            </a:extLst>
          </p:cNvPr>
          <p:cNvSpPr/>
          <p:nvPr/>
        </p:nvSpPr>
        <p:spPr>
          <a:xfrm>
            <a:off x="9402014" y="548533"/>
            <a:ext cx="188190" cy="161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3" name="矩形 212">
            <a:extLst>
              <a:ext uri="{FF2B5EF4-FFF2-40B4-BE49-F238E27FC236}">
                <a16:creationId xmlns:a16="http://schemas.microsoft.com/office/drawing/2014/main" id="{2CC03343-8132-4F46-983A-6F121F3A761B}"/>
              </a:ext>
            </a:extLst>
          </p:cNvPr>
          <p:cNvSpPr/>
          <p:nvPr/>
        </p:nvSpPr>
        <p:spPr>
          <a:xfrm>
            <a:off x="9591325" y="548533"/>
            <a:ext cx="188190" cy="161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4" name="文本框 213">
            <a:extLst>
              <a:ext uri="{FF2B5EF4-FFF2-40B4-BE49-F238E27FC236}">
                <a16:creationId xmlns:a16="http://schemas.microsoft.com/office/drawing/2014/main" id="{8F147EC9-7677-B343-BF08-2A714EFB826A}"/>
              </a:ext>
            </a:extLst>
          </p:cNvPr>
          <p:cNvSpPr txBox="1"/>
          <p:nvPr/>
        </p:nvSpPr>
        <p:spPr>
          <a:xfrm>
            <a:off x="4196209" y="1803250"/>
            <a:ext cx="158698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" name="圆柱体 214">
            <a:extLst>
              <a:ext uri="{FF2B5EF4-FFF2-40B4-BE49-F238E27FC236}">
                <a16:creationId xmlns:a16="http://schemas.microsoft.com/office/drawing/2014/main" id="{4E9B8678-6564-4B44-927D-4C92B91CB7D5}"/>
              </a:ext>
            </a:extLst>
          </p:cNvPr>
          <p:cNvSpPr/>
          <p:nvPr/>
        </p:nvSpPr>
        <p:spPr>
          <a:xfrm>
            <a:off x="4112941" y="1746981"/>
            <a:ext cx="308903" cy="308888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6" name="文本框 215">
            <a:extLst>
              <a:ext uri="{FF2B5EF4-FFF2-40B4-BE49-F238E27FC236}">
                <a16:creationId xmlns:a16="http://schemas.microsoft.com/office/drawing/2014/main" id="{576A3840-B5FE-7641-91ED-A887FFA74BDE}"/>
              </a:ext>
            </a:extLst>
          </p:cNvPr>
          <p:cNvSpPr txBox="1"/>
          <p:nvPr/>
        </p:nvSpPr>
        <p:spPr>
          <a:xfrm>
            <a:off x="2720859" y="3905910"/>
            <a:ext cx="158698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7" name="圆柱体 216">
            <a:extLst>
              <a:ext uri="{FF2B5EF4-FFF2-40B4-BE49-F238E27FC236}">
                <a16:creationId xmlns:a16="http://schemas.microsoft.com/office/drawing/2014/main" id="{6B168E91-B280-D241-B9AC-E1BFFF1CB8F7}"/>
              </a:ext>
            </a:extLst>
          </p:cNvPr>
          <p:cNvSpPr/>
          <p:nvPr/>
        </p:nvSpPr>
        <p:spPr>
          <a:xfrm>
            <a:off x="2646131" y="3836047"/>
            <a:ext cx="308903" cy="308888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B0234D3E-4503-6343-B5F4-CF32C0110741}"/>
              </a:ext>
            </a:extLst>
          </p:cNvPr>
          <p:cNvSpPr txBox="1"/>
          <p:nvPr/>
        </p:nvSpPr>
        <p:spPr>
          <a:xfrm>
            <a:off x="6478643" y="3908081"/>
            <a:ext cx="158698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CN" alt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1" name="圆柱体 220">
            <a:extLst>
              <a:ext uri="{FF2B5EF4-FFF2-40B4-BE49-F238E27FC236}">
                <a16:creationId xmlns:a16="http://schemas.microsoft.com/office/drawing/2014/main" id="{5C257EE4-7252-C341-BBB5-FD8DCDBFB4D9}"/>
              </a:ext>
            </a:extLst>
          </p:cNvPr>
          <p:cNvSpPr/>
          <p:nvPr/>
        </p:nvSpPr>
        <p:spPr>
          <a:xfrm>
            <a:off x="6387521" y="3839121"/>
            <a:ext cx="308903" cy="308888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2" name="文本框 221">
            <a:extLst>
              <a:ext uri="{FF2B5EF4-FFF2-40B4-BE49-F238E27FC236}">
                <a16:creationId xmlns:a16="http://schemas.microsoft.com/office/drawing/2014/main" id="{2C32BEB2-7526-F143-8D76-7B79642F1C83}"/>
              </a:ext>
            </a:extLst>
          </p:cNvPr>
          <p:cNvSpPr txBox="1"/>
          <p:nvPr/>
        </p:nvSpPr>
        <p:spPr>
          <a:xfrm>
            <a:off x="4930987" y="3895732"/>
            <a:ext cx="158698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zh-CN" alt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3" name="圆柱体 222">
            <a:extLst>
              <a:ext uri="{FF2B5EF4-FFF2-40B4-BE49-F238E27FC236}">
                <a16:creationId xmlns:a16="http://schemas.microsoft.com/office/drawing/2014/main" id="{0BAD7CCA-4049-C14F-AC7D-AB823CD85AB4}"/>
              </a:ext>
            </a:extLst>
          </p:cNvPr>
          <p:cNvSpPr/>
          <p:nvPr/>
        </p:nvSpPr>
        <p:spPr>
          <a:xfrm>
            <a:off x="4843838" y="3833642"/>
            <a:ext cx="308903" cy="308888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4" name="文本框 223">
            <a:extLst>
              <a:ext uri="{FF2B5EF4-FFF2-40B4-BE49-F238E27FC236}">
                <a16:creationId xmlns:a16="http://schemas.microsoft.com/office/drawing/2014/main" id="{7C6DF467-1B21-884A-96F4-EAF2EF903896}"/>
              </a:ext>
            </a:extLst>
          </p:cNvPr>
          <p:cNvSpPr txBox="1"/>
          <p:nvPr/>
        </p:nvSpPr>
        <p:spPr>
          <a:xfrm>
            <a:off x="7297879" y="1803250"/>
            <a:ext cx="158698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zh-CN" alt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" name="圆柱体 224">
            <a:extLst>
              <a:ext uri="{FF2B5EF4-FFF2-40B4-BE49-F238E27FC236}">
                <a16:creationId xmlns:a16="http://schemas.microsoft.com/office/drawing/2014/main" id="{DCCE0DCE-3EE8-994D-89E4-B929278B4C08}"/>
              </a:ext>
            </a:extLst>
          </p:cNvPr>
          <p:cNvSpPr/>
          <p:nvPr/>
        </p:nvSpPr>
        <p:spPr>
          <a:xfrm>
            <a:off x="7204067" y="1741196"/>
            <a:ext cx="308903" cy="308888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6" name="文本框 225">
            <a:extLst>
              <a:ext uri="{FF2B5EF4-FFF2-40B4-BE49-F238E27FC236}">
                <a16:creationId xmlns:a16="http://schemas.microsoft.com/office/drawing/2014/main" id="{1F00A1E0-DD9D-D347-B71C-F6CFB35B9177}"/>
              </a:ext>
            </a:extLst>
          </p:cNvPr>
          <p:cNvSpPr txBox="1"/>
          <p:nvPr/>
        </p:nvSpPr>
        <p:spPr>
          <a:xfrm>
            <a:off x="6871462" y="1808193"/>
            <a:ext cx="158698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CN" alt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7" name="圆柱体 226">
            <a:extLst>
              <a:ext uri="{FF2B5EF4-FFF2-40B4-BE49-F238E27FC236}">
                <a16:creationId xmlns:a16="http://schemas.microsoft.com/office/drawing/2014/main" id="{A76C2417-2153-4B47-95BD-CDEDE65BCBD3}"/>
              </a:ext>
            </a:extLst>
          </p:cNvPr>
          <p:cNvSpPr/>
          <p:nvPr/>
        </p:nvSpPr>
        <p:spPr>
          <a:xfrm>
            <a:off x="6784688" y="1742032"/>
            <a:ext cx="308903" cy="308888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28" name="直线连接符 227">
            <a:extLst>
              <a:ext uri="{FF2B5EF4-FFF2-40B4-BE49-F238E27FC236}">
                <a16:creationId xmlns:a16="http://schemas.microsoft.com/office/drawing/2014/main" id="{6EF15984-216E-A94E-A0E7-021BBCD959C4}"/>
              </a:ext>
            </a:extLst>
          </p:cNvPr>
          <p:cNvCxnSpPr/>
          <p:nvPr/>
        </p:nvCxnSpPr>
        <p:spPr>
          <a:xfrm>
            <a:off x="914766" y="6536761"/>
            <a:ext cx="100026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直线连接符 228">
            <a:extLst>
              <a:ext uri="{FF2B5EF4-FFF2-40B4-BE49-F238E27FC236}">
                <a16:creationId xmlns:a16="http://schemas.microsoft.com/office/drawing/2014/main" id="{39960C89-A291-7741-9AF3-C56F00F8CB8C}"/>
              </a:ext>
            </a:extLst>
          </p:cNvPr>
          <p:cNvCxnSpPr>
            <a:cxnSpLocks/>
          </p:cNvCxnSpPr>
          <p:nvPr/>
        </p:nvCxnSpPr>
        <p:spPr>
          <a:xfrm>
            <a:off x="1911091" y="5493164"/>
            <a:ext cx="8430" cy="20584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线连接符 229">
            <a:extLst>
              <a:ext uri="{FF2B5EF4-FFF2-40B4-BE49-F238E27FC236}">
                <a16:creationId xmlns:a16="http://schemas.microsoft.com/office/drawing/2014/main" id="{02D2AE57-4839-FF44-A1BF-9DD544BE02D0}"/>
              </a:ext>
            </a:extLst>
          </p:cNvPr>
          <p:cNvCxnSpPr>
            <a:cxnSpLocks/>
          </p:cNvCxnSpPr>
          <p:nvPr/>
        </p:nvCxnSpPr>
        <p:spPr>
          <a:xfrm>
            <a:off x="1907423" y="5505275"/>
            <a:ext cx="57517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直线连接符 230">
            <a:extLst>
              <a:ext uri="{FF2B5EF4-FFF2-40B4-BE49-F238E27FC236}">
                <a16:creationId xmlns:a16="http://schemas.microsoft.com/office/drawing/2014/main" id="{01E29CE1-8121-1D46-9255-FFD2E42A8035}"/>
              </a:ext>
            </a:extLst>
          </p:cNvPr>
          <p:cNvCxnSpPr>
            <a:cxnSpLocks/>
          </p:cNvCxnSpPr>
          <p:nvPr/>
        </p:nvCxnSpPr>
        <p:spPr>
          <a:xfrm>
            <a:off x="1922918" y="7544303"/>
            <a:ext cx="57517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2" name="圆角矩形 231">
            <a:extLst>
              <a:ext uri="{FF2B5EF4-FFF2-40B4-BE49-F238E27FC236}">
                <a16:creationId xmlns:a16="http://schemas.microsoft.com/office/drawing/2014/main" id="{F9B0522C-9F6D-0048-ADCF-85992EA1E525}"/>
              </a:ext>
            </a:extLst>
          </p:cNvPr>
          <p:cNvSpPr/>
          <p:nvPr/>
        </p:nvSpPr>
        <p:spPr>
          <a:xfrm>
            <a:off x="2482594" y="6663425"/>
            <a:ext cx="7946979" cy="1816307"/>
          </a:xfrm>
          <a:prstGeom prst="roundRect">
            <a:avLst/>
          </a:pr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33" name="直线连接符 232">
            <a:extLst>
              <a:ext uri="{FF2B5EF4-FFF2-40B4-BE49-F238E27FC236}">
                <a16:creationId xmlns:a16="http://schemas.microsoft.com/office/drawing/2014/main" id="{D984F082-2B3F-0A45-A358-D9785F1BF7C7}"/>
              </a:ext>
            </a:extLst>
          </p:cNvPr>
          <p:cNvCxnSpPr>
            <a:cxnSpLocks/>
          </p:cNvCxnSpPr>
          <p:nvPr/>
        </p:nvCxnSpPr>
        <p:spPr>
          <a:xfrm>
            <a:off x="2646131" y="8080593"/>
            <a:ext cx="606412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直线连接符 233">
            <a:extLst>
              <a:ext uri="{FF2B5EF4-FFF2-40B4-BE49-F238E27FC236}">
                <a16:creationId xmlns:a16="http://schemas.microsoft.com/office/drawing/2014/main" id="{1DD2B9B7-0525-2C48-97A6-D3979D96B0FC}"/>
              </a:ext>
            </a:extLst>
          </p:cNvPr>
          <p:cNvCxnSpPr>
            <a:cxnSpLocks/>
          </p:cNvCxnSpPr>
          <p:nvPr/>
        </p:nvCxnSpPr>
        <p:spPr>
          <a:xfrm>
            <a:off x="2646129" y="7935110"/>
            <a:ext cx="0" cy="1454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线连接符 234">
            <a:extLst>
              <a:ext uri="{FF2B5EF4-FFF2-40B4-BE49-F238E27FC236}">
                <a16:creationId xmlns:a16="http://schemas.microsoft.com/office/drawing/2014/main" id="{D2A70785-4870-3A4B-857F-CF040EC9D531}"/>
              </a:ext>
            </a:extLst>
          </p:cNvPr>
          <p:cNvCxnSpPr>
            <a:cxnSpLocks/>
          </p:cNvCxnSpPr>
          <p:nvPr/>
        </p:nvCxnSpPr>
        <p:spPr>
          <a:xfrm>
            <a:off x="4805129" y="8003862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线连接符 235">
            <a:extLst>
              <a:ext uri="{FF2B5EF4-FFF2-40B4-BE49-F238E27FC236}">
                <a16:creationId xmlns:a16="http://schemas.microsoft.com/office/drawing/2014/main" id="{61E080CE-0867-D54D-802E-C8D1F7AC6E0A}"/>
              </a:ext>
            </a:extLst>
          </p:cNvPr>
          <p:cNvCxnSpPr>
            <a:cxnSpLocks/>
          </p:cNvCxnSpPr>
          <p:nvPr/>
        </p:nvCxnSpPr>
        <p:spPr>
          <a:xfrm>
            <a:off x="8710251" y="7935110"/>
            <a:ext cx="0" cy="1454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线连接符 236">
            <a:extLst>
              <a:ext uri="{FF2B5EF4-FFF2-40B4-BE49-F238E27FC236}">
                <a16:creationId xmlns:a16="http://schemas.microsoft.com/office/drawing/2014/main" id="{779FC1F6-7000-2249-8526-8D3FDFD107D5}"/>
              </a:ext>
            </a:extLst>
          </p:cNvPr>
          <p:cNvCxnSpPr>
            <a:cxnSpLocks/>
          </p:cNvCxnSpPr>
          <p:nvPr/>
        </p:nvCxnSpPr>
        <p:spPr>
          <a:xfrm>
            <a:off x="4084404" y="8003862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线连接符 237">
            <a:extLst>
              <a:ext uri="{FF2B5EF4-FFF2-40B4-BE49-F238E27FC236}">
                <a16:creationId xmlns:a16="http://schemas.microsoft.com/office/drawing/2014/main" id="{55835302-5A29-DB44-A761-72D6B7160FC3}"/>
              </a:ext>
            </a:extLst>
          </p:cNvPr>
          <p:cNvCxnSpPr>
            <a:cxnSpLocks/>
          </p:cNvCxnSpPr>
          <p:nvPr/>
        </p:nvCxnSpPr>
        <p:spPr>
          <a:xfrm>
            <a:off x="3338279" y="8003862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线连接符 238">
            <a:extLst>
              <a:ext uri="{FF2B5EF4-FFF2-40B4-BE49-F238E27FC236}">
                <a16:creationId xmlns:a16="http://schemas.microsoft.com/office/drawing/2014/main" id="{3556527F-EFBF-3944-AB7A-AA62CD7AAD57}"/>
              </a:ext>
            </a:extLst>
          </p:cNvPr>
          <p:cNvCxnSpPr>
            <a:cxnSpLocks/>
          </p:cNvCxnSpPr>
          <p:nvPr/>
        </p:nvCxnSpPr>
        <p:spPr>
          <a:xfrm>
            <a:off x="2985854" y="8003862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线连接符 239">
            <a:extLst>
              <a:ext uri="{FF2B5EF4-FFF2-40B4-BE49-F238E27FC236}">
                <a16:creationId xmlns:a16="http://schemas.microsoft.com/office/drawing/2014/main" id="{890B9781-A0F6-E84C-9D4D-2B1626E18CC2}"/>
              </a:ext>
            </a:extLst>
          </p:cNvPr>
          <p:cNvCxnSpPr>
            <a:cxnSpLocks/>
          </p:cNvCxnSpPr>
          <p:nvPr/>
        </p:nvCxnSpPr>
        <p:spPr>
          <a:xfrm>
            <a:off x="3693879" y="8003862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线连接符 240">
            <a:extLst>
              <a:ext uri="{FF2B5EF4-FFF2-40B4-BE49-F238E27FC236}">
                <a16:creationId xmlns:a16="http://schemas.microsoft.com/office/drawing/2014/main" id="{4A6F9A44-CB0A-F045-B4EC-BA7B9024D167}"/>
              </a:ext>
            </a:extLst>
          </p:cNvPr>
          <p:cNvCxnSpPr>
            <a:cxnSpLocks/>
          </p:cNvCxnSpPr>
          <p:nvPr/>
        </p:nvCxnSpPr>
        <p:spPr>
          <a:xfrm>
            <a:off x="4449529" y="8003862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线连接符 241">
            <a:extLst>
              <a:ext uri="{FF2B5EF4-FFF2-40B4-BE49-F238E27FC236}">
                <a16:creationId xmlns:a16="http://schemas.microsoft.com/office/drawing/2014/main" id="{61529FA2-C284-1242-8877-8F6D869075C2}"/>
              </a:ext>
            </a:extLst>
          </p:cNvPr>
          <p:cNvCxnSpPr>
            <a:cxnSpLocks/>
          </p:cNvCxnSpPr>
          <p:nvPr/>
        </p:nvCxnSpPr>
        <p:spPr>
          <a:xfrm>
            <a:off x="5224229" y="8003862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线连接符 242">
            <a:extLst>
              <a:ext uri="{FF2B5EF4-FFF2-40B4-BE49-F238E27FC236}">
                <a16:creationId xmlns:a16="http://schemas.microsoft.com/office/drawing/2014/main" id="{BAEC8564-6105-0D4E-8B51-A1B1895C19C2}"/>
              </a:ext>
            </a:extLst>
          </p:cNvPr>
          <p:cNvCxnSpPr>
            <a:cxnSpLocks/>
          </p:cNvCxnSpPr>
          <p:nvPr/>
        </p:nvCxnSpPr>
        <p:spPr>
          <a:xfrm>
            <a:off x="5658985" y="8003862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线连接符 243">
            <a:extLst>
              <a:ext uri="{FF2B5EF4-FFF2-40B4-BE49-F238E27FC236}">
                <a16:creationId xmlns:a16="http://schemas.microsoft.com/office/drawing/2014/main" id="{1319EB55-D61F-8A4B-AA35-94B23A421A15}"/>
              </a:ext>
            </a:extLst>
          </p:cNvPr>
          <p:cNvCxnSpPr>
            <a:cxnSpLocks/>
          </p:cNvCxnSpPr>
          <p:nvPr/>
        </p:nvCxnSpPr>
        <p:spPr>
          <a:xfrm>
            <a:off x="6008673" y="8003862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文本框 244">
            <a:extLst>
              <a:ext uri="{FF2B5EF4-FFF2-40B4-BE49-F238E27FC236}">
                <a16:creationId xmlns:a16="http://schemas.microsoft.com/office/drawing/2014/main" id="{8C357F26-8F3D-A043-8F75-75980A187C07}"/>
              </a:ext>
            </a:extLst>
          </p:cNvPr>
          <p:cNvSpPr txBox="1"/>
          <p:nvPr/>
        </p:nvSpPr>
        <p:spPr>
          <a:xfrm>
            <a:off x="2753135" y="7784540"/>
            <a:ext cx="168316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6" name="直线连接符 245">
            <a:extLst>
              <a:ext uri="{FF2B5EF4-FFF2-40B4-BE49-F238E27FC236}">
                <a16:creationId xmlns:a16="http://schemas.microsoft.com/office/drawing/2014/main" id="{52A4B6D7-C995-8747-8A96-8A32D1799AB4}"/>
              </a:ext>
            </a:extLst>
          </p:cNvPr>
          <p:cNvCxnSpPr>
            <a:cxnSpLocks/>
          </p:cNvCxnSpPr>
          <p:nvPr/>
        </p:nvCxnSpPr>
        <p:spPr>
          <a:xfrm>
            <a:off x="6387046" y="8003862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线连接符 246">
            <a:extLst>
              <a:ext uri="{FF2B5EF4-FFF2-40B4-BE49-F238E27FC236}">
                <a16:creationId xmlns:a16="http://schemas.microsoft.com/office/drawing/2014/main" id="{7E84A9DE-82B0-E748-938D-CD5A1C199F99}"/>
              </a:ext>
            </a:extLst>
          </p:cNvPr>
          <p:cNvCxnSpPr>
            <a:cxnSpLocks/>
          </p:cNvCxnSpPr>
          <p:nvPr/>
        </p:nvCxnSpPr>
        <p:spPr>
          <a:xfrm>
            <a:off x="6733887" y="8003862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线连接符 247">
            <a:extLst>
              <a:ext uri="{FF2B5EF4-FFF2-40B4-BE49-F238E27FC236}">
                <a16:creationId xmlns:a16="http://schemas.microsoft.com/office/drawing/2014/main" id="{03DBC394-C06A-CC49-A33E-27DD1203AE50}"/>
              </a:ext>
            </a:extLst>
          </p:cNvPr>
          <p:cNvCxnSpPr>
            <a:cxnSpLocks/>
          </p:cNvCxnSpPr>
          <p:nvPr/>
        </p:nvCxnSpPr>
        <p:spPr>
          <a:xfrm>
            <a:off x="7149046" y="8003862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线连接符 248">
            <a:extLst>
              <a:ext uri="{FF2B5EF4-FFF2-40B4-BE49-F238E27FC236}">
                <a16:creationId xmlns:a16="http://schemas.microsoft.com/office/drawing/2014/main" id="{4FA4E965-977F-2345-BA67-306984B8DD33}"/>
              </a:ext>
            </a:extLst>
          </p:cNvPr>
          <p:cNvCxnSpPr>
            <a:cxnSpLocks/>
          </p:cNvCxnSpPr>
          <p:nvPr/>
        </p:nvCxnSpPr>
        <p:spPr>
          <a:xfrm>
            <a:off x="7553692" y="8003862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线连接符 249">
            <a:extLst>
              <a:ext uri="{FF2B5EF4-FFF2-40B4-BE49-F238E27FC236}">
                <a16:creationId xmlns:a16="http://schemas.microsoft.com/office/drawing/2014/main" id="{112B6476-6E0C-734B-A966-0A6ABC355092}"/>
              </a:ext>
            </a:extLst>
          </p:cNvPr>
          <p:cNvCxnSpPr>
            <a:cxnSpLocks/>
          </p:cNvCxnSpPr>
          <p:nvPr/>
        </p:nvCxnSpPr>
        <p:spPr>
          <a:xfrm>
            <a:off x="7926810" y="8003862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文本框 250">
            <a:extLst>
              <a:ext uri="{FF2B5EF4-FFF2-40B4-BE49-F238E27FC236}">
                <a16:creationId xmlns:a16="http://schemas.microsoft.com/office/drawing/2014/main" id="{20C330C5-C167-D841-9ED8-FD8A8C68B503}"/>
              </a:ext>
            </a:extLst>
          </p:cNvPr>
          <p:cNvSpPr txBox="1"/>
          <p:nvPr/>
        </p:nvSpPr>
        <p:spPr>
          <a:xfrm>
            <a:off x="3088255" y="7784540"/>
            <a:ext cx="168316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2" name="文本框 251">
            <a:extLst>
              <a:ext uri="{FF2B5EF4-FFF2-40B4-BE49-F238E27FC236}">
                <a16:creationId xmlns:a16="http://schemas.microsoft.com/office/drawing/2014/main" id="{D673C880-7A15-764A-8432-94FF2D7506A7}"/>
              </a:ext>
            </a:extLst>
          </p:cNvPr>
          <p:cNvSpPr txBox="1"/>
          <p:nvPr/>
        </p:nvSpPr>
        <p:spPr>
          <a:xfrm>
            <a:off x="3425091" y="7784540"/>
            <a:ext cx="168316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3" name="文本框 252">
            <a:extLst>
              <a:ext uri="{FF2B5EF4-FFF2-40B4-BE49-F238E27FC236}">
                <a16:creationId xmlns:a16="http://schemas.microsoft.com/office/drawing/2014/main" id="{69E2E5F5-6E21-904F-A05F-502D818C6935}"/>
              </a:ext>
            </a:extLst>
          </p:cNvPr>
          <p:cNvSpPr txBox="1"/>
          <p:nvPr/>
        </p:nvSpPr>
        <p:spPr>
          <a:xfrm>
            <a:off x="3806607" y="7784540"/>
            <a:ext cx="168316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4" name="文本框 253">
            <a:extLst>
              <a:ext uri="{FF2B5EF4-FFF2-40B4-BE49-F238E27FC236}">
                <a16:creationId xmlns:a16="http://schemas.microsoft.com/office/drawing/2014/main" id="{AA3223E4-5706-4B4A-8A76-73F74EF8D3BC}"/>
              </a:ext>
            </a:extLst>
          </p:cNvPr>
          <p:cNvSpPr txBox="1"/>
          <p:nvPr/>
        </p:nvSpPr>
        <p:spPr>
          <a:xfrm>
            <a:off x="4200424" y="7784540"/>
            <a:ext cx="168316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5" name="文本框 254">
            <a:extLst>
              <a:ext uri="{FF2B5EF4-FFF2-40B4-BE49-F238E27FC236}">
                <a16:creationId xmlns:a16="http://schemas.microsoft.com/office/drawing/2014/main" id="{91DD690C-3B9F-C745-837E-4DEEB39E47F5}"/>
              </a:ext>
            </a:extLst>
          </p:cNvPr>
          <p:cNvSpPr txBox="1"/>
          <p:nvPr/>
        </p:nvSpPr>
        <p:spPr>
          <a:xfrm>
            <a:off x="4561089" y="7784540"/>
            <a:ext cx="168316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" name="文本框 255">
            <a:extLst>
              <a:ext uri="{FF2B5EF4-FFF2-40B4-BE49-F238E27FC236}">
                <a16:creationId xmlns:a16="http://schemas.microsoft.com/office/drawing/2014/main" id="{B04C4C65-D9FE-6245-AB97-5BE9858C24B3}"/>
              </a:ext>
            </a:extLst>
          </p:cNvPr>
          <p:cNvSpPr txBox="1"/>
          <p:nvPr/>
        </p:nvSpPr>
        <p:spPr>
          <a:xfrm>
            <a:off x="4942813" y="7784540"/>
            <a:ext cx="168316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7" name="文本框 256">
            <a:extLst>
              <a:ext uri="{FF2B5EF4-FFF2-40B4-BE49-F238E27FC236}">
                <a16:creationId xmlns:a16="http://schemas.microsoft.com/office/drawing/2014/main" id="{47B4B65E-37C0-BA4F-B6B9-37255CC0EC2C}"/>
              </a:ext>
            </a:extLst>
          </p:cNvPr>
          <p:cNvSpPr txBox="1"/>
          <p:nvPr/>
        </p:nvSpPr>
        <p:spPr>
          <a:xfrm>
            <a:off x="5392255" y="7784540"/>
            <a:ext cx="168316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8" name="文本框 257">
            <a:extLst>
              <a:ext uri="{FF2B5EF4-FFF2-40B4-BE49-F238E27FC236}">
                <a16:creationId xmlns:a16="http://schemas.microsoft.com/office/drawing/2014/main" id="{42406D08-DC96-6E4E-810F-E2788893EC33}"/>
              </a:ext>
            </a:extLst>
          </p:cNvPr>
          <p:cNvSpPr txBox="1"/>
          <p:nvPr/>
        </p:nvSpPr>
        <p:spPr>
          <a:xfrm>
            <a:off x="5748248" y="7784540"/>
            <a:ext cx="168316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9" name="文本框 258">
            <a:extLst>
              <a:ext uri="{FF2B5EF4-FFF2-40B4-BE49-F238E27FC236}">
                <a16:creationId xmlns:a16="http://schemas.microsoft.com/office/drawing/2014/main" id="{B7FF5E8A-0AAD-9048-A567-86178DA13868}"/>
              </a:ext>
            </a:extLst>
          </p:cNvPr>
          <p:cNvSpPr txBox="1"/>
          <p:nvPr/>
        </p:nvSpPr>
        <p:spPr>
          <a:xfrm>
            <a:off x="6101095" y="7784540"/>
            <a:ext cx="240450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0" name="文本框 259">
            <a:extLst>
              <a:ext uri="{FF2B5EF4-FFF2-40B4-BE49-F238E27FC236}">
                <a16:creationId xmlns:a16="http://schemas.microsoft.com/office/drawing/2014/main" id="{0DBF4401-9720-1841-93F3-DF22562396BE}"/>
              </a:ext>
            </a:extLst>
          </p:cNvPr>
          <p:cNvSpPr txBox="1"/>
          <p:nvPr/>
        </p:nvSpPr>
        <p:spPr>
          <a:xfrm>
            <a:off x="6461296" y="7784540"/>
            <a:ext cx="235128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1" name="文本框 260">
            <a:extLst>
              <a:ext uri="{FF2B5EF4-FFF2-40B4-BE49-F238E27FC236}">
                <a16:creationId xmlns:a16="http://schemas.microsoft.com/office/drawing/2014/main" id="{C2F80D05-A398-9E4F-9466-8257ABD10FB4}"/>
              </a:ext>
            </a:extLst>
          </p:cNvPr>
          <p:cNvSpPr txBox="1"/>
          <p:nvPr/>
        </p:nvSpPr>
        <p:spPr>
          <a:xfrm>
            <a:off x="6845530" y="7784540"/>
            <a:ext cx="240450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2" name="文本框 261">
            <a:extLst>
              <a:ext uri="{FF2B5EF4-FFF2-40B4-BE49-F238E27FC236}">
                <a16:creationId xmlns:a16="http://schemas.microsoft.com/office/drawing/2014/main" id="{207C54E3-2473-024E-82C0-787A7FD64F47}"/>
              </a:ext>
            </a:extLst>
          </p:cNvPr>
          <p:cNvSpPr txBox="1"/>
          <p:nvPr/>
        </p:nvSpPr>
        <p:spPr>
          <a:xfrm>
            <a:off x="7250120" y="7784540"/>
            <a:ext cx="240450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3" name="文本框 262">
            <a:extLst>
              <a:ext uri="{FF2B5EF4-FFF2-40B4-BE49-F238E27FC236}">
                <a16:creationId xmlns:a16="http://schemas.microsoft.com/office/drawing/2014/main" id="{0DB937C4-8CC8-0941-89A0-07E01070EED3}"/>
              </a:ext>
            </a:extLst>
          </p:cNvPr>
          <p:cNvSpPr txBox="1"/>
          <p:nvPr/>
        </p:nvSpPr>
        <p:spPr>
          <a:xfrm>
            <a:off x="7625050" y="7784540"/>
            <a:ext cx="240450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4" name="文本框 263">
            <a:extLst>
              <a:ext uri="{FF2B5EF4-FFF2-40B4-BE49-F238E27FC236}">
                <a16:creationId xmlns:a16="http://schemas.microsoft.com/office/drawing/2014/main" id="{74476A72-28A5-7749-A944-B2BCBC61A8CC}"/>
              </a:ext>
            </a:extLst>
          </p:cNvPr>
          <p:cNvSpPr txBox="1"/>
          <p:nvPr/>
        </p:nvSpPr>
        <p:spPr>
          <a:xfrm>
            <a:off x="8003648" y="7784540"/>
            <a:ext cx="240450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5" name="直线连接符 264">
            <a:extLst>
              <a:ext uri="{FF2B5EF4-FFF2-40B4-BE49-F238E27FC236}">
                <a16:creationId xmlns:a16="http://schemas.microsoft.com/office/drawing/2014/main" id="{3016C959-5F2F-C448-A1D4-0C9637274D74}"/>
              </a:ext>
            </a:extLst>
          </p:cNvPr>
          <p:cNvCxnSpPr>
            <a:cxnSpLocks/>
          </p:cNvCxnSpPr>
          <p:nvPr/>
        </p:nvCxnSpPr>
        <p:spPr>
          <a:xfrm>
            <a:off x="8305183" y="8003862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文本框 265">
            <a:extLst>
              <a:ext uri="{FF2B5EF4-FFF2-40B4-BE49-F238E27FC236}">
                <a16:creationId xmlns:a16="http://schemas.microsoft.com/office/drawing/2014/main" id="{D96FB3DE-9B6A-C14E-84AC-28210A213A8B}"/>
              </a:ext>
            </a:extLst>
          </p:cNvPr>
          <p:cNvSpPr txBox="1"/>
          <p:nvPr/>
        </p:nvSpPr>
        <p:spPr>
          <a:xfrm>
            <a:off x="8381565" y="7784540"/>
            <a:ext cx="240450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7" name="右大括号 266">
            <a:extLst>
              <a:ext uri="{FF2B5EF4-FFF2-40B4-BE49-F238E27FC236}">
                <a16:creationId xmlns:a16="http://schemas.microsoft.com/office/drawing/2014/main" id="{A9A5CB26-3236-AA49-B3D1-E27F0AF9633C}"/>
              </a:ext>
            </a:extLst>
          </p:cNvPr>
          <p:cNvSpPr/>
          <p:nvPr/>
        </p:nvSpPr>
        <p:spPr>
          <a:xfrm rot="16200000">
            <a:off x="7851023" y="6936634"/>
            <a:ext cx="157256" cy="1561203"/>
          </a:xfrm>
          <a:prstGeom prst="rightBrac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8" name="文本框 267">
            <a:extLst>
              <a:ext uri="{FF2B5EF4-FFF2-40B4-BE49-F238E27FC236}">
                <a16:creationId xmlns:a16="http://schemas.microsoft.com/office/drawing/2014/main" id="{C4AEB1F3-8319-644B-97D9-1551E6A3AD72}"/>
              </a:ext>
            </a:extLst>
          </p:cNvPr>
          <p:cNvSpPr txBox="1"/>
          <p:nvPr/>
        </p:nvSpPr>
        <p:spPr>
          <a:xfrm>
            <a:off x="7713091" y="7415591"/>
            <a:ext cx="179536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9" name="右大括号 268">
            <a:extLst>
              <a:ext uri="{FF2B5EF4-FFF2-40B4-BE49-F238E27FC236}">
                <a16:creationId xmlns:a16="http://schemas.microsoft.com/office/drawing/2014/main" id="{83106628-A552-D24B-8F43-9BCF826B95DC}"/>
              </a:ext>
            </a:extLst>
          </p:cNvPr>
          <p:cNvSpPr/>
          <p:nvPr/>
        </p:nvSpPr>
        <p:spPr>
          <a:xfrm rot="16200000">
            <a:off x="7104571" y="5937082"/>
            <a:ext cx="157256" cy="3048427"/>
          </a:xfrm>
          <a:prstGeom prst="rightBrac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0" name="右大括号 269">
            <a:extLst>
              <a:ext uri="{FF2B5EF4-FFF2-40B4-BE49-F238E27FC236}">
                <a16:creationId xmlns:a16="http://schemas.microsoft.com/office/drawing/2014/main" id="{E1291CAA-CDF1-9E41-98CC-6F62A2F5632F}"/>
              </a:ext>
            </a:extLst>
          </p:cNvPr>
          <p:cNvSpPr/>
          <p:nvPr/>
        </p:nvSpPr>
        <p:spPr>
          <a:xfrm rot="16200000">
            <a:off x="6317281" y="4891631"/>
            <a:ext cx="157256" cy="4623008"/>
          </a:xfrm>
          <a:prstGeom prst="righ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1" name="右大括号 270">
            <a:extLst>
              <a:ext uri="{FF2B5EF4-FFF2-40B4-BE49-F238E27FC236}">
                <a16:creationId xmlns:a16="http://schemas.microsoft.com/office/drawing/2014/main" id="{E0F78CCE-D35F-8D43-A9DD-82A98DB17BCF}"/>
              </a:ext>
            </a:extLst>
          </p:cNvPr>
          <p:cNvSpPr/>
          <p:nvPr/>
        </p:nvSpPr>
        <p:spPr>
          <a:xfrm rot="16200000">
            <a:off x="5593712" y="3912807"/>
            <a:ext cx="157256" cy="6052421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2" name="文本框 271">
            <a:extLst>
              <a:ext uri="{FF2B5EF4-FFF2-40B4-BE49-F238E27FC236}">
                <a16:creationId xmlns:a16="http://schemas.microsoft.com/office/drawing/2014/main" id="{8814C1FC-345B-5C41-AA3D-66030B341EE7}"/>
              </a:ext>
            </a:extLst>
          </p:cNvPr>
          <p:cNvSpPr txBox="1"/>
          <p:nvPr/>
        </p:nvSpPr>
        <p:spPr>
          <a:xfrm>
            <a:off x="6960633" y="7166093"/>
            <a:ext cx="179536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3" name="文本框 272">
            <a:extLst>
              <a:ext uri="{FF2B5EF4-FFF2-40B4-BE49-F238E27FC236}">
                <a16:creationId xmlns:a16="http://schemas.microsoft.com/office/drawing/2014/main" id="{84C34CB8-CBCB-1246-AA0A-062DD7D6A953}"/>
              </a:ext>
            </a:extLst>
          </p:cNvPr>
          <p:cNvSpPr txBox="1"/>
          <p:nvPr/>
        </p:nvSpPr>
        <p:spPr>
          <a:xfrm>
            <a:off x="6161416" y="6896398"/>
            <a:ext cx="179536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4" name="文本框 273">
            <a:extLst>
              <a:ext uri="{FF2B5EF4-FFF2-40B4-BE49-F238E27FC236}">
                <a16:creationId xmlns:a16="http://schemas.microsoft.com/office/drawing/2014/main" id="{84C796EE-D57D-934B-98CD-077CC275BB22}"/>
              </a:ext>
            </a:extLst>
          </p:cNvPr>
          <p:cNvSpPr txBox="1"/>
          <p:nvPr/>
        </p:nvSpPr>
        <p:spPr>
          <a:xfrm>
            <a:off x="5458379" y="6617939"/>
            <a:ext cx="179536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5" name="文本框 274">
            <a:extLst>
              <a:ext uri="{FF2B5EF4-FFF2-40B4-BE49-F238E27FC236}">
                <a16:creationId xmlns:a16="http://schemas.microsoft.com/office/drawing/2014/main" id="{9109E81E-8EC8-CB40-AE8F-1479FFE54BA5}"/>
              </a:ext>
            </a:extLst>
          </p:cNvPr>
          <p:cNvSpPr txBox="1"/>
          <p:nvPr/>
        </p:nvSpPr>
        <p:spPr>
          <a:xfrm>
            <a:off x="9859535" y="7602955"/>
            <a:ext cx="216405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CN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baseline="-250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" name="文本框 275">
            <a:extLst>
              <a:ext uri="{FF2B5EF4-FFF2-40B4-BE49-F238E27FC236}">
                <a16:creationId xmlns:a16="http://schemas.microsoft.com/office/drawing/2014/main" id="{01804DAE-1758-0A4F-B92F-6AD91C0B26C4}"/>
              </a:ext>
            </a:extLst>
          </p:cNvPr>
          <p:cNvSpPr txBox="1"/>
          <p:nvPr/>
        </p:nvSpPr>
        <p:spPr>
          <a:xfrm>
            <a:off x="9856694" y="7355291"/>
            <a:ext cx="216405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CN" baseline="-25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baseline="-25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7" name="文本框 276">
            <a:extLst>
              <a:ext uri="{FF2B5EF4-FFF2-40B4-BE49-F238E27FC236}">
                <a16:creationId xmlns:a16="http://schemas.microsoft.com/office/drawing/2014/main" id="{7CE8EE82-41DC-1643-A1F3-DD2120FAD91F}"/>
              </a:ext>
            </a:extLst>
          </p:cNvPr>
          <p:cNvSpPr txBox="1"/>
          <p:nvPr/>
        </p:nvSpPr>
        <p:spPr>
          <a:xfrm>
            <a:off x="9863453" y="7094698"/>
            <a:ext cx="216405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CN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CN" altLang="en-US" baseline="-25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8" name="文本框 277">
            <a:extLst>
              <a:ext uri="{FF2B5EF4-FFF2-40B4-BE49-F238E27FC236}">
                <a16:creationId xmlns:a16="http://schemas.microsoft.com/office/drawing/2014/main" id="{2BD034FB-5141-A844-B346-108CEE15DAD0}"/>
              </a:ext>
            </a:extLst>
          </p:cNvPr>
          <p:cNvSpPr txBox="1"/>
          <p:nvPr/>
        </p:nvSpPr>
        <p:spPr>
          <a:xfrm>
            <a:off x="9844833" y="6835725"/>
            <a:ext cx="216405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zh-CN" altLang="en-US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9" name="文本框 278">
            <a:extLst>
              <a:ext uri="{FF2B5EF4-FFF2-40B4-BE49-F238E27FC236}">
                <a16:creationId xmlns:a16="http://schemas.microsoft.com/office/drawing/2014/main" id="{BCEA50B9-197D-A443-AFCF-2FC84CD8FF61}"/>
              </a:ext>
            </a:extLst>
          </p:cNvPr>
          <p:cNvSpPr txBox="1"/>
          <p:nvPr/>
        </p:nvSpPr>
        <p:spPr>
          <a:xfrm>
            <a:off x="10537012" y="7376996"/>
            <a:ext cx="401135" cy="246221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LVE</a:t>
            </a:r>
            <a:endParaRPr kumimoji="1" lang="zh-CN" altLang="en-US" sz="2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0" name="圆角矩形 279">
            <a:extLst>
              <a:ext uri="{FF2B5EF4-FFF2-40B4-BE49-F238E27FC236}">
                <a16:creationId xmlns:a16="http://schemas.microsoft.com/office/drawing/2014/main" id="{BE887E44-CD36-D048-91F8-DD528CC2D729}"/>
              </a:ext>
            </a:extLst>
          </p:cNvPr>
          <p:cNvSpPr/>
          <p:nvPr/>
        </p:nvSpPr>
        <p:spPr>
          <a:xfrm>
            <a:off x="2490205" y="4631334"/>
            <a:ext cx="7946979" cy="1776370"/>
          </a:xfrm>
          <a:prstGeom prst="roundRect">
            <a:avLst/>
          </a:pr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81" name="直线连接符 280">
            <a:extLst>
              <a:ext uri="{FF2B5EF4-FFF2-40B4-BE49-F238E27FC236}">
                <a16:creationId xmlns:a16="http://schemas.microsoft.com/office/drawing/2014/main" id="{CEB2B1F6-7DE0-C54D-9329-96439A4B59BE}"/>
              </a:ext>
            </a:extLst>
          </p:cNvPr>
          <p:cNvCxnSpPr>
            <a:cxnSpLocks/>
          </p:cNvCxnSpPr>
          <p:nvPr/>
        </p:nvCxnSpPr>
        <p:spPr>
          <a:xfrm>
            <a:off x="2653742" y="5985745"/>
            <a:ext cx="606412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2" name="直线连接符 281">
            <a:extLst>
              <a:ext uri="{FF2B5EF4-FFF2-40B4-BE49-F238E27FC236}">
                <a16:creationId xmlns:a16="http://schemas.microsoft.com/office/drawing/2014/main" id="{5F1F3D8B-65EC-914E-9889-71F005B705D0}"/>
              </a:ext>
            </a:extLst>
          </p:cNvPr>
          <p:cNvCxnSpPr>
            <a:cxnSpLocks/>
          </p:cNvCxnSpPr>
          <p:nvPr/>
        </p:nvCxnSpPr>
        <p:spPr>
          <a:xfrm>
            <a:off x="2653740" y="5840262"/>
            <a:ext cx="0" cy="1454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线连接符 282">
            <a:extLst>
              <a:ext uri="{FF2B5EF4-FFF2-40B4-BE49-F238E27FC236}">
                <a16:creationId xmlns:a16="http://schemas.microsoft.com/office/drawing/2014/main" id="{343F1B1B-5F4C-4948-957F-3C2F17A914F1}"/>
              </a:ext>
            </a:extLst>
          </p:cNvPr>
          <p:cNvCxnSpPr>
            <a:cxnSpLocks/>
          </p:cNvCxnSpPr>
          <p:nvPr/>
        </p:nvCxnSpPr>
        <p:spPr>
          <a:xfrm>
            <a:off x="4812740" y="5909014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线连接符 283">
            <a:extLst>
              <a:ext uri="{FF2B5EF4-FFF2-40B4-BE49-F238E27FC236}">
                <a16:creationId xmlns:a16="http://schemas.microsoft.com/office/drawing/2014/main" id="{3FEE2ED5-4488-744F-9E46-1A69647C407B}"/>
              </a:ext>
            </a:extLst>
          </p:cNvPr>
          <p:cNvCxnSpPr>
            <a:cxnSpLocks/>
          </p:cNvCxnSpPr>
          <p:nvPr/>
        </p:nvCxnSpPr>
        <p:spPr>
          <a:xfrm>
            <a:off x="8717862" y="5840262"/>
            <a:ext cx="0" cy="1454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线连接符 284">
            <a:extLst>
              <a:ext uri="{FF2B5EF4-FFF2-40B4-BE49-F238E27FC236}">
                <a16:creationId xmlns:a16="http://schemas.microsoft.com/office/drawing/2014/main" id="{1E439CC1-0FF4-7B46-802E-24C093D35D67}"/>
              </a:ext>
            </a:extLst>
          </p:cNvPr>
          <p:cNvCxnSpPr>
            <a:cxnSpLocks/>
          </p:cNvCxnSpPr>
          <p:nvPr/>
        </p:nvCxnSpPr>
        <p:spPr>
          <a:xfrm>
            <a:off x="4092015" y="5909014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线连接符 285">
            <a:extLst>
              <a:ext uri="{FF2B5EF4-FFF2-40B4-BE49-F238E27FC236}">
                <a16:creationId xmlns:a16="http://schemas.microsoft.com/office/drawing/2014/main" id="{4222D729-F452-C548-AA6C-D986E9B42231}"/>
              </a:ext>
            </a:extLst>
          </p:cNvPr>
          <p:cNvCxnSpPr>
            <a:cxnSpLocks/>
          </p:cNvCxnSpPr>
          <p:nvPr/>
        </p:nvCxnSpPr>
        <p:spPr>
          <a:xfrm>
            <a:off x="3345890" y="5909014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线连接符 286">
            <a:extLst>
              <a:ext uri="{FF2B5EF4-FFF2-40B4-BE49-F238E27FC236}">
                <a16:creationId xmlns:a16="http://schemas.microsoft.com/office/drawing/2014/main" id="{BA9940A1-070E-1544-A8BE-313489FCDEA9}"/>
              </a:ext>
            </a:extLst>
          </p:cNvPr>
          <p:cNvCxnSpPr>
            <a:cxnSpLocks/>
          </p:cNvCxnSpPr>
          <p:nvPr/>
        </p:nvCxnSpPr>
        <p:spPr>
          <a:xfrm>
            <a:off x="2993465" y="5909014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线连接符 287">
            <a:extLst>
              <a:ext uri="{FF2B5EF4-FFF2-40B4-BE49-F238E27FC236}">
                <a16:creationId xmlns:a16="http://schemas.microsoft.com/office/drawing/2014/main" id="{9F8F78E7-43E8-BC42-BC47-467E0F364D89}"/>
              </a:ext>
            </a:extLst>
          </p:cNvPr>
          <p:cNvCxnSpPr>
            <a:cxnSpLocks/>
          </p:cNvCxnSpPr>
          <p:nvPr/>
        </p:nvCxnSpPr>
        <p:spPr>
          <a:xfrm>
            <a:off x="3701490" y="5909014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线连接符 288">
            <a:extLst>
              <a:ext uri="{FF2B5EF4-FFF2-40B4-BE49-F238E27FC236}">
                <a16:creationId xmlns:a16="http://schemas.microsoft.com/office/drawing/2014/main" id="{07D2BC26-81B2-DD46-B07C-D70B78AFAF12}"/>
              </a:ext>
            </a:extLst>
          </p:cNvPr>
          <p:cNvCxnSpPr>
            <a:cxnSpLocks/>
          </p:cNvCxnSpPr>
          <p:nvPr/>
        </p:nvCxnSpPr>
        <p:spPr>
          <a:xfrm>
            <a:off x="4457140" y="5909014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线连接符 289">
            <a:extLst>
              <a:ext uri="{FF2B5EF4-FFF2-40B4-BE49-F238E27FC236}">
                <a16:creationId xmlns:a16="http://schemas.microsoft.com/office/drawing/2014/main" id="{B23217FC-F1B6-5A49-B9A4-9C828206F7A0}"/>
              </a:ext>
            </a:extLst>
          </p:cNvPr>
          <p:cNvCxnSpPr>
            <a:cxnSpLocks/>
          </p:cNvCxnSpPr>
          <p:nvPr/>
        </p:nvCxnSpPr>
        <p:spPr>
          <a:xfrm>
            <a:off x="5231840" y="5909014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线连接符 290">
            <a:extLst>
              <a:ext uri="{FF2B5EF4-FFF2-40B4-BE49-F238E27FC236}">
                <a16:creationId xmlns:a16="http://schemas.microsoft.com/office/drawing/2014/main" id="{ADBB1F5C-1CB2-EE4D-9F09-F73C5C3D2BDF}"/>
              </a:ext>
            </a:extLst>
          </p:cNvPr>
          <p:cNvCxnSpPr>
            <a:cxnSpLocks/>
          </p:cNvCxnSpPr>
          <p:nvPr/>
        </p:nvCxnSpPr>
        <p:spPr>
          <a:xfrm>
            <a:off x="5666596" y="5909014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线连接符 291">
            <a:extLst>
              <a:ext uri="{FF2B5EF4-FFF2-40B4-BE49-F238E27FC236}">
                <a16:creationId xmlns:a16="http://schemas.microsoft.com/office/drawing/2014/main" id="{DA402F49-2105-9247-9CA1-89B98529CED9}"/>
              </a:ext>
            </a:extLst>
          </p:cNvPr>
          <p:cNvCxnSpPr>
            <a:cxnSpLocks/>
          </p:cNvCxnSpPr>
          <p:nvPr/>
        </p:nvCxnSpPr>
        <p:spPr>
          <a:xfrm>
            <a:off x="6016284" y="5909014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文本框 292">
            <a:extLst>
              <a:ext uri="{FF2B5EF4-FFF2-40B4-BE49-F238E27FC236}">
                <a16:creationId xmlns:a16="http://schemas.microsoft.com/office/drawing/2014/main" id="{33652D73-8A3F-0D4E-95D2-E6E69C53BE61}"/>
              </a:ext>
            </a:extLst>
          </p:cNvPr>
          <p:cNvSpPr txBox="1"/>
          <p:nvPr/>
        </p:nvSpPr>
        <p:spPr>
          <a:xfrm>
            <a:off x="2760746" y="5689692"/>
            <a:ext cx="168316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4" name="直线连接符 293">
            <a:extLst>
              <a:ext uri="{FF2B5EF4-FFF2-40B4-BE49-F238E27FC236}">
                <a16:creationId xmlns:a16="http://schemas.microsoft.com/office/drawing/2014/main" id="{C9826618-444C-164A-8120-1A10A492E413}"/>
              </a:ext>
            </a:extLst>
          </p:cNvPr>
          <p:cNvCxnSpPr>
            <a:cxnSpLocks/>
          </p:cNvCxnSpPr>
          <p:nvPr/>
        </p:nvCxnSpPr>
        <p:spPr>
          <a:xfrm>
            <a:off x="6394657" y="5909014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线连接符 294">
            <a:extLst>
              <a:ext uri="{FF2B5EF4-FFF2-40B4-BE49-F238E27FC236}">
                <a16:creationId xmlns:a16="http://schemas.microsoft.com/office/drawing/2014/main" id="{3E9DC49D-29F8-B84D-AC27-E309EA422F0D}"/>
              </a:ext>
            </a:extLst>
          </p:cNvPr>
          <p:cNvCxnSpPr>
            <a:cxnSpLocks/>
          </p:cNvCxnSpPr>
          <p:nvPr/>
        </p:nvCxnSpPr>
        <p:spPr>
          <a:xfrm>
            <a:off x="6741498" y="5909014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线连接符 295">
            <a:extLst>
              <a:ext uri="{FF2B5EF4-FFF2-40B4-BE49-F238E27FC236}">
                <a16:creationId xmlns:a16="http://schemas.microsoft.com/office/drawing/2014/main" id="{228DA017-0C7F-FE4C-A1AF-A75D9BD6C18E}"/>
              </a:ext>
            </a:extLst>
          </p:cNvPr>
          <p:cNvCxnSpPr>
            <a:cxnSpLocks/>
          </p:cNvCxnSpPr>
          <p:nvPr/>
        </p:nvCxnSpPr>
        <p:spPr>
          <a:xfrm>
            <a:off x="7156657" y="5909014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线连接符 296">
            <a:extLst>
              <a:ext uri="{FF2B5EF4-FFF2-40B4-BE49-F238E27FC236}">
                <a16:creationId xmlns:a16="http://schemas.microsoft.com/office/drawing/2014/main" id="{AA260897-0143-1542-947E-617155AB7E17}"/>
              </a:ext>
            </a:extLst>
          </p:cNvPr>
          <p:cNvCxnSpPr>
            <a:cxnSpLocks/>
          </p:cNvCxnSpPr>
          <p:nvPr/>
        </p:nvCxnSpPr>
        <p:spPr>
          <a:xfrm>
            <a:off x="7561303" y="5909014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线连接符 297">
            <a:extLst>
              <a:ext uri="{FF2B5EF4-FFF2-40B4-BE49-F238E27FC236}">
                <a16:creationId xmlns:a16="http://schemas.microsoft.com/office/drawing/2014/main" id="{98FAF687-BBDF-FB49-8C72-622CA5BCCE6B}"/>
              </a:ext>
            </a:extLst>
          </p:cNvPr>
          <p:cNvCxnSpPr>
            <a:cxnSpLocks/>
          </p:cNvCxnSpPr>
          <p:nvPr/>
        </p:nvCxnSpPr>
        <p:spPr>
          <a:xfrm>
            <a:off x="7934421" y="5909014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文本框 298">
            <a:extLst>
              <a:ext uri="{FF2B5EF4-FFF2-40B4-BE49-F238E27FC236}">
                <a16:creationId xmlns:a16="http://schemas.microsoft.com/office/drawing/2014/main" id="{1352FFAD-8DE3-2842-85C5-807848CF3E13}"/>
              </a:ext>
            </a:extLst>
          </p:cNvPr>
          <p:cNvSpPr txBox="1"/>
          <p:nvPr/>
        </p:nvSpPr>
        <p:spPr>
          <a:xfrm>
            <a:off x="3095866" y="5689692"/>
            <a:ext cx="168316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0" name="文本框 299">
            <a:extLst>
              <a:ext uri="{FF2B5EF4-FFF2-40B4-BE49-F238E27FC236}">
                <a16:creationId xmlns:a16="http://schemas.microsoft.com/office/drawing/2014/main" id="{F0FE14FB-C178-5745-A9B3-11283E874D5B}"/>
              </a:ext>
            </a:extLst>
          </p:cNvPr>
          <p:cNvSpPr txBox="1"/>
          <p:nvPr/>
        </p:nvSpPr>
        <p:spPr>
          <a:xfrm>
            <a:off x="3432702" y="5689692"/>
            <a:ext cx="168316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1" name="文本框 300">
            <a:extLst>
              <a:ext uri="{FF2B5EF4-FFF2-40B4-BE49-F238E27FC236}">
                <a16:creationId xmlns:a16="http://schemas.microsoft.com/office/drawing/2014/main" id="{F13FD65F-4BFA-9543-A10B-017AC1AB801D}"/>
              </a:ext>
            </a:extLst>
          </p:cNvPr>
          <p:cNvSpPr txBox="1"/>
          <p:nvPr/>
        </p:nvSpPr>
        <p:spPr>
          <a:xfrm>
            <a:off x="3814218" y="5689692"/>
            <a:ext cx="168316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2" name="文本框 301">
            <a:extLst>
              <a:ext uri="{FF2B5EF4-FFF2-40B4-BE49-F238E27FC236}">
                <a16:creationId xmlns:a16="http://schemas.microsoft.com/office/drawing/2014/main" id="{4CAA21F2-1FF6-1D4B-83B5-8D1A271765A4}"/>
              </a:ext>
            </a:extLst>
          </p:cNvPr>
          <p:cNvSpPr txBox="1"/>
          <p:nvPr/>
        </p:nvSpPr>
        <p:spPr>
          <a:xfrm>
            <a:off x="4208035" y="5689692"/>
            <a:ext cx="168316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3" name="文本框 302">
            <a:extLst>
              <a:ext uri="{FF2B5EF4-FFF2-40B4-BE49-F238E27FC236}">
                <a16:creationId xmlns:a16="http://schemas.microsoft.com/office/drawing/2014/main" id="{8B64F8E1-2F6C-9A4B-8B53-57FC03DACBEB}"/>
              </a:ext>
            </a:extLst>
          </p:cNvPr>
          <p:cNvSpPr txBox="1"/>
          <p:nvPr/>
        </p:nvSpPr>
        <p:spPr>
          <a:xfrm>
            <a:off x="4568700" y="5689692"/>
            <a:ext cx="168316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4" name="文本框 303">
            <a:extLst>
              <a:ext uri="{FF2B5EF4-FFF2-40B4-BE49-F238E27FC236}">
                <a16:creationId xmlns:a16="http://schemas.microsoft.com/office/drawing/2014/main" id="{53552512-D388-3749-8608-8B33C369C80C}"/>
              </a:ext>
            </a:extLst>
          </p:cNvPr>
          <p:cNvSpPr txBox="1"/>
          <p:nvPr/>
        </p:nvSpPr>
        <p:spPr>
          <a:xfrm>
            <a:off x="4950424" y="5689692"/>
            <a:ext cx="168316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5" name="文本框 304">
            <a:extLst>
              <a:ext uri="{FF2B5EF4-FFF2-40B4-BE49-F238E27FC236}">
                <a16:creationId xmlns:a16="http://schemas.microsoft.com/office/drawing/2014/main" id="{00EC0AD1-B809-6346-948F-F88DBE2DC3A1}"/>
              </a:ext>
            </a:extLst>
          </p:cNvPr>
          <p:cNvSpPr txBox="1"/>
          <p:nvPr/>
        </p:nvSpPr>
        <p:spPr>
          <a:xfrm>
            <a:off x="5399866" y="5689692"/>
            <a:ext cx="168316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6" name="文本框 305">
            <a:extLst>
              <a:ext uri="{FF2B5EF4-FFF2-40B4-BE49-F238E27FC236}">
                <a16:creationId xmlns:a16="http://schemas.microsoft.com/office/drawing/2014/main" id="{642F0F8C-6DBE-0443-A597-D023AC9A6450}"/>
              </a:ext>
            </a:extLst>
          </p:cNvPr>
          <p:cNvSpPr txBox="1"/>
          <p:nvPr/>
        </p:nvSpPr>
        <p:spPr>
          <a:xfrm>
            <a:off x="5755859" y="5689692"/>
            <a:ext cx="168316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" name="文本框 306">
            <a:extLst>
              <a:ext uri="{FF2B5EF4-FFF2-40B4-BE49-F238E27FC236}">
                <a16:creationId xmlns:a16="http://schemas.microsoft.com/office/drawing/2014/main" id="{8B6F23E3-DE03-884A-8687-3EF349FD8E95}"/>
              </a:ext>
            </a:extLst>
          </p:cNvPr>
          <p:cNvSpPr txBox="1"/>
          <p:nvPr/>
        </p:nvSpPr>
        <p:spPr>
          <a:xfrm>
            <a:off x="6108706" y="5689692"/>
            <a:ext cx="240450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8" name="文本框 307">
            <a:extLst>
              <a:ext uri="{FF2B5EF4-FFF2-40B4-BE49-F238E27FC236}">
                <a16:creationId xmlns:a16="http://schemas.microsoft.com/office/drawing/2014/main" id="{8911D689-4D43-ED45-A83F-BFECB275E1E3}"/>
              </a:ext>
            </a:extLst>
          </p:cNvPr>
          <p:cNvSpPr txBox="1"/>
          <p:nvPr/>
        </p:nvSpPr>
        <p:spPr>
          <a:xfrm>
            <a:off x="6468907" y="5689692"/>
            <a:ext cx="235128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9" name="文本框 308">
            <a:extLst>
              <a:ext uri="{FF2B5EF4-FFF2-40B4-BE49-F238E27FC236}">
                <a16:creationId xmlns:a16="http://schemas.microsoft.com/office/drawing/2014/main" id="{14C2E660-C514-8640-B360-5CCFF1B4AD15}"/>
              </a:ext>
            </a:extLst>
          </p:cNvPr>
          <p:cNvSpPr txBox="1"/>
          <p:nvPr/>
        </p:nvSpPr>
        <p:spPr>
          <a:xfrm>
            <a:off x="6853141" y="5689692"/>
            <a:ext cx="240450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0" name="文本框 309">
            <a:extLst>
              <a:ext uri="{FF2B5EF4-FFF2-40B4-BE49-F238E27FC236}">
                <a16:creationId xmlns:a16="http://schemas.microsoft.com/office/drawing/2014/main" id="{EA78124B-9269-E440-B9C5-F0E8211F64E9}"/>
              </a:ext>
            </a:extLst>
          </p:cNvPr>
          <p:cNvSpPr txBox="1"/>
          <p:nvPr/>
        </p:nvSpPr>
        <p:spPr>
          <a:xfrm>
            <a:off x="7257731" y="5689692"/>
            <a:ext cx="240450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1" name="文本框 310">
            <a:extLst>
              <a:ext uri="{FF2B5EF4-FFF2-40B4-BE49-F238E27FC236}">
                <a16:creationId xmlns:a16="http://schemas.microsoft.com/office/drawing/2014/main" id="{5781F738-3642-3743-B7B1-8F1E2A184DCE}"/>
              </a:ext>
            </a:extLst>
          </p:cNvPr>
          <p:cNvSpPr txBox="1"/>
          <p:nvPr/>
        </p:nvSpPr>
        <p:spPr>
          <a:xfrm>
            <a:off x="7632661" y="5689692"/>
            <a:ext cx="240450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2" name="文本框 311">
            <a:extLst>
              <a:ext uri="{FF2B5EF4-FFF2-40B4-BE49-F238E27FC236}">
                <a16:creationId xmlns:a16="http://schemas.microsoft.com/office/drawing/2014/main" id="{8C45578A-2764-1F46-97A1-C44E82194D0D}"/>
              </a:ext>
            </a:extLst>
          </p:cNvPr>
          <p:cNvSpPr txBox="1"/>
          <p:nvPr/>
        </p:nvSpPr>
        <p:spPr>
          <a:xfrm>
            <a:off x="8011259" y="5689692"/>
            <a:ext cx="240450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3" name="直线连接符 312">
            <a:extLst>
              <a:ext uri="{FF2B5EF4-FFF2-40B4-BE49-F238E27FC236}">
                <a16:creationId xmlns:a16="http://schemas.microsoft.com/office/drawing/2014/main" id="{B8BA5FDC-2003-7547-80C8-544FC929883B}"/>
              </a:ext>
            </a:extLst>
          </p:cNvPr>
          <p:cNvCxnSpPr>
            <a:cxnSpLocks/>
          </p:cNvCxnSpPr>
          <p:nvPr/>
        </p:nvCxnSpPr>
        <p:spPr>
          <a:xfrm>
            <a:off x="8312794" y="5909014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文本框 313">
            <a:extLst>
              <a:ext uri="{FF2B5EF4-FFF2-40B4-BE49-F238E27FC236}">
                <a16:creationId xmlns:a16="http://schemas.microsoft.com/office/drawing/2014/main" id="{D51B91A8-8FEC-604F-94B6-B9D54FD6211A}"/>
              </a:ext>
            </a:extLst>
          </p:cNvPr>
          <p:cNvSpPr txBox="1"/>
          <p:nvPr/>
        </p:nvSpPr>
        <p:spPr>
          <a:xfrm>
            <a:off x="8389176" y="5689692"/>
            <a:ext cx="240450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5" name="右大括号 314">
            <a:extLst>
              <a:ext uri="{FF2B5EF4-FFF2-40B4-BE49-F238E27FC236}">
                <a16:creationId xmlns:a16="http://schemas.microsoft.com/office/drawing/2014/main" id="{F990E2DA-1B3E-EB41-BDB6-5399B6B196FB}"/>
              </a:ext>
            </a:extLst>
          </p:cNvPr>
          <p:cNvSpPr/>
          <p:nvPr/>
        </p:nvSpPr>
        <p:spPr>
          <a:xfrm rot="16200000">
            <a:off x="3298883" y="4964599"/>
            <a:ext cx="157256" cy="1429013"/>
          </a:xfrm>
          <a:prstGeom prst="rightBrac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6" name="文本框 315">
            <a:extLst>
              <a:ext uri="{FF2B5EF4-FFF2-40B4-BE49-F238E27FC236}">
                <a16:creationId xmlns:a16="http://schemas.microsoft.com/office/drawing/2014/main" id="{27BA9B25-8B4A-E44C-A61C-FE1016E82D81}"/>
              </a:ext>
            </a:extLst>
          </p:cNvPr>
          <p:cNvSpPr txBox="1"/>
          <p:nvPr/>
        </p:nvSpPr>
        <p:spPr>
          <a:xfrm>
            <a:off x="3181942" y="5377461"/>
            <a:ext cx="179536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7" name="右大括号 316">
            <a:extLst>
              <a:ext uri="{FF2B5EF4-FFF2-40B4-BE49-F238E27FC236}">
                <a16:creationId xmlns:a16="http://schemas.microsoft.com/office/drawing/2014/main" id="{8392D041-0EE7-614F-B036-6A57C6E8F18D}"/>
              </a:ext>
            </a:extLst>
          </p:cNvPr>
          <p:cNvSpPr/>
          <p:nvPr/>
        </p:nvSpPr>
        <p:spPr>
          <a:xfrm rot="16200000">
            <a:off x="4074473" y="3881978"/>
            <a:ext cx="157256" cy="3026995"/>
          </a:xfrm>
          <a:prstGeom prst="rightBrac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8" name="右大括号 317">
            <a:extLst>
              <a:ext uri="{FF2B5EF4-FFF2-40B4-BE49-F238E27FC236}">
                <a16:creationId xmlns:a16="http://schemas.microsoft.com/office/drawing/2014/main" id="{698BC943-CF5D-B448-8A61-F1BF77C8394E}"/>
              </a:ext>
            </a:extLst>
          </p:cNvPr>
          <p:cNvSpPr/>
          <p:nvPr/>
        </p:nvSpPr>
        <p:spPr>
          <a:xfrm rot="16200000">
            <a:off x="4816550" y="2875837"/>
            <a:ext cx="157256" cy="4522957"/>
          </a:xfrm>
          <a:prstGeom prst="righ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9" name="右大括号 318">
            <a:extLst>
              <a:ext uri="{FF2B5EF4-FFF2-40B4-BE49-F238E27FC236}">
                <a16:creationId xmlns:a16="http://schemas.microsoft.com/office/drawing/2014/main" id="{C6BFFC8F-F595-BE43-A8D1-BC3E093A2887}"/>
              </a:ext>
            </a:extLst>
          </p:cNvPr>
          <p:cNvSpPr/>
          <p:nvPr/>
        </p:nvSpPr>
        <p:spPr>
          <a:xfrm rot="16200000">
            <a:off x="5579552" y="1861500"/>
            <a:ext cx="157256" cy="6052421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0" name="文本框 319">
            <a:extLst>
              <a:ext uri="{FF2B5EF4-FFF2-40B4-BE49-F238E27FC236}">
                <a16:creationId xmlns:a16="http://schemas.microsoft.com/office/drawing/2014/main" id="{58F357E8-746B-7C44-9624-C975F4F6B4F6}"/>
              </a:ext>
            </a:extLst>
          </p:cNvPr>
          <p:cNvSpPr txBox="1"/>
          <p:nvPr/>
        </p:nvSpPr>
        <p:spPr>
          <a:xfrm>
            <a:off x="3941250" y="5100273"/>
            <a:ext cx="179536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1" name="文本框 320">
            <a:extLst>
              <a:ext uri="{FF2B5EF4-FFF2-40B4-BE49-F238E27FC236}">
                <a16:creationId xmlns:a16="http://schemas.microsoft.com/office/drawing/2014/main" id="{A9B8FDBB-7A6E-E94C-AB42-76FCFD625B22}"/>
              </a:ext>
            </a:extLst>
          </p:cNvPr>
          <p:cNvSpPr txBox="1"/>
          <p:nvPr/>
        </p:nvSpPr>
        <p:spPr>
          <a:xfrm>
            <a:off x="4677909" y="4830578"/>
            <a:ext cx="179536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2" name="文本框 321">
            <a:extLst>
              <a:ext uri="{FF2B5EF4-FFF2-40B4-BE49-F238E27FC236}">
                <a16:creationId xmlns:a16="http://schemas.microsoft.com/office/drawing/2014/main" id="{F1D4E3FB-ECCA-AE4D-92B1-EC5D0C563D26}"/>
              </a:ext>
            </a:extLst>
          </p:cNvPr>
          <p:cNvSpPr txBox="1"/>
          <p:nvPr/>
        </p:nvSpPr>
        <p:spPr>
          <a:xfrm>
            <a:off x="5444219" y="4566633"/>
            <a:ext cx="179536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3" name="文本框 322">
            <a:extLst>
              <a:ext uri="{FF2B5EF4-FFF2-40B4-BE49-F238E27FC236}">
                <a16:creationId xmlns:a16="http://schemas.microsoft.com/office/drawing/2014/main" id="{09FBAB51-B1DE-5243-84E2-440BFDE11703}"/>
              </a:ext>
            </a:extLst>
          </p:cNvPr>
          <p:cNvSpPr txBox="1"/>
          <p:nvPr/>
        </p:nvSpPr>
        <p:spPr>
          <a:xfrm>
            <a:off x="10523173" y="5282148"/>
            <a:ext cx="444032" cy="246221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HVE</a:t>
            </a:r>
            <a:endParaRPr kumimoji="1" lang="zh-CN" altLang="en-US" sz="2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4" name="文本框 323">
            <a:extLst>
              <a:ext uri="{FF2B5EF4-FFF2-40B4-BE49-F238E27FC236}">
                <a16:creationId xmlns:a16="http://schemas.microsoft.com/office/drawing/2014/main" id="{6208419E-257B-8945-9CA0-6C2B191B7E23}"/>
              </a:ext>
            </a:extLst>
          </p:cNvPr>
          <p:cNvSpPr txBox="1"/>
          <p:nvPr/>
        </p:nvSpPr>
        <p:spPr>
          <a:xfrm>
            <a:off x="7282170" y="8192107"/>
            <a:ext cx="158698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5" name="圆柱体 324">
            <a:extLst>
              <a:ext uri="{FF2B5EF4-FFF2-40B4-BE49-F238E27FC236}">
                <a16:creationId xmlns:a16="http://schemas.microsoft.com/office/drawing/2014/main" id="{0C7CF36C-C5C7-D84F-B0DF-4E23EF7767D4}"/>
              </a:ext>
            </a:extLst>
          </p:cNvPr>
          <p:cNvSpPr/>
          <p:nvPr/>
        </p:nvSpPr>
        <p:spPr>
          <a:xfrm>
            <a:off x="7196995" y="8125946"/>
            <a:ext cx="308903" cy="308888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6" name="文本框 325">
            <a:extLst>
              <a:ext uri="{FF2B5EF4-FFF2-40B4-BE49-F238E27FC236}">
                <a16:creationId xmlns:a16="http://schemas.microsoft.com/office/drawing/2014/main" id="{5BBB652E-0FD8-5347-B477-61F9DA0D2A2C}"/>
              </a:ext>
            </a:extLst>
          </p:cNvPr>
          <p:cNvSpPr txBox="1"/>
          <p:nvPr/>
        </p:nvSpPr>
        <p:spPr>
          <a:xfrm>
            <a:off x="8065056" y="6096578"/>
            <a:ext cx="158698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7" name="圆柱体 326">
            <a:extLst>
              <a:ext uri="{FF2B5EF4-FFF2-40B4-BE49-F238E27FC236}">
                <a16:creationId xmlns:a16="http://schemas.microsoft.com/office/drawing/2014/main" id="{7A8E6490-2549-F94B-A25D-9905EE08CE2F}"/>
              </a:ext>
            </a:extLst>
          </p:cNvPr>
          <p:cNvSpPr/>
          <p:nvPr/>
        </p:nvSpPr>
        <p:spPr>
          <a:xfrm>
            <a:off x="7965206" y="6028266"/>
            <a:ext cx="308903" cy="308888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8" name="矩形 327">
            <a:extLst>
              <a:ext uri="{FF2B5EF4-FFF2-40B4-BE49-F238E27FC236}">
                <a16:creationId xmlns:a16="http://schemas.microsoft.com/office/drawing/2014/main" id="{D32090C5-EC8E-2D43-86DA-2C5F64ABA02A}"/>
              </a:ext>
            </a:extLst>
          </p:cNvPr>
          <p:cNvSpPr/>
          <p:nvPr/>
        </p:nvSpPr>
        <p:spPr>
          <a:xfrm>
            <a:off x="8840309" y="7651453"/>
            <a:ext cx="188190" cy="16185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9" name="矩形 328">
            <a:extLst>
              <a:ext uri="{FF2B5EF4-FFF2-40B4-BE49-F238E27FC236}">
                <a16:creationId xmlns:a16="http://schemas.microsoft.com/office/drawing/2014/main" id="{A6FD41EB-5F98-024A-9848-BC2456DB1931}"/>
              </a:ext>
            </a:extLst>
          </p:cNvPr>
          <p:cNvSpPr/>
          <p:nvPr/>
        </p:nvSpPr>
        <p:spPr>
          <a:xfrm>
            <a:off x="9027190" y="7651453"/>
            <a:ext cx="188190" cy="16185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0" name="矩形 329">
            <a:extLst>
              <a:ext uri="{FF2B5EF4-FFF2-40B4-BE49-F238E27FC236}">
                <a16:creationId xmlns:a16="http://schemas.microsoft.com/office/drawing/2014/main" id="{BC46CEBF-61D4-274D-A919-B4118701196F}"/>
              </a:ext>
            </a:extLst>
          </p:cNvPr>
          <p:cNvSpPr/>
          <p:nvPr/>
        </p:nvSpPr>
        <p:spPr>
          <a:xfrm>
            <a:off x="9214515" y="7651453"/>
            <a:ext cx="188190" cy="16185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1" name="矩形 330">
            <a:extLst>
              <a:ext uri="{FF2B5EF4-FFF2-40B4-BE49-F238E27FC236}">
                <a16:creationId xmlns:a16="http://schemas.microsoft.com/office/drawing/2014/main" id="{9794855B-75A2-CC49-A7C9-F76D70DA0370}"/>
              </a:ext>
            </a:extLst>
          </p:cNvPr>
          <p:cNvSpPr/>
          <p:nvPr/>
        </p:nvSpPr>
        <p:spPr>
          <a:xfrm>
            <a:off x="9401791" y="7651453"/>
            <a:ext cx="188190" cy="16185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2" name="矩形 331">
            <a:extLst>
              <a:ext uri="{FF2B5EF4-FFF2-40B4-BE49-F238E27FC236}">
                <a16:creationId xmlns:a16="http://schemas.microsoft.com/office/drawing/2014/main" id="{BDBF4B9F-006B-264D-A3F9-F92464716963}"/>
              </a:ext>
            </a:extLst>
          </p:cNvPr>
          <p:cNvSpPr/>
          <p:nvPr/>
        </p:nvSpPr>
        <p:spPr>
          <a:xfrm>
            <a:off x="9591102" y="7651453"/>
            <a:ext cx="188190" cy="16185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3" name="文本框 332">
            <a:extLst>
              <a:ext uri="{FF2B5EF4-FFF2-40B4-BE49-F238E27FC236}">
                <a16:creationId xmlns:a16="http://schemas.microsoft.com/office/drawing/2014/main" id="{43CF35F2-E901-2D47-966C-BD0DD60DD607}"/>
              </a:ext>
            </a:extLst>
          </p:cNvPr>
          <p:cNvSpPr txBox="1"/>
          <p:nvPr/>
        </p:nvSpPr>
        <p:spPr>
          <a:xfrm>
            <a:off x="8849435" y="6648422"/>
            <a:ext cx="158698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4" name="文本框 333">
            <a:extLst>
              <a:ext uri="{FF2B5EF4-FFF2-40B4-BE49-F238E27FC236}">
                <a16:creationId xmlns:a16="http://schemas.microsoft.com/office/drawing/2014/main" id="{78C2676F-E98A-F146-AC00-4105EAFE99FC}"/>
              </a:ext>
            </a:extLst>
          </p:cNvPr>
          <p:cNvSpPr txBox="1"/>
          <p:nvPr/>
        </p:nvSpPr>
        <p:spPr>
          <a:xfrm>
            <a:off x="9050320" y="6648422"/>
            <a:ext cx="158698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5" name="文本框 334">
            <a:extLst>
              <a:ext uri="{FF2B5EF4-FFF2-40B4-BE49-F238E27FC236}">
                <a16:creationId xmlns:a16="http://schemas.microsoft.com/office/drawing/2014/main" id="{0B681724-2D95-4641-A11C-21D96DA6C9F7}"/>
              </a:ext>
            </a:extLst>
          </p:cNvPr>
          <p:cNvSpPr txBox="1"/>
          <p:nvPr/>
        </p:nvSpPr>
        <p:spPr>
          <a:xfrm>
            <a:off x="9237030" y="6648422"/>
            <a:ext cx="158698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CN" alt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6" name="文本框 335">
            <a:extLst>
              <a:ext uri="{FF2B5EF4-FFF2-40B4-BE49-F238E27FC236}">
                <a16:creationId xmlns:a16="http://schemas.microsoft.com/office/drawing/2014/main" id="{AA235E64-CF59-CD4B-81BE-4F4FCF9EF619}"/>
              </a:ext>
            </a:extLst>
          </p:cNvPr>
          <p:cNvSpPr txBox="1"/>
          <p:nvPr/>
        </p:nvSpPr>
        <p:spPr>
          <a:xfrm>
            <a:off x="9421237" y="6648422"/>
            <a:ext cx="158698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zh-CN" alt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7" name="文本框 336">
            <a:extLst>
              <a:ext uri="{FF2B5EF4-FFF2-40B4-BE49-F238E27FC236}">
                <a16:creationId xmlns:a16="http://schemas.microsoft.com/office/drawing/2014/main" id="{D3ACCF4C-FA5A-6641-A037-2C44671FB0A0}"/>
              </a:ext>
            </a:extLst>
          </p:cNvPr>
          <p:cNvSpPr txBox="1"/>
          <p:nvPr/>
        </p:nvSpPr>
        <p:spPr>
          <a:xfrm>
            <a:off x="9614136" y="6648422"/>
            <a:ext cx="158698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zh-CN" alt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8" name="矩形 337">
            <a:extLst>
              <a:ext uri="{FF2B5EF4-FFF2-40B4-BE49-F238E27FC236}">
                <a16:creationId xmlns:a16="http://schemas.microsoft.com/office/drawing/2014/main" id="{1EDAC3D2-70B0-FE46-BF8C-48D6DA78044B}"/>
              </a:ext>
            </a:extLst>
          </p:cNvPr>
          <p:cNvSpPr/>
          <p:nvPr/>
        </p:nvSpPr>
        <p:spPr>
          <a:xfrm>
            <a:off x="8840309" y="7403997"/>
            <a:ext cx="188190" cy="16185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9" name="矩形 338">
            <a:extLst>
              <a:ext uri="{FF2B5EF4-FFF2-40B4-BE49-F238E27FC236}">
                <a16:creationId xmlns:a16="http://schemas.microsoft.com/office/drawing/2014/main" id="{09BC34D4-9648-A04A-99A6-02FD4FC0E125}"/>
              </a:ext>
            </a:extLst>
          </p:cNvPr>
          <p:cNvSpPr/>
          <p:nvPr/>
        </p:nvSpPr>
        <p:spPr>
          <a:xfrm>
            <a:off x="9027190" y="7403997"/>
            <a:ext cx="188190" cy="16185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0" name="矩形 339">
            <a:extLst>
              <a:ext uri="{FF2B5EF4-FFF2-40B4-BE49-F238E27FC236}">
                <a16:creationId xmlns:a16="http://schemas.microsoft.com/office/drawing/2014/main" id="{404B5231-BBDE-5740-9603-63E8A61A8526}"/>
              </a:ext>
            </a:extLst>
          </p:cNvPr>
          <p:cNvSpPr/>
          <p:nvPr/>
        </p:nvSpPr>
        <p:spPr>
          <a:xfrm>
            <a:off x="9214515" y="7403997"/>
            <a:ext cx="188190" cy="16185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1" name="矩形 340">
            <a:extLst>
              <a:ext uri="{FF2B5EF4-FFF2-40B4-BE49-F238E27FC236}">
                <a16:creationId xmlns:a16="http://schemas.microsoft.com/office/drawing/2014/main" id="{95D6160A-9F4B-AD49-A2AB-CE33BCDEE8B1}"/>
              </a:ext>
            </a:extLst>
          </p:cNvPr>
          <p:cNvSpPr/>
          <p:nvPr/>
        </p:nvSpPr>
        <p:spPr>
          <a:xfrm>
            <a:off x="9401791" y="7403997"/>
            <a:ext cx="188190" cy="16185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2" name="矩形 341">
            <a:extLst>
              <a:ext uri="{FF2B5EF4-FFF2-40B4-BE49-F238E27FC236}">
                <a16:creationId xmlns:a16="http://schemas.microsoft.com/office/drawing/2014/main" id="{32BE0309-6FBF-0A45-8503-4F7A64EA15D4}"/>
              </a:ext>
            </a:extLst>
          </p:cNvPr>
          <p:cNvSpPr/>
          <p:nvPr/>
        </p:nvSpPr>
        <p:spPr>
          <a:xfrm>
            <a:off x="9591102" y="7403997"/>
            <a:ext cx="188190" cy="16185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3" name="矩形 342">
            <a:extLst>
              <a:ext uri="{FF2B5EF4-FFF2-40B4-BE49-F238E27FC236}">
                <a16:creationId xmlns:a16="http://schemas.microsoft.com/office/drawing/2014/main" id="{09581702-F77E-EC41-9298-5DA753AA4438}"/>
              </a:ext>
            </a:extLst>
          </p:cNvPr>
          <p:cNvSpPr/>
          <p:nvPr/>
        </p:nvSpPr>
        <p:spPr>
          <a:xfrm>
            <a:off x="8840309" y="7143196"/>
            <a:ext cx="188190" cy="16185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4" name="矩形 343">
            <a:extLst>
              <a:ext uri="{FF2B5EF4-FFF2-40B4-BE49-F238E27FC236}">
                <a16:creationId xmlns:a16="http://schemas.microsoft.com/office/drawing/2014/main" id="{7FA55164-6206-0C45-89ED-EA4E27FCC0C9}"/>
              </a:ext>
            </a:extLst>
          </p:cNvPr>
          <p:cNvSpPr/>
          <p:nvPr/>
        </p:nvSpPr>
        <p:spPr>
          <a:xfrm>
            <a:off x="9027190" y="7143196"/>
            <a:ext cx="188190" cy="16185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5" name="矩形 344">
            <a:extLst>
              <a:ext uri="{FF2B5EF4-FFF2-40B4-BE49-F238E27FC236}">
                <a16:creationId xmlns:a16="http://schemas.microsoft.com/office/drawing/2014/main" id="{6CFC3145-4DF5-1141-9FDE-411C7D793282}"/>
              </a:ext>
            </a:extLst>
          </p:cNvPr>
          <p:cNvSpPr/>
          <p:nvPr/>
        </p:nvSpPr>
        <p:spPr>
          <a:xfrm>
            <a:off x="9214515" y="7143196"/>
            <a:ext cx="188190" cy="16185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6" name="矩形 345">
            <a:extLst>
              <a:ext uri="{FF2B5EF4-FFF2-40B4-BE49-F238E27FC236}">
                <a16:creationId xmlns:a16="http://schemas.microsoft.com/office/drawing/2014/main" id="{A1D6A4B5-6A1C-BA4D-B051-CED2751D3E47}"/>
              </a:ext>
            </a:extLst>
          </p:cNvPr>
          <p:cNvSpPr/>
          <p:nvPr/>
        </p:nvSpPr>
        <p:spPr>
          <a:xfrm>
            <a:off x="9401791" y="7143196"/>
            <a:ext cx="188190" cy="16185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7" name="矩形 346">
            <a:extLst>
              <a:ext uri="{FF2B5EF4-FFF2-40B4-BE49-F238E27FC236}">
                <a16:creationId xmlns:a16="http://schemas.microsoft.com/office/drawing/2014/main" id="{EABC5891-3787-0748-BA62-05C8351385A7}"/>
              </a:ext>
            </a:extLst>
          </p:cNvPr>
          <p:cNvSpPr/>
          <p:nvPr/>
        </p:nvSpPr>
        <p:spPr>
          <a:xfrm>
            <a:off x="9591102" y="7143196"/>
            <a:ext cx="188190" cy="16185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" name="矩形 347">
            <a:extLst>
              <a:ext uri="{FF2B5EF4-FFF2-40B4-BE49-F238E27FC236}">
                <a16:creationId xmlns:a16="http://schemas.microsoft.com/office/drawing/2014/main" id="{C7EFD8E6-C15F-AF45-8704-E800A65E9BB4}"/>
              </a:ext>
            </a:extLst>
          </p:cNvPr>
          <p:cNvSpPr/>
          <p:nvPr/>
        </p:nvSpPr>
        <p:spPr>
          <a:xfrm>
            <a:off x="8844105" y="6885864"/>
            <a:ext cx="188190" cy="161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9" name="矩形 348">
            <a:extLst>
              <a:ext uri="{FF2B5EF4-FFF2-40B4-BE49-F238E27FC236}">
                <a16:creationId xmlns:a16="http://schemas.microsoft.com/office/drawing/2014/main" id="{4B78C592-CC3D-CC49-A5C1-D0610074F4DC}"/>
              </a:ext>
            </a:extLst>
          </p:cNvPr>
          <p:cNvSpPr/>
          <p:nvPr/>
        </p:nvSpPr>
        <p:spPr>
          <a:xfrm>
            <a:off x="9030986" y="6885864"/>
            <a:ext cx="188190" cy="161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0" name="矩形 349">
            <a:extLst>
              <a:ext uri="{FF2B5EF4-FFF2-40B4-BE49-F238E27FC236}">
                <a16:creationId xmlns:a16="http://schemas.microsoft.com/office/drawing/2014/main" id="{999F3351-A32E-2A4B-811F-A249B771A0CD}"/>
              </a:ext>
            </a:extLst>
          </p:cNvPr>
          <p:cNvSpPr/>
          <p:nvPr/>
        </p:nvSpPr>
        <p:spPr>
          <a:xfrm>
            <a:off x="9218311" y="6885864"/>
            <a:ext cx="188190" cy="161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1" name="矩形 350">
            <a:extLst>
              <a:ext uri="{FF2B5EF4-FFF2-40B4-BE49-F238E27FC236}">
                <a16:creationId xmlns:a16="http://schemas.microsoft.com/office/drawing/2014/main" id="{57633663-EAA5-194B-96D8-86CE4E8DB5AC}"/>
              </a:ext>
            </a:extLst>
          </p:cNvPr>
          <p:cNvSpPr/>
          <p:nvPr/>
        </p:nvSpPr>
        <p:spPr>
          <a:xfrm>
            <a:off x="9405587" y="6885864"/>
            <a:ext cx="188190" cy="161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2" name="矩形 351">
            <a:extLst>
              <a:ext uri="{FF2B5EF4-FFF2-40B4-BE49-F238E27FC236}">
                <a16:creationId xmlns:a16="http://schemas.microsoft.com/office/drawing/2014/main" id="{FC823D5E-1EED-9A45-A118-2C9789E9B7D1}"/>
              </a:ext>
            </a:extLst>
          </p:cNvPr>
          <p:cNvSpPr/>
          <p:nvPr/>
        </p:nvSpPr>
        <p:spPr>
          <a:xfrm>
            <a:off x="9594898" y="6885864"/>
            <a:ext cx="188190" cy="161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3" name="文本框 352">
            <a:extLst>
              <a:ext uri="{FF2B5EF4-FFF2-40B4-BE49-F238E27FC236}">
                <a16:creationId xmlns:a16="http://schemas.microsoft.com/office/drawing/2014/main" id="{07D84E50-70EF-BD4D-8992-11A4C9A2BB40}"/>
              </a:ext>
            </a:extLst>
          </p:cNvPr>
          <p:cNvSpPr txBox="1"/>
          <p:nvPr/>
        </p:nvSpPr>
        <p:spPr>
          <a:xfrm>
            <a:off x="9867788" y="5553167"/>
            <a:ext cx="216405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CN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baseline="-250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4" name="文本框 353">
            <a:extLst>
              <a:ext uri="{FF2B5EF4-FFF2-40B4-BE49-F238E27FC236}">
                <a16:creationId xmlns:a16="http://schemas.microsoft.com/office/drawing/2014/main" id="{7B9852C7-F9A5-114B-BAB2-774D76770996}"/>
              </a:ext>
            </a:extLst>
          </p:cNvPr>
          <p:cNvSpPr txBox="1"/>
          <p:nvPr/>
        </p:nvSpPr>
        <p:spPr>
          <a:xfrm>
            <a:off x="9864947" y="5305503"/>
            <a:ext cx="216405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CN" baseline="-25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baseline="-25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5" name="文本框 354">
            <a:extLst>
              <a:ext uri="{FF2B5EF4-FFF2-40B4-BE49-F238E27FC236}">
                <a16:creationId xmlns:a16="http://schemas.microsoft.com/office/drawing/2014/main" id="{80007B40-9035-DE47-8E24-0B4B4C0DA43B}"/>
              </a:ext>
            </a:extLst>
          </p:cNvPr>
          <p:cNvSpPr txBox="1"/>
          <p:nvPr/>
        </p:nvSpPr>
        <p:spPr>
          <a:xfrm>
            <a:off x="9871706" y="5044910"/>
            <a:ext cx="216405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CN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CN" altLang="en-US" baseline="-25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6" name="文本框 355">
            <a:extLst>
              <a:ext uri="{FF2B5EF4-FFF2-40B4-BE49-F238E27FC236}">
                <a16:creationId xmlns:a16="http://schemas.microsoft.com/office/drawing/2014/main" id="{17664451-86C2-AD4E-847B-684570C89ED2}"/>
              </a:ext>
            </a:extLst>
          </p:cNvPr>
          <p:cNvSpPr txBox="1"/>
          <p:nvPr/>
        </p:nvSpPr>
        <p:spPr>
          <a:xfrm>
            <a:off x="9853086" y="4785937"/>
            <a:ext cx="216405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zh-CN" altLang="en-US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7" name="矩形 356">
            <a:extLst>
              <a:ext uri="{FF2B5EF4-FFF2-40B4-BE49-F238E27FC236}">
                <a16:creationId xmlns:a16="http://schemas.microsoft.com/office/drawing/2014/main" id="{0F7E8DE4-7C11-1145-82FB-E52993D9F18C}"/>
              </a:ext>
            </a:extLst>
          </p:cNvPr>
          <p:cNvSpPr/>
          <p:nvPr/>
        </p:nvSpPr>
        <p:spPr>
          <a:xfrm>
            <a:off x="8848562" y="5601665"/>
            <a:ext cx="188190" cy="16185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" name="矩形 357">
            <a:extLst>
              <a:ext uri="{FF2B5EF4-FFF2-40B4-BE49-F238E27FC236}">
                <a16:creationId xmlns:a16="http://schemas.microsoft.com/office/drawing/2014/main" id="{C9C971A0-90C5-6F48-BC06-66C99EA73BB8}"/>
              </a:ext>
            </a:extLst>
          </p:cNvPr>
          <p:cNvSpPr/>
          <p:nvPr/>
        </p:nvSpPr>
        <p:spPr>
          <a:xfrm>
            <a:off x="9035443" y="5601665"/>
            <a:ext cx="188190" cy="16185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9" name="矩形 358">
            <a:extLst>
              <a:ext uri="{FF2B5EF4-FFF2-40B4-BE49-F238E27FC236}">
                <a16:creationId xmlns:a16="http://schemas.microsoft.com/office/drawing/2014/main" id="{2A2C6AA6-D266-AE46-863C-78D768C3721D}"/>
              </a:ext>
            </a:extLst>
          </p:cNvPr>
          <p:cNvSpPr/>
          <p:nvPr/>
        </p:nvSpPr>
        <p:spPr>
          <a:xfrm>
            <a:off x="9222768" y="5601665"/>
            <a:ext cx="188190" cy="16185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0" name="矩形 359">
            <a:extLst>
              <a:ext uri="{FF2B5EF4-FFF2-40B4-BE49-F238E27FC236}">
                <a16:creationId xmlns:a16="http://schemas.microsoft.com/office/drawing/2014/main" id="{553D27C2-A4AD-4C4A-AA81-125E740B33BE}"/>
              </a:ext>
            </a:extLst>
          </p:cNvPr>
          <p:cNvSpPr/>
          <p:nvPr/>
        </p:nvSpPr>
        <p:spPr>
          <a:xfrm>
            <a:off x="9410044" y="5601665"/>
            <a:ext cx="188190" cy="16185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1" name="矩形 360">
            <a:extLst>
              <a:ext uri="{FF2B5EF4-FFF2-40B4-BE49-F238E27FC236}">
                <a16:creationId xmlns:a16="http://schemas.microsoft.com/office/drawing/2014/main" id="{92693A4D-12C6-3E4A-8605-07F2D8D7A5BC}"/>
              </a:ext>
            </a:extLst>
          </p:cNvPr>
          <p:cNvSpPr/>
          <p:nvPr/>
        </p:nvSpPr>
        <p:spPr>
          <a:xfrm>
            <a:off x="9599355" y="5601665"/>
            <a:ext cx="188190" cy="16185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2" name="文本框 361">
            <a:extLst>
              <a:ext uri="{FF2B5EF4-FFF2-40B4-BE49-F238E27FC236}">
                <a16:creationId xmlns:a16="http://schemas.microsoft.com/office/drawing/2014/main" id="{D4C98D8C-9553-3641-A4AC-425325B022B6}"/>
              </a:ext>
            </a:extLst>
          </p:cNvPr>
          <p:cNvSpPr txBox="1"/>
          <p:nvPr/>
        </p:nvSpPr>
        <p:spPr>
          <a:xfrm>
            <a:off x="8857688" y="4598634"/>
            <a:ext cx="158698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3" name="文本框 362">
            <a:extLst>
              <a:ext uri="{FF2B5EF4-FFF2-40B4-BE49-F238E27FC236}">
                <a16:creationId xmlns:a16="http://schemas.microsoft.com/office/drawing/2014/main" id="{28359DBA-F1A4-0546-93AB-667B3E73CCA2}"/>
              </a:ext>
            </a:extLst>
          </p:cNvPr>
          <p:cNvSpPr txBox="1"/>
          <p:nvPr/>
        </p:nvSpPr>
        <p:spPr>
          <a:xfrm>
            <a:off x="9058573" y="4598634"/>
            <a:ext cx="158698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4" name="文本框 363">
            <a:extLst>
              <a:ext uri="{FF2B5EF4-FFF2-40B4-BE49-F238E27FC236}">
                <a16:creationId xmlns:a16="http://schemas.microsoft.com/office/drawing/2014/main" id="{95A4F44D-2803-7F44-AEBC-CB0E5195A3DD}"/>
              </a:ext>
            </a:extLst>
          </p:cNvPr>
          <p:cNvSpPr txBox="1"/>
          <p:nvPr/>
        </p:nvSpPr>
        <p:spPr>
          <a:xfrm>
            <a:off x="9245283" y="4598634"/>
            <a:ext cx="158698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CN" alt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5" name="文本框 364">
            <a:extLst>
              <a:ext uri="{FF2B5EF4-FFF2-40B4-BE49-F238E27FC236}">
                <a16:creationId xmlns:a16="http://schemas.microsoft.com/office/drawing/2014/main" id="{237E68C6-0060-A643-87F1-6D1255A3D099}"/>
              </a:ext>
            </a:extLst>
          </p:cNvPr>
          <p:cNvSpPr txBox="1"/>
          <p:nvPr/>
        </p:nvSpPr>
        <p:spPr>
          <a:xfrm>
            <a:off x="9429490" y="4598634"/>
            <a:ext cx="158698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zh-CN" alt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6" name="文本框 365">
            <a:extLst>
              <a:ext uri="{FF2B5EF4-FFF2-40B4-BE49-F238E27FC236}">
                <a16:creationId xmlns:a16="http://schemas.microsoft.com/office/drawing/2014/main" id="{A688B49E-345D-A94A-81D1-5D947B013BCD}"/>
              </a:ext>
            </a:extLst>
          </p:cNvPr>
          <p:cNvSpPr txBox="1"/>
          <p:nvPr/>
        </p:nvSpPr>
        <p:spPr>
          <a:xfrm>
            <a:off x="9622389" y="4598634"/>
            <a:ext cx="158698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zh-CN" alt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7" name="矩形 366">
            <a:extLst>
              <a:ext uri="{FF2B5EF4-FFF2-40B4-BE49-F238E27FC236}">
                <a16:creationId xmlns:a16="http://schemas.microsoft.com/office/drawing/2014/main" id="{CC77D8AC-830A-8947-803B-1F1190A79657}"/>
              </a:ext>
            </a:extLst>
          </p:cNvPr>
          <p:cNvSpPr/>
          <p:nvPr/>
        </p:nvSpPr>
        <p:spPr>
          <a:xfrm>
            <a:off x="8848562" y="5354209"/>
            <a:ext cx="188190" cy="16185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" name="矩形 367">
            <a:extLst>
              <a:ext uri="{FF2B5EF4-FFF2-40B4-BE49-F238E27FC236}">
                <a16:creationId xmlns:a16="http://schemas.microsoft.com/office/drawing/2014/main" id="{3613A85B-FF18-2B44-AE6D-541CAAA7BB45}"/>
              </a:ext>
            </a:extLst>
          </p:cNvPr>
          <p:cNvSpPr/>
          <p:nvPr/>
        </p:nvSpPr>
        <p:spPr>
          <a:xfrm>
            <a:off x="9035443" y="5354209"/>
            <a:ext cx="188190" cy="16185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9" name="矩形 368">
            <a:extLst>
              <a:ext uri="{FF2B5EF4-FFF2-40B4-BE49-F238E27FC236}">
                <a16:creationId xmlns:a16="http://schemas.microsoft.com/office/drawing/2014/main" id="{9F21E2CA-F92B-8343-AB73-6BA5474E8CE9}"/>
              </a:ext>
            </a:extLst>
          </p:cNvPr>
          <p:cNvSpPr/>
          <p:nvPr/>
        </p:nvSpPr>
        <p:spPr>
          <a:xfrm>
            <a:off x="9222768" y="5354209"/>
            <a:ext cx="188190" cy="16185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0" name="矩形 369">
            <a:extLst>
              <a:ext uri="{FF2B5EF4-FFF2-40B4-BE49-F238E27FC236}">
                <a16:creationId xmlns:a16="http://schemas.microsoft.com/office/drawing/2014/main" id="{ED7FFDE3-F51C-344F-9A3B-80487CB3CB81}"/>
              </a:ext>
            </a:extLst>
          </p:cNvPr>
          <p:cNvSpPr/>
          <p:nvPr/>
        </p:nvSpPr>
        <p:spPr>
          <a:xfrm>
            <a:off x="9410044" y="5354209"/>
            <a:ext cx="188190" cy="16185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1" name="矩形 370">
            <a:extLst>
              <a:ext uri="{FF2B5EF4-FFF2-40B4-BE49-F238E27FC236}">
                <a16:creationId xmlns:a16="http://schemas.microsoft.com/office/drawing/2014/main" id="{AF1E5CCA-F23E-8744-AD8A-3B2B95EB6682}"/>
              </a:ext>
            </a:extLst>
          </p:cNvPr>
          <p:cNvSpPr/>
          <p:nvPr/>
        </p:nvSpPr>
        <p:spPr>
          <a:xfrm>
            <a:off x="9599355" y="5354209"/>
            <a:ext cx="188190" cy="16185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2" name="矩形 371">
            <a:extLst>
              <a:ext uri="{FF2B5EF4-FFF2-40B4-BE49-F238E27FC236}">
                <a16:creationId xmlns:a16="http://schemas.microsoft.com/office/drawing/2014/main" id="{D5BE4F4A-310A-A642-AECD-ECEC459B472D}"/>
              </a:ext>
            </a:extLst>
          </p:cNvPr>
          <p:cNvSpPr/>
          <p:nvPr/>
        </p:nvSpPr>
        <p:spPr>
          <a:xfrm>
            <a:off x="8848562" y="5093408"/>
            <a:ext cx="188190" cy="16185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3" name="矩形 372">
            <a:extLst>
              <a:ext uri="{FF2B5EF4-FFF2-40B4-BE49-F238E27FC236}">
                <a16:creationId xmlns:a16="http://schemas.microsoft.com/office/drawing/2014/main" id="{69919261-CA01-B84B-B30E-FDE174807ECA}"/>
              </a:ext>
            </a:extLst>
          </p:cNvPr>
          <p:cNvSpPr/>
          <p:nvPr/>
        </p:nvSpPr>
        <p:spPr>
          <a:xfrm>
            <a:off x="9035443" y="5093408"/>
            <a:ext cx="188190" cy="16185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4" name="矩形 373">
            <a:extLst>
              <a:ext uri="{FF2B5EF4-FFF2-40B4-BE49-F238E27FC236}">
                <a16:creationId xmlns:a16="http://schemas.microsoft.com/office/drawing/2014/main" id="{37418D6F-0315-8240-B55E-285A7CA0687B}"/>
              </a:ext>
            </a:extLst>
          </p:cNvPr>
          <p:cNvSpPr/>
          <p:nvPr/>
        </p:nvSpPr>
        <p:spPr>
          <a:xfrm>
            <a:off x="9222768" y="5093408"/>
            <a:ext cx="188190" cy="16185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5" name="矩形 374">
            <a:extLst>
              <a:ext uri="{FF2B5EF4-FFF2-40B4-BE49-F238E27FC236}">
                <a16:creationId xmlns:a16="http://schemas.microsoft.com/office/drawing/2014/main" id="{55DD7127-BCA1-A947-B9F7-40064DC2023C}"/>
              </a:ext>
            </a:extLst>
          </p:cNvPr>
          <p:cNvSpPr/>
          <p:nvPr/>
        </p:nvSpPr>
        <p:spPr>
          <a:xfrm>
            <a:off x="9410044" y="5093408"/>
            <a:ext cx="188190" cy="16185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6" name="矩形 375">
            <a:extLst>
              <a:ext uri="{FF2B5EF4-FFF2-40B4-BE49-F238E27FC236}">
                <a16:creationId xmlns:a16="http://schemas.microsoft.com/office/drawing/2014/main" id="{D89BA619-9388-C844-8595-838893D668DA}"/>
              </a:ext>
            </a:extLst>
          </p:cNvPr>
          <p:cNvSpPr/>
          <p:nvPr/>
        </p:nvSpPr>
        <p:spPr>
          <a:xfrm>
            <a:off x="9599355" y="5093408"/>
            <a:ext cx="188190" cy="16185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7" name="矩形 376">
            <a:extLst>
              <a:ext uri="{FF2B5EF4-FFF2-40B4-BE49-F238E27FC236}">
                <a16:creationId xmlns:a16="http://schemas.microsoft.com/office/drawing/2014/main" id="{13470E8A-E68E-E14F-9147-2EE63845D45A}"/>
              </a:ext>
            </a:extLst>
          </p:cNvPr>
          <p:cNvSpPr/>
          <p:nvPr/>
        </p:nvSpPr>
        <p:spPr>
          <a:xfrm>
            <a:off x="8852358" y="4836076"/>
            <a:ext cx="188190" cy="161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8" name="矩形 377">
            <a:extLst>
              <a:ext uri="{FF2B5EF4-FFF2-40B4-BE49-F238E27FC236}">
                <a16:creationId xmlns:a16="http://schemas.microsoft.com/office/drawing/2014/main" id="{53BF541B-404C-EF47-AC2B-000B05904ED3}"/>
              </a:ext>
            </a:extLst>
          </p:cNvPr>
          <p:cNvSpPr/>
          <p:nvPr/>
        </p:nvSpPr>
        <p:spPr>
          <a:xfrm>
            <a:off x="9039239" y="4836076"/>
            <a:ext cx="188190" cy="161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9" name="矩形 378">
            <a:extLst>
              <a:ext uri="{FF2B5EF4-FFF2-40B4-BE49-F238E27FC236}">
                <a16:creationId xmlns:a16="http://schemas.microsoft.com/office/drawing/2014/main" id="{A951AE8E-E01F-BE4F-885E-0EA92F85106B}"/>
              </a:ext>
            </a:extLst>
          </p:cNvPr>
          <p:cNvSpPr/>
          <p:nvPr/>
        </p:nvSpPr>
        <p:spPr>
          <a:xfrm>
            <a:off x="9226564" y="4836076"/>
            <a:ext cx="188190" cy="161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0" name="矩形 379">
            <a:extLst>
              <a:ext uri="{FF2B5EF4-FFF2-40B4-BE49-F238E27FC236}">
                <a16:creationId xmlns:a16="http://schemas.microsoft.com/office/drawing/2014/main" id="{85D2C545-A6BA-E547-9667-6CAFB9CA332D}"/>
              </a:ext>
            </a:extLst>
          </p:cNvPr>
          <p:cNvSpPr/>
          <p:nvPr/>
        </p:nvSpPr>
        <p:spPr>
          <a:xfrm>
            <a:off x="9413840" y="4836076"/>
            <a:ext cx="188190" cy="161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1" name="矩形 380">
            <a:extLst>
              <a:ext uri="{FF2B5EF4-FFF2-40B4-BE49-F238E27FC236}">
                <a16:creationId xmlns:a16="http://schemas.microsoft.com/office/drawing/2014/main" id="{A9B259C6-78B6-F046-8868-4F5A49A43624}"/>
              </a:ext>
            </a:extLst>
          </p:cNvPr>
          <p:cNvSpPr/>
          <p:nvPr/>
        </p:nvSpPr>
        <p:spPr>
          <a:xfrm>
            <a:off x="9603151" y="4836076"/>
            <a:ext cx="188190" cy="161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2" name="文本框 381">
            <a:extLst>
              <a:ext uri="{FF2B5EF4-FFF2-40B4-BE49-F238E27FC236}">
                <a16:creationId xmlns:a16="http://schemas.microsoft.com/office/drawing/2014/main" id="{E8514DB7-0B1A-2F48-9885-A7AB717F1C19}"/>
              </a:ext>
            </a:extLst>
          </p:cNvPr>
          <p:cNvSpPr txBox="1"/>
          <p:nvPr/>
        </p:nvSpPr>
        <p:spPr>
          <a:xfrm>
            <a:off x="3853736" y="6099538"/>
            <a:ext cx="158698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CN" alt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3" name="圆柱体 382">
            <a:extLst>
              <a:ext uri="{FF2B5EF4-FFF2-40B4-BE49-F238E27FC236}">
                <a16:creationId xmlns:a16="http://schemas.microsoft.com/office/drawing/2014/main" id="{B1076D04-95D1-0844-9AA8-5A163C13AC4E}"/>
              </a:ext>
            </a:extLst>
          </p:cNvPr>
          <p:cNvSpPr/>
          <p:nvPr/>
        </p:nvSpPr>
        <p:spPr>
          <a:xfrm>
            <a:off x="3768561" y="6033377"/>
            <a:ext cx="308903" cy="308888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4" name="文本框 383">
            <a:extLst>
              <a:ext uri="{FF2B5EF4-FFF2-40B4-BE49-F238E27FC236}">
                <a16:creationId xmlns:a16="http://schemas.microsoft.com/office/drawing/2014/main" id="{A9464008-472B-D04E-B8DC-8F7AEF458AE2}"/>
              </a:ext>
            </a:extLst>
          </p:cNvPr>
          <p:cNvSpPr txBox="1"/>
          <p:nvPr/>
        </p:nvSpPr>
        <p:spPr>
          <a:xfrm>
            <a:off x="3083603" y="8165307"/>
            <a:ext cx="158698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CN" alt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5" name="圆柱体 384">
            <a:extLst>
              <a:ext uri="{FF2B5EF4-FFF2-40B4-BE49-F238E27FC236}">
                <a16:creationId xmlns:a16="http://schemas.microsoft.com/office/drawing/2014/main" id="{2BF1D5B4-87BB-1B46-A96E-C6FD13329A34}"/>
              </a:ext>
            </a:extLst>
          </p:cNvPr>
          <p:cNvSpPr/>
          <p:nvPr/>
        </p:nvSpPr>
        <p:spPr>
          <a:xfrm>
            <a:off x="3006135" y="8111787"/>
            <a:ext cx="308903" cy="308888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6" name="文本框 385">
            <a:extLst>
              <a:ext uri="{FF2B5EF4-FFF2-40B4-BE49-F238E27FC236}">
                <a16:creationId xmlns:a16="http://schemas.microsoft.com/office/drawing/2014/main" id="{FD0394B2-90A3-B546-8A66-7DB2D4772BB4}"/>
              </a:ext>
            </a:extLst>
          </p:cNvPr>
          <p:cNvSpPr txBox="1"/>
          <p:nvPr/>
        </p:nvSpPr>
        <p:spPr>
          <a:xfrm>
            <a:off x="5768663" y="8182664"/>
            <a:ext cx="158698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7" name="圆柱体 386">
            <a:extLst>
              <a:ext uri="{FF2B5EF4-FFF2-40B4-BE49-F238E27FC236}">
                <a16:creationId xmlns:a16="http://schemas.microsoft.com/office/drawing/2014/main" id="{D76536DE-2EAF-964F-9F15-860571EFB3D2}"/>
              </a:ext>
            </a:extLst>
          </p:cNvPr>
          <p:cNvSpPr/>
          <p:nvPr/>
        </p:nvSpPr>
        <p:spPr>
          <a:xfrm>
            <a:off x="5681273" y="8125719"/>
            <a:ext cx="308903" cy="308888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8" name="文本框 387">
            <a:extLst>
              <a:ext uri="{FF2B5EF4-FFF2-40B4-BE49-F238E27FC236}">
                <a16:creationId xmlns:a16="http://schemas.microsoft.com/office/drawing/2014/main" id="{0CBBB8EA-40AC-3F4A-A426-5C1F468A2CC5}"/>
              </a:ext>
            </a:extLst>
          </p:cNvPr>
          <p:cNvSpPr txBox="1"/>
          <p:nvPr/>
        </p:nvSpPr>
        <p:spPr>
          <a:xfrm>
            <a:off x="4950424" y="8181397"/>
            <a:ext cx="158698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zh-CN" alt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9" name="圆柱体 388">
            <a:extLst>
              <a:ext uri="{FF2B5EF4-FFF2-40B4-BE49-F238E27FC236}">
                <a16:creationId xmlns:a16="http://schemas.microsoft.com/office/drawing/2014/main" id="{4FD82181-1E40-834F-B6AB-39CF6266C9B6}"/>
              </a:ext>
            </a:extLst>
          </p:cNvPr>
          <p:cNvSpPr/>
          <p:nvPr/>
        </p:nvSpPr>
        <p:spPr>
          <a:xfrm>
            <a:off x="4860693" y="8125946"/>
            <a:ext cx="308903" cy="308888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0" name="文本框 389">
            <a:extLst>
              <a:ext uri="{FF2B5EF4-FFF2-40B4-BE49-F238E27FC236}">
                <a16:creationId xmlns:a16="http://schemas.microsoft.com/office/drawing/2014/main" id="{91C780CB-DACF-C642-A77C-3F98D23BBEA4}"/>
              </a:ext>
            </a:extLst>
          </p:cNvPr>
          <p:cNvSpPr txBox="1"/>
          <p:nvPr/>
        </p:nvSpPr>
        <p:spPr>
          <a:xfrm>
            <a:off x="6907368" y="6109930"/>
            <a:ext cx="158698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1" name="圆柱体 390">
            <a:extLst>
              <a:ext uri="{FF2B5EF4-FFF2-40B4-BE49-F238E27FC236}">
                <a16:creationId xmlns:a16="http://schemas.microsoft.com/office/drawing/2014/main" id="{CD2AD129-50EC-C340-8B0D-E5DFB2C38C89}"/>
              </a:ext>
            </a:extLst>
          </p:cNvPr>
          <p:cNvSpPr/>
          <p:nvPr/>
        </p:nvSpPr>
        <p:spPr>
          <a:xfrm>
            <a:off x="6806181" y="6039163"/>
            <a:ext cx="308903" cy="308888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2" name="文本框 391">
            <a:extLst>
              <a:ext uri="{FF2B5EF4-FFF2-40B4-BE49-F238E27FC236}">
                <a16:creationId xmlns:a16="http://schemas.microsoft.com/office/drawing/2014/main" id="{046DA400-2134-EF4D-A1E5-B3B130794DA1}"/>
              </a:ext>
            </a:extLst>
          </p:cNvPr>
          <p:cNvSpPr txBox="1"/>
          <p:nvPr/>
        </p:nvSpPr>
        <p:spPr>
          <a:xfrm>
            <a:off x="6151492" y="6101597"/>
            <a:ext cx="158698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zh-CN" alt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3" name="圆柱体 392">
            <a:extLst>
              <a:ext uri="{FF2B5EF4-FFF2-40B4-BE49-F238E27FC236}">
                <a16:creationId xmlns:a16="http://schemas.microsoft.com/office/drawing/2014/main" id="{0769FD80-8108-1646-AB06-95DAB899FE91}"/>
              </a:ext>
            </a:extLst>
          </p:cNvPr>
          <p:cNvSpPr/>
          <p:nvPr/>
        </p:nvSpPr>
        <p:spPr>
          <a:xfrm>
            <a:off x="6049541" y="6039163"/>
            <a:ext cx="308903" cy="308888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2524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</TotalTime>
  <Words>219</Words>
  <Application>Microsoft Office PowerPoint</Application>
  <PresentationFormat>自定义</PresentationFormat>
  <Paragraphs>219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石 望华</cp:lastModifiedBy>
  <cp:revision>20</cp:revision>
  <dcterms:created xsi:type="dcterms:W3CDTF">2021-11-04T06:59:06Z</dcterms:created>
  <dcterms:modified xsi:type="dcterms:W3CDTF">2022-05-28T06:08:08Z</dcterms:modified>
</cp:coreProperties>
</file>