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-4758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D9BA-3221-4E04-8550-51DEBFA4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A9E78-3FE2-4AE9-A982-738839B3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E2C04-5138-450F-AB72-A77DE63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32FC3-C277-44E2-A930-80659FEB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29C8-CE6C-459E-AD70-F33E55C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7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53A-473D-46F1-AF01-09436B4F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4A2BF-C650-4722-8965-6D2FFB7E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5468B-C85A-48A4-8A99-1925C4BD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44EA-EF06-4377-BD1B-621625AE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B0A93-6071-4B98-82F9-BB4092AA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8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2EA97-4E6D-48C5-BF61-2BC9A9A7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AB4EC-8723-4469-9A14-759CC7E78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578D3-9C76-4639-B275-87B78425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24C6-AED7-4166-AB5D-F1A069CE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E31BA-ACC5-4C15-ABFB-ACF64E36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D26D-BB06-4375-B341-BB452704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22394-FFCF-42B7-A73A-6C21A2B2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981CB-D1C6-41C7-9A74-CF079F6E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C5E34-8677-40CE-BE65-A9DFD178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BE27-6C96-4F5B-9797-DEEAA05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E888-0CA8-44E0-BDEE-1C8C49BC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8B5FE-4ABF-44FE-B2B9-1A215771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95AD5-C5ED-4795-ABCF-6932B62A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1D24A-A8E4-40CB-9D30-2BD7F010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C4C4E-FF89-45B5-A959-471F09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0AB3-B40A-44E2-8D4E-E79910E7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46A0-6CA9-41EF-95A2-1E148A58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9844F-CE81-421E-8CBC-D695E98D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66652-3961-4689-86BF-85ABEC65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E3492-AC66-4BA9-8B8C-0788967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BBECB-EDE8-46D1-9C55-4B9EC30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CADE-7CF7-4305-AF29-EF4F1AAC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FBEA1-83BA-4A41-A3AD-47051F8E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3FA91-ED05-44FD-A6B0-21BE19732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2531D-DF24-46A2-B2A2-1467D44C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BDDA52-3830-4963-AEB1-44284CDC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45C738-B307-483A-BCD8-C30F9BB7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8E265-904D-43AD-A5AF-55C34AE1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E221F-90C3-4B7D-ABCD-1CC664E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2FC6-3B48-4A4E-A453-89F1F181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1CEFD-1459-446B-B5D5-7C2F0195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81545A-DC79-4E6F-A134-3895B7B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CF9D3D-85D9-47E5-9710-EB24B30B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45A823-6F57-471B-92DC-C235388F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6BAB4-9401-4E3A-87F6-79A79159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66F22-2442-4B74-94DE-D0735D69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E90E-5CA9-4E73-ABFE-F83E4A34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2D9BA-E3E9-43F6-A73F-229BAF38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A2A96-EB21-46EB-877E-CDE7EEED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52630-B899-4500-9746-C84A3B52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CF8FD-D06B-44C3-BBA9-E4C7B74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BF2F7-B02C-4272-994E-E6F0EB7C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3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F2D62-0A28-4F04-839F-393D9C61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CDD51-A00A-494B-93AE-3B78D4CE8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63B0D-7296-4CA1-9EC6-2F531B4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02630-364C-4E1E-AA73-BB33BC8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A1ABD-0E00-474B-93C0-4B7926B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AB3F4-91B1-4DDC-9CD0-15CDEF7C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3B415-4570-43B0-AFE6-1A7E684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489F5-B22B-48D7-9A39-0515D96B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A9C98-707E-42DD-851E-82242E1BF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0A54-2F6B-4922-9C88-F023DA4BC44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45689-57B0-47ED-8371-7D1319C6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DAC8C-2FB9-4630-B0DD-9970981E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6ABA2F-5D71-4358-8DC8-65B59C1E430A}"/>
              </a:ext>
            </a:extLst>
          </p:cNvPr>
          <p:cNvSpPr/>
          <p:nvPr/>
        </p:nvSpPr>
        <p:spPr>
          <a:xfrm>
            <a:off x="6304800" y="3429000"/>
            <a:ext cx="3368261" cy="35899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Marking Time 6.79ms,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93.56%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C8390C-4657-4EB7-8C14-580750DAA9A9}"/>
              </a:ext>
            </a:extLst>
          </p:cNvPr>
          <p:cNvSpPr/>
          <p:nvPr/>
        </p:nvSpPr>
        <p:spPr>
          <a:xfrm>
            <a:off x="9674400" y="3429000"/>
            <a:ext cx="21600" cy="358997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7EB413-6BD8-400D-832C-098DC870A7BC}"/>
              </a:ext>
            </a:extLst>
          </p:cNvPr>
          <p:cNvSpPr/>
          <p:nvPr/>
        </p:nvSpPr>
        <p:spPr>
          <a:xfrm>
            <a:off x="6096000" y="3429000"/>
            <a:ext cx="208800" cy="358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 dirty="0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E9225E-43AC-48F4-A26D-90147835D501}"/>
              </a:ext>
            </a:extLst>
          </p:cNvPr>
          <p:cNvSpPr txBox="1"/>
          <p:nvPr/>
        </p:nvSpPr>
        <p:spPr>
          <a:xfrm>
            <a:off x="4816102" y="3321336"/>
            <a:ext cx="1115638" cy="57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/>
              <a:t>Counting Time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 0.422ms, 5.82% </a:t>
            </a:r>
            <a:endParaRPr lang="zh-CN" altLang="en-US" sz="11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6CAAF1-A7FB-4A8C-B4E2-32E93487BA15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5931740" y="3608498"/>
            <a:ext cx="16426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6B6D0F-985B-49AA-A455-30C8A587023D}"/>
              </a:ext>
            </a:extLst>
          </p:cNvPr>
          <p:cNvSpPr txBox="1"/>
          <p:nvPr/>
        </p:nvSpPr>
        <p:spPr>
          <a:xfrm>
            <a:off x="9881861" y="3321336"/>
            <a:ext cx="1197927" cy="57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Comparing Time 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0.045ms, 0.62% </a:t>
            </a:r>
            <a:endParaRPr lang="zh-CN" altLang="en-US" sz="11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C30D32-03C3-4031-8386-594EC9AE31A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696000" y="3608498"/>
            <a:ext cx="185861" cy="1"/>
          </a:xfrm>
          <a:prstGeom prst="line">
            <a:avLst/>
          </a:prstGeom>
          <a:ln w="12700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5</cp:revision>
  <dcterms:created xsi:type="dcterms:W3CDTF">2021-11-06T14:07:26Z</dcterms:created>
  <dcterms:modified xsi:type="dcterms:W3CDTF">2021-11-07T07:52:38Z</dcterms:modified>
</cp:coreProperties>
</file>