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03" y="-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B475C-5A9A-4242-A75F-F3BD5F78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E5144-AF77-45EE-A317-F62B6A2DB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710CA-226F-4122-B7E0-4C4CE79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3221-6BC2-43DB-8EFA-88109786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15E3B-C70A-4257-807D-289E50F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4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45EA-DE34-448B-91C4-5AFF5EA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C3ADC-E6D2-4244-9457-1C5A5098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890E4-3170-44B4-A113-624CA31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ACF82-BAF8-482F-B271-AA5287A7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ED5FD-E7CE-4300-AB88-CA75C28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3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BB049-8EC2-431A-A2C6-28544A47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67D79-9990-4816-A28F-3E3D16DDF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7862D-8932-4C27-8231-CAE40E18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E4111-8891-441D-9EA4-0E358FC8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D00E0-653A-497D-827E-1588CEA7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5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CFE9-ED10-4518-9BDF-A16AC54A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51B33-8E6E-4148-B26D-7098E86A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5D00B-D93B-4630-B6AB-7BC9CCA2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5A5B1-DE62-41A5-B415-DEB0F067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83A3-FECA-46D3-B947-67F960AC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CD68-D959-46F9-BDCF-760A0BC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6135B-30D3-4F66-A7FB-D1FC2DC6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35363-F61C-44FD-B9A0-A33CCB69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00207-6677-40A8-98B0-64DF8074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3EC89-2687-4395-91FA-4A568A3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0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EAE8-A95D-40FE-AD0D-7CF4CE14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73A41-BC36-43E5-B465-ACE3E8264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CC4F2-0C5A-49B3-8155-4A0EB609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B835C-B461-4144-8D6A-40CE077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D92E8-77AB-46D6-98C1-6E517955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8A031-7AC4-434C-9B38-3F08CF9A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CF816-A630-4A2E-875A-B5E2B8F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0182C-7B94-4B18-946E-874739ED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8E93E-2488-4472-8794-FF3DB1B1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E6CC2-0E5B-467D-9E9D-EADB654F5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55B50-EBE7-457B-BD9A-79B4F1113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C40473-AA6F-45F6-98E6-6869617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0CB567-AF6C-4D07-80D9-D220C28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E84E5-C434-4B7F-A53F-A99D65D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49FF-D65E-48A5-A24E-11102818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2576B-C1A2-4D49-BD7F-6DA3599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9FEA7-B519-4F51-B817-EFA6FB6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7610A-E01E-4C5B-B793-002D882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66B39-0A13-42D8-9E05-7561EB5D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463D6-A06A-4C8E-8D4F-1596CFB2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3B687-2C08-4069-80A1-18B1EE40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5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C3C9-79A7-4788-9EF7-7EE3D2E5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88A8-B4F2-41CF-B0AF-F90949BF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F266D-DB87-4B41-A839-C06C973A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C3A61-C644-4429-9593-42E1ED0F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BE74F-A6EA-4B46-9A76-75BCF2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A9F22-CFFB-4701-B816-E098CF6B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B646C-4E59-477A-8B9A-0A348AF3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58E57-87EF-4978-A66F-060DB8434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F7158-1B38-4A4E-9E89-7A2CD302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A85C-6E96-4BF5-A6C4-E91543F8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189ED-0ABA-41E2-BE66-BA3C111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14A69-E22E-424C-BE92-1A25AEA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EB9DC2-E2A9-412A-8ADF-E8AB0FA8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8A0FC-0C21-43A0-B653-A33D551E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77D5-97C2-411F-9FA7-1F2C4571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178C-B808-418C-AE75-F157483FF21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5B943-7871-4C79-A549-12A7F018D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6EB4-10B5-4F31-9E9B-3D98BFF54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E986291-DBFC-45C1-B009-2C2A99E3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20668"/>
              </p:ext>
            </p:extLst>
          </p:nvPr>
        </p:nvGraphicFramePr>
        <p:xfrm>
          <a:off x="696000" y="549000"/>
          <a:ext cx="5400000" cy="66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18650464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612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867798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84025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878026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706324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3699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242346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70949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24055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9509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484434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27364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734649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815969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178360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85694839"/>
                    </a:ext>
                  </a:extLst>
                </a:gridCol>
              </a:tblGrid>
              <a:tr h="18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Low Bucket List in d</a:t>
                      </a:r>
                      <a:r>
                        <a:rPr lang="en-US" altLang="zh-CN" sz="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785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Bucket Number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54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Sub ID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53915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12A1616-E532-42A3-AABD-C962D9E2F59F}"/>
              </a:ext>
            </a:extLst>
          </p:cNvPr>
          <p:cNvCxnSpPr>
            <a:cxnSpLocks/>
          </p:cNvCxnSpPr>
          <p:nvPr/>
        </p:nvCxnSpPr>
        <p:spPr>
          <a:xfrm>
            <a:off x="4926000" y="76454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D4D94C-7B12-4C2D-8668-B5D4BD8DAC03}"/>
              </a:ext>
            </a:extLst>
          </p:cNvPr>
          <p:cNvCxnSpPr>
            <a:cxnSpLocks/>
          </p:cNvCxnSpPr>
          <p:nvPr/>
        </p:nvCxnSpPr>
        <p:spPr>
          <a:xfrm>
            <a:off x="3774000" y="76454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50ABAF2-86E0-49BA-9C07-7BF17118632F}"/>
              </a:ext>
            </a:extLst>
          </p:cNvPr>
          <p:cNvCxnSpPr>
            <a:cxnSpLocks/>
          </p:cNvCxnSpPr>
          <p:nvPr/>
        </p:nvCxnSpPr>
        <p:spPr>
          <a:xfrm>
            <a:off x="2622000" y="76454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3">
            <a:extLst>
              <a:ext uri="{FF2B5EF4-FFF2-40B4-BE49-F238E27FC236}">
                <a16:creationId xmlns:a16="http://schemas.microsoft.com/office/drawing/2014/main" id="{067F8535-8383-4CC8-950F-ACE72281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41463"/>
              </p:ext>
            </p:extLst>
          </p:nvPr>
        </p:nvGraphicFramePr>
        <p:xfrm>
          <a:off x="696000" y="1233000"/>
          <a:ext cx="5400000" cy="66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18650464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612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867798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84025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878026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706324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3699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242346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70949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24055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9509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484434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27364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734649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815969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178360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85694839"/>
                    </a:ext>
                  </a:extLst>
                </a:gridCol>
              </a:tblGrid>
              <a:tr h="18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High Bucket List in d</a:t>
                      </a:r>
                      <a:r>
                        <a:rPr lang="en-US" altLang="zh-CN" sz="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785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Bucket Number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54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Sub ID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53915"/>
                  </a:ext>
                </a:extLst>
              </a:tr>
            </a:tbl>
          </a:graphicData>
        </a:graphic>
      </p:graphicFrame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2CE7E97-0A2D-4FD2-A25A-566A88AAE44F}"/>
              </a:ext>
            </a:extLst>
          </p:cNvPr>
          <p:cNvCxnSpPr>
            <a:cxnSpLocks/>
          </p:cNvCxnSpPr>
          <p:nvPr/>
        </p:nvCxnSpPr>
        <p:spPr>
          <a:xfrm>
            <a:off x="4926000" y="144854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FB51D7F-A4F5-4D89-94CE-C3958F1DFDEF}"/>
              </a:ext>
            </a:extLst>
          </p:cNvPr>
          <p:cNvCxnSpPr>
            <a:cxnSpLocks/>
          </p:cNvCxnSpPr>
          <p:nvPr/>
        </p:nvCxnSpPr>
        <p:spPr>
          <a:xfrm>
            <a:off x="3774000" y="144854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B787FCC-97CC-45C4-B4C2-12FED5BC1D53}"/>
              </a:ext>
            </a:extLst>
          </p:cNvPr>
          <p:cNvCxnSpPr>
            <a:cxnSpLocks/>
          </p:cNvCxnSpPr>
          <p:nvPr/>
        </p:nvCxnSpPr>
        <p:spPr>
          <a:xfrm>
            <a:off x="2622720" y="144854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3">
            <a:extLst>
              <a:ext uri="{FF2B5EF4-FFF2-40B4-BE49-F238E27FC236}">
                <a16:creationId xmlns:a16="http://schemas.microsoft.com/office/drawing/2014/main" id="{E589BBF4-2EDD-4684-86FB-B8F94FD18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19551"/>
              </p:ext>
            </p:extLst>
          </p:nvPr>
        </p:nvGraphicFramePr>
        <p:xfrm>
          <a:off x="696000" y="1950020"/>
          <a:ext cx="5400000" cy="66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18650464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612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867798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84025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878026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706324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3699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242346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70949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24055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9509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484434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27364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734649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815969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178360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85694839"/>
                    </a:ext>
                  </a:extLst>
                </a:gridCol>
              </a:tblGrid>
              <a:tr h="18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Low Bucket List in d</a:t>
                      </a:r>
                      <a:r>
                        <a:rPr lang="en-US" altLang="zh-CN" sz="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785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Bucket Number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54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Sub ID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53915"/>
                  </a:ext>
                </a:extLst>
              </a:tr>
            </a:tbl>
          </a:graphicData>
        </a:graphic>
      </p:graphicFrame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44E5870-3697-40B8-AA72-673547F61BF1}"/>
              </a:ext>
            </a:extLst>
          </p:cNvPr>
          <p:cNvCxnSpPr>
            <a:cxnSpLocks/>
          </p:cNvCxnSpPr>
          <p:nvPr/>
        </p:nvCxnSpPr>
        <p:spPr>
          <a:xfrm>
            <a:off x="4926000" y="216556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F176131-EECA-45B7-8A81-4DA53715F138}"/>
              </a:ext>
            </a:extLst>
          </p:cNvPr>
          <p:cNvCxnSpPr>
            <a:cxnSpLocks/>
          </p:cNvCxnSpPr>
          <p:nvPr/>
        </p:nvCxnSpPr>
        <p:spPr>
          <a:xfrm>
            <a:off x="3774000" y="216556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EF767D5-F3DE-426C-A529-E8C3045BC1B4}"/>
              </a:ext>
            </a:extLst>
          </p:cNvPr>
          <p:cNvCxnSpPr>
            <a:cxnSpLocks/>
          </p:cNvCxnSpPr>
          <p:nvPr/>
        </p:nvCxnSpPr>
        <p:spPr>
          <a:xfrm>
            <a:off x="2622000" y="216556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表格 3">
            <a:extLst>
              <a:ext uri="{FF2B5EF4-FFF2-40B4-BE49-F238E27FC236}">
                <a16:creationId xmlns:a16="http://schemas.microsoft.com/office/drawing/2014/main" id="{4D22E830-9DDF-4385-9CFC-59BA0A188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80660"/>
              </p:ext>
            </p:extLst>
          </p:nvPr>
        </p:nvGraphicFramePr>
        <p:xfrm>
          <a:off x="696000" y="2634020"/>
          <a:ext cx="5400000" cy="66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18650464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612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867798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84025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878026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706324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3699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242346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70949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24055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9509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484434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27364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734649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8159693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178360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85694839"/>
                    </a:ext>
                  </a:extLst>
                </a:gridCol>
              </a:tblGrid>
              <a:tr h="18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High Bucket List in d</a:t>
                      </a:r>
                      <a:r>
                        <a:rPr lang="en-US" altLang="zh-CN" sz="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785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Bucket Number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54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Sub ID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53915"/>
                  </a:ext>
                </a:extLst>
              </a:tr>
            </a:tbl>
          </a:graphicData>
        </a:graphic>
      </p:graphicFrame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459FA9-E4F3-45B4-8F5B-09D3F3C13F18}"/>
              </a:ext>
            </a:extLst>
          </p:cNvPr>
          <p:cNvCxnSpPr>
            <a:cxnSpLocks/>
          </p:cNvCxnSpPr>
          <p:nvPr/>
        </p:nvCxnSpPr>
        <p:spPr>
          <a:xfrm>
            <a:off x="4926000" y="284956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5678E5B-1A5C-4DD3-992C-909ECFCBCB24}"/>
              </a:ext>
            </a:extLst>
          </p:cNvPr>
          <p:cNvCxnSpPr>
            <a:cxnSpLocks/>
          </p:cNvCxnSpPr>
          <p:nvPr/>
        </p:nvCxnSpPr>
        <p:spPr>
          <a:xfrm>
            <a:off x="3774000" y="284956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D82887F-1184-40BC-9774-4F5F769389A5}"/>
              </a:ext>
            </a:extLst>
          </p:cNvPr>
          <p:cNvCxnSpPr>
            <a:cxnSpLocks/>
          </p:cNvCxnSpPr>
          <p:nvPr/>
        </p:nvCxnSpPr>
        <p:spPr>
          <a:xfrm>
            <a:off x="2622720" y="2849560"/>
            <a:ext cx="0" cy="44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DD546B39-E96B-4355-9B2D-3767F921A2E5}"/>
              </a:ext>
            </a:extLst>
          </p:cNvPr>
          <p:cNvSpPr>
            <a:spLocks/>
          </p:cNvSpPr>
          <p:nvPr/>
        </p:nvSpPr>
        <p:spPr>
          <a:xfrm>
            <a:off x="3143672" y="1141168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Low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8E58D0-BAEC-4B82-BC53-FF57BAB57769}"/>
              </a:ext>
            </a:extLst>
          </p:cNvPr>
          <p:cNvCxnSpPr>
            <a:cxnSpLocks/>
          </p:cNvCxnSpPr>
          <p:nvPr/>
        </p:nvCxnSpPr>
        <p:spPr>
          <a:xfrm flipV="1">
            <a:off x="422379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5A2813-A28F-42A2-A51A-DFB684A2087B}"/>
              </a:ext>
            </a:extLst>
          </p:cNvPr>
          <p:cNvCxnSpPr/>
          <p:nvPr/>
        </p:nvCxnSpPr>
        <p:spPr>
          <a:xfrm>
            <a:off x="458383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E56FE52-81B1-40CA-BE16-50622850641C}"/>
              </a:ext>
            </a:extLst>
          </p:cNvPr>
          <p:cNvCxnSpPr/>
          <p:nvPr/>
        </p:nvCxnSpPr>
        <p:spPr>
          <a:xfrm>
            <a:off x="494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C22FBA-AC46-418F-B650-BC1704BFE817}"/>
              </a:ext>
            </a:extLst>
          </p:cNvPr>
          <p:cNvCxnSpPr>
            <a:cxnSpLocks/>
          </p:cNvCxnSpPr>
          <p:nvPr/>
        </p:nvCxnSpPr>
        <p:spPr>
          <a:xfrm flipV="1">
            <a:off x="530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D80BB9-CA52-468A-B6A0-8CD1D39741DB}"/>
              </a:ext>
            </a:extLst>
          </p:cNvPr>
          <p:cNvCxnSpPr/>
          <p:nvPr/>
        </p:nvCxnSpPr>
        <p:spPr>
          <a:xfrm>
            <a:off x="566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B9ED04-83EE-4260-8BAC-84D1E5CF5C21}"/>
              </a:ext>
            </a:extLst>
          </p:cNvPr>
          <p:cNvCxnSpPr/>
          <p:nvPr/>
        </p:nvCxnSpPr>
        <p:spPr>
          <a:xfrm>
            <a:off x="602399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D1938C6-C5D5-4984-B9B1-8BF2B3F384ED}"/>
              </a:ext>
            </a:extLst>
          </p:cNvPr>
          <p:cNvCxnSpPr/>
          <p:nvPr/>
        </p:nvCxnSpPr>
        <p:spPr>
          <a:xfrm>
            <a:off x="638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/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/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/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/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8ADF0D76-4C50-478E-8994-F1DA84C6DB8E}"/>
              </a:ext>
            </a:extLst>
          </p:cNvPr>
          <p:cNvSpPr txBox="1"/>
          <p:nvPr/>
        </p:nvSpPr>
        <p:spPr>
          <a:xfrm>
            <a:off x="5662472" y="1130234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/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blipFill>
                <a:blip r:embed="rId6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/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blipFill>
                <a:blip r:embed="rId7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9CB93151-1D22-47D0-93F0-FEA85E175BAA}"/>
              </a:ext>
            </a:extLst>
          </p:cNvPr>
          <p:cNvSpPr>
            <a:spLocks/>
          </p:cNvSpPr>
          <p:nvPr/>
        </p:nvSpPr>
        <p:spPr>
          <a:xfrm>
            <a:off x="3143672" y="3429000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High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D7303D-8948-457F-BB9E-8992CBD942D5}"/>
              </a:ext>
            </a:extLst>
          </p:cNvPr>
          <p:cNvCxnSpPr>
            <a:cxnSpLocks/>
          </p:cNvCxnSpPr>
          <p:nvPr/>
        </p:nvCxnSpPr>
        <p:spPr>
          <a:xfrm flipV="1">
            <a:off x="422379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B4CCBC-F08D-4AC7-8928-B6664166BF25}"/>
              </a:ext>
            </a:extLst>
          </p:cNvPr>
          <p:cNvCxnSpPr/>
          <p:nvPr/>
        </p:nvCxnSpPr>
        <p:spPr>
          <a:xfrm>
            <a:off x="458383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7C2292F-C2F7-4F41-8588-918FBD71FDF6}"/>
              </a:ext>
            </a:extLst>
          </p:cNvPr>
          <p:cNvCxnSpPr/>
          <p:nvPr/>
        </p:nvCxnSpPr>
        <p:spPr>
          <a:xfrm>
            <a:off x="494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32CA6E-EABC-4692-8D71-6B0F8EF6A161}"/>
              </a:ext>
            </a:extLst>
          </p:cNvPr>
          <p:cNvCxnSpPr>
            <a:cxnSpLocks/>
          </p:cNvCxnSpPr>
          <p:nvPr/>
        </p:nvCxnSpPr>
        <p:spPr>
          <a:xfrm flipV="1">
            <a:off x="530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3C18482-3F9A-4353-8A12-680D6618F3DB}"/>
              </a:ext>
            </a:extLst>
          </p:cNvPr>
          <p:cNvCxnSpPr/>
          <p:nvPr/>
        </p:nvCxnSpPr>
        <p:spPr>
          <a:xfrm>
            <a:off x="566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3837039-5731-453A-AA9F-01C2F979B707}"/>
              </a:ext>
            </a:extLst>
          </p:cNvPr>
          <p:cNvCxnSpPr/>
          <p:nvPr/>
        </p:nvCxnSpPr>
        <p:spPr>
          <a:xfrm>
            <a:off x="602399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61B732-5D66-49B2-8282-213B186FE1A6}"/>
              </a:ext>
            </a:extLst>
          </p:cNvPr>
          <p:cNvCxnSpPr/>
          <p:nvPr/>
        </p:nvCxnSpPr>
        <p:spPr>
          <a:xfrm>
            <a:off x="638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/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/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blipFill>
                <a:blip r:embed="rId9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/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blipFill>
                <a:blip r:embed="rId10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/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blipFill>
                <a:blip r:embed="rId1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33C15641-3627-465D-B7F5-5ED9D496AE78}"/>
              </a:ext>
            </a:extLst>
          </p:cNvPr>
          <p:cNvSpPr txBox="1"/>
          <p:nvPr/>
        </p:nvSpPr>
        <p:spPr>
          <a:xfrm>
            <a:off x="5662472" y="3418066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/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blipFill>
                <a:blip r:embed="rId12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/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blipFill>
                <a:blip r:embed="rId13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DFEE7D5C-70FF-4293-8785-9706E5744A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533" y="1501168"/>
            <a:ext cx="1661160" cy="255270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10C3143-AC8D-42CA-B606-30591797C6B4}"/>
              </a:ext>
            </a:extLst>
          </p:cNvPr>
          <p:cNvSpPr/>
          <p:nvPr/>
        </p:nvSpPr>
        <p:spPr>
          <a:xfrm>
            <a:off x="3143672" y="1772816"/>
            <a:ext cx="3599998" cy="10081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B36E428-562A-422D-A016-D4B64F9D227D}"/>
              </a:ext>
            </a:extLst>
          </p:cNvPr>
          <p:cNvSpPr txBox="1"/>
          <p:nvPr/>
        </p:nvSpPr>
        <p:spPr>
          <a:xfrm>
            <a:off x="3143672" y="176385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Bitsets in low value end</a:t>
            </a:r>
            <a:endParaRPr lang="zh-CN" altLang="en-US" sz="11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FFE8BD-B802-445C-8E23-E8854B5F766A}"/>
              </a:ext>
            </a:extLst>
          </p:cNvPr>
          <p:cNvCxnSpPr/>
          <p:nvPr/>
        </p:nvCxnSpPr>
        <p:spPr>
          <a:xfrm flipH="1">
            <a:off x="5879976" y="2060848"/>
            <a:ext cx="78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0DADD98-D7F7-4965-9AAF-BC66F4B909BE}"/>
              </a:ext>
            </a:extLst>
          </p:cNvPr>
          <p:cNvCxnSpPr>
            <a:cxnSpLocks/>
          </p:cNvCxnSpPr>
          <p:nvPr/>
        </p:nvCxnSpPr>
        <p:spPr>
          <a:xfrm flipH="1">
            <a:off x="5375920" y="2276872"/>
            <a:ext cx="129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06477CC-B0D3-483A-8A39-E7D8B41146DD}"/>
              </a:ext>
            </a:extLst>
          </p:cNvPr>
          <p:cNvCxnSpPr>
            <a:cxnSpLocks/>
          </p:cNvCxnSpPr>
          <p:nvPr/>
        </p:nvCxnSpPr>
        <p:spPr>
          <a:xfrm flipH="1">
            <a:off x="4580950" y="2564904"/>
            <a:ext cx="2086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/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/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/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3BC8194-6187-4EDF-9B8C-1B05E91EC5C9}"/>
                  </a:ext>
                </a:extLst>
              </p:cNvPr>
              <p:cNvSpPr txBox="1"/>
              <p:nvPr/>
            </p:nvSpPr>
            <p:spPr>
              <a:xfrm>
                <a:off x="2207568" y="4691006"/>
                <a:ext cx="60960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3BC8194-6187-4EDF-9B8C-1B05E91E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691006"/>
                <a:ext cx="6096000" cy="376513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28412C-73C7-4903-AAF0-1BDEA7E184BB}"/>
                  </a:ext>
                </a:extLst>
              </p:cNvPr>
              <p:cNvSpPr txBox="1"/>
              <p:nvPr/>
            </p:nvSpPr>
            <p:spPr>
              <a:xfrm>
                <a:off x="2207568" y="5163418"/>
                <a:ext cx="60960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28412C-73C7-4903-AAF0-1BDEA7E1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163418"/>
                <a:ext cx="6096000" cy="3765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1283AA5-4ACD-4C9C-B645-0430CE51992C}"/>
                  </a:ext>
                </a:extLst>
              </p:cNvPr>
              <p:cNvSpPr txBox="1"/>
              <p:nvPr/>
            </p:nvSpPr>
            <p:spPr>
              <a:xfrm>
                <a:off x="2207568" y="5587433"/>
                <a:ext cx="6096000" cy="37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1283AA5-4ACD-4C9C-B645-0430CE51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587433"/>
                <a:ext cx="6096000" cy="374783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80D25C9-3525-4CC2-829D-5A4EB1964D91}"/>
                  </a:ext>
                </a:extLst>
              </p:cNvPr>
              <p:cNvSpPr txBox="1"/>
              <p:nvPr/>
            </p:nvSpPr>
            <p:spPr>
              <a:xfrm>
                <a:off x="2207568" y="5992676"/>
                <a:ext cx="609600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80D25C9-3525-4CC2-829D-5A4EB196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992676"/>
                <a:ext cx="6096000" cy="3761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55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148</Words>
  <Application>Microsoft Office PowerPoint</Application>
  <PresentationFormat>宽屏</PresentationFormat>
  <Paragraphs>116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11</cp:revision>
  <dcterms:created xsi:type="dcterms:W3CDTF">2021-09-19T11:57:28Z</dcterms:created>
  <dcterms:modified xsi:type="dcterms:W3CDTF">2021-10-30T08:22:29Z</dcterms:modified>
</cp:coreProperties>
</file>