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6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9D9BA-3221-4E04-8550-51DEBFA4A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6A9E78-3FE2-4AE9-A982-738839B38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E2C04-5138-450F-AB72-A77DE639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32FC3-C277-44E2-A930-80659FEB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329C8-CE6C-459E-AD70-F33E55C4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176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7553A-473D-46F1-AF01-09436B4F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24A2BF-C650-4722-8965-6D2FFB7EC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5468B-C85A-48A4-8A99-1925C4BD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A44EA-EF06-4377-BD1B-621625AE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5B0A93-6071-4B98-82F9-BB4092AA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58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82EA97-4E6D-48C5-BF61-2BC9A9A73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AB4EC-8723-4469-9A14-759CC7E78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578D3-9C76-4639-B275-87B78425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C24C6-AED7-4166-AB5D-F1A069CE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CE31BA-ACC5-4C15-ABFB-ACF64E36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6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AD26D-BB06-4375-B341-BB452704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22394-FFCF-42B7-A73A-6C21A2B2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981CB-D1C6-41C7-9A74-CF079F6E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C5E34-8677-40CE-BE65-A9DFD1780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80BE27-6C96-4F5B-9797-DEEAA050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0E888-0CA8-44E0-BDEE-1C8C49BC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58B5FE-4ABF-44FE-B2B9-1A215771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695AD5-C5ED-4795-ABCF-6932B62A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1D24A-A8E4-40CB-9D30-2BD7F010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C4C4E-FF89-45B5-A959-471F09E9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7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D0AB3-B40A-44E2-8D4E-E79910E7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446A0-6CA9-41EF-95A2-1E148A580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D9844F-CE81-421E-8CBC-D695E98D0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666652-3961-4689-86BF-85ABEC65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4E3492-AC66-4BA9-8B8C-07889679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BBECB-EDE8-46D1-9C55-4B9EC308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6CADE-7CF7-4305-AF29-EF4F1AAC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0FBEA1-83BA-4A41-A3AD-47051F8E7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3FA91-ED05-44FD-A6B0-21BE19732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2531D-DF24-46A2-B2A2-1467D44CA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BDDA52-3830-4963-AEB1-44284CDC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45C738-B307-483A-BCD8-C30F9BB7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D8E265-904D-43AD-A5AF-55C34AE1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8E221F-90C3-4B7D-ABCD-1CC664E0E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2FC6-3B48-4A4E-A453-89F1F181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C1CEFD-1459-446B-B5D5-7C2F0195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81545A-DC79-4E6F-A134-3895B7B7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CF9D3D-85D9-47E5-9710-EB24B30B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77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45A823-6F57-471B-92DC-C235388F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16BAB4-9401-4E3A-87F6-79A79159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466F22-2442-4B74-94DE-D0735D69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9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8E90E-5CA9-4E73-ABFE-F83E4A34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2D9BA-E3E9-43F6-A73F-229BAF38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1A2A96-EB21-46EB-877E-CDE7EEED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B52630-B899-4500-9746-C84A3B52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CF8FD-D06B-44C3-BBA9-E4C7B74B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BF2F7-B02C-4272-994E-E6F0EB7C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3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F2D62-0A28-4F04-839F-393D9C61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7CDD51-A00A-494B-93AE-3B78D4CE8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663B0D-7296-4CA1-9EC6-2F531B47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02630-364C-4E1E-AA73-BB33BC83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A1ABD-0E00-474B-93C0-4B7926B3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AB3F4-91B1-4DDC-9CD0-15CDEF7C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26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E3B415-4570-43B0-AFE6-1A7E684D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1489F5-B22B-48D7-9A39-0515D96B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A9C98-707E-42DD-851E-82242E1BF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0A54-2F6B-4922-9C88-F023DA4BC44C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45689-57B0-47ED-8371-7D1319C67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DAC8C-2FB9-4630-B0DD-9970981E2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4AA0-E5B1-4736-B1DE-EEE8263FCB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9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46ABA2F-5D71-4358-8DC8-65B59C1E430A}"/>
              </a:ext>
            </a:extLst>
          </p:cNvPr>
          <p:cNvSpPr/>
          <p:nvPr/>
        </p:nvSpPr>
        <p:spPr>
          <a:xfrm>
            <a:off x="4356505" y="3366655"/>
            <a:ext cx="3368261" cy="3589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Marking Time 6.79ms,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93.56%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C8390C-4657-4EB7-8C14-580750DAA9A9}"/>
              </a:ext>
            </a:extLst>
          </p:cNvPr>
          <p:cNvSpPr/>
          <p:nvPr/>
        </p:nvSpPr>
        <p:spPr>
          <a:xfrm>
            <a:off x="7726105" y="3366655"/>
            <a:ext cx="21600" cy="35899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7EB413-6BD8-400D-832C-098DC870A7BC}"/>
              </a:ext>
            </a:extLst>
          </p:cNvPr>
          <p:cNvSpPr/>
          <p:nvPr/>
        </p:nvSpPr>
        <p:spPr>
          <a:xfrm>
            <a:off x="4147705" y="3366655"/>
            <a:ext cx="208800" cy="3589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 dirty="0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E9225E-43AC-48F4-A26D-90147835D501}"/>
              </a:ext>
            </a:extLst>
          </p:cNvPr>
          <p:cNvSpPr txBox="1"/>
          <p:nvPr/>
        </p:nvSpPr>
        <p:spPr>
          <a:xfrm>
            <a:off x="2823730" y="3258991"/>
            <a:ext cx="1159715" cy="56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Time</a:t>
            </a:r>
          </a:p>
          <a:p>
            <a:pPr algn="ctr">
              <a:lnSpc>
                <a:spcPct val="150000"/>
              </a:lnSpc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0.422ms, 5.82% 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F6CAAF1-A7FB-4A8C-B4E2-32E93487BA15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 flipV="1">
            <a:off x="3983445" y="3543877"/>
            <a:ext cx="164260" cy="227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606B6D0F-985B-49AA-A455-30C8A587023D}"/>
              </a:ext>
            </a:extLst>
          </p:cNvPr>
          <p:cNvSpPr txBox="1"/>
          <p:nvPr/>
        </p:nvSpPr>
        <p:spPr>
          <a:xfrm>
            <a:off x="7933566" y="3258991"/>
            <a:ext cx="1245720" cy="57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Time </a:t>
            </a:r>
          </a:p>
          <a:p>
            <a:pPr>
              <a:lnSpc>
                <a:spcPct val="150000"/>
              </a:lnSpc>
            </a:pP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0.045ms, 0.62% </a:t>
            </a:r>
            <a:endParaRPr lang="zh-CN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1C30D32-03C3-4031-8386-594EC9AE31A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747705" y="3546153"/>
            <a:ext cx="185861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52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11</cp:revision>
  <dcterms:created xsi:type="dcterms:W3CDTF">2021-11-06T14:07:26Z</dcterms:created>
  <dcterms:modified xsi:type="dcterms:W3CDTF">2022-09-10T20:06:40Z</dcterms:modified>
</cp:coreProperties>
</file>