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15360650" cy="8640763"/>
  <p:notesSz cx="6858000" cy="9144000"/>
  <p:defaultTextStyle>
    <a:defPPr>
      <a:defRPr lang="en-US"/>
    </a:defPPr>
    <a:lvl1pPr marL="0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082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163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245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329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411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492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574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655" algn="l" defTabSz="45708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0"/>
    <p:restoredTop sz="94616"/>
  </p:normalViewPr>
  <p:slideViewPr>
    <p:cSldViewPr snapToGrid="0" snapToObjects="1">
      <p:cViewPr>
        <p:scale>
          <a:sx n="400" d="100"/>
          <a:sy n="400" d="100"/>
        </p:scale>
        <p:origin x="-21149" y="-57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0C905-E274-F147-B7E3-15734FF4993D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C75E5-33A0-194A-8F20-63A7C122A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20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1pPr>
    <a:lvl2pPr marL="427008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2pPr>
    <a:lvl3pPr marL="854015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3pPr>
    <a:lvl4pPr marL="1281026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4pPr>
    <a:lvl5pPr marL="1708033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5pPr>
    <a:lvl6pPr marL="2135041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6pPr>
    <a:lvl7pPr marL="2562049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7pPr>
    <a:lvl8pPr marL="2989056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8pPr>
    <a:lvl9pPr marL="3416064" algn="l" defTabSz="854015" rtl="0" eaLnBrk="1" latinLnBrk="0" hangingPunct="1">
      <a:defRPr sz="11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C75E5-33A0-194A-8F20-63A7C122A62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3610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082" y="1414126"/>
            <a:ext cx="11520490" cy="3008269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082" y="4538404"/>
            <a:ext cx="11520490" cy="2086181"/>
          </a:xfrm>
        </p:spPr>
        <p:txBody>
          <a:bodyPr/>
          <a:lstStyle>
            <a:lvl1pPr marL="0" indent="0" algn="ctr">
              <a:buNone/>
              <a:defRPr sz="3024"/>
            </a:lvl1pPr>
            <a:lvl2pPr marL="575912" indent="0" algn="ctr">
              <a:buNone/>
              <a:defRPr sz="2523"/>
            </a:lvl2pPr>
            <a:lvl3pPr marL="1151814" indent="0" algn="ctr">
              <a:buNone/>
              <a:defRPr sz="2268"/>
            </a:lvl3pPr>
            <a:lvl4pPr marL="1727726" indent="0" algn="ctr">
              <a:buNone/>
              <a:defRPr sz="2013"/>
            </a:lvl4pPr>
            <a:lvl5pPr marL="2303638" indent="0" algn="ctr">
              <a:buNone/>
              <a:defRPr sz="2013"/>
            </a:lvl5pPr>
            <a:lvl6pPr marL="2879550" indent="0" algn="ctr">
              <a:buNone/>
              <a:defRPr sz="2013"/>
            </a:lvl6pPr>
            <a:lvl7pPr marL="3455462" indent="0" algn="ctr">
              <a:buNone/>
              <a:defRPr sz="2013"/>
            </a:lvl7pPr>
            <a:lvl8pPr marL="4031365" indent="0" algn="ctr">
              <a:buNone/>
              <a:defRPr sz="2013"/>
            </a:lvl8pPr>
            <a:lvl9pPr marL="4607277" indent="0" algn="ctr">
              <a:buNone/>
              <a:defRPr sz="201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0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337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92465" y="460037"/>
            <a:ext cx="3312140" cy="73226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6048" y="460037"/>
            <a:ext cx="9744410" cy="73226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119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846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046" y="2154195"/>
            <a:ext cx="13248561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8046" y="5782512"/>
            <a:ext cx="13248561" cy="1890167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>
                    <a:tint val="75000"/>
                  </a:schemeClr>
                </a:solidFill>
              </a:defRPr>
            </a:lvl1pPr>
            <a:lvl2pPr marL="575912" indent="0">
              <a:buNone/>
              <a:defRPr sz="2523">
                <a:solidFill>
                  <a:schemeClr val="tx1">
                    <a:tint val="75000"/>
                  </a:schemeClr>
                </a:solidFill>
              </a:defRPr>
            </a:lvl2pPr>
            <a:lvl3pPr marL="1151814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7726" indent="0">
              <a:buNone/>
              <a:defRPr sz="2013">
                <a:solidFill>
                  <a:schemeClr val="tx1">
                    <a:tint val="75000"/>
                  </a:schemeClr>
                </a:solidFill>
              </a:defRPr>
            </a:lvl4pPr>
            <a:lvl5pPr marL="2303638" indent="0">
              <a:buNone/>
              <a:defRPr sz="2013">
                <a:solidFill>
                  <a:schemeClr val="tx1">
                    <a:tint val="75000"/>
                  </a:schemeClr>
                </a:solidFill>
              </a:defRPr>
            </a:lvl5pPr>
            <a:lvl6pPr marL="2879550" indent="0">
              <a:buNone/>
              <a:defRPr sz="2013">
                <a:solidFill>
                  <a:schemeClr val="tx1">
                    <a:tint val="75000"/>
                  </a:schemeClr>
                </a:solidFill>
              </a:defRPr>
            </a:lvl6pPr>
            <a:lvl7pPr marL="3455462" indent="0">
              <a:buNone/>
              <a:defRPr sz="2013">
                <a:solidFill>
                  <a:schemeClr val="tx1">
                    <a:tint val="75000"/>
                  </a:schemeClr>
                </a:solidFill>
              </a:defRPr>
            </a:lvl7pPr>
            <a:lvl8pPr marL="4031365" indent="0">
              <a:buNone/>
              <a:defRPr sz="2013">
                <a:solidFill>
                  <a:schemeClr val="tx1">
                    <a:tint val="75000"/>
                  </a:schemeClr>
                </a:solidFill>
              </a:defRPr>
            </a:lvl8pPr>
            <a:lvl9pPr marL="4607277" indent="0">
              <a:buNone/>
              <a:defRPr sz="20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462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6047" y="2300206"/>
            <a:ext cx="6528276" cy="54824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6329" y="2300206"/>
            <a:ext cx="6528276" cy="54824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514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46" y="460037"/>
            <a:ext cx="13248561" cy="16701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8048" y="2118192"/>
            <a:ext cx="6498274" cy="1038092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5912" indent="0">
              <a:buNone/>
              <a:defRPr sz="2523" b="1"/>
            </a:lvl2pPr>
            <a:lvl3pPr marL="1151814" indent="0">
              <a:buNone/>
              <a:defRPr sz="2268" b="1"/>
            </a:lvl3pPr>
            <a:lvl4pPr marL="1727726" indent="0">
              <a:buNone/>
              <a:defRPr sz="2013" b="1"/>
            </a:lvl4pPr>
            <a:lvl5pPr marL="2303638" indent="0">
              <a:buNone/>
              <a:defRPr sz="2013" b="1"/>
            </a:lvl5pPr>
            <a:lvl6pPr marL="2879550" indent="0">
              <a:buNone/>
              <a:defRPr sz="2013" b="1"/>
            </a:lvl6pPr>
            <a:lvl7pPr marL="3455462" indent="0">
              <a:buNone/>
              <a:defRPr sz="2013" b="1"/>
            </a:lvl7pPr>
            <a:lvl8pPr marL="4031365" indent="0">
              <a:buNone/>
              <a:defRPr sz="2013" b="1"/>
            </a:lvl8pPr>
            <a:lvl9pPr marL="4607277" indent="0">
              <a:buNone/>
              <a:defRPr sz="201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8048" y="3156279"/>
            <a:ext cx="6498274" cy="46424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76330" y="2118192"/>
            <a:ext cx="6530277" cy="1038092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5912" indent="0">
              <a:buNone/>
              <a:defRPr sz="2523" b="1"/>
            </a:lvl2pPr>
            <a:lvl3pPr marL="1151814" indent="0">
              <a:buNone/>
              <a:defRPr sz="2268" b="1"/>
            </a:lvl3pPr>
            <a:lvl4pPr marL="1727726" indent="0">
              <a:buNone/>
              <a:defRPr sz="2013" b="1"/>
            </a:lvl4pPr>
            <a:lvl5pPr marL="2303638" indent="0">
              <a:buNone/>
              <a:defRPr sz="2013" b="1"/>
            </a:lvl5pPr>
            <a:lvl6pPr marL="2879550" indent="0">
              <a:buNone/>
              <a:defRPr sz="2013" b="1"/>
            </a:lvl6pPr>
            <a:lvl7pPr marL="3455462" indent="0">
              <a:buNone/>
              <a:defRPr sz="2013" b="1"/>
            </a:lvl7pPr>
            <a:lvl8pPr marL="4031365" indent="0">
              <a:buNone/>
              <a:defRPr sz="2013" b="1"/>
            </a:lvl8pPr>
            <a:lvl9pPr marL="4607277" indent="0">
              <a:buNone/>
              <a:defRPr sz="201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76330" y="3156279"/>
            <a:ext cx="6530277" cy="46424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4424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700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8537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46" y="576051"/>
            <a:ext cx="4954209" cy="2016178"/>
          </a:xfrm>
        </p:spPr>
        <p:txBody>
          <a:bodyPr anchor="b"/>
          <a:lstStyle>
            <a:lvl1pPr>
              <a:defRPr sz="40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0277" y="1244118"/>
            <a:ext cx="7776329" cy="6140545"/>
          </a:xfrm>
        </p:spPr>
        <p:txBody>
          <a:bodyPr/>
          <a:lstStyle>
            <a:lvl1pPr>
              <a:defRPr sz="4035"/>
            </a:lvl1pPr>
            <a:lvl2pPr>
              <a:defRPr sz="3525"/>
            </a:lvl2pPr>
            <a:lvl3pPr>
              <a:defRPr sz="3024"/>
            </a:lvl3pPr>
            <a:lvl4pPr>
              <a:defRPr sz="2523"/>
            </a:lvl4pPr>
            <a:lvl5pPr>
              <a:defRPr sz="2523"/>
            </a:lvl5pPr>
            <a:lvl6pPr>
              <a:defRPr sz="2523"/>
            </a:lvl6pPr>
            <a:lvl7pPr>
              <a:defRPr sz="2523"/>
            </a:lvl7pPr>
            <a:lvl8pPr>
              <a:defRPr sz="2523"/>
            </a:lvl8pPr>
            <a:lvl9pPr>
              <a:defRPr sz="25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046" y="2592229"/>
            <a:ext cx="4954209" cy="4802427"/>
          </a:xfrm>
        </p:spPr>
        <p:txBody>
          <a:bodyPr/>
          <a:lstStyle>
            <a:lvl1pPr marL="0" indent="0">
              <a:buNone/>
              <a:defRPr sz="2013"/>
            </a:lvl1pPr>
            <a:lvl2pPr marL="575912" indent="0">
              <a:buNone/>
              <a:defRPr sz="1767"/>
            </a:lvl2pPr>
            <a:lvl3pPr marL="1151814" indent="0">
              <a:buNone/>
              <a:defRPr sz="1512"/>
            </a:lvl3pPr>
            <a:lvl4pPr marL="1727726" indent="0">
              <a:buNone/>
              <a:defRPr sz="1257"/>
            </a:lvl4pPr>
            <a:lvl5pPr marL="2303638" indent="0">
              <a:buNone/>
              <a:defRPr sz="1257"/>
            </a:lvl5pPr>
            <a:lvl6pPr marL="2879550" indent="0">
              <a:buNone/>
              <a:defRPr sz="1257"/>
            </a:lvl6pPr>
            <a:lvl7pPr marL="3455462" indent="0">
              <a:buNone/>
              <a:defRPr sz="1257"/>
            </a:lvl7pPr>
            <a:lvl8pPr marL="4031365" indent="0">
              <a:buNone/>
              <a:defRPr sz="1257"/>
            </a:lvl8pPr>
            <a:lvl9pPr marL="4607277" indent="0">
              <a:buNone/>
              <a:defRPr sz="12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219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8046" y="576051"/>
            <a:ext cx="4954209" cy="2016178"/>
          </a:xfrm>
        </p:spPr>
        <p:txBody>
          <a:bodyPr anchor="b"/>
          <a:lstStyle>
            <a:lvl1pPr>
              <a:defRPr sz="403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30277" y="1244118"/>
            <a:ext cx="7776329" cy="6140545"/>
          </a:xfrm>
        </p:spPr>
        <p:txBody>
          <a:bodyPr anchor="t"/>
          <a:lstStyle>
            <a:lvl1pPr marL="0" indent="0">
              <a:buNone/>
              <a:defRPr sz="4035"/>
            </a:lvl1pPr>
            <a:lvl2pPr marL="575912" indent="0">
              <a:buNone/>
              <a:defRPr sz="3525"/>
            </a:lvl2pPr>
            <a:lvl3pPr marL="1151814" indent="0">
              <a:buNone/>
              <a:defRPr sz="3024"/>
            </a:lvl3pPr>
            <a:lvl4pPr marL="1727726" indent="0">
              <a:buNone/>
              <a:defRPr sz="2523"/>
            </a:lvl4pPr>
            <a:lvl5pPr marL="2303638" indent="0">
              <a:buNone/>
              <a:defRPr sz="2523"/>
            </a:lvl5pPr>
            <a:lvl6pPr marL="2879550" indent="0">
              <a:buNone/>
              <a:defRPr sz="2523"/>
            </a:lvl6pPr>
            <a:lvl7pPr marL="3455462" indent="0">
              <a:buNone/>
              <a:defRPr sz="2523"/>
            </a:lvl7pPr>
            <a:lvl8pPr marL="4031365" indent="0">
              <a:buNone/>
              <a:defRPr sz="2523"/>
            </a:lvl8pPr>
            <a:lvl9pPr marL="4607277" indent="0">
              <a:buNone/>
              <a:defRPr sz="2523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8046" y="2592229"/>
            <a:ext cx="4954209" cy="4802427"/>
          </a:xfrm>
        </p:spPr>
        <p:txBody>
          <a:bodyPr/>
          <a:lstStyle>
            <a:lvl1pPr marL="0" indent="0">
              <a:buNone/>
              <a:defRPr sz="2013"/>
            </a:lvl1pPr>
            <a:lvl2pPr marL="575912" indent="0">
              <a:buNone/>
              <a:defRPr sz="1767"/>
            </a:lvl2pPr>
            <a:lvl3pPr marL="1151814" indent="0">
              <a:buNone/>
              <a:defRPr sz="1512"/>
            </a:lvl3pPr>
            <a:lvl4pPr marL="1727726" indent="0">
              <a:buNone/>
              <a:defRPr sz="1257"/>
            </a:lvl4pPr>
            <a:lvl5pPr marL="2303638" indent="0">
              <a:buNone/>
              <a:defRPr sz="1257"/>
            </a:lvl5pPr>
            <a:lvl6pPr marL="2879550" indent="0">
              <a:buNone/>
              <a:defRPr sz="1257"/>
            </a:lvl6pPr>
            <a:lvl7pPr marL="3455462" indent="0">
              <a:buNone/>
              <a:defRPr sz="1257"/>
            </a:lvl7pPr>
            <a:lvl8pPr marL="4031365" indent="0">
              <a:buNone/>
              <a:defRPr sz="1257"/>
            </a:lvl8pPr>
            <a:lvl9pPr marL="4607277" indent="0">
              <a:buNone/>
              <a:defRPr sz="12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0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6045" y="460037"/>
            <a:ext cx="13248561" cy="16701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045" y="2300206"/>
            <a:ext cx="13248561" cy="5482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6048" y="8008718"/>
            <a:ext cx="3456144" cy="46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E58B-D684-9F4E-935E-D311B71F30B1}" type="datetimeFigureOut">
              <a:rPr kumimoji="1" lang="zh-CN" altLang="en-US" smtClean="0"/>
              <a:t>2022/4/16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8216" y="8008718"/>
            <a:ext cx="5184219" cy="46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48462" y="8008718"/>
            <a:ext cx="3456144" cy="46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083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51814" rtl="0" eaLnBrk="1" latinLnBrk="0" hangingPunct="1">
        <a:lnSpc>
          <a:spcPct val="90000"/>
        </a:lnSpc>
        <a:spcBef>
          <a:spcPct val="0"/>
        </a:spcBef>
        <a:buNone/>
        <a:defRPr sz="5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951" indent="-287951" algn="l" defTabSz="1151814" rtl="0" eaLnBrk="1" latinLnBrk="0" hangingPunct="1">
        <a:lnSpc>
          <a:spcPct val="90000"/>
        </a:lnSpc>
        <a:spcBef>
          <a:spcPts val="1257"/>
        </a:spcBef>
        <a:buFont typeface="Arial" panose="020B0604020202020204" pitchFamily="34" charset="0"/>
        <a:buChar char="•"/>
        <a:defRPr sz="3525" kern="1200">
          <a:solidFill>
            <a:schemeClr val="tx1"/>
          </a:solidFill>
          <a:latin typeface="+mn-lt"/>
          <a:ea typeface="+mn-ea"/>
          <a:cs typeface="+mn-cs"/>
        </a:defRPr>
      </a:lvl1pPr>
      <a:lvl2pPr marL="863863" indent="-287951" algn="l" defTabSz="1151814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39775" indent="-287951" algn="l" defTabSz="1151814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23" kern="1200">
          <a:solidFill>
            <a:schemeClr val="tx1"/>
          </a:solidFill>
          <a:latin typeface="+mn-lt"/>
          <a:ea typeface="+mn-ea"/>
          <a:cs typeface="+mn-cs"/>
        </a:defRPr>
      </a:lvl3pPr>
      <a:lvl4pPr marL="2015687" indent="-287951" algn="l" defTabSz="1151814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1590" indent="-287951" algn="l" defTabSz="1151814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7502" indent="-287951" algn="l" defTabSz="1151814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3414" indent="-287951" algn="l" defTabSz="1151814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19326" indent="-287951" algn="l" defTabSz="1151814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5228" indent="-287951" algn="l" defTabSz="1151814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5912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1814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7726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3638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79550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5462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1365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7277" algn="l" defTabSz="115181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4" name="直线连接符 15">
            <a:extLst>
              <a:ext uri="{FF2B5EF4-FFF2-40B4-BE49-F238E27FC236}">
                <a16:creationId xmlns:a16="http://schemas.microsoft.com/office/drawing/2014/main" id="{4330EF7C-6743-4B40-B9A1-63A18000620B}"/>
              </a:ext>
            </a:extLst>
          </p:cNvPr>
          <p:cNvCxnSpPr>
            <a:cxnSpLocks/>
          </p:cNvCxnSpPr>
          <p:nvPr/>
        </p:nvCxnSpPr>
        <p:spPr>
          <a:xfrm>
            <a:off x="4655143" y="3310459"/>
            <a:ext cx="625993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线连接符 18">
            <a:extLst>
              <a:ext uri="{FF2B5EF4-FFF2-40B4-BE49-F238E27FC236}">
                <a16:creationId xmlns:a16="http://schemas.microsoft.com/office/drawing/2014/main" id="{05CDEFD1-00BC-4195-8CCD-5120F307E7DC}"/>
              </a:ext>
            </a:extLst>
          </p:cNvPr>
          <p:cNvCxnSpPr>
            <a:cxnSpLocks/>
          </p:cNvCxnSpPr>
          <p:nvPr/>
        </p:nvCxnSpPr>
        <p:spPr>
          <a:xfrm>
            <a:off x="4655137" y="3160280"/>
            <a:ext cx="0" cy="150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线连接符 20">
            <a:extLst>
              <a:ext uri="{FF2B5EF4-FFF2-40B4-BE49-F238E27FC236}">
                <a16:creationId xmlns:a16="http://schemas.microsoft.com/office/drawing/2014/main" id="{B072E02D-8985-4476-96D3-03AF1DDB477F}"/>
              </a:ext>
            </a:extLst>
          </p:cNvPr>
          <p:cNvCxnSpPr>
            <a:cxnSpLocks/>
          </p:cNvCxnSpPr>
          <p:nvPr/>
        </p:nvCxnSpPr>
        <p:spPr>
          <a:xfrm>
            <a:off x="6883851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线连接符 23">
            <a:extLst>
              <a:ext uri="{FF2B5EF4-FFF2-40B4-BE49-F238E27FC236}">
                <a16:creationId xmlns:a16="http://schemas.microsoft.com/office/drawing/2014/main" id="{89400C51-53F8-452B-9906-58E20E6CC69C}"/>
              </a:ext>
            </a:extLst>
          </p:cNvPr>
          <p:cNvCxnSpPr>
            <a:cxnSpLocks/>
          </p:cNvCxnSpPr>
          <p:nvPr/>
        </p:nvCxnSpPr>
        <p:spPr>
          <a:xfrm>
            <a:off x="10915071" y="3160280"/>
            <a:ext cx="0" cy="1501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线连接符 25">
            <a:extLst>
              <a:ext uri="{FF2B5EF4-FFF2-40B4-BE49-F238E27FC236}">
                <a16:creationId xmlns:a16="http://schemas.microsoft.com/office/drawing/2014/main" id="{C349CA7F-D085-43DF-8785-7D854CE662D1}"/>
              </a:ext>
            </a:extLst>
          </p:cNvPr>
          <p:cNvCxnSpPr>
            <a:cxnSpLocks/>
          </p:cNvCxnSpPr>
          <p:nvPr/>
        </p:nvCxnSpPr>
        <p:spPr>
          <a:xfrm>
            <a:off x="6139852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线连接符 26">
            <a:extLst>
              <a:ext uri="{FF2B5EF4-FFF2-40B4-BE49-F238E27FC236}">
                <a16:creationId xmlns:a16="http://schemas.microsoft.com/office/drawing/2014/main" id="{1712AC38-8A2C-4D69-A32D-3BD67BE8D489}"/>
              </a:ext>
            </a:extLst>
          </p:cNvPr>
          <p:cNvCxnSpPr>
            <a:cxnSpLocks/>
          </p:cNvCxnSpPr>
          <p:nvPr/>
        </p:nvCxnSpPr>
        <p:spPr>
          <a:xfrm>
            <a:off x="5369638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线连接符 27">
            <a:extLst>
              <a:ext uri="{FF2B5EF4-FFF2-40B4-BE49-F238E27FC236}">
                <a16:creationId xmlns:a16="http://schemas.microsoft.com/office/drawing/2014/main" id="{7E7664D8-125B-4F82-B028-5B2607180D7E}"/>
              </a:ext>
            </a:extLst>
          </p:cNvPr>
          <p:cNvCxnSpPr>
            <a:cxnSpLocks/>
          </p:cNvCxnSpPr>
          <p:nvPr/>
        </p:nvCxnSpPr>
        <p:spPr>
          <a:xfrm>
            <a:off x="5005832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线连接符 28">
            <a:extLst>
              <a:ext uri="{FF2B5EF4-FFF2-40B4-BE49-F238E27FC236}">
                <a16:creationId xmlns:a16="http://schemas.microsoft.com/office/drawing/2014/main" id="{26154600-A9E6-4BEB-918E-E0008F8F27CE}"/>
              </a:ext>
            </a:extLst>
          </p:cNvPr>
          <p:cNvCxnSpPr>
            <a:cxnSpLocks/>
          </p:cNvCxnSpPr>
          <p:nvPr/>
        </p:nvCxnSpPr>
        <p:spPr>
          <a:xfrm>
            <a:off x="5736718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线连接符 33">
            <a:extLst>
              <a:ext uri="{FF2B5EF4-FFF2-40B4-BE49-F238E27FC236}">
                <a16:creationId xmlns:a16="http://schemas.microsoft.com/office/drawing/2014/main" id="{C1C849C9-9DF6-4EAE-916E-17EA62231775}"/>
              </a:ext>
            </a:extLst>
          </p:cNvPr>
          <p:cNvCxnSpPr>
            <a:cxnSpLocks/>
          </p:cNvCxnSpPr>
          <p:nvPr/>
        </p:nvCxnSpPr>
        <p:spPr>
          <a:xfrm>
            <a:off x="6516771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线连接符 34">
            <a:extLst>
              <a:ext uri="{FF2B5EF4-FFF2-40B4-BE49-F238E27FC236}">
                <a16:creationId xmlns:a16="http://schemas.microsoft.com/office/drawing/2014/main" id="{48B2F09D-612F-43F3-86DF-E2F91456F0DC}"/>
              </a:ext>
            </a:extLst>
          </p:cNvPr>
          <p:cNvCxnSpPr>
            <a:cxnSpLocks/>
          </p:cNvCxnSpPr>
          <p:nvPr/>
        </p:nvCxnSpPr>
        <p:spPr>
          <a:xfrm>
            <a:off x="7316484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线连接符 37">
            <a:extLst>
              <a:ext uri="{FF2B5EF4-FFF2-40B4-BE49-F238E27FC236}">
                <a16:creationId xmlns:a16="http://schemas.microsoft.com/office/drawing/2014/main" id="{7C6849BB-25F6-4BCB-BEFE-B65F68A7B707}"/>
              </a:ext>
            </a:extLst>
          </p:cNvPr>
          <p:cNvCxnSpPr>
            <a:cxnSpLocks/>
          </p:cNvCxnSpPr>
          <p:nvPr/>
        </p:nvCxnSpPr>
        <p:spPr>
          <a:xfrm>
            <a:off x="7765277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线连接符 38">
            <a:extLst>
              <a:ext uri="{FF2B5EF4-FFF2-40B4-BE49-F238E27FC236}">
                <a16:creationId xmlns:a16="http://schemas.microsoft.com/office/drawing/2014/main" id="{E0535B5F-4BAA-47B4-93FC-95324A33F6D0}"/>
              </a:ext>
            </a:extLst>
          </p:cNvPr>
          <p:cNvCxnSpPr>
            <a:cxnSpLocks/>
          </p:cNvCxnSpPr>
          <p:nvPr/>
        </p:nvCxnSpPr>
        <p:spPr>
          <a:xfrm>
            <a:off x="8126259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文本框 405">
            <a:extLst>
              <a:ext uri="{FF2B5EF4-FFF2-40B4-BE49-F238E27FC236}">
                <a16:creationId xmlns:a16="http://schemas.microsoft.com/office/drawing/2014/main" id="{11202614-4B45-4EA2-B372-B311E416EFFD}"/>
              </a:ext>
            </a:extLst>
          </p:cNvPr>
          <p:cNvSpPr txBox="1"/>
          <p:nvPr/>
        </p:nvSpPr>
        <p:spPr>
          <a:xfrm>
            <a:off x="4759502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7" name="直线连接符 41">
            <a:extLst>
              <a:ext uri="{FF2B5EF4-FFF2-40B4-BE49-F238E27FC236}">
                <a16:creationId xmlns:a16="http://schemas.microsoft.com/office/drawing/2014/main" id="{02862BE6-8202-473B-A9F9-E8AF6F529C74}"/>
              </a:ext>
            </a:extLst>
          </p:cNvPr>
          <p:cNvCxnSpPr>
            <a:cxnSpLocks/>
          </p:cNvCxnSpPr>
          <p:nvPr/>
        </p:nvCxnSpPr>
        <p:spPr>
          <a:xfrm>
            <a:off x="8516847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线连接符 42">
            <a:extLst>
              <a:ext uri="{FF2B5EF4-FFF2-40B4-BE49-F238E27FC236}">
                <a16:creationId xmlns:a16="http://schemas.microsoft.com/office/drawing/2014/main" id="{66E161BD-83BE-42F8-9CDD-188539852190}"/>
              </a:ext>
            </a:extLst>
          </p:cNvPr>
          <p:cNvCxnSpPr>
            <a:cxnSpLocks/>
          </p:cNvCxnSpPr>
          <p:nvPr/>
        </p:nvCxnSpPr>
        <p:spPr>
          <a:xfrm>
            <a:off x="8874890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线连接符 43">
            <a:extLst>
              <a:ext uri="{FF2B5EF4-FFF2-40B4-BE49-F238E27FC236}">
                <a16:creationId xmlns:a16="http://schemas.microsoft.com/office/drawing/2014/main" id="{867B4404-7CBA-4F6B-9E06-0D2D1917EBD5}"/>
              </a:ext>
            </a:extLst>
          </p:cNvPr>
          <p:cNvCxnSpPr>
            <a:cxnSpLocks/>
          </p:cNvCxnSpPr>
          <p:nvPr/>
        </p:nvCxnSpPr>
        <p:spPr>
          <a:xfrm>
            <a:off x="9303455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线连接符 44">
            <a:extLst>
              <a:ext uri="{FF2B5EF4-FFF2-40B4-BE49-F238E27FC236}">
                <a16:creationId xmlns:a16="http://schemas.microsoft.com/office/drawing/2014/main" id="{5E56A34F-DC79-4B2D-9FEC-1872947194E0}"/>
              </a:ext>
            </a:extLst>
          </p:cNvPr>
          <p:cNvCxnSpPr>
            <a:cxnSpLocks/>
          </p:cNvCxnSpPr>
          <p:nvPr/>
        </p:nvCxnSpPr>
        <p:spPr>
          <a:xfrm>
            <a:off x="9721166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线连接符 45">
            <a:extLst>
              <a:ext uri="{FF2B5EF4-FFF2-40B4-BE49-F238E27FC236}">
                <a16:creationId xmlns:a16="http://schemas.microsoft.com/office/drawing/2014/main" id="{0BB3EDA9-7E57-42ED-90BF-869BEB4A8A35}"/>
              </a:ext>
            </a:extLst>
          </p:cNvPr>
          <p:cNvCxnSpPr>
            <a:cxnSpLocks/>
          </p:cNvCxnSpPr>
          <p:nvPr/>
        </p:nvCxnSpPr>
        <p:spPr>
          <a:xfrm>
            <a:off x="10106331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文本框 411">
            <a:extLst>
              <a:ext uri="{FF2B5EF4-FFF2-40B4-BE49-F238E27FC236}">
                <a16:creationId xmlns:a16="http://schemas.microsoft.com/office/drawing/2014/main" id="{2D408802-AB1D-491C-AC10-DD0F0591A820}"/>
              </a:ext>
            </a:extLst>
          </p:cNvPr>
          <p:cNvSpPr txBox="1"/>
          <p:nvPr/>
        </p:nvSpPr>
        <p:spPr>
          <a:xfrm>
            <a:off x="5105442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3" name="文本框 412">
            <a:extLst>
              <a:ext uri="{FF2B5EF4-FFF2-40B4-BE49-F238E27FC236}">
                <a16:creationId xmlns:a16="http://schemas.microsoft.com/office/drawing/2014/main" id="{4EE4D3C1-E85F-47BA-AD83-B7CF38A63E43}"/>
              </a:ext>
            </a:extLst>
          </p:cNvPr>
          <p:cNvSpPr txBox="1"/>
          <p:nvPr/>
        </p:nvSpPr>
        <p:spPr>
          <a:xfrm>
            <a:off x="5453155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4" name="文本框 413">
            <a:extLst>
              <a:ext uri="{FF2B5EF4-FFF2-40B4-BE49-F238E27FC236}">
                <a16:creationId xmlns:a16="http://schemas.microsoft.com/office/drawing/2014/main" id="{A5C9B570-236E-4249-9831-FD2E6345DA76}"/>
              </a:ext>
            </a:extLst>
          </p:cNvPr>
          <p:cNvSpPr txBox="1"/>
          <p:nvPr/>
        </p:nvSpPr>
        <p:spPr>
          <a:xfrm>
            <a:off x="5846990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5" name="文本框 414">
            <a:extLst>
              <a:ext uri="{FF2B5EF4-FFF2-40B4-BE49-F238E27FC236}">
                <a16:creationId xmlns:a16="http://schemas.microsoft.com/office/drawing/2014/main" id="{6134C3C3-8ED2-411E-BA41-2B0222D323AB}"/>
              </a:ext>
            </a:extLst>
          </p:cNvPr>
          <p:cNvSpPr txBox="1"/>
          <p:nvPr/>
        </p:nvSpPr>
        <p:spPr>
          <a:xfrm>
            <a:off x="6253524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6" name="文本框 415">
            <a:extLst>
              <a:ext uri="{FF2B5EF4-FFF2-40B4-BE49-F238E27FC236}">
                <a16:creationId xmlns:a16="http://schemas.microsoft.com/office/drawing/2014/main" id="{3E376D24-A60F-45CC-9BCD-5F98D308986D}"/>
              </a:ext>
            </a:extLst>
          </p:cNvPr>
          <p:cNvSpPr txBox="1"/>
          <p:nvPr/>
        </p:nvSpPr>
        <p:spPr>
          <a:xfrm>
            <a:off x="6625835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文本框 416">
            <a:extLst>
              <a:ext uri="{FF2B5EF4-FFF2-40B4-BE49-F238E27FC236}">
                <a16:creationId xmlns:a16="http://schemas.microsoft.com/office/drawing/2014/main" id="{F0605C1C-8FA7-48B9-B805-1EE593E0CF60}"/>
              </a:ext>
            </a:extLst>
          </p:cNvPr>
          <p:cNvSpPr txBox="1"/>
          <p:nvPr/>
        </p:nvSpPr>
        <p:spPr>
          <a:xfrm>
            <a:off x="7019883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63AA0639-4C9C-4A8D-88C7-19A626ED96AB}"/>
              </a:ext>
            </a:extLst>
          </p:cNvPr>
          <p:cNvSpPr txBox="1"/>
          <p:nvPr/>
        </p:nvSpPr>
        <p:spPr>
          <a:xfrm>
            <a:off x="7483838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" name="文本框 418">
            <a:extLst>
              <a:ext uri="{FF2B5EF4-FFF2-40B4-BE49-F238E27FC236}">
                <a16:creationId xmlns:a16="http://schemas.microsoft.com/office/drawing/2014/main" id="{28A01731-3A6F-4696-B048-E2FD2BC97099}"/>
              </a:ext>
            </a:extLst>
          </p:cNvPr>
          <p:cNvSpPr txBox="1"/>
          <p:nvPr/>
        </p:nvSpPr>
        <p:spPr>
          <a:xfrm>
            <a:off x="7851326" y="2995663"/>
            <a:ext cx="18594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DB4E16A0-7484-41AD-BD72-9F436B7D4A51}"/>
              </a:ext>
            </a:extLst>
          </p:cNvPr>
          <p:cNvSpPr txBox="1"/>
          <p:nvPr/>
        </p:nvSpPr>
        <p:spPr>
          <a:xfrm>
            <a:off x="8212726" y="2995663"/>
            <a:ext cx="26609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2747986F-549C-4FFF-986E-5AE13EC63798}"/>
              </a:ext>
            </a:extLst>
          </p:cNvPr>
          <p:cNvSpPr txBox="1"/>
          <p:nvPr/>
        </p:nvSpPr>
        <p:spPr>
          <a:xfrm>
            <a:off x="8584760" y="2995663"/>
            <a:ext cx="260199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2" name="文本框 421">
            <a:extLst>
              <a:ext uri="{FF2B5EF4-FFF2-40B4-BE49-F238E27FC236}">
                <a16:creationId xmlns:a16="http://schemas.microsoft.com/office/drawing/2014/main" id="{35A4B3CB-3288-4A42-BF14-A70AC6D42C74}"/>
              </a:ext>
            </a:extLst>
          </p:cNvPr>
          <p:cNvSpPr txBox="1"/>
          <p:nvPr/>
        </p:nvSpPr>
        <p:spPr>
          <a:xfrm>
            <a:off x="8981197" y="2995663"/>
            <a:ext cx="26609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3" name="文本框 422">
            <a:extLst>
              <a:ext uri="{FF2B5EF4-FFF2-40B4-BE49-F238E27FC236}">
                <a16:creationId xmlns:a16="http://schemas.microsoft.com/office/drawing/2014/main" id="{1686EFE6-3DFF-42DE-926F-2E3129792C71}"/>
              </a:ext>
            </a:extLst>
          </p:cNvPr>
          <p:cNvSpPr txBox="1"/>
          <p:nvPr/>
        </p:nvSpPr>
        <p:spPr>
          <a:xfrm>
            <a:off x="9398852" y="2995663"/>
            <a:ext cx="26609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4" name="文本框 423">
            <a:extLst>
              <a:ext uri="{FF2B5EF4-FFF2-40B4-BE49-F238E27FC236}">
                <a16:creationId xmlns:a16="http://schemas.microsoft.com/office/drawing/2014/main" id="{35D83467-A78C-425F-BA7E-837EB37F3055}"/>
              </a:ext>
            </a:extLst>
          </p:cNvPr>
          <p:cNvSpPr txBox="1"/>
          <p:nvPr/>
        </p:nvSpPr>
        <p:spPr>
          <a:xfrm>
            <a:off x="9785889" y="2995663"/>
            <a:ext cx="26609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文本框 424">
            <a:extLst>
              <a:ext uri="{FF2B5EF4-FFF2-40B4-BE49-F238E27FC236}">
                <a16:creationId xmlns:a16="http://schemas.microsoft.com/office/drawing/2014/main" id="{7A31D64F-8E04-4681-92F9-C8E16F4F426B}"/>
              </a:ext>
            </a:extLst>
          </p:cNvPr>
          <p:cNvSpPr txBox="1"/>
          <p:nvPr/>
        </p:nvSpPr>
        <p:spPr>
          <a:xfrm>
            <a:off x="10176713" y="2995663"/>
            <a:ext cx="26609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6" name="直线连接符 61">
            <a:extLst>
              <a:ext uri="{FF2B5EF4-FFF2-40B4-BE49-F238E27FC236}">
                <a16:creationId xmlns:a16="http://schemas.microsoft.com/office/drawing/2014/main" id="{9E974629-C248-472F-9103-3CB2399234DB}"/>
              </a:ext>
            </a:extLst>
          </p:cNvPr>
          <p:cNvCxnSpPr>
            <a:cxnSpLocks/>
          </p:cNvCxnSpPr>
          <p:nvPr/>
        </p:nvCxnSpPr>
        <p:spPr>
          <a:xfrm>
            <a:off x="10496924" y="3231254"/>
            <a:ext cx="0" cy="7920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文本框 426">
            <a:extLst>
              <a:ext uri="{FF2B5EF4-FFF2-40B4-BE49-F238E27FC236}">
                <a16:creationId xmlns:a16="http://schemas.microsoft.com/office/drawing/2014/main" id="{240D90AA-5E84-4B2A-8502-C1CDCF3A8123}"/>
              </a:ext>
            </a:extLst>
          </p:cNvPr>
          <p:cNvSpPr txBox="1"/>
          <p:nvPr/>
        </p:nvSpPr>
        <p:spPr>
          <a:xfrm>
            <a:off x="10566833" y="2995663"/>
            <a:ext cx="266098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8" name="右大括号 427">
            <a:extLst>
              <a:ext uri="{FF2B5EF4-FFF2-40B4-BE49-F238E27FC236}">
                <a16:creationId xmlns:a16="http://schemas.microsoft.com/office/drawing/2014/main" id="{E1F8853B-FB98-46F6-A44F-26352F41B0FA}"/>
              </a:ext>
            </a:extLst>
          </p:cNvPr>
          <p:cNvSpPr/>
          <p:nvPr/>
        </p:nvSpPr>
        <p:spPr>
          <a:xfrm rot="16200000">
            <a:off x="6136891" y="1314511"/>
            <a:ext cx="162334" cy="3125838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856"/>
          </a:p>
        </p:txBody>
      </p:sp>
      <p:sp>
        <p:nvSpPr>
          <p:cNvPr id="429" name="文本框 428">
            <a:extLst>
              <a:ext uri="{FF2B5EF4-FFF2-40B4-BE49-F238E27FC236}">
                <a16:creationId xmlns:a16="http://schemas.microsoft.com/office/drawing/2014/main" id="{EB78BB72-5EDC-46EB-9241-BDEC51D2A134}"/>
              </a:ext>
            </a:extLst>
          </p:cNvPr>
          <p:cNvSpPr txBox="1"/>
          <p:nvPr/>
        </p:nvSpPr>
        <p:spPr>
          <a:xfrm>
            <a:off x="5977658" y="2551917"/>
            <a:ext cx="198772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" name="右大括号 429">
            <a:extLst>
              <a:ext uri="{FF2B5EF4-FFF2-40B4-BE49-F238E27FC236}">
                <a16:creationId xmlns:a16="http://schemas.microsoft.com/office/drawing/2014/main" id="{CEAA3AAD-747C-4B8A-B22C-89647D78C5C5}"/>
              </a:ext>
            </a:extLst>
          </p:cNvPr>
          <p:cNvSpPr/>
          <p:nvPr/>
        </p:nvSpPr>
        <p:spPr>
          <a:xfrm rot="16200000">
            <a:off x="7703938" y="-539555"/>
            <a:ext cx="162334" cy="6259932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sz="1856"/>
          </a:p>
        </p:txBody>
      </p:sp>
      <p:sp>
        <p:nvSpPr>
          <p:cNvPr id="431" name="文本框 430">
            <a:extLst>
              <a:ext uri="{FF2B5EF4-FFF2-40B4-BE49-F238E27FC236}">
                <a16:creationId xmlns:a16="http://schemas.microsoft.com/office/drawing/2014/main" id="{25ACFDAF-3A15-404D-B595-8E97B2F35B7E}"/>
              </a:ext>
            </a:extLst>
          </p:cNvPr>
          <p:cNvSpPr txBox="1"/>
          <p:nvPr/>
        </p:nvSpPr>
        <p:spPr>
          <a:xfrm>
            <a:off x="7553832" y="2243413"/>
            <a:ext cx="198772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sz="1856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2" name="文本框 431">
            <a:extLst>
              <a:ext uri="{FF2B5EF4-FFF2-40B4-BE49-F238E27FC236}">
                <a16:creationId xmlns:a16="http://schemas.microsoft.com/office/drawing/2014/main" id="{3D5D3218-B058-4986-BA10-B31929D5C61A}"/>
              </a:ext>
            </a:extLst>
          </p:cNvPr>
          <p:cNvSpPr txBox="1"/>
          <p:nvPr/>
        </p:nvSpPr>
        <p:spPr>
          <a:xfrm>
            <a:off x="3911645" y="2704297"/>
            <a:ext cx="460061" cy="254429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248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HVE</a:t>
            </a:r>
            <a:endParaRPr kumimoji="1" lang="zh-CN" altLang="en-US" sz="248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3" name="文本框 432">
            <a:extLst>
              <a:ext uri="{FF2B5EF4-FFF2-40B4-BE49-F238E27FC236}">
                <a16:creationId xmlns:a16="http://schemas.microsoft.com/office/drawing/2014/main" id="{372FAA99-9F10-4011-9C01-DB45CC06B827}"/>
              </a:ext>
            </a:extLst>
          </p:cNvPr>
          <p:cNvSpPr txBox="1"/>
          <p:nvPr/>
        </p:nvSpPr>
        <p:spPr>
          <a:xfrm>
            <a:off x="9763715" y="2291393"/>
            <a:ext cx="145874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47C24476-D9B7-4597-9E67-ABB534E794BC}"/>
              </a:ext>
            </a:extLst>
          </p:cNvPr>
          <p:cNvSpPr/>
          <p:nvPr/>
        </p:nvSpPr>
        <p:spPr>
          <a:xfrm>
            <a:off x="7765277" y="2958598"/>
            <a:ext cx="1955889" cy="483107"/>
          </a:xfrm>
          <a:prstGeom prst="arc">
            <a:avLst>
              <a:gd name="adj1" fmla="val 10822926"/>
              <a:gd name="adj2" fmla="val 1806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56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253D690-F8C5-437F-A57A-1DC417B08B43}"/>
              </a:ext>
            </a:extLst>
          </p:cNvPr>
          <p:cNvCxnSpPr>
            <a:cxnSpLocks/>
          </p:cNvCxnSpPr>
          <p:nvPr/>
        </p:nvCxnSpPr>
        <p:spPr>
          <a:xfrm flipV="1">
            <a:off x="8742894" y="2905813"/>
            <a:ext cx="0" cy="5278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文本框 433">
            <a:extLst>
              <a:ext uri="{FF2B5EF4-FFF2-40B4-BE49-F238E27FC236}">
                <a16:creationId xmlns:a16="http://schemas.microsoft.com/office/drawing/2014/main" id="{8E5AFF12-69F8-4C6A-A316-20EFABCCF288}"/>
              </a:ext>
            </a:extLst>
          </p:cNvPr>
          <p:cNvSpPr txBox="1"/>
          <p:nvPr/>
        </p:nvSpPr>
        <p:spPr>
          <a:xfrm>
            <a:off x="7972422" y="2653470"/>
            <a:ext cx="1378583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HEM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52E570D3-BC5C-42D5-BA92-4B78FE805DA6}"/>
              </a:ext>
            </a:extLst>
          </p:cNvPr>
          <p:cNvSpPr/>
          <p:nvPr/>
        </p:nvSpPr>
        <p:spPr>
          <a:xfrm>
            <a:off x="9721166" y="2972684"/>
            <a:ext cx="1193899" cy="482591"/>
          </a:xfrm>
          <a:prstGeom prst="arc">
            <a:avLst>
              <a:gd name="adj1" fmla="val 10835367"/>
              <a:gd name="adj2" fmla="val 8989"/>
            </a:avLst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56"/>
          </a:p>
        </p:txBody>
      </p:sp>
      <p:cxnSp>
        <p:nvCxnSpPr>
          <p:cNvPr id="435" name="直接连接符 434">
            <a:extLst>
              <a:ext uri="{FF2B5EF4-FFF2-40B4-BE49-F238E27FC236}">
                <a16:creationId xmlns:a16="http://schemas.microsoft.com/office/drawing/2014/main" id="{1F66B50B-8CEC-476A-A3EB-95B149F94986}"/>
              </a:ext>
            </a:extLst>
          </p:cNvPr>
          <p:cNvCxnSpPr>
            <a:cxnSpLocks/>
          </p:cNvCxnSpPr>
          <p:nvPr/>
        </p:nvCxnSpPr>
        <p:spPr>
          <a:xfrm flipV="1">
            <a:off x="10309762" y="2919902"/>
            <a:ext cx="0" cy="5278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文本框 435">
            <a:extLst>
              <a:ext uri="{FF2B5EF4-FFF2-40B4-BE49-F238E27FC236}">
                <a16:creationId xmlns:a16="http://schemas.microsoft.com/office/drawing/2014/main" id="{3FA05F3E-14C6-42C4-8F83-103E504B566C}"/>
              </a:ext>
            </a:extLst>
          </p:cNvPr>
          <p:cNvSpPr txBox="1"/>
          <p:nvPr/>
        </p:nvSpPr>
        <p:spPr>
          <a:xfrm>
            <a:off x="10067246" y="2673135"/>
            <a:ext cx="501739" cy="28559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18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</a:t>
            </a:r>
            <a:endParaRPr kumimoji="1" lang="zh-CN" altLang="en-US" sz="1856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8D88F5-B068-43EB-AF0C-972197B4098E}"/>
              </a:ext>
            </a:extLst>
          </p:cNvPr>
          <p:cNvCxnSpPr>
            <a:cxnSpLocks/>
          </p:cNvCxnSpPr>
          <p:nvPr/>
        </p:nvCxnSpPr>
        <p:spPr>
          <a:xfrm>
            <a:off x="9918934" y="2503117"/>
            <a:ext cx="1272" cy="576282"/>
          </a:xfrm>
          <a:prstGeom prst="line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41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24</Words>
  <Application>Microsoft Office PowerPoint</Application>
  <PresentationFormat>自定义</PresentationFormat>
  <Paragraphs>23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石 望华</cp:lastModifiedBy>
  <cp:revision>21</cp:revision>
  <dcterms:created xsi:type="dcterms:W3CDTF">2021-11-04T06:59:06Z</dcterms:created>
  <dcterms:modified xsi:type="dcterms:W3CDTF">2022-04-16T08:36:58Z</dcterms:modified>
</cp:coreProperties>
</file>