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1160125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0"/>
    <p:restoredTop sz="94616"/>
  </p:normalViewPr>
  <p:slideViewPr>
    <p:cSldViewPr snapToGrid="0" snapToObjects="1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0C905-E274-F147-B7E3-15734FF4993D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36688" y="1143000"/>
            <a:ext cx="3984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C75E5-33A0-194A-8F20-63A7C122A62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205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1pPr>
    <a:lvl2pPr marL="42716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2pPr>
    <a:lvl3pPr marL="85432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3pPr>
    <a:lvl4pPr marL="128148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4pPr>
    <a:lvl5pPr marL="1708648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5pPr>
    <a:lvl6pPr marL="2135810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6pPr>
    <a:lvl7pPr marL="2562972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7pPr>
    <a:lvl8pPr marL="2990134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8pPr>
    <a:lvl9pPr marL="3417296" algn="l" defTabSz="854324" rtl="0" eaLnBrk="1" latinLnBrk="0" hangingPunct="1">
      <a:defRPr sz="11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6688" y="1143000"/>
            <a:ext cx="398462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2C75E5-33A0-194A-8F20-63A7C122A62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256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7010" y="1414125"/>
            <a:ext cx="9486106" cy="3008266"/>
          </a:xfrm>
        </p:spPr>
        <p:txBody>
          <a:bodyPr anchor="b"/>
          <a:lstStyle>
            <a:lvl1pPr algn="ctr"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016" y="4538401"/>
            <a:ext cx="8370094" cy="2086184"/>
          </a:xfrm>
        </p:spPr>
        <p:txBody>
          <a:bodyPr/>
          <a:lstStyle>
            <a:lvl1pPr marL="0" indent="0" algn="ctr">
              <a:buNone/>
              <a:defRPr sz="2929"/>
            </a:lvl1pPr>
            <a:lvl2pPr marL="558013" indent="0" algn="ctr">
              <a:buNone/>
              <a:defRPr sz="2441"/>
            </a:lvl2pPr>
            <a:lvl3pPr marL="1116025" indent="0" algn="ctr">
              <a:buNone/>
              <a:defRPr sz="2197"/>
            </a:lvl3pPr>
            <a:lvl4pPr marL="1674038" indent="0" algn="ctr">
              <a:buNone/>
              <a:defRPr sz="1953"/>
            </a:lvl4pPr>
            <a:lvl5pPr marL="2232050" indent="0" algn="ctr">
              <a:buNone/>
              <a:defRPr sz="1953"/>
            </a:lvl5pPr>
            <a:lvl6pPr marL="2790063" indent="0" algn="ctr">
              <a:buNone/>
              <a:defRPr sz="1953"/>
            </a:lvl6pPr>
            <a:lvl7pPr marL="3348076" indent="0" algn="ctr">
              <a:buNone/>
              <a:defRPr sz="1953"/>
            </a:lvl7pPr>
            <a:lvl8pPr marL="3906088" indent="0" algn="ctr">
              <a:buNone/>
              <a:defRPr sz="1953"/>
            </a:lvl8pPr>
            <a:lvl9pPr marL="4464101" indent="0" algn="ctr">
              <a:buNone/>
              <a:defRPr sz="195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1253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468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86465" y="460041"/>
            <a:ext cx="2406402" cy="732264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7259" y="460041"/>
            <a:ext cx="7079704" cy="732264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666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958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447" y="2154193"/>
            <a:ext cx="9625608" cy="3594317"/>
          </a:xfrm>
        </p:spPr>
        <p:txBody>
          <a:bodyPr anchor="b"/>
          <a:lstStyle>
            <a:lvl1pPr>
              <a:defRPr sz="732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447" y="5782513"/>
            <a:ext cx="9625608" cy="1890166"/>
          </a:xfrm>
        </p:spPr>
        <p:txBody>
          <a:bodyPr/>
          <a:lstStyle>
            <a:lvl1pPr marL="0" indent="0">
              <a:buNone/>
              <a:defRPr sz="2929">
                <a:solidFill>
                  <a:schemeClr val="tx1"/>
                </a:solidFill>
              </a:defRPr>
            </a:lvl1pPr>
            <a:lvl2pPr marL="558013" indent="0">
              <a:buNone/>
              <a:defRPr sz="2441">
                <a:solidFill>
                  <a:schemeClr val="tx1">
                    <a:tint val="75000"/>
                  </a:schemeClr>
                </a:solidFill>
              </a:defRPr>
            </a:lvl2pPr>
            <a:lvl3pPr marL="1116025" indent="0">
              <a:buNone/>
              <a:defRPr sz="2197">
                <a:solidFill>
                  <a:schemeClr val="tx1">
                    <a:tint val="75000"/>
                  </a:schemeClr>
                </a:solidFill>
              </a:defRPr>
            </a:lvl3pPr>
            <a:lvl4pPr marL="167403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4pPr>
            <a:lvl5pPr marL="2232050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5pPr>
            <a:lvl6pPr marL="2790063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6pPr>
            <a:lvl7pPr marL="3348076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7pPr>
            <a:lvl8pPr marL="3906088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8pPr>
            <a:lvl9pPr marL="4464101" indent="0">
              <a:buNone/>
              <a:defRPr sz="19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73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7259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9813" y="2300203"/>
            <a:ext cx="4743053" cy="548248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29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460043"/>
            <a:ext cx="9625608" cy="167014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714" y="2118188"/>
            <a:ext cx="4721255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714" y="3156278"/>
            <a:ext cx="4721255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9814" y="2118188"/>
            <a:ext cx="4744507" cy="1038091"/>
          </a:xfrm>
        </p:spPr>
        <p:txBody>
          <a:bodyPr anchor="b"/>
          <a:lstStyle>
            <a:lvl1pPr marL="0" indent="0">
              <a:buNone/>
              <a:defRPr sz="2929" b="1"/>
            </a:lvl1pPr>
            <a:lvl2pPr marL="558013" indent="0">
              <a:buNone/>
              <a:defRPr sz="2441" b="1"/>
            </a:lvl2pPr>
            <a:lvl3pPr marL="1116025" indent="0">
              <a:buNone/>
              <a:defRPr sz="2197" b="1"/>
            </a:lvl3pPr>
            <a:lvl4pPr marL="1674038" indent="0">
              <a:buNone/>
              <a:defRPr sz="1953" b="1"/>
            </a:lvl4pPr>
            <a:lvl5pPr marL="2232050" indent="0">
              <a:buNone/>
              <a:defRPr sz="1953" b="1"/>
            </a:lvl5pPr>
            <a:lvl6pPr marL="2790063" indent="0">
              <a:buNone/>
              <a:defRPr sz="1953" b="1"/>
            </a:lvl6pPr>
            <a:lvl7pPr marL="3348076" indent="0">
              <a:buNone/>
              <a:defRPr sz="1953" b="1"/>
            </a:lvl7pPr>
            <a:lvl8pPr marL="3906088" indent="0">
              <a:buNone/>
              <a:defRPr sz="1953" b="1"/>
            </a:lvl8pPr>
            <a:lvl9pPr marL="4464101" indent="0">
              <a:buNone/>
              <a:defRPr sz="195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9814" y="3156278"/>
            <a:ext cx="4744507" cy="46424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103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970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152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07" y="1244112"/>
            <a:ext cx="5649813" cy="6140542"/>
          </a:xfrm>
        </p:spPr>
        <p:txBody>
          <a:bodyPr/>
          <a:lstStyle>
            <a:lvl1pPr>
              <a:defRPr sz="3906"/>
            </a:lvl1pPr>
            <a:lvl2pPr>
              <a:defRPr sz="3417"/>
            </a:lvl2pPr>
            <a:lvl3pPr>
              <a:defRPr sz="2929"/>
            </a:lvl3pPr>
            <a:lvl4pPr>
              <a:defRPr sz="2441"/>
            </a:lvl4pPr>
            <a:lvl5pPr>
              <a:defRPr sz="2441"/>
            </a:lvl5pPr>
            <a:lvl6pPr>
              <a:defRPr sz="2441"/>
            </a:lvl6pPr>
            <a:lvl7pPr>
              <a:defRPr sz="2441"/>
            </a:lvl7pPr>
            <a:lvl8pPr>
              <a:defRPr sz="2441"/>
            </a:lvl8pPr>
            <a:lvl9pPr>
              <a:defRPr sz="244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797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712" y="576051"/>
            <a:ext cx="3599431" cy="2016178"/>
          </a:xfrm>
        </p:spPr>
        <p:txBody>
          <a:bodyPr anchor="b"/>
          <a:lstStyle>
            <a:lvl1pPr>
              <a:defRPr sz="390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44507" y="1244112"/>
            <a:ext cx="5649813" cy="6140542"/>
          </a:xfrm>
        </p:spPr>
        <p:txBody>
          <a:bodyPr anchor="t"/>
          <a:lstStyle>
            <a:lvl1pPr marL="0" indent="0">
              <a:buNone/>
              <a:defRPr sz="3906"/>
            </a:lvl1pPr>
            <a:lvl2pPr marL="558013" indent="0">
              <a:buNone/>
              <a:defRPr sz="3417"/>
            </a:lvl2pPr>
            <a:lvl3pPr marL="1116025" indent="0">
              <a:buNone/>
              <a:defRPr sz="2929"/>
            </a:lvl3pPr>
            <a:lvl4pPr marL="1674038" indent="0">
              <a:buNone/>
              <a:defRPr sz="2441"/>
            </a:lvl4pPr>
            <a:lvl5pPr marL="2232050" indent="0">
              <a:buNone/>
              <a:defRPr sz="2441"/>
            </a:lvl5pPr>
            <a:lvl6pPr marL="2790063" indent="0">
              <a:buNone/>
              <a:defRPr sz="2441"/>
            </a:lvl6pPr>
            <a:lvl7pPr marL="3348076" indent="0">
              <a:buNone/>
              <a:defRPr sz="2441"/>
            </a:lvl7pPr>
            <a:lvl8pPr marL="3906088" indent="0">
              <a:buNone/>
              <a:defRPr sz="2441"/>
            </a:lvl8pPr>
            <a:lvl9pPr marL="4464101" indent="0">
              <a:buNone/>
              <a:defRPr sz="244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712" y="2592229"/>
            <a:ext cx="3599431" cy="4802425"/>
          </a:xfrm>
        </p:spPr>
        <p:txBody>
          <a:bodyPr/>
          <a:lstStyle>
            <a:lvl1pPr marL="0" indent="0">
              <a:buNone/>
              <a:defRPr sz="1953"/>
            </a:lvl1pPr>
            <a:lvl2pPr marL="558013" indent="0">
              <a:buNone/>
              <a:defRPr sz="1709"/>
            </a:lvl2pPr>
            <a:lvl3pPr marL="1116025" indent="0">
              <a:buNone/>
              <a:defRPr sz="1465"/>
            </a:lvl3pPr>
            <a:lvl4pPr marL="1674038" indent="0">
              <a:buNone/>
              <a:defRPr sz="1221"/>
            </a:lvl4pPr>
            <a:lvl5pPr marL="2232050" indent="0">
              <a:buNone/>
              <a:defRPr sz="1221"/>
            </a:lvl5pPr>
            <a:lvl6pPr marL="2790063" indent="0">
              <a:buNone/>
              <a:defRPr sz="1221"/>
            </a:lvl6pPr>
            <a:lvl7pPr marL="3348076" indent="0">
              <a:buNone/>
              <a:defRPr sz="1221"/>
            </a:lvl7pPr>
            <a:lvl8pPr marL="3906088" indent="0">
              <a:buNone/>
              <a:defRPr sz="1221"/>
            </a:lvl8pPr>
            <a:lvl9pPr marL="4464101" indent="0">
              <a:buNone/>
              <a:defRPr sz="122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32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259" y="460043"/>
            <a:ext cx="962560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259" y="2300203"/>
            <a:ext cx="962560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259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8E58B-D684-9F4E-935E-D311B71F30B1}" type="datetimeFigureOut">
              <a:rPr kumimoji="1" lang="zh-CN" altLang="en-US" smtClean="0"/>
              <a:t>2022/4/18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96792" y="8008709"/>
            <a:ext cx="376654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1838" y="8008709"/>
            <a:ext cx="251102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A79EC-B3BE-D54B-B53B-82D79331268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4383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116025" rtl="0" eaLnBrk="1" latinLnBrk="0" hangingPunct="1">
        <a:lnSpc>
          <a:spcPct val="90000"/>
        </a:lnSpc>
        <a:spcBef>
          <a:spcPct val="0"/>
        </a:spcBef>
        <a:buNone/>
        <a:defRPr sz="5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9006" indent="-279006" algn="l" defTabSz="1116025" rtl="0" eaLnBrk="1" latinLnBrk="0" hangingPunct="1">
        <a:lnSpc>
          <a:spcPct val="90000"/>
        </a:lnSpc>
        <a:spcBef>
          <a:spcPts val="1221"/>
        </a:spcBef>
        <a:buFont typeface="Arial" panose="020B0604020202020204" pitchFamily="34" charset="0"/>
        <a:buChar char="•"/>
        <a:defRPr sz="3417" kern="1200">
          <a:solidFill>
            <a:schemeClr val="tx1"/>
          </a:solidFill>
          <a:latin typeface="+mn-lt"/>
          <a:ea typeface="+mn-ea"/>
          <a:cs typeface="+mn-cs"/>
        </a:defRPr>
      </a:lvl1pPr>
      <a:lvl2pPr marL="83701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39503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441" kern="1200">
          <a:solidFill>
            <a:schemeClr val="tx1"/>
          </a:solidFill>
          <a:latin typeface="+mn-lt"/>
          <a:ea typeface="+mn-ea"/>
          <a:cs typeface="+mn-cs"/>
        </a:defRPr>
      </a:lvl3pPr>
      <a:lvl4pPr marL="1953044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51105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3069069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627082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4185095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743107" indent="-279006" algn="l" defTabSz="1116025" rtl="0" eaLnBrk="1" latinLnBrk="0" hangingPunct="1">
        <a:lnSpc>
          <a:spcPct val="90000"/>
        </a:lnSpc>
        <a:spcBef>
          <a:spcPts val="610"/>
        </a:spcBef>
        <a:buFont typeface="Arial" panose="020B0604020202020204" pitchFamily="34" charset="0"/>
        <a:buChar char="•"/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1pPr>
      <a:lvl2pPr marL="55801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2pPr>
      <a:lvl3pPr marL="1116025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3pPr>
      <a:lvl4pPr marL="167403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4pPr>
      <a:lvl5pPr marL="2232050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5pPr>
      <a:lvl6pPr marL="2790063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6pPr>
      <a:lvl7pPr marL="3348076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7pPr>
      <a:lvl8pPr marL="3906088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8pPr>
      <a:lvl9pPr marL="4464101" algn="l" defTabSz="1116025" rtl="0" eaLnBrk="1" latinLnBrk="0" hangingPunct="1">
        <a:defRPr sz="21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B4D8665D-2C27-164D-A7B3-7AEC6B1175F9}"/>
              </a:ext>
            </a:extLst>
          </p:cNvPr>
          <p:cNvCxnSpPr>
            <a:cxnSpLocks/>
          </p:cNvCxnSpPr>
          <p:nvPr/>
        </p:nvCxnSpPr>
        <p:spPr>
          <a:xfrm>
            <a:off x="2586994" y="3382222"/>
            <a:ext cx="606412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00F68DE0-8853-1C44-A9BF-85CB9120D75B}"/>
              </a:ext>
            </a:extLst>
          </p:cNvPr>
          <p:cNvCxnSpPr>
            <a:cxnSpLocks/>
          </p:cNvCxnSpPr>
          <p:nvPr/>
        </p:nvCxnSpPr>
        <p:spPr>
          <a:xfrm>
            <a:off x="2586992" y="323673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814DD3DB-4A76-4E4E-9051-F124D1843DE9}"/>
              </a:ext>
            </a:extLst>
          </p:cNvPr>
          <p:cNvCxnSpPr>
            <a:cxnSpLocks/>
          </p:cNvCxnSpPr>
          <p:nvPr/>
        </p:nvCxnSpPr>
        <p:spPr>
          <a:xfrm>
            <a:off x="4745992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EE900169-766B-F146-84B9-57039552117F}"/>
              </a:ext>
            </a:extLst>
          </p:cNvPr>
          <p:cNvCxnSpPr>
            <a:cxnSpLocks/>
          </p:cNvCxnSpPr>
          <p:nvPr/>
        </p:nvCxnSpPr>
        <p:spPr>
          <a:xfrm>
            <a:off x="4025267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4CA8EBFB-9D43-A64D-B8E1-86551A0BBC47}"/>
              </a:ext>
            </a:extLst>
          </p:cNvPr>
          <p:cNvCxnSpPr>
            <a:cxnSpLocks/>
          </p:cNvCxnSpPr>
          <p:nvPr/>
        </p:nvCxnSpPr>
        <p:spPr>
          <a:xfrm>
            <a:off x="3279142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797ACA4C-633C-AC44-8DA9-4B9827C32BCC}"/>
              </a:ext>
            </a:extLst>
          </p:cNvPr>
          <p:cNvCxnSpPr>
            <a:cxnSpLocks/>
          </p:cNvCxnSpPr>
          <p:nvPr/>
        </p:nvCxnSpPr>
        <p:spPr>
          <a:xfrm>
            <a:off x="2926717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27CEB8FC-3044-F441-84AE-222D4F40903E}"/>
              </a:ext>
            </a:extLst>
          </p:cNvPr>
          <p:cNvCxnSpPr>
            <a:cxnSpLocks/>
          </p:cNvCxnSpPr>
          <p:nvPr/>
        </p:nvCxnSpPr>
        <p:spPr>
          <a:xfrm>
            <a:off x="3634742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3CE612F-42A7-4C49-A642-F27EF43268DD}"/>
              </a:ext>
            </a:extLst>
          </p:cNvPr>
          <p:cNvCxnSpPr>
            <a:cxnSpLocks/>
          </p:cNvCxnSpPr>
          <p:nvPr/>
        </p:nvCxnSpPr>
        <p:spPr>
          <a:xfrm>
            <a:off x="4390392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66F0C774-0A08-584B-AF53-006ED8B0A327}"/>
              </a:ext>
            </a:extLst>
          </p:cNvPr>
          <p:cNvCxnSpPr>
            <a:cxnSpLocks/>
          </p:cNvCxnSpPr>
          <p:nvPr/>
        </p:nvCxnSpPr>
        <p:spPr>
          <a:xfrm>
            <a:off x="5165092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D6021E11-C363-8648-8634-AB18E4AADCA6}"/>
              </a:ext>
            </a:extLst>
          </p:cNvPr>
          <p:cNvCxnSpPr>
            <a:cxnSpLocks/>
          </p:cNvCxnSpPr>
          <p:nvPr/>
        </p:nvCxnSpPr>
        <p:spPr>
          <a:xfrm>
            <a:off x="5599848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938E54C8-D522-BD4A-9F8C-D6823E72C0AE}"/>
              </a:ext>
            </a:extLst>
          </p:cNvPr>
          <p:cNvCxnSpPr>
            <a:cxnSpLocks/>
          </p:cNvCxnSpPr>
          <p:nvPr/>
        </p:nvCxnSpPr>
        <p:spPr>
          <a:xfrm>
            <a:off x="5949536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DB0D1F20-34D1-9C4B-9535-A63BBE5A4CED}"/>
              </a:ext>
            </a:extLst>
          </p:cNvPr>
          <p:cNvSpPr txBox="1"/>
          <p:nvPr/>
        </p:nvSpPr>
        <p:spPr>
          <a:xfrm>
            <a:off x="2693998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289AC16C-BF8A-B74B-B854-3630436C04C4}"/>
              </a:ext>
            </a:extLst>
          </p:cNvPr>
          <p:cNvCxnSpPr>
            <a:cxnSpLocks/>
          </p:cNvCxnSpPr>
          <p:nvPr/>
        </p:nvCxnSpPr>
        <p:spPr>
          <a:xfrm>
            <a:off x="6327909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36B0197-45C8-7A4D-83E4-766B07EBAB95}"/>
              </a:ext>
            </a:extLst>
          </p:cNvPr>
          <p:cNvCxnSpPr>
            <a:cxnSpLocks/>
          </p:cNvCxnSpPr>
          <p:nvPr/>
        </p:nvCxnSpPr>
        <p:spPr>
          <a:xfrm>
            <a:off x="6674750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976FADB8-57C6-7844-B5E6-C8A3D538B712}"/>
              </a:ext>
            </a:extLst>
          </p:cNvPr>
          <p:cNvCxnSpPr>
            <a:cxnSpLocks/>
          </p:cNvCxnSpPr>
          <p:nvPr/>
        </p:nvCxnSpPr>
        <p:spPr>
          <a:xfrm>
            <a:off x="7089909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FE500638-EB98-2B4A-ABC4-88108952A47B}"/>
              </a:ext>
            </a:extLst>
          </p:cNvPr>
          <p:cNvCxnSpPr>
            <a:cxnSpLocks/>
          </p:cNvCxnSpPr>
          <p:nvPr/>
        </p:nvCxnSpPr>
        <p:spPr>
          <a:xfrm>
            <a:off x="7494555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7BB6A61C-1DF0-3D4A-8321-4E1F7B598460}"/>
              </a:ext>
            </a:extLst>
          </p:cNvPr>
          <p:cNvCxnSpPr>
            <a:cxnSpLocks/>
          </p:cNvCxnSpPr>
          <p:nvPr/>
        </p:nvCxnSpPr>
        <p:spPr>
          <a:xfrm>
            <a:off x="7867673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108A8BF-A5D5-9E4E-8A37-4A8887A1BC88}"/>
              </a:ext>
            </a:extLst>
          </p:cNvPr>
          <p:cNvSpPr txBox="1"/>
          <p:nvPr/>
        </p:nvSpPr>
        <p:spPr>
          <a:xfrm>
            <a:off x="3029118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7F74B30-AA23-6744-A30D-9C5A5710F85C}"/>
              </a:ext>
            </a:extLst>
          </p:cNvPr>
          <p:cNvSpPr txBox="1"/>
          <p:nvPr/>
        </p:nvSpPr>
        <p:spPr>
          <a:xfrm>
            <a:off x="3365954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5DD839B-F24B-374B-9BFA-6008BC7D73DC}"/>
              </a:ext>
            </a:extLst>
          </p:cNvPr>
          <p:cNvSpPr txBox="1"/>
          <p:nvPr/>
        </p:nvSpPr>
        <p:spPr>
          <a:xfrm>
            <a:off x="3747470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8159EDD1-AD2F-7A45-B807-987D923F9086}"/>
              </a:ext>
            </a:extLst>
          </p:cNvPr>
          <p:cNvSpPr txBox="1"/>
          <p:nvPr/>
        </p:nvSpPr>
        <p:spPr>
          <a:xfrm>
            <a:off x="4141287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F3CD1F7A-9543-6049-A44B-2204502A81C3}"/>
              </a:ext>
            </a:extLst>
          </p:cNvPr>
          <p:cNvSpPr txBox="1"/>
          <p:nvPr/>
        </p:nvSpPr>
        <p:spPr>
          <a:xfrm>
            <a:off x="4501952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0A361F0E-7646-DB43-A870-04B9F18B7F9A}"/>
              </a:ext>
            </a:extLst>
          </p:cNvPr>
          <p:cNvSpPr txBox="1"/>
          <p:nvPr/>
        </p:nvSpPr>
        <p:spPr>
          <a:xfrm>
            <a:off x="4883676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5DCA77FB-3A93-A142-A107-5409A0B72489}"/>
              </a:ext>
            </a:extLst>
          </p:cNvPr>
          <p:cNvSpPr txBox="1"/>
          <p:nvPr/>
        </p:nvSpPr>
        <p:spPr>
          <a:xfrm>
            <a:off x="5333118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8310911-F9F9-0749-A99A-DAA79BDA353B}"/>
              </a:ext>
            </a:extLst>
          </p:cNvPr>
          <p:cNvSpPr txBox="1"/>
          <p:nvPr/>
        </p:nvSpPr>
        <p:spPr>
          <a:xfrm>
            <a:off x="5689111" y="3086169"/>
            <a:ext cx="16831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5C38FE76-4A2F-2C41-8B28-16AABA594141}"/>
              </a:ext>
            </a:extLst>
          </p:cNvPr>
          <p:cNvSpPr txBox="1"/>
          <p:nvPr/>
        </p:nvSpPr>
        <p:spPr>
          <a:xfrm>
            <a:off x="6041958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988176C8-E48E-8C4C-A2E8-213391EE99B0}"/>
              </a:ext>
            </a:extLst>
          </p:cNvPr>
          <p:cNvSpPr txBox="1"/>
          <p:nvPr/>
        </p:nvSpPr>
        <p:spPr>
          <a:xfrm>
            <a:off x="6402159" y="3086169"/>
            <a:ext cx="235128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6F5BA3AC-23B5-114C-B29F-8A1BFE49D42F}"/>
              </a:ext>
            </a:extLst>
          </p:cNvPr>
          <p:cNvSpPr txBox="1"/>
          <p:nvPr/>
        </p:nvSpPr>
        <p:spPr>
          <a:xfrm>
            <a:off x="6786393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7246405-61BD-2A47-960A-44446441D7D0}"/>
              </a:ext>
            </a:extLst>
          </p:cNvPr>
          <p:cNvSpPr txBox="1"/>
          <p:nvPr/>
        </p:nvSpPr>
        <p:spPr>
          <a:xfrm>
            <a:off x="7190983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120337CC-EE9C-3044-B72D-D423783950C9}"/>
              </a:ext>
            </a:extLst>
          </p:cNvPr>
          <p:cNvSpPr txBox="1"/>
          <p:nvPr/>
        </p:nvSpPr>
        <p:spPr>
          <a:xfrm>
            <a:off x="7565913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0F089DBD-446C-C44A-BE9A-0F12FD903AC7}"/>
              </a:ext>
            </a:extLst>
          </p:cNvPr>
          <p:cNvSpPr txBox="1"/>
          <p:nvPr/>
        </p:nvSpPr>
        <p:spPr>
          <a:xfrm>
            <a:off x="7944511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80F09CEA-A384-354D-8179-4DA431A74600}"/>
              </a:ext>
            </a:extLst>
          </p:cNvPr>
          <p:cNvCxnSpPr>
            <a:cxnSpLocks/>
          </p:cNvCxnSpPr>
          <p:nvPr/>
        </p:nvCxnSpPr>
        <p:spPr>
          <a:xfrm>
            <a:off x="8246046" y="3305491"/>
            <a:ext cx="0" cy="767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B974F91E-15D4-F64E-9557-760AF1EC1D2D}"/>
              </a:ext>
            </a:extLst>
          </p:cNvPr>
          <p:cNvSpPr txBox="1"/>
          <p:nvPr/>
        </p:nvSpPr>
        <p:spPr>
          <a:xfrm>
            <a:off x="8322428" y="3086169"/>
            <a:ext cx="240450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93A17290-F64E-DE4A-A636-190CEB9B547F}"/>
              </a:ext>
            </a:extLst>
          </p:cNvPr>
          <p:cNvSpPr/>
          <p:nvPr/>
        </p:nvSpPr>
        <p:spPr>
          <a:xfrm rot="16200000">
            <a:off x="2850635" y="2733312"/>
            <a:ext cx="157256" cy="684542"/>
          </a:xfrm>
          <a:prstGeom prst="rightBrac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EC81589-3006-654D-AE70-57AF3122B8CF}"/>
              </a:ext>
            </a:extLst>
          </p:cNvPr>
          <p:cNvSpPr txBox="1"/>
          <p:nvPr/>
        </p:nvSpPr>
        <p:spPr>
          <a:xfrm>
            <a:off x="2725717" y="2765932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7" name="右大括号 126">
            <a:extLst>
              <a:ext uri="{FF2B5EF4-FFF2-40B4-BE49-F238E27FC236}">
                <a16:creationId xmlns:a16="http://schemas.microsoft.com/office/drawing/2014/main" id="{6F32EA55-20EB-4C4B-9E01-B1A753DF2063}"/>
              </a:ext>
            </a:extLst>
          </p:cNvPr>
          <p:cNvSpPr/>
          <p:nvPr/>
        </p:nvSpPr>
        <p:spPr>
          <a:xfrm rot="16200000">
            <a:off x="3409526" y="1919787"/>
            <a:ext cx="157256" cy="1817541"/>
          </a:xfrm>
          <a:prstGeom prst="rightBrac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8" name="右大括号 127">
            <a:extLst>
              <a:ext uri="{FF2B5EF4-FFF2-40B4-BE49-F238E27FC236}">
                <a16:creationId xmlns:a16="http://schemas.microsoft.com/office/drawing/2014/main" id="{A7C73677-9FAA-4744-8796-00F2E3FA1E51}"/>
              </a:ext>
            </a:extLst>
          </p:cNvPr>
          <p:cNvSpPr/>
          <p:nvPr/>
        </p:nvSpPr>
        <p:spPr>
          <a:xfrm rot="16200000">
            <a:off x="4381234" y="692291"/>
            <a:ext cx="157256" cy="376095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9" name="右大括号 128">
            <a:extLst>
              <a:ext uri="{FF2B5EF4-FFF2-40B4-BE49-F238E27FC236}">
                <a16:creationId xmlns:a16="http://schemas.microsoft.com/office/drawing/2014/main" id="{12C6DCA2-9CA4-0A4B-BB58-7D6A8A53041B}"/>
              </a:ext>
            </a:extLst>
          </p:cNvPr>
          <p:cNvSpPr/>
          <p:nvPr/>
        </p:nvSpPr>
        <p:spPr>
          <a:xfrm rot="16200000">
            <a:off x="5512804" y="-701640"/>
            <a:ext cx="157256" cy="605242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F9E0287E-9ADF-8A43-95D3-97DE243DA402}"/>
              </a:ext>
            </a:extLst>
          </p:cNvPr>
          <p:cNvSpPr txBox="1"/>
          <p:nvPr/>
        </p:nvSpPr>
        <p:spPr>
          <a:xfrm>
            <a:off x="3262965" y="2520193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C2419C02-1B7A-9944-9BFB-B1A6198FEA4E}"/>
              </a:ext>
            </a:extLst>
          </p:cNvPr>
          <p:cNvSpPr txBox="1"/>
          <p:nvPr/>
        </p:nvSpPr>
        <p:spPr>
          <a:xfrm>
            <a:off x="4238780" y="2267300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14840D8A-0611-1946-8301-16B72FBD2B2D}"/>
              </a:ext>
            </a:extLst>
          </p:cNvPr>
          <p:cNvSpPr txBox="1"/>
          <p:nvPr/>
        </p:nvSpPr>
        <p:spPr>
          <a:xfrm>
            <a:off x="5377471" y="1963109"/>
            <a:ext cx="179536" cy="258853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1"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kumimoji="1"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5E70978B-4DBC-7545-8CEA-0CC69DDC073F}"/>
              </a:ext>
            </a:extLst>
          </p:cNvPr>
          <p:cNvSpPr txBox="1"/>
          <p:nvPr/>
        </p:nvSpPr>
        <p:spPr>
          <a:xfrm>
            <a:off x="1956495" y="2644381"/>
            <a:ext cx="444032" cy="246221"/>
          </a:xfrm>
          <a:prstGeom prst="rect">
            <a:avLst/>
          </a:prstGeom>
          <a:noFill/>
        </p:spPr>
        <p:txBody>
          <a:bodyPr wrap="none" lIns="0" tIns="0" rIns="0" bIns="0" rtlCol="0" anchor="ctr" anchorCtr="1">
            <a:spAutoFit/>
          </a:bodyPr>
          <a:lstStyle/>
          <a:p>
            <a:pPr algn="ctr"/>
            <a:r>
              <a:rPr kumimoji="1"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HVE</a:t>
            </a:r>
            <a:endParaRPr kumimoji="1" lang="zh-CN" altLang="en-US" sz="24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4" name="直线连接符 91">
            <a:extLst>
              <a:ext uri="{FF2B5EF4-FFF2-40B4-BE49-F238E27FC236}">
                <a16:creationId xmlns:a16="http://schemas.microsoft.com/office/drawing/2014/main" id="{28CBED53-C5D7-452B-903E-699E9A3A1373}"/>
              </a:ext>
            </a:extLst>
          </p:cNvPr>
          <p:cNvCxnSpPr>
            <a:cxnSpLocks/>
          </p:cNvCxnSpPr>
          <p:nvPr/>
        </p:nvCxnSpPr>
        <p:spPr>
          <a:xfrm>
            <a:off x="8646059" y="3236739"/>
            <a:ext cx="0" cy="1454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24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</TotalTime>
  <Words>22</Words>
  <Application>Microsoft Office PowerPoint</Application>
  <PresentationFormat>自定义</PresentationFormat>
  <Paragraphs>22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石 望华</cp:lastModifiedBy>
  <cp:revision>18</cp:revision>
  <dcterms:created xsi:type="dcterms:W3CDTF">2021-11-04T06:59:06Z</dcterms:created>
  <dcterms:modified xsi:type="dcterms:W3CDTF">2022-04-17T16:16:28Z</dcterms:modified>
</cp:coreProperties>
</file>