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336" y="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B475C-5A9A-4242-A75F-F3BD5F78E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0E5144-AF77-45EE-A317-F62B6A2DB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710CA-226F-4122-B7E0-4C4CE79A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178C-B808-418C-AE75-F157483FF21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E3221-6BC2-43DB-8EFA-88109786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15E3B-C70A-4257-807D-289E50F6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34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145EA-DE34-448B-91C4-5AFF5EAD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7C3ADC-E6D2-4244-9457-1C5A5098C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7890E4-3170-44B4-A113-624CA313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178C-B808-418C-AE75-F157483FF21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ACF82-BAF8-482F-B271-AA5287A7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ED5FD-E7CE-4300-AB88-CA75C288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83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ABB049-8EC2-431A-A2C6-28544A47B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367D79-9990-4816-A28F-3E3D16DDF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7862D-8932-4C27-8231-CAE40E18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178C-B808-418C-AE75-F157483FF21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E4111-8891-441D-9EA4-0E358FC8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D00E0-653A-497D-827E-1588CEA7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05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ACFE9-ED10-4518-9BDF-A16AC54A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851B33-8E6E-4148-B26D-7098E86A6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5D00B-D93B-4630-B6AB-7BC9CCA2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178C-B808-418C-AE75-F157483FF21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5A5B1-DE62-41A5-B415-DEB0F067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683A3-FECA-46D3-B947-67F960AC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10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BCD68-D959-46F9-BDCF-760A0BC4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6135B-30D3-4F66-A7FB-D1FC2DC6E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35363-F61C-44FD-B9A0-A33CCB69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178C-B808-418C-AE75-F157483FF21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00207-6677-40A8-98B0-64DF8074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3EC89-2687-4395-91FA-4A568A3B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50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BEAE8-A95D-40FE-AD0D-7CF4CE14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73A41-BC36-43E5-B465-ACE3E8264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2CC4F2-0C5A-49B3-8155-4A0EB609D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5B835C-B461-4144-8D6A-40CE077C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178C-B808-418C-AE75-F157483FF21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4D92E8-77AB-46D6-98C1-6E517955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08A031-7AC4-434C-9B38-3F08CF9A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59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CF816-A630-4A2E-875A-B5E2B8F8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0182C-7B94-4B18-946E-874739ED1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38E93E-2488-4472-8794-FF3DB1B13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6E6CC2-0E5B-467D-9E9D-EADB654F5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155B50-EBE7-457B-BD9A-79B4F1113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C40473-AA6F-45F6-98E6-68696179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178C-B808-418C-AE75-F157483FF21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0CB567-AF6C-4D07-80D9-D220C282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1E84E5-C434-4B7F-A53F-A99D65DA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79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E49FF-D65E-48A5-A24E-11102818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C2576B-C1A2-4D49-BD7F-6DA3599E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178C-B808-418C-AE75-F157483FF21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D9FEA7-B519-4F51-B817-EFA6FB6D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67610A-E01E-4C5B-B793-002D8827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74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C66B39-0A13-42D8-9E05-7561EB5D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178C-B808-418C-AE75-F157483FF21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9463D6-A06A-4C8E-8D4F-1596CFB2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A3B687-2C08-4069-80A1-18B1EE40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05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EC3C9-79A7-4788-9EF7-7EE3D2E5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D88A8-B4F2-41CF-B0AF-F90949BF8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2F266D-DB87-4B41-A839-C06C973A5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1C3A61-C644-4429-9593-42E1ED0F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178C-B808-418C-AE75-F157483FF21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7BE74F-A6EA-4B46-9A76-75BCF2EC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8A9F22-CFFB-4701-B816-E098CF6B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8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B646C-4E59-477A-8B9A-0A348AF3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558E57-87EF-4978-A66F-060DB8434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3F7158-1B38-4A4E-9E89-7A2CD3027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6CA85C-6E96-4BF5-A6C4-E91543F8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178C-B808-418C-AE75-F157483FF21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C189ED-0ABA-41E2-BE66-BA3C111C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A14A69-E22E-424C-BE92-1A25AEAE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40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EB9DC2-E2A9-412A-8ADF-E8AB0FA8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8A0FC-0C21-43A0-B653-A33D551EC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077D5-97C2-411F-9FA7-1F2C45712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1178C-B808-418C-AE75-F157483FF21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5B943-7871-4C79-A549-12A7F018D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D6EB4-10B5-4F31-9E9B-3D98BFF54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4BC29-575E-415E-8EC9-054EB8783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77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DD546B39-E96B-4355-9B2D-3767F921A2E5}"/>
              </a:ext>
            </a:extLst>
          </p:cNvPr>
          <p:cNvSpPr>
            <a:spLocks/>
          </p:cNvSpPr>
          <p:nvPr/>
        </p:nvSpPr>
        <p:spPr>
          <a:xfrm>
            <a:off x="3143672" y="1141168"/>
            <a:ext cx="3600000" cy="360000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chemeClr val="tx1"/>
                </a:solidFill>
              </a:rPr>
              <a:t>Low Bucket List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F8E58D0-BAEC-4B82-BC53-FF57BAB57769}"/>
              </a:ext>
            </a:extLst>
          </p:cNvPr>
          <p:cNvCxnSpPr>
            <a:cxnSpLocks/>
          </p:cNvCxnSpPr>
          <p:nvPr/>
        </p:nvCxnSpPr>
        <p:spPr>
          <a:xfrm flipV="1">
            <a:off x="4223792" y="1141168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75A2813-A28F-42A2-A51A-DFB684A2087B}"/>
              </a:ext>
            </a:extLst>
          </p:cNvPr>
          <p:cNvCxnSpPr/>
          <p:nvPr/>
        </p:nvCxnSpPr>
        <p:spPr>
          <a:xfrm>
            <a:off x="4583832" y="1141168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E56FE52-81B1-40CA-BE16-50622850641C}"/>
              </a:ext>
            </a:extLst>
          </p:cNvPr>
          <p:cNvCxnSpPr/>
          <p:nvPr/>
        </p:nvCxnSpPr>
        <p:spPr>
          <a:xfrm>
            <a:off x="4942472" y="1141034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BC22FBA-AC46-418F-B650-BC1704BFE817}"/>
              </a:ext>
            </a:extLst>
          </p:cNvPr>
          <p:cNvCxnSpPr>
            <a:cxnSpLocks/>
          </p:cNvCxnSpPr>
          <p:nvPr/>
        </p:nvCxnSpPr>
        <p:spPr>
          <a:xfrm flipV="1">
            <a:off x="5302472" y="1141168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BD80BB9-CA52-468A-B6A0-8CD1D39741DB}"/>
              </a:ext>
            </a:extLst>
          </p:cNvPr>
          <p:cNvCxnSpPr/>
          <p:nvPr/>
        </p:nvCxnSpPr>
        <p:spPr>
          <a:xfrm>
            <a:off x="5662472" y="1141168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B9ED04-83EE-4260-8BAC-84D1E5CF5C21}"/>
              </a:ext>
            </a:extLst>
          </p:cNvPr>
          <p:cNvCxnSpPr/>
          <p:nvPr/>
        </p:nvCxnSpPr>
        <p:spPr>
          <a:xfrm>
            <a:off x="6023992" y="1141034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D1938C6-C5D5-4984-B9B1-8BF2B3F384ED}"/>
              </a:ext>
            </a:extLst>
          </p:cNvPr>
          <p:cNvCxnSpPr/>
          <p:nvPr/>
        </p:nvCxnSpPr>
        <p:spPr>
          <a:xfrm>
            <a:off x="6382472" y="1141034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FF3088E-4240-4380-9D33-2930395C3A0D}"/>
                  </a:ext>
                </a:extLst>
              </p:cNvPr>
              <p:cNvSpPr txBox="1"/>
              <p:nvPr/>
            </p:nvSpPr>
            <p:spPr>
              <a:xfrm>
                <a:off x="4223795" y="1131730"/>
                <a:ext cx="357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FF3088E-4240-4380-9D33-2930395C3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5" y="1131730"/>
                <a:ext cx="3571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19D0ECF-3B94-4CCA-ADD8-904D9132CA40}"/>
                  </a:ext>
                </a:extLst>
              </p:cNvPr>
              <p:cNvSpPr txBox="1"/>
              <p:nvPr/>
            </p:nvSpPr>
            <p:spPr>
              <a:xfrm>
                <a:off x="4582472" y="1130234"/>
                <a:ext cx="357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19D0ECF-3B94-4CCA-ADD8-904D9132C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472" y="1130234"/>
                <a:ext cx="3571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DC3F27E-688B-44B8-839F-3159E0A52F39}"/>
                  </a:ext>
                </a:extLst>
              </p:cNvPr>
              <p:cNvSpPr txBox="1"/>
              <p:nvPr/>
            </p:nvSpPr>
            <p:spPr>
              <a:xfrm>
                <a:off x="4942472" y="1130234"/>
                <a:ext cx="357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DC3F27E-688B-44B8-839F-3159E0A52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472" y="1130234"/>
                <a:ext cx="3571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82E02-0F2E-45F7-AF8D-31A5A93B829C}"/>
                  </a:ext>
                </a:extLst>
              </p:cNvPr>
              <p:cNvSpPr txBox="1"/>
              <p:nvPr/>
            </p:nvSpPr>
            <p:spPr>
              <a:xfrm>
                <a:off x="5302472" y="1130234"/>
                <a:ext cx="357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82E02-0F2E-45F7-AF8D-31A5A93B8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472" y="1130234"/>
                <a:ext cx="3571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8ADF0D76-4C50-478E-8994-F1DA84C6DB8E}"/>
              </a:ext>
            </a:extLst>
          </p:cNvPr>
          <p:cNvSpPr txBox="1"/>
          <p:nvPr/>
        </p:nvSpPr>
        <p:spPr>
          <a:xfrm>
            <a:off x="5662472" y="1130234"/>
            <a:ext cx="35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643A62A-DDF5-4E3F-9477-D83F305DA206}"/>
                  </a:ext>
                </a:extLst>
              </p:cNvPr>
              <p:cNvSpPr txBox="1"/>
              <p:nvPr/>
            </p:nvSpPr>
            <p:spPr>
              <a:xfrm>
                <a:off x="5951984" y="1162634"/>
                <a:ext cx="3571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643A62A-DDF5-4E3F-9477-D83F305DA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4" y="1162634"/>
                <a:ext cx="357155" cy="307777"/>
              </a:xfrm>
              <a:prstGeom prst="rect">
                <a:avLst/>
              </a:prstGeom>
              <a:blipFill>
                <a:blip r:embed="rId6"/>
                <a:stretch>
                  <a:fillRect r="-22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30AD97-2A1E-49B1-8AAB-254D184F76CE}"/>
                  </a:ext>
                </a:extLst>
              </p:cNvPr>
              <p:cNvSpPr txBox="1"/>
              <p:nvPr/>
            </p:nvSpPr>
            <p:spPr>
              <a:xfrm>
                <a:off x="6310472" y="1162634"/>
                <a:ext cx="3571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30AD97-2A1E-49B1-8AAB-254D184F7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472" y="1162634"/>
                <a:ext cx="357155" cy="307777"/>
              </a:xfrm>
              <a:prstGeom prst="rect">
                <a:avLst/>
              </a:prstGeom>
              <a:blipFill>
                <a:blip r:embed="rId7"/>
                <a:stretch>
                  <a:fillRect r="-22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9CB93151-1D22-47D0-93F0-FEA85E175BAA}"/>
              </a:ext>
            </a:extLst>
          </p:cNvPr>
          <p:cNvSpPr>
            <a:spLocks/>
          </p:cNvSpPr>
          <p:nvPr/>
        </p:nvSpPr>
        <p:spPr>
          <a:xfrm>
            <a:off x="3143672" y="3429000"/>
            <a:ext cx="3600000" cy="360000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chemeClr val="tx1"/>
                </a:solidFill>
              </a:rPr>
              <a:t>High Bucket List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1D7303D-8948-457F-BB9E-8992CBD942D5}"/>
              </a:ext>
            </a:extLst>
          </p:cNvPr>
          <p:cNvCxnSpPr>
            <a:cxnSpLocks/>
          </p:cNvCxnSpPr>
          <p:nvPr/>
        </p:nvCxnSpPr>
        <p:spPr>
          <a:xfrm flipV="1">
            <a:off x="4223792" y="342900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AB4CCBC-F08D-4AC7-8928-B6664166BF25}"/>
              </a:ext>
            </a:extLst>
          </p:cNvPr>
          <p:cNvCxnSpPr/>
          <p:nvPr/>
        </p:nvCxnSpPr>
        <p:spPr>
          <a:xfrm>
            <a:off x="4583832" y="342900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7C2292F-C2F7-4F41-8588-918FBD71FDF6}"/>
              </a:ext>
            </a:extLst>
          </p:cNvPr>
          <p:cNvCxnSpPr/>
          <p:nvPr/>
        </p:nvCxnSpPr>
        <p:spPr>
          <a:xfrm>
            <a:off x="4942472" y="3428866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C32CA6E-EABC-4692-8D71-6B0F8EF6A161}"/>
              </a:ext>
            </a:extLst>
          </p:cNvPr>
          <p:cNvCxnSpPr>
            <a:cxnSpLocks/>
          </p:cNvCxnSpPr>
          <p:nvPr/>
        </p:nvCxnSpPr>
        <p:spPr>
          <a:xfrm flipV="1">
            <a:off x="5302472" y="342900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3C18482-3F9A-4353-8A12-680D6618F3DB}"/>
              </a:ext>
            </a:extLst>
          </p:cNvPr>
          <p:cNvCxnSpPr/>
          <p:nvPr/>
        </p:nvCxnSpPr>
        <p:spPr>
          <a:xfrm>
            <a:off x="5662472" y="342900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3837039-5731-453A-AA9F-01C2F979B707}"/>
              </a:ext>
            </a:extLst>
          </p:cNvPr>
          <p:cNvCxnSpPr/>
          <p:nvPr/>
        </p:nvCxnSpPr>
        <p:spPr>
          <a:xfrm>
            <a:off x="6023992" y="3428866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E61B732-5D66-49B2-8282-213B186FE1A6}"/>
              </a:ext>
            </a:extLst>
          </p:cNvPr>
          <p:cNvCxnSpPr/>
          <p:nvPr/>
        </p:nvCxnSpPr>
        <p:spPr>
          <a:xfrm>
            <a:off x="6382472" y="3428866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E74969D-BC16-4DF6-841F-4E2A54877BC4}"/>
                  </a:ext>
                </a:extLst>
              </p:cNvPr>
              <p:cNvSpPr txBox="1"/>
              <p:nvPr/>
            </p:nvSpPr>
            <p:spPr>
              <a:xfrm>
                <a:off x="4223795" y="3419562"/>
                <a:ext cx="357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E74969D-BC16-4DF6-841F-4E2A54877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5" y="3419562"/>
                <a:ext cx="357155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EF048C3-3155-41A8-B370-F4601C405099}"/>
                  </a:ext>
                </a:extLst>
              </p:cNvPr>
              <p:cNvSpPr txBox="1"/>
              <p:nvPr/>
            </p:nvSpPr>
            <p:spPr>
              <a:xfrm>
                <a:off x="4582472" y="3418066"/>
                <a:ext cx="357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EF048C3-3155-41A8-B370-F4601C405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472" y="3418066"/>
                <a:ext cx="357155" cy="369332"/>
              </a:xfrm>
              <a:prstGeom prst="rect">
                <a:avLst/>
              </a:prstGeom>
              <a:blipFill>
                <a:blip r:embed="rId9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A708CE2-DB76-4A41-8F8A-72292554E0A2}"/>
                  </a:ext>
                </a:extLst>
              </p:cNvPr>
              <p:cNvSpPr txBox="1"/>
              <p:nvPr/>
            </p:nvSpPr>
            <p:spPr>
              <a:xfrm>
                <a:off x="4942472" y="3418066"/>
                <a:ext cx="357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A708CE2-DB76-4A41-8F8A-72292554E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472" y="3418066"/>
                <a:ext cx="357155" cy="369332"/>
              </a:xfrm>
              <a:prstGeom prst="rect">
                <a:avLst/>
              </a:prstGeom>
              <a:blipFill>
                <a:blip r:embed="rId10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9F0E503-A428-46D1-8AE7-103203AB1246}"/>
                  </a:ext>
                </a:extLst>
              </p:cNvPr>
              <p:cNvSpPr txBox="1"/>
              <p:nvPr/>
            </p:nvSpPr>
            <p:spPr>
              <a:xfrm>
                <a:off x="5302472" y="3418066"/>
                <a:ext cx="357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9F0E503-A428-46D1-8AE7-103203AB1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472" y="3418066"/>
                <a:ext cx="357155" cy="369332"/>
              </a:xfrm>
              <a:prstGeom prst="rect">
                <a:avLst/>
              </a:prstGeom>
              <a:blipFill>
                <a:blip r:embed="rId11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33C15641-3627-465D-B7F5-5ED9D496AE78}"/>
              </a:ext>
            </a:extLst>
          </p:cNvPr>
          <p:cNvSpPr txBox="1"/>
          <p:nvPr/>
        </p:nvSpPr>
        <p:spPr>
          <a:xfrm>
            <a:off x="5662472" y="3418066"/>
            <a:ext cx="35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18584DB-96A9-4DC7-8D15-5F2AE48A0BE0}"/>
                  </a:ext>
                </a:extLst>
              </p:cNvPr>
              <p:cNvSpPr txBox="1"/>
              <p:nvPr/>
            </p:nvSpPr>
            <p:spPr>
              <a:xfrm>
                <a:off x="5951984" y="3450466"/>
                <a:ext cx="36004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18584DB-96A9-4DC7-8D15-5F2AE48A0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4" y="3450466"/>
                <a:ext cx="360040" cy="292388"/>
              </a:xfrm>
              <a:prstGeom prst="rect">
                <a:avLst/>
              </a:prstGeom>
              <a:blipFill>
                <a:blip r:embed="rId12"/>
                <a:stretch>
                  <a:fillRect r="-28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AA268C1-DEC2-42D8-9CA8-DA3D2CAD8D69}"/>
                  </a:ext>
                </a:extLst>
              </p:cNvPr>
              <p:cNvSpPr txBox="1"/>
              <p:nvPr/>
            </p:nvSpPr>
            <p:spPr>
              <a:xfrm>
                <a:off x="6310472" y="3450466"/>
                <a:ext cx="35715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AA268C1-DEC2-42D8-9CA8-DA3D2CAD8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472" y="3450466"/>
                <a:ext cx="357155" cy="292388"/>
              </a:xfrm>
              <a:prstGeom prst="rect">
                <a:avLst/>
              </a:prstGeom>
              <a:blipFill>
                <a:blip r:embed="rId13"/>
                <a:stretch>
                  <a:fillRect r="-28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图片 59">
            <a:extLst>
              <a:ext uri="{FF2B5EF4-FFF2-40B4-BE49-F238E27FC236}">
                <a16:creationId xmlns:a16="http://schemas.microsoft.com/office/drawing/2014/main" id="{DFEE7D5C-70FF-4293-8785-9706E5744AE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5533" y="1501168"/>
            <a:ext cx="1661160" cy="2552700"/>
          </a:xfrm>
          <a:prstGeom prst="rect">
            <a:avLst/>
          </a:prstGeom>
        </p:spPr>
      </p:pic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10C3143-AC8D-42CA-B606-30591797C6B4}"/>
              </a:ext>
            </a:extLst>
          </p:cNvPr>
          <p:cNvSpPr/>
          <p:nvPr/>
        </p:nvSpPr>
        <p:spPr>
          <a:xfrm>
            <a:off x="3143672" y="1772816"/>
            <a:ext cx="3599998" cy="10081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B36E428-562A-422D-A016-D4B64F9D227D}"/>
              </a:ext>
            </a:extLst>
          </p:cNvPr>
          <p:cNvSpPr txBox="1"/>
          <p:nvPr/>
        </p:nvSpPr>
        <p:spPr>
          <a:xfrm>
            <a:off x="3143672" y="1763850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Bitsets in low value end</a:t>
            </a:r>
            <a:endParaRPr lang="zh-CN" altLang="en-US" sz="1100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4AFFE8BD-B802-445C-8E23-E8854B5F766A}"/>
              </a:ext>
            </a:extLst>
          </p:cNvPr>
          <p:cNvCxnSpPr/>
          <p:nvPr/>
        </p:nvCxnSpPr>
        <p:spPr>
          <a:xfrm flipH="1">
            <a:off x="5879976" y="2060848"/>
            <a:ext cx="787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60DADD98-D7F7-4965-9AAF-BC66F4B909BE}"/>
              </a:ext>
            </a:extLst>
          </p:cNvPr>
          <p:cNvCxnSpPr>
            <a:cxnSpLocks/>
          </p:cNvCxnSpPr>
          <p:nvPr/>
        </p:nvCxnSpPr>
        <p:spPr>
          <a:xfrm flipH="1">
            <a:off x="5375920" y="2276872"/>
            <a:ext cx="1291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06477CC-B0D3-483A-8A39-E7D8B41146DD}"/>
              </a:ext>
            </a:extLst>
          </p:cNvPr>
          <p:cNvCxnSpPr>
            <a:cxnSpLocks/>
          </p:cNvCxnSpPr>
          <p:nvPr/>
        </p:nvCxnSpPr>
        <p:spPr>
          <a:xfrm flipH="1">
            <a:off x="4580950" y="2564904"/>
            <a:ext cx="2086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1F2F382-7AF5-4AEF-9095-048BCE31C7FD}"/>
                  </a:ext>
                </a:extLst>
              </p:cNvPr>
              <p:cNvSpPr txBox="1"/>
              <p:nvPr/>
            </p:nvSpPr>
            <p:spPr>
              <a:xfrm>
                <a:off x="3539716" y="2392972"/>
                <a:ext cx="1368152" cy="29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sz="11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𝑡𝑠𝑒𝑡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1F2F382-7AF5-4AEF-9095-048BCE31C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16" y="2392972"/>
                <a:ext cx="1368152" cy="2931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E3C5BDB-DAE1-4F63-B8FF-99FD3B58A17C}"/>
                  </a:ext>
                </a:extLst>
              </p:cNvPr>
              <p:cNvSpPr txBox="1"/>
              <p:nvPr/>
            </p:nvSpPr>
            <p:spPr>
              <a:xfrm>
                <a:off x="4352449" y="2124334"/>
                <a:ext cx="13681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sz="11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𝑡𝑠𝑒𝑡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E3C5BDB-DAE1-4F63-B8FF-99FD3B58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449" y="2124334"/>
                <a:ext cx="1368152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132094E-1D39-40F7-80C7-AB44536B7295}"/>
                  </a:ext>
                </a:extLst>
              </p:cNvPr>
              <p:cNvSpPr txBox="1"/>
              <p:nvPr/>
            </p:nvSpPr>
            <p:spPr>
              <a:xfrm>
                <a:off x="4825962" y="1934169"/>
                <a:ext cx="13681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sz="11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𝑡𝑠𝑒𝑡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132094E-1D39-40F7-80C7-AB44536B7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962" y="1934169"/>
                <a:ext cx="1368152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3BC8194-6187-4EDF-9B8C-1B05E91EC5C9}"/>
                  </a:ext>
                </a:extLst>
              </p:cNvPr>
              <p:cNvSpPr txBox="1"/>
              <p:nvPr/>
            </p:nvSpPr>
            <p:spPr>
              <a:xfrm>
                <a:off x="2207568" y="4691006"/>
                <a:ext cx="6096000" cy="376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𝐵𝑖𝑡𝑠𝑒𝑡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3BC8194-6187-4EDF-9B8C-1B05E91EC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4691006"/>
                <a:ext cx="6096000" cy="376513"/>
              </a:xfrm>
              <a:prstGeom prst="rect">
                <a:avLst/>
              </a:prstGeom>
              <a:blipFill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FB28412C-73C7-4903-AAF0-1BDEA7E184BB}"/>
                  </a:ext>
                </a:extLst>
              </p:cNvPr>
              <p:cNvSpPr txBox="1"/>
              <p:nvPr/>
            </p:nvSpPr>
            <p:spPr>
              <a:xfrm>
                <a:off x="2207568" y="5163418"/>
                <a:ext cx="6096000" cy="376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𝐵𝑖𝑡𝑠𝑒𝑡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FB28412C-73C7-4903-AAF0-1BDEA7E18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5163418"/>
                <a:ext cx="6096000" cy="37651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1283AA5-4ACD-4C9C-B645-0430CE51992C}"/>
                  </a:ext>
                </a:extLst>
              </p:cNvPr>
              <p:cNvSpPr txBox="1"/>
              <p:nvPr/>
            </p:nvSpPr>
            <p:spPr>
              <a:xfrm>
                <a:off x="2207568" y="5587433"/>
                <a:ext cx="6096000" cy="374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𝐵𝑖𝑡𝑠𝑒𝑡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1283AA5-4ACD-4C9C-B645-0430CE519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5587433"/>
                <a:ext cx="6096000" cy="374783"/>
              </a:xfrm>
              <a:prstGeom prst="rect">
                <a:avLst/>
              </a:prstGeom>
              <a:blipFill>
                <a:blip r:embed="rId2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80D25C9-3525-4CC2-829D-5A4EB1964D91}"/>
                  </a:ext>
                </a:extLst>
              </p:cNvPr>
              <p:cNvSpPr txBox="1"/>
              <p:nvPr/>
            </p:nvSpPr>
            <p:spPr>
              <a:xfrm>
                <a:off x="2207568" y="5992676"/>
                <a:ext cx="6096000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𝐵𝑖𝑡𝑠𝑒𝑡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80D25C9-3525-4CC2-829D-5A4EB1964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5992676"/>
                <a:ext cx="6096000" cy="37619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55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DD546B39-E96B-4355-9B2D-3767F921A2E5}"/>
              </a:ext>
            </a:extLst>
          </p:cNvPr>
          <p:cNvSpPr>
            <a:spLocks/>
          </p:cNvSpPr>
          <p:nvPr/>
        </p:nvSpPr>
        <p:spPr>
          <a:xfrm>
            <a:off x="3143672" y="1141168"/>
            <a:ext cx="3600000" cy="360000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chemeClr val="tx1"/>
                </a:solidFill>
              </a:rPr>
              <a:t>Low Bucket List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F8E58D0-BAEC-4B82-BC53-FF57BAB57769}"/>
              </a:ext>
            </a:extLst>
          </p:cNvPr>
          <p:cNvCxnSpPr>
            <a:cxnSpLocks/>
          </p:cNvCxnSpPr>
          <p:nvPr/>
        </p:nvCxnSpPr>
        <p:spPr>
          <a:xfrm flipV="1">
            <a:off x="4223792" y="1141168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75A2813-A28F-42A2-A51A-DFB684A2087B}"/>
              </a:ext>
            </a:extLst>
          </p:cNvPr>
          <p:cNvCxnSpPr/>
          <p:nvPr/>
        </p:nvCxnSpPr>
        <p:spPr>
          <a:xfrm>
            <a:off x="4583832" y="1141168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E56FE52-81B1-40CA-BE16-50622850641C}"/>
              </a:ext>
            </a:extLst>
          </p:cNvPr>
          <p:cNvCxnSpPr/>
          <p:nvPr/>
        </p:nvCxnSpPr>
        <p:spPr>
          <a:xfrm>
            <a:off x="4942472" y="1141034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BC22FBA-AC46-418F-B650-BC1704BFE817}"/>
              </a:ext>
            </a:extLst>
          </p:cNvPr>
          <p:cNvCxnSpPr>
            <a:cxnSpLocks/>
          </p:cNvCxnSpPr>
          <p:nvPr/>
        </p:nvCxnSpPr>
        <p:spPr>
          <a:xfrm flipV="1">
            <a:off x="5302472" y="1141168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BD80BB9-CA52-468A-B6A0-8CD1D39741DB}"/>
              </a:ext>
            </a:extLst>
          </p:cNvPr>
          <p:cNvCxnSpPr/>
          <p:nvPr/>
        </p:nvCxnSpPr>
        <p:spPr>
          <a:xfrm>
            <a:off x="5662472" y="1141168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B9ED04-83EE-4260-8BAC-84D1E5CF5C21}"/>
              </a:ext>
            </a:extLst>
          </p:cNvPr>
          <p:cNvCxnSpPr/>
          <p:nvPr/>
        </p:nvCxnSpPr>
        <p:spPr>
          <a:xfrm>
            <a:off x="6023992" y="1141034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D1938C6-C5D5-4984-B9B1-8BF2B3F384ED}"/>
              </a:ext>
            </a:extLst>
          </p:cNvPr>
          <p:cNvCxnSpPr/>
          <p:nvPr/>
        </p:nvCxnSpPr>
        <p:spPr>
          <a:xfrm>
            <a:off x="6382472" y="1141034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FF3088E-4240-4380-9D33-2930395C3A0D}"/>
                  </a:ext>
                </a:extLst>
              </p:cNvPr>
              <p:cNvSpPr txBox="1"/>
              <p:nvPr/>
            </p:nvSpPr>
            <p:spPr>
              <a:xfrm>
                <a:off x="4223795" y="1131730"/>
                <a:ext cx="357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FF3088E-4240-4380-9D33-2930395C3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5" y="1131730"/>
                <a:ext cx="3571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19D0ECF-3B94-4CCA-ADD8-904D9132CA40}"/>
                  </a:ext>
                </a:extLst>
              </p:cNvPr>
              <p:cNvSpPr txBox="1"/>
              <p:nvPr/>
            </p:nvSpPr>
            <p:spPr>
              <a:xfrm>
                <a:off x="4582472" y="1130234"/>
                <a:ext cx="357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19D0ECF-3B94-4CCA-ADD8-904D9132C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472" y="1130234"/>
                <a:ext cx="3571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DC3F27E-688B-44B8-839F-3159E0A52F39}"/>
                  </a:ext>
                </a:extLst>
              </p:cNvPr>
              <p:cNvSpPr txBox="1"/>
              <p:nvPr/>
            </p:nvSpPr>
            <p:spPr>
              <a:xfrm>
                <a:off x="4942472" y="1130234"/>
                <a:ext cx="357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DC3F27E-688B-44B8-839F-3159E0A52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472" y="1130234"/>
                <a:ext cx="3571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82E02-0F2E-45F7-AF8D-31A5A93B829C}"/>
                  </a:ext>
                </a:extLst>
              </p:cNvPr>
              <p:cNvSpPr txBox="1"/>
              <p:nvPr/>
            </p:nvSpPr>
            <p:spPr>
              <a:xfrm>
                <a:off x="5302472" y="1130234"/>
                <a:ext cx="357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82E02-0F2E-45F7-AF8D-31A5A93B8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472" y="1130234"/>
                <a:ext cx="3571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8ADF0D76-4C50-478E-8994-F1DA84C6DB8E}"/>
              </a:ext>
            </a:extLst>
          </p:cNvPr>
          <p:cNvSpPr txBox="1"/>
          <p:nvPr/>
        </p:nvSpPr>
        <p:spPr>
          <a:xfrm>
            <a:off x="5662472" y="1130234"/>
            <a:ext cx="35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643A62A-DDF5-4E3F-9477-D83F305DA206}"/>
                  </a:ext>
                </a:extLst>
              </p:cNvPr>
              <p:cNvSpPr txBox="1"/>
              <p:nvPr/>
            </p:nvSpPr>
            <p:spPr>
              <a:xfrm>
                <a:off x="5951984" y="1162634"/>
                <a:ext cx="3571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643A62A-DDF5-4E3F-9477-D83F305DA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4" y="1162634"/>
                <a:ext cx="357155" cy="307777"/>
              </a:xfrm>
              <a:prstGeom prst="rect">
                <a:avLst/>
              </a:prstGeom>
              <a:blipFill>
                <a:blip r:embed="rId6"/>
                <a:stretch>
                  <a:fillRect r="-22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30AD97-2A1E-49B1-8AAB-254D184F76CE}"/>
                  </a:ext>
                </a:extLst>
              </p:cNvPr>
              <p:cNvSpPr txBox="1"/>
              <p:nvPr/>
            </p:nvSpPr>
            <p:spPr>
              <a:xfrm>
                <a:off x="6310472" y="1162634"/>
                <a:ext cx="3571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30AD97-2A1E-49B1-8AAB-254D184F7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472" y="1162634"/>
                <a:ext cx="357155" cy="307777"/>
              </a:xfrm>
              <a:prstGeom prst="rect">
                <a:avLst/>
              </a:prstGeom>
              <a:blipFill>
                <a:blip r:embed="rId7"/>
                <a:stretch>
                  <a:fillRect r="-22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9CB93151-1D22-47D0-93F0-FEA85E175BAA}"/>
              </a:ext>
            </a:extLst>
          </p:cNvPr>
          <p:cNvSpPr>
            <a:spLocks/>
          </p:cNvSpPr>
          <p:nvPr/>
        </p:nvSpPr>
        <p:spPr>
          <a:xfrm>
            <a:off x="3143672" y="3429000"/>
            <a:ext cx="3600000" cy="360000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chemeClr val="tx1"/>
                </a:solidFill>
              </a:rPr>
              <a:t>High Bucket List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1D7303D-8948-457F-BB9E-8992CBD942D5}"/>
              </a:ext>
            </a:extLst>
          </p:cNvPr>
          <p:cNvCxnSpPr>
            <a:cxnSpLocks/>
          </p:cNvCxnSpPr>
          <p:nvPr/>
        </p:nvCxnSpPr>
        <p:spPr>
          <a:xfrm flipV="1">
            <a:off x="4223792" y="342900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AB4CCBC-F08D-4AC7-8928-B6664166BF25}"/>
              </a:ext>
            </a:extLst>
          </p:cNvPr>
          <p:cNvCxnSpPr/>
          <p:nvPr/>
        </p:nvCxnSpPr>
        <p:spPr>
          <a:xfrm>
            <a:off x="4583832" y="342900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7C2292F-C2F7-4F41-8588-918FBD71FDF6}"/>
              </a:ext>
            </a:extLst>
          </p:cNvPr>
          <p:cNvCxnSpPr/>
          <p:nvPr/>
        </p:nvCxnSpPr>
        <p:spPr>
          <a:xfrm>
            <a:off x="4942472" y="3428866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C32CA6E-EABC-4692-8D71-6B0F8EF6A161}"/>
              </a:ext>
            </a:extLst>
          </p:cNvPr>
          <p:cNvCxnSpPr>
            <a:cxnSpLocks/>
          </p:cNvCxnSpPr>
          <p:nvPr/>
        </p:nvCxnSpPr>
        <p:spPr>
          <a:xfrm flipV="1">
            <a:off x="5302472" y="342900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3C18482-3F9A-4353-8A12-680D6618F3DB}"/>
              </a:ext>
            </a:extLst>
          </p:cNvPr>
          <p:cNvCxnSpPr/>
          <p:nvPr/>
        </p:nvCxnSpPr>
        <p:spPr>
          <a:xfrm>
            <a:off x="5662472" y="342900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3837039-5731-453A-AA9F-01C2F979B707}"/>
              </a:ext>
            </a:extLst>
          </p:cNvPr>
          <p:cNvCxnSpPr/>
          <p:nvPr/>
        </p:nvCxnSpPr>
        <p:spPr>
          <a:xfrm>
            <a:off x="6023992" y="3428866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E61B732-5D66-49B2-8282-213B186FE1A6}"/>
              </a:ext>
            </a:extLst>
          </p:cNvPr>
          <p:cNvCxnSpPr/>
          <p:nvPr/>
        </p:nvCxnSpPr>
        <p:spPr>
          <a:xfrm>
            <a:off x="6382472" y="3428866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E74969D-BC16-4DF6-841F-4E2A54877BC4}"/>
                  </a:ext>
                </a:extLst>
              </p:cNvPr>
              <p:cNvSpPr txBox="1"/>
              <p:nvPr/>
            </p:nvSpPr>
            <p:spPr>
              <a:xfrm>
                <a:off x="4223795" y="3419562"/>
                <a:ext cx="357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E74969D-BC16-4DF6-841F-4E2A54877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5" y="3419562"/>
                <a:ext cx="357155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EF048C3-3155-41A8-B370-F4601C405099}"/>
                  </a:ext>
                </a:extLst>
              </p:cNvPr>
              <p:cNvSpPr txBox="1"/>
              <p:nvPr/>
            </p:nvSpPr>
            <p:spPr>
              <a:xfrm>
                <a:off x="4582472" y="3418066"/>
                <a:ext cx="357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EF048C3-3155-41A8-B370-F4601C405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472" y="3418066"/>
                <a:ext cx="357155" cy="369332"/>
              </a:xfrm>
              <a:prstGeom prst="rect">
                <a:avLst/>
              </a:prstGeom>
              <a:blipFill>
                <a:blip r:embed="rId9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A708CE2-DB76-4A41-8F8A-72292554E0A2}"/>
                  </a:ext>
                </a:extLst>
              </p:cNvPr>
              <p:cNvSpPr txBox="1"/>
              <p:nvPr/>
            </p:nvSpPr>
            <p:spPr>
              <a:xfrm>
                <a:off x="4942472" y="3418066"/>
                <a:ext cx="357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A708CE2-DB76-4A41-8F8A-72292554E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472" y="3418066"/>
                <a:ext cx="357155" cy="369332"/>
              </a:xfrm>
              <a:prstGeom prst="rect">
                <a:avLst/>
              </a:prstGeom>
              <a:blipFill>
                <a:blip r:embed="rId10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9F0E503-A428-46D1-8AE7-103203AB1246}"/>
                  </a:ext>
                </a:extLst>
              </p:cNvPr>
              <p:cNvSpPr txBox="1"/>
              <p:nvPr/>
            </p:nvSpPr>
            <p:spPr>
              <a:xfrm>
                <a:off x="5302472" y="3418066"/>
                <a:ext cx="357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9F0E503-A428-46D1-8AE7-103203AB1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472" y="3418066"/>
                <a:ext cx="357155" cy="369332"/>
              </a:xfrm>
              <a:prstGeom prst="rect">
                <a:avLst/>
              </a:prstGeom>
              <a:blipFill>
                <a:blip r:embed="rId11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33C15641-3627-465D-B7F5-5ED9D496AE78}"/>
              </a:ext>
            </a:extLst>
          </p:cNvPr>
          <p:cNvSpPr txBox="1"/>
          <p:nvPr/>
        </p:nvSpPr>
        <p:spPr>
          <a:xfrm>
            <a:off x="5662472" y="3418066"/>
            <a:ext cx="35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18584DB-96A9-4DC7-8D15-5F2AE48A0BE0}"/>
                  </a:ext>
                </a:extLst>
              </p:cNvPr>
              <p:cNvSpPr txBox="1"/>
              <p:nvPr/>
            </p:nvSpPr>
            <p:spPr>
              <a:xfrm>
                <a:off x="5951984" y="3450466"/>
                <a:ext cx="36004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18584DB-96A9-4DC7-8D15-5F2AE48A0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4" y="3450466"/>
                <a:ext cx="360040" cy="292388"/>
              </a:xfrm>
              <a:prstGeom prst="rect">
                <a:avLst/>
              </a:prstGeom>
              <a:blipFill>
                <a:blip r:embed="rId12"/>
                <a:stretch>
                  <a:fillRect r="-28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AA268C1-DEC2-42D8-9CA8-DA3D2CAD8D69}"/>
                  </a:ext>
                </a:extLst>
              </p:cNvPr>
              <p:cNvSpPr txBox="1"/>
              <p:nvPr/>
            </p:nvSpPr>
            <p:spPr>
              <a:xfrm>
                <a:off x="6310472" y="3450466"/>
                <a:ext cx="35715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AA268C1-DEC2-42D8-9CA8-DA3D2CAD8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472" y="3450466"/>
                <a:ext cx="357155" cy="292388"/>
              </a:xfrm>
              <a:prstGeom prst="rect">
                <a:avLst/>
              </a:prstGeom>
              <a:blipFill>
                <a:blip r:embed="rId13"/>
                <a:stretch>
                  <a:fillRect r="-28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图片 59">
            <a:extLst>
              <a:ext uri="{FF2B5EF4-FFF2-40B4-BE49-F238E27FC236}">
                <a16:creationId xmlns:a16="http://schemas.microsoft.com/office/drawing/2014/main" id="{DFEE7D5C-70FF-4293-8785-9706E5744AE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5533" y="1501168"/>
            <a:ext cx="1661160" cy="2552700"/>
          </a:xfrm>
          <a:prstGeom prst="rect">
            <a:avLst/>
          </a:prstGeom>
        </p:spPr>
      </p:pic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10C3143-AC8D-42CA-B606-30591797C6B4}"/>
              </a:ext>
            </a:extLst>
          </p:cNvPr>
          <p:cNvSpPr/>
          <p:nvPr/>
        </p:nvSpPr>
        <p:spPr>
          <a:xfrm>
            <a:off x="3143672" y="1772816"/>
            <a:ext cx="3599998" cy="10081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B36E428-562A-422D-A016-D4B64F9D227D}"/>
              </a:ext>
            </a:extLst>
          </p:cNvPr>
          <p:cNvSpPr txBox="1"/>
          <p:nvPr/>
        </p:nvSpPr>
        <p:spPr>
          <a:xfrm>
            <a:off x="3143672" y="1763850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Bitsets in low value end</a:t>
            </a:r>
            <a:endParaRPr lang="zh-CN" altLang="en-US" sz="1100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4AFFE8BD-B802-445C-8E23-E8854B5F766A}"/>
              </a:ext>
            </a:extLst>
          </p:cNvPr>
          <p:cNvCxnSpPr/>
          <p:nvPr/>
        </p:nvCxnSpPr>
        <p:spPr>
          <a:xfrm flipH="1">
            <a:off x="5879976" y="2060848"/>
            <a:ext cx="787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60DADD98-D7F7-4965-9AAF-BC66F4B909BE}"/>
              </a:ext>
            </a:extLst>
          </p:cNvPr>
          <p:cNvCxnSpPr>
            <a:cxnSpLocks/>
          </p:cNvCxnSpPr>
          <p:nvPr/>
        </p:nvCxnSpPr>
        <p:spPr>
          <a:xfrm flipH="1">
            <a:off x="5375920" y="2276872"/>
            <a:ext cx="1291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06477CC-B0D3-483A-8A39-E7D8B41146DD}"/>
              </a:ext>
            </a:extLst>
          </p:cNvPr>
          <p:cNvCxnSpPr>
            <a:cxnSpLocks/>
          </p:cNvCxnSpPr>
          <p:nvPr/>
        </p:nvCxnSpPr>
        <p:spPr>
          <a:xfrm flipH="1">
            <a:off x="4580950" y="2564904"/>
            <a:ext cx="2086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1F2F382-7AF5-4AEF-9095-048BCE31C7FD}"/>
                  </a:ext>
                </a:extLst>
              </p:cNvPr>
              <p:cNvSpPr txBox="1"/>
              <p:nvPr/>
            </p:nvSpPr>
            <p:spPr>
              <a:xfrm>
                <a:off x="3539716" y="2392972"/>
                <a:ext cx="1368152" cy="29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sz="11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𝑡𝑠𝑒𝑡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1F2F382-7AF5-4AEF-9095-048BCE31C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16" y="2392972"/>
                <a:ext cx="1368152" cy="2931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E3C5BDB-DAE1-4F63-B8FF-99FD3B58A17C}"/>
                  </a:ext>
                </a:extLst>
              </p:cNvPr>
              <p:cNvSpPr txBox="1"/>
              <p:nvPr/>
            </p:nvSpPr>
            <p:spPr>
              <a:xfrm>
                <a:off x="4352449" y="2124334"/>
                <a:ext cx="13681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sz="11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𝑡𝑠𝑒𝑡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E3C5BDB-DAE1-4F63-B8FF-99FD3B58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449" y="2124334"/>
                <a:ext cx="1368152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132094E-1D39-40F7-80C7-AB44536B7295}"/>
                  </a:ext>
                </a:extLst>
              </p:cNvPr>
              <p:cNvSpPr txBox="1"/>
              <p:nvPr/>
            </p:nvSpPr>
            <p:spPr>
              <a:xfrm>
                <a:off x="4825962" y="1934169"/>
                <a:ext cx="13681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sz="11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𝑡𝑠𝑒𝑡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132094E-1D39-40F7-80C7-AB44536B7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962" y="1934169"/>
                <a:ext cx="1368152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3BC8194-6187-4EDF-9B8C-1B05E91EC5C9}"/>
                  </a:ext>
                </a:extLst>
              </p:cNvPr>
              <p:cNvSpPr txBox="1"/>
              <p:nvPr/>
            </p:nvSpPr>
            <p:spPr>
              <a:xfrm>
                <a:off x="2207568" y="4691006"/>
                <a:ext cx="6096000" cy="376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𝐵𝑖𝑡𝑠𝑒𝑡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3BC8194-6187-4EDF-9B8C-1B05E91EC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4691006"/>
                <a:ext cx="6096000" cy="376513"/>
              </a:xfrm>
              <a:prstGeom prst="rect">
                <a:avLst/>
              </a:prstGeom>
              <a:blipFill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FB28412C-73C7-4903-AAF0-1BDEA7E184BB}"/>
                  </a:ext>
                </a:extLst>
              </p:cNvPr>
              <p:cNvSpPr txBox="1"/>
              <p:nvPr/>
            </p:nvSpPr>
            <p:spPr>
              <a:xfrm>
                <a:off x="2207568" y="5163418"/>
                <a:ext cx="6096000" cy="376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𝐵𝑖𝑡𝑠𝑒𝑡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FB28412C-73C7-4903-AAF0-1BDEA7E18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5163418"/>
                <a:ext cx="6096000" cy="37651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1283AA5-4ACD-4C9C-B645-0430CE51992C}"/>
                  </a:ext>
                </a:extLst>
              </p:cNvPr>
              <p:cNvSpPr txBox="1"/>
              <p:nvPr/>
            </p:nvSpPr>
            <p:spPr>
              <a:xfrm>
                <a:off x="2207568" y="5587433"/>
                <a:ext cx="6096000" cy="374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𝐵𝑖𝑡𝑠𝑒𝑡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1283AA5-4ACD-4C9C-B645-0430CE519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5587433"/>
                <a:ext cx="6096000" cy="374783"/>
              </a:xfrm>
              <a:prstGeom prst="rect">
                <a:avLst/>
              </a:prstGeom>
              <a:blipFill>
                <a:blip r:embed="rId2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80D25C9-3525-4CC2-829D-5A4EB1964D91}"/>
                  </a:ext>
                </a:extLst>
              </p:cNvPr>
              <p:cNvSpPr txBox="1"/>
              <p:nvPr/>
            </p:nvSpPr>
            <p:spPr>
              <a:xfrm>
                <a:off x="2207568" y="5992676"/>
                <a:ext cx="6096000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𝐵𝑖𝑡𝑠𝑒𝑡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80D25C9-3525-4CC2-829D-5A4EB1964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5992676"/>
                <a:ext cx="6096000" cy="37619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75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64</Words>
  <Application>Microsoft Office PowerPoint</Application>
  <PresentationFormat>宽屏</PresentationFormat>
  <Paragraphs>48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望华</dc:creator>
  <cp:lastModifiedBy>石 望华</cp:lastModifiedBy>
  <cp:revision>10</cp:revision>
  <dcterms:created xsi:type="dcterms:W3CDTF">2021-09-19T11:57:28Z</dcterms:created>
  <dcterms:modified xsi:type="dcterms:W3CDTF">2021-10-29T14:29:40Z</dcterms:modified>
</cp:coreProperties>
</file>