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7202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3"/>
    <p:restoredTop sz="94650"/>
  </p:normalViewPr>
  <p:slideViewPr>
    <p:cSldViewPr snapToGrid="0" snapToObjects="1">
      <p:cViewPr varScale="1">
        <p:scale>
          <a:sx n="95" d="100"/>
          <a:sy n="95" d="100"/>
        </p:scale>
        <p:origin x="2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C905-E274-F147-B7E3-15734FF4993D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3863" y="1143000"/>
            <a:ext cx="3470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C75E5-33A0-194A-8F20-63A7C122A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1pPr>
    <a:lvl2pPr marL="42716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2pPr>
    <a:lvl3pPr marL="85432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3pPr>
    <a:lvl4pPr marL="128148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4pPr>
    <a:lvl5pPr marL="1708648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5pPr>
    <a:lvl6pPr marL="213581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6pPr>
    <a:lvl7pPr marL="256297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7pPr>
    <a:lvl8pPr marL="299013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8pPr>
    <a:lvl9pPr marL="341729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93863" y="1143000"/>
            <a:ext cx="34702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75E5-33A0-194A-8F20-63A7C122A6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414125"/>
            <a:ext cx="8262224" cy="3008266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4538401"/>
            <a:ext cx="7290197" cy="2086184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98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24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460041"/>
            <a:ext cx="2095932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460041"/>
            <a:ext cx="6166292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34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1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2154193"/>
            <a:ext cx="8383727" cy="3594317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5782513"/>
            <a:ext cx="8383727" cy="1890166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/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75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06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2300203"/>
            <a:ext cx="4131112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2300203"/>
            <a:ext cx="4131112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2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60043"/>
            <a:ext cx="8383727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2118188"/>
            <a:ext cx="4112126" cy="103809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3156278"/>
            <a:ext cx="4112126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2118188"/>
            <a:ext cx="4132378" cy="1038091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3156278"/>
            <a:ext cx="4132378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3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61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192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76051"/>
            <a:ext cx="3135038" cy="2016178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1244112"/>
            <a:ext cx="4920883" cy="6140542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592229"/>
            <a:ext cx="3135038" cy="480242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0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576051"/>
            <a:ext cx="3135038" cy="2016178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1244112"/>
            <a:ext cx="4920883" cy="6140542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592229"/>
            <a:ext cx="3135038" cy="4802425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2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460043"/>
            <a:ext cx="838372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2300203"/>
            <a:ext cx="838372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8008709"/>
            <a:ext cx="218705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E58B-D684-9F4E-935E-D311B71F30B1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8008709"/>
            <a:ext cx="32805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8008709"/>
            <a:ext cx="218705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9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995B6F6-D68A-F24E-B72B-913DF1498BA6}"/>
              </a:ext>
            </a:extLst>
          </p:cNvPr>
          <p:cNvSpPr/>
          <p:nvPr/>
        </p:nvSpPr>
        <p:spPr>
          <a:xfrm>
            <a:off x="222523" y="1980624"/>
            <a:ext cx="567558" cy="56755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DFFE432-A1FE-DA4F-A666-FE1D6F8E99C0}"/>
              </a:ext>
            </a:extLst>
          </p:cNvPr>
          <p:cNvSpPr/>
          <p:nvPr/>
        </p:nvSpPr>
        <p:spPr>
          <a:xfrm>
            <a:off x="218582" y="6234879"/>
            <a:ext cx="567558" cy="56755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2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8149DBF-1C62-8B4D-B1ED-BF7BB1A91FE6}"/>
              </a:ext>
            </a:extLst>
          </p:cNvPr>
          <p:cNvCxnSpPr>
            <a:cxnSpLocks/>
          </p:cNvCxnSpPr>
          <p:nvPr/>
        </p:nvCxnSpPr>
        <p:spPr>
          <a:xfrm>
            <a:off x="786141" y="2249218"/>
            <a:ext cx="3971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18C51AA-6CB1-6643-BA84-907FE96485D5}"/>
              </a:ext>
            </a:extLst>
          </p:cNvPr>
          <p:cNvCxnSpPr>
            <a:cxnSpLocks/>
          </p:cNvCxnSpPr>
          <p:nvPr/>
        </p:nvCxnSpPr>
        <p:spPr>
          <a:xfrm>
            <a:off x="1179334" y="1205622"/>
            <a:ext cx="8430" cy="2058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27CC74A-E5CD-C545-AD89-0D893B7276A5}"/>
              </a:ext>
            </a:extLst>
          </p:cNvPr>
          <p:cNvCxnSpPr>
            <a:cxnSpLocks/>
          </p:cNvCxnSpPr>
          <p:nvPr/>
        </p:nvCxnSpPr>
        <p:spPr>
          <a:xfrm>
            <a:off x="1175667" y="1217732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7E96A4A-B662-1B43-8A62-C3B3F12C1BF1}"/>
              </a:ext>
            </a:extLst>
          </p:cNvPr>
          <p:cNvCxnSpPr>
            <a:cxnSpLocks/>
          </p:cNvCxnSpPr>
          <p:nvPr/>
        </p:nvCxnSpPr>
        <p:spPr>
          <a:xfrm>
            <a:off x="1191162" y="3256760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181524A4-C331-A249-B905-9DD8CF534631}"/>
              </a:ext>
            </a:extLst>
          </p:cNvPr>
          <p:cNvSpPr/>
          <p:nvPr/>
        </p:nvSpPr>
        <p:spPr>
          <a:xfrm>
            <a:off x="1750838" y="2272533"/>
            <a:ext cx="7721614" cy="1919657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542D898-4DEC-804A-B33B-694F79FF7EB6}"/>
              </a:ext>
            </a:extLst>
          </p:cNvPr>
          <p:cNvCxnSpPr>
            <a:cxnSpLocks/>
          </p:cNvCxnSpPr>
          <p:nvPr/>
        </p:nvCxnSpPr>
        <p:spPr>
          <a:xfrm>
            <a:off x="1914375" y="3793050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3753E40-9ECD-3E44-9FB8-23A1C77D59C2}"/>
              </a:ext>
            </a:extLst>
          </p:cNvPr>
          <p:cNvCxnSpPr>
            <a:cxnSpLocks/>
          </p:cNvCxnSpPr>
          <p:nvPr/>
        </p:nvCxnSpPr>
        <p:spPr>
          <a:xfrm>
            <a:off x="1914372" y="3647568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700529C-DAB5-2C44-ACB8-348C72F1E56E}"/>
              </a:ext>
            </a:extLst>
          </p:cNvPr>
          <p:cNvCxnSpPr>
            <a:cxnSpLocks/>
          </p:cNvCxnSpPr>
          <p:nvPr/>
        </p:nvCxnSpPr>
        <p:spPr>
          <a:xfrm>
            <a:off x="4073372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BB293F6-4E84-3940-8B69-C2B80816C550}"/>
              </a:ext>
            </a:extLst>
          </p:cNvPr>
          <p:cNvCxnSpPr>
            <a:cxnSpLocks/>
          </p:cNvCxnSpPr>
          <p:nvPr/>
        </p:nvCxnSpPr>
        <p:spPr>
          <a:xfrm>
            <a:off x="7978494" y="3647568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6A77ED8-7039-F946-A084-69BA0D2AF865}"/>
              </a:ext>
            </a:extLst>
          </p:cNvPr>
          <p:cNvCxnSpPr>
            <a:cxnSpLocks/>
          </p:cNvCxnSpPr>
          <p:nvPr/>
        </p:nvCxnSpPr>
        <p:spPr>
          <a:xfrm>
            <a:off x="3352647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3FE90C3-514E-864A-B708-0B66431290A0}"/>
              </a:ext>
            </a:extLst>
          </p:cNvPr>
          <p:cNvCxnSpPr>
            <a:cxnSpLocks/>
          </p:cNvCxnSpPr>
          <p:nvPr/>
        </p:nvCxnSpPr>
        <p:spPr>
          <a:xfrm>
            <a:off x="2606522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705D63E-3E48-F54D-B0F5-20283BA246B5}"/>
              </a:ext>
            </a:extLst>
          </p:cNvPr>
          <p:cNvCxnSpPr>
            <a:cxnSpLocks/>
          </p:cNvCxnSpPr>
          <p:nvPr/>
        </p:nvCxnSpPr>
        <p:spPr>
          <a:xfrm>
            <a:off x="2254097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1F0CD5A-EF22-8843-A83E-54976D6148AB}"/>
              </a:ext>
            </a:extLst>
          </p:cNvPr>
          <p:cNvCxnSpPr>
            <a:cxnSpLocks/>
          </p:cNvCxnSpPr>
          <p:nvPr/>
        </p:nvCxnSpPr>
        <p:spPr>
          <a:xfrm>
            <a:off x="2962122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F34060AF-6CE2-0A41-B472-6753921F18CA}"/>
              </a:ext>
            </a:extLst>
          </p:cNvPr>
          <p:cNvCxnSpPr>
            <a:cxnSpLocks/>
          </p:cNvCxnSpPr>
          <p:nvPr/>
        </p:nvCxnSpPr>
        <p:spPr>
          <a:xfrm>
            <a:off x="3717772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6B8F6B10-EB50-E54A-8BB9-4FEDB533D7B5}"/>
              </a:ext>
            </a:extLst>
          </p:cNvPr>
          <p:cNvCxnSpPr>
            <a:cxnSpLocks/>
          </p:cNvCxnSpPr>
          <p:nvPr/>
        </p:nvCxnSpPr>
        <p:spPr>
          <a:xfrm>
            <a:off x="4492472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1DC00FE-3D57-2347-BC0E-0C0B5378BD3C}"/>
              </a:ext>
            </a:extLst>
          </p:cNvPr>
          <p:cNvCxnSpPr>
            <a:cxnSpLocks/>
          </p:cNvCxnSpPr>
          <p:nvPr/>
        </p:nvCxnSpPr>
        <p:spPr>
          <a:xfrm>
            <a:off x="4927228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DB2E9FE0-37D1-434A-BAC6-F8BDE0F76159}"/>
              </a:ext>
            </a:extLst>
          </p:cNvPr>
          <p:cNvCxnSpPr>
            <a:cxnSpLocks/>
          </p:cNvCxnSpPr>
          <p:nvPr/>
        </p:nvCxnSpPr>
        <p:spPr>
          <a:xfrm>
            <a:off x="5276916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56FB248-2076-BF4D-9623-A47C917F2EA7}"/>
              </a:ext>
            </a:extLst>
          </p:cNvPr>
          <p:cNvSpPr txBox="1"/>
          <p:nvPr/>
        </p:nvSpPr>
        <p:spPr>
          <a:xfrm>
            <a:off x="2015769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C5E258F6-010F-4647-A8F0-4C9A82C74C1F}"/>
              </a:ext>
            </a:extLst>
          </p:cNvPr>
          <p:cNvCxnSpPr>
            <a:cxnSpLocks/>
          </p:cNvCxnSpPr>
          <p:nvPr/>
        </p:nvCxnSpPr>
        <p:spPr>
          <a:xfrm>
            <a:off x="5655289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9C61A82-F839-8B44-ABEF-25E6EC260243}"/>
              </a:ext>
            </a:extLst>
          </p:cNvPr>
          <p:cNvCxnSpPr>
            <a:cxnSpLocks/>
          </p:cNvCxnSpPr>
          <p:nvPr/>
        </p:nvCxnSpPr>
        <p:spPr>
          <a:xfrm>
            <a:off x="6002130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775C3DC8-F146-6B42-9633-C5D90B832F1D}"/>
              </a:ext>
            </a:extLst>
          </p:cNvPr>
          <p:cNvCxnSpPr>
            <a:cxnSpLocks/>
          </p:cNvCxnSpPr>
          <p:nvPr/>
        </p:nvCxnSpPr>
        <p:spPr>
          <a:xfrm>
            <a:off x="6417289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7541D-5A99-864F-88B3-559ED6F9691F}"/>
              </a:ext>
            </a:extLst>
          </p:cNvPr>
          <p:cNvCxnSpPr>
            <a:cxnSpLocks/>
          </p:cNvCxnSpPr>
          <p:nvPr/>
        </p:nvCxnSpPr>
        <p:spPr>
          <a:xfrm>
            <a:off x="6821935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4580B8F-7277-8147-A988-61E4A09E3175}"/>
              </a:ext>
            </a:extLst>
          </p:cNvPr>
          <p:cNvCxnSpPr>
            <a:cxnSpLocks/>
          </p:cNvCxnSpPr>
          <p:nvPr/>
        </p:nvCxnSpPr>
        <p:spPr>
          <a:xfrm>
            <a:off x="7195053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0DCF7CA-4E07-FE40-B2D6-149F81CB7A76}"/>
              </a:ext>
            </a:extLst>
          </p:cNvPr>
          <p:cNvSpPr txBox="1"/>
          <p:nvPr/>
        </p:nvSpPr>
        <p:spPr>
          <a:xfrm>
            <a:off x="2350889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D09662-26C3-6C48-8714-DD97A7CFEDFD}"/>
              </a:ext>
            </a:extLst>
          </p:cNvPr>
          <p:cNvSpPr txBox="1"/>
          <p:nvPr/>
        </p:nvSpPr>
        <p:spPr>
          <a:xfrm>
            <a:off x="2687725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D2753BD-D0FA-0A4E-BD9D-010A02A748C1}"/>
              </a:ext>
            </a:extLst>
          </p:cNvPr>
          <p:cNvSpPr txBox="1"/>
          <p:nvPr/>
        </p:nvSpPr>
        <p:spPr>
          <a:xfrm>
            <a:off x="3069241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27BAF6-6049-DA47-A1DF-ADFEB8CC3750}"/>
              </a:ext>
            </a:extLst>
          </p:cNvPr>
          <p:cNvSpPr txBox="1"/>
          <p:nvPr/>
        </p:nvSpPr>
        <p:spPr>
          <a:xfrm>
            <a:off x="3463058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6B2E6B5-444B-FB42-AA19-16FA80974F3D}"/>
              </a:ext>
            </a:extLst>
          </p:cNvPr>
          <p:cNvSpPr txBox="1"/>
          <p:nvPr/>
        </p:nvSpPr>
        <p:spPr>
          <a:xfrm>
            <a:off x="3823723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90F807-6E5C-F745-A978-D8BC7D19EBD1}"/>
              </a:ext>
            </a:extLst>
          </p:cNvPr>
          <p:cNvSpPr txBox="1"/>
          <p:nvPr/>
        </p:nvSpPr>
        <p:spPr>
          <a:xfrm>
            <a:off x="4205447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1E51233-2277-3E40-85C0-12F53F0AE531}"/>
              </a:ext>
            </a:extLst>
          </p:cNvPr>
          <p:cNvSpPr txBox="1"/>
          <p:nvPr/>
        </p:nvSpPr>
        <p:spPr>
          <a:xfrm>
            <a:off x="4654889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000D2BA-25A3-C243-9E60-FF0424BBC446}"/>
              </a:ext>
            </a:extLst>
          </p:cNvPr>
          <p:cNvSpPr txBox="1"/>
          <p:nvPr/>
        </p:nvSpPr>
        <p:spPr>
          <a:xfrm>
            <a:off x="5010882" y="3487925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26E2266-80B9-B44A-A15A-6C2DC82D3F07}"/>
              </a:ext>
            </a:extLst>
          </p:cNvPr>
          <p:cNvSpPr txBox="1"/>
          <p:nvPr/>
        </p:nvSpPr>
        <p:spPr>
          <a:xfrm>
            <a:off x="5361323" y="3487925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E0FAD1B-BC58-714A-AB9A-51B0B3389B32}"/>
              </a:ext>
            </a:extLst>
          </p:cNvPr>
          <p:cNvSpPr txBox="1"/>
          <p:nvPr/>
        </p:nvSpPr>
        <p:spPr>
          <a:xfrm>
            <a:off x="5723096" y="3487925"/>
            <a:ext cx="24801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8C9C891-96AA-774E-B148-DA0C3F4B696E}"/>
              </a:ext>
            </a:extLst>
          </p:cNvPr>
          <p:cNvSpPr txBox="1"/>
          <p:nvPr/>
        </p:nvSpPr>
        <p:spPr>
          <a:xfrm>
            <a:off x="6105758" y="3487925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2D27E7-007F-354F-809D-E82543D334BA}"/>
              </a:ext>
            </a:extLst>
          </p:cNvPr>
          <p:cNvSpPr txBox="1"/>
          <p:nvPr/>
        </p:nvSpPr>
        <p:spPr>
          <a:xfrm>
            <a:off x="6510348" y="3487925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F6C0470-7BE7-3747-9D4D-147BC106120B}"/>
              </a:ext>
            </a:extLst>
          </p:cNvPr>
          <p:cNvSpPr txBox="1"/>
          <p:nvPr/>
        </p:nvSpPr>
        <p:spPr>
          <a:xfrm>
            <a:off x="6885278" y="3487925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F011A5B-B385-D644-AD12-5D0297A05D6E}"/>
              </a:ext>
            </a:extLst>
          </p:cNvPr>
          <p:cNvSpPr txBox="1"/>
          <p:nvPr/>
        </p:nvSpPr>
        <p:spPr>
          <a:xfrm>
            <a:off x="7263876" y="3487925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0F86B043-6896-D440-BBCA-0ED67537B886}"/>
              </a:ext>
            </a:extLst>
          </p:cNvPr>
          <p:cNvCxnSpPr>
            <a:cxnSpLocks/>
          </p:cNvCxnSpPr>
          <p:nvPr/>
        </p:nvCxnSpPr>
        <p:spPr>
          <a:xfrm>
            <a:off x="7573426" y="3716320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BA66C63-0BF1-384F-BCB9-E334887BA209}"/>
              </a:ext>
            </a:extLst>
          </p:cNvPr>
          <p:cNvSpPr txBox="1"/>
          <p:nvPr/>
        </p:nvSpPr>
        <p:spPr>
          <a:xfrm>
            <a:off x="7641793" y="3487925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0E4B2392-53DD-E442-ADF3-CB01EE418F70}"/>
              </a:ext>
            </a:extLst>
          </p:cNvPr>
          <p:cNvSpPr/>
          <p:nvPr/>
        </p:nvSpPr>
        <p:spPr>
          <a:xfrm rot="16200000">
            <a:off x="7119266" y="2649092"/>
            <a:ext cx="157256" cy="156120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31E5D4A-D603-EE4A-8A02-464716379FDD}"/>
              </a:ext>
            </a:extLst>
          </p:cNvPr>
          <p:cNvSpPr txBox="1"/>
          <p:nvPr/>
        </p:nvSpPr>
        <p:spPr>
          <a:xfrm>
            <a:off x="6942863" y="3118976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右大括号 66">
            <a:extLst>
              <a:ext uri="{FF2B5EF4-FFF2-40B4-BE49-F238E27FC236}">
                <a16:creationId xmlns:a16="http://schemas.microsoft.com/office/drawing/2014/main" id="{E3F8D599-40B2-C744-9E0C-899BA26E3FD0}"/>
              </a:ext>
            </a:extLst>
          </p:cNvPr>
          <p:cNvSpPr/>
          <p:nvPr/>
        </p:nvSpPr>
        <p:spPr>
          <a:xfrm rot="16200000">
            <a:off x="6372814" y="1636093"/>
            <a:ext cx="157256" cy="304842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3044D612-70C0-8947-A509-6A06D2A12C06}"/>
              </a:ext>
            </a:extLst>
          </p:cNvPr>
          <p:cNvSpPr/>
          <p:nvPr/>
        </p:nvSpPr>
        <p:spPr>
          <a:xfrm rot="16200000">
            <a:off x="5585524" y="590641"/>
            <a:ext cx="157256" cy="462300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8C404C54-A91B-CB48-B410-6A59602FBA76}"/>
              </a:ext>
            </a:extLst>
          </p:cNvPr>
          <p:cNvSpPr/>
          <p:nvPr/>
        </p:nvSpPr>
        <p:spPr>
          <a:xfrm rot="16200000">
            <a:off x="4861955" y="-401631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7471C8E-C592-BC44-8452-1F1D7890300A}"/>
              </a:ext>
            </a:extLst>
          </p:cNvPr>
          <p:cNvSpPr txBox="1"/>
          <p:nvPr/>
        </p:nvSpPr>
        <p:spPr>
          <a:xfrm>
            <a:off x="6190405" y="2869478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9B1C826-EAEE-A642-996B-1CEAFCC6EBB1}"/>
              </a:ext>
            </a:extLst>
          </p:cNvPr>
          <p:cNvSpPr txBox="1"/>
          <p:nvPr/>
        </p:nvSpPr>
        <p:spPr>
          <a:xfrm>
            <a:off x="5391188" y="2599783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A6E1DBF-81B8-C24E-AA0C-00513BFC9A55}"/>
              </a:ext>
            </a:extLst>
          </p:cNvPr>
          <p:cNvSpPr txBox="1"/>
          <p:nvPr/>
        </p:nvSpPr>
        <p:spPr>
          <a:xfrm>
            <a:off x="4688151" y="2321324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44CC05-94E9-7940-B606-30C25D74504A}"/>
              </a:ext>
            </a:extLst>
          </p:cNvPr>
          <p:cNvSpPr txBox="1"/>
          <p:nvPr/>
        </p:nvSpPr>
        <p:spPr>
          <a:xfrm>
            <a:off x="9120565" y="330634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9570935-125D-704A-B6AE-289D6FE9214C}"/>
              </a:ext>
            </a:extLst>
          </p:cNvPr>
          <p:cNvSpPr txBox="1"/>
          <p:nvPr/>
        </p:nvSpPr>
        <p:spPr>
          <a:xfrm>
            <a:off x="9117724" y="305867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20D8623-0B96-0541-8962-10DE08495517}"/>
              </a:ext>
            </a:extLst>
          </p:cNvPr>
          <p:cNvSpPr txBox="1"/>
          <p:nvPr/>
        </p:nvSpPr>
        <p:spPr>
          <a:xfrm>
            <a:off x="9124483" y="279808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97C1070-55DF-2248-927D-6DB4FDD162AE}"/>
              </a:ext>
            </a:extLst>
          </p:cNvPr>
          <p:cNvSpPr txBox="1"/>
          <p:nvPr/>
        </p:nvSpPr>
        <p:spPr>
          <a:xfrm>
            <a:off x="9105863" y="2539110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C955232-1320-4343-968E-8802B80014CF}"/>
              </a:ext>
            </a:extLst>
          </p:cNvPr>
          <p:cNvSpPr txBox="1"/>
          <p:nvPr/>
        </p:nvSpPr>
        <p:spPr>
          <a:xfrm>
            <a:off x="1208846" y="3306582"/>
            <a:ext cx="401135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8596D11B-4CF5-AA4B-BF0F-8FC997E90E98}"/>
              </a:ext>
            </a:extLst>
          </p:cNvPr>
          <p:cNvSpPr/>
          <p:nvPr/>
        </p:nvSpPr>
        <p:spPr>
          <a:xfrm>
            <a:off x="1750019" y="270017"/>
            <a:ext cx="7714003" cy="1931925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B4D8665D-2C27-164D-A7B3-7AEC6B1175F9}"/>
              </a:ext>
            </a:extLst>
          </p:cNvPr>
          <p:cNvCxnSpPr>
            <a:cxnSpLocks/>
          </p:cNvCxnSpPr>
          <p:nvPr/>
        </p:nvCxnSpPr>
        <p:spPr>
          <a:xfrm>
            <a:off x="1921986" y="1698202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00F68DE0-8853-1C44-A9BF-85CB9120D75B}"/>
              </a:ext>
            </a:extLst>
          </p:cNvPr>
          <p:cNvCxnSpPr>
            <a:cxnSpLocks/>
          </p:cNvCxnSpPr>
          <p:nvPr/>
        </p:nvCxnSpPr>
        <p:spPr>
          <a:xfrm>
            <a:off x="1921983" y="1552720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14DD3DB-4A76-4E4E-9051-F124D1843DE9}"/>
              </a:ext>
            </a:extLst>
          </p:cNvPr>
          <p:cNvCxnSpPr>
            <a:cxnSpLocks/>
          </p:cNvCxnSpPr>
          <p:nvPr/>
        </p:nvCxnSpPr>
        <p:spPr>
          <a:xfrm>
            <a:off x="4080983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739A159-C8E4-C849-8E2B-9CF09B194D6D}"/>
              </a:ext>
            </a:extLst>
          </p:cNvPr>
          <p:cNvCxnSpPr>
            <a:cxnSpLocks/>
          </p:cNvCxnSpPr>
          <p:nvPr/>
        </p:nvCxnSpPr>
        <p:spPr>
          <a:xfrm>
            <a:off x="7986105" y="1552720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EE900169-766B-F146-84B9-57039552117F}"/>
              </a:ext>
            </a:extLst>
          </p:cNvPr>
          <p:cNvCxnSpPr>
            <a:cxnSpLocks/>
          </p:cNvCxnSpPr>
          <p:nvPr/>
        </p:nvCxnSpPr>
        <p:spPr>
          <a:xfrm>
            <a:off x="3360258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4CA8EBFB-9D43-A64D-B8E1-86551A0BBC47}"/>
              </a:ext>
            </a:extLst>
          </p:cNvPr>
          <p:cNvCxnSpPr>
            <a:cxnSpLocks/>
          </p:cNvCxnSpPr>
          <p:nvPr/>
        </p:nvCxnSpPr>
        <p:spPr>
          <a:xfrm>
            <a:off x="2614133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797ACA4C-633C-AC44-8DA9-4B9827C32BCC}"/>
              </a:ext>
            </a:extLst>
          </p:cNvPr>
          <p:cNvCxnSpPr>
            <a:cxnSpLocks/>
          </p:cNvCxnSpPr>
          <p:nvPr/>
        </p:nvCxnSpPr>
        <p:spPr>
          <a:xfrm>
            <a:off x="2261708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7CEB8FC-3044-F441-84AE-222D4F40903E}"/>
              </a:ext>
            </a:extLst>
          </p:cNvPr>
          <p:cNvCxnSpPr>
            <a:cxnSpLocks/>
          </p:cNvCxnSpPr>
          <p:nvPr/>
        </p:nvCxnSpPr>
        <p:spPr>
          <a:xfrm>
            <a:off x="2969733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3CE612F-42A7-4C49-A642-F27EF43268DD}"/>
              </a:ext>
            </a:extLst>
          </p:cNvPr>
          <p:cNvCxnSpPr>
            <a:cxnSpLocks/>
          </p:cNvCxnSpPr>
          <p:nvPr/>
        </p:nvCxnSpPr>
        <p:spPr>
          <a:xfrm>
            <a:off x="3725383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6F0C774-0A08-584B-AF53-006ED8B0A327}"/>
              </a:ext>
            </a:extLst>
          </p:cNvPr>
          <p:cNvCxnSpPr>
            <a:cxnSpLocks/>
          </p:cNvCxnSpPr>
          <p:nvPr/>
        </p:nvCxnSpPr>
        <p:spPr>
          <a:xfrm>
            <a:off x="4500083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D6021E11-C363-8648-8634-AB18E4AADCA6}"/>
              </a:ext>
            </a:extLst>
          </p:cNvPr>
          <p:cNvCxnSpPr>
            <a:cxnSpLocks/>
          </p:cNvCxnSpPr>
          <p:nvPr/>
        </p:nvCxnSpPr>
        <p:spPr>
          <a:xfrm>
            <a:off x="4934839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938E54C8-D522-BD4A-9F8C-D6823E72C0AE}"/>
              </a:ext>
            </a:extLst>
          </p:cNvPr>
          <p:cNvCxnSpPr>
            <a:cxnSpLocks/>
          </p:cNvCxnSpPr>
          <p:nvPr/>
        </p:nvCxnSpPr>
        <p:spPr>
          <a:xfrm>
            <a:off x="5284527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B0D1F20-34D1-9C4B-9535-A63BBE5A4CED}"/>
              </a:ext>
            </a:extLst>
          </p:cNvPr>
          <p:cNvSpPr txBox="1"/>
          <p:nvPr/>
        </p:nvSpPr>
        <p:spPr>
          <a:xfrm>
            <a:off x="2023380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289AC16C-BF8A-B74B-B854-3630436C04C4}"/>
              </a:ext>
            </a:extLst>
          </p:cNvPr>
          <p:cNvCxnSpPr>
            <a:cxnSpLocks/>
          </p:cNvCxnSpPr>
          <p:nvPr/>
        </p:nvCxnSpPr>
        <p:spPr>
          <a:xfrm>
            <a:off x="5662900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36B0197-45C8-7A4D-83E4-766B07EBAB95}"/>
              </a:ext>
            </a:extLst>
          </p:cNvPr>
          <p:cNvCxnSpPr>
            <a:cxnSpLocks/>
          </p:cNvCxnSpPr>
          <p:nvPr/>
        </p:nvCxnSpPr>
        <p:spPr>
          <a:xfrm>
            <a:off x="6009741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976FADB8-57C6-7844-B5E6-C8A3D538B712}"/>
              </a:ext>
            </a:extLst>
          </p:cNvPr>
          <p:cNvCxnSpPr>
            <a:cxnSpLocks/>
          </p:cNvCxnSpPr>
          <p:nvPr/>
        </p:nvCxnSpPr>
        <p:spPr>
          <a:xfrm>
            <a:off x="6424900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FE500638-EB98-2B4A-ABC4-88108952A47B}"/>
              </a:ext>
            </a:extLst>
          </p:cNvPr>
          <p:cNvCxnSpPr>
            <a:cxnSpLocks/>
          </p:cNvCxnSpPr>
          <p:nvPr/>
        </p:nvCxnSpPr>
        <p:spPr>
          <a:xfrm>
            <a:off x="6829546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7BB6A61C-1DF0-3D4A-8321-4E1F7B598460}"/>
              </a:ext>
            </a:extLst>
          </p:cNvPr>
          <p:cNvCxnSpPr>
            <a:cxnSpLocks/>
          </p:cNvCxnSpPr>
          <p:nvPr/>
        </p:nvCxnSpPr>
        <p:spPr>
          <a:xfrm>
            <a:off x="7202664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108A8BF-A5D5-9E4E-8A37-4A8887A1BC88}"/>
              </a:ext>
            </a:extLst>
          </p:cNvPr>
          <p:cNvSpPr txBox="1"/>
          <p:nvPr/>
        </p:nvSpPr>
        <p:spPr>
          <a:xfrm>
            <a:off x="2358500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F74B30-AA23-6744-A30D-9C5A5710F85C}"/>
              </a:ext>
            </a:extLst>
          </p:cNvPr>
          <p:cNvSpPr txBox="1"/>
          <p:nvPr/>
        </p:nvSpPr>
        <p:spPr>
          <a:xfrm>
            <a:off x="2695336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5DD839B-F24B-374B-9BFA-6008BC7D73DC}"/>
              </a:ext>
            </a:extLst>
          </p:cNvPr>
          <p:cNvSpPr txBox="1"/>
          <p:nvPr/>
        </p:nvSpPr>
        <p:spPr>
          <a:xfrm>
            <a:off x="3076852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159EDD1-AD2F-7A45-B807-987D923F9086}"/>
              </a:ext>
            </a:extLst>
          </p:cNvPr>
          <p:cNvSpPr txBox="1"/>
          <p:nvPr/>
        </p:nvSpPr>
        <p:spPr>
          <a:xfrm>
            <a:off x="3470669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3CD1F7A-9543-6049-A44B-2204502A81C3}"/>
              </a:ext>
            </a:extLst>
          </p:cNvPr>
          <p:cNvSpPr txBox="1"/>
          <p:nvPr/>
        </p:nvSpPr>
        <p:spPr>
          <a:xfrm>
            <a:off x="3831334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A361F0E-7646-DB43-A870-04B9F18B7F9A}"/>
              </a:ext>
            </a:extLst>
          </p:cNvPr>
          <p:cNvSpPr txBox="1"/>
          <p:nvPr/>
        </p:nvSpPr>
        <p:spPr>
          <a:xfrm>
            <a:off x="4213058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DCA77FB-3A93-A142-A107-5409A0B72489}"/>
              </a:ext>
            </a:extLst>
          </p:cNvPr>
          <p:cNvSpPr txBox="1"/>
          <p:nvPr/>
        </p:nvSpPr>
        <p:spPr>
          <a:xfrm>
            <a:off x="4662500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310911-F9F9-0749-A99A-DAA79BDA353B}"/>
              </a:ext>
            </a:extLst>
          </p:cNvPr>
          <p:cNvSpPr txBox="1"/>
          <p:nvPr/>
        </p:nvSpPr>
        <p:spPr>
          <a:xfrm>
            <a:off x="5018493" y="1393077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C38FE76-4A2F-2C41-8B28-16AABA594141}"/>
              </a:ext>
            </a:extLst>
          </p:cNvPr>
          <p:cNvSpPr txBox="1"/>
          <p:nvPr/>
        </p:nvSpPr>
        <p:spPr>
          <a:xfrm>
            <a:off x="5368934" y="13930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88176C8-E48E-8C4C-A2E8-213391EE99B0}"/>
              </a:ext>
            </a:extLst>
          </p:cNvPr>
          <p:cNvSpPr txBox="1"/>
          <p:nvPr/>
        </p:nvSpPr>
        <p:spPr>
          <a:xfrm>
            <a:off x="5730707" y="1393077"/>
            <a:ext cx="24801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F5BA3AC-23B5-114C-B29F-8A1BFE49D42F}"/>
              </a:ext>
            </a:extLst>
          </p:cNvPr>
          <p:cNvSpPr txBox="1"/>
          <p:nvPr/>
        </p:nvSpPr>
        <p:spPr>
          <a:xfrm>
            <a:off x="6113369" y="13930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7246405-61BD-2A47-960A-44446441D7D0}"/>
              </a:ext>
            </a:extLst>
          </p:cNvPr>
          <p:cNvSpPr txBox="1"/>
          <p:nvPr/>
        </p:nvSpPr>
        <p:spPr>
          <a:xfrm>
            <a:off x="6517959" y="13930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20337CC-EE9C-3044-B72D-D423783950C9}"/>
              </a:ext>
            </a:extLst>
          </p:cNvPr>
          <p:cNvSpPr txBox="1"/>
          <p:nvPr/>
        </p:nvSpPr>
        <p:spPr>
          <a:xfrm>
            <a:off x="6892889" y="13930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089DBD-446C-C44A-BE9A-0F12FD903AC7}"/>
              </a:ext>
            </a:extLst>
          </p:cNvPr>
          <p:cNvSpPr txBox="1"/>
          <p:nvPr/>
        </p:nvSpPr>
        <p:spPr>
          <a:xfrm>
            <a:off x="7271487" y="13930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80F09CEA-A384-354D-8179-4DA431A74600}"/>
              </a:ext>
            </a:extLst>
          </p:cNvPr>
          <p:cNvCxnSpPr>
            <a:cxnSpLocks/>
          </p:cNvCxnSpPr>
          <p:nvPr/>
        </p:nvCxnSpPr>
        <p:spPr>
          <a:xfrm>
            <a:off x="7581037" y="1621472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974F91E-15D4-F64E-9557-760AF1EC1D2D}"/>
              </a:ext>
            </a:extLst>
          </p:cNvPr>
          <p:cNvSpPr txBox="1"/>
          <p:nvPr/>
        </p:nvSpPr>
        <p:spPr>
          <a:xfrm>
            <a:off x="7649404" y="139307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右大括号 124">
            <a:extLst>
              <a:ext uri="{FF2B5EF4-FFF2-40B4-BE49-F238E27FC236}">
                <a16:creationId xmlns:a16="http://schemas.microsoft.com/office/drawing/2014/main" id="{93A17290-F64E-DE4A-A636-190CEB9B547F}"/>
              </a:ext>
            </a:extLst>
          </p:cNvPr>
          <p:cNvSpPr/>
          <p:nvPr/>
        </p:nvSpPr>
        <p:spPr>
          <a:xfrm rot="16200000">
            <a:off x="2567126" y="677057"/>
            <a:ext cx="157256" cy="142901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EC81589-3006-654D-AE70-57AF3122B8CF}"/>
              </a:ext>
            </a:extLst>
          </p:cNvPr>
          <p:cNvSpPr txBox="1"/>
          <p:nvPr/>
        </p:nvSpPr>
        <p:spPr>
          <a:xfrm>
            <a:off x="2411714" y="1080846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右大括号 126">
            <a:extLst>
              <a:ext uri="{FF2B5EF4-FFF2-40B4-BE49-F238E27FC236}">
                <a16:creationId xmlns:a16="http://schemas.microsoft.com/office/drawing/2014/main" id="{6F32EA55-20EB-4C4B-9E01-B1A753DF2063}"/>
              </a:ext>
            </a:extLst>
          </p:cNvPr>
          <p:cNvSpPr/>
          <p:nvPr/>
        </p:nvSpPr>
        <p:spPr>
          <a:xfrm rot="16200000">
            <a:off x="3342716" y="-405566"/>
            <a:ext cx="157256" cy="3026995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A7C73677-9FAA-4744-8796-00F2E3FA1E51}"/>
              </a:ext>
            </a:extLst>
          </p:cNvPr>
          <p:cNvSpPr/>
          <p:nvPr/>
        </p:nvSpPr>
        <p:spPr>
          <a:xfrm rot="16200000">
            <a:off x="4084793" y="-1411707"/>
            <a:ext cx="157256" cy="4522957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右大括号 128">
            <a:extLst>
              <a:ext uri="{FF2B5EF4-FFF2-40B4-BE49-F238E27FC236}">
                <a16:creationId xmlns:a16="http://schemas.microsoft.com/office/drawing/2014/main" id="{12C6DCA2-9CA4-0A4B-BB58-7D6A8A53041B}"/>
              </a:ext>
            </a:extLst>
          </p:cNvPr>
          <p:cNvSpPr/>
          <p:nvPr/>
        </p:nvSpPr>
        <p:spPr>
          <a:xfrm rot="16200000">
            <a:off x="4847795" y="-2452938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9E0287E-9ADF-8A43-95D3-97DE243DA402}"/>
              </a:ext>
            </a:extLst>
          </p:cNvPr>
          <p:cNvSpPr txBox="1"/>
          <p:nvPr/>
        </p:nvSpPr>
        <p:spPr>
          <a:xfrm>
            <a:off x="3171022" y="803658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2419C02-1B7A-9944-9BFB-B1A6198FEA4E}"/>
              </a:ext>
            </a:extLst>
          </p:cNvPr>
          <p:cNvSpPr txBox="1"/>
          <p:nvPr/>
        </p:nvSpPr>
        <p:spPr>
          <a:xfrm>
            <a:off x="3907681" y="533963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4840D8A-0611-1946-8301-16B72FBD2B2D}"/>
              </a:ext>
            </a:extLst>
          </p:cNvPr>
          <p:cNvSpPr txBox="1"/>
          <p:nvPr/>
        </p:nvSpPr>
        <p:spPr>
          <a:xfrm>
            <a:off x="4673991" y="270017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E70978B-4DBC-7545-8CEA-0CC69DDC073F}"/>
              </a:ext>
            </a:extLst>
          </p:cNvPr>
          <p:cNvSpPr txBox="1"/>
          <p:nvPr/>
        </p:nvSpPr>
        <p:spPr>
          <a:xfrm>
            <a:off x="1208845" y="792514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5AC176A-CD81-534B-9001-8B576863DFCD}"/>
              </a:ext>
            </a:extLst>
          </p:cNvPr>
          <p:cNvSpPr txBox="1"/>
          <p:nvPr/>
        </p:nvSpPr>
        <p:spPr>
          <a:xfrm>
            <a:off x="7333103" y="3901455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圆柱体 145">
            <a:extLst>
              <a:ext uri="{FF2B5EF4-FFF2-40B4-BE49-F238E27FC236}">
                <a16:creationId xmlns:a16="http://schemas.microsoft.com/office/drawing/2014/main" id="{CDD5E5D9-1945-4648-8AEC-430254A34BD6}"/>
              </a:ext>
            </a:extLst>
          </p:cNvPr>
          <p:cNvSpPr/>
          <p:nvPr/>
        </p:nvSpPr>
        <p:spPr>
          <a:xfrm>
            <a:off x="7237665" y="3839023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1CEFACA-0EEF-B648-BF0C-71FADC6CB1A7}"/>
              </a:ext>
            </a:extLst>
          </p:cNvPr>
          <p:cNvSpPr txBox="1"/>
          <p:nvPr/>
        </p:nvSpPr>
        <p:spPr>
          <a:xfrm>
            <a:off x="7710121" y="180098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圆柱体 147">
            <a:extLst>
              <a:ext uri="{FF2B5EF4-FFF2-40B4-BE49-F238E27FC236}">
                <a16:creationId xmlns:a16="http://schemas.microsoft.com/office/drawing/2014/main" id="{A3FEE621-6FE3-5F45-855D-35AC1D55B894}"/>
              </a:ext>
            </a:extLst>
          </p:cNvPr>
          <p:cNvSpPr/>
          <p:nvPr/>
        </p:nvSpPr>
        <p:spPr>
          <a:xfrm>
            <a:off x="7623193" y="1742032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BDCB6A2-CCEC-B045-96E7-89148E109E14}"/>
              </a:ext>
            </a:extLst>
          </p:cNvPr>
          <p:cNvSpPr/>
          <p:nvPr/>
        </p:nvSpPr>
        <p:spPr>
          <a:xfrm>
            <a:off x="8108552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B37D1A8-3CDB-ED48-9298-7266EDC043A2}"/>
              </a:ext>
            </a:extLst>
          </p:cNvPr>
          <p:cNvSpPr/>
          <p:nvPr/>
        </p:nvSpPr>
        <p:spPr>
          <a:xfrm>
            <a:off x="8295433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D7E61C7-9167-1745-B842-C0B53255530F}"/>
              </a:ext>
            </a:extLst>
          </p:cNvPr>
          <p:cNvSpPr/>
          <p:nvPr/>
        </p:nvSpPr>
        <p:spPr>
          <a:xfrm>
            <a:off x="8482758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C2BAC20-323C-E140-A9DF-46D885C747DB}"/>
              </a:ext>
            </a:extLst>
          </p:cNvPr>
          <p:cNvSpPr/>
          <p:nvPr/>
        </p:nvSpPr>
        <p:spPr>
          <a:xfrm>
            <a:off x="8670034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CF5A82A-224E-E841-9A35-8ADEBFB2A8B1}"/>
              </a:ext>
            </a:extLst>
          </p:cNvPr>
          <p:cNvSpPr/>
          <p:nvPr/>
        </p:nvSpPr>
        <p:spPr>
          <a:xfrm>
            <a:off x="8859345" y="3363910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D3FD491-5820-9D41-BFD5-CF0D9BB9319F}"/>
              </a:ext>
            </a:extLst>
          </p:cNvPr>
          <p:cNvSpPr txBox="1"/>
          <p:nvPr/>
        </p:nvSpPr>
        <p:spPr>
          <a:xfrm>
            <a:off x="8117678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8FF5D6B-8ADD-BF4C-8498-C1B56BDF1598}"/>
              </a:ext>
            </a:extLst>
          </p:cNvPr>
          <p:cNvSpPr txBox="1"/>
          <p:nvPr/>
        </p:nvSpPr>
        <p:spPr>
          <a:xfrm>
            <a:off x="8318563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5CEC82B-6F18-A445-B971-ED9864FD75B5}"/>
              </a:ext>
            </a:extLst>
          </p:cNvPr>
          <p:cNvSpPr txBox="1"/>
          <p:nvPr/>
        </p:nvSpPr>
        <p:spPr>
          <a:xfrm>
            <a:off x="8505273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37BC9AC-428C-AA4B-AE22-09C825C29130}"/>
              </a:ext>
            </a:extLst>
          </p:cNvPr>
          <p:cNvSpPr txBox="1"/>
          <p:nvPr/>
        </p:nvSpPr>
        <p:spPr>
          <a:xfrm>
            <a:off x="8689480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6537C63-3982-3F42-A72D-68135EAB40FD}"/>
              </a:ext>
            </a:extLst>
          </p:cNvPr>
          <p:cNvSpPr txBox="1"/>
          <p:nvPr/>
        </p:nvSpPr>
        <p:spPr>
          <a:xfrm>
            <a:off x="8882379" y="2360879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C233E95-0FC5-3746-959F-0B9C3510F8F1}"/>
              </a:ext>
            </a:extLst>
          </p:cNvPr>
          <p:cNvSpPr/>
          <p:nvPr/>
        </p:nvSpPr>
        <p:spPr>
          <a:xfrm>
            <a:off x="8108552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3EA70A4-452F-034E-960B-6ADFD4DEC589}"/>
              </a:ext>
            </a:extLst>
          </p:cNvPr>
          <p:cNvSpPr/>
          <p:nvPr/>
        </p:nvSpPr>
        <p:spPr>
          <a:xfrm>
            <a:off x="8295433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EAE0752-4D57-3948-8D4E-8E29748D2C67}"/>
              </a:ext>
            </a:extLst>
          </p:cNvPr>
          <p:cNvSpPr/>
          <p:nvPr/>
        </p:nvSpPr>
        <p:spPr>
          <a:xfrm>
            <a:off x="8482758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6759714-5AAD-F541-B789-A5E9F556E002}"/>
              </a:ext>
            </a:extLst>
          </p:cNvPr>
          <p:cNvSpPr/>
          <p:nvPr/>
        </p:nvSpPr>
        <p:spPr>
          <a:xfrm>
            <a:off x="8670034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58919B7-8011-5D45-A951-5A8880D7AACB}"/>
              </a:ext>
            </a:extLst>
          </p:cNvPr>
          <p:cNvSpPr/>
          <p:nvPr/>
        </p:nvSpPr>
        <p:spPr>
          <a:xfrm>
            <a:off x="8859345" y="3116454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54106007-3A94-D54A-B462-8E557090CD25}"/>
              </a:ext>
            </a:extLst>
          </p:cNvPr>
          <p:cNvSpPr/>
          <p:nvPr/>
        </p:nvSpPr>
        <p:spPr>
          <a:xfrm>
            <a:off x="8108552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7E9D7FE-FB23-D442-B0AE-9CD5B598F3C1}"/>
              </a:ext>
            </a:extLst>
          </p:cNvPr>
          <p:cNvSpPr/>
          <p:nvPr/>
        </p:nvSpPr>
        <p:spPr>
          <a:xfrm>
            <a:off x="8295433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FA403AA-B3C4-B144-86B5-387C1C8C1E0D}"/>
              </a:ext>
            </a:extLst>
          </p:cNvPr>
          <p:cNvSpPr/>
          <p:nvPr/>
        </p:nvSpPr>
        <p:spPr>
          <a:xfrm>
            <a:off x="8482758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B7F90C0-E31F-F34F-8AE4-DF480C6F1E85}"/>
              </a:ext>
            </a:extLst>
          </p:cNvPr>
          <p:cNvSpPr/>
          <p:nvPr/>
        </p:nvSpPr>
        <p:spPr>
          <a:xfrm>
            <a:off x="8670034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3C6F0DF-4688-2847-90F2-05804646507C}"/>
              </a:ext>
            </a:extLst>
          </p:cNvPr>
          <p:cNvSpPr/>
          <p:nvPr/>
        </p:nvSpPr>
        <p:spPr>
          <a:xfrm>
            <a:off x="8859345" y="2855653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60A7EDF-69B3-5D48-B043-E3824ED85D93}"/>
              </a:ext>
            </a:extLst>
          </p:cNvPr>
          <p:cNvSpPr/>
          <p:nvPr/>
        </p:nvSpPr>
        <p:spPr>
          <a:xfrm>
            <a:off x="8112348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D8878CB-19D8-054A-ABD3-6181B8F423FC}"/>
              </a:ext>
            </a:extLst>
          </p:cNvPr>
          <p:cNvSpPr/>
          <p:nvPr/>
        </p:nvSpPr>
        <p:spPr>
          <a:xfrm>
            <a:off x="8299229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ED1F4A1C-4CA5-874C-B9EB-D567AE7DFF50}"/>
              </a:ext>
            </a:extLst>
          </p:cNvPr>
          <p:cNvSpPr/>
          <p:nvPr/>
        </p:nvSpPr>
        <p:spPr>
          <a:xfrm>
            <a:off x="8486554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6CAC24F1-7CF7-694E-82FC-8839704B1233}"/>
              </a:ext>
            </a:extLst>
          </p:cNvPr>
          <p:cNvSpPr/>
          <p:nvPr/>
        </p:nvSpPr>
        <p:spPr>
          <a:xfrm>
            <a:off x="8673830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DEB6F57-3003-E94D-B406-8EFAD5EF5F39}"/>
              </a:ext>
            </a:extLst>
          </p:cNvPr>
          <p:cNvSpPr/>
          <p:nvPr/>
        </p:nvSpPr>
        <p:spPr>
          <a:xfrm>
            <a:off x="8863141" y="2598321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0ED0403-ED80-074D-8AC7-3FFEDEA8482E}"/>
              </a:ext>
            </a:extLst>
          </p:cNvPr>
          <p:cNvSpPr txBox="1"/>
          <p:nvPr/>
        </p:nvSpPr>
        <p:spPr>
          <a:xfrm>
            <a:off x="9128818" y="1256552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E7F5FA58-1240-0E48-8EC4-F142A7FFEFFD}"/>
              </a:ext>
            </a:extLst>
          </p:cNvPr>
          <p:cNvSpPr txBox="1"/>
          <p:nvPr/>
        </p:nvSpPr>
        <p:spPr>
          <a:xfrm>
            <a:off x="9125977" y="100888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324A149-7FDF-0445-AB87-498D43719346}"/>
              </a:ext>
            </a:extLst>
          </p:cNvPr>
          <p:cNvSpPr txBox="1"/>
          <p:nvPr/>
        </p:nvSpPr>
        <p:spPr>
          <a:xfrm>
            <a:off x="9132736" y="74829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27BA2AD-CAD8-BA4E-A876-082CA7D036BB}"/>
              </a:ext>
            </a:extLst>
          </p:cNvPr>
          <p:cNvSpPr txBox="1"/>
          <p:nvPr/>
        </p:nvSpPr>
        <p:spPr>
          <a:xfrm>
            <a:off x="9114116" y="489322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D5A0A5BB-95D6-E847-A128-1825E4BE82B8}"/>
              </a:ext>
            </a:extLst>
          </p:cNvPr>
          <p:cNvSpPr/>
          <p:nvPr/>
        </p:nvSpPr>
        <p:spPr>
          <a:xfrm>
            <a:off x="8116805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4050F73-2C1F-0B41-89DE-F42540EC3EC3}"/>
              </a:ext>
            </a:extLst>
          </p:cNvPr>
          <p:cNvSpPr/>
          <p:nvPr/>
        </p:nvSpPr>
        <p:spPr>
          <a:xfrm>
            <a:off x="8303686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F596E4FE-BCBE-BE42-8ECE-861488D4C49E}"/>
              </a:ext>
            </a:extLst>
          </p:cNvPr>
          <p:cNvSpPr/>
          <p:nvPr/>
        </p:nvSpPr>
        <p:spPr>
          <a:xfrm>
            <a:off x="8491011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3F33971-0EA3-B048-BC83-66067D2FD8C5}"/>
              </a:ext>
            </a:extLst>
          </p:cNvPr>
          <p:cNvSpPr/>
          <p:nvPr/>
        </p:nvSpPr>
        <p:spPr>
          <a:xfrm>
            <a:off x="8678287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7712D7BE-7B03-6A4E-B278-45EB7F106FF8}"/>
              </a:ext>
            </a:extLst>
          </p:cNvPr>
          <p:cNvSpPr/>
          <p:nvPr/>
        </p:nvSpPr>
        <p:spPr>
          <a:xfrm>
            <a:off x="8867598" y="1314122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E22A2673-7738-8E44-995F-AE91C39AC62D}"/>
              </a:ext>
            </a:extLst>
          </p:cNvPr>
          <p:cNvSpPr txBox="1"/>
          <p:nvPr/>
        </p:nvSpPr>
        <p:spPr>
          <a:xfrm>
            <a:off x="8125931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F658333A-BE9A-5E4C-B9F2-1E7192FAECE3}"/>
              </a:ext>
            </a:extLst>
          </p:cNvPr>
          <p:cNvSpPr txBox="1"/>
          <p:nvPr/>
        </p:nvSpPr>
        <p:spPr>
          <a:xfrm>
            <a:off x="8326816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706E1BE-5103-5645-95F4-9F7E1ABA3E19}"/>
              </a:ext>
            </a:extLst>
          </p:cNvPr>
          <p:cNvSpPr txBox="1"/>
          <p:nvPr/>
        </p:nvSpPr>
        <p:spPr>
          <a:xfrm>
            <a:off x="8513526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FB8AE469-3A2F-6D43-96E3-D71FC2F23DF2}"/>
              </a:ext>
            </a:extLst>
          </p:cNvPr>
          <p:cNvSpPr txBox="1"/>
          <p:nvPr/>
        </p:nvSpPr>
        <p:spPr>
          <a:xfrm>
            <a:off x="8697733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DB0802EA-A6A9-E248-A5B2-0FBB1FC2F5EF}"/>
              </a:ext>
            </a:extLst>
          </p:cNvPr>
          <p:cNvSpPr txBox="1"/>
          <p:nvPr/>
        </p:nvSpPr>
        <p:spPr>
          <a:xfrm>
            <a:off x="8890632" y="31109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BC7BDCD7-E719-CD4F-84DD-B3FFDFC15281}"/>
              </a:ext>
            </a:extLst>
          </p:cNvPr>
          <p:cNvSpPr/>
          <p:nvPr/>
        </p:nvSpPr>
        <p:spPr>
          <a:xfrm>
            <a:off x="8116805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5FF50847-DE75-8F42-A062-DA324D5CEDB6}"/>
              </a:ext>
            </a:extLst>
          </p:cNvPr>
          <p:cNvSpPr/>
          <p:nvPr/>
        </p:nvSpPr>
        <p:spPr>
          <a:xfrm>
            <a:off x="8303686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0FAAC140-8B99-694C-8C33-E268167C346E}"/>
              </a:ext>
            </a:extLst>
          </p:cNvPr>
          <p:cNvSpPr/>
          <p:nvPr/>
        </p:nvSpPr>
        <p:spPr>
          <a:xfrm>
            <a:off x="8491011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30B74D28-AC15-FF42-8062-0E2C6BBF8AA9}"/>
              </a:ext>
            </a:extLst>
          </p:cNvPr>
          <p:cNvSpPr/>
          <p:nvPr/>
        </p:nvSpPr>
        <p:spPr>
          <a:xfrm>
            <a:off x="8678287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25717C75-DF4C-0C45-9284-EFDD2E022801}"/>
              </a:ext>
            </a:extLst>
          </p:cNvPr>
          <p:cNvSpPr/>
          <p:nvPr/>
        </p:nvSpPr>
        <p:spPr>
          <a:xfrm>
            <a:off x="8867598" y="1066666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90C3E387-01DB-A147-B9AA-BD188F116DD1}"/>
              </a:ext>
            </a:extLst>
          </p:cNvPr>
          <p:cNvSpPr/>
          <p:nvPr/>
        </p:nvSpPr>
        <p:spPr>
          <a:xfrm>
            <a:off x="8116805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50C6128-6F1F-C147-ACEA-D877F55236F0}"/>
              </a:ext>
            </a:extLst>
          </p:cNvPr>
          <p:cNvSpPr/>
          <p:nvPr/>
        </p:nvSpPr>
        <p:spPr>
          <a:xfrm>
            <a:off x="8303686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9CE6FFDD-4295-D94D-9B3C-9834C9FEFDA1}"/>
              </a:ext>
            </a:extLst>
          </p:cNvPr>
          <p:cNvSpPr/>
          <p:nvPr/>
        </p:nvSpPr>
        <p:spPr>
          <a:xfrm>
            <a:off x="8491011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E88B736-241B-8D4B-9908-041B8CA0F530}"/>
              </a:ext>
            </a:extLst>
          </p:cNvPr>
          <p:cNvSpPr/>
          <p:nvPr/>
        </p:nvSpPr>
        <p:spPr>
          <a:xfrm>
            <a:off x="8678287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124EB48C-ADC3-AE43-8CE8-7335E647D3EE}"/>
              </a:ext>
            </a:extLst>
          </p:cNvPr>
          <p:cNvSpPr/>
          <p:nvPr/>
        </p:nvSpPr>
        <p:spPr>
          <a:xfrm>
            <a:off x="8867598" y="805865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2CEAD971-C6D0-9242-99B0-6E8AE7EC85EB}"/>
              </a:ext>
            </a:extLst>
          </p:cNvPr>
          <p:cNvSpPr/>
          <p:nvPr/>
        </p:nvSpPr>
        <p:spPr>
          <a:xfrm>
            <a:off x="8120601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26DDFB0-6243-0949-A6CE-ED33865B17E6}"/>
              </a:ext>
            </a:extLst>
          </p:cNvPr>
          <p:cNvSpPr/>
          <p:nvPr/>
        </p:nvSpPr>
        <p:spPr>
          <a:xfrm>
            <a:off x="8307482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C9946F0F-278D-AC4E-9491-9B02D3F770EE}"/>
              </a:ext>
            </a:extLst>
          </p:cNvPr>
          <p:cNvSpPr/>
          <p:nvPr/>
        </p:nvSpPr>
        <p:spPr>
          <a:xfrm>
            <a:off x="8494807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DCB61CC9-6B0D-4F4D-AEC7-6B88B6613EE8}"/>
              </a:ext>
            </a:extLst>
          </p:cNvPr>
          <p:cNvSpPr/>
          <p:nvPr/>
        </p:nvSpPr>
        <p:spPr>
          <a:xfrm>
            <a:off x="8682083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CC03343-8132-4F46-983A-6F121F3A761B}"/>
              </a:ext>
            </a:extLst>
          </p:cNvPr>
          <p:cNvSpPr/>
          <p:nvPr/>
        </p:nvSpPr>
        <p:spPr>
          <a:xfrm>
            <a:off x="8871394" y="548533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F147EC9-7677-B343-BF08-2A714EFB826A}"/>
              </a:ext>
            </a:extLst>
          </p:cNvPr>
          <p:cNvSpPr txBox="1"/>
          <p:nvPr/>
        </p:nvSpPr>
        <p:spPr>
          <a:xfrm>
            <a:off x="3476278" y="1803250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圆柱体 214">
            <a:extLst>
              <a:ext uri="{FF2B5EF4-FFF2-40B4-BE49-F238E27FC236}">
                <a16:creationId xmlns:a16="http://schemas.microsoft.com/office/drawing/2014/main" id="{4E9B8678-6564-4B44-927D-4C92B91CB7D5}"/>
              </a:ext>
            </a:extLst>
          </p:cNvPr>
          <p:cNvSpPr/>
          <p:nvPr/>
        </p:nvSpPr>
        <p:spPr>
          <a:xfrm>
            <a:off x="3393011" y="1746981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76A3840-B5FE-7641-91ED-A887FFA74BDE}"/>
              </a:ext>
            </a:extLst>
          </p:cNvPr>
          <p:cNvSpPr txBox="1"/>
          <p:nvPr/>
        </p:nvSpPr>
        <p:spPr>
          <a:xfrm>
            <a:off x="2000928" y="3905910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圆柱体 216">
            <a:extLst>
              <a:ext uri="{FF2B5EF4-FFF2-40B4-BE49-F238E27FC236}">
                <a16:creationId xmlns:a16="http://schemas.microsoft.com/office/drawing/2014/main" id="{6B168E91-B280-D241-B9AC-E1BFFF1CB8F7}"/>
              </a:ext>
            </a:extLst>
          </p:cNvPr>
          <p:cNvSpPr/>
          <p:nvPr/>
        </p:nvSpPr>
        <p:spPr>
          <a:xfrm>
            <a:off x="1926201" y="383604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B0234D3E-4503-6343-B5F4-CF32C0110741}"/>
              </a:ext>
            </a:extLst>
          </p:cNvPr>
          <p:cNvSpPr txBox="1"/>
          <p:nvPr/>
        </p:nvSpPr>
        <p:spPr>
          <a:xfrm>
            <a:off x="5758712" y="3908081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圆柱体 220">
            <a:extLst>
              <a:ext uri="{FF2B5EF4-FFF2-40B4-BE49-F238E27FC236}">
                <a16:creationId xmlns:a16="http://schemas.microsoft.com/office/drawing/2014/main" id="{5C257EE4-7252-C341-BBB5-FD8DCDBFB4D9}"/>
              </a:ext>
            </a:extLst>
          </p:cNvPr>
          <p:cNvSpPr/>
          <p:nvPr/>
        </p:nvSpPr>
        <p:spPr>
          <a:xfrm>
            <a:off x="5667591" y="3839121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2C32BEB2-7526-F143-8D76-7B79642F1C83}"/>
              </a:ext>
            </a:extLst>
          </p:cNvPr>
          <p:cNvSpPr txBox="1"/>
          <p:nvPr/>
        </p:nvSpPr>
        <p:spPr>
          <a:xfrm>
            <a:off x="4211056" y="389573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圆柱体 222">
            <a:extLst>
              <a:ext uri="{FF2B5EF4-FFF2-40B4-BE49-F238E27FC236}">
                <a16:creationId xmlns:a16="http://schemas.microsoft.com/office/drawing/2014/main" id="{0BAD7CCA-4049-C14F-AC7D-AB823CD85AB4}"/>
              </a:ext>
            </a:extLst>
          </p:cNvPr>
          <p:cNvSpPr/>
          <p:nvPr/>
        </p:nvSpPr>
        <p:spPr>
          <a:xfrm>
            <a:off x="4123908" y="3833642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C6DF467-1B21-884A-96F4-EAF2EF903896}"/>
              </a:ext>
            </a:extLst>
          </p:cNvPr>
          <p:cNvSpPr txBox="1"/>
          <p:nvPr/>
        </p:nvSpPr>
        <p:spPr>
          <a:xfrm>
            <a:off x="6577948" y="1803250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圆柱体 224">
            <a:extLst>
              <a:ext uri="{FF2B5EF4-FFF2-40B4-BE49-F238E27FC236}">
                <a16:creationId xmlns:a16="http://schemas.microsoft.com/office/drawing/2014/main" id="{DCCE0DCE-3EE8-994D-89E4-B929278B4C08}"/>
              </a:ext>
            </a:extLst>
          </p:cNvPr>
          <p:cNvSpPr/>
          <p:nvPr/>
        </p:nvSpPr>
        <p:spPr>
          <a:xfrm>
            <a:off x="6484137" y="174119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1F00A1E0-DD9D-D347-B71C-F6CFB35B9177}"/>
              </a:ext>
            </a:extLst>
          </p:cNvPr>
          <p:cNvSpPr txBox="1"/>
          <p:nvPr/>
        </p:nvSpPr>
        <p:spPr>
          <a:xfrm>
            <a:off x="6151531" y="1808193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圆柱体 226">
            <a:extLst>
              <a:ext uri="{FF2B5EF4-FFF2-40B4-BE49-F238E27FC236}">
                <a16:creationId xmlns:a16="http://schemas.microsoft.com/office/drawing/2014/main" id="{A76C2417-2153-4B47-95BD-CDEDE65BCBD3}"/>
              </a:ext>
            </a:extLst>
          </p:cNvPr>
          <p:cNvSpPr/>
          <p:nvPr/>
        </p:nvSpPr>
        <p:spPr>
          <a:xfrm>
            <a:off x="6064758" y="1742032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6EF15984-216E-A94E-A0E7-021BBCD959C4}"/>
              </a:ext>
            </a:extLst>
          </p:cNvPr>
          <p:cNvCxnSpPr>
            <a:cxnSpLocks/>
          </p:cNvCxnSpPr>
          <p:nvPr/>
        </p:nvCxnSpPr>
        <p:spPr>
          <a:xfrm>
            <a:off x="786141" y="6536761"/>
            <a:ext cx="4089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39960C89-A291-7741-9AF3-C56F00F8CB8C}"/>
              </a:ext>
            </a:extLst>
          </p:cNvPr>
          <p:cNvCxnSpPr>
            <a:cxnSpLocks/>
          </p:cNvCxnSpPr>
          <p:nvPr/>
        </p:nvCxnSpPr>
        <p:spPr>
          <a:xfrm>
            <a:off x="1191160" y="5493165"/>
            <a:ext cx="8430" cy="20584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02D2AE57-4839-FF44-A1BF-9DD544BE02D0}"/>
              </a:ext>
            </a:extLst>
          </p:cNvPr>
          <p:cNvCxnSpPr>
            <a:cxnSpLocks/>
          </p:cNvCxnSpPr>
          <p:nvPr/>
        </p:nvCxnSpPr>
        <p:spPr>
          <a:xfrm>
            <a:off x="1187493" y="5505275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1E29CE1-8121-1D46-9255-FFD2E42A8035}"/>
              </a:ext>
            </a:extLst>
          </p:cNvPr>
          <p:cNvCxnSpPr>
            <a:cxnSpLocks/>
          </p:cNvCxnSpPr>
          <p:nvPr/>
        </p:nvCxnSpPr>
        <p:spPr>
          <a:xfrm>
            <a:off x="1202988" y="7544303"/>
            <a:ext cx="5751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F9B0522C-9F6D-0048-ADCF-85992EA1E525}"/>
              </a:ext>
            </a:extLst>
          </p:cNvPr>
          <p:cNvSpPr/>
          <p:nvPr/>
        </p:nvSpPr>
        <p:spPr>
          <a:xfrm>
            <a:off x="1762664" y="6560077"/>
            <a:ext cx="7709788" cy="1919656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D984F082-2B3F-0A45-A358-D9785F1BF7C7}"/>
              </a:ext>
            </a:extLst>
          </p:cNvPr>
          <p:cNvCxnSpPr>
            <a:cxnSpLocks/>
          </p:cNvCxnSpPr>
          <p:nvPr/>
        </p:nvCxnSpPr>
        <p:spPr>
          <a:xfrm>
            <a:off x="1926201" y="8080593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1DD2B9B7-0525-2C48-97A6-D3979D96B0FC}"/>
              </a:ext>
            </a:extLst>
          </p:cNvPr>
          <p:cNvCxnSpPr>
            <a:cxnSpLocks/>
          </p:cNvCxnSpPr>
          <p:nvPr/>
        </p:nvCxnSpPr>
        <p:spPr>
          <a:xfrm>
            <a:off x="1926198" y="7935111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D2A70785-4870-3A4B-857F-CF040EC9D531}"/>
              </a:ext>
            </a:extLst>
          </p:cNvPr>
          <p:cNvCxnSpPr>
            <a:cxnSpLocks/>
          </p:cNvCxnSpPr>
          <p:nvPr/>
        </p:nvCxnSpPr>
        <p:spPr>
          <a:xfrm>
            <a:off x="4085198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61E080CE-0867-D54D-802E-C8D1F7AC6E0A}"/>
              </a:ext>
            </a:extLst>
          </p:cNvPr>
          <p:cNvCxnSpPr>
            <a:cxnSpLocks/>
          </p:cNvCxnSpPr>
          <p:nvPr/>
        </p:nvCxnSpPr>
        <p:spPr>
          <a:xfrm>
            <a:off x="7990320" y="7935111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779FC1F6-7000-2249-8526-8D3FDFD107D5}"/>
              </a:ext>
            </a:extLst>
          </p:cNvPr>
          <p:cNvCxnSpPr>
            <a:cxnSpLocks/>
          </p:cNvCxnSpPr>
          <p:nvPr/>
        </p:nvCxnSpPr>
        <p:spPr>
          <a:xfrm>
            <a:off x="3364473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55835302-5A29-DB44-A761-72D6B7160FC3}"/>
              </a:ext>
            </a:extLst>
          </p:cNvPr>
          <p:cNvCxnSpPr>
            <a:cxnSpLocks/>
          </p:cNvCxnSpPr>
          <p:nvPr/>
        </p:nvCxnSpPr>
        <p:spPr>
          <a:xfrm>
            <a:off x="2618348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556527F-EFBF-3944-AB7A-AA62CD7AAD57}"/>
              </a:ext>
            </a:extLst>
          </p:cNvPr>
          <p:cNvCxnSpPr>
            <a:cxnSpLocks/>
          </p:cNvCxnSpPr>
          <p:nvPr/>
        </p:nvCxnSpPr>
        <p:spPr>
          <a:xfrm>
            <a:off x="2265923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890B9781-A0F6-E84C-9D4D-2B1626E18CC2}"/>
              </a:ext>
            </a:extLst>
          </p:cNvPr>
          <p:cNvCxnSpPr>
            <a:cxnSpLocks/>
          </p:cNvCxnSpPr>
          <p:nvPr/>
        </p:nvCxnSpPr>
        <p:spPr>
          <a:xfrm>
            <a:off x="2973948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4A6F9A44-CB0A-F045-B4EC-BA7B9024D167}"/>
              </a:ext>
            </a:extLst>
          </p:cNvPr>
          <p:cNvCxnSpPr>
            <a:cxnSpLocks/>
          </p:cNvCxnSpPr>
          <p:nvPr/>
        </p:nvCxnSpPr>
        <p:spPr>
          <a:xfrm>
            <a:off x="3729598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61529FA2-C284-1242-8877-8F6D869075C2}"/>
              </a:ext>
            </a:extLst>
          </p:cNvPr>
          <p:cNvCxnSpPr>
            <a:cxnSpLocks/>
          </p:cNvCxnSpPr>
          <p:nvPr/>
        </p:nvCxnSpPr>
        <p:spPr>
          <a:xfrm>
            <a:off x="4504298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BAEC8564-6105-0D4E-8B51-A1B1895C19C2}"/>
              </a:ext>
            </a:extLst>
          </p:cNvPr>
          <p:cNvCxnSpPr>
            <a:cxnSpLocks/>
          </p:cNvCxnSpPr>
          <p:nvPr/>
        </p:nvCxnSpPr>
        <p:spPr>
          <a:xfrm>
            <a:off x="4939054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319EB55-D61F-8A4B-AA35-94B23A421A15}"/>
              </a:ext>
            </a:extLst>
          </p:cNvPr>
          <p:cNvCxnSpPr>
            <a:cxnSpLocks/>
          </p:cNvCxnSpPr>
          <p:nvPr/>
        </p:nvCxnSpPr>
        <p:spPr>
          <a:xfrm>
            <a:off x="5288742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8C357F26-8F3D-A043-8F75-75980A187C07}"/>
              </a:ext>
            </a:extLst>
          </p:cNvPr>
          <p:cNvSpPr txBox="1"/>
          <p:nvPr/>
        </p:nvSpPr>
        <p:spPr>
          <a:xfrm>
            <a:off x="2027595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52A4B6D7-C995-8747-8A96-8A32D1799AB4}"/>
              </a:ext>
            </a:extLst>
          </p:cNvPr>
          <p:cNvCxnSpPr>
            <a:cxnSpLocks/>
          </p:cNvCxnSpPr>
          <p:nvPr/>
        </p:nvCxnSpPr>
        <p:spPr>
          <a:xfrm>
            <a:off x="5667115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7E84A9DE-82B0-E748-938D-CD5A1C199F99}"/>
              </a:ext>
            </a:extLst>
          </p:cNvPr>
          <p:cNvCxnSpPr>
            <a:cxnSpLocks/>
          </p:cNvCxnSpPr>
          <p:nvPr/>
        </p:nvCxnSpPr>
        <p:spPr>
          <a:xfrm>
            <a:off x="6013956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03DBC394-C06A-CC49-A33E-27DD1203AE50}"/>
              </a:ext>
            </a:extLst>
          </p:cNvPr>
          <p:cNvCxnSpPr>
            <a:cxnSpLocks/>
          </p:cNvCxnSpPr>
          <p:nvPr/>
        </p:nvCxnSpPr>
        <p:spPr>
          <a:xfrm>
            <a:off x="6429115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4FA4E965-977F-2345-BA67-306984B8DD33}"/>
              </a:ext>
            </a:extLst>
          </p:cNvPr>
          <p:cNvCxnSpPr>
            <a:cxnSpLocks/>
          </p:cNvCxnSpPr>
          <p:nvPr/>
        </p:nvCxnSpPr>
        <p:spPr>
          <a:xfrm>
            <a:off x="6833761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12B6476-6E0C-734B-A966-0A6ABC355092}"/>
              </a:ext>
            </a:extLst>
          </p:cNvPr>
          <p:cNvCxnSpPr>
            <a:cxnSpLocks/>
          </p:cNvCxnSpPr>
          <p:nvPr/>
        </p:nvCxnSpPr>
        <p:spPr>
          <a:xfrm>
            <a:off x="7206879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0C330C5-C167-D841-9ED8-FD8A8C68B503}"/>
              </a:ext>
            </a:extLst>
          </p:cNvPr>
          <p:cNvSpPr txBox="1"/>
          <p:nvPr/>
        </p:nvSpPr>
        <p:spPr>
          <a:xfrm>
            <a:off x="2362715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D673C880-7A15-764A-8432-94FF2D7506A7}"/>
              </a:ext>
            </a:extLst>
          </p:cNvPr>
          <p:cNvSpPr txBox="1"/>
          <p:nvPr/>
        </p:nvSpPr>
        <p:spPr>
          <a:xfrm>
            <a:off x="2699551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9E2E5F5-6E21-904F-A05F-502D818C6935}"/>
              </a:ext>
            </a:extLst>
          </p:cNvPr>
          <p:cNvSpPr txBox="1"/>
          <p:nvPr/>
        </p:nvSpPr>
        <p:spPr>
          <a:xfrm>
            <a:off x="3081067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AA3223E4-5706-4B4A-8A76-73F74EF8D3BC}"/>
              </a:ext>
            </a:extLst>
          </p:cNvPr>
          <p:cNvSpPr txBox="1"/>
          <p:nvPr/>
        </p:nvSpPr>
        <p:spPr>
          <a:xfrm>
            <a:off x="3474884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1DD690C-3B9F-C745-837E-4DEEB39E47F5}"/>
              </a:ext>
            </a:extLst>
          </p:cNvPr>
          <p:cNvSpPr txBox="1"/>
          <p:nvPr/>
        </p:nvSpPr>
        <p:spPr>
          <a:xfrm>
            <a:off x="3835549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B04C4C65-D9FE-6245-AB97-5BE9858C24B3}"/>
              </a:ext>
            </a:extLst>
          </p:cNvPr>
          <p:cNvSpPr txBox="1"/>
          <p:nvPr/>
        </p:nvSpPr>
        <p:spPr>
          <a:xfrm>
            <a:off x="4217273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47B4B65E-37C0-BA4F-B6B9-37255CC0EC2C}"/>
              </a:ext>
            </a:extLst>
          </p:cNvPr>
          <p:cNvSpPr txBox="1"/>
          <p:nvPr/>
        </p:nvSpPr>
        <p:spPr>
          <a:xfrm>
            <a:off x="4666715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42406D08-DC96-6E4E-810F-E2788893EC33}"/>
              </a:ext>
            </a:extLst>
          </p:cNvPr>
          <p:cNvSpPr txBox="1"/>
          <p:nvPr/>
        </p:nvSpPr>
        <p:spPr>
          <a:xfrm>
            <a:off x="5022708" y="7775468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B7FF5E8A-0AAD-9048-A567-86178DA13868}"/>
              </a:ext>
            </a:extLst>
          </p:cNvPr>
          <p:cNvSpPr txBox="1"/>
          <p:nvPr/>
        </p:nvSpPr>
        <p:spPr>
          <a:xfrm>
            <a:off x="5373149" y="77754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0DBF4401-9720-1841-93F3-DF22562396BE}"/>
              </a:ext>
            </a:extLst>
          </p:cNvPr>
          <p:cNvSpPr txBox="1"/>
          <p:nvPr/>
        </p:nvSpPr>
        <p:spPr>
          <a:xfrm>
            <a:off x="5734922" y="7775468"/>
            <a:ext cx="24801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C2F80D05-A398-9E4F-9466-8257ABD10FB4}"/>
              </a:ext>
            </a:extLst>
          </p:cNvPr>
          <p:cNvSpPr txBox="1"/>
          <p:nvPr/>
        </p:nvSpPr>
        <p:spPr>
          <a:xfrm>
            <a:off x="6117584" y="77754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207C54E3-2473-024E-82C0-787A7FD64F47}"/>
              </a:ext>
            </a:extLst>
          </p:cNvPr>
          <p:cNvSpPr txBox="1"/>
          <p:nvPr/>
        </p:nvSpPr>
        <p:spPr>
          <a:xfrm>
            <a:off x="6522174" y="77754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0DB937C4-8CC8-0941-89A0-07E01070EED3}"/>
              </a:ext>
            </a:extLst>
          </p:cNvPr>
          <p:cNvSpPr txBox="1"/>
          <p:nvPr/>
        </p:nvSpPr>
        <p:spPr>
          <a:xfrm>
            <a:off x="6897104" y="77754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74476A72-28A5-7749-A944-B2BCBC61A8CC}"/>
              </a:ext>
            </a:extLst>
          </p:cNvPr>
          <p:cNvSpPr txBox="1"/>
          <p:nvPr/>
        </p:nvSpPr>
        <p:spPr>
          <a:xfrm>
            <a:off x="7275702" y="77754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3016C959-5F2F-C448-A1D4-0C9637274D74}"/>
              </a:ext>
            </a:extLst>
          </p:cNvPr>
          <p:cNvCxnSpPr>
            <a:cxnSpLocks/>
          </p:cNvCxnSpPr>
          <p:nvPr/>
        </p:nvCxnSpPr>
        <p:spPr>
          <a:xfrm>
            <a:off x="7585252" y="8003863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D96FB3DE-9B6A-C14E-84AC-28210A213A8B}"/>
              </a:ext>
            </a:extLst>
          </p:cNvPr>
          <p:cNvSpPr txBox="1"/>
          <p:nvPr/>
        </p:nvSpPr>
        <p:spPr>
          <a:xfrm>
            <a:off x="7653619" y="7775468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右大括号 266">
            <a:extLst>
              <a:ext uri="{FF2B5EF4-FFF2-40B4-BE49-F238E27FC236}">
                <a16:creationId xmlns:a16="http://schemas.microsoft.com/office/drawing/2014/main" id="{A9A5CB26-3236-AA49-B3D1-E27F0AF9633C}"/>
              </a:ext>
            </a:extLst>
          </p:cNvPr>
          <p:cNvSpPr/>
          <p:nvPr/>
        </p:nvSpPr>
        <p:spPr>
          <a:xfrm rot="16200000">
            <a:off x="7131092" y="6936635"/>
            <a:ext cx="157256" cy="156120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4AEB1F3-8319-644B-97D9-1551E6A3AD72}"/>
              </a:ext>
            </a:extLst>
          </p:cNvPr>
          <p:cNvSpPr txBox="1"/>
          <p:nvPr/>
        </p:nvSpPr>
        <p:spPr>
          <a:xfrm>
            <a:off x="6954689" y="7406519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右大括号 268">
            <a:extLst>
              <a:ext uri="{FF2B5EF4-FFF2-40B4-BE49-F238E27FC236}">
                <a16:creationId xmlns:a16="http://schemas.microsoft.com/office/drawing/2014/main" id="{83106628-A552-D24B-8F43-9BCF826B95DC}"/>
              </a:ext>
            </a:extLst>
          </p:cNvPr>
          <p:cNvSpPr/>
          <p:nvPr/>
        </p:nvSpPr>
        <p:spPr>
          <a:xfrm rot="16200000">
            <a:off x="6384640" y="5923636"/>
            <a:ext cx="157256" cy="3048427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0" name="右大括号 269">
            <a:extLst>
              <a:ext uri="{FF2B5EF4-FFF2-40B4-BE49-F238E27FC236}">
                <a16:creationId xmlns:a16="http://schemas.microsoft.com/office/drawing/2014/main" id="{E1291CAA-CDF1-9E41-98CC-6F62A2F5632F}"/>
              </a:ext>
            </a:extLst>
          </p:cNvPr>
          <p:cNvSpPr/>
          <p:nvPr/>
        </p:nvSpPr>
        <p:spPr>
          <a:xfrm rot="16200000">
            <a:off x="5597350" y="4878184"/>
            <a:ext cx="157256" cy="462300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右大括号 270">
            <a:extLst>
              <a:ext uri="{FF2B5EF4-FFF2-40B4-BE49-F238E27FC236}">
                <a16:creationId xmlns:a16="http://schemas.microsoft.com/office/drawing/2014/main" id="{E0F78CCE-D35F-8D43-A9DD-82A98DB17BCF}"/>
              </a:ext>
            </a:extLst>
          </p:cNvPr>
          <p:cNvSpPr/>
          <p:nvPr/>
        </p:nvSpPr>
        <p:spPr>
          <a:xfrm rot="16200000">
            <a:off x="4873781" y="3899361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8814C1FC-345B-5C41-AA3D-66030B341EE7}"/>
              </a:ext>
            </a:extLst>
          </p:cNvPr>
          <p:cNvSpPr txBox="1"/>
          <p:nvPr/>
        </p:nvSpPr>
        <p:spPr>
          <a:xfrm>
            <a:off x="6202231" y="7157021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84C34CB8-CBCB-1246-AA0A-062DD7D6A953}"/>
              </a:ext>
            </a:extLst>
          </p:cNvPr>
          <p:cNvSpPr txBox="1"/>
          <p:nvPr/>
        </p:nvSpPr>
        <p:spPr>
          <a:xfrm>
            <a:off x="5403014" y="6887326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4C796EE-D57D-934B-98CD-077CC275BB22}"/>
              </a:ext>
            </a:extLst>
          </p:cNvPr>
          <p:cNvSpPr txBox="1"/>
          <p:nvPr/>
        </p:nvSpPr>
        <p:spPr>
          <a:xfrm>
            <a:off x="4699977" y="6608867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9109E81E-8EC8-CB40-AE8F-1479FFE54BA5}"/>
              </a:ext>
            </a:extLst>
          </p:cNvPr>
          <p:cNvSpPr txBox="1"/>
          <p:nvPr/>
        </p:nvSpPr>
        <p:spPr>
          <a:xfrm>
            <a:off x="9132391" y="759388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01804DAE-1758-0A4F-B92F-6AD91C0B26C4}"/>
              </a:ext>
            </a:extLst>
          </p:cNvPr>
          <p:cNvSpPr txBox="1"/>
          <p:nvPr/>
        </p:nvSpPr>
        <p:spPr>
          <a:xfrm>
            <a:off x="9129550" y="7346219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7CE8EE82-41DC-1643-A1F3-DD2120FAD91F}"/>
              </a:ext>
            </a:extLst>
          </p:cNvPr>
          <p:cNvSpPr txBox="1"/>
          <p:nvPr/>
        </p:nvSpPr>
        <p:spPr>
          <a:xfrm>
            <a:off x="9136309" y="708562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2BD034FB-5141-A844-B346-108CEE15DAD0}"/>
              </a:ext>
            </a:extLst>
          </p:cNvPr>
          <p:cNvSpPr txBox="1"/>
          <p:nvPr/>
        </p:nvSpPr>
        <p:spPr>
          <a:xfrm>
            <a:off x="9117689" y="6826653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BCEA50B9-197D-A443-AFCF-2FC84CD8FF61}"/>
              </a:ext>
            </a:extLst>
          </p:cNvPr>
          <p:cNvSpPr txBox="1"/>
          <p:nvPr/>
        </p:nvSpPr>
        <p:spPr>
          <a:xfrm>
            <a:off x="1208846" y="7561689"/>
            <a:ext cx="401135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圆角矩形 279">
            <a:extLst>
              <a:ext uri="{FF2B5EF4-FFF2-40B4-BE49-F238E27FC236}">
                <a16:creationId xmlns:a16="http://schemas.microsoft.com/office/drawing/2014/main" id="{BE887E44-CD36-D048-91F8-DD528CC2D729}"/>
              </a:ext>
            </a:extLst>
          </p:cNvPr>
          <p:cNvSpPr/>
          <p:nvPr/>
        </p:nvSpPr>
        <p:spPr>
          <a:xfrm>
            <a:off x="1770275" y="4494538"/>
            <a:ext cx="7702177" cy="1913166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CEB2B1F6-7DE0-C54D-9329-96439A4B59BE}"/>
              </a:ext>
            </a:extLst>
          </p:cNvPr>
          <p:cNvCxnSpPr>
            <a:cxnSpLocks/>
          </p:cNvCxnSpPr>
          <p:nvPr/>
        </p:nvCxnSpPr>
        <p:spPr>
          <a:xfrm>
            <a:off x="1933812" y="5985745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5F1F3D8B-65EC-914E-9889-71F005B705D0}"/>
              </a:ext>
            </a:extLst>
          </p:cNvPr>
          <p:cNvCxnSpPr>
            <a:cxnSpLocks/>
          </p:cNvCxnSpPr>
          <p:nvPr/>
        </p:nvCxnSpPr>
        <p:spPr>
          <a:xfrm>
            <a:off x="1933809" y="5840263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线连接符 282">
            <a:extLst>
              <a:ext uri="{FF2B5EF4-FFF2-40B4-BE49-F238E27FC236}">
                <a16:creationId xmlns:a16="http://schemas.microsoft.com/office/drawing/2014/main" id="{343F1B1B-5F4C-4948-957F-3C2F17A914F1}"/>
              </a:ext>
            </a:extLst>
          </p:cNvPr>
          <p:cNvCxnSpPr>
            <a:cxnSpLocks/>
          </p:cNvCxnSpPr>
          <p:nvPr/>
        </p:nvCxnSpPr>
        <p:spPr>
          <a:xfrm>
            <a:off x="4092809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线连接符 283">
            <a:extLst>
              <a:ext uri="{FF2B5EF4-FFF2-40B4-BE49-F238E27FC236}">
                <a16:creationId xmlns:a16="http://schemas.microsoft.com/office/drawing/2014/main" id="{3FEE2ED5-4488-744F-9E46-1A69647C407B}"/>
              </a:ext>
            </a:extLst>
          </p:cNvPr>
          <p:cNvCxnSpPr>
            <a:cxnSpLocks/>
          </p:cNvCxnSpPr>
          <p:nvPr/>
        </p:nvCxnSpPr>
        <p:spPr>
          <a:xfrm>
            <a:off x="7997931" y="5840263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线连接符 284">
            <a:extLst>
              <a:ext uri="{FF2B5EF4-FFF2-40B4-BE49-F238E27FC236}">
                <a16:creationId xmlns:a16="http://schemas.microsoft.com/office/drawing/2014/main" id="{1E439CC1-0FF4-7B46-802E-24C093D35D67}"/>
              </a:ext>
            </a:extLst>
          </p:cNvPr>
          <p:cNvCxnSpPr>
            <a:cxnSpLocks/>
          </p:cNvCxnSpPr>
          <p:nvPr/>
        </p:nvCxnSpPr>
        <p:spPr>
          <a:xfrm>
            <a:off x="3372084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线连接符 285">
            <a:extLst>
              <a:ext uri="{FF2B5EF4-FFF2-40B4-BE49-F238E27FC236}">
                <a16:creationId xmlns:a16="http://schemas.microsoft.com/office/drawing/2014/main" id="{4222D729-F452-C548-AA6C-D986E9B42231}"/>
              </a:ext>
            </a:extLst>
          </p:cNvPr>
          <p:cNvCxnSpPr>
            <a:cxnSpLocks/>
          </p:cNvCxnSpPr>
          <p:nvPr/>
        </p:nvCxnSpPr>
        <p:spPr>
          <a:xfrm>
            <a:off x="2625959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线连接符 286">
            <a:extLst>
              <a:ext uri="{FF2B5EF4-FFF2-40B4-BE49-F238E27FC236}">
                <a16:creationId xmlns:a16="http://schemas.microsoft.com/office/drawing/2014/main" id="{BA9940A1-070E-1544-A8BE-313489FCDEA9}"/>
              </a:ext>
            </a:extLst>
          </p:cNvPr>
          <p:cNvCxnSpPr>
            <a:cxnSpLocks/>
          </p:cNvCxnSpPr>
          <p:nvPr/>
        </p:nvCxnSpPr>
        <p:spPr>
          <a:xfrm>
            <a:off x="2273534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连接符 287">
            <a:extLst>
              <a:ext uri="{FF2B5EF4-FFF2-40B4-BE49-F238E27FC236}">
                <a16:creationId xmlns:a16="http://schemas.microsoft.com/office/drawing/2014/main" id="{9F8F78E7-43E8-BC42-BC47-467E0F364D89}"/>
              </a:ext>
            </a:extLst>
          </p:cNvPr>
          <p:cNvCxnSpPr>
            <a:cxnSpLocks/>
          </p:cNvCxnSpPr>
          <p:nvPr/>
        </p:nvCxnSpPr>
        <p:spPr>
          <a:xfrm>
            <a:off x="2981559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线连接符 288">
            <a:extLst>
              <a:ext uri="{FF2B5EF4-FFF2-40B4-BE49-F238E27FC236}">
                <a16:creationId xmlns:a16="http://schemas.microsoft.com/office/drawing/2014/main" id="{07D2BC26-81B2-DD46-B07C-D70B78AFAF12}"/>
              </a:ext>
            </a:extLst>
          </p:cNvPr>
          <p:cNvCxnSpPr>
            <a:cxnSpLocks/>
          </p:cNvCxnSpPr>
          <p:nvPr/>
        </p:nvCxnSpPr>
        <p:spPr>
          <a:xfrm>
            <a:off x="3737209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B23217FC-F1B6-5A49-B9A4-9C828206F7A0}"/>
              </a:ext>
            </a:extLst>
          </p:cNvPr>
          <p:cNvCxnSpPr>
            <a:cxnSpLocks/>
          </p:cNvCxnSpPr>
          <p:nvPr/>
        </p:nvCxnSpPr>
        <p:spPr>
          <a:xfrm>
            <a:off x="4511909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线连接符 290">
            <a:extLst>
              <a:ext uri="{FF2B5EF4-FFF2-40B4-BE49-F238E27FC236}">
                <a16:creationId xmlns:a16="http://schemas.microsoft.com/office/drawing/2014/main" id="{ADBB1F5C-1CB2-EE4D-9F09-F73C5C3D2BDF}"/>
              </a:ext>
            </a:extLst>
          </p:cNvPr>
          <p:cNvCxnSpPr>
            <a:cxnSpLocks/>
          </p:cNvCxnSpPr>
          <p:nvPr/>
        </p:nvCxnSpPr>
        <p:spPr>
          <a:xfrm>
            <a:off x="4946665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线连接符 291">
            <a:extLst>
              <a:ext uri="{FF2B5EF4-FFF2-40B4-BE49-F238E27FC236}">
                <a16:creationId xmlns:a16="http://schemas.microsoft.com/office/drawing/2014/main" id="{DA402F49-2105-9247-9CA1-89B98529CED9}"/>
              </a:ext>
            </a:extLst>
          </p:cNvPr>
          <p:cNvCxnSpPr>
            <a:cxnSpLocks/>
          </p:cNvCxnSpPr>
          <p:nvPr/>
        </p:nvCxnSpPr>
        <p:spPr>
          <a:xfrm>
            <a:off x="5296353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33652D73-8A3F-0D4E-95D2-E6E69C53BE61}"/>
              </a:ext>
            </a:extLst>
          </p:cNvPr>
          <p:cNvSpPr txBox="1"/>
          <p:nvPr/>
        </p:nvSpPr>
        <p:spPr>
          <a:xfrm>
            <a:off x="2035206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线连接符 293">
            <a:extLst>
              <a:ext uri="{FF2B5EF4-FFF2-40B4-BE49-F238E27FC236}">
                <a16:creationId xmlns:a16="http://schemas.microsoft.com/office/drawing/2014/main" id="{C9826618-444C-164A-8120-1A10A492E413}"/>
              </a:ext>
            </a:extLst>
          </p:cNvPr>
          <p:cNvCxnSpPr>
            <a:cxnSpLocks/>
          </p:cNvCxnSpPr>
          <p:nvPr/>
        </p:nvCxnSpPr>
        <p:spPr>
          <a:xfrm>
            <a:off x="5674726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连接符 294">
            <a:extLst>
              <a:ext uri="{FF2B5EF4-FFF2-40B4-BE49-F238E27FC236}">
                <a16:creationId xmlns:a16="http://schemas.microsoft.com/office/drawing/2014/main" id="{3E9DC49D-29F8-B84D-AC27-E309EA422F0D}"/>
              </a:ext>
            </a:extLst>
          </p:cNvPr>
          <p:cNvCxnSpPr>
            <a:cxnSpLocks/>
          </p:cNvCxnSpPr>
          <p:nvPr/>
        </p:nvCxnSpPr>
        <p:spPr>
          <a:xfrm>
            <a:off x="6021567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线连接符 295">
            <a:extLst>
              <a:ext uri="{FF2B5EF4-FFF2-40B4-BE49-F238E27FC236}">
                <a16:creationId xmlns:a16="http://schemas.microsoft.com/office/drawing/2014/main" id="{228DA017-0C7F-FE4C-A1AF-A75D9BD6C18E}"/>
              </a:ext>
            </a:extLst>
          </p:cNvPr>
          <p:cNvCxnSpPr>
            <a:cxnSpLocks/>
          </p:cNvCxnSpPr>
          <p:nvPr/>
        </p:nvCxnSpPr>
        <p:spPr>
          <a:xfrm>
            <a:off x="6436726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线连接符 296">
            <a:extLst>
              <a:ext uri="{FF2B5EF4-FFF2-40B4-BE49-F238E27FC236}">
                <a16:creationId xmlns:a16="http://schemas.microsoft.com/office/drawing/2014/main" id="{AA260897-0143-1542-947E-617155AB7E17}"/>
              </a:ext>
            </a:extLst>
          </p:cNvPr>
          <p:cNvCxnSpPr>
            <a:cxnSpLocks/>
          </p:cNvCxnSpPr>
          <p:nvPr/>
        </p:nvCxnSpPr>
        <p:spPr>
          <a:xfrm>
            <a:off x="6841372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连接符 297">
            <a:extLst>
              <a:ext uri="{FF2B5EF4-FFF2-40B4-BE49-F238E27FC236}">
                <a16:creationId xmlns:a16="http://schemas.microsoft.com/office/drawing/2014/main" id="{98FAF687-BBDF-FB49-8C72-622CA5BCCE6B}"/>
              </a:ext>
            </a:extLst>
          </p:cNvPr>
          <p:cNvCxnSpPr>
            <a:cxnSpLocks/>
          </p:cNvCxnSpPr>
          <p:nvPr/>
        </p:nvCxnSpPr>
        <p:spPr>
          <a:xfrm>
            <a:off x="7214490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>
            <a:extLst>
              <a:ext uri="{FF2B5EF4-FFF2-40B4-BE49-F238E27FC236}">
                <a16:creationId xmlns:a16="http://schemas.microsoft.com/office/drawing/2014/main" id="{1352FFAD-8DE3-2842-85C5-807848CF3E13}"/>
              </a:ext>
            </a:extLst>
          </p:cNvPr>
          <p:cNvSpPr txBox="1"/>
          <p:nvPr/>
        </p:nvSpPr>
        <p:spPr>
          <a:xfrm>
            <a:off x="2370326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F0FE14FB-C178-5745-A9B3-11283E874D5B}"/>
              </a:ext>
            </a:extLst>
          </p:cNvPr>
          <p:cNvSpPr txBox="1"/>
          <p:nvPr/>
        </p:nvSpPr>
        <p:spPr>
          <a:xfrm>
            <a:off x="2707162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F13FD65F-4BFA-9543-A10B-017AC1AB801D}"/>
              </a:ext>
            </a:extLst>
          </p:cNvPr>
          <p:cNvSpPr txBox="1"/>
          <p:nvPr/>
        </p:nvSpPr>
        <p:spPr>
          <a:xfrm>
            <a:off x="3088678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4CAA21F2-1FF6-1D4B-83B5-8D1A271765A4}"/>
              </a:ext>
            </a:extLst>
          </p:cNvPr>
          <p:cNvSpPr txBox="1"/>
          <p:nvPr/>
        </p:nvSpPr>
        <p:spPr>
          <a:xfrm>
            <a:off x="3482495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8B64F8E1-2F6C-9A4B-8B53-57FC03DACBEB}"/>
              </a:ext>
            </a:extLst>
          </p:cNvPr>
          <p:cNvSpPr txBox="1"/>
          <p:nvPr/>
        </p:nvSpPr>
        <p:spPr>
          <a:xfrm>
            <a:off x="3843160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3552512-D388-3749-8608-8B33C369C80C}"/>
              </a:ext>
            </a:extLst>
          </p:cNvPr>
          <p:cNvSpPr txBox="1"/>
          <p:nvPr/>
        </p:nvSpPr>
        <p:spPr>
          <a:xfrm>
            <a:off x="4224884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00EC0AD1-B809-6346-948F-F88DBE2DC3A1}"/>
              </a:ext>
            </a:extLst>
          </p:cNvPr>
          <p:cNvSpPr txBox="1"/>
          <p:nvPr/>
        </p:nvSpPr>
        <p:spPr>
          <a:xfrm>
            <a:off x="4674326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642F0F8C-6DBE-0443-A597-D023AC9A6450}"/>
              </a:ext>
            </a:extLst>
          </p:cNvPr>
          <p:cNvSpPr txBox="1"/>
          <p:nvPr/>
        </p:nvSpPr>
        <p:spPr>
          <a:xfrm>
            <a:off x="5030319" y="5680620"/>
            <a:ext cx="17953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8B6F23E3-DE03-884A-8687-3EF349FD8E95}"/>
              </a:ext>
            </a:extLst>
          </p:cNvPr>
          <p:cNvSpPr txBox="1"/>
          <p:nvPr/>
        </p:nvSpPr>
        <p:spPr>
          <a:xfrm>
            <a:off x="5380760" y="568062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8911D689-4D43-ED45-A83F-BFECB275E1E3}"/>
              </a:ext>
            </a:extLst>
          </p:cNvPr>
          <p:cNvSpPr txBox="1"/>
          <p:nvPr/>
        </p:nvSpPr>
        <p:spPr>
          <a:xfrm>
            <a:off x="5742533" y="5680620"/>
            <a:ext cx="248017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14C2E660-C514-8640-B360-5CCFF1B4AD15}"/>
              </a:ext>
            </a:extLst>
          </p:cNvPr>
          <p:cNvSpPr txBox="1"/>
          <p:nvPr/>
        </p:nvSpPr>
        <p:spPr>
          <a:xfrm>
            <a:off x="6125195" y="568062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EA78124B-9269-E440-B9C5-F0E8211F64E9}"/>
              </a:ext>
            </a:extLst>
          </p:cNvPr>
          <p:cNvSpPr txBox="1"/>
          <p:nvPr/>
        </p:nvSpPr>
        <p:spPr>
          <a:xfrm>
            <a:off x="6529785" y="568062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5781F738-3642-3743-B7B1-8F1E2A184DCE}"/>
              </a:ext>
            </a:extLst>
          </p:cNvPr>
          <p:cNvSpPr txBox="1"/>
          <p:nvPr/>
        </p:nvSpPr>
        <p:spPr>
          <a:xfrm>
            <a:off x="6904715" y="568062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8C45578A-2764-1F46-97A1-C44E82194D0D}"/>
              </a:ext>
            </a:extLst>
          </p:cNvPr>
          <p:cNvSpPr txBox="1"/>
          <p:nvPr/>
        </p:nvSpPr>
        <p:spPr>
          <a:xfrm>
            <a:off x="7283313" y="568062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3" name="直线连接符 312">
            <a:extLst>
              <a:ext uri="{FF2B5EF4-FFF2-40B4-BE49-F238E27FC236}">
                <a16:creationId xmlns:a16="http://schemas.microsoft.com/office/drawing/2014/main" id="{B8BA5FDC-2003-7547-80C8-544FC929883B}"/>
              </a:ext>
            </a:extLst>
          </p:cNvPr>
          <p:cNvCxnSpPr>
            <a:cxnSpLocks/>
          </p:cNvCxnSpPr>
          <p:nvPr/>
        </p:nvCxnSpPr>
        <p:spPr>
          <a:xfrm>
            <a:off x="7592863" y="5909015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文本框 313">
            <a:extLst>
              <a:ext uri="{FF2B5EF4-FFF2-40B4-BE49-F238E27FC236}">
                <a16:creationId xmlns:a16="http://schemas.microsoft.com/office/drawing/2014/main" id="{D51B91A8-8FEC-604F-94B6-B9D54FD6211A}"/>
              </a:ext>
            </a:extLst>
          </p:cNvPr>
          <p:cNvSpPr txBox="1"/>
          <p:nvPr/>
        </p:nvSpPr>
        <p:spPr>
          <a:xfrm>
            <a:off x="7661230" y="568062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右大括号 314">
            <a:extLst>
              <a:ext uri="{FF2B5EF4-FFF2-40B4-BE49-F238E27FC236}">
                <a16:creationId xmlns:a16="http://schemas.microsoft.com/office/drawing/2014/main" id="{F990E2DA-1B3E-EB41-BDB6-5399B6B196FB}"/>
              </a:ext>
            </a:extLst>
          </p:cNvPr>
          <p:cNvSpPr/>
          <p:nvPr/>
        </p:nvSpPr>
        <p:spPr>
          <a:xfrm rot="16200000">
            <a:off x="2578952" y="4964600"/>
            <a:ext cx="157256" cy="142901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27BA9B25-8B4A-E44C-A61C-FE1016E82D81}"/>
              </a:ext>
            </a:extLst>
          </p:cNvPr>
          <p:cNvSpPr txBox="1"/>
          <p:nvPr/>
        </p:nvSpPr>
        <p:spPr>
          <a:xfrm>
            <a:off x="2423540" y="5368389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右大括号 316">
            <a:extLst>
              <a:ext uri="{FF2B5EF4-FFF2-40B4-BE49-F238E27FC236}">
                <a16:creationId xmlns:a16="http://schemas.microsoft.com/office/drawing/2014/main" id="{8392D041-0EE7-614F-B036-6A57C6E8F18D}"/>
              </a:ext>
            </a:extLst>
          </p:cNvPr>
          <p:cNvSpPr/>
          <p:nvPr/>
        </p:nvSpPr>
        <p:spPr>
          <a:xfrm rot="16200000">
            <a:off x="3354542" y="3881979"/>
            <a:ext cx="157256" cy="3026995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右大括号 317">
            <a:extLst>
              <a:ext uri="{FF2B5EF4-FFF2-40B4-BE49-F238E27FC236}">
                <a16:creationId xmlns:a16="http://schemas.microsoft.com/office/drawing/2014/main" id="{698BC943-CF5D-B448-8A61-F1BF77C8394E}"/>
              </a:ext>
            </a:extLst>
          </p:cNvPr>
          <p:cNvSpPr/>
          <p:nvPr/>
        </p:nvSpPr>
        <p:spPr>
          <a:xfrm rot="16200000">
            <a:off x="4096619" y="2862391"/>
            <a:ext cx="157256" cy="4522957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右大括号 318">
            <a:extLst>
              <a:ext uri="{FF2B5EF4-FFF2-40B4-BE49-F238E27FC236}">
                <a16:creationId xmlns:a16="http://schemas.microsoft.com/office/drawing/2014/main" id="{C6BFFC8F-F595-BE43-A8D1-BC3E093A2887}"/>
              </a:ext>
            </a:extLst>
          </p:cNvPr>
          <p:cNvSpPr/>
          <p:nvPr/>
        </p:nvSpPr>
        <p:spPr>
          <a:xfrm rot="16200000">
            <a:off x="4859621" y="1834607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58F357E8-746B-7C44-9624-C975F4F6B4F6}"/>
              </a:ext>
            </a:extLst>
          </p:cNvPr>
          <p:cNvSpPr txBox="1"/>
          <p:nvPr/>
        </p:nvSpPr>
        <p:spPr>
          <a:xfrm>
            <a:off x="3182848" y="5091201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A9B8FDBB-7A6E-E94C-AB42-76FCFD625B22}"/>
              </a:ext>
            </a:extLst>
          </p:cNvPr>
          <p:cNvSpPr txBox="1"/>
          <p:nvPr/>
        </p:nvSpPr>
        <p:spPr>
          <a:xfrm>
            <a:off x="3919507" y="4821506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F1D4E3FB-ECCA-AE4D-92B1-EC5D0C563D26}"/>
              </a:ext>
            </a:extLst>
          </p:cNvPr>
          <p:cNvSpPr txBox="1"/>
          <p:nvPr/>
        </p:nvSpPr>
        <p:spPr>
          <a:xfrm>
            <a:off x="4685817" y="4557561"/>
            <a:ext cx="25648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09FBAB51-B1DE-5243-84E2-440BFDE11703}"/>
              </a:ext>
            </a:extLst>
          </p:cNvPr>
          <p:cNvSpPr txBox="1"/>
          <p:nvPr/>
        </p:nvSpPr>
        <p:spPr>
          <a:xfrm>
            <a:off x="1208845" y="5137782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6208419E-257B-8945-9CA0-6C2B191B7E23}"/>
              </a:ext>
            </a:extLst>
          </p:cNvPr>
          <p:cNvSpPr txBox="1"/>
          <p:nvPr/>
        </p:nvSpPr>
        <p:spPr>
          <a:xfrm>
            <a:off x="6562239" y="8192107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圆柱体 324">
            <a:extLst>
              <a:ext uri="{FF2B5EF4-FFF2-40B4-BE49-F238E27FC236}">
                <a16:creationId xmlns:a16="http://schemas.microsoft.com/office/drawing/2014/main" id="{0C7CF36C-C5C7-D84F-B0DF-4E23EF7767D4}"/>
              </a:ext>
            </a:extLst>
          </p:cNvPr>
          <p:cNvSpPr/>
          <p:nvPr/>
        </p:nvSpPr>
        <p:spPr>
          <a:xfrm>
            <a:off x="6477065" y="812594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5BBB652E-0FD8-5347-B477-61F9DA0D2A2C}"/>
              </a:ext>
            </a:extLst>
          </p:cNvPr>
          <p:cNvSpPr txBox="1"/>
          <p:nvPr/>
        </p:nvSpPr>
        <p:spPr>
          <a:xfrm>
            <a:off x="7345125" y="6096578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圆柱体 326">
            <a:extLst>
              <a:ext uri="{FF2B5EF4-FFF2-40B4-BE49-F238E27FC236}">
                <a16:creationId xmlns:a16="http://schemas.microsoft.com/office/drawing/2014/main" id="{7A8E6490-2549-F94B-A25D-9905EE08CE2F}"/>
              </a:ext>
            </a:extLst>
          </p:cNvPr>
          <p:cNvSpPr/>
          <p:nvPr/>
        </p:nvSpPr>
        <p:spPr>
          <a:xfrm>
            <a:off x="7245276" y="602826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D32090C5-EC8E-2D43-86DA-2C5F64ABA02A}"/>
              </a:ext>
            </a:extLst>
          </p:cNvPr>
          <p:cNvSpPr/>
          <p:nvPr/>
        </p:nvSpPr>
        <p:spPr>
          <a:xfrm>
            <a:off x="8120378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A6FD41EB-5F98-024A-9848-BC2456DB1931}"/>
              </a:ext>
            </a:extLst>
          </p:cNvPr>
          <p:cNvSpPr/>
          <p:nvPr/>
        </p:nvSpPr>
        <p:spPr>
          <a:xfrm>
            <a:off x="8307259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BC46CEBF-61D4-274D-A919-B4118701196F}"/>
              </a:ext>
            </a:extLst>
          </p:cNvPr>
          <p:cNvSpPr/>
          <p:nvPr/>
        </p:nvSpPr>
        <p:spPr>
          <a:xfrm>
            <a:off x="8494584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794855B-75A2-CC49-A7C9-F76D70DA0370}"/>
              </a:ext>
            </a:extLst>
          </p:cNvPr>
          <p:cNvSpPr/>
          <p:nvPr/>
        </p:nvSpPr>
        <p:spPr>
          <a:xfrm>
            <a:off x="8681860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BDBF4B9F-006B-264D-A3F9-F92464716963}"/>
              </a:ext>
            </a:extLst>
          </p:cNvPr>
          <p:cNvSpPr/>
          <p:nvPr/>
        </p:nvSpPr>
        <p:spPr>
          <a:xfrm>
            <a:off x="8871171" y="7651453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43CF35F2-E901-2D47-966C-BD0DD60DD607}"/>
              </a:ext>
            </a:extLst>
          </p:cNvPr>
          <p:cNvSpPr txBox="1"/>
          <p:nvPr/>
        </p:nvSpPr>
        <p:spPr>
          <a:xfrm>
            <a:off x="8129504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78C2676F-E98A-F146-AC00-4105EAFE99FC}"/>
              </a:ext>
            </a:extLst>
          </p:cNvPr>
          <p:cNvSpPr txBox="1"/>
          <p:nvPr/>
        </p:nvSpPr>
        <p:spPr>
          <a:xfrm>
            <a:off x="8330389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0B681724-2D95-4641-A11C-21D96DA6C9F7}"/>
              </a:ext>
            </a:extLst>
          </p:cNvPr>
          <p:cNvSpPr txBox="1"/>
          <p:nvPr/>
        </p:nvSpPr>
        <p:spPr>
          <a:xfrm>
            <a:off x="8517099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AA235E64-CF59-CD4B-81BE-4F4FCF9EF619}"/>
              </a:ext>
            </a:extLst>
          </p:cNvPr>
          <p:cNvSpPr txBox="1"/>
          <p:nvPr/>
        </p:nvSpPr>
        <p:spPr>
          <a:xfrm>
            <a:off x="8701306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D3ACCF4C-FA5A-6641-A037-2C44671FB0A0}"/>
              </a:ext>
            </a:extLst>
          </p:cNvPr>
          <p:cNvSpPr txBox="1"/>
          <p:nvPr/>
        </p:nvSpPr>
        <p:spPr>
          <a:xfrm>
            <a:off x="8894205" y="6648422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1EDAC3D2-70B0-FE46-BF8C-48D6DA78044B}"/>
              </a:ext>
            </a:extLst>
          </p:cNvPr>
          <p:cNvSpPr/>
          <p:nvPr/>
        </p:nvSpPr>
        <p:spPr>
          <a:xfrm>
            <a:off x="8120378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09BC34D4-9648-A04A-99A6-02FD4FC0E125}"/>
              </a:ext>
            </a:extLst>
          </p:cNvPr>
          <p:cNvSpPr/>
          <p:nvPr/>
        </p:nvSpPr>
        <p:spPr>
          <a:xfrm>
            <a:off x="8307259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404B5231-BBDE-5740-9603-63E8A61A8526}"/>
              </a:ext>
            </a:extLst>
          </p:cNvPr>
          <p:cNvSpPr/>
          <p:nvPr/>
        </p:nvSpPr>
        <p:spPr>
          <a:xfrm>
            <a:off x="8494584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95D6160A-9F4B-AD49-A2AB-CE33BCDEE8B1}"/>
              </a:ext>
            </a:extLst>
          </p:cNvPr>
          <p:cNvSpPr/>
          <p:nvPr/>
        </p:nvSpPr>
        <p:spPr>
          <a:xfrm>
            <a:off x="8681860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32BE0309-6FBF-0A45-8503-4F7A64EA15D4}"/>
              </a:ext>
            </a:extLst>
          </p:cNvPr>
          <p:cNvSpPr/>
          <p:nvPr/>
        </p:nvSpPr>
        <p:spPr>
          <a:xfrm>
            <a:off x="8871171" y="7403997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09581702-F77E-EC41-9298-5DA753AA4438}"/>
              </a:ext>
            </a:extLst>
          </p:cNvPr>
          <p:cNvSpPr/>
          <p:nvPr/>
        </p:nvSpPr>
        <p:spPr>
          <a:xfrm>
            <a:off x="8120378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7FA55164-6206-0C45-89ED-EA4E27FCC0C9}"/>
              </a:ext>
            </a:extLst>
          </p:cNvPr>
          <p:cNvSpPr/>
          <p:nvPr/>
        </p:nvSpPr>
        <p:spPr>
          <a:xfrm>
            <a:off x="8307259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6CFC3145-4DF5-1141-9FDE-411C7D793282}"/>
              </a:ext>
            </a:extLst>
          </p:cNvPr>
          <p:cNvSpPr/>
          <p:nvPr/>
        </p:nvSpPr>
        <p:spPr>
          <a:xfrm>
            <a:off x="8494584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A1D6A4B5-6A1C-BA4D-B051-CED2751D3E47}"/>
              </a:ext>
            </a:extLst>
          </p:cNvPr>
          <p:cNvSpPr/>
          <p:nvPr/>
        </p:nvSpPr>
        <p:spPr>
          <a:xfrm>
            <a:off x="8681860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EABC5891-3787-0748-BA62-05C8351385A7}"/>
              </a:ext>
            </a:extLst>
          </p:cNvPr>
          <p:cNvSpPr/>
          <p:nvPr/>
        </p:nvSpPr>
        <p:spPr>
          <a:xfrm>
            <a:off x="8871171" y="7143196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C7EFD8E6-C15F-AF45-8704-E800A65E9BB4}"/>
              </a:ext>
            </a:extLst>
          </p:cNvPr>
          <p:cNvSpPr/>
          <p:nvPr/>
        </p:nvSpPr>
        <p:spPr>
          <a:xfrm>
            <a:off x="8124174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4B78C592-CC3D-CC49-A5C1-D0610074F4DC}"/>
              </a:ext>
            </a:extLst>
          </p:cNvPr>
          <p:cNvSpPr/>
          <p:nvPr/>
        </p:nvSpPr>
        <p:spPr>
          <a:xfrm>
            <a:off x="8311055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999F3351-A32E-2A4B-811F-A249B771A0CD}"/>
              </a:ext>
            </a:extLst>
          </p:cNvPr>
          <p:cNvSpPr/>
          <p:nvPr/>
        </p:nvSpPr>
        <p:spPr>
          <a:xfrm>
            <a:off x="8498380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57633663-EAA5-194B-96D8-86CE4E8DB5AC}"/>
              </a:ext>
            </a:extLst>
          </p:cNvPr>
          <p:cNvSpPr/>
          <p:nvPr/>
        </p:nvSpPr>
        <p:spPr>
          <a:xfrm>
            <a:off x="8685656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FC823D5E-1EED-9A45-A118-2C9789E9B7D1}"/>
              </a:ext>
            </a:extLst>
          </p:cNvPr>
          <p:cNvSpPr/>
          <p:nvPr/>
        </p:nvSpPr>
        <p:spPr>
          <a:xfrm>
            <a:off x="8874967" y="6885864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07D84E50-70EF-BD4D-8992-11A4C9A2BB40}"/>
              </a:ext>
            </a:extLst>
          </p:cNvPr>
          <p:cNvSpPr txBox="1"/>
          <p:nvPr/>
        </p:nvSpPr>
        <p:spPr>
          <a:xfrm>
            <a:off x="9140644" y="554409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baseline="-25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7B9852C7-F9A5-114B-BAB2-774D76770996}"/>
              </a:ext>
            </a:extLst>
          </p:cNvPr>
          <p:cNvSpPr txBox="1"/>
          <p:nvPr/>
        </p:nvSpPr>
        <p:spPr>
          <a:xfrm>
            <a:off x="9137803" y="5296431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80007B40-9035-DE47-8E24-0B4B4C0DA43B}"/>
              </a:ext>
            </a:extLst>
          </p:cNvPr>
          <p:cNvSpPr txBox="1"/>
          <p:nvPr/>
        </p:nvSpPr>
        <p:spPr>
          <a:xfrm>
            <a:off x="9144562" y="503583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="1" baseline="-25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17664451-86C2-AD4E-847B-684570C89ED2}"/>
              </a:ext>
            </a:extLst>
          </p:cNvPr>
          <p:cNvSpPr txBox="1"/>
          <p:nvPr/>
        </p:nvSpPr>
        <p:spPr>
          <a:xfrm>
            <a:off x="9125942" y="4776865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0F7E8DE4-7C11-1145-82FB-E52993D9F18C}"/>
              </a:ext>
            </a:extLst>
          </p:cNvPr>
          <p:cNvSpPr/>
          <p:nvPr/>
        </p:nvSpPr>
        <p:spPr>
          <a:xfrm>
            <a:off x="8128631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C9C971A0-90C5-6F48-BC06-66C99EA73BB8}"/>
              </a:ext>
            </a:extLst>
          </p:cNvPr>
          <p:cNvSpPr/>
          <p:nvPr/>
        </p:nvSpPr>
        <p:spPr>
          <a:xfrm>
            <a:off x="8315512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2A2C6AA6-D266-AE46-863C-78D768C3721D}"/>
              </a:ext>
            </a:extLst>
          </p:cNvPr>
          <p:cNvSpPr/>
          <p:nvPr/>
        </p:nvSpPr>
        <p:spPr>
          <a:xfrm>
            <a:off x="8502837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553D27C2-A4AD-4C4A-AA81-125E740B33BE}"/>
              </a:ext>
            </a:extLst>
          </p:cNvPr>
          <p:cNvSpPr/>
          <p:nvPr/>
        </p:nvSpPr>
        <p:spPr>
          <a:xfrm>
            <a:off x="8690113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92693A4D-12C6-3E4A-8605-07F2D8D7A5BC}"/>
              </a:ext>
            </a:extLst>
          </p:cNvPr>
          <p:cNvSpPr/>
          <p:nvPr/>
        </p:nvSpPr>
        <p:spPr>
          <a:xfrm>
            <a:off x="8879424" y="5601665"/>
            <a:ext cx="188190" cy="16185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D4C98D8C-9553-3641-A4AC-425325B022B6}"/>
              </a:ext>
            </a:extLst>
          </p:cNvPr>
          <p:cNvSpPr txBox="1"/>
          <p:nvPr/>
        </p:nvSpPr>
        <p:spPr>
          <a:xfrm>
            <a:off x="8137757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28359DBA-F1A4-0546-93AB-667B3E73CCA2}"/>
              </a:ext>
            </a:extLst>
          </p:cNvPr>
          <p:cNvSpPr txBox="1"/>
          <p:nvPr/>
        </p:nvSpPr>
        <p:spPr>
          <a:xfrm>
            <a:off x="8338642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95A4F44D-2803-7F44-AEBC-CB0E5195A3DD}"/>
              </a:ext>
            </a:extLst>
          </p:cNvPr>
          <p:cNvSpPr txBox="1"/>
          <p:nvPr/>
        </p:nvSpPr>
        <p:spPr>
          <a:xfrm>
            <a:off x="8525352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237E68C6-0060-A643-87F1-6D1255A3D099}"/>
              </a:ext>
            </a:extLst>
          </p:cNvPr>
          <p:cNvSpPr txBox="1"/>
          <p:nvPr/>
        </p:nvSpPr>
        <p:spPr>
          <a:xfrm>
            <a:off x="8709559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688B49E-345D-A94A-81D1-5D947B013BCD}"/>
              </a:ext>
            </a:extLst>
          </p:cNvPr>
          <p:cNvSpPr txBox="1"/>
          <p:nvPr/>
        </p:nvSpPr>
        <p:spPr>
          <a:xfrm>
            <a:off x="8902458" y="459863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CC77D8AC-830A-8947-803B-1F1190A79657}"/>
              </a:ext>
            </a:extLst>
          </p:cNvPr>
          <p:cNvSpPr/>
          <p:nvPr/>
        </p:nvSpPr>
        <p:spPr>
          <a:xfrm>
            <a:off x="8128631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3613A85B-FF18-2B44-AE6D-541CAAA7BB45}"/>
              </a:ext>
            </a:extLst>
          </p:cNvPr>
          <p:cNvSpPr/>
          <p:nvPr/>
        </p:nvSpPr>
        <p:spPr>
          <a:xfrm>
            <a:off x="8315512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9F21E2CA-F92B-8343-AB73-6BA5474E8CE9}"/>
              </a:ext>
            </a:extLst>
          </p:cNvPr>
          <p:cNvSpPr/>
          <p:nvPr/>
        </p:nvSpPr>
        <p:spPr>
          <a:xfrm>
            <a:off x="8502837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ED7FFDE3-F51C-344F-9A3B-80487CB3CB81}"/>
              </a:ext>
            </a:extLst>
          </p:cNvPr>
          <p:cNvSpPr/>
          <p:nvPr/>
        </p:nvSpPr>
        <p:spPr>
          <a:xfrm>
            <a:off x="8690113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AF1E5CCA-F23E-8744-AD8A-3B2B95EB6682}"/>
              </a:ext>
            </a:extLst>
          </p:cNvPr>
          <p:cNvSpPr/>
          <p:nvPr/>
        </p:nvSpPr>
        <p:spPr>
          <a:xfrm>
            <a:off x="8879424" y="5354209"/>
            <a:ext cx="188190" cy="16185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D5BE4F4A-310A-A642-AECD-ECEC459B472D}"/>
              </a:ext>
            </a:extLst>
          </p:cNvPr>
          <p:cNvSpPr/>
          <p:nvPr/>
        </p:nvSpPr>
        <p:spPr>
          <a:xfrm>
            <a:off x="8128631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69919261-CA01-B84B-B30E-FDE174807ECA}"/>
              </a:ext>
            </a:extLst>
          </p:cNvPr>
          <p:cNvSpPr/>
          <p:nvPr/>
        </p:nvSpPr>
        <p:spPr>
          <a:xfrm>
            <a:off x="8315512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37418D6F-0315-8240-B55E-285A7CA0687B}"/>
              </a:ext>
            </a:extLst>
          </p:cNvPr>
          <p:cNvSpPr/>
          <p:nvPr/>
        </p:nvSpPr>
        <p:spPr>
          <a:xfrm>
            <a:off x="8502837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55DD7127-BCA1-A947-B9F7-40064DC2023C}"/>
              </a:ext>
            </a:extLst>
          </p:cNvPr>
          <p:cNvSpPr/>
          <p:nvPr/>
        </p:nvSpPr>
        <p:spPr>
          <a:xfrm>
            <a:off x="8690113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D89BA619-9388-C844-8595-838893D668DA}"/>
              </a:ext>
            </a:extLst>
          </p:cNvPr>
          <p:cNvSpPr/>
          <p:nvPr/>
        </p:nvSpPr>
        <p:spPr>
          <a:xfrm>
            <a:off x="8879424" y="5093408"/>
            <a:ext cx="188190" cy="16185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13470E8A-E68E-E14F-9147-2EE63845D45A}"/>
              </a:ext>
            </a:extLst>
          </p:cNvPr>
          <p:cNvSpPr/>
          <p:nvPr/>
        </p:nvSpPr>
        <p:spPr>
          <a:xfrm>
            <a:off x="8132427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53BF541B-404C-EF47-AC2B-000B05904ED3}"/>
              </a:ext>
            </a:extLst>
          </p:cNvPr>
          <p:cNvSpPr/>
          <p:nvPr/>
        </p:nvSpPr>
        <p:spPr>
          <a:xfrm>
            <a:off x="8319308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A951AE8E-E01F-BE4F-885E-0EA92F85106B}"/>
              </a:ext>
            </a:extLst>
          </p:cNvPr>
          <p:cNvSpPr/>
          <p:nvPr/>
        </p:nvSpPr>
        <p:spPr>
          <a:xfrm>
            <a:off x="8506633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85D2C545-A6BA-E547-9667-6CAFB9CA332D}"/>
              </a:ext>
            </a:extLst>
          </p:cNvPr>
          <p:cNvSpPr/>
          <p:nvPr/>
        </p:nvSpPr>
        <p:spPr>
          <a:xfrm>
            <a:off x="8693909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A9B259C6-78B6-F046-8868-4F5A49A43624}"/>
              </a:ext>
            </a:extLst>
          </p:cNvPr>
          <p:cNvSpPr/>
          <p:nvPr/>
        </p:nvSpPr>
        <p:spPr>
          <a:xfrm>
            <a:off x="8883220" y="4836076"/>
            <a:ext cx="188190" cy="161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E8514DB7-0B1A-2F48-9885-A7AB717F1C19}"/>
              </a:ext>
            </a:extLst>
          </p:cNvPr>
          <p:cNvSpPr txBox="1"/>
          <p:nvPr/>
        </p:nvSpPr>
        <p:spPr>
          <a:xfrm>
            <a:off x="3133805" y="6099538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圆柱体 382">
            <a:extLst>
              <a:ext uri="{FF2B5EF4-FFF2-40B4-BE49-F238E27FC236}">
                <a16:creationId xmlns:a16="http://schemas.microsoft.com/office/drawing/2014/main" id="{B1076D04-95D1-0844-9AA8-5A163C13AC4E}"/>
              </a:ext>
            </a:extLst>
          </p:cNvPr>
          <p:cNvSpPr/>
          <p:nvPr/>
        </p:nvSpPr>
        <p:spPr>
          <a:xfrm>
            <a:off x="3048631" y="603337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A9464008-472B-D04E-B8DC-8F7AEF458AE2}"/>
              </a:ext>
            </a:extLst>
          </p:cNvPr>
          <p:cNvSpPr txBox="1"/>
          <p:nvPr/>
        </p:nvSpPr>
        <p:spPr>
          <a:xfrm>
            <a:off x="2363672" y="816530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圆柱体 384">
            <a:extLst>
              <a:ext uri="{FF2B5EF4-FFF2-40B4-BE49-F238E27FC236}">
                <a16:creationId xmlns:a16="http://schemas.microsoft.com/office/drawing/2014/main" id="{2BF1D5B4-87BB-1B46-A96E-C6FD13329A34}"/>
              </a:ext>
            </a:extLst>
          </p:cNvPr>
          <p:cNvSpPr/>
          <p:nvPr/>
        </p:nvSpPr>
        <p:spPr>
          <a:xfrm>
            <a:off x="2286205" y="8111787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FD0394B2-90A3-B546-8A66-7DB2D4772BB4}"/>
              </a:ext>
            </a:extLst>
          </p:cNvPr>
          <p:cNvSpPr txBox="1"/>
          <p:nvPr/>
        </p:nvSpPr>
        <p:spPr>
          <a:xfrm>
            <a:off x="5048732" y="8182664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圆柱体 386">
            <a:extLst>
              <a:ext uri="{FF2B5EF4-FFF2-40B4-BE49-F238E27FC236}">
                <a16:creationId xmlns:a16="http://schemas.microsoft.com/office/drawing/2014/main" id="{D76536DE-2EAF-964F-9F15-860571EFB3D2}"/>
              </a:ext>
            </a:extLst>
          </p:cNvPr>
          <p:cNvSpPr/>
          <p:nvPr/>
        </p:nvSpPr>
        <p:spPr>
          <a:xfrm>
            <a:off x="4961343" y="8125719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0CBBB8EA-40AC-3F4A-A426-5C1F468A2CC5}"/>
              </a:ext>
            </a:extLst>
          </p:cNvPr>
          <p:cNvSpPr txBox="1"/>
          <p:nvPr/>
        </p:nvSpPr>
        <p:spPr>
          <a:xfrm>
            <a:off x="4230493" y="818139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圆柱体 388">
            <a:extLst>
              <a:ext uri="{FF2B5EF4-FFF2-40B4-BE49-F238E27FC236}">
                <a16:creationId xmlns:a16="http://schemas.microsoft.com/office/drawing/2014/main" id="{4FD82181-1E40-834F-B6AB-39CF6266C9B6}"/>
              </a:ext>
            </a:extLst>
          </p:cNvPr>
          <p:cNvSpPr/>
          <p:nvPr/>
        </p:nvSpPr>
        <p:spPr>
          <a:xfrm>
            <a:off x="4140763" y="8125946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91C780CB-DACF-C642-A77C-3F98D23BBEA4}"/>
              </a:ext>
            </a:extLst>
          </p:cNvPr>
          <p:cNvSpPr txBox="1"/>
          <p:nvPr/>
        </p:nvSpPr>
        <p:spPr>
          <a:xfrm>
            <a:off x="6187437" y="6109930"/>
            <a:ext cx="1586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圆柱体 390">
            <a:extLst>
              <a:ext uri="{FF2B5EF4-FFF2-40B4-BE49-F238E27FC236}">
                <a16:creationId xmlns:a16="http://schemas.microsoft.com/office/drawing/2014/main" id="{CD2AD129-50EC-C340-8B0D-E5DFB2C38C89}"/>
              </a:ext>
            </a:extLst>
          </p:cNvPr>
          <p:cNvSpPr/>
          <p:nvPr/>
        </p:nvSpPr>
        <p:spPr>
          <a:xfrm>
            <a:off x="6086251" y="6039163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46DA400-2134-EF4D-A1E5-B3B130794DA1}"/>
              </a:ext>
            </a:extLst>
          </p:cNvPr>
          <p:cNvSpPr txBox="1"/>
          <p:nvPr/>
        </p:nvSpPr>
        <p:spPr>
          <a:xfrm>
            <a:off x="5431561" y="6101597"/>
            <a:ext cx="15869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圆柱体 392">
            <a:extLst>
              <a:ext uri="{FF2B5EF4-FFF2-40B4-BE49-F238E27FC236}">
                <a16:creationId xmlns:a16="http://schemas.microsoft.com/office/drawing/2014/main" id="{0769FD80-8108-1646-AB06-95DAB899FE91}"/>
              </a:ext>
            </a:extLst>
          </p:cNvPr>
          <p:cNvSpPr/>
          <p:nvPr/>
        </p:nvSpPr>
        <p:spPr>
          <a:xfrm>
            <a:off x="5329611" y="6039163"/>
            <a:ext cx="308903" cy="3088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</p:spTree>
    <p:extLst>
      <p:ext uri="{BB962C8B-B14F-4D97-AF65-F5344CB8AC3E}">
        <p14:creationId xmlns:p14="http://schemas.microsoft.com/office/powerpoint/2010/main" val="19925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219</Words>
  <Application>Microsoft Macintosh PowerPoint</Application>
  <PresentationFormat>自定义</PresentationFormat>
  <Paragraphs>219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26</cp:revision>
  <dcterms:created xsi:type="dcterms:W3CDTF">2021-11-04T06:59:06Z</dcterms:created>
  <dcterms:modified xsi:type="dcterms:W3CDTF">2022-11-29T09:31:27Z</dcterms:modified>
</cp:coreProperties>
</file>