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8549A-E1BC-87B6-F832-55BB7B2CC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3DB5F7-4504-37C9-6FB1-824D8249F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F5264-04C6-DFF4-E0DF-D8621D9F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D70E-48F4-44A8-9BC4-982729729FA5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4438C-69D1-2B63-A0E5-046E7ABF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40181-FAFC-583B-CABE-631AA464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3A61-1558-4183-8819-C38E6A378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F3525-3695-B9CC-0586-BC41D6D9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B4E11-8712-118A-FB11-97C5F75B5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6154A-3437-51B7-0245-066374F6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D70E-48F4-44A8-9BC4-982729729FA5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11A7C-F540-DA9C-E259-EA305F92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F55BC-65EE-24C5-9A91-12DBE9A9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3A61-1558-4183-8819-C38E6A378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1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D1B5D5-5735-7DD1-F946-6DC5EDB5A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1B5E3-BCCA-8C5D-C7B8-C05D0FE42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FBE5E-F2E6-DECE-9454-F999C526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D70E-48F4-44A8-9BC4-982729729FA5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5183F-A751-FF70-5E97-78381AD3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9339B-9EE2-CEA6-9378-992E4C00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3A61-1558-4183-8819-C38E6A378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14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6EAD6-776B-D591-BE9C-801E4F38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C0B96-8551-1438-F781-51B1B8C5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DFC79-4525-85FB-4F04-BFFCFB29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D70E-48F4-44A8-9BC4-982729729FA5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EC4CB-630D-EE58-58C9-29A6897E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76765-44DB-63EB-1D87-7F8D3068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3A61-1558-4183-8819-C38E6A378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0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CF406-73AB-334A-18AB-EFFA3DD5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839EE-8B46-BE32-CA24-63148D190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0555B-9CB4-C751-4581-3BE75F7A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D70E-48F4-44A8-9BC4-982729729FA5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CB056-C1F6-EF00-8D7B-800398D3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F9484-0E8B-C875-0AE7-570F39F8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3A61-1558-4183-8819-C38E6A378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4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C5576-5C1D-511D-2170-67697D42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A75F0-5D47-65E9-D14B-374002810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ADFE33-4426-7B67-E8EF-1A624A91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80520-63DC-B3BF-D954-0294F927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D70E-48F4-44A8-9BC4-982729729FA5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0EE149-7DAB-C0A7-CC78-E1662A76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3EA21-5458-96C6-85CA-FF58A9B3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3A61-1558-4183-8819-C38E6A378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1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A0BA3-EAA6-CB15-8DD5-1BC0F3CA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B97EB-B9C8-0E62-AA9B-EDF35F747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20DB9-6D3F-4641-7EA1-17EE05396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4F049B-E542-BA90-00BB-50537C759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4E1803-4418-DEA4-748D-9503A0881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3BB290-D5F2-2F75-2091-720F265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D70E-48F4-44A8-9BC4-982729729FA5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307EB6-2325-16BC-71F3-18074E91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A07567-C587-2720-46A7-061396DF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3A61-1558-4183-8819-C38E6A378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1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FCE98-93A8-5AC3-F1FF-9FDBAE27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15DD11-0811-BB4F-B716-2B900F65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D70E-48F4-44A8-9BC4-982729729FA5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864089-9A82-A4B9-9F25-0CDDE083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C99F1D-2584-5CAA-DB3C-7FC6B3D8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3A61-1558-4183-8819-C38E6A378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99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FE9D48-25F5-21EB-554D-D017DCA6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D70E-48F4-44A8-9BC4-982729729FA5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2A613F-A6BC-2DE3-CB48-1599171E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AB661-85FB-222F-553E-919651C2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3A61-1558-4183-8819-C38E6A378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8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EC279-C345-C785-DAB9-A38A8A5E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825EC-E44E-4E82-FA4B-8F82603A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F82487-FDEB-2103-AF51-19EF8FE2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309BF6-06AB-112B-DAA0-CECF1520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D70E-48F4-44A8-9BC4-982729729FA5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689C0-A8B7-0F53-7A2A-15BC945E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8CE07E-BC5F-BE99-5472-B637133D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3A61-1558-4183-8819-C38E6A378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6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CA22C-1725-8508-9170-DEB8886F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4F4465-76DA-5D87-935F-405441071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A689A7-594C-CE12-5349-150DC682F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E18BD-52B8-1344-35E5-270F96AC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D70E-48F4-44A8-9BC4-982729729FA5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BDF65-82C0-12A7-1914-75BC419C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BE12C-F0E7-A2A6-6CEE-76305F9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3A61-1558-4183-8819-C38E6A378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2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CB77F6-D520-87E6-B741-8E8971AA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073F8-90EC-02B3-BF69-8753C994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67B9D-06F5-A5E4-52B4-40975F62E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1D70E-48F4-44A8-9BC4-982729729FA5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80431-55A1-93B9-7651-CC56001C1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9B80B-5ACB-8608-7101-EB58FFDDF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3A61-1558-4183-8819-C38E6A378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2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F300735-CEE2-091B-DF4B-09D77F4C1D6B}"/>
              </a:ext>
            </a:extLst>
          </p:cNvPr>
          <p:cNvCxnSpPr>
            <a:cxnSpLocks/>
            <a:stCxn id="106" idx="1"/>
            <a:endCxn id="96" idx="0"/>
          </p:cNvCxnSpPr>
          <p:nvPr/>
        </p:nvCxnSpPr>
        <p:spPr>
          <a:xfrm flipH="1">
            <a:off x="2335478" y="2234157"/>
            <a:ext cx="3177371" cy="47081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1F8AC7C-8DAF-CE87-7E0D-1CC9C03A39D5}"/>
              </a:ext>
            </a:extLst>
          </p:cNvPr>
          <p:cNvCxnSpPr>
            <a:cxnSpLocks/>
            <a:stCxn id="106" idx="3"/>
            <a:endCxn id="109" idx="0"/>
          </p:cNvCxnSpPr>
          <p:nvPr/>
        </p:nvCxnSpPr>
        <p:spPr>
          <a:xfrm>
            <a:off x="6679150" y="2234157"/>
            <a:ext cx="3222769" cy="47081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D2E77AE-F131-6C54-A12C-76F7B25EA968}"/>
              </a:ext>
            </a:extLst>
          </p:cNvPr>
          <p:cNvSpPr/>
          <p:nvPr/>
        </p:nvSpPr>
        <p:spPr>
          <a:xfrm>
            <a:off x="563576" y="3280873"/>
            <a:ext cx="1166301" cy="2965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0~0.25</a:t>
            </a:r>
            <a:endParaRPr lang="zh-CN" altLang="en-US" sz="1200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0232810-4739-7803-8806-FB63E691CFF3}"/>
              </a:ext>
            </a:extLst>
          </p:cNvPr>
          <p:cNvCxnSpPr>
            <a:cxnSpLocks/>
            <a:stCxn id="96" idx="1"/>
            <a:endCxn id="13" idx="0"/>
          </p:cNvCxnSpPr>
          <p:nvPr/>
        </p:nvCxnSpPr>
        <p:spPr>
          <a:xfrm flipH="1">
            <a:off x="1146727" y="2853228"/>
            <a:ext cx="605600" cy="42764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9E56AB8-9776-7D19-7C80-7566FC42AD7C}"/>
              </a:ext>
            </a:extLst>
          </p:cNvPr>
          <p:cNvCxnSpPr>
            <a:cxnSpLocks/>
            <a:stCxn id="96" idx="3"/>
            <a:endCxn id="101" idx="0"/>
          </p:cNvCxnSpPr>
          <p:nvPr/>
        </p:nvCxnSpPr>
        <p:spPr>
          <a:xfrm>
            <a:off x="2918628" y="2853228"/>
            <a:ext cx="587001" cy="4224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B68062A-4455-43E1-BDE8-FCA6C164661D}"/>
              </a:ext>
            </a:extLst>
          </p:cNvPr>
          <p:cNvCxnSpPr>
            <a:cxnSpLocks/>
            <a:stCxn id="109" idx="1"/>
            <a:endCxn id="112" idx="0"/>
          </p:cNvCxnSpPr>
          <p:nvPr/>
        </p:nvCxnSpPr>
        <p:spPr>
          <a:xfrm flipH="1">
            <a:off x="8720474" y="2853228"/>
            <a:ext cx="598294" cy="43167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775EACC-7A60-3830-2585-E6324B51C45B}"/>
              </a:ext>
            </a:extLst>
          </p:cNvPr>
          <p:cNvCxnSpPr>
            <a:cxnSpLocks/>
            <a:stCxn id="109" idx="3"/>
            <a:endCxn id="113" idx="0"/>
          </p:cNvCxnSpPr>
          <p:nvPr/>
        </p:nvCxnSpPr>
        <p:spPr>
          <a:xfrm>
            <a:off x="10485069" y="2853228"/>
            <a:ext cx="583151" cy="43077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9E3519-5BE2-5035-A698-9644DC445149}"/>
              </a:ext>
            </a:extLst>
          </p:cNvPr>
          <p:cNvCxnSpPr>
            <a:cxnSpLocks/>
            <a:stCxn id="106" idx="2"/>
            <a:endCxn id="154" idx="0"/>
          </p:cNvCxnSpPr>
          <p:nvPr/>
        </p:nvCxnSpPr>
        <p:spPr>
          <a:xfrm flipH="1">
            <a:off x="5412281" y="2382416"/>
            <a:ext cx="683719" cy="324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04ADF0E-84E1-DFA7-C3F0-64E5AC05928C}"/>
              </a:ext>
            </a:extLst>
          </p:cNvPr>
          <p:cNvCxnSpPr>
            <a:cxnSpLocks/>
            <a:stCxn id="106" idx="2"/>
            <a:endCxn id="153" idx="0"/>
          </p:cNvCxnSpPr>
          <p:nvPr/>
        </p:nvCxnSpPr>
        <p:spPr>
          <a:xfrm>
            <a:off x="6096000" y="2382416"/>
            <a:ext cx="670120" cy="3360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D7356EE-72BC-0A3A-6079-AA09FCEDA9AB}"/>
              </a:ext>
            </a:extLst>
          </p:cNvPr>
          <p:cNvCxnSpPr>
            <a:cxnSpLocks/>
            <a:stCxn id="154" idx="2"/>
            <a:endCxn id="156" idx="0"/>
          </p:cNvCxnSpPr>
          <p:nvPr/>
        </p:nvCxnSpPr>
        <p:spPr>
          <a:xfrm flipH="1">
            <a:off x="4084514" y="3001487"/>
            <a:ext cx="1327767" cy="7852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E8D4377-CD83-320D-D701-8C118474AD12}"/>
              </a:ext>
            </a:extLst>
          </p:cNvPr>
          <p:cNvCxnSpPr>
            <a:cxnSpLocks/>
            <a:stCxn id="154" idx="2"/>
            <a:endCxn id="155" idx="0"/>
          </p:cNvCxnSpPr>
          <p:nvPr/>
        </p:nvCxnSpPr>
        <p:spPr>
          <a:xfrm>
            <a:off x="5412281" y="3001487"/>
            <a:ext cx="30552" cy="7865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AE1F703-3C77-74A8-C16D-0ADA71749AFC}"/>
              </a:ext>
            </a:extLst>
          </p:cNvPr>
          <p:cNvCxnSpPr>
            <a:cxnSpLocks/>
            <a:stCxn id="153" idx="2"/>
            <a:endCxn id="158" idx="0"/>
          </p:cNvCxnSpPr>
          <p:nvPr/>
        </p:nvCxnSpPr>
        <p:spPr>
          <a:xfrm>
            <a:off x="6766120" y="3013227"/>
            <a:ext cx="29047" cy="7734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214DEEA-A157-7933-22FF-5D1F4FBAF470}"/>
              </a:ext>
            </a:extLst>
          </p:cNvPr>
          <p:cNvCxnSpPr>
            <a:cxnSpLocks/>
            <a:stCxn id="153" idx="2"/>
            <a:endCxn id="157" idx="0"/>
          </p:cNvCxnSpPr>
          <p:nvPr/>
        </p:nvCxnSpPr>
        <p:spPr>
          <a:xfrm>
            <a:off x="6766120" y="3013227"/>
            <a:ext cx="1387366" cy="7734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399BF7A-DD7C-4D57-5E46-718F42165FB8}"/>
              </a:ext>
            </a:extLst>
          </p:cNvPr>
          <p:cNvSpPr/>
          <p:nvPr/>
        </p:nvSpPr>
        <p:spPr>
          <a:xfrm>
            <a:off x="2438608" y="4154168"/>
            <a:ext cx="1226611" cy="2947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      H: 0.25~0.5</a:t>
            </a:r>
            <a:endParaRPr lang="zh-CN" altLang="en-US" sz="12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DF293AF-B00F-ECC4-AC20-85930D013972}"/>
              </a:ext>
            </a:extLst>
          </p:cNvPr>
          <p:cNvCxnSpPr>
            <a:cxnSpLocks/>
            <a:stCxn id="96" idx="2"/>
            <a:endCxn id="134" idx="0"/>
          </p:cNvCxnSpPr>
          <p:nvPr/>
        </p:nvCxnSpPr>
        <p:spPr>
          <a:xfrm flipH="1">
            <a:off x="1640268" y="3001487"/>
            <a:ext cx="695210" cy="11596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CAFD2F3-F336-8B4F-591E-83F3494EA104}"/>
              </a:ext>
            </a:extLst>
          </p:cNvPr>
          <p:cNvCxnSpPr>
            <a:cxnSpLocks/>
            <a:stCxn id="96" idx="2"/>
            <a:endCxn id="39" idx="0"/>
          </p:cNvCxnSpPr>
          <p:nvPr/>
        </p:nvCxnSpPr>
        <p:spPr>
          <a:xfrm>
            <a:off x="2335478" y="3001487"/>
            <a:ext cx="716436" cy="11526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E8DF8E3D-2D2F-D579-EE23-82580C22F04A}"/>
              </a:ext>
            </a:extLst>
          </p:cNvPr>
          <p:cNvSpPr/>
          <p:nvPr/>
        </p:nvSpPr>
        <p:spPr>
          <a:xfrm>
            <a:off x="1752327" y="2704968"/>
            <a:ext cx="1166301" cy="2965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0~0.5</a:t>
            </a:r>
            <a:endParaRPr lang="zh-CN" altLang="en-US" sz="1200" b="1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13AD87A-B638-3DDA-05C6-35D399FDCA14}"/>
              </a:ext>
            </a:extLst>
          </p:cNvPr>
          <p:cNvSpPr/>
          <p:nvPr/>
        </p:nvSpPr>
        <p:spPr>
          <a:xfrm>
            <a:off x="2922478" y="3275703"/>
            <a:ext cx="1166301" cy="2965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0.25~0.5</a:t>
            </a:r>
            <a:endParaRPr lang="zh-CN" altLang="en-US" sz="1200" b="1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8211B24-556B-BFB2-FE52-387CD6E1602A}"/>
              </a:ext>
            </a:extLst>
          </p:cNvPr>
          <p:cNvSpPr/>
          <p:nvPr/>
        </p:nvSpPr>
        <p:spPr>
          <a:xfrm>
            <a:off x="5512849" y="2085897"/>
            <a:ext cx="1166301" cy="2965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0~1</a:t>
            </a:r>
            <a:endParaRPr lang="zh-CN" altLang="en-US" sz="1200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98E4137-DF78-B304-8BCC-A70659D75684}"/>
              </a:ext>
            </a:extLst>
          </p:cNvPr>
          <p:cNvSpPr/>
          <p:nvPr/>
        </p:nvSpPr>
        <p:spPr>
          <a:xfrm>
            <a:off x="9318768" y="2704968"/>
            <a:ext cx="1166301" cy="2965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0.5~1</a:t>
            </a:r>
            <a:endParaRPr lang="zh-CN" altLang="en-US" sz="1200" b="1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8C87705-1014-6092-5E95-15FE9F1CA49E}"/>
              </a:ext>
            </a:extLst>
          </p:cNvPr>
          <p:cNvSpPr/>
          <p:nvPr/>
        </p:nvSpPr>
        <p:spPr>
          <a:xfrm>
            <a:off x="8137323" y="3284903"/>
            <a:ext cx="1166301" cy="2965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0.5~0.75</a:t>
            </a:r>
            <a:endParaRPr lang="zh-CN" altLang="en-US" sz="1200" b="1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1B2E7F8-0C33-1D1D-1AF8-347B4E59B2A2}"/>
              </a:ext>
            </a:extLst>
          </p:cNvPr>
          <p:cNvSpPr/>
          <p:nvPr/>
        </p:nvSpPr>
        <p:spPr>
          <a:xfrm>
            <a:off x="10485069" y="3284006"/>
            <a:ext cx="1166301" cy="2965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     0.75~1</a:t>
            </a:r>
            <a:endParaRPr lang="zh-CN" altLang="en-US" sz="1200" b="1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A575140-F866-2B80-F193-20A97459186F}"/>
              </a:ext>
            </a:extLst>
          </p:cNvPr>
          <p:cNvSpPr/>
          <p:nvPr/>
        </p:nvSpPr>
        <p:spPr>
          <a:xfrm>
            <a:off x="1047810" y="4161163"/>
            <a:ext cx="1184916" cy="2947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    L: 0~0.25</a:t>
            </a:r>
            <a:endParaRPr lang="zh-CN" altLang="en-US" sz="1200" b="1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5370A26-ABD3-4A17-33B1-BEC129225424}"/>
              </a:ext>
            </a:extLst>
          </p:cNvPr>
          <p:cNvSpPr/>
          <p:nvPr/>
        </p:nvSpPr>
        <p:spPr>
          <a:xfrm>
            <a:off x="10008181" y="4175851"/>
            <a:ext cx="1184916" cy="2947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     H: 0.75~1</a:t>
            </a:r>
            <a:endParaRPr lang="zh-CN" altLang="en-US" sz="1200" b="1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A6F2806A-57B1-6D75-6264-ED7B8C2EF59A}"/>
              </a:ext>
            </a:extLst>
          </p:cNvPr>
          <p:cNvCxnSpPr>
            <a:cxnSpLocks/>
            <a:stCxn id="109" idx="2"/>
            <a:endCxn id="145" idx="0"/>
          </p:cNvCxnSpPr>
          <p:nvPr/>
        </p:nvCxnSpPr>
        <p:spPr>
          <a:xfrm flipH="1">
            <a:off x="9281017" y="3001487"/>
            <a:ext cx="620902" cy="11734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38A461C-44C5-B6AB-9714-290B05F26D4D}"/>
              </a:ext>
            </a:extLst>
          </p:cNvPr>
          <p:cNvCxnSpPr>
            <a:cxnSpLocks/>
            <a:stCxn id="109" idx="2"/>
            <a:endCxn id="142" idx="0"/>
          </p:cNvCxnSpPr>
          <p:nvPr/>
        </p:nvCxnSpPr>
        <p:spPr>
          <a:xfrm>
            <a:off x="9901919" y="3001487"/>
            <a:ext cx="698720" cy="11743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7BF3C60F-45EE-718B-4ACA-C92A56F68EFF}"/>
              </a:ext>
            </a:extLst>
          </p:cNvPr>
          <p:cNvSpPr/>
          <p:nvPr/>
        </p:nvSpPr>
        <p:spPr>
          <a:xfrm>
            <a:off x="8688559" y="4174948"/>
            <a:ext cx="1184916" cy="2947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    L: 0.5~0.75</a:t>
            </a:r>
            <a:endParaRPr lang="zh-CN" altLang="en-US" sz="1200" b="1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6DC0EE84-F2D1-E512-10BF-9FE7A893170A}"/>
              </a:ext>
            </a:extLst>
          </p:cNvPr>
          <p:cNvSpPr/>
          <p:nvPr/>
        </p:nvSpPr>
        <p:spPr>
          <a:xfrm>
            <a:off x="6173662" y="2718503"/>
            <a:ext cx="1184916" cy="2947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    H: 0.5~1</a:t>
            </a:r>
            <a:endParaRPr lang="zh-CN" altLang="en-US" sz="1200" b="1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52A0CD29-C128-CBF7-A43E-CA771B4A3CB7}"/>
              </a:ext>
            </a:extLst>
          </p:cNvPr>
          <p:cNvSpPr/>
          <p:nvPr/>
        </p:nvSpPr>
        <p:spPr>
          <a:xfrm>
            <a:off x="4819823" y="2706763"/>
            <a:ext cx="1184916" cy="2947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L: 0~0.5</a:t>
            </a:r>
            <a:endParaRPr lang="zh-CN" altLang="en-US" sz="1200" b="1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7D9CE6F-DB70-7467-A3D2-D5787BFE44B8}"/>
              </a:ext>
            </a:extLst>
          </p:cNvPr>
          <p:cNvSpPr/>
          <p:nvPr/>
        </p:nvSpPr>
        <p:spPr>
          <a:xfrm>
            <a:off x="4850375" y="3788070"/>
            <a:ext cx="1184916" cy="2947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    L: 0.25~0.5</a:t>
            </a:r>
            <a:endParaRPr lang="zh-CN" altLang="en-US" sz="1200" b="1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31398062-C396-96AC-8587-0154A7474E13}"/>
              </a:ext>
            </a:extLst>
          </p:cNvPr>
          <p:cNvSpPr/>
          <p:nvPr/>
        </p:nvSpPr>
        <p:spPr>
          <a:xfrm>
            <a:off x="3492056" y="3786708"/>
            <a:ext cx="1184916" cy="2947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      L: 0~0.25</a:t>
            </a:r>
            <a:endParaRPr lang="zh-CN" altLang="en-US" sz="1200" b="1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47C54F39-28FE-CEF4-390A-9B6E75F3262D}"/>
              </a:ext>
            </a:extLst>
          </p:cNvPr>
          <p:cNvSpPr/>
          <p:nvPr/>
        </p:nvSpPr>
        <p:spPr>
          <a:xfrm>
            <a:off x="7561028" y="3786708"/>
            <a:ext cx="1184916" cy="2947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      H: 0.75~1</a:t>
            </a:r>
            <a:endParaRPr lang="zh-CN" altLang="en-US" sz="1200" b="1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17B3135-AE06-ADF7-61D2-15FB2AAF0464}"/>
              </a:ext>
            </a:extLst>
          </p:cNvPr>
          <p:cNvSpPr/>
          <p:nvPr/>
        </p:nvSpPr>
        <p:spPr>
          <a:xfrm>
            <a:off x="6202709" y="3786708"/>
            <a:ext cx="1184916" cy="2947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    H: 0.5~0.75</a:t>
            </a:r>
            <a:endParaRPr lang="zh-CN" altLang="en-US" sz="1200" b="1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A54A78A6-9478-AF6D-2E9F-E53405FE8D66}"/>
              </a:ext>
            </a:extLst>
          </p:cNvPr>
          <p:cNvSpPr>
            <a:spLocks noChangeAspect="1"/>
          </p:cNvSpPr>
          <p:nvPr/>
        </p:nvSpPr>
        <p:spPr>
          <a:xfrm>
            <a:off x="5569557" y="2102399"/>
            <a:ext cx="278351" cy="2783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1</a:t>
            </a:r>
            <a:endParaRPr lang="zh-CN" altLang="en-US" sz="1600" b="1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E5E12FE8-8565-19DE-29C8-FD7D466D74BE}"/>
              </a:ext>
            </a:extLst>
          </p:cNvPr>
          <p:cNvSpPr>
            <a:spLocks noChangeAspect="1"/>
          </p:cNvSpPr>
          <p:nvPr/>
        </p:nvSpPr>
        <p:spPr>
          <a:xfrm>
            <a:off x="1783623" y="2723587"/>
            <a:ext cx="278351" cy="2783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2</a:t>
            </a:r>
            <a:endParaRPr lang="zh-CN" altLang="en-US" sz="1600" b="1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CC4DA11-40AA-45F2-9792-CA65EAAF3DE8}"/>
              </a:ext>
            </a:extLst>
          </p:cNvPr>
          <p:cNvSpPr>
            <a:spLocks noChangeAspect="1"/>
          </p:cNvSpPr>
          <p:nvPr/>
        </p:nvSpPr>
        <p:spPr>
          <a:xfrm>
            <a:off x="563576" y="3293747"/>
            <a:ext cx="278351" cy="2783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2D58134F-3376-9681-CA48-DB7B3C9218BB}"/>
              </a:ext>
            </a:extLst>
          </p:cNvPr>
          <p:cNvSpPr>
            <a:spLocks noChangeAspect="1"/>
          </p:cNvSpPr>
          <p:nvPr/>
        </p:nvSpPr>
        <p:spPr>
          <a:xfrm>
            <a:off x="1059116" y="4166750"/>
            <a:ext cx="278351" cy="2783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83726DEA-7A9E-50AA-BED1-2654623CD956}"/>
              </a:ext>
            </a:extLst>
          </p:cNvPr>
          <p:cNvSpPr>
            <a:spLocks noChangeAspect="1"/>
          </p:cNvSpPr>
          <p:nvPr/>
        </p:nvSpPr>
        <p:spPr>
          <a:xfrm>
            <a:off x="2920690" y="3289824"/>
            <a:ext cx="278351" cy="2783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6</a:t>
            </a:r>
            <a:endParaRPr lang="zh-CN" altLang="en-US" sz="1600" b="1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6B7B3A37-531F-8AC2-A8F0-BC57DEF1DDAE}"/>
              </a:ext>
            </a:extLst>
          </p:cNvPr>
          <p:cNvSpPr>
            <a:spLocks noChangeAspect="1"/>
          </p:cNvSpPr>
          <p:nvPr/>
        </p:nvSpPr>
        <p:spPr>
          <a:xfrm>
            <a:off x="2433460" y="4169350"/>
            <a:ext cx="278351" cy="2783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9E7BDCCF-2241-381F-FE75-3C5BCB24B9FA}"/>
              </a:ext>
            </a:extLst>
          </p:cNvPr>
          <p:cNvSpPr>
            <a:spLocks noChangeAspect="1"/>
          </p:cNvSpPr>
          <p:nvPr/>
        </p:nvSpPr>
        <p:spPr>
          <a:xfrm>
            <a:off x="4829130" y="2711984"/>
            <a:ext cx="278351" cy="2783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7</a:t>
            </a:r>
            <a:endParaRPr lang="zh-CN" altLang="en-US" sz="1600" b="1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C8186A14-E7BB-BFBE-A1FC-0B44ABAA9C9E}"/>
              </a:ext>
            </a:extLst>
          </p:cNvPr>
          <p:cNvSpPr>
            <a:spLocks noChangeAspect="1"/>
          </p:cNvSpPr>
          <p:nvPr/>
        </p:nvSpPr>
        <p:spPr>
          <a:xfrm>
            <a:off x="3499265" y="3794894"/>
            <a:ext cx="278351" cy="2783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1F7BD14-F64B-6FBC-76AD-0F575F0381EB}"/>
              </a:ext>
            </a:extLst>
          </p:cNvPr>
          <p:cNvSpPr>
            <a:spLocks noChangeAspect="1"/>
          </p:cNvSpPr>
          <p:nvPr/>
        </p:nvSpPr>
        <p:spPr>
          <a:xfrm>
            <a:off x="4857223" y="3795119"/>
            <a:ext cx="278351" cy="2783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9</a:t>
            </a:r>
            <a:endParaRPr lang="zh-CN" altLang="en-US" sz="1600" b="1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B830EC99-B1B2-8ED2-ED7E-11AC7FBAA509}"/>
              </a:ext>
            </a:extLst>
          </p:cNvPr>
          <p:cNvSpPr>
            <a:spLocks noChangeAspect="1"/>
          </p:cNvSpPr>
          <p:nvPr/>
        </p:nvSpPr>
        <p:spPr>
          <a:xfrm>
            <a:off x="6179269" y="2726689"/>
            <a:ext cx="278351" cy="2783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800" b="1" dirty="0"/>
              <a:t>10</a:t>
            </a:r>
            <a:endParaRPr lang="zh-CN" altLang="en-US" sz="800" b="1" dirty="0"/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7636ECFF-1474-28BD-FD8F-95FC32106654}"/>
              </a:ext>
            </a:extLst>
          </p:cNvPr>
          <p:cNvSpPr>
            <a:spLocks noChangeAspect="1"/>
          </p:cNvSpPr>
          <p:nvPr/>
        </p:nvSpPr>
        <p:spPr>
          <a:xfrm>
            <a:off x="6206798" y="3794894"/>
            <a:ext cx="278351" cy="2783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800" b="1" dirty="0"/>
              <a:t>11</a:t>
            </a:r>
            <a:endParaRPr lang="zh-CN" altLang="en-US" sz="800" b="1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A99A2048-625E-52D7-F3DA-065057D100BC}"/>
              </a:ext>
            </a:extLst>
          </p:cNvPr>
          <p:cNvSpPr>
            <a:spLocks noChangeAspect="1"/>
          </p:cNvSpPr>
          <p:nvPr/>
        </p:nvSpPr>
        <p:spPr>
          <a:xfrm>
            <a:off x="7570036" y="3794893"/>
            <a:ext cx="278351" cy="2783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800" b="1" dirty="0"/>
              <a:t>12</a:t>
            </a:r>
            <a:endParaRPr lang="zh-CN" altLang="en-US" sz="800" b="1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EB08E465-6F73-DDD9-9934-50C8C3FA1972}"/>
              </a:ext>
            </a:extLst>
          </p:cNvPr>
          <p:cNvSpPr>
            <a:spLocks noChangeAspect="1"/>
          </p:cNvSpPr>
          <p:nvPr/>
        </p:nvSpPr>
        <p:spPr>
          <a:xfrm>
            <a:off x="9322423" y="2718503"/>
            <a:ext cx="278351" cy="2783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800" b="1" dirty="0"/>
              <a:t>13</a:t>
            </a:r>
            <a:endParaRPr lang="zh-CN" altLang="en-US" sz="800" b="1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EADE078C-B136-C08F-20CB-003A52DC5841}"/>
              </a:ext>
            </a:extLst>
          </p:cNvPr>
          <p:cNvSpPr>
            <a:spLocks noChangeAspect="1"/>
          </p:cNvSpPr>
          <p:nvPr/>
        </p:nvSpPr>
        <p:spPr>
          <a:xfrm>
            <a:off x="8140449" y="3299574"/>
            <a:ext cx="278351" cy="2783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800" b="1" dirty="0"/>
              <a:t>14</a:t>
            </a:r>
            <a:endParaRPr lang="zh-CN" altLang="en-US" sz="800" b="1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5C6EFB33-0100-EA8B-728C-7DC97A502788}"/>
              </a:ext>
            </a:extLst>
          </p:cNvPr>
          <p:cNvSpPr>
            <a:spLocks noChangeAspect="1"/>
          </p:cNvSpPr>
          <p:nvPr/>
        </p:nvSpPr>
        <p:spPr>
          <a:xfrm>
            <a:off x="8688942" y="4183134"/>
            <a:ext cx="278351" cy="2783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800" b="1" dirty="0"/>
              <a:t>15</a:t>
            </a:r>
            <a:endParaRPr lang="zh-CN" altLang="en-US" sz="800" b="1" dirty="0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49DCFE69-9F44-1AE8-152E-EC25EC563599}"/>
              </a:ext>
            </a:extLst>
          </p:cNvPr>
          <p:cNvSpPr>
            <a:spLocks noChangeAspect="1"/>
          </p:cNvSpPr>
          <p:nvPr/>
        </p:nvSpPr>
        <p:spPr>
          <a:xfrm>
            <a:off x="10015322" y="4183134"/>
            <a:ext cx="278351" cy="2783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800" b="1" dirty="0"/>
              <a:t>16</a:t>
            </a:r>
            <a:endParaRPr lang="zh-CN" altLang="en-US" sz="800" b="1" dirty="0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A9983552-DCC8-E643-8E64-FF0095FB1F0B}"/>
              </a:ext>
            </a:extLst>
          </p:cNvPr>
          <p:cNvSpPr>
            <a:spLocks noChangeAspect="1"/>
          </p:cNvSpPr>
          <p:nvPr/>
        </p:nvSpPr>
        <p:spPr>
          <a:xfrm>
            <a:off x="10485069" y="3299573"/>
            <a:ext cx="278351" cy="2783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800" b="1" dirty="0"/>
              <a:t>17</a:t>
            </a:r>
            <a:endParaRPr lang="zh-CN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20273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64</Words>
  <Application>Microsoft Office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望华</dc:creator>
  <cp:lastModifiedBy>石 望华</cp:lastModifiedBy>
  <cp:revision>5</cp:revision>
  <dcterms:created xsi:type="dcterms:W3CDTF">2022-11-26T06:19:56Z</dcterms:created>
  <dcterms:modified xsi:type="dcterms:W3CDTF">2023-01-04T12:11:44Z</dcterms:modified>
</cp:coreProperties>
</file>