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5" r:id="rId11"/>
    <p:sldId id="267" r:id="rId12"/>
    <p:sldId id="268" r:id="rId13"/>
    <p:sldId id="270" r:id="rId14"/>
    <p:sldId id="273" r:id="rId15"/>
    <p:sldId id="275" r:id="rId16"/>
    <p:sldId id="274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33fd10768043da9" providerId="LiveId" clId="{70C1A626-0648-4ADA-A41D-DA4DF1023220}"/>
    <pc:docChg chg="modSld">
      <pc:chgData name="" userId="a33fd10768043da9" providerId="LiveId" clId="{70C1A626-0648-4ADA-A41D-DA4DF1023220}" dt="2021-06-25T11:58:49.384" v="1" actId="20577"/>
      <pc:docMkLst>
        <pc:docMk/>
      </pc:docMkLst>
      <pc:sldChg chg="modSp">
        <pc:chgData name="" userId="a33fd10768043da9" providerId="LiveId" clId="{70C1A626-0648-4ADA-A41D-DA4DF1023220}" dt="2021-06-25T11:58:49.384" v="1" actId="20577"/>
        <pc:sldMkLst>
          <pc:docMk/>
          <pc:sldMk cId="1564282963" sldId="256"/>
        </pc:sldMkLst>
        <pc:spChg chg="mod">
          <ac:chgData name="" userId="a33fd10768043da9" providerId="LiveId" clId="{70C1A626-0648-4ADA-A41D-DA4DF1023220}" dt="2021-06-25T11:58:49.384" v="1" actId="20577"/>
          <ac:spMkLst>
            <pc:docMk/>
            <pc:sldMk cId="1564282963" sldId="256"/>
            <ac:spMk id="4" creationId="{D91B17F1-FB0D-42EC-88E9-971F74475053}"/>
          </ac:spMkLst>
        </pc:spChg>
      </pc:sldChg>
    </pc:docChg>
  </pc:docChgLst>
  <pc:docChgLst>
    <pc:chgData userId="a33fd10768043da9" providerId="LiveId" clId="{799E5896-A782-4712-9E38-9A3E05AC4F05}"/>
    <pc:docChg chg="modSld">
      <pc:chgData name="" userId="a33fd10768043da9" providerId="LiveId" clId="{799E5896-A782-4712-9E38-9A3E05AC4F05}" dt="2021-05-25T05:29:11.948" v="17"/>
      <pc:docMkLst>
        <pc:docMk/>
      </pc:docMkLst>
      <pc:sldChg chg="delSp modSp">
        <pc:chgData name="" userId="a33fd10768043da9" providerId="LiveId" clId="{799E5896-A782-4712-9E38-9A3E05AC4F05}" dt="2021-05-25T05:29:11.948" v="17"/>
        <pc:sldMkLst>
          <pc:docMk/>
          <pc:sldMk cId="2549125659" sldId="264"/>
        </pc:sldMkLst>
        <pc:picChg chg="del mod">
          <ac:chgData name="" userId="a33fd10768043da9" providerId="LiveId" clId="{799E5896-A782-4712-9E38-9A3E05AC4F05}" dt="2021-05-25T05:29:11.948" v="17"/>
          <ac:picMkLst>
            <pc:docMk/>
            <pc:sldMk cId="2549125659" sldId="264"/>
            <ac:picMk id="13" creationId="{242A42BF-FDAB-47EB-B756-41CC6DA4C198}"/>
          </ac:picMkLst>
        </pc:picChg>
      </pc:sldChg>
      <pc:sldChg chg="addSp modSp">
        <pc:chgData name="" userId="a33fd10768043da9" providerId="LiveId" clId="{799E5896-A782-4712-9E38-9A3E05AC4F05}" dt="2021-05-25T05:09:44.721" v="14" actId="1076"/>
        <pc:sldMkLst>
          <pc:docMk/>
          <pc:sldMk cId="3002210931" sldId="265"/>
        </pc:sldMkLst>
        <pc:picChg chg="mod">
          <ac:chgData name="" userId="a33fd10768043da9" providerId="LiveId" clId="{799E5896-A782-4712-9E38-9A3E05AC4F05}" dt="2021-05-25T05:09:43.489" v="13" actId="1076"/>
          <ac:picMkLst>
            <pc:docMk/>
            <pc:sldMk cId="3002210931" sldId="265"/>
            <ac:picMk id="8" creationId="{D392F6A6-A63D-4C0E-B899-B76CECABD0F8}"/>
          </ac:picMkLst>
        </pc:picChg>
        <pc:picChg chg="add mod modCrop">
          <ac:chgData name="" userId="a33fd10768043da9" providerId="LiveId" clId="{799E5896-A782-4712-9E38-9A3E05AC4F05}" dt="2021-05-25T05:09:44.721" v="14" actId="1076"/>
          <ac:picMkLst>
            <pc:docMk/>
            <pc:sldMk cId="3002210931" sldId="265"/>
            <ac:picMk id="1026" creationId="{29BEE3EC-133A-4298-BDA0-0CD50BBB16A0}"/>
          </ac:picMkLst>
        </pc:picChg>
      </pc:sldChg>
    </pc:docChg>
  </pc:docChgLst>
  <pc:docChgLst>
    <pc:chgData userId="a33fd10768043da9" providerId="LiveId" clId="{D5E01E42-1A91-4D69-8FD9-3A2090768526}"/>
    <pc:docChg chg="undo custSel addSld delSld modSld sldOrd">
      <pc:chgData name="" userId="a33fd10768043da9" providerId="LiveId" clId="{D5E01E42-1A91-4D69-8FD9-3A2090768526}" dt="2021-05-25T02:23:29.598" v="918" actId="1076"/>
      <pc:docMkLst>
        <pc:docMk/>
      </pc:docMkLst>
      <pc:sldChg chg="addSp delSp modSp">
        <pc:chgData name="" userId="a33fd10768043da9" providerId="LiveId" clId="{D5E01E42-1A91-4D69-8FD9-3A2090768526}" dt="2021-05-24T09:57:06.073" v="125" actId="1076"/>
        <pc:sldMkLst>
          <pc:docMk/>
          <pc:sldMk cId="1564282963" sldId="256"/>
        </pc:sldMkLst>
        <pc:spChg chg="mod">
          <ac:chgData name="" userId="a33fd10768043da9" providerId="LiveId" clId="{D5E01E42-1A91-4D69-8FD9-3A2090768526}" dt="2021-05-24T09:56:52.437" v="124" actId="1076"/>
          <ac:spMkLst>
            <pc:docMk/>
            <pc:sldMk cId="1564282963" sldId="256"/>
            <ac:spMk id="4" creationId="{D91B17F1-FB0D-42EC-88E9-971F74475053}"/>
          </ac:spMkLst>
        </pc:spChg>
        <pc:spChg chg="mod">
          <ac:chgData name="" userId="a33fd10768043da9" providerId="LiveId" clId="{D5E01E42-1A91-4D69-8FD9-3A2090768526}" dt="2021-05-24T09:57:06.073" v="125" actId="1076"/>
          <ac:spMkLst>
            <pc:docMk/>
            <pc:sldMk cId="1564282963" sldId="256"/>
            <ac:spMk id="6" creationId="{9D27B4B5-F48B-494B-8AB5-F110D4EBDFDD}"/>
          </ac:spMkLst>
        </pc:spChg>
        <pc:picChg chg="add del">
          <ac:chgData name="" userId="a33fd10768043da9" providerId="LiveId" clId="{D5E01E42-1A91-4D69-8FD9-3A2090768526}" dt="2021-05-24T09:51:55.904" v="12"/>
          <ac:picMkLst>
            <pc:docMk/>
            <pc:sldMk cId="1564282963" sldId="256"/>
            <ac:picMk id="7" creationId="{F06EA676-D1C8-4C43-851E-02284796F8FE}"/>
          </ac:picMkLst>
        </pc:picChg>
      </pc:sldChg>
      <pc:sldChg chg="addSp modSp">
        <pc:chgData name="" userId="a33fd10768043da9" providerId="LiveId" clId="{D5E01E42-1A91-4D69-8FD9-3A2090768526}" dt="2021-05-24T09:52:27.681" v="21" actId="1076"/>
        <pc:sldMkLst>
          <pc:docMk/>
          <pc:sldMk cId="3142169153" sldId="257"/>
        </pc:sldMkLst>
        <pc:spChg chg="add mod">
          <ac:chgData name="" userId="a33fd10768043da9" providerId="LiveId" clId="{D5E01E42-1A91-4D69-8FD9-3A2090768526}" dt="2021-05-24T09:52:27.681" v="21" actId="1076"/>
          <ac:spMkLst>
            <pc:docMk/>
            <pc:sldMk cId="3142169153" sldId="257"/>
            <ac:spMk id="3" creationId="{8A5520D5-23AA-4093-BFCA-B8990529FE42}"/>
          </ac:spMkLst>
        </pc:spChg>
        <pc:picChg chg="add mod modCrop">
          <ac:chgData name="" userId="a33fd10768043da9" providerId="LiveId" clId="{D5E01E42-1A91-4D69-8FD9-3A2090768526}" dt="2021-05-24T09:52:22.370" v="19" actId="1076"/>
          <ac:picMkLst>
            <pc:docMk/>
            <pc:sldMk cId="3142169153" sldId="257"/>
            <ac:picMk id="2" creationId="{A0527FF1-452A-439E-B433-DD0C4F2CE235}"/>
          </ac:picMkLst>
        </pc:picChg>
      </pc:sldChg>
      <pc:sldChg chg="addSp modSp add">
        <pc:chgData name="" userId="a33fd10768043da9" providerId="LiveId" clId="{D5E01E42-1A91-4D69-8FD9-3A2090768526}" dt="2021-05-25T01:53:34.219" v="857"/>
        <pc:sldMkLst>
          <pc:docMk/>
          <pc:sldMk cId="201877963" sldId="258"/>
        </pc:sldMkLst>
        <pc:spChg chg="mod">
          <ac:chgData name="" userId="a33fd10768043da9" providerId="LiveId" clId="{D5E01E42-1A91-4D69-8FD9-3A2090768526}" dt="2021-05-25T01:53:34.219" v="857"/>
          <ac:spMkLst>
            <pc:docMk/>
            <pc:sldMk cId="201877963" sldId="258"/>
            <ac:spMk id="3" creationId="{8A5520D5-23AA-4093-BFCA-B8990529FE42}"/>
          </ac:spMkLst>
        </pc:spChg>
        <pc:picChg chg="mod modCrop">
          <ac:chgData name="" userId="a33fd10768043da9" providerId="LiveId" clId="{D5E01E42-1A91-4D69-8FD9-3A2090768526}" dt="2021-05-24T09:53:28.573" v="35" actId="1076"/>
          <ac:picMkLst>
            <pc:docMk/>
            <pc:sldMk cId="201877963" sldId="258"/>
            <ac:picMk id="2" creationId="{A0527FF1-452A-439E-B433-DD0C4F2CE235}"/>
          </ac:picMkLst>
        </pc:picChg>
        <pc:picChg chg="add mod modCrop">
          <ac:chgData name="" userId="a33fd10768043da9" providerId="LiveId" clId="{D5E01E42-1A91-4D69-8FD9-3A2090768526}" dt="2021-05-24T09:53:24.809" v="34" actId="1076"/>
          <ac:picMkLst>
            <pc:docMk/>
            <pc:sldMk cId="201877963" sldId="258"/>
            <ac:picMk id="4" creationId="{020C1D79-1CD6-4FD3-84C7-AAD8C936F4FF}"/>
          </ac:picMkLst>
        </pc:picChg>
        <pc:picChg chg="add mod">
          <ac:chgData name="" userId="a33fd10768043da9" providerId="LiveId" clId="{D5E01E42-1A91-4D69-8FD9-3A2090768526}" dt="2021-05-24T09:54:42.263" v="49" actId="1076"/>
          <ac:picMkLst>
            <pc:docMk/>
            <pc:sldMk cId="201877963" sldId="258"/>
            <ac:picMk id="5" creationId="{BD4B5D12-3BD5-49F4-92A7-3A89DE61079A}"/>
          </ac:picMkLst>
        </pc:picChg>
        <pc:cxnChg chg="add mod">
          <ac:chgData name="" userId="a33fd10768043da9" providerId="LiveId" clId="{D5E01E42-1A91-4D69-8FD9-3A2090768526}" dt="2021-05-24T09:54:39.280" v="47" actId="14100"/>
          <ac:cxnSpMkLst>
            <pc:docMk/>
            <pc:sldMk cId="201877963" sldId="258"/>
            <ac:cxnSpMk id="7" creationId="{6246BF44-A4F5-46CD-A002-638648258BBF}"/>
          </ac:cxnSpMkLst>
        </pc:cxnChg>
        <pc:cxnChg chg="add mod">
          <ac:chgData name="" userId="a33fd10768043da9" providerId="LiveId" clId="{D5E01E42-1A91-4D69-8FD9-3A2090768526}" dt="2021-05-24T09:54:36.811" v="46" actId="14100"/>
          <ac:cxnSpMkLst>
            <pc:docMk/>
            <pc:sldMk cId="201877963" sldId="258"/>
            <ac:cxnSpMk id="8" creationId="{148BD040-1339-4DE9-8B76-B1505343B835}"/>
          </ac:cxnSpMkLst>
        </pc:cxnChg>
      </pc:sldChg>
      <pc:sldChg chg="addSp delSp modSp add ord">
        <pc:chgData name="" userId="a33fd10768043da9" providerId="LiveId" clId="{D5E01E42-1A91-4D69-8FD9-3A2090768526}" dt="2021-05-24T13:00:46.501" v="359" actId="1076"/>
        <pc:sldMkLst>
          <pc:docMk/>
          <pc:sldMk cId="1976553120" sldId="259"/>
        </pc:sldMkLst>
        <pc:spChg chg="add mod">
          <ac:chgData name="" userId="a33fd10768043da9" providerId="LiveId" clId="{D5E01E42-1A91-4D69-8FD9-3A2090768526}" dt="2021-05-24T11:01:09.690" v="254" actId="1076"/>
          <ac:spMkLst>
            <pc:docMk/>
            <pc:sldMk cId="1976553120" sldId="259"/>
            <ac:spMk id="4" creationId="{B632E6DD-9569-4163-AAD9-4DBF0B651D45}"/>
          </ac:spMkLst>
        </pc:spChg>
        <pc:spChg chg="add mod">
          <ac:chgData name="" userId="a33fd10768043da9" providerId="LiveId" clId="{D5E01E42-1A91-4D69-8FD9-3A2090768526}" dt="2021-05-24T11:23:45.430" v="343"/>
          <ac:spMkLst>
            <pc:docMk/>
            <pc:sldMk cId="1976553120" sldId="259"/>
            <ac:spMk id="45" creationId="{8C392C99-17BE-45CF-A69C-63AFB53E59AC}"/>
          </ac:spMkLst>
        </pc:spChg>
        <pc:picChg chg="add del mod">
          <ac:chgData name="" userId="a33fd10768043da9" providerId="LiveId" clId="{D5E01E42-1A91-4D69-8FD9-3A2090768526}" dt="2021-05-24T11:00:38.449" v="240"/>
          <ac:picMkLst>
            <pc:docMk/>
            <pc:sldMk cId="1976553120" sldId="259"/>
            <ac:picMk id="3" creationId="{F5B090EE-A70A-4EF8-B52E-3C1B01ADD734}"/>
          </ac:picMkLst>
        </pc:picChg>
        <pc:picChg chg="add del mod modCrop">
          <ac:chgData name="" userId="a33fd10768043da9" providerId="LiveId" clId="{D5E01E42-1A91-4D69-8FD9-3A2090768526}" dt="2021-05-24T10:49:42.295" v="145"/>
          <ac:picMkLst>
            <pc:docMk/>
            <pc:sldMk cId="1976553120" sldId="259"/>
            <ac:picMk id="1026" creationId="{F0C90C48-12E9-42BD-BD0F-870FA3C54122}"/>
          </ac:picMkLst>
        </pc:picChg>
        <pc:picChg chg="add mod modCrop">
          <ac:chgData name="" userId="a33fd10768043da9" providerId="LiveId" clId="{D5E01E42-1A91-4D69-8FD9-3A2090768526}" dt="2021-05-24T11:01:09.690" v="254" actId="1076"/>
          <ac:picMkLst>
            <pc:docMk/>
            <pc:sldMk cId="1976553120" sldId="259"/>
            <ac:picMk id="1028" creationId="{A8B31C1D-8E6A-4D84-B36E-D1ABFDD51481}"/>
          </ac:picMkLst>
        </pc:picChg>
        <pc:picChg chg="add mod">
          <ac:chgData name="" userId="a33fd10768043da9" providerId="LiveId" clId="{D5E01E42-1A91-4D69-8FD9-3A2090768526}" dt="2021-05-24T11:33:07.145" v="350" actId="1076"/>
          <ac:picMkLst>
            <pc:docMk/>
            <pc:sldMk cId="1976553120" sldId="259"/>
            <ac:picMk id="1030" creationId="{CDB3B422-1708-4DD4-B5D3-B8D340F525A9}"/>
          </ac:picMkLst>
        </pc:picChg>
        <pc:picChg chg="add del mod">
          <ac:chgData name="" userId="a33fd10768043da9" providerId="LiveId" clId="{D5E01E42-1A91-4D69-8FD9-3A2090768526}" dt="2021-05-24T10:53:28.814" v="168"/>
          <ac:picMkLst>
            <pc:docMk/>
            <pc:sldMk cId="1976553120" sldId="259"/>
            <ac:picMk id="1032" creationId="{F7913850-679F-4AD8-AF93-37F25A75CD6A}"/>
          </ac:picMkLst>
        </pc:picChg>
        <pc:picChg chg="add mod">
          <ac:chgData name="" userId="a33fd10768043da9" providerId="LiveId" clId="{D5E01E42-1A91-4D69-8FD9-3A2090768526}" dt="2021-05-24T13:00:46.501" v="359" actId="1076"/>
          <ac:picMkLst>
            <pc:docMk/>
            <pc:sldMk cId="1976553120" sldId="259"/>
            <ac:picMk id="1034" creationId="{FE0CC54D-D385-4ECD-9B6F-FB656FFDECE5}"/>
          </ac:picMkLst>
        </pc:picChg>
        <pc:cxnChg chg="add del mod">
          <ac:chgData name="" userId="a33fd10768043da9" providerId="LiveId" clId="{D5E01E42-1A91-4D69-8FD9-3A2090768526}" dt="2021-05-24T11:00:41.050" v="241"/>
          <ac:cxnSpMkLst>
            <pc:docMk/>
            <pc:sldMk cId="1976553120" sldId="259"/>
            <ac:cxnSpMk id="6" creationId="{F2783EB0-CCE4-4578-942F-3353598B79DD}"/>
          </ac:cxnSpMkLst>
        </pc:cxnChg>
        <pc:cxnChg chg="add mod">
          <ac:chgData name="" userId="a33fd10768043da9" providerId="LiveId" clId="{D5E01E42-1A91-4D69-8FD9-3A2090768526}" dt="2021-05-24T11:33:07.145" v="350" actId="1076"/>
          <ac:cxnSpMkLst>
            <pc:docMk/>
            <pc:sldMk cId="1976553120" sldId="259"/>
            <ac:cxnSpMk id="9" creationId="{D534AD7C-1FAD-457C-A2B6-38680073A970}"/>
          </ac:cxnSpMkLst>
        </pc:cxnChg>
      </pc:sldChg>
      <pc:sldChg chg="addSp delSp modSp add">
        <pc:chgData name="" userId="a33fd10768043da9" providerId="LiveId" clId="{D5E01E42-1A91-4D69-8FD9-3A2090768526}" dt="2021-05-24T11:19:29.281" v="303" actId="1076"/>
        <pc:sldMkLst>
          <pc:docMk/>
          <pc:sldMk cId="3841507721" sldId="260"/>
        </pc:sldMkLst>
        <pc:spChg chg="add del">
          <ac:chgData name="" userId="a33fd10768043da9" providerId="LiveId" clId="{D5E01E42-1A91-4D69-8FD9-3A2090768526}" dt="2021-05-24T11:06:12.808" v="271"/>
          <ac:spMkLst>
            <pc:docMk/>
            <pc:sldMk cId="3841507721" sldId="260"/>
            <ac:spMk id="3" creationId="{697114D7-CFF3-4D26-8B10-D0970E55DEB3}"/>
          </ac:spMkLst>
        </pc:spChg>
        <pc:spChg chg="add mod">
          <ac:chgData name="" userId="a33fd10768043da9" providerId="LiveId" clId="{D5E01E42-1A91-4D69-8FD9-3A2090768526}" dt="2021-05-24T11:18:55.573" v="291"/>
          <ac:spMkLst>
            <pc:docMk/>
            <pc:sldMk cId="3841507721" sldId="260"/>
            <ac:spMk id="4" creationId="{D95B8A8A-C8CA-4A7E-883E-044A0EB0554A}"/>
          </ac:spMkLst>
        </pc:spChg>
        <pc:spChg chg="add mod">
          <ac:chgData name="" userId="a33fd10768043da9" providerId="LiveId" clId="{D5E01E42-1A91-4D69-8FD9-3A2090768526}" dt="2021-05-24T11:19:26.489" v="302" actId="1076"/>
          <ac:spMkLst>
            <pc:docMk/>
            <pc:sldMk cId="3841507721" sldId="260"/>
            <ac:spMk id="7" creationId="{F3859EFF-2B17-4FB7-A1E9-CABD7579893F}"/>
          </ac:spMkLst>
        </pc:spChg>
        <pc:picChg chg="add mod">
          <ac:chgData name="" userId="a33fd10768043da9" providerId="LiveId" clId="{D5E01E42-1A91-4D69-8FD9-3A2090768526}" dt="2021-05-24T11:16:46.250" v="283" actId="1076"/>
          <ac:picMkLst>
            <pc:docMk/>
            <pc:sldMk cId="3841507721" sldId="260"/>
            <ac:picMk id="2" creationId="{00043E1F-329C-4451-8892-6AE89FF8EF88}"/>
          </ac:picMkLst>
        </pc:picChg>
        <pc:picChg chg="add mod">
          <ac:chgData name="" userId="a33fd10768043da9" providerId="LiveId" clId="{D5E01E42-1A91-4D69-8FD9-3A2090768526}" dt="2021-05-24T11:19:29.281" v="303" actId="1076"/>
          <ac:picMkLst>
            <pc:docMk/>
            <pc:sldMk cId="3841507721" sldId="260"/>
            <ac:picMk id="5" creationId="{7A8429ED-CB04-4E16-951B-A502CF409B6B}"/>
          </ac:picMkLst>
        </pc:picChg>
        <pc:picChg chg="add mod">
          <ac:chgData name="" userId="a33fd10768043da9" providerId="LiveId" clId="{D5E01E42-1A91-4D69-8FD9-3A2090768526}" dt="2021-05-24T11:19:26.489" v="302" actId="1076"/>
          <ac:picMkLst>
            <pc:docMk/>
            <pc:sldMk cId="3841507721" sldId="260"/>
            <ac:picMk id="6" creationId="{1C0080EC-7278-4C49-8851-03F949F7BFB5}"/>
          </ac:picMkLst>
        </pc:picChg>
      </pc:sldChg>
      <pc:sldChg chg="addSp modSp add">
        <pc:chgData name="" userId="a33fd10768043da9" providerId="LiveId" clId="{D5E01E42-1A91-4D69-8FD9-3A2090768526}" dt="2021-05-24T11:36:14.894" v="352" actId="1076"/>
        <pc:sldMkLst>
          <pc:docMk/>
          <pc:sldMk cId="4151926917" sldId="261"/>
        </pc:sldMkLst>
        <pc:spChg chg="add mod">
          <ac:chgData name="" userId="a33fd10768043da9" providerId="LiveId" clId="{D5E01E42-1A91-4D69-8FD9-3A2090768526}" dt="2021-05-24T11:31:46.657" v="348" actId="1076"/>
          <ac:spMkLst>
            <pc:docMk/>
            <pc:sldMk cId="4151926917" sldId="261"/>
            <ac:spMk id="4" creationId="{3D90FB46-62A3-4E59-96FE-80D42F85048D}"/>
          </ac:spMkLst>
        </pc:spChg>
        <pc:spChg chg="add mod">
          <ac:chgData name="" userId="a33fd10768043da9" providerId="LiveId" clId="{D5E01E42-1A91-4D69-8FD9-3A2090768526}" dt="2021-05-24T11:23:05.657" v="340" actId="20577"/>
          <ac:spMkLst>
            <pc:docMk/>
            <pc:sldMk cId="4151926917" sldId="261"/>
            <ac:spMk id="5" creationId="{3F646983-0D40-4E84-870F-46EF85749614}"/>
          </ac:spMkLst>
        </pc:spChg>
        <pc:picChg chg="add mod">
          <ac:chgData name="" userId="a33fd10768043da9" providerId="LiveId" clId="{D5E01E42-1A91-4D69-8FD9-3A2090768526}" dt="2021-05-24T11:36:14.894" v="352" actId="1076"/>
          <ac:picMkLst>
            <pc:docMk/>
            <pc:sldMk cId="4151926917" sldId="261"/>
            <ac:picMk id="2" creationId="{BC3B3510-5A34-47AF-91A2-25077E8EB944}"/>
          </ac:picMkLst>
        </pc:picChg>
        <pc:picChg chg="add mod">
          <ac:chgData name="" userId="a33fd10768043da9" providerId="LiveId" clId="{D5E01E42-1A91-4D69-8FD9-3A2090768526}" dt="2021-05-24T11:21:38.705" v="321" actId="1076"/>
          <ac:picMkLst>
            <pc:docMk/>
            <pc:sldMk cId="4151926917" sldId="261"/>
            <ac:picMk id="3" creationId="{84EE2629-C21E-4932-9B03-8782EAA51B66}"/>
          </ac:picMkLst>
        </pc:picChg>
      </pc:sldChg>
      <pc:sldChg chg="addSp delSp modSp add">
        <pc:chgData name="" userId="a33fd10768043da9" providerId="LiveId" clId="{D5E01E42-1A91-4D69-8FD9-3A2090768526}" dt="2021-05-24T13:44:08.515" v="484" actId="14100"/>
        <pc:sldMkLst>
          <pc:docMk/>
          <pc:sldMk cId="1502221236" sldId="262"/>
        </pc:sldMkLst>
        <pc:spChg chg="add mod">
          <ac:chgData name="" userId="a33fd10768043da9" providerId="LiveId" clId="{D5E01E42-1A91-4D69-8FD9-3A2090768526}" dt="2021-05-24T13:04:29.650" v="361"/>
          <ac:spMkLst>
            <pc:docMk/>
            <pc:sldMk cId="1502221236" sldId="262"/>
            <ac:spMk id="3" creationId="{46AD89F0-62F0-471E-8CE5-263D18723EF2}"/>
          </ac:spMkLst>
        </pc:spChg>
        <pc:picChg chg="add mod">
          <ac:chgData name="" userId="a33fd10768043da9" providerId="LiveId" clId="{D5E01E42-1A91-4D69-8FD9-3A2090768526}" dt="2021-05-24T13:06:15.324" v="365" actId="1076"/>
          <ac:picMkLst>
            <pc:docMk/>
            <pc:sldMk cId="1502221236" sldId="262"/>
            <ac:picMk id="2" creationId="{112ACD7B-6139-4C55-9AA4-036BF87738C6}"/>
          </ac:picMkLst>
        </pc:picChg>
        <pc:picChg chg="add mod">
          <ac:chgData name="" userId="a33fd10768043da9" providerId="LiveId" clId="{D5E01E42-1A91-4D69-8FD9-3A2090768526}" dt="2021-05-24T13:07:20.072" v="378" actId="1076"/>
          <ac:picMkLst>
            <pc:docMk/>
            <pc:sldMk cId="1502221236" sldId="262"/>
            <ac:picMk id="5" creationId="{E30AF82D-A6A4-4DB7-8604-64C204CACDB6}"/>
          </ac:picMkLst>
        </pc:picChg>
        <pc:picChg chg="add del mod">
          <ac:chgData name="" userId="a33fd10768043da9" providerId="LiveId" clId="{D5E01E42-1A91-4D69-8FD9-3A2090768526}" dt="2021-05-24T13:33:35.951" v="478"/>
          <ac:picMkLst>
            <pc:docMk/>
            <pc:sldMk cId="1502221236" sldId="262"/>
            <ac:picMk id="7" creationId="{EFC9364C-DE8F-43F4-B4EF-8E7E5ECD16F5}"/>
          </ac:picMkLst>
        </pc:picChg>
        <pc:picChg chg="add mod">
          <ac:chgData name="" userId="a33fd10768043da9" providerId="LiveId" clId="{D5E01E42-1A91-4D69-8FD9-3A2090768526}" dt="2021-05-24T13:44:08.515" v="484" actId="14100"/>
          <ac:picMkLst>
            <pc:docMk/>
            <pc:sldMk cId="1502221236" sldId="262"/>
            <ac:picMk id="9" creationId="{D1EF5280-F078-4D79-84FF-9A5916F258CB}"/>
          </ac:picMkLst>
        </pc:picChg>
      </pc:sldChg>
      <pc:sldChg chg="addSp delSp modSp add">
        <pc:chgData name="" userId="a33fd10768043da9" providerId="LiveId" clId="{D5E01E42-1A91-4D69-8FD9-3A2090768526}" dt="2021-05-25T01:17:29.130" v="794" actId="208"/>
        <pc:sldMkLst>
          <pc:docMk/>
          <pc:sldMk cId="771158256" sldId="263"/>
        </pc:sldMkLst>
        <pc:spChg chg="mod">
          <ac:chgData name="" userId="a33fd10768043da9" providerId="LiveId" clId="{D5E01E42-1A91-4D69-8FD9-3A2090768526}" dt="2021-05-24T13:53:40.896" v="539"/>
          <ac:spMkLst>
            <pc:docMk/>
            <pc:sldMk cId="771158256" sldId="263"/>
            <ac:spMk id="3" creationId="{46AD89F0-62F0-471E-8CE5-263D18723EF2}"/>
          </ac:spMkLst>
        </pc:spChg>
        <pc:spChg chg="add mod">
          <ac:chgData name="" userId="a33fd10768043da9" providerId="LiveId" clId="{D5E01E42-1A91-4D69-8FD9-3A2090768526}" dt="2021-05-25T01:17:29.130" v="794" actId="208"/>
          <ac:spMkLst>
            <pc:docMk/>
            <pc:sldMk cId="771158256" sldId="263"/>
            <ac:spMk id="11" creationId="{844FED49-D441-49B2-8A54-E15F6F4EE04D}"/>
          </ac:spMkLst>
        </pc:spChg>
        <pc:picChg chg="del">
          <ac:chgData name="" userId="a33fd10768043da9" providerId="LiveId" clId="{D5E01E42-1A91-4D69-8FD9-3A2090768526}" dt="2021-05-24T13:08:01.881" v="380"/>
          <ac:picMkLst>
            <pc:docMk/>
            <pc:sldMk cId="771158256" sldId="263"/>
            <ac:picMk id="2" creationId="{112ACD7B-6139-4C55-9AA4-036BF87738C6}"/>
          </ac:picMkLst>
        </pc:picChg>
        <pc:picChg chg="del">
          <ac:chgData name="" userId="a33fd10768043da9" providerId="LiveId" clId="{D5E01E42-1A91-4D69-8FD9-3A2090768526}" dt="2021-05-24T13:08:01.881" v="380"/>
          <ac:picMkLst>
            <pc:docMk/>
            <pc:sldMk cId="771158256" sldId="263"/>
            <ac:picMk id="5" creationId="{E30AF82D-A6A4-4DB7-8604-64C204CACDB6}"/>
          </ac:picMkLst>
        </pc:picChg>
        <pc:picChg chg="add del mod modCrop">
          <ac:chgData name="" userId="a33fd10768043da9" providerId="LiveId" clId="{D5E01E42-1A91-4D69-8FD9-3A2090768526}" dt="2021-05-24T13:33:40.111" v="480"/>
          <ac:picMkLst>
            <pc:docMk/>
            <pc:sldMk cId="771158256" sldId="263"/>
            <ac:picMk id="6" creationId="{86CCA558-8119-4E2E-9FA8-604847AACFF7}"/>
          </ac:picMkLst>
        </pc:picChg>
        <pc:picChg chg="del">
          <ac:chgData name="" userId="a33fd10768043da9" providerId="LiveId" clId="{D5E01E42-1A91-4D69-8FD9-3A2090768526}" dt="2021-05-24T13:08:01.881" v="380"/>
          <ac:picMkLst>
            <pc:docMk/>
            <pc:sldMk cId="771158256" sldId="263"/>
            <ac:picMk id="7" creationId="{EFC9364C-DE8F-43F4-B4EF-8E7E5ECD16F5}"/>
          </ac:picMkLst>
        </pc:picChg>
        <pc:picChg chg="add del mod">
          <ac:chgData name="" userId="a33fd10768043da9" providerId="LiveId" clId="{D5E01E42-1A91-4D69-8FD9-3A2090768526}" dt="2021-05-24T13:33:38.471" v="479"/>
          <ac:picMkLst>
            <pc:docMk/>
            <pc:sldMk cId="771158256" sldId="263"/>
            <ac:picMk id="8" creationId="{13ADF212-1C65-4251-B4E2-56483F7537D1}"/>
          </ac:picMkLst>
        </pc:picChg>
        <pc:picChg chg="add mod">
          <ac:chgData name="" userId="a33fd10768043da9" providerId="LiveId" clId="{D5E01E42-1A91-4D69-8FD9-3A2090768526}" dt="2021-05-25T01:12:27.742" v="721" actId="1076"/>
          <ac:picMkLst>
            <pc:docMk/>
            <pc:sldMk cId="771158256" sldId="263"/>
            <ac:picMk id="8" creationId="{2DD2570E-05DD-463B-B8EE-402905D4D281}"/>
          </ac:picMkLst>
        </pc:picChg>
        <pc:picChg chg="add mod">
          <ac:chgData name="" userId="a33fd10768043da9" providerId="LiveId" clId="{D5E01E42-1A91-4D69-8FD9-3A2090768526}" dt="2021-05-24T13:49:48.418" v="514" actId="1076"/>
          <ac:picMkLst>
            <pc:docMk/>
            <pc:sldMk cId="771158256" sldId="263"/>
            <ac:picMk id="9" creationId="{3EE324CE-EE59-4730-BAA2-592701C80677}"/>
          </ac:picMkLst>
        </pc:picChg>
        <pc:picChg chg="add mod">
          <ac:chgData name="" userId="a33fd10768043da9" providerId="LiveId" clId="{D5E01E42-1A91-4D69-8FD9-3A2090768526}" dt="2021-05-24T13:50:27.572" v="522" actId="1076"/>
          <ac:picMkLst>
            <pc:docMk/>
            <pc:sldMk cId="771158256" sldId="263"/>
            <ac:picMk id="10" creationId="{01CBB7E6-4E92-4F1C-8BE6-BAE654BDDE79}"/>
          </ac:picMkLst>
        </pc:picChg>
        <pc:cxnChg chg="add mod">
          <ac:chgData name="" userId="a33fd10768043da9" providerId="LiveId" clId="{D5E01E42-1A91-4D69-8FD9-3A2090768526}" dt="2021-05-25T01:17:29.130" v="794" actId="208"/>
          <ac:cxnSpMkLst>
            <pc:docMk/>
            <pc:sldMk cId="771158256" sldId="263"/>
            <ac:cxnSpMk id="13" creationId="{D43AC92D-163A-4109-9A33-54401152340B}"/>
          </ac:cxnSpMkLst>
        </pc:cxnChg>
        <pc:cxnChg chg="add mod">
          <ac:chgData name="" userId="a33fd10768043da9" providerId="LiveId" clId="{D5E01E42-1A91-4D69-8FD9-3A2090768526}" dt="2021-05-25T01:17:29.130" v="794" actId="208"/>
          <ac:cxnSpMkLst>
            <pc:docMk/>
            <pc:sldMk cId="771158256" sldId="263"/>
            <ac:cxnSpMk id="15" creationId="{D2C5DF91-CB55-4782-9F43-69E93D3BB965}"/>
          </ac:cxnSpMkLst>
        </pc:cxnChg>
      </pc:sldChg>
      <pc:sldChg chg="addSp delSp modSp add">
        <pc:chgData name="" userId="a33fd10768043da9" providerId="LiveId" clId="{D5E01E42-1A91-4D69-8FD9-3A2090768526}" dt="2021-05-24T14:36:40.483" v="698" actId="1076"/>
        <pc:sldMkLst>
          <pc:docMk/>
          <pc:sldMk cId="2549125659" sldId="264"/>
        </pc:sldMkLst>
        <pc:spChg chg="del">
          <ac:chgData name="" userId="a33fd10768043da9" providerId="LiveId" clId="{D5E01E42-1A91-4D69-8FD9-3A2090768526}" dt="2021-05-24T13:20:03.383" v="423"/>
          <ac:spMkLst>
            <pc:docMk/>
            <pc:sldMk cId="2549125659" sldId="264"/>
            <ac:spMk id="4" creationId="{3D90FB46-62A3-4E59-96FE-80D42F85048D}"/>
          </ac:spMkLst>
        </pc:spChg>
        <pc:picChg chg="mod modCrop">
          <ac:chgData name="" userId="a33fd10768043da9" providerId="LiveId" clId="{D5E01E42-1A91-4D69-8FD9-3A2090768526}" dt="2021-05-24T13:52:02.338" v="536" actId="1076"/>
          <ac:picMkLst>
            <pc:docMk/>
            <pc:sldMk cId="2549125659" sldId="264"/>
            <ac:picMk id="2" creationId="{BC3B3510-5A34-47AF-91A2-25077E8EB944}"/>
          </ac:picMkLst>
        </pc:picChg>
        <pc:picChg chg="del">
          <ac:chgData name="" userId="a33fd10768043da9" providerId="LiveId" clId="{D5E01E42-1A91-4D69-8FD9-3A2090768526}" dt="2021-05-24T13:20:03.383" v="423"/>
          <ac:picMkLst>
            <pc:docMk/>
            <pc:sldMk cId="2549125659" sldId="264"/>
            <ac:picMk id="3" creationId="{84EE2629-C21E-4932-9B03-8782EAA51B66}"/>
          </ac:picMkLst>
        </pc:picChg>
        <pc:picChg chg="add del mod">
          <ac:chgData name="" userId="a33fd10768043da9" providerId="LiveId" clId="{D5E01E42-1A91-4D69-8FD9-3A2090768526}" dt="2021-05-24T13:23:22.471" v="436"/>
          <ac:picMkLst>
            <pc:docMk/>
            <pc:sldMk cId="2549125659" sldId="264"/>
            <ac:picMk id="6" creationId="{CB61F776-0BA7-4AD5-BB81-EB03D8364D41}"/>
          </ac:picMkLst>
        </pc:picChg>
        <pc:picChg chg="add mod">
          <ac:chgData name="" userId="a33fd10768043da9" providerId="LiveId" clId="{D5E01E42-1A91-4D69-8FD9-3A2090768526}" dt="2021-05-24T13:52:04.361" v="537" actId="1076"/>
          <ac:picMkLst>
            <pc:docMk/>
            <pc:sldMk cId="2549125659" sldId="264"/>
            <ac:picMk id="7" creationId="{BB3A52F5-9828-4ECC-BB25-1D65CAB74278}"/>
          </ac:picMkLst>
        </pc:picChg>
        <pc:picChg chg="add mod modCrop">
          <ac:chgData name="" userId="a33fd10768043da9" providerId="LiveId" clId="{D5E01E42-1A91-4D69-8FD9-3A2090768526}" dt="2021-05-24T13:52:05.961" v="538" actId="1076"/>
          <ac:picMkLst>
            <pc:docMk/>
            <pc:sldMk cId="2549125659" sldId="264"/>
            <ac:picMk id="8" creationId="{4D46DDD9-9ECB-41B5-AF32-E6FCFE7DC58F}"/>
          </ac:picMkLst>
        </pc:picChg>
        <pc:picChg chg="add del">
          <ac:chgData name="" userId="a33fd10768043da9" providerId="LiveId" clId="{D5E01E42-1A91-4D69-8FD9-3A2090768526}" dt="2021-05-24T14:08:25.120" v="674"/>
          <ac:picMkLst>
            <pc:docMk/>
            <pc:sldMk cId="2549125659" sldId="264"/>
            <ac:picMk id="10" creationId="{0CFC3CCC-2DCD-4907-A074-0780C1CBFFAA}"/>
          </ac:picMkLst>
        </pc:picChg>
        <pc:picChg chg="add del mod">
          <ac:chgData name="" userId="a33fd10768043da9" providerId="LiveId" clId="{D5E01E42-1A91-4D69-8FD9-3A2090768526}" dt="2021-05-24T14:35:46.051" v="690"/>
          <ac:picMkLst>
            <pc:docMk/>
            <pc:sldMk cId="2549125659" sldId="264"/>
            <ac:picMk id="11" creationId="{ACF8516C-904B-44E8-A844-F8E73EFBED3E}"/>
          </ac:picMkLst>
        </pc:picChg>
        <pc:picChg chg="add mod">
          <ac:chgData name="" userId="a33fd10768043da9" providerId="LiveId" clId="{D5E01E42-1A91-4D69-8FD9-3A2090768526}" dt="2021-05-24T14:36:40.483" v="698" actId="1076"/>
          <ac:picMkLst>
            <pc:docMk/>
            <pc:sldMk cId="2549125659" sldId="264"/>
            <ac:picMk id="13" creationId="{242A42BF-FDAB-47EB-B756-41CC6DA4C198}"/>
          </ac:picMkLst>
        </pc:picChg>
        <pc:picChg chg="add del mod">
          <ac:chgData name="" userId="a33fd10768043da9" providerId="LiveId" clId="{D5E01E42-1A91-4D69-8FD9-3A2090768526}" dt="2021-05-24T14:30:08.891" v="675"/>
          <ac:picMkLst>
            <pc:docMk/>
            <pc:sldMk cId="2549125659" sldId="264"/>
            <ac:picMk id="2050" creationId="{7AB194C5-198D-4973-ABAD-8BD969CF844F}"/>
          </ac:picMkLst>
        </pc:picChg>
      </pc:sldChg>
      <pc:sldChg chg="addSp delSp modSp add">
        <pc:chgData name="" userId="a33fd10768043da9" providerId="LiveId" clId="{D5E01E42-1A91-4D69-8FD9-3A2090768526}" dt="2021-05-24T14:04:45.770" v="653"/>
        <pc:sldMkLst>
          <pc:docMk/>
          <pc:sldMk cId="3002210931" sldId="265"/>
        </pc:sldMkLst>
        <pc:spChg chg="mod">
          <ac:chgData name="" userId="a33fd10768043da9" providerId="LiveId" clId="{D5E01E42-1A91-4D69-8FD9-3A2090768526}" dt="2021-05-24T13:55:32.110" v="601" actId="5793"/>
          <ac:spMkLst>
            <pc:docMk/>
            <pc:sldMk cId="3002210931" sldId="265"/>
            <ac:spMk id="3" creationId="{46AD89F0-62F0-471E-8CE5-263D18723EF2}"/>
          </ac:spMkLst>
        </pc:spChg>
        <pc:spChg chg="del">
          <ac:chgData name="" userId="a33fd10768043da9" providerId="LiveId" clId="{D5E01E42-1A91-4D69-8FD9-3A2090768526}" dt="2021-05-24T13:54:48.263" v="541"/>
          <ac:spMkLst>
            <pc:docMk/>
            <pc:sldMk cId="3002210931" sldId="265"/>
            <ac:spMk id="11" creationId="{844FED49-D441-49B2-8A54-E15F6F4EE04D}"/>
          </ac:spMkLst>
        </pc:spChg>
        <pc:spChg chg="add del">
          <ac:chgData name="" userId="a33fd10768043da9" providerId="LiveId" clId="{D5E01E42-1A91-4D69-8FD9-3A2090768526}" dt="2021-05-24T14:04:45.770" v="653"/>
          <ac:spMkLst>
            <pc:docMk/>
            <pc:sldMk cId="3002210931" sldId="265"/>
            <ac:spMk id="16" creationId="{E63A7E38-F6B1-4CC0-A95E-7349344FCEB9}"/>
          </ac:spMkLst>
        </pc:spChg>
        <pc:picChg chg="add del mod">
          <ac:chgData name="" userId="a33fd10768043da9" providerId="LiveId" clId="{D5E01E42-1A91-4D69-8FD9-3A2090768526}" dt="2021-05-24T13:58:26.381" v="608"/>
          <ac:picMkLst>
            <pc:docMk/>
            <pc:sldMk cId="3002210931" sldId="265"/>
            <ac:picMk id="4" creationId="{67CB9A68-E58B-476D-9C8B-AE3F763BE746}"/>
          </ac:picMkLst>
        </pc:picChg>
        <pc:picChg chg="add del mod">
          <ac:chgData name="" userId="a33fd10768043da9" providerId="LiveId" clId="{D5E01E42-1A91-4D69-8FD9-3A2090768526}" dt="2021-05-24T13:58:41.158" v="614"/>
          <ac:picMkLst>
            <pc:docMk/>
            <pc:sldMk cId="3002210931" sldId="265"/>
            <ac:picMk id="6" creationId="{7E4C3496-6540-4BA5-9BCE-5704746B4C9F}"/>
          </ac:picMkLst>
        </pc:picChg>
        <pc:picChg chg="add mod">
          <ac:chgData name="" userId="a33fd10768043da9" providerId="LiveId" clId="{D5E01E42-1A91-4D69-8FD9-3A2090768526}" dt="2021-05-24T14:04:28.143" v="644" actId="1076"/>
          <ac:picMkLst>
            <pc:docMk/>
            <pc:sldMk cId="3002210931" sldId="265"/>
            <ac:picMk id="8" creationId="{D392F6A6-A63D-4C0E-B899-B76CECABD0F8}"/>
          </ac:picMkLst>
        </pc:picChg>
        <pc:picChg chg="del">
          <ac:chgData name="" userId="a33fd10768043da9" providerId="LiveId" clId="{D5E01E42-1A91-4D69-8FD9-3A2090768526}" dt="2021-05-24T13:54:48.263" v="541"/>
          <ac:picMkLst>
            <pc:docMk/>
            <pc:sldMk cId="3002210931" sldId="265"/>
            <ac:picMk id="9" creationId="{3EE324CE-EE59-4730-BAA2-592701C80677}"/>
          </ac:picMkLst>
        </pc:picChg>
        <pc:picChg chg="del">
          <ac:chgData name="" userId="a33fd10768043da9" providerId="LiveId" clId="{D5E01E42-1A91-4D69-8FD9-3A2090768526}" dt="2021-05-24T13:54:48.263" v="541"/>
          <ac:picMkLst>
            <pc:docMk/>
            <pc:sldMk cId="3002210931" sldId="265"/>
            <ac:picMk id="10" creationId="{01CBB7E6-4E92-4F1C-8BE6-BAE654BDDE79}"/>
          </ac:picMkLst>
        </pc:picChg>
        <pc:picChg chg="add del mod">
          <ac:chgData name="" userId="a33fd10768043da9" providerId="LiveId" clId="{D5E01E42-1A91-4D69-8FD9-3A2090768526}" dt="2021-05-24T14:04:23.638" v="641"/>
          <ac:picMkLst>
            <pc:docMk/>
            <pc:sldMk cId="3002210931" sldId="265"/>
            <ac:picMk id="14" creationId="{626F028A-0C60-4340-958C-1FBFCCDA271A}"/>
          </ac:picMkLst>
        </pc:picChg>
        <pc:cxnChg chg="del">
          <ac:chgData name="" userId="a33fd10768043da9" providerId="LiveId" clId="{D5E01E42-1A91-4D69-8FD9-3A2090768526}" dt="2021-05-24T13:54:48.263" v="541"/>
          <ac:cxnSpMkLst>
            <pc:docMk/>
            <pc:sldMk cId="3002210931" sldId="265"/>
            <ac:cxnSpMk id="13" creationId="{D43AC92D-163A-4109-9A33-54401152340B}"/>
          </ac:cxnSpMkLst>
        </pc:cxnChg>
        <pc:cxnChg chg="del">
          <ac:chgData name="" userId="a33fd10768043da9" providerId="LiveId" clId="{D5E01E42-1A91-4D69-8FD9-3A2090768526}" dt="2021-05-24T13:54:48.263" v="541"/>
          <ac:cxnSpMkLst>
            <pc:docMk/>
            <pc:sldMk cId="3002210931" sldId="265"/>
            <ac:cxnSpMk id="15" creationId="{D2C5DF91-CB55-4782-9F43-69E93D3BB965}"/>
          </ac:cxnSpMkLst>
        </pc:cxnChg>
      </pc:sldChg>
      <pc:sldChg chg="addSp delSp modSp add ord">
        <pc:chgData name="" userId="a33fd10768043da9" providerId="LiveId" clId="{D5E01E42-1A91-4D69-8FD9-3A2090768526}" dt="2021-05-25T02:22:19.820" v="913" actId="1582"/>
        <pc:sldMkLst>
          <pc:docMk/>
          <pc:sldMk cId="1794158588" sldId="267"/>
        </pc:sldMkLst>
        <pc:spChg chg="mod">
          <ac:chgData name="" userId="a33fd10768043da9" providerId="LiveId" clId="{D5E01E42-1A91-4D69-8FD9-3A2090768526}" dt="2021-05-25T02:05:58.723" v="868" actId="20577"/>
          <ac:spMkLst>
            <pc:docMk/>
            <pc:sldMk cId="1794158588" sldId="267"/>
            <ac:spMk id="3" creationId="{46AD89F0-62F0-471E-8CE5-263D18723EF2}"/>
          </ac:spMkLst>
        </pc:spChg>
        <pc:spChg chg="mod">
          <ac:chgData name="" userId="a33fd10768043da9" providerId="LiveId" clId="{D5E01E42-1A91-4D69-8FD9-3A2090768526}" dt="2021-05-25T02:22:19.820" v="913" actId="1582"/>
          <ac:spMkLst>
            <pc:docMk/>
            <pc:sldMk cId="1794158588" sldId="267"/>
            <ac:spMk id="11" creationId="{844FED49-D441-49B2-8A54-E15F6F4EE04D}"/>
          </ac:spMkLst>
        </pc:spChg>
        <pc:spChg chg="add mod">
          <ac:chgData name="" userId="a33fd10768043da9" providerId="LiveId" clId="{D5E01E42-1A91-4D69-8FD9-3A2090768526}" dt="2021-05-24T14:37:11.802" v="706" actId="1076"/>
          <ac:spMkLst>
            <pc:docMk/>
            <pc:sldMk cId="1794158588" sldId="267"/>
            <ac:spMk id="12" creationId="{6C35EC78-1C62-4A26-8703-2EA9CF27D36C}"/>
          </ac:spMkLst>
        </pc:spChg>
        <pc:picChg chg="add mod ord">
          <ac:chgData name="" userId="a33fd10768043da9" providerId="LiveId" clId="{D5E01E42-1A91-4D69-8FD9-3A2090768526}" dt="2021-05-24T14:05:18.040" v="665" actId="1076"/>
          <ac:picMkLst>
            <pc:docMk/>
            <pc:sldMk cId="1794158588" sldId="267"/>
            <ac:picMk id="4" creationId="{B052C62A-0962-4437-A35E-111DE9F07639}"/>
          </ac:picMkLst>
        </pc:picChg>
        <pc:picChg chg="add mod">
          <ac:chgData name="" userId="a33fd10768043da9" providerId="LiveId" clId="{D5E01E42-1A91-4D69-8FD9-3A2090768526}" dt="2021-05-24T14:06:16.332" v="672" actId="14100"/>
          <ac:picMkLst>
            <pc:docMk/>
            <pc:sldMk cId="1794158588" sldId="267"/>
            <ac:picMk id="6" creationId="{85283C06-8ACC-4193-B73A-010E771DF718}"/>
          </ac:picMkLst>
        </pc:picChg>
        <pc:picChg chg="add mod">
          <ac:chgData name="" userId="a33fd10768043da9" providerId="LiveId" clId="{D5E01E42-1A91-4D69-8FD9-3A2090768526}" dt="2021-05-24T14:35:42.494" v="689" actId="1076"/>
          <ac:picMkLst>
            <pc:docMk/>
            <pc:sldMk cId="1794158588" sldId="267"/>
            <ac:picMk id="8" creationId="{95A50D3A-C94C-4F70-BA15-F9C677A6CFBE}"/>
          </ac:picMkLst>
        </pc:picChg>
        <pc:picChg chg="add del">
          <ac:chgData name="" userId="a33fd10768043da9" providerId="LiveId" clId="{D5E01E42-1A91-4D69-8FD9-3A2090768526}" dt="2021-05-24T14:05:19.774" v="666"/>
          <ac:picMkLst>
            <pc:docMk/>
            <pc:sldMk cId="1794158588" sldId="267"/>
            <ac:picMk id="9" creationId="{3EE324CE-EE59-4730-BAA2-592701C80677}"/>
          </ac:picMkLst>
        </pc:picChg>
        <pc:picChg chg="del">
          <ac:chgData name="" userId="a33fd10768043da9" providerId="LiveId" clId="{D5E01E42-1A91-4D69-8FD9-3A2090768526}" dt="2021-05-24T14:06:11.892" v="670"/>
          <ac:picMkLst>
            <pc:docMk/>
            <pc:sldMk cId="1794158588" sldId="267"/>
            <ac:picMk id="10" creationId="{01CBB7E6-4E92-4F1C-8BE6-BAE654BDDE79}"/>
          </ac:picMkLst>
        </pc:picChg>
        <pc:picChg chg="add mod">
          <ac:chgData name="" userId="a33fd10768043da9" providerId="LiveId" clId="{D5E01E42-1A91-4D69-8FD9-3A2090768526}" dt="2021-05-24T14:36:51.960" v="704" actId="1076"/>
          <ac:picMkLst>
            <pc:docMk/>
            <pc:sldMk cId="1794158588" sldId="267"/>
            <ac:picMk id="14" creationId="{9B2FE6FE-E3A9-4B2D-8319-628DA3ED7A39}"/>
          </ac:picMkLst>
        </pc:picChg>
        <pc:cxnChg chg="mod">
          <ac:chgData name="" userId="a33fd10768043da9" providerId="LiveId" clId="{D5E01E42-1A91-4D69-8FD9-3A2090768526}" dt="2021-05-25T02:22:19.820" v="913" actId="1582"/>
          <ac:cxnSpMkLst>
            <pc:docMk/>
            <pc:sldMk cId="1794158588" sldId="267"/>
            <ac:cxnSpMk id="13" creationId="{D43AC92D-163A-4109-9A33-54401152340B}"/>
          </ac:cxnSpMkLst>
        </pc:cxnChg>
        <pc:cxnChg chg="mod">
          <ac:chgData name="" userId="a33fd10768043da9" providerId="LiveId" clId="{D5E01E42-1A91-4D69-8FD9-3A2090768526}" dt="2021-05-25T02:22:19.820" v="913" actId="1582"/>
          <ac:cxnSpMkLst>
            <pc:docMk/>
            <pc:sldMk cId="1794158588" sldId="267"/>
            <ac:cxnSpMk id="15" creationId="{D2C5DF91-CB55-4782-9F43-69E93D3BB965}"/>
          </ac:cxnSpMkLst>
        </pc:cxnChg>
      </pc:sldChg>
      <pc:sldChg chg="addSp delSp modSp add">
        <pc:chgData name="" userId="a33fd10768043da9" providerId="LiveId" clId="{D5E01E42-1A91-4D69-8FD9-3A2090768526}" dt="2021-05-25T01:18:06.468" v="815" actId="20577"/>
        <pc:sldMkLst>
          <pc:docMk/>
          <pc:sldMk cId="2536637510" sldId="268"/>
        </pc:sldMkLst>
        <pc:spChg chg="add mod">
          <ac:chgData name="" userId="a33fd10768043da9" providerId="LiveId" clId="{D5E01E42-1A91-4D69-8FD9-3A2090768526}" dt="2021-05-25T01:17:43.617" v="796" actId="1076"/>
          <ac:spMkLst>
            <pc:docMk/>
            <pc:sldMk cId="2536637510" sldId="268"/>
            <ac:spMk id="2" creationId="{046DDC31-283C-4C9E-B218-DF0C40D3B4DA}"/>
          </ac:spMkLst>
        </pc:spChg>
        <pc:spChg chg="mod">
          <ac:chgData name="" userId="a33fd10768043da9" providerId="LiveId" clId="{D5E01E42-1A91-4D69-8FD9-3A2090768526}" dt="2021-05-25T01:18:06.468" v="815" actId="20577"/>
          <ac:spMkLst>
            <pc:docMk/>
            <pc:sldMk cId="2536637510" sldId="268"/>
            <ac:spMk id="3" creationId="{46AD89F0-62F0-471E-8CE5-263D18723EF2}"/>
          </ac:spMkLst>
        </pc:spChg>
        <pc:spChg chg="del">
          <ac:chgData name="" userId="a33fd10768043da9" providerId="LiveId" clId="{D5E01E42-1A91-4D69-8FD9-3A2090768526}" dt="2021-05-24T14:37:38.068" v="717"/>
          <ac:spMkLst>
            <pc:docMk/>
            <pc:sldMk cId="2536637510" sldId="268"/>
            <ac:spMk id="11" creationId="{844FED49-D441-49B2-8A54-E15F6F4EE04D}"/>
          </ac:spMkLst>
        </pc:spChg>
        <pc:spChg chg="del">
          <ac:chgData name="" userId="a33fd10768043da9" providerId="LiveId" clId="{D5E01E42-1A91-4D69-8FD9-3A2090768526}" dt="2021-05-24T14:37:38.068" v="717"/>
          <ac:spMkLst>
            <pc:docMk/>
            <pc:sldMk cId="2536637510" sldId="268"/>
            <ac:spMk id="12" creationId="{6C35EC78-1C62-4A26-8703-2EA9CF27D36C}"/>
          </ac:spMkLst>
        </pc:spChg>
        <pc:picChg chg="add mod">
          <ac:chgData name="" userId="a33fd10768043da9" providerId="LiveId" clId="{D5E01E42-1A91-4D69-8FD9-3A2090768526}" dt="2021-05-25T01:17:43.617" v="796" actId="1076"/>
          <ac:picMkLst>
            <pc:docMk/>
            <pc:sldMk cId="2536637510" sldId="268"/>
            <ac:picMk id="4" creationId="{91BEBCE4-4584-49E6-B090-625820FC11B1}"/>
          </ac:picMkLst>
        </pc:picChg>
        <pc:picChg chg="del">
          <ac:chgData name="" userId="a33fd10768043da9" providerId="LiveId" clId="{D5E01E42-1A91-4D69-8FD9-3A2090768526}" dt="2021-05-24T14:37:38.068" v="717"/>
          <ac:picMkLst>
            <pc:docMk/>
            <pc:sldMk cId="2536637510" sldId="268"/>
            <ac:picMk id="4" creationId="{B052C62A-0962-4437-A35E-111DE9F07639}"/>
          </ac:picMkLst>
        </pc:picChg>
        <pc:picChg chg="add del mod modCrop">
          <ac:chgData name="" userId="a33fd10768043da9" providerId="LiveId" clId="{D5E01E42-1A91-4D69-8FD9-3A2090768526}" dt="2021-05-25T01:13:20.418" v="738"/>
          <ac:picMkLst>
            <pc:docMk/>
            <pc:sldMk cId="2536637510" sldId="268"/>
            <ac:picMk id="5" creationId="{FAD387E7-FE5C-48A9-9843-A7DD8F27C81B}"/>
          </ac:picMkLst>
        </pc:picChg>
        <pc:picChg chg="add del mod modCrop">
          <ac:chgData name="" userId="a33fd10768043da9" providerId="LiveId" clId="{D5E01E42-1A91-4D69-8FD9-3A2090768526}" dt="2021-05-25T01:14:06.013" v="755"/>
          <ac:picMkLst>
            <pc:docMk/>
            <pc:sldMk cId="2536637510" sldId="268"/>
            <ac:picMk id="6" creationId="{3AE603E1-EB2F-45A3-B0A1-43648C0FC445}"/>
          </ac:picMkLst>
        </pc:picChg>
        <pc:picChg chg="del">
          <ac:chgData name="" userId="a33fd10768043da9" providerId="LiveId" clId="{D5E01E42-1A91-4D69-8FD9-3A2090768526}" dt="2021-05-24T14:37:38.068" v="717"/>
          <ac:picMkLst>
            <pc:docMk/>
            <pc:sldMk cId="2536637510" sldId="268"/>
            <ac:picMk id="6" creationId="{85283C06-8ACC-4193-B73A-010E771DF718}"/>
          </ac:picMkLst>
        </pc:picChg>
        <pc:picChg chg="add mod modCrop">
          <ac:chgData name="" userId="a33fd10768043da9" providerId="LiveId" clId="{D5E01E42-1A91-4D69-8FD9-3A2090768526}" dt="2021-05-25T01:17:43.617" v="796" actId="1076"/>
          <ac:picMkLst>
            <pc:docMk/>
            <pc:sldMk cId="2536637510" sldId="268"/>
            <ac:picMk id="7" creationId="{2B28C235-7DA3-4B1B-B89A-DB5E42689B96}"/>
          </ac:picMkLst>
        </pc:picChg>
        <pc:picChg chg="del">
          <ac:chgData name="" userId="a33fd10768043da9" providerId="LiveId" clId="{D5E01E42-1A91-4D69-8FD9-3A2090768526}" dt="2021-05-24T14:37:38.068" v="717"/>
          <ac:picMkLst>
            <pc:docMk/>
            <pc:sldMk cId="2536637510" sldId="268"/>
            <ac:picMk id="8" creationId="{95A50D3A-C94C-4F70-BA15-F9C677A6CFBE}"/>
          </ac:picMkLst>
        </pc:picChg>
        <pc:picChg chg="del">
          <ac:chgData name="" userId="a33fd10768043da9" providerId="LiveId" clId="{D5E01E42-1A91-4D69-8FD9-3A2090768526}" dt="2021-05-24T14:37:38.068" v="717"/>
          <ac:picMkLst>
            <pc:docMk/>
            <pc:sldMk cId="2536637510" sldId="268"/>
            <ac:picMk id="14" creationId="{9B2FE6FE-E3A9-4B2D-8319-628DA3ED7A39}"/>
          </ac:picMkLst>
        </pc:picChg>
        <pc:cxnChg chg="add mod">
          <ac:chgData name="" userId="a33fd10768043da9" providerId="LiveId" clId="{D5E01E42-1A91-4D69-8FD9-3A2090768526}" dt="2021-05-25T01:17:43.617" v="796" actId="1076"/>
          <ac:cxnSpMkLst>
            <pc:docMk/>
            <pc:sldMk cId="2536637510" sldId="268"/>
            <ac:cxnSpMk id="9" creationId="{CE431CBB-6360-446F-9442-FD926FDEFB50}"/>
          </ac:cxnSpMkLst>
        </pc:cxnChg>
        <pc:cxnChg chg="add mod">
          <ac:chgData name="" userId="a33fd10768043da9" providerId="LiveId" clId="{D5E01E42-1A91-4D69-8FD9-3A2090768526}" dt="2021-05-25T01:17:43.617" v="796" actId="1076"/>
          <ac:cxnSpMkLst>
            <pc:docMk/>
            <pc:sldMk cId="2536637510" sldId="268"/>
            <ac:cxnSpMk id="11" creationId="{471BBF19-946A-46F1-A34C-8D4DA3B60996}"/>
          </ac:cxnSpMkLst>
        </pc:cxnChg>
        <pc:cxnChg chg="del">
          <ac:chgData name="" userId="a33fd10768043da9" providerId="LiveId" clId="{D5E01E42-1A91-4D69-8FD9-3A2090768526}" dt="2021-05-24T14:37:38.068" v="717"/>
          <ac:cxnSpMkLst>
            <pc:docMk/>
            <pc:sldMk cId="2536637510" sldId="268"/>
            <ac:cxnSpMk id="13" creationId="{D43AC92D-163A-4109-9A33-54401152340B}"/>
          </ac:cxnSpMkLst>
        </pc:cxnChg>
        <pc:cxnChg chg="del">
          <ac:chgData name="" userId="a33fd10768043da9" providerId="LiveId" clId="{D5E01E42-1A91-4D69-8FD9-3A2090768526}" dt="2021-05-24T14:37:38.068" v="717"/>
          <ac:cxnSpMkLst>
            <pc:docMk/>
            <pc:sldMk cId="2536637510" sldId="268"/>
            <ac:cxnSpMk id="15" creationId="{D2C5DF91-CB55-4782-9F43-69E93D3BB965}"/>
          </ac:cxnSpMkLst>
        </pc:cxnChg>
      </pc:sldChg>
      <pc:sldChg chg="addSp delSp modSp add">
        <pc:chgData name="" userId="a33fd10768043da9" providerId="LiveId" clId="{D5E01E42-1A91-4D69-8FD9-3A2090768526}" dt="2021-05-25T02:22:09.034" v="912" actId="1582"/>
        <pc:sldMkLst>
          <pc:docMk/>
          <pc:sldMk cId="3878700549" sldId="270"/>
        </pc:sldMkLst>
        <pc:spChg chg="mod">
          <ac:chgData name="" userId="a33fd10768043da9" providerId="LiveId" clId="{D5E01E42-1A91-4D69-8FD9-3A2090768526}" dt="2021-05-25T02:18:01.671" v="873"/>
          <ac:spMkLst>
            <pc:docMk/>
            <pc:sldMk cId="3878700549" sldId="270"/>
            <ac:spMk id="3" creationId="{46AD89F0-62F0-471E-8CE5-263D18723EF2}"/>
          </ac:spMkLst>
        </pc:spChg>
        <pc:spChg chg="mod">
          <ac:chgData name="" userId="a33fd10768043da9" providerId="LiveId" clId="{D5E01E42-1A91-4D69-8FD9-3A2090768526}" dt="2021-05-25T02:22:09.034" v="912" actId="1582"/>
          <ac:spMkLst>
            <pc:docMk/>
            <pc:sldMk cId="3878700549" sldId="270"/>
            <ac:spMk id="11" creationId="{844FED49-D441-49B2-8A54-E15F6F4EE04D}"/>
          </ac:spMkLst>
        </pc:spChg>
        <pc:spChg chg="del">
          <ac:chgData name="" userId="a33fd10768043da9" providerId="LiveId" clId="{D5E01E42-1A91-4D69-8FD9-3A2090768526}" dt="2021-05-25T02:18:17.401" v="877"/>
          <ac:spMkLst>
            <pc:docMk/>
            <pc:sldMk cId="3878700549" sldId="270"/>
            <ac:spMk id="12" creationId="{6C35EC78-1C62-4A26-8703-2EA9CF27D36C}"/>
          </ac:spMkLst>
        </pc:spChg>
        <pc:spChg chg="add mod">
          <ac:chgData name="" userId="a33fd10768043da9" providerId="LiveId" clId="{D5E01E42-1A91-4D69-8FD9-3A2090768526}" dt="2021-05-25T02:22:02.393" v="911" actId="1582"/>
          <ac:spMkLst>
            <pc:docMk/>
            <pc:sldMk cId="3878700549" sldId="270"/>
            <ac:spMk id="18" creationId="{8AA1642E-7561-417A-9050-AE48B189BE33}"/>
          </ac:spMkLst>
        </pc:spChg>
        <pc:picChg chg="del">
          <ac:chgData name="" userId="a33fd10768043da9" providerId="LiveId" clId="{D5E01E42-1A91-4D69-8FD9-3A2090768526}" dt="2021-05-25T02:18:43.991" v="887"/>
          <ac:picMkLst>
            <pc:docMk/>
            <pc:sldMk cId="3878700549" sldId="270"/>
            <ac:picMk id="4" creationId="{B052C62A-0962-4437-A35E-111DE9F07639}"/>
          </ac:picMkLst>
        </pc:picChg>
        <pc:picChg chg="add mod ord">
          <ac:chgData name="" userId="a33fd10768043da9" providerId="LiveId" clId="{D5E01E42-1A91-4D69-8FD9-3A2090768526}" dt="2021-05-25T02:18:41.452" v="886" actId="1076"/>
          <ac:picMkLst>
            <pc:docMk/>
            <pc:sldMk cId="3878700549" sldId="270"/>
            <ac:picMk id="5" creationId="{DC7F85AC-B1E2-4BB4-86BB-33CD0559449C}"/>
          </ac:picMkLst>
        </pc:picChg>
        <pc:picChg chg="del">
          <ac:chgData name="" userId="a33fd10768043da9" providerId="LiveId" clId="{D5E01E42-1A91-4D69-8FD9-3A2090768526}" dt="2021-05-25T02:18:53.578" v="888"/>
          <ac:picMkLst>
            <pc:docMk/>
            <pc:sldMk cId="3878700549" sldId="270"/>
            <ac:picMk id="6" creationId="{85283C06-8ACC-4193-B73A-010E771DF718}"/>
          </ac:picMkLst>
        </pc:picChg>
        <pc:picChg chg="del">
          <ac:chgData name="" userId="a33fd10768043da9" providerId="LiveId" clId="{D5E01E42-1A91-4D69-8FD9-3A2090768526}" dt="2021-05-25T02:18:21.566" v="879"/>
          <ac:picMkLst>
            <pc:docMk/>
            <pc:sldMk cId="3878700549" sldId="270"/>
            <ac:picMk id="8" creationId="{95A50D3A-C94C-4F70-BA15-F9C677A6CFBE}"/>
          </ac:picMkLst>
        </pc:picChg>
        <pc:picChg chg="add mod">
          <ac:chgData name="" userId="a33fd10768043da9" providerId="LiveId" clId="{D5E01E42-1A91-4D69-8FD9-3A2090768526}" dt="2021-05-25T02:20:24.730" v="897" actId="1076"/>
          <ac:picMkLst>
            <pc:docMk/>
            <pc:sldMk cId="3878700549" sldId="270"/>
            <ac:picMk id="9" creationId="{394E0D41-D663-4813-BBED-F33511A21053}"/>
          </ac:picMkLst>
        </pc:picChg>
        <pc:picChg chg="del">
          <ac:chgData name="" userId="a33fd10768043da9" providerId="LiveId" clId="{D5E01E42-1A91-4D69-8FD9-3A2090768526}" dt="2021-05-25T02:18:17.401" v="877"/>
          <ac:picMkLst>
            <pc:docMk/>
            <pc:sldMk cId="3878700549" sldId="270"/>
            <ac:picMk id="14" creationId="{9B2FE6FE-E3A9-4B2D-8319-628DA3ED7A39}"/>
          </ac:picMkLst>
        </pc:picChg>
        <pc:picChg chg="add mod">
          <ac:chgData name="" userId="a33fd10768043da9" providerId="LiveId" clId="{D5E01E42-1A91-4D69-8FD9-3A2090768526}" dt="2021-05-25T02:21:32.310" v="907" actId="1076"/>
          <ac:picMkLst>
            <pc:docMk/>
            <pc:sldMk cId="3878700549" sldId="270"/>
            <ac:picMk id="17" creationId="{AC0A5FB4-9896-4755-AC81-6FEA0A1B5E6B}"/>
          </ac:picMkLst>
        </pc:picChg>
        <pc:cxnChg chg="mod">
          <ac:chgData name="" userId="a33fd10768043da9" providerId="LiveId" clId="{D5E01E42-1A91-4D69-8FD9-3A2090768526}" dt="2021-05-25T02:22:09.034" v="912" actId="1582"/>
          <ac:cxnSpMkLst>
            <pc:docMk/>
            <pc:sldMk cId="3878700549" sldId="270"/>
            <ac:cxnSpMk id="13" creationId="{D43AC92D-163A-4109-9A33-54401152340B}"/>
          </ac:cxnSpMkLst>
        </pc:cxnChg>
        <pc:cxnChg chg="mod">
          <ac:chgData name="" userId="a33fd10768043da9" providerId="LiveId" clId="{D5E01E42-1A91-4D69-8FD9-3A2090768526}" dt="2021-05-25T02:22:09.034" v="912" actId="1582"/>
          <ac:cxnSpMkLst>
            <pc:docMk/>
            <pc:sldMk cId="3878700549" sldId="270"/>
            <ac:cxnSpMk id="15" creationId="{D2C5DF91-CB55-4782-9F43-69E93D3BB965}"/>
          </ac:cxnSpMkLst>
        </pc:cxnChg>
        <pc:cxnChg chg="add mod">
          <ac:chgData name="" userId="a33fd10768043da9" providerId="LiveId" clId="{D5E01E42-1A91-4D69-8FD9-3A2090768526}" dt="2021-05-25T02:22:02.393" v="911" actId="1582"/>
          <ac:cxnSpMkLst>
            <pc:docMk/>
            <pc:sldMk cId="3878700549" sldId="270"/>
            <ac:cxnSpMk id="20" creationId="{B5663771-EEF8-4729-858F-234956870B48}"/>
          </ac:cxnSpMkLst>
        </pc:cxnChg>
        <pc:cxnChg chg="add mod">
          <ac:chgData name="" userId="a33fd10768043da9" providerId="LiveId" clId="{D5E01E42-1A91-4D69-8FD9-3A2090768526}" dt="2021-05-25T02:22:02.393" v="911" actId="1582"/>
          <ac:cxnSpMkLst>
            <pc:docMk/>
            <pc:sldMk cId="3878700549" sldId="270"/>
            <ac:cxnSpMk id="22" creationId="{1C89BE11-FD2F-448A-9A6F-887B3F2D366C}"/>
          </ac:cxnSpMkLst>
        </pc:cxnChg>
      </pc:sldChg>
      <pc:sldChg chg="addSp modSp add">
        <pc:chgData name="" userId="a33fd10768043da9" providerId="LiveId" clId="{D5E01E42-1A91-4D69-8FD9-3A2090768526}" dt="2021-05-25T02:23:29.598" v="918" actId="1076"/>
        <pc:sldMkLst>
          <pc:docMk/>
          <pc:sldMk cId="3405805961" sldId="271"/>
        </pc:sldMkLst>
        <pc:spChg chg="add mod">
          <ac:chgData name="" userId="a33fd10768043da9" providerId="LiveId" clId="{D5E01E42-1A91-4D69-8FD9-3A2090768526}" dt="2021-05-25T02:23:29.598" v="918" actId="1076"/>
          <ac:spMkLst>
            <pc:docMk/>
            <pc:sldMk cId="3405805961" sldId="271"/>
            <ac:spMk id="2" creationId="{95D39510-E25A-47E2-A1C2-4E84D53508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1A65E-31CE-4AD6-80D4-810B37C40E5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E063C-5798-46CC-B9AB-AFD81543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9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子像素排列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E063C-5798-46CC-B9AB-AFD8154346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5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E4E7-09AA-44F6-AAC8-A6E897526F2A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7A88-6B7F-45C1-B66C-AEC619D91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2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E4E7-09AA-44F6-AAC8-A6E897526F2A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7A88-6B7F-45C1-B66C-AEC619D91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E4E7-09AA-44F6-AAC8-A6E897526F2A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7A88-6B7F-45C1-B66C-AEC619D91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E4E7-09AA-44F6-AAC8-A6E897526F2A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7A88-6B7F-45C1-B66C-AEC619D91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E4E7-09AA-44F6-AAC8-A6E897526F2A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7A88-6B7F-45C1-B66C-AEC619D91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2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E4E7-09AA-44F6-AAC8-A6E897526F2A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7A88-6B7F-45C1-B66C-AEC619D91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4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E4E7-09AA-44F6-AAC8-A6E897526F2A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7A88-6B7F-45C1-B66C-AEC619D91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2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E4E7-09AA-44F6-AAC8-A6E897526F2A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7A88-6B7F-45C1-B66C-AEC619D91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E4E7-09AA-44F6-AAC8-A6E897526F2A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7A88-6B7F-45C1-B66C-AEC619D91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E4E7-09AA-44F6-AAC8-A6E897526F2A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7A88-6B7F-45C1-B66C-AEC619D91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9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E4E7-09AA-44F6-AAC8-A6E897526F2A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7A88-6B7F-45C1-B66C-AEC619D91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3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E4E7-09AA-44F6-AAC8-A6E897526F2A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7A88-6B7F-45C1-B66C-AEC619D91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9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1B17F1-FB0D-42EC-88E9-971F74475053}"/>
              </a:ext>
            </a:extLst>
          </p:cNvPr>
          <p:cNvSpPr/>
          <p:nvPr/>
        </p:nvSpPr>
        <p:spPr>
          <a:xfrm>
            <a:off x="1600256" y="2732320"/>
            <a:ext cx="5943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/>
              <a:t>Towards </a:t>
            </a:r>
            <a:r>
              <a:rPr lang="en-US" altLang="zh-CN" sz="3600" b="1" dirty="0"/>
              <a:t>Privacy</a:t>
            </a:r>
            <a:r>
              <a:rPr lang="zh-CN" altLang="en-US" sz="3600" b="1" dirty="0"/>
              <a:t> Protection of On-screen Info</a:t>
            </a:r>
            <a:r>
              <a:rPr lang="en-US" altLang="zh-CN" sz="3600" b="1"/>
              <a:t>r</a:t>
            </a:r>
            <a:r>
              <a:rPr lang="zh-CN" altLang="en-US" sz="3600" b="1"/>
              <a:t>mation</a:t>
            </a:r>
            <a:endParaRPr lang="zh-CN" altLang="en-US" sz="3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586D11-D239-4CE2-8508-AD6FC4E32DC3}"/>
              </a:ext>
            </a:extLst>
          </p:cNvPr>
          <p:cNvSpPr/>
          <p:nvPr/>
        </p:nvSpPr>
        <p:spPr>
          <a:xfrm>
            <a:off x="3377662" y="1956272"/>
            <a:ext cx="2388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Project of CS7321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27B4B5-F48B-494B-8AB5-F110D4EBDFDD}"/>
              </a:ext>
            </a:extLst>
          </p:cNvPr>
          <p:cNvSpPr/>
          <p:nvPr/>
        </p:nvSpPr>
        <p:spPr>
          <a:xfrm>
            <a:off x="2584112" y="4247032"/>
            <a:ext cx="3975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Jingnan Wang, Wanghua Shi</a:t>
            </a:r>
          </a:p>
        </p:txBody>
      </p:sp>
    </p:spTree>
    <p:extLst>
      <p:ext uri="{BB962C8B-B14F-4D97-AF65-F5344CB8AC3E}">
        <p14:creationId xmlns:p14="http://schemas.microsoft.com/office/powerpoint/2010/main" val="156428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AD89F0-62F0-471E-8CE5-263D18723EF2}"/>
              </a:ext>
            </a:extLst>
          </p:cNvPr>
          <p:cNvSpPr/>
          <p:nvPr/>
        </p:nvSpPr>
        <p:spPr>
          <a:xfrm>
            <a:off x="0" y="478172"/>
            <a:ext cx="3164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Still can been seen…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92F6A6-A63D-4C0E-B899-B76CECAB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95" y="1045114"/>
            <a:ext cx="4277276" cy="5334714"/>
          </a:xfrm>
          <a:prstGeom prst="rect">
            <a:avLst/>
          </a:prstGeom>
        </p:spPr>
      </p:pic>
      <p:pic>
        <p:nvPicPr>
          <p:cNvPr id="1026" name="Picture 2" descr="Ubuntu – Can I adjust the minimum brightness for the laptop's LCD – iTecTec">
            <a:extLst>
              <a:ext uri="{FF2B5EF4-FFF2-40B4-BE49-F238E27FC236}">
                <a16:creationId xmlns:a16="http://schemas.microsoft.com/office/drawing/2014/main" id="{29BEE3EC-133A-4298-BDA0-0CD50BBB1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2" t="7752" r="7421" b="9206"/>
          <a:stretch/>
        </p:blipFill>
        <p:spPr bwMode="auto">
          <a:xfrm>
            <a:off x="1171339" y="1045114"/>
            <a:ext cx="1012642" cy="100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1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52C62A-0962-4437-A35E-111DE9F07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8" y="2138732"/>
            <a:ext cx="3400067" cy="42406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6AD89F0-62F0-471E-8CE5-263D18723EF2}"/>
              </a:ext>
            </a:extLst>
          </p:cNvPr>
          <p:cNvSpPr/>
          <p:nvPr/>
        </p:nvSpPr>
        <p:spPr>
          <a:xfrm>
            <a:off x="0" y="478172"/>
            <a:ext cx="2696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Better protection</a:t>
            </a:r>
            <a:endParaRPr lang="zh-CN" altLang="en-US" sz="28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44FED49-D441-49B2-8A54-E15F6F4EE04D}"/>
              </a:ext>
            </a:extLst>
          </p:cNvPr>
          <p:cNvSpPr/>
          <p:nvPr/>
        </p:nvSpPr>
        <p:spPr>
          <a:xfrm>
            <a:off x="2697858" y="2063617"/>
            <a:ext cx="906843" cy="5813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43AC92D-163A-4109-9A33-54401152340B}"/>
              </a:ext>
            </a:extLst>
          </p:cNvPr>
          <p:cNvCxnSpPr>
            <a:stCxn id="11" idx="0"/>
          </p:cNvCxnSpPr>
          <p:nvPr/>
        </p:nvCxnSpPr>
        <p:spPr>
          <a:xfrm flipV="1">
            <a:off x="3151280" y="1232607"/>
            <a:ext cx="1174883" cy="8310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2C5DF91-CB55-4782-9F43-69E93D3BB965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3471897" y="2559823"/>
            <a:ext cx="8542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5283C06-8ACC-4193-B73A-010E771DF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63" y="1232606"/>
            <a:ext cx="4565590" cy="13272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A50D3A-C94C-4F70-BA15-F9C677A6C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75" y="3649388"/>
            <a:ext cx="1802378" cy="185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B2FE6FE-E3A9-4B2D-8319-628DA3ED7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49388"/>
            <a:ext cx="1802378" cy="1865585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6C35EC78-1C62-4A26-8703-2EA9CF27D36C}"/>
              </a:ext>
            </a:extLst>
          </p:cNvPr>
          <p:cNvSpPr/>
          <p:nvPr/>
        </p:nvSpPr>
        <p:spPr>
          <a:xfrm>
            <a:off x="6517543" y="4521229"/>
            <a:ext cx="482600" cy="228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5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AD89F0-62F0-471E-8CE5-263D18723EF2}"/>
              </a:ext>
            </a:extLst>
          </p:cNvPr>
          <p:cNvSpPr/>
          <p:nvPr/>
        </p:nvSpPr>
        <p:spPr>
          <a:xfrm>
            <a:off x="0" y="478172"/>
            <a:ext cx="2730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Too bright border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BEBCE4-4584-49E6-B090-625820FC1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12" y="2101793"/>
            <a:ext cx="4565590" cy="13272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28C235-7DA3-4B1B-B89A-DB5E42689B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5" t="77282" r="37042" b="6205"/>
          <a:stretch/>
        </p:blipFill>
        <p:spPr>
          <a:xfrm>
            <a:off x="3465808" y="4529401"/>
            <a:ext cx="3317534" cy="943217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046DDC31-283C-4C9E-B218-DF0C40D3B4DA}"/>
              </a:ext>
            </a:extLst>
          </p:cNvPr>
          <p:cNvSpPr/>
          <p:nvPr/>
        </p:nvSpPr>
        <p:spPr>
          <a:xfrm>
            <a:off x="4065679" y="3066263"/>
            <a:ext cx="884172" cy="3476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E431CBB-6360-446F-9442-FD926FDEFB50}"/>
              </a:ext>
            </a:extLst>
          </p:cNvPr>
          <p:cNvCxnSpPr>
            <a:stCxn id="2" idx="2"/>
          </p:cNvCxnSpPr>
          <p:nvPr/>
        </p:nvCxnSpPr>
        <p:spPr>
          <a:xfrm flipH="1">
            <a:off x="3465808" y="3240075"/>
            <a:ext cx="599871" cy="12893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1BBF19-946A-46F1-A34C-8D4DA3B60996}"/>
              </a:ext>
            </a:extLst>
          </p:cNvPr>
          <p:cNvCxnSpPr/>
          <p:nvPr/>
        </p:nvCxnSpPr>
        <p:spPr>
          <a:xfrm>
            <a:off x="4949851" y="3240074"/>
            <a:ext cx="1833491" cy="1289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3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7F85AC-B1E2-4BB4-86BB-33CD05594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8" y="2138731"/>
            <a:ext cx="3400069" cy="424064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6AD89F0-62F0-471E-8CE5-263D18723EF2}"/>
              </a:ext>
            </a:extLst>
          </p:cNvPr>
          <p:cNvSpPr/>
          <p:nvPr/>
        </p:nvSpPr>
        <p:spPr>
          <a:xfrm>
            <a:off x="0" y="478172"/>
            <a:ext cx="3329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/>
              <a:t>Further improvement</a:t>
            </a:r>
            <a:endParaRPr lang="zh-CN" altLang="en-US" sz="28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44FED49-D441-49B2-8A54-E15F6F4EE04D}"/>
              </a:ext>
            </a:extLst>
          </p:cNvPr>
          <p:cNvSpPr/>
          <p:nvPr/>
        </p:nvSpPr>
        <p:spPr>
          <a:xfrm>
            <a:off x="2697858" y="2063617"/>
            <a:ext cx="906843" cy="5813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43AC92D-163A-4109-9A33-54401152340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151280" y="1422484"/>
            <a:ext cx="1174883" cy="6411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2C5DF91-CB55-4782-9F43-69E93D3BB965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3471897" y="2559823"/>
            <a:ext cx="8542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94E0D41-D663-4813-BBED-F33511A2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63" y="1421262"/>
            <a:ext cx="4356858" cy="11743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C0A5FB4-9896-4755-AC81-6FEA0A1B5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79" y="3626708"/>
            <a:ext cx="3161713" cy="1264685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8AA1642E-7561-417A-9050-AE48B189BE33}"/>
              </a:ext>
            </a:extLst>
          </p:cNvPr>
          <p:cNvSpPr/>
          <p:nvPr/>
        </p:nvSpPr>
        <p:spPr>
          <a:xfrm>
            <a:off x="5629391" y="2304902"/>
            <a:ext cx="725475" cy="2906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5663771-EEF8-4729-858F-234956870B48}"/>
              </a:ext>
            </a:extLst>
          </p:cNvPr>
          <p:cNvCxnSpPr>
            <a:stCxn id="18" idx="2"/>
          </p:cNvCxnSpPr>
          <p:nvPr/>
        </p:nvCxnSpPr>
        <p:spPr>
          <a:xfrm flipH="1">
            <a:off x="4863979" y="2450238"/>
            <a:ext cx="765412" cy="1176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C89BE11-FD2F-448A-9A6F-887B3F2D366C}"/>
              </a:ext>
            </a:extLst>
          </p:cNvPr>
          <p:cNvCxnSpPr>
            <a:stCxn id="18" idx="6"/>
          </p:cNvCxnSpPr>
          <p:nvPr/>
        </p:nvCxnSpPr>
        <p:spPr>
          <a:xfrm>
            <a:off x="6354866" y="2450238"/>
            <a:ext cx="1670826" cy="1176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0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AD89F0-62F0-471E-8CE5-263D18723EF2}"/>
              </a:ext>
            </a:extLst>
          </p:cNvPr>
          <p:cNvSpPr/>
          <p:nvPr/>
        </p:nvSpPr>
        <p:spPr>
          <a:xfrm>
            <a:off x="0" y="478172"/>
            <a:ext cx="2679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/>
              <a:t>Image Protection</a:t>
            </a:r>
            <a:endParaRPr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8AE8D00-A9AE-4B83-9CF1-5712F6228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039"/>
            <a:ext cx="9085811" cy="15101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AD64A9F-012B-4E46-B838-AD722CB8FB3A}"/>
              </a:ext>
            </a:extLst>
          </p:cNvPr>
          <p:cNvSpPr/>
          <p:nvPr/>
        </p:nvSpPr>
        <p:spPr>
          <a:xfrm>
            <a:off x="-19694" y="1561457"/>
            <a:ext cx="4678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Original Partition grids in each level:</a:t>
            </a:r>
            <a:endParaRPr lang="zh-CN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E49BF7-DB3B-4D9F-B721-16A55F7C64E9}"/>
              </a:ext>
            </a:extLst>
          </p:cNvPr>
          <p:cNvSpPr/>
          <p:nvPr/>
        </p:nvSpPr>
        <p:spPr>
          <a:xfrm>
            <a:off x="-19694" y="3819779"/>
            <a:ext cx="5360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Reproductive Partition grids in each level:</a:t>
            </a:r>
            <a:endParaRPr lang="zh-CN" altLang="en-US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683334F-BA92-4261-9152-242104701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9484"/>
            <a:ext cx="9144000" cy="14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6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AD89F0-62F0-471E-8CE5-263D18723EF2}"/>
              </a:ext>
            </a:extLst>
          </p:cNvPr>
          <p:cNvSpPr/>
          <p:nvPr/>
        </p:nvSpPr>
        <p:spPr>
          <a:xfrm>
            <a:off x="0" y="478172"/>
            <a:ext cx="4844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/>
              <a:t>An example of image protection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ADA24F-B7AE-425D-BBC1-2D0C1930E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8858"/>
            <a:ext cx="9144000" cy="17922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DC1D96-0395-4D6C-8789-EC111162A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49" y="311434"/>
            <a:ext cx="1915725" cy="191942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D956279-CB32-4D14-9A55-A354AD54A35E}"/>
              </a:ext>
            </a:extLst>
          </p:cNvPr>
          <p:cNvSpPr/>
          <p:nvPr/>
        </p:nvSpPr>
        <p:spPr>
          <a:xfrm>
            <a:off x="6436249" y="2230857"/>
            <a:ext cx="1977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Original photo</a:t>
            </a:r>
            <a:endParaRPr lang="zh-CN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E49BF7-DB3B-4D9F-B721-16A55F7C64E9}"/>
              </a:ext>
            </a:extLst>
          </p:cNvPr>
          <p:cNvSpPr/>
          <p:nvPr/>
        </p:nvSpPr>
        <p:spPr>
          <a:xfrm>
            <a:off x="0" y="2461689"/>
            <a:ext cx="4439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Original area in each level (white):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BEF8A0-6F50-422E-B88C-B49FD390B04D}"/>
              </a:ext>
            </a:extLst>
          </p:cNvPr>
          <p:cNvSpPr/>
          <p:nvPr/>
        </p:nvSpPr>
        <p:spPr>
          <a:xfrm>
            <a:off x="0" y="4843794"/>
            <a:ext cx="5122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Reproductive area in each level (white):</a:t>
            </a:r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890798-4BB2-4C58-BE93-69951912D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5459"/>
            <a:ext cx="9144000" cy="15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0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AD89F0-62F0-471E-8CE5-263D18723EF2}"/>
              </a:ext>
            </a:extLst>
          </p:cNvPr>
          <p:cNvSpPr/>
          <p:nvPr/>
        </p:nvSpPr>
        <p:spPr>
          <a:xfrm>
            <a:off x="0" y="478172"/>
            <a:ext cx="4844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/>
              <a:t>An example of image protection</a:t>
            </a:r>
            <a:endParaRPr lang="zh-CN" altLang="en-US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797452-2562-4EDD-8B5E-48F15E2D6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2040552"/>
            <a:ext cx="3762375" cy="3751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8AFDA8-4052-4E6C-B39D-7A600A156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60" y="2022447"/>
            <a:ext cx="3762374" cy="37696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44C615A-9812-415C-A8B5-FFE2B72E9689}"/>
              </a:ext>
            </a:extLst>
          </p:cNvPr>
          <p:cNvSpPr/>
          <p:nvPr/>
        </p:nvSpPr>
        <p:spPr>
          <a:xfrm>
            <a:off x="630922" y="1474686"/>
            <a:ext cx="3281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Original protected image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0C0E83-1A56-4B1A-9C4A-1468C1577430}"/>
              </a:ext>
            </a:extLst>
          </p:cNvPr>
          <p:cNvSpPr/>
          <p:nvPr/>
        </p:nvSpPr>
        <p:spPr>
          <a:xfrm>
            <a:off x="4751502" y="1474686"/>
            <a:ext cx="3964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Reproductive protected image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324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D39510-E25A-47E2-A1C2-4E84D535080F}"/>
              </a:ext>
            </a:extLst>
          </p:cNvPr>
          <p:cNvSpPr/>
          <p:nvPr/>
        </p:nvSpPr>
        <p:spPr>
          <a:xfrm>
            <a:off x="2697256" y="2921168"/>
            <a:ext cx="37494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0580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527FF1-452A-439E-B433-DD0C4F2CE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62" r="41122"/>
          <a:stretch/>
        </p:blipFill>
        <p:spPr>
          <a:xfrm>
            <a:off x="2931602" y="1964175"/>
            <a:ext cx="2852257" cy="334909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A5520D5-23AA-4093-BFCA-B8990529FE42}"/>
              </a:ext>
            </a:extLst>
          </p:cNvPr>
          <p:cNvSpPr/>
          <p:nvPr/>
        </p:nvSpPr>
        <p:spPr>
          <a:xfrm>
            <a:off x="0" y="478172"/>
            <a:ext cx="4357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Potential risks of OSI leakage</a:t>
            </a:r>
          </a:p>
        </p:txBody>
      </p:sp>
    </p:spTree>
    <p:extLst>
      <p:ext uri="{BB962C8B-B14F-4D97-AF65-F5344CB8AC3E}">
        <p14:creationId xmlns:p14="http://schemas.microsoft.com/office/powerpoint/2010/main" val="314216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527FF1-452A-439E-B433-DD0C4F2CE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" t="8189" r="61488" b="14669"/>
          <a:stretch/>
        </p:blipFill>
        <p:spPr>
          <a:xfrm>
            <a:off x="1610685" y="1644243"/>
            <a:ext cx="2432809" cy="10486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A5520D5-23AA-4093-BFCA-B8990529FE42}"/>
              </a:ext>
            </a:extLst>
          </p:cNvPr>
          <p:cNvSpPr/>
          <p:nvPr/>
        </p:nvSpPr>
        <p:spPr>
          <a:xfrm>
            <a:off x="0" y="478172"/>
            <a:ext cx="7394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Protect</a:t>
            </a:r>
            <a:r>
              <a:rPr lang="zh-CN" altLang="en-US" sz="2800" dirty="0"/>
              <a:t> OSI </a:t>
            </a:r>
            <a:r>
              <a:rPr lang="en-US" altLang="zh-CN" sz="2800" dirty="0"/>
              <a:t>privacy without additional equipment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C1D79-1CD6-4FD3-84C7-AAD8C936F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38" t="6852" r="581" b="11686"/>
          <a:stretch/>
        </p:blipFill>
        <p:spPr>
          <a:xfrm>
            <a:off x="5100507" y="1585520"/>
            <a:ext cx="2466363" cy="11073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4B5D12-3BD5-49F4-92A7-3A89DE610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62" r="41122"/>
          <a:stretch/>
        </p:blipFill>
        <p:spPr>
          <a:xfrm>
            <a:off x="3520466" y="3335718"/>
            <a:ext cx="2103067" cy="246940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46BF44-A4F5-46CD-A002-638648258BBF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2827090" y="2692867"/>
            <a:ext cx="973124" cy="79695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8BD040-1339-4DE9-8B76-B1505343B8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343789" y="2692867"/>
            <a:ext cx="989900" cy="79695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043E1F-329C-4451-8892-6AE89FF8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71" y="1419760"/>
            <a:ext cx="5846258" cy="24067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95B8A8A-C8CA-4A7E-883E-044A0EB0554A}"/>
              </a:ext>
            </a:extLst>
          </p:cNvPr>
          <p:cNvSpPr/>
          <p:nvPr/>
        </p:nvSpPr>
        <p:spPr>
          <a:xfrm>
            <a:off x="0" y="478172"/>
            <a:ext cx="4994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Resolving power of human vision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8429ED-CB04-4E16-951B-A502CF40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14" y="4336472"/>
            <a:ext cx="2516697" cy="1875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0080EC-7278-4C49-8851-03F949F7B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171" y="5644504"/>
            <a:ext cx="3355596" cy="3170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3859EFF-2B17-4FB7-A1E9-CABD7579893F}"/>
              </a:ext>
            </a:extLst>
          </p:cNvPr>
          <p:cNvSpPr/>
          <p:nvPr/>
        </p:nvSpPr>
        <p:spPr>
          <a:xfrm>
            <a:off x="4261324" y="5010131"/>
            <a:ext cx="1968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Human vision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150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gimg2.baidu.com/image_search/src=http%3A%2F%2Fc-ssl.duitang.com%2Fuploads%2Fitem%2F202003%2F04%2F20200304202531_VaYdw.thumb.1000_0.jpeg&amp;refer=http%3A%2F%2Fc-ssl.duitang.com&amp;app=2002&amp;size=f9999,10000&amp;q=a80&amp;n=0&amp;g=0n&amp;fmt=jpeg?sec=1624445365&amp;t=ca9296f502e88fcc1a3ad5945e081bea">
            <a:extLst>
              <a:ext uri="{FF2B5EF4-FFF2-40B4-BE49-F238E27FC236}">
                <a16:creationId xmlns:a16="http://schemas.microsoft.com/office/drawing/2014/main" id="{A8B31C1D-8E6A-4D84-B36E-D1ABFDD51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15413" r="11712" b="7277"/>
          <a:stretch/>
        </p:blipFill>
        <p:spPr bwMode="auto">
          <a:xfrm>
            <a:off x="1030494" y="2027502"/>
            <a:ext cx="3541506" cy="347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pic2.zhimg.com%2F50%2Fv2-77aa021ef49427e146a23f34e05fdcf9_hd.jpg&amp;refer=http%3A%2F%2Fpic2.zhimg.com&amp;app=2002&amp;size=f9999,10000&amp;q=a80&amp;n=0&amp;g=0n&amp;fmt=jpeg?sec=1624444636&amp;t=b3c5c60913533a674de2a0699b81d86b">
            <a:extLst>
              <a:ext uri="{FF2B5EF4-FFF2-40B4-BE49-F238E27FC236}">
                <a16:creationId xmlns:a16="http://schemas.microsoft.com/office/drawing/2014/main" id="{CDB3B422-1708-4DD4-B5D3-B8D340F5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98863" y="3840602"/>
            <a:ext cx="2719388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mg2.baidu.com/image_search/src=http%3A%2F%2Fimg.mp.itc.cn%2Fq_70%2Cc_zoom%2Cw_640%2Fupload%2F20170328%2Fb035bf7860924f208035b880b07dad2e_th.jpeg&amp;refer=http%3A%2F%2Fimg.mp.itc.cn&amp;app=2002&amp;size=f9999,10000&amp;q=a80&amp;n=0&amp;g=0n&amp;fmt=jpeg?sec=1624445707&amp;t=d8dab7de9975c794628753c0dd9b24a4">
            <a:extLst>
              <a:ext uri="{FF2B5EF4-FFF2-40B4-BE49-F238E27FC236}">
                <a16:creationId xmlns:a16="http://schemas.microsoft.com/office/drawing/2014/main" id="{FE0CC54D-D385-4ECD-9B6F-FB656FFDE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40" y="2216428"/>
            <a:ext cx="1683099" cy="12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632E6DD-9569-4163-AAD9-4DBF0B651D45}"/>
              </a:ext>
            </a:extLst>
          </p:cNvPr>
          <p:cNvSpPr/>
          <p:nvPr/>
        </p:nvSpPr>
        <p:spPr>
          <a:xfrm>
            <a:off x="3001093" y="3765260"/>
            <a:ext cx="327171" cy="31846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34AD7C-1FAD-457C-A2B6-38680073A970}"/>
              </a:ext>
            </a:extLst>
          </p:cNvPr>
          <p:cNvCxnSpPr>
            <a:cxnSpLocks/>
            <a:stCxn id="4" idx="5"/>
            <a:endCxn id="1030" idx="3"/>
          </p:cNvCxnSpPr>
          <p:nvPr/>
        </p:nvCxnSpPr>
        <p:spPr>
          <a:xfrm>
            <a:off x="3280351" y="4037086"/>
            <a:ext cx="2018512" cy="1041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C392C99-17BE-45CF-A69C-63AFB53E59AC}"/>
              </a:ext>
            </a:extLst>
          </p:cNvPr>
          <p:cNvSpPr/>
          <p:nvPr/>
        </p:nvSpPr>
        <p:spPr>
          <a:xfrm>
            <a:off x="0" y="478172"/>
            <a:ext cx="468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An example of resolving power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655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3B3510-5A34-47AF-91A2-25077E8E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67" y="4255336"/>
            <a:ext cx="5932065" cy="17723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EE2629-C21E-4932-9B03-8782EAA51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58" y="1842981"/>
            <a:ext cx="7256477" cy="16845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90FB46-62A3-4E59-96FE-80D42F85048D}"/>
              </a:ext>
            </a:extLst>
          </p:cNvPr>
          <p:cNvSpPr/>
          <p:nvPr/>
        </p:nvSpPr>
        <p:spPr>
          <a:xfrm>
            <a:off x="6709126" y="1248895"/>
            <a:ext cx="1786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MobiCom 2019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646983-0D40-4E84-870F-46EF85749614}"/>
              </a:ext>
            </a:extLst>
          </p:cNvPr>
          <p:cNvSpPr/>
          <p:nvPr/>
        </p:nvSpPr>
        <p:spPr>
          <a:xfrm>
            <a:off x="0" y="478172"/>
            <a:ext cx="2556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Existing solution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192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3B3510-5A34-47AF-91A2-25077E8EB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35" b="17377"/>
          <a:stretch/>
        </p:blipFill>
        <p:spPr>
          <a:xfrm>
            <a:off x="308207" y="1873639"/>
            <a:ext cx="2978145" cy="109293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646983-0D40-4E84-870F-46EF85749614}"/>
              </a:ext>
            </a:extLst>
          </p:cNvPr>
          <p:cNvSpPr/>
          <p:nvPr/>
        </p:nvSpPr>
        <p:spPr>
          <a:xfrm>
            <a:off x="0" y="478172"/>
            <a:ext cx="2556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Existing solution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3A52F5-9828-4ECC-BB25-1D65CAB7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265" y="1321891"/>
            <a:ext cx="4857120" cy="22850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46DDD9-9ECB-41B5-AF32-E6FCFE7DC5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9" r="2950"/>
          <a:stretch/>
        </p:blipFill>
        <p:spPr>
          <a:xfrm>
            <a:off x="3457000" y="4045947"/>
            <a:ext cx="5055650" cy="21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2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2ACD7B-6139-4C55-9AA4-036BF877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97" y="1089416"/>
            <a:ext cx="4768483" cy="164504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6AD89F0-62F0-471E-8CE5-263D18723EF2}"/>
              </a:ext>
            </a:extLst>
          </p:cNvPr>
          <p:cNvSpPr/>
          <p:nvPr/>
        </p:nvSpPr>
        <p:spPr>
          <a:xfrm>
            <a:off x="0" y="478172"/>
            <a:ext cx="4526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/>
              <a:t>An example of text protection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0AF82D-A6A4-4DB7-8604-64C204CAC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94" y="2976119"/>
            <a:ext cx="3013806" cy="37588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EF5280-F078-4D79-84FF-9A5916F25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6120"/>
            <a:ext cx="3013806" cy="37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2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AD89F0-62F0-471E-8CE5-263D18723EF2}"/>
              </a:ext>
            </a:extLst>
          </p:cNvPr>
          <p:cNvSpPr/>
          <p:nvPr/>
        </p:nvSpPr>
        <p:spPr>
          <a:xfrm>
            <a:off x="0" y="478172"/>
            <a:ext cx="1657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Too bright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E324CE-EE59-4730-BAA2-592701C8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9" y="2139188"/>
            <a:ext cx="3400067" cy="4240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CBB7E6-4E92-4F1C-8BE6-BAE654BDD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63" y="1232607"/>
            <a:ext cx="4386493" cy="1356131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844FED49-D441-49B2-8A54-E15F6F4EE04D}"/>
              </a:ext>
            </a:extLst>
          </p:cNvPr>
          <p:cNvSpPr/>
          <p:nvPr/>
        </p:nvSpPr>
        <p:spPr>
          <a:xfrm>
            <a:off x="2697858" y="2063617"/>
            <a:ext cx="906843" cy="5813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43AC92D-163A-4109-9A33-54401152340B}"/>
              </a:ext>
            </a:extLst>
          </p:cNvPr>
          <p:cNvCxnSpPr>
            <a:stCxn id="11" idx="0"/>
          </p:cNvCxnSpPr>
          <p:nvPr/>
        </p:nvCxnSpPr>
        <p:spPr>
          <a:xfrm flipV="1">
            <a:off x="3151280" y="1232607"/>
            <a:ext cx="1174883" cy="8310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2C5DF91-CB55-4782-9F43-69E93D3BB965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3471897" y="2559823"/>
            <a:ext cx="8542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DD2570E-05DD-463B-B8EE-402905D4D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84" y="3579653"/>
            <a:ext cx="2368621" cy="24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5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124</Words>
  <Application>Microsoft Office PowerPoint</Application>
  <PresentationFormat>全屏显示(4:3)</PresentationFormat>
  <Paragraphs>30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王靖楠</dc:creator>
  <cp:lastModifiedBy>石 望华</cp:lastModifiedBy>
  <cp:revision>26</cp:revision>
  <dcterms:created xsi:type="dcterms:W3CDTF">2021-05-24T08:27:58Z</dcterms:created>
  <dcterms:modified xsi:type="dcterms:W3CDTF">2021-06-26T05:16:50Z</dcterms:modified>
</cp:coreProperties>
</file>