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75" autoAdjust="0"/>
    <p:restoredTop sz="85313" autoAdjust="0"/>
  </p:normalViewPr>
  <p:slideViewPr>
    <p:cSldViewPr snapToGrid="0" showGuides="1">
      <p:cViewPr varScale="1">
        <p:scale>
          <a:sx n="111" d="100"/>
          <a:sy n="111" d="100"/>
        </p:scale>
        <p:origin x="11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E930-098D-426F-85E6-16B509C1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9036E-50B3-4BAF-A56B-EAA501B67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92DB-F99E-420F-A985-B46C3E7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AF6B1-9FCE-4146-B336-6E1BCBE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2A04C-ED3E-4F35-862C-208A540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D21B-4A3F-4664-AB3C-DADB903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93A75-C457-4894-9591-8770E68C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1D149-4D51-4D75-BBBB-D107103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E0918-F4F8-4E7E-8875-FF55815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69A30-025D-48DB-BB31-5631820D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3C545A-0F4F-4877-9DBF-EA55819F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A8E5F-023A-4D70-B3EB-046F6498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1C79B-C023-494E-B044-8DDCD071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C579E-0C74-493F-86B6-6894653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DFB4-3D4C-4784-9660-095171D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1109-D151-4008-B971-E980F6FE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A430-0649-4A23-B66E-EEEF5ED7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1CD5F-081C-464F-84C4-D8B05F3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8F4E-6F12-484C-92D5-3630EE0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3658-C95C-469C-AD36-293968B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69C24-5D1D-40BB-8B9D-B565210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545A4-8E32-4F63-8987-5E01B2A6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412E8-89A2-4334-9C3E-C33AFDB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A0957-12FD-4B21-B810-BC04CD5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3B844-F6CA-48B7-A63E-CF6D19F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18CC-7CC0-4802-AC1C-73FC04D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3147C-945D-45BD-8AC2-D21C516E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94B0D-7C18-49BA-8596-FD953427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54F5D-8336-4021-B97D-1976CFCE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19C7A-6865-4035-A1D6-FA059FF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B45CC-EEE1-410D-BF91-4C17312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CA70-ED3B-4A90-A570-52F3196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206E9-0010-434D-B2CC-07786B78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4CA87-59B4-44B1-9A63-0845B739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9F04C-3AE1-45D0-A54C-6B9085C7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10FF-CCAE-47F2-9AE0-B7DF97F73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DD786-89E0-4784-B4A5-4B3247C0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12D0F-BA1C-431C-BE45-F27D5AE9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CFC9-E347-48EE-8E4B-7466B64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AB0C-51E5-4EEC-BB9C-C635B3E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936FC-EF1D-4B93-93BE-B0B8B2C6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3967C-BA42-4DD9-A90C-B86D9633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990CE-ACD6-41CF-A904-87FE3ED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7DEDF-C3E6-40C4-BA0F-FBAF855D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1F5F1-E993-4364-8CE4-AC05E90D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2CB50-940A-49DF-A3A0-5E7257F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80C3-EB0D-4734-8B4F-F5AFAD29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FAB7B-3116-4C65-B937-5CF2C904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73B6A-66BB-4E15-964C-86BF7DED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628ED-D907-4E53-B67C-CAC7F81D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AE1C9-28CB-467E-8508-544BE1F3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7241D-FEBD-45EE-9883-835DDCC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A4FF-AA74-42FD-9943-045033E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36B89-A2D1-4C65-B9A7-914BE1D7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FD91D-E1F8-446D-ACBD-5F69FB4C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8E7B3-F3D9-4C49-B6A5-0235828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AC1C2-1779-4A69-BDA4-B77E339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A9397-E2ED-42A6-B7C8-3665AC0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39572-1331-4624-B354-4A21D156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F227-45C9-4D79-8856-63EACA48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F3D5B-7934-4B16-B7D4-685B5D79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2E61-11A2-4F16-805D-E395FFE7AD67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7AC4-6D02-4073-8A1C-8F51EE48C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FFF77-D506-4FC6-B7C8-C6EC58B8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29478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45242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1</a:t>
            </a:r>
            <a:endParaRPr lang="zh-CN" altLang="en-US" sz="32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6C277C7-012D-4303-8750-F83C165D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8626"/>
              </p:ext>
            </p:extLst>
          </p:nvPr>
        </p:nvGraphicFramePr>
        <p:xfrm>
          <a:off x="318782" y="5210238"/>
          <a:ext cx="276650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0969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655537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9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1391" y="1206563"/>
            <a:ext cx="3650609" cy="16557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0:2.75 J0B0H0 J1</a:t>
            </a:r>
            <a:r>
              <a:rPr lang="en-US" altLang="zh-CN" b="1" dirty="0"/>
              <a:t>B0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 J0B1H1 J1</a:t>
            </a:r>
            <a:r>
              <a:rPr lang="en-US" altLang="zh-CN" b="1" dirty="0"/>
              <a:t>B2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B1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78232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00106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378971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1.25, 1.67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1.875, 2.5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6.5(0), 5.875(2)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1806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15827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455879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5(0), 5.5(2)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852BDB3E-164A-49CB-914C-E1086D3F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01784"/>
              </p:ext>
            </p:extLst>
          </p:nvPr>
        </p:nvGraphicFramePr>
        <p:xfrm>
          <a:off x="318781" y="5210238"/>
          <a:ext cx="46055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7074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85286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核速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8" name="副标题 2">
            <a:extLst>
              <a:ext uri="{FF2B5EF4-FFF2-40B4-BE49-F238E27FC236}">
                <a16:creationId xmlns:a16="http://schemas.microsoft.com/office/drawing/2014/main" id="{5F82AACA-0617-4B1C-BCB1-8A6EB4F75245}"/>
              </a:ext>
            </a:extLst>
          </p:cNvPr>
          <p:cNvSpPr txBox="1">
            <a:spLocks/>
          </p:cNvSpPr>
          <p:nvPr/>
        </p:nvSpPr>
        <p:spPr>
          <a:xfrm>
            <a:off x="8541391" y="3066075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0:2.25 J0B0H0 J1</a:t>
            </a:r>
            <a:r>
              <a:rPr lang="en-US" altLang="zh-CN" b="1" dirty="0"/>
              <a:t>B2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1:1.5 J0B1H1 J1</a:t>
            </a:r>
            <a:r>
              <a:rPr lang="en-US" altLang="zh-CN" b="1" dirty="0"/>
              <a:t>B1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B0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9DA27C41-1575-43F9-B213-B3442799C0EE}"/>
              </a:ext>
            </a:extLst>
          </p:cNvPr>
          <p:cNvSpPr txBox="1">
            <a:spLocks/>
          </p:cNvSpPr>
          <p:nvPr/>
        </p:nvSpPr>
        <p:spPr>
          <a:xfrm>
            <a:off x="8541391" y="4958780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0:1.75+0.1=1.85 </a:t>
            </a:r>
            <a:r>
              <a:rPr lang="en-US" altLang="zh-CN" b="1" dirty="0"/>
              <a:t>J1B1</a:t>
            </a:r>
            <a:r>
              <a:rPr lang="en-US" altLang="zh-CN" dirty="0"/>
              <a:t>H0 J1B2H0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1:1.67 </a:t>
            </a:r>
            <a:r>
              <a:rPr lang="en-US" altLang="zh-CN" b="1" dirty="0"/>
              <a:t>J0B0H1</a:t>
            </a:r>
            <a:r>
              <a:rPr lang="en-US" altLang="zh-CN" dirty="0"/>
              <a:t> J0B1H1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J1B0H2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5482905" y="549025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8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</a:t>
            </a:r>
            <a:r>
              <a:rPr lang="en-US" altLang="zh-CN" dirty="0"/>
              <a:t>Job0</a:t>
            </a:r>
            <a:r>
              <a:rPr lang="zh-CN" altLang="en-US" dirty="0"/>
              <a:t>、</a:t>
            </a:r>
            <a:r>
              <a:rPr lang="en-US" altLang="zh-CN" dirty="0"/>
              <a:t>Job1</a:t>
            </a:r>
            <a:r>
              <a:rPr lang="zh-CN" altLang="en-US" dirty="0"/>
              <a:t>全用单核直接运行，不传输，因此每个</a:t>
            </a:r>
            <a:r>
              <a:rPr lang="en-US" altLang="zh-CN" dirty="0"/>
              <a:t>Host</a:t>
            </a:r>
            <a:r>
              <a:rPr lang="zh-CN" altLang="en-US" dirty="0"/>
              <a:t>上都必须执行两个不同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初步尝试，从</a:t>
            </a:r>
            <a:r>
              <a:rPr lang="en-US" altLang="zh-CN" dirty="0"/>
              <a:t>H0</a:t>
            </a:r>
            <a:r>
              <a:rPr lang="zh-CN" altLang="en-US" dirty="0"/>
              <a:t>出发，让最大</a:t>
            </a:r>
            <a:r>
              <a:rPr lang="en-US" altLang="zh-CN" dirty="0"/>
              <a:t>size</a:t>
            </a:r>
            <a:r>
              <a:rPr lang="zh-CN" altLang="en-US" dirty="0"/>
              <a:t>的 </a:t>
            </a:r>
            <a:r>
              <a:rPr lang="en-US" altLang="zh-CN" dirty="0"/>
              <a:t>J1B0 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r>
              <a:rPr lang="en-US" altLang="zh-CN" dirty="0"/>
              <a:t>(</a:t>
            </a:r>
            <a:r>
              <a:rPr lang="zh-CN" altLang="en-US" dirty="0"/>
              <a:t>不希望它动</a:t>
            </a:r>
            <a:r>
              <a:rPr lang="en-US" altLang="zh-CN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J1B2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运行，</a:t>
            </a:r>
            <a:r>
              <a:rPr lang="en-US" altLang="zh-CN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让较小的</a:t>
            </a:r>
            <a:r>
              <a:rPr lang="en-US" altLang="zh-CN" dirty="0"/>
              <a:t>J0B0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上排在</a:t>
            </a:r>
            <a:r>
              <a:rPr lang="en-US" altLang="zh-CN" dirty="0"/>
              <a:t>J1B0</a:t>
            </a:r>
            <a:r>
              <a:rPr lang="zh-CN" altLang="en-US" dirty="0"/>
              <a:t>后面运行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J0B2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运行，</a:t>
            </a:r>
            <a:r>
              <a:rPr lang="en-US" altLang="zh-CN" dirty="0"/>
              <a:t>J0B1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1: 2.75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91992" y="5225143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39764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96996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34009" y="536998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71022" y="5386160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208035" y="538798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491992" y="467249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J1B0H0T1.5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4277408" y="4673689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J1B2H1T1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51434" y="466134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J1B1H2T0.75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91992" y="4076731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118303" y="467249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88447" y="466134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9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注意到</a:t>
            </a:r>
            <a:r>
              <a:rPr lang="en-US" altLang="zh-CN" dirty="0"/>
              <a:t>H0</a:t>
            </a:r>
            <a:r>
              <a:rPr lang="zh-CN" altLang="en-US" dirty="0"/>
              <a:t>是瓶颈，在</a:t>
            </a:r>
            <a:r>
              <a:rPr lang="en-US" altLang="zh-CN" dirty="0"/>
              <a:t>H0</a:t>
            </a:r>
            <a:r>
              <a:rPr lang="zh-CN" altLang="en-US" dirty="0"/>
              <a:t>上找两个耗时最少且不同</a:t>
            </a:r>
            <a:r>
              <a:rPr lang="en-US" altLang="zh-CN" dirty="0"/>
              <a:t>Job</a:t>
            </a:r>
            <a:r>
              <a:rPr lang="zh-CN" altLang="en-US" dirty="0"/>
              <a:t>的数据块 </a:t>
            </a:r>
            <a:r>
              <a:rPr lang="en-US" altLang="zh-CN" dirty="0"/>
              <a:t>J0B0 </a:t>
            </a:r>
            <a:r>
              <a:rPr lang="zh-CN" altLang="en-US" dirty="0"/>
              <a:t>和 </a:t>
            </a:r>
            <a:r>
              <a:rPr lang="en-US" altLang="zh-CN" b="1" dirty="0"/>
              <a:t>J1B2</a:t>
            </a:r>
            <a:r>
              <a:rPr lang="en-US" altLang="zh-CN" dirty="0"/>
              <a:t>, </a:t>
            </a:r>
            <a:r>
              <a:rPr lang="zh-CN" altLang="en-US" dirty="0"/>
              <a:t>让他们在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b="1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上运行，进一步地，</a:t>
            </a:r>
            <a:r>
              <a:rPr lang="en-US" altLang="zh-CN" b="1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</a:t>
            </a:r>
            <a:r>
              <a:rPr lang="zh-CN" altLang="en-US" dirty="0"/>
              <a:t>不需要变化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2: 2.25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71895" y="4286934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19667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76899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13912" y="443177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50925" y="444795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187938" y="4449777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4274032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J1B1H1T0.75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437019" y="315267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31337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37019" y="37313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098206" y="37342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68350" y="372313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=2.25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5755492"/>
            <a:ext cx="820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4.25-4.125=0.125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2.75-2.25=0.5</a:t>
            </a:r>
            <a:r>
              <a:rPr lang="zh-CN" altLang="en-US" sz="2400" dirty="0"/>
              <a:t>，在单核情况下这是最优解了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经</a:t>
            </a:r>
            <a:r>
              <a:rPr lang="en-US" altLang="zh-CN" sz="2400" dirty="0"/>
              <a:t>6</a:t>
            </a:r>
            <a:r>
              <a:rPr lang="zh-CN" altLang="en-US" sz="2400" dirty="0"/>
              <a:t>组双核判定可知，不存在没有数据传输的更优解了</a:t>
            </a:r>
          </a:p>
        </p:txBody>
      </p:sp>
    </p:spTree>
    <p:extLst>
      <p:ext uri="{BB962C8B-B14F-4D97-AF65-F5344CB8AC3E}">
        <p14:creationId xmlns:p14="http://schemas.microsoft.com/office/powerpoint/2010/main" val="11135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考虑可以数据传输</a:t>
            </a:r>
            <a:r>
              <a:rPr lang="en-US" altLang="zh-CN" dirty="0"/>
              <a:t>+</a:t>
            </a:r>
            <a:r>
              <a:rPr lang="zh-CN" altLang="en-US" dirty="0"/>
              <a:t>多核运行，继续尝试优化性能瓶颈</a:t>
            </a:r>
            <a:r>
              <a:rPr lang="en-US" altLang="zh-CN" dirty="0"/>
              <a:t>Host0</a:t>
            </a:r>
            <a:r>
              <a:rPr lang="zh-CN" altLang="en-US" dirty="0"/>
              <a:t>，找到</a:t>
            </a:r>
            <a:r>
              <a:rPr lang="en-US" altLang="zh-CN" dirty="0"/>
              <a:t>J0B1</a:t>
            </a:r>
            <a:r>
              <a:rPr lang="zh-CN" altLang="en-US" dirty="0"/>
              <a:t>和</a:t>
            </a:r>
            <a:r>
              <a:rPr lang="en-US" altLang="zh-CN" dirty="0"/>
              <a:t>J1B1</a:t>
            </a:r>
            <a:r>
              <a:rPr lang="zh-CN" altLang="en-US" dirty="0"/>
              <a:t>在单核上跑最快，但二者都不在</a:t>
            </a:r>
            <a:r>
              <a:rPr lang="en-US" altLang="zh-CN" dirty="0"/>
              <a:t>H0</a:t>
            </a:r>
            <a:r>
              <a:rPr lang="zh-CN" altLang="en-US" dirty="0"/>
              <a:t>上，我们希望至少让一个</a:t>
            </a:r>
            <a:r>
              <a:rPr lang="en-US" altLang="zh-CN" dirty="0"/>
              <a:t>Job</a:t>
            </a:r>
            <a:r>
              <a:rPr lang="zh-CN" altLang="en-US" dirty="0"/>
              <a:t>先运行起来，于是尝试把较小的</a:t>
            </a:r>
            <a:r>
              <a:rPr lang="en-US" altLang="zh-CN" dirty="0"/>
              <a:t>J1B1</a:t>
            </a:r>
            <a:r>
              <a:rPr lang="zh-CN" altLang="en-US" dirty="0"/>
              <a:t>传输到</a:t>
            </a:r>
            <a:r>
              <a:rPr lang="en-US" altLang="zh-CN" dirty="0"/>
              <a:t>H0</a:t>
            </a:r>
            <a:r>
              <a:rPr lang="zh-CN" altLang="en-US" dirty="0"/>
              <a:t>上运行，传输耗时</a:t>
            </a:r>
            <a:r>
              <a:rPr lang="en-US" altLang="zh-CN" dirty="0"/>
              <a:t>0.1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单核耗时第三小的是</a:t>
            </a:r>
            <a:r>
              <a:rPr lang="en-US" altLang="zh-CN" dirty="0"/>
              <a:t>J1B2</a:t>
            </a:r>
            <a:r>
              <a:rPr lang="zh-CN" altLang="en-US" dirty="0"/>
              <a:t>，它在</a:t>
            </a:r>
            <a:r>
              <a:rPr lang="en-US" altLang="zh-CN" dirty="0"/>
              <a:t>H0</a:t>
            </a:r>
            <a:r>
              <a:rPr lang="zh-CN" altLang="en-US" dirty="0"/>
              <a:t>上，所以把</a:t>
            </a:r>
            <a:r>
              <a:rPr lang="en-US" altLang="zh-CN" dirty="0"/>
              <a:t>J1B2</a:t>
            </a:r>
            <a:r>
              <a:rPr lang="zh-CN" altLang="en-US" dirty="0"/>
              <a:t>分配给</a:t>
            </a:r>
            <a:r>
              <a:rPr lang="en-US" altLang="zh-CN" dirty="0"/>
              <a:t>H0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那么剩下的</a:t>
            </a:r>
            <a:r>
              <a:rPr lang="en-US" altLang="zh-CN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此时</a:t>
            </a:r>
            <a:r>
              <a:rPr lang="en-US" altLang="zh-CN" dirty="0"/>
              <a:t>J0B0</a:t>
            </a:r>
            <a:r>
              <a:rPr lang="zh-CN" altLang="en-US" dirty="0"/>
              <a:t>只能在</a:t>
            </a:r>
            <a:r>
              <a:rPr lang="en-US" altLang="zh-CN" dirty="0"/>
              <a:t>H1</a:t>
            </a:r>
            <a:r>
              <a:rPr lang="zh-CN" altLang="en-US" dirty="0"/>
              <a:t>上运行了，</a:t>
            </a:r>
            <a:r>
              <a:rPr lang="en-US" altLang="zh-CN" dirty="0"/>
              <a:t>J0B2</a:t>
            </a:r>
            <a:r>
              <a:rPr lang="zh-CN" altLang="en-US" dirty="0"/>
              <a:t>只能在</a:t>
            </a:r>
            <a:r>
              <a:rPr lang="en-US" altLang="zh-CN" dirty="0"/>
              <a:t>H2</a:t>
            </a:r>
            <a:r>
              <a:rPr lang="zh-CN" altLang="en-US" dirty="0"/>
              <a:t>上运行了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J0B0</a:t>
            </a:r>
            <a:r>
              <a:rPr lang="zh-CN" altLang="en-US" dirty="0"/>
              <a:t>的双核速度更快，所以让</a:t>
            </a:r>
            <a:r>
              <a:rPr lang="en-US" altLang="zh-CN" dirty="0"/>
              <a:t>J0B1</a:t>
            </a:r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2</a:t>
            </a:r>
            <a:r>
              <a:rPr lang="zh-CN" altLang="en-US" sz="3200" dirty="0"/>
              <a:t>的解</a:t>
            </a:r>
            <a:r>
              <a:rPr lang="en-US" altLang="zh-CN" sz="3200" dirty="0"/>
              <a:t>: 1.875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933962" y="5066805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481734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5138966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975979" y="5211643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812992" y="522782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650005" y="5229648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899086" y="451415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J1B1H0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T0.75+0.1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899086" y="3932546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8393404" y="450300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4729679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J0B0H1T1.67</a:t>
            </a:r>
            <a:endParaRPr lang="zh-CN" altLang="en-US" b="1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560273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J0B1H1T1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10230417" y="450300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6081040"/>
            <a:ext cx="8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4.125-3.725=0.4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2.25-1.875=0.375</a:t>
            </a:r>
            <a:r>
              <a:rPr lang="zh-CN" altLang="en-US" sz="2400" dirty="0"/>
              <a:t>，显然，</a:t>
            </a:r>
            <a:r>
              <a:rPr lang="en-US" altLang="zh-CN" sz="2400" dirty="0"/>
              <a:t>1.875</a:t>
            </a:r>
            <a:r>
              <a:rPr lang="zh-CN" altLang="en-US" sz="2400" dirty="0"/>
              <a:t>是最优解</a:t>
            </a:r>
          </a:p>
        </p:txBody>
      </p:sp>
    </p:spTree>
    <p:extLst>
      <p:ext uri="{BB962C8B-B14F-4D97-AF65-F5344CB8AC3E}">
        <p14:creationId xmlns:p14="http://schemas.microsoft.com/office/powerpoint/2010/main" val="25795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7315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31043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2</a:t>
            </a:r>
            <a:endParaRPr lang="zh-CN" altLang="en-US" sz="3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EE3BBA-3FD4-49CC-B5A6-7B21F27E4010}"/>
              </a:ext>
            </a:extLst>
          </p:cNvPr>
          <p:cNvSpPr txBox="1">
            <a:spLocks/>
          </p:cNvSpPr>
          <p:nvPr/>
        </p:nvSpPr>
        <p:spPr>
          <a:xfrm>
            <a:off x="8563921" y="1157034"/>
            <a:ext cx="2561440" cy="125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numJob</a:t>
            </a:r>
            <a:r>
              <a:rPr lang="en-US" altLang="zh-CN" sz="2800" dirty="0"/>
              <a:t>=2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numHost</a:t>
            </a:r>
            <a:r>
              <a:rPr lang="en-US" altLang="zh-CN" sz="2800" dirty="0"/>
              <a:t>=3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numCore</a:t>
            </a:r>
            <a:r>
              <a:rPr lang="en-US" altLang="zh-CN" sz="2800" dirty="0"/>
              <a:t>=1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7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33524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157908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1, 1.25,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2.5, 1.875,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0.9, 1.125, 1.5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1.67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47501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36891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234815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1.2, 1.5, 2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2.6, 1.75,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0.8, 1, 1.34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318782" y="542996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3365944" y="287148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6060208" y="281836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BD4502E9-F4F6-4C3C-97A8-EB554EA0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8" y="1476950"/>
            <a:ext cx="3745222" cy="129174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0:1.5+0.25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+1.25 J1B0H0 J0B0H0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1:1.75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+1.875 J0B1H1 J0B2H1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2:1+0.75 J1B1H2 J1B2H2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98B6F405-AD7D-466F-813F-27842F6711A6}"/>
              </a:ext>
            </a:extLst>
          </p:cNvPr>
          <p:cNvSpPr txBox="1">
            <a:spLocks/>
          </p:cNvSpPr>
          <p:nvPr/>
        </p:nvSpPr>
        <p:spPr>
          <a:xfrm>
            <a:off x="8541391" y="3278811"/>
            <a:ext cx="3506583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0:1.5+0.25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+1.5 J1B0H0 </a:t>
            </a:r>
            <a:r>
              <a:rPr lang="en-US" altLang="zh-CN" sz="1700" u="sng" dirty="0"/>
              <a:t>J0B2H0</a:t>
            </a:r>
            <a:r>
              <a:rPr lang="en-US" altLang="zh-CN" sz="17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1:1.75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+1.67 </a:t>
            </a:r>
            <a:r>
              <a:rPr lang="en-US" altLang="zh-CN" sz="1700" u="sng" dirty="0"/>
              <a:t>J0B0H1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2:1+0.75+0.07</a:t>
            </a:r>
            <a:r>
              <a:rPr lang="zh-CN" altLang="en-US" sz="1700" dirty="0"/>
              <a:t>传输</a:t>
            </a:r>
            <a:r>
              <a:rPr lang="en-US" altLang="zh-CN" sz="1700" dirty="0"/>
              <a:t>+1 J1B1H2 J1B2H2 </a:t>
            </a:r>
            <a:r>
              <a:rPr lang="en-US" altLang="zh-CN" sz="1700" b="1" dirty="0"/>
              <a:t>J0B1H2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F72E2C-4CD6-499A-B0E1-0CD6635DE8A9}"/>
              </a:ext>
            </a:extLst>
          </p:cNvPr>
          <p:cNvSpPr txBox="1"/>
          <p:nvPr/>
        </p:nvSpPr>
        <p:spPr>
          <a:xfrm>
            <a:off x="8446778" y="110761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任务一，不传输：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4CBC12-0D4C-4473-9BD8-7BEDD0136407}"/>
              </a:ext>
            </a:extLst>
          </p:cNvPr>
          <p:cNvSpPr txBox="1"/>
          <p:nvPr/>
        </p:nvSpPr>
        <p:spPr>
          <a:xfrm>
            <a:off x="8446778" y="290947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任务一，传输</a:t>
            </a:r>
            <a:r>
              <a:rPr lang="en-US" altLang="zh-CN" dirty="0"/>
              <a:t>J0B1</a:t>
            </a:r>
            <a:r>
              <a:rPr lang="zh-CN" altLang="en-US" dirty="0"/>
              <a:t>到</a:t>
            </a:r>
            <a:r>
              <a:rPr lang="en-US" altLang="zh-CN" dirty="0"/>
              <a:t>H2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/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任务一：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=3.625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任务二：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=3.42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zh-CN" altLang="en-US" dirty="0"/>
              </a:p>
              <a:p>
                <a:endParaRPr lang="zh-CN" altLang="en-US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blipFill>
                <a:blip r:embed="rId2"/>
                <a:stretch>
                  <a:fillRect l="-672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8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1036</Words>
  <Application>Microsoft Office PowerPoint</Application>
  <PresentationFormat>宽屏</PresentationFormat>
  <Paragraphs>288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G(n)=6-2n</dc:title>
  <dc:creator>石 望华</dc:creator>
  <cp:lastModifiedBy>石 望华</cp:lastModifiedBy>
  <cp:revision>21</cp:revision>
  <dcterms:created xsi:type="dcterms:W3CDTF">2021-10-31T12:45:51Z</dcterms:created>
  <dcterms:modified xsi:type="dcterms:W3CDTF">2021-11-05T15:16:10Z</dcterms:modified>
</cp:coreProperties>
</file>