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735021"/>
            <a:ext cx="114554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44" y="1760981"/>
            <a:ext cx="11271910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483096"/>
            <a:ext cx="192023" cy="201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18" y="350646"/>
            <a:ext cx="651700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Instructions</a:t>
            </a:r>
            <a:endParaRPr sz="3600"/>
          </a:p>
          <a:p>
            <a:pPr marL="12700">
              <a:lnSpc>
                <a:spcPts val="2605"/>
              </a:lnSpc>
            </a:pP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Reference</a:t>
            </a:r>
            <a:r>
              <a:rPr sz="2400" i="1" spc="-2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A000FF"/>
                </a:solidFill>
                <a:latin typeface="Arial"/>
                <a:cs typeface="Arial"/>
              </a:rPr>
              <a:t>slide–</a:t>
            </a:r>
            <a:r>
              <a:rPr sz="2400" i="1" spc="-4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Remove</a:t>
            </a:r>
            <a:r>
              <a:rPr sz="2400" i="1" spc="-2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A000FF"/>
                </a:solidFill>
                <a:latin typeface="Arial"/>
                <a:cs typeface="Arial"/>
              </a:rPr>
              <a:t>before</a:t>
            </a:r>
            <a:r>
              <a:rPr sz="2400" i="1" spc="-2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submission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56" y="1609344"/>
            <a:ext cx="10711180" cy="582295"/>
          </a:xfrm>
          <a:custGeom>
            <a:avLst/>
            <a:gdLst/>
            <a:ahLst/>
            <a:cxnLst/>
            <a:rect l="l" t="t" r="r" b="b"/>
            <a:pathLst>
              <a:path w="10711180" h="582294">
                <a:moveTo>
                  <a:pt x="10675366" y="0"/>
                </a:moveTo>
                <a:lnTo>
                  <a:pt x="35306" y="0"/>
                </a:lnTo>
                <a:lnTo>
                  <a:pt x="21565" y="2766"/>
                </a:lnTo>
                <a:lnTo>
                  <a:pt x="10342" y="10318"/>
                </a:lnTo>
                <a:lnTo>
                  <a:pt x="2775" y="21538"/>
                </a:lnTo>
                <a:lnTo>
                  <a:pt x="0" y="35305"/>
                </a:lnTo>
                <a:lnTo>
                  <a:pt x="0" y="546861"/>
                </a:lnTo>
                <a:lnTo>
                  <a:pt x="2775" y="560629"/>
                </a:lnTo>
                <a:lnTo>
                  <a:pt x="10342" y="571849"/>
                </a:lnTo>
                <a:lnTo>
                  <a:pt x="21565" y="579401"/>
                </a:lnTo>
                <a:lnTo>
                  <a:pt x="35306" y="582167"/>
                </a:lnTo>
                <a:lnTo>
                  <a:pt x="10675366" y="582167"/>
                </a:lnTo>
                <a:lnTo>
                  <a:pt x="10689133" y="579401"/>
                </a:lnTo>
                <a:lnTo>
                  <a:pt x="10700353" y="571849"/>
                </a:lnTo>
                <a:lnTo>
                  <a:pt x="10707905" y="560629"/>
                </a:lnTo>
                <a:lnTo>
                  <a:pt x="10710672" y="546861"/>
                </a:lnTo>
                <a:lnTo>
                  <a:pt x="10710672" y="35305"/>
                </a:lnTo>
                <a:lnTo>
                  <a:pt x="10707905" y="21538"/>
                </a:lnTo>
                <a:lnTo>
                  <a:pt x="10700353" y="10318"/>
                </a:lnTo>
                <a:lnTo>
                  <a:pt x="10689133" y="2766"/>
                </a:lnTo>
                <a:lnTo>
                  <a:pt x="10675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856" y="2328672"/>
            <a:ext cx="10711180" cy="634365"/>
          </a:xfrm>
          <a:custGeom>
            <a:avLst/>
            <a:gdLst/>
            <a:ahLst/>
            <a:cxnLst/>
            <a:rect l="l" t="t" r="r" b="b"/>
            <a:pathLst>
              <a:path w="10711180" h="634364">
                <a:moveTo>
                  <a:pt x="10672191" y="0"/>
                </a:moveTo>
                <a:lnTo>
                  <a:pt x="38442" y="0"/>
                </a:lnTo>
                <a:lnTo>
                  <a:pt x="23477" y="3030"/>
                </a:lnTo>
                <a:lnTo>
                  <a:pt x="11258" y="11287"/>
                </a:lnTo>
                <a:lnTo>
                  <a:pt x="3020" y="23520"/>
                </a:lnTo>
                <a:lnTo>
                  <a:pt x="0" y="38480"/>
                </a:lnTo>
                <a:lnTo>
                  <a:pt x="0" y="595502"/>
                </a:lnTo>
                <a:lnTo>
                  <a:pt x="3020" y="610463"/>
                </a:lnTo>
                <a:lnTo>
                  <a:pt x="11258" y="622696"/>
                </a:lnTo>
                <a:lnTo>
                  <a:pt x="23477" y="630953"/>
                </a:lnTo>
                <a:lnTo>
                  <a:pt x="38442" y="633983"/>
                </a:lnTo>
                <a:lnTo>
                  <a:pt x="10672191" y="633983"/>
                </a:lnTo>
                <a:lnTo>
                  <a:pt x="10687151" y="630953"/>
                </a:lnTo>
                <a:lnTo>
                  <a:pt x="10699384" y="622696"/>
                </a:lnTo>
                <a:lnTo>
                  <a:pt x="10707641" y="610463"/>
                </a:lnTo>
                <a:lnTo>
                  <a:pt x="10710672" y="595502"/>
                </a:lnTo>
                <a:lnTo>
                  <a:pt x="10710672" y="38480"/>
                </a:lnTo>
                <a:lnTo>
                  <a:pt x="10707641" y="23520"/>
                </a:lnTo>
                <a:lnTo>
                  <a:pt x="10699384" y="11287"/>
                </a:lnTo>
                <a:lnTo>
                  <a:pt x="10687151" y="3030"/>
                </a:lnTo>
                <a:lnTo>
                  <a:pt x="1067219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856" y="3096767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856" y="3840479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1760981"/>
            <a:ext cx="6508750" cy="250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00" dirty="0">
                <a:latin typeface="Arial MT"/>
                <a:cs typeface="Arial MT"/>
              </a:rPr>
              <a:t>1.	Use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 </a:t>
            </a:r>
            <a:r>
              <a:rPr sz="1600" spc="5" dirty="0">
                <a:latin typeface="Arial MT"/>
                <a:cs typeface="Arial MT"/>
              </a:rPr>
              <a:t>template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submission.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tabLst>
                <a:tab pos="358140" algn="l"/>
              </a:tabLst>
            </a:pPr>
            <a:r>
              <a:rPr sz="1600" spc="-5" dirty="0">
                <a:latin typeface="Arial MT"/>
                <a:cs typeface="Arial MT"/>
              </a:rPr>
              <a:t>1.	</a:t>
            </a:r>
            <a:r>
              <a:rPr sz="1600" dirty="0">
                <a:latin typeface="Arial MT"/>
                <a:cs typeface="Arial MT"/>
              </a:rPr>
              <a:t>Follow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naming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format: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Team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name_Idea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Name.pptx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Ensure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check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before </a:t>
            </a:r>
            <a:r>
              <a:rPr sz="1600" spc="5" dirty="0">
                <a:latin typeface="Arial MT"/>
                <a:cs typeface="Arial MT"/>
              </a:rPr>
              <a:t>submitting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 startAt="3"/>
            </a:pPr>
            <a:endParaRPr sz="16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standard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font,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alignment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(as required)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5304" y="2505455"/>
            <a:ext cx="1445260" cy="1472565"/>
          </a:xfrm>
          <a:custGeom>
            <a:avLst/>
            <a:gdLst/>
            <a:ahLst/>
            <a:cxnLst/>
            <a:rect l="l" t="t" r="r" b="b"/>
            <a:pathLst>
              <a:path w="1445259" h="1472564">
                <a:moveTo>
                  <a:pt x="1444752" y="0"/>
                </a:moveTo>
                <a:lnTo>
                  <a:pt x="0" y="0"/>
                </a:lnTo>
                <a:lnTo>
                  <a:pt x="0" y="1472184"/>
                </a:lnTo>
                <a:lnTo>
                  <a:pt x="1444752" y="1472184"/>
                </a:lnTo>
                <a:lnTo>
                  <a:pt x="1444752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5904" y="2404872"/>
            <a:ext cx="1539240" cy="1572895"/>
            <a:chOff x="755904" y="2404872"/>
            <a:chExt cx="1539240" cy="1572895"/>
          </a:xfrm>
        </p:grpSpPr>
        <p:sp>
          <p:nvSpPr>
            <p:cNvPr id="4" name="object 4"/>
            <p:cNvSpPr/>
            <p:nvPr/>
          </p:nvSpPr>
          <p:spPr>
            <a:xfrm>
              <a:off x="853440" y="2505456"/>
              <a:ext cx="1442085" cy="1472565"/>
            </a:xfrm>
            <a:custGeom>
              <a:avLst/>
              <a:gdLst/>
              <a:ahLst/>
              <a:cxnLst/>
              <a:rect l="l" t="t" r="r" b="b"/>
              <a:pathLst>
                <a:path w="1442085" h="1472564">
                  <a:moveTo>
                    <a:pt x="1441704" y="0"/>
                  </a:moveTo>
                  <a:lnTo>
                    <a:pt x="0" y="0"/>
                  </a:lnTo>
                  <a:lnTo>
                    <a:pt x="0" y="1472184"/>
                  </a:lnTo>
                  <a:lnTo>
                    <a:pt x="1441704" y="1472184"/>
                  </a:lnTo>
                  <a:lnTo>
                    <a:pt x="144170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" y="2404872"/>
              <a:ext cx="1435608" cy="14721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376" y="436321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000000"/>
                </a:solidFill>
              </a:rPr>
              <a:t>Team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details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1601831" y="6589966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59">
                <a:moveTo>
                  <a:pt x="26543" y="0"/>
                </a:moveTo>
                <a:lnTo>
                  <a:pt x="16891" y="0"/>
                </a:lnTo>
                <a:lnTo>
                  <a:pt x="12065" y="1638"/>
                </a:lnTo>
                <a:lnTo>
                  <a:pt x="4445" y="8153"/>
                </a:lnTo>
                <a:lnTo>
                  <a:pt x="2032" y="12738"/>
                </a:lnTo>
                <a:lnTo>
                  <a:pt x="889" y="18669"/>
                </a:lnTo>
                <a:lnTo>
                  <a:pt x="9778" y="20243"/>
                </a:lnTo>
                <a:lnTo>
                  <a:pt x="10414" y="15913"/>
                </a:lnTo>
                <a:lnTo>
                  <a:pt x="11938" y="12674"/>
                </a:lnTo>
                <a:lnTo>
                  <a:pt x="16510" y="8356"/>
                </a:lnTo>
                <a:lnTo>
                  <a:pt x="19303" y="7277"/>
                </a:lnTo>
                <a:lnTo>
                  <a:pt x="26289" y="7277"/>
                </a:lnTo>
                <a:lnTo>
                  <a:pt x="29083" y="8331"/>
                </a:lnTo>
                <a:lnTo>
                  <a:pt x="33400" y="12598"/>
                </a:lnTo>
                <a:lnTo>
                  <a:pt x="34544" y="15278"/>
                </a:lnTo>
                <a:lnTo>
                  <a:pt x="34544" y="22606"/>
                </a:lnTo>
                <a:lnTo>
                  <a:pt x="33020" y="25641"/>
                </a:lnTo>
                <a:lnTo>
                  <a:pt x="27050" y="29565"/>
                </a:lnTo>
                <a:lnTo>
                  <a:pt x="23622" y="30556"/>
                </a:lnTo>
                <a:lnTo>
                  <a:pt x="18415" y="30454"/>
                </a:lnTo>
                <a:lnTo>
                  <a:pt x="17525" y="38214"/>
                </a:lnTo>
                <a:lnTo>
                  <a:pt x="19939" y="37553"/>
                </a:lnTo>
                <a:lnTo>
                  <a:pt x="22098" y="37236"/>
                </a:lnTo>
                <a:lnTo>
                  <a:pt x="27813" y="37236"/>
                </a:lnTo>
                <a:lnTo>
                  <a:pt x="31115" y="38544"/>
                </a:lnTo>
                <a:lnTo>
                  <a:pt x="36449" y="43815"/>
                </a:lnTo>
                <a:lnTo>
                  <a:pt x="37846" y="47167"/>
                </a:lnTo>
                <a:lnTo>
                  <a:pt x="37846" y="55486"/>
                </a:lnTo>
                <a:lnTo>
                  <a:pt x="36322" y="59055"/>
                </a:lnTo>
                <a:lnTo>
                  <a:pt x="30607" y="64820"/>
                </a:lnTo>
                <a:lnTo>
                  <a:pt x="27177" y="66255"/>
                </a:lnTo>
                <a:lnTo>
                  <a:pt x="19430" y="66255"/>
                </a:lnTo>
                <a:lnTo>
                  <a:pt x="16510" y="65151"/>
                </a:lnTo>
                <a:lnTo>
                  <a:pt x="11557" y="60731"/>
                </a:lnTo>
                <a:lnTo>
                  <a:pt x="9905" y="57124"/>
                </a:lnTo>
                <a:lnTo>
                  <a:pt x="8890" y="52108"/>
                </a:lnTo>
                <a:lnTo>
                  <a:pt x="0" y="53289"/>
                </a:lnTo>
                <a:lnTo>
                  <a:pt x="635" y="59283"/>
                </a:lnTo>
                <a:lnTo>
                  <a:pt x="3048" y="64160"/>
                </a:lnTo>
                <a:lnTo>
                  <a:pt x="11302" y="71691"/>
                </a:lnTo>
                <a:lnTo>
                  <a:pt x="16637" y="73571"/>
                </a:lnTo>
                <a:lnTo>
                  <a:pt x="29972" y="73571"/>
                </a:lnTo>
                <a:lnTo>
                  <a:pt x="35687" y="71386"/>
                </a:lnTo>
                <a:lnTo>
                  <a:pt x="44830" y="62649"/>
                </a:lnTo>
                <a:lnTo>
                  <a:pt x="47244" y="57315"/>
                </a:lnTo>
                <a:lnTo>
                  <a:pt x="47244" y="46380"/>
                </a:lnTo>
                <a:lnTo>
                  <a:pt x="45974" y="42506"/>
                </a:lnTo>
                <a:lnTo>
                  <a:pt x="41275" y="36322"/>
                </a:lnTo>
                <a:lnTo>
                  <a:pt x="37973" y="34290"/>
                </a:lnTo>
                <a:lnTo>
                  <a:pt x="33782" y="33299"/>
                </a:lnTo>
                <a:lnTo>
                  <a:pt x="36957" y="31800"/>
                </a:lnTo>
                <a:lnTo>
                  <a:pt x="39497" y="29768"/>
                </a:lnTo>
                <a:lnTo>
                  <a:pt x="42799" y="24663"/>
                </a:lnTo>
                <a:lnTo>
                  <a:pt x="43688" y="21831"/>
                </a:lnTo>
                <a:lnTo>
                  <a:pt x="43688" y="15443"/>
                </a:lnTo>
                <a:lnTo>
                  <a:pt x="42799" y="12344"/>
                </a:lnTo>
                <a:lnTo>
                  <a:pt x="39243" y="6515"/>
                </a:lnTo>
                <a:lnTo>
                  <a:pt x="36702" y="4216"/>
                </a:lnTo>
                <a:lnTo>
                  <a:pt x="30099" y="850"/>
                </a:lnTo>
                <a:lnTo>
                  <a:pt x="26543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8736" y="1169797"/>
          <a:ext cx="11617325" cy="4871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2135"/>
                <a:gridCol w="1251585"/>
                <a:gridCol w="5983605"/>
              </a:tblGrid>
              <a:tr h="378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b="1" spc="-1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400" b="1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NAME: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E6BEFF"/>
                      </a:solidFill>
                      <a:prstDash val="solid"/>
                    </a:lnL>
                    <a:lnR w="6350">
                      <a:solidFill>
                        <a:srgbClr val="EBCC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EBCC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CCFF"/>
                      </a:solidFill>
                      <a:prstDash val="solid"/>
                    </a:lnL>
                    <a:lnR w="6350">
                      <a:solidFill>
                        <a:srgbClr val="E6BE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D4D4D4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932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2176145" marR="982980">
                        <a:lnSpc>
                          <a:spcPts val="3170"/>
                        </a:lnSpc>
                      </a:pPr>
                      <a:r>
                        <a:rPr sz="3300" b="1" spc="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r>
                        <a:rPr sz="3300" b="1" spc="-13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-4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(Team </a:t>
                      </a:r>
                      <a:r>
                        <a:rPr sz="3300" b="1" spc="-90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Leader)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252980" marR="280987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eg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 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Stream: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25298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graduation: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89810">
                        <a:lnSpc>
                          <a:spcPct val="100000"/>
                        </a:lnSpc>
                      </a:pPr>
                      <a:r>
                        <a:rPr sz="3600" b="1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2267585" marR="2795270" indent="-1323340">
                        <a:lnSpc>
                          <a:spcPct val="92300"/>
                        </a:lnSpc>
                        <a:spcBef>
                          <a:spcPts val="1745"/>
                        </a:spcBef>
                        <a:tabLst>
                          <a:tab pos="2267585" algn="l"/>
                        </a:tabLst>
                      </a:pPr>
                      <a:r>
                        <a:rPr sz="2700" baseline="23148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2700" spc="7" baseline="23148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</a:t>
                      </a:r>
                      <a:r>
                        <a:rPr sz="2700" baseline="23148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	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eg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 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Stream: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267585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graduation: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A112FF"/>
                      </a:solidFill>
                      <a:prstDash val="solid"/>
                    </a:lnR>
                    <a:lnT w="6350" cap="flat" cmpd="sng" algn="ctr">
                      <a:solidFill>
                        <a:srgbClr val="EB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450">
                        <a:latin typeface="Times New Roman"/>
                        <a:cs typeface="Times New Roman"/>
                      </a:endParaRPr>
                    </a:p>
                    <a:p>
                      <a:pPr marL="3071495">
                        <a:lnSpc>
                          <a:spcPct val="100000"/>
                        </a:lnSpc>
                      </a:pPr>
                      <a:r>
                        <a:rPr sz="3600" b="1" spc="-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3120390" marR="229235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eg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 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Stream: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12039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graduation: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A112FF"/>
                      </a:solidFill>
                      <a:prstDash val="solid"/>
                    </a:lnL>
                    <a:lnT w="6350">
                      <a:solidFill>
                        <a:srgbClr val="D4D4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7078" y="6426187"/>
            <a:ext cx="1548765" cy="1498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b="1" i="1" spc="-5" dirty="0">
                <a:latin typeface="Arial"/>
                <a:cs typeface="Arial"/>
              </a:rPr>
              <a:t>All</a:t>
            </a:r>
            <a:r>
              <a:rPr sz="1050" b="1" i="1" spc="-25" dirty="0">
                <a:latin typeface="Arial"/>
                <a:cs typeface="Arial"/>
              </a:rPr>
              <a:t> </a:t>
            </a:r>
            <a:r>
              <a:rPr sz="1050" b="1" i="1" spc="-5" dirty="0">
                <a:latin typeface="Arial"/>
                <a:cs typeface="Arial"/>
              </a:rPr>
              <a:t>fields</a:t>
            </a:r>
            <a:r>
              <a:rPr sz="1050" b="1" i="1" spc="-30" dirty="0">
                <a:latin typeface="Arial"/>
                <a:cs typeface="Arial"/>
              </a:rPr>
              <a:t> </a:t>
            </a:r>
            <a:r>
              <a:rPr sz="1050" b="1" i="1" spc="-5" dirty="0">
                <a:latin typeface="Arial"/>
                <a:cs typeface="Arial"/>
              </a:rPr>
              <a:t>are</a:t>
            </a:r>
            <a:r>
              <a:rPr sz="1050" b="1" i="1" spc="-10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mandatory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6216" y="4517135"/>
            <a:ext cx="1481455" cy="1469390"/>
          </a:xfrm>
          <a:custGeom>
            <a:avLst/>
            <a:gdLst/>
            <a:ahLst/>
            <a:cxnLst/>
            <a:rect l="l" t="t" r="r" b="b"/>
            <a:pathLst>
              <a:path w="1481455" h="1469389">
                <a:moveTo>
                  <a:pt x="1481328" y="0"/>
                </a:moveTo>
                <a:lnTo>
                  <a:pt x="0" y="0"/>
                </a:lnTo>
                <a:lnTo>
                  <a:pt x="0" y="1469136"/>
                </a:lnTo>
                <a:lnTo>
                  <a:pt x="1481328" y="1469136"/>
                </a:lnTo>
                <a:lnTo>
                  <a:pt x="148132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4327" y="3011423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10">
                <a:moveTo>
                  <a:pt x="0" y="0"/>
                </a:moveTo>
                <a:lnTo>
                  <a:pt x="1718056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2344" y="5102352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10">
                <a:moveTo>
                  <a:pt x="0" y="0"/>
                </a:moveTo>
                <a:lnTo>
                  <a:pt x="1718056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19" y="2404872"/>
            <a:ext cx="1432559" cy="147218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150095" y="3011423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09">
                <a:moveTo>
                  <a:pt x="0" y="0"/>
                </a:moveTo>
                <a:lnTo>
                  <a:pt x="1718055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387095"/>
            <a:ext cx="11280775" cy="698500"/>
          </a:xfrm>
          <a:custGeom>
            <a:avLst/>
            <a:gdLst/>
            <a:ahLst/>
            <a:cxnLst/>
            <a:rect l="l" t="t" r="r" b="b"/>
            <a:pathLst>
              <a:path w="11280775" h="698500">
                <a:moveTo>
                  <a:pt x="11280648" y="0"/>
                </a:moveTo>
                <a:lnTo>
                  <a:pt x="0" y="0"/>
                </a:lnTo>
                <a:lnTo>
                  <a:pt x="0" y="697991"/>
                </a:lnTo>
                <a:lnTo>
                  <a:pt x="11280648" y="697991"/>
                </a:lnTo>
                <a:lnTo>
                  <a:pt x="1128064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32" y="512775"/>
            <a:ext cx="6456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Describe</a:t>
            </a:r>
            <a:r>
              <a:rPr sz="2400" spc="-20" dirty="0"/>
              <a:t> </a:t>
            </a:r>
            <a:r>
              <a:rPr sz="2400" spc="-5" dirty="0"/>
              <a:t>the</a:t>
            </a:r>
            <a:r>
              <a:rPr sz="2400" spc="-15" dirty="0"/>
              <a:t> </a:t>
            </a:r>
            <a:r>
              <a:rPr sz="2400" dirty="0"/>
              <a:t>problem</a:t>
            </a:r>
            <a:r>
              <a:rPr sz="2400" spc="-20" dirty="0"/>
              <a:t> </a:t>
            </a:r>
            <a:r>
              <a:rPr sz="2400" spc="-5" dirty="0"/>
              <a:t>statement</a:t>
            </a:r>
            <a:r>
              <a:rPr sz="2400" spc="-15" dirty="0"/>
              <a:t> </a:t>
            </a:r>
            <a:r>
              <a:rPr sz="2400" spc="5" dirty="0"/>
              <a:t>(200</a:t>
            </a:r>
            <a:r>
              <a:rPr sz="2400" spc="-10" dirty="0"/>
              <a:t> </a:t>
            </a:r>
            <a:r>
              <a:rPr sz="2400" spc="5" dirty="0"/>
              <a:t>words)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99288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dirty="0"/>
              <a:t>Proposed</a:t>
            </a:r>
            <a:r>
              <a:rPr sz="2400" spc="-25" dirty="0"/>
              <a:t> </a:t>
            </a:r>
            <a:r>
              <a:rPr sz="2400" spc="-5" dirty="0"/>
              <a:t>strategy</a:t>
            </a:r>
            <a:r>
              <a:rPr sz="2400" spc="-20" dirty="0"/>
              <a:t> </a:t>
            </a:r>
            <a:r>
              <a:rPr sz="2400" dirty="0"/>
              <a:t>/</a:t>
            </a:r>
            <a:r>
              <a:rPr sz="2400" spc="-20" dirty="0"/>
              <a:t> </a:t>
            </a:r>
            <a:r>
              <a:rPr sz="2400" dirty="0"/>
              <a:t>Business</a:t>
            </a:r>
            <a:r>
              <a:rPr sz="2400" spc="-35" dirty="0"/>
              <a:t> </a:t>
            </a:r>
            <a:r>
              <a:rPr sz="2400" spc="-5" dirty="0"/>
              <a:t>solution</a:t>
            </a:r>
            <a:r>
              <a:rPr sz="2400" spc="-25" dirty="0"/>
              <a:t> </a:t>
            </a:r>
            <a:r>
              <a:rPr sz="2400" spc="10" dirty="0"/>
              <a:t>(200</a:t>
            </a:r>
            <a:r>
              <a:rPr sz="2400" spc="-15" dirty="0"/>
              <a:t> </a:t>
            </a:r>
            <a:r>
              <a:rPr sz="2400" spc="5" dirty="0"/>
              <a:t>words)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1375" y="3550920"/>
            <a:ext cx="11222990" cy="68580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 marR="1751964">
              <a:lnSpc>
                <a:spcPts val="2300"/>
              </a:lnSpc>
              <a:spcBef>
                <a:spcPts val="32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Competitive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landscape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uniqueness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(150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words)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spc="-5" dirty="0"/>
              <a:t>Go-to</a:t>
            </a:r>
            <a:r>
              <a:rPr sz="2400" dirty="0"/>
              <a:t> market</a:t>
            </a:r>
            <a:r>
              <a:rPr sz="2400" spc="-20" dirty="0"/>
              <a:t> </a:t>
            </a:r>
            <a:r>
              <a:rPr sz="2400" dirty="0"/>
              <a:t>plan</a:t>
            </a:r>
            <a:r>
              <a:rPr sz="2400" spc="-15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spc="-5" dirty="0"/>
              <a:t>revenue</a:t>
            </a:r>
            <a:r>
              <a:rPr sz="2400" spc="10" dirty="0"/>
              <a:t> </a:t>
            </a:r>
            <a:r>
              <a:rPr sz="2400" dirty="0"/>
              <a:t>model</a:t>
            </a:r>
            <a:r>
              <a:rPr sz="2400" spc="-10" dirty="0"/>
              <a:t> (150 </a:t>
            </a:r>
            <a:r>
              <a:rPr sz="2400" spc="5" dirty="0"/>
              <a:t>words)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1375" y="3550920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Benefits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(150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words)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3815" y="0"/>
              <a:ext cx="7187184" cy="6857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735021"/>
            <a:ext cx="4904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Instructions Reference slide– Remove before submission</vt:lpstr>
      <vt:lpstr>Team details</vt:lpstr>
      <vt:lpstr>Describe the problem statement (200 words)</vt:lpstr>
      <vt:lpstr>Proposed strategy / Business solution (200 words)</vt:lpstr>
      <vt:lpstr>Go-to market plan and revenue model (150 words)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1</cp:revision>
  <dcterms:created xsi:type="dcterms:W3CDTF">2023-09-05T06:39:57Z</dcterms:created>
  <dcterms:modified xsi:type="dcterms:W3CDTF">2024-02-13T19:37:09Z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2023-09-05T00:00:00Z</vt:filetime>
  </property>
</Properties>
</file>