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37569" y="833650"/>
            <a:ext cx="8565600" cy="794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/>
              <a:t>To Understand and analyse which customers should be focused upon in order to generate revenue in future</a:t>
            </a:r>
            <a:endParaRPr sz="1800" dirty="0"/>
          </a:p>
        </p:txBody>
      </p:sp>
      <p:sp>
        <p:nvSpPr>
          <p:cNvPr id="124" name="Shape 73"/>
          <p:cNvSpPr/>
          <p:nvPr/>
        </p:nvSpPr>
        <p:spPr>
          <a:xfrm>
            <a:off x="353225" y="219440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5186597" y="1416570"/>
            <a:ext cx="3276729" cy="2670433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1ED60-3324-44FC-BB91-1A2949CF3151}"/>
              </a:ext>
            </a:extLst>
          </p:cNvPr>
          <p:cNvSpPr txBox="1"/>
          <p:nvPr/>
        </p:nvSpPr>
        <p:spPr>
          <a:xfrm>
            <a:off x="113383" y="1641127"/>
            <a:ext cx="3175257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dirty="0"/>
              <a:t>The sheets considered for the targets are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CustomerDemographic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 err="1"/>
              <a:t>CustomerAddress</a:t>
            </a: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dirty="0" err="1"/>
              <a:t>CustomerDemographic</a:t>
            </a:r>
            <a:r>
              <a:rPr lang="en-IN" dirty="0"/>
              <a:t> contains features like age, Gender, job Industry which are useful for us to know who are the targets.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dirty="0" err="1"/>
              <a:t>CustomerAddress</a:t>
            </a:r>
            <a:r>
              <a:rPr lang="en-IN" dirty="0"/>
              <a:t> is important aspect to know the region upon which sales strategies should be applied.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F17DD5-F594-42E4-AB5B-BB3288B1B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4" t="26384" r="43794" b="7459"/>
          <a:stretch/>
        </p:blipFill>
        <p:spPr>
          <a:xfrm>
            <a:off x="3329195" y="1344446"/>
            <a:ext cx="5373974" cy="34027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37570" y="893273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Upon exploring the two sheets, we have analysed which type of customers can be targeted.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4366975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After exploring and visualising </a:t>
            </a:r>
            <a:r>
              <a:rPr lang="en-IN" b="1" dirty="0"/>
              <a:t>age</a:t>
            </a:r>
            <a:r>
              <a:rPr lang="en-IN" dirty="0"/>
              <a:t> we got the following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700 customers are of age 20-30 and 50-60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800 customers are  age 30-40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Majority customers are of age 40-50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40-50 age group is the potential age group</a:t>
            </a: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19367A-3F06-4156-9F3B-49BEFA70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2164723"/>
            <a:ext cx="3800652" cy="27148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38412" y="1719830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After exploring and visualising </a:t>
            </a:r>
            <a:r>
              <a:rPr lang="en-IN" b="1" dirty="0"/>
              <a:t>gender of the previous customers</a:t>
            </a:r>
            <a:r>
              <a:rPr lang="en-IN" dirty="0"/>
              <a:t> we got the following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Approx. 55 percent of the customers are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40 percent of the total customers are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Unknown gender carries just 5 percent of the total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Female customers are the potential targets.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15801" y="-1947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A2555BD-5238-4630-8D7E-1680EE93A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9" t="21062" r="15020" b="24809"/>
          <a:stretch/>
        </p:blipFill>
        <p:spPr>
          <a:xfrm>
            <a:off x="4571999" y="2095363"/>
            <a:ext cx="4781863" cy="2784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40BC5-D37D-4692-A864-A70E6C519304}"/>
              </a:ext>
            </a:extLst>
          </p:cNvPr>
          <p:cNvSpPr txBox="1"/>
          <p:nvPr/>
        </p:nvSpPr>
        <p:spPr>
          <a:xfrm>
            <a:off x="373375" y="1019158"/>
            <a:ext cx="51055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b="1" dirty="0"/>
              <a:t>Pie chart to check the gender distribution</a:t>
            </a:r>
            <a:endParaRPr kumimoji="0" lang="en-IN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8">
            <a:extLst>
              <a:ext uri="{FF2B5EF4-FFF2-40B4-BE49-F238E27FC236}">
                <a16:creationId xmlns:a16="http://schemas.microsoft.com/office/drawing/2014/main" id="{C1B2C9FC-B11B-474F-B132-D2C0E2B0E4A7}"/>
              </a:ext>
            </a:extLst>
          </p:cNvPr>
          <p:cNvSpPr/>
          <p:nvPr/>
        </p:nvSpPr>
        <p:spPr>
          <a:xfrm>
            <a:off x="-15501" y="-4945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62F66697-11C3-4B63-9B14-CDCA64E9F1BB}"/>
              </a:ext>
            </a:extLst>
          </p:cNvPr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8" name="Shape 90">
            <a:extLst>
              <a:ext uri="{FF2B5EF4-FFF2-40B4-BE49-F238E27FC236}">
                <a16:creationId xmlns:a16="http://schemas.microsoft.com/office/drawing/2014/main" id="{8F67BB06-187F-4A97-BF0E-5E0A0476393A}"/>
              </a:ext>
            </a:extLst>
          </p:cNvPr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9" name="Shape 91">
            <a:extLst>
              <a:ext uri="{FF2B5EF4-FFF2-40B4-BE49-F238E27FC236}">
                <a16:creationId xmlns:a16="http://schemas.microsoft.com/office/drawing/2014/main" id="{9C88958E-5DB7-4DCE-BD81-E471A51BE90F}"/>
              </a:ext>
            </a:extLst>
          </p:cNvPr>
          <p:cNvSpPr/>
          <p:nvPr/>
        </p:nvSpPr>
        <p:spPr>
          <a:xfrm>
            <a:off x="134425" y="1391076"/>
            <a:ext cx="4134600" cy="3878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After exploring and visualising </a:t>
            </a:r>
            <a:r>
              <a:rPr lang="en-IN" b="1" dirty="0"/>
              <a:t>job industry of the customers</a:t>
            </a:r>
            <a:r>
              <a:rPr lang="en-IN" dirty="0"/>
              <a:t> we got the following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Majority of customers work in manufacturing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Financial sector carries just little less weightage than the manufacturing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third most important weightage is carried by customers who have not mentioned their work industry, so this is of no use to predict.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Customers who are working in the manufacturing industry are the potential targets.</a:t>
            </a:r>
          </a:p>
        </p:txBody>
      </p:sp>
      <p:grpSp>
        <p:nvGrpSpPr>
          <p:cNvPr id="10" name="Shape 92">
            <a:extLst>
              <a:ext uri="{FF2B5EF4-FFF2-40B4-BE49-F238E27FC236}">
                <a16:creationId xmlns:a16="http://schemas.microsoft.com/office/drawing/2014/main" id="{9F99FFAE-EABC-4D37-A933-691783784A06}"/>
              </a:ext>
            </a:extLst>
          </p:cNvPr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1" name="Rectangle">
              <a:extLst>
                <a:ext uri="{FF2B5EF4-FFF2-40B4-BE49-F238E27FC236}">
                  <a16:creationId xmlns:a16="http://schemas.microsoft.com/office/drawing/2014/main" id="{25FD8C09-A4CC-4C88-AEEB-2DF0F1045610}"/>
                </a:ext>
              </a:extLst>
            </p:cNvPr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" name="Place any supporting images, graphs, data or extra text here.">
              <a:extLst>
                <a:ext uri="{FF2B5EF4-FFF2-40B4-BE49-F238E27FC236}">
                  <a16:creationId xmlns:a16="http://schemas.microsoft.com/office/drawing/2014/main" id="{2B779525-4AB4-4E62-8B6A-758B98B5DDFA}"/>
                </a:ext>
              </a:extLst>
            </p:cNvPr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6E5A7695-2CBA-41E2-88AB-A52239C8A65E}"/>
              </a:ext>
            </a:extLst>
          </p:cNvPr>
          <p:cNvSpPr/>
          <p:nvPr/>
        </p:nvSpPr>
        <p:spPr>
          <a:xfrm>
            <a:off x="-15801" y="-1947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71F2F-6C49-4996-88EF-C008360D3E9A}"/>
              </a:ext>
            </a:extLst>
          </p:cNvPr>
          <p:cNvSpPr/>
          <p:nvPr/>
        </p:nvSpPr>
        <p:spPr>
          <a:xfrm>
            <a:off x="275624" y="1010198"/>
            <a:ext cx="5667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b="1" dirty="0"/>
              <a:t>Visualisation of where your customers work!</a:t>
            </a:r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E7780A60-80E9-40EA-A55A-17F39B13F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8" r="7070"/>
          <a:stretch/>
        </p:blipFill>
        <p:spPr>
          <a:xfrm>
            <a:off x="4969973" y="1637402"/>
            <a:ext cx="3969001" cy="31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806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8">
            <a:extLst>
              <a:ext uri="{FF2B5EF4-FFF2-40B4-BE49-F238E27FC236}">
                <a16:creationId xmlns:a16="http://schemas.microsoft.com/office/drawing/2014/main" id="{27BFF1A7-51C4-4D98-BDBD-7EC75477BD8A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" name="Shape 89">
            <a:extLst>
              <a:ext uri="{FF2B5EF4-FFF2-40B4-BE49-F238E27FC236}">
                <a16:creationId xmlns:a16="http://schemas.microsoft.com/office/drawing/2014/main" id="{1645A2D1-5C73-48AB-9FA8-98B1B7942652}"/>
              </a:ext>
            </a:extLst>
          </p:cNvPr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4" name="Shape 90">
            <a:extLst>
              <a:ext uri="{FF2B5EF4-FFF2-40B4-BE49-F238E27FC236}">
                <a16:creationId xmlns:a16="http://schemas.microsoft.com/office/drawing/2014/main" id="{04B95937-0952-4217-B6AA-53B051B76C43}"/>
              </a:ext>
            </a:extLst>
          </p:cNvPr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5" name="Shape 91">
            <a:extLst>
              <a:ext uri="{FF2B5EF4-FFF2-40B4-BE49-F238E27FC236}">
                <a16:creationId xmlns:a16="http://schemas.microsoft.com/office/drawing/2014/main" id="{B930E209-7FCF-4988-A8E4-785F4416D6C6}"/>
              </a:ext>
            </a:extLst>
          </p:cNvPr>
          <p:cNvSpPr/>
          <p:nvPr/>
        </p:nvSpPr>
        <p:spPr>
          <a:xfrm>
            <a:off x="269824" y="1651264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After exploring and visualising </a:t>
            </a:r>
            <a:r>
              <a:rPr lang="en-IN" b="1" dirty="0"/>
              <a:t>Locations of the previous customers</a:t>
            </a:r>
            <a:r>
              <a:rPr lang="en-IN" dirty="0"/>
              <a:t> we got the following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come basically from 3 states, Victoria(VIC), New South Wales(NSW) and Queensland(QLD)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Majority of the customers are from NSW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VIC and QLD carries equal proportion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customers  from New South Wales are the potential targets.</a:t>
            </a:r>
          </a:p>
        </p:txBody>
      </p:sp>
      <p:grpSp>
        <p:nvGrpSpPr>
          <p:cNvPr id="6" name="Shape 92">
            <a:extLst>
              <a:ext uri="{FF2B5EF4-FFF2-40B4-BE49-F238E27FC236}">
                <a16:creationId xmlns:a16="http://schemas.microsoft.com/office/drawing/2014/main" id="{E9EE386E-63B9-43C4-9DA7-1C981A185D9D}"/>
              </a:ext>
            </a:extLst>
          </p:cNvPr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814108DA-C5A3-4A6D-8A11-EF9FDDBFDBF9}"/>
                </a:ext>
              </a:extLst>
            </p:cNvPr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8" name="Place any supporting images, graphs, data or extra text here.">
              <a:extLst>
                <a:ext uri="{FF2B5EF4-FFF2-40B4-BE49-F238E27FC236}">
                  <a16:creationId xmlns:a16="http://schemas.microsoft.com/office/drawing/2014/main" id="{8F5CE179-86DF-40D0-AA84-EDB39409C213}"/>
                </a:ext>
              </a:extLst>
            </p:cNvPr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9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29282E05-3C56-41CE-978E-A393A7E097E8}"/>
              </a:ext>
            </a:extLst>
          </p:cNvPr>
          <p:cNvSpPr/>
          <p:nvPr/>
        </p:nvSpPr>
        <p:spPr>
          <a:xfrm>
            <a:off x="-15801" y="-1947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79762-AA77-493F-BABE-F8F38F74E912}"/>
              </a:ext>
            </a:extLst>
          </p:cNvPr>
          <p:cNvSpPr/>
          <p:nvPr/>
        </p:nvSpPr>
        <p:spPr>
          <a:xfrm>
            <a:off x="439201" y="1019158"/>
            <a:ext cx="6864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A check on the geographical location of the customers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04E5A5C-1991-438A-A4BD-79A9FE726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3" t="-665" r="21063" b="21807"/>
          <a:stretch/>
        </p:blipFill>
        <p:spPr>
          <a:xfrm>
            <a:off x="4909277" y="1655624"/>
            <a:ext cx="3964899" cy="34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693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>
            <a:extLst>
              <a:ext uri="{FF2B5EF4-FFF2-40B4-BE49-F238E27FC236}">
                <a16:creationId xmlns:a16="http://schemas.microsoft.com/office/drawing/2014/main" id="{B76FC050-6B92-456F-927F-B79DA70DD170}"/>
              </a:ext>
            </a:extLst>
          </p:cNvPr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BAAEB0BD-CF9E-4BB6-AC73-B5D4BE91D2BC}"/>
              </a:ext>
            </a:extLst>
          </p:cNvPr>
          <p:cNvSpPr/>
          <p:nvPr/>
        </p:nvSpPr>
        <p:spPr>
          <a:xfrm>
            <a:off x="196825" y="28344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Building</a:t>
            </a:r>
            <a:endParaRPr dirty="0"/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10F7D174-C3B4-493E-95A2-4761EE587D3D}"/>
              </a:ext>
            </a:extLst>
          </p:cNvPr>
          <p:cNvSpPr/>
          <p:nvPr/>
        </p:nvSpPr>
        <p:spPr>
          <a:xfrm>
            <a:off x="196825" y="110277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83FEC2B3-F89E-4034-84C4-BFC366B3C4B4}"/>
              </a:ext>
            </a:extLst>
          </p:cNvPr>
          <p:cNvSpPr/>
          <p:nvPr/>
        </p:nvSpPr>
        <p:spPr>
          <a:xfrm>
            <a:off x="86411" y="884749"/>
            <a:ext cx="8954775" cy="356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000" b="1" dirty="0"/>
              <a:t>Conclusion from data exploration</a:t>
            </a:r>
          </a:p>
          <a:p>
            <a:endParaRPr lang="en-IN" sz="18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/>
              <a:t>Upon carefully checking the data sets, we got the features to predict the future sales in order to check and find out future target customers are-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Job industry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/>
              <a:t>These traits of the customers will help you to make new marketing strategies on the basis of the above mentioned features.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/>
              <a:t>Ideologies and thinking of different classes of people differs so grouping similar customers would be and ideal solution.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/>
              <a:t>This will be cost and time effective.</a:t>
            </a:r>
            <a:endParaRPr lang="en-IN" dirty="0"/>
          </a:p>
        </p:txBody>
      </p:sp>
      <p:sp>
        <p:nvSpPr>
          <p:cNvPr id="11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6E7DE435-C62B-45DC-A115-1CC9C8B2391A}"/>
              </a:ext>
            </a:extLst>
          </p:cNvPr>
          <p:cNvSpPr/>
          <p:nvPr/>
        </p:nvSpPr>
        <p:spPr>
          <a:xfrm>
            <a:off x="-24001" y="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1648370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Your potential customers would be-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37568" y="1694474"/>
            <a:ext cx="7634831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Those who are of the age group 40-50.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Female as per gender exploration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Employees of Manufacturing Industries.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People living are New South Wales.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Prefer a combination of above 4 categories to find out top target customers.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928</Words>
  <Application>Microsoft Office PowerPoint</Application>
  <PresentationFormat>On-screen Show (16:9)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Shiwani Sinha</cp:lastModifiedBy>
  <cp:revision>10</cp:revision>
  <dcterms:modified xsi:type="dcterms:W3CDTF">2020-06-01T10:08:36Z</dcterms:modified>
</cp:coreProperties>
</file>