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6"/>
  </p:notesMasterIdLst>
  <p:handoutMasterIdLst>
    <p:handoutMasterId r:id="rId37"/>
  </p:handoutMasterIdLst>
  <p:sldIdLst>
    <p:sldId id="256" r:id="rId5"/>
    <p:sldId id="278"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276" r:id="rId35"/>
  </p:sldIdLst>
  <p:sldSz cx="9144000" cy="6858000" type="screen4x3"/>
  <p:notesSz cx="6858000" cy="9144000"/>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F1F8"/>
    <a:srgbClr val="78A99A"/>
    <a:srgbClr val="003258"/>
    <a:srgbClr val="ADCDEC"/>
    <a:srgbClr val="B3D4EB"/>
    <a:srgbClr val="0072BC"/>
    <a:srgbClr val="FFCC66"/>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6" autoAdjust="0"/>
    <p:restoredTop sz="94718" autoAdjust="0"/>
  </p:normalViewPr>
  <p:slideViewPr>
    <p:cSldViewPr snapToGrid="0">
      <p:cViewPr>
        <p:scale>
          <a:sx n="80" d="100"/>
          <a:sy n="80" d="100"/>
        </p:scale>
        <p:origin x="-1158" y="-78"/>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DBDB5309-9714-4FB3-8147-D7860F4742BB}" type="presOf" srcId="{A1C8FAA6-4F51-4BCA-9F6E-C0A7485B498D}" destId="{25D49F83-10AB-4B6F-9F7F-CBB28E86DB9E}" srcOrd="0" destOrd="0" presId="urn:microsoft.com/office/officeart/2005/8/layout/process2"/>
    <dgm:cxn modelId="{92E7296E-AC9B-4DB4-B650-E960544167CC}" type="presOf" srcId="{2BCC03FA-78D0-4CA1-BBEC-FC2311E121E3}" destId="{A34623A3-AFF0-418F-A22B-3C3F22FC632B}" srcOrd="1" destOrd="0" presId="urn:microsoft.com/office/officeart/2005/8/layout/process2"/>
    <dgm:cxn modelId="{610B75F0-F23B-410B-90E4-39ED71400E4E}" type="presOf" srcId="{4F000208-4ED5-4C6B-8062-B6D55C653255}" destId="{AED1D7AE-55A2-417B-BE74-54003B2D2019}" srcOrd="0" destOrd="0" presId="urn:microsoft.com/office/officeart/2005/8/layout/process2"/>
    <dgm:cxn modelId="{066ABF19-E8E7-414D-8783-256E92F7B863}" type="presOf" srcId="{527DF272-94B4-4106-AF64-7D508902E557}" destId="{7B6F9048-6FB4-47CC-AC8D-209020327AD1}" srcOrd="0"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8701A2E3-7B08-498C-A3BD-1174C21F34B8}" type="presOf" srcId="{CA5ADFA7-30B5-49F1-875C-B881DDCA01CA}" destId="{060E1D3C-B6AD-45DB-BE2A-0D9221BB182B}" srcOrd="1" destOrd="0" presId="urn:microsoft.com/office/officeart/2005/8/layout/process2"/>
    <dgm:cxn modelId="{3B7D413C-C44B-474D-979D-BE57E5ADF061}" type="presOf" srcId="{4F000208-4ED5-4C6B-8062-B6D55C653255}" destId="{7C679162-1388-4A31-8527-D6EAB3A808B6}" srcOrd="1" destOrd="0" presId="urn:microsoft.com/office/officeart/2005/8/layout/process2"/>
    <dgm:cxn modelId="{B32B7E9F-B622-458F-9D28-8499E037077A}" type="presOf" srcId="{65B5465C-4497-4543-A6FA-97BBDAD300FD}" destId="{362700FF-D0FA-47DD-B26E-9A4A43EC7082}" srcOrd="0"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321BDBE9-E6DB-4777-875B-0BFE42BFDF00}" type="presOf" srcId="{DEA2CBEC-DBB2-4E9E-A60C-A113D15DB9C5}" destId="{FA9AEF52-EF73-4C44-A705-A417810D95DC}" srcOrd="0"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8311D3E3-4CA8-4C14-800A-2BFE62781928}" type="presOf" srcId="{4C22F36D-6F09-4ECA-92B6-D323AD3B1714}" destId="{2BC696FE-2716-487C-A440-0093985D5A84}" srcOrd="1" destOrd="0" presId="urn:microsoft.com/office/officeart/2005/8/layout/process2"/>
    <dgm:cxn modelId="{754610DF-76E8-4854-B619-55CFDAE85E85}" type="presOf" srcId="{4C22F36D-6F09-4ECA-92B6-D323AD3B1714}" destId="{16EAA51E-06FA-471D-97BE-37A6364C6381}" srcOrd="0" destOrd="0" presId="urn:microsoft.com/office/officeart/2005/8/layout/process2"/>
    <dgm:cxn modelId="{FDBFCF44-C17D-440B-A485-FA5160568A60}" type="presOf" srcId="{A95AD8A6-7D0D-4284-A150-EF88001F649F}" destId="{B54DBE65-B953-4D18-AE30-08D12C5B8D0B}" srcOrd="0" destOrd="0" presId="urn:microsoft.com/office/officeart/2005/8/layout/process2"/>
    <dgm:cxn modelId="{2B02F34C-BB8E-442D-92EF-8088BDC19B8A}" type="presOf" srcId="{0FDA1352-6130-4AD7-AAE8-1F1739ABE701}" destId="{46C8A695-CE41-4413-8BCB-9A31EBCE7C9C}" srcOrd="0" destOrd="0" presId="urn:microsoft.com/office/officeart/2005/8/layout/process2"/>
    <dgm:cxn modelId="{B05DA1CE-98EF-4D9D-B98C-E437B90F3C33}" type="presOf" srcId="{2838E675-E697-40E0-895D-D79F258BAAA8}" destId="{5E2FFC1E-5283-46D4-A201-3AFCD088CD15}"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CBF13DCC-F5E1-4B7F-B13E-700EE42E5B63}" type="presOf" srcId="{CA5ADFA7-30B5-49F1-875C-B881DDCA01CA}" destId="{D3B1FA2E-6F58-451C-B373-0E9F8F403919}" srcOrd="0" destOrd="0" presId="urn:microsoft.com/office/officeart/2005/8/layout/process2"/>
    <dgm:cxn modelId="{0764E8E8-4721-4718-A127-B114B436C50B}" type="presOf" srcId="{A1C8FAA6-4F51-4BCA-9F6E-C0A7485B498D}" destId="{52E1B0C1-540C-47B9-823E-2A4EFEC69D5C}" srcOrd="1" destOrd="0" presId="urn:microsoft.com/office/officeart/2005/8/layout/process2"/>
    <dgm:cxn modelId="{2FA63171-0073-4D66-B084-76D949BA24A7}" type="presOf" srcId="{A7F2C1E9-F78D-488E-9F13-018ED56E595F}" destId="{87B8F2E6-6DA0-4DB1-B9BC-F07F063BC17C}" srcOrd="0" destOrd="0" presId="urn:microsoft.com/office/officeart/2005/8/layout/process2"/>
    <dgm:cxn modelId="{1FA78E25-247E-4AD9-9220-97922BA92A4E}" type="presOf" srcId="{2BCC03FA-78D0-4CA1-BBEC-FC2311E121E3}" destId="{72957306-9A8E-408E-8437-22A7D7E3113F}" srcOrd="0"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49AC4899-68E9-4FEA-923E-12A43662A717}" type="presParOf" srcId="{5E2FFC1E-5283-46D4-A201-3AFCD088CD15}" destId="{87B8F2E6-6DA0-4DB1-B9BC-F07F063BC17C}" srcOrd="0" destOrd="0" presId="urn:microsoft.com/office/officeart/2005/8/layout/process2"/>
    <dgm:cxn modelId="{A59388B3-83C9-49E0-BDCD-9E9D3F61B216}" type="presParOf" srcId="{5E2FFC1E-5283-46D4-A201-3AFCD088CD15}" destId="{D3B1FA2E-6F58-451C-B373-0E9F8F403919}" srcOrd="1" destOrd="0" presId="urn:microsoft.com/office/officeart/2005/8/layout/process2"/>
    <dgm:cxn modelId="{40DD1F34-A77E-4C69-B5F1-1D704C7BD1CF}" type="presParOf" srcId="{D3B1FA2E-6F58-451C-B373-0E9F8F403919}" destId="{060E1D3C-B6AD-45DB-BE2A-0D9221BB182B}" srcOrd="0" destOrd="0" presId="urn:microsoft.com/office/officeart/2005/8/layout/process2"/>
    <dgm:cxn modelId="{3EB26E24-3868-4011-AA4F-D7529B247F71}" type="presParOf" srcId="{5E2FFC1E-5283-46D4-A201-3AFCD088CD15}" destId="{B54DBE65-B953-4D18-AE30-08D12C5B8D0B}" srcOrd="2" destOrd="0" presId="urn:microsoft.com/office/officeart/2005/8/layout/process2"/>
    <dgm:cxn modelId="{A51BA04C-3166-464E-83E4-E30114E7A34E}" type="presParOf" srcId="{5E2FFC1E-5283-46D4-A201-3AFCD088CD15}" destId="{72957306-9A8E-408E-8437-22A7D7E3113F}" srcOrd="3" destOrd="0" presId="urn:microsoft.com/office/officeart/2005/8/layout/process2"/>
    <dgm:cxn modelId="{2EE903A3-3FF4-47FE-9598-756FDDBD2B7B}" type="presParOf" srcId="{72957306-9A8E-408E-8437-22A7D7E3113F}" destId="{A34623A3-AFF0-418F-A22B-3C3F22FC632B}" srcOrd="0" destOrd="0" presId="urn:microsoft.com/office/officeart/2005/8/layout/process2"/>
    <dgm:cxn modelId="{F41C3B02-EAC9-4DF8-BAA3-FD99B9344F74}" type="presParOf" srcId="{5E2FFC1E-5283-46D4-A201-3AFCD088CD15}" destId="{FA9AEF52-EF73-4C44-A705-A417810D95DC}" srcOrd="4" destOrd="0" presId="urn:microsoft.com/office/officeart/2005/8/layout/process2"/>
    <dgm:cxn modelId="{875F42E3-585C-4D38-9287-BD7D2D0E71DC}" type="presParOf" srcId="{5E2FFC1E-5283-46D4-A201-3AFCD088CD15}" destId="{AED1D7AE-55A2-417B-BE74-54003B2D2019}" srcOrd="5" destOrd="0" presId="urn:microsoft.com/office/officeart/2005/8/layout/process2"/>
    <dgm:cxn modelId="{F532EFD7-519C-460E-A670-6AE71C6E9C04}" type="presParOf" srcId="{AED1D7AE-55A2-417B-BE74-54003B2D2019}" destId="{7C679162-1388-4A31-8527-D6EAB3A808B6}" srcOrd="0" destOrd="0" presId="urn:microsoft.com/office/officeart/2005/8/layout/process2"/>
    <dgm:cxn modelId="{6A9464CA-F034-4570-9FB3-2160BCD73BB4}" type="presParOf" srcId="{5E2FFC1E-5283-46D4-A201-3AFCD088CD15}" destId="{362700FF-D0FA-47DD-B26E-9A4A43EC7082}" srcOrd="6" destOrd="0" presId="urn:microsoft.com/office/officeart/2005/8/layout/process2"/>
    <dgm:cxn modelId="{04715B14-CB6C-417B-BE71-13D6D2EB05B6}" type="presParOf" srcId="{5E2FFC1E-5283-46D4-A201-3AFCD088CD15}" destId="{25D49F83-10AB-4B6F-9F7F-CBB28E86DB9E}" srcOrd="7" destOrd="0" presId="urn:microsoft.com/office/officeart/2005/8/layout/process2"/>
    <dgm:cxn modelId="{EBD467C2-2444-49BE-A57B-E38D0CC96999}" type="presParOf" srcId="{25D49F83-10AB-4B6F-9F7F-CBB28E86DB9E}" destId="{52E1B0C1-540C-47B9-823E-2A4EFEC69D5C}" srcOrd="0" destOrd="0" presId="urn:microsoft.com/office/officeart/2005/8/layout/process2"/>
    <dgm:cxn modelId="{91ED8809-D941-49FA-A1F5-2A470120CF75}" type="presParOf" srcId="{5E2FFC1E-5283-46D4-A201-3AFCD088CD15}" destId="{46C8A695-CE41-4413-8BCB-9A31EBCE7C9C}" srcOrd="8" destOrd="0" presId="urn:microsoft.com/office/officeart/2005/8/layout/process2"/>
    <dgm:cxn modelId="{9D8459A8-50FC-4847-96B8-A1A6F0B8AAD5}" type="presParOf" srcId="{5E2FFC1E-5283-46D4-A201-3AFCD088CD15}" destId="{16EAA51E-06FA-471D-97BE-37A6364C6381}" srcOrd="9" destOrd="0" presId="urn:microsoft.com/office/officeart/2005/8/layout/process2"/>
    <dgm:cxn modelId="{4C156D85-ACCF-4E60-BB7D-1A0D424BD290}" type="presParOf" srcId="{16EAA51E-06FA-471D-97BE-37A6364C6381}" destId="{2BC696FE-2716-487C-A440-0093985D5A84}" srcOrd="0" destOrd="0" presId="urn:microsoft.com/office/officeart/2005/8/layout/process2"/>
    <dgm:cxn modelId="{A625DCD6-7245-4B62-A069-22C5F50DEDED}"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9295F2-EDB3-4265-8C66-6D3CD1DDC51B}" type="doc">
      <dgm:prSet loTypeId="urn:microsoft.com/office/officeart/2005/8/layout/hierarchy6" loCatId="hierarchy" qsTypeId="urn:microsoft.com/office/officeart/2005/8/quickstyle/3d2" qsCatId="3D" csTypeId="urn:microsoft.com/office/officeart/2005/8/colors/accent1_2" csCatId="accent1" phldr="1"/>
      <dgm:spPr/>
      <dgm:t>
        <a:bodyPr/>
        <a:lstStyle/>
        <a:p>
          <a:endParaRPr lang="en-US"/>
        </a:p>
      </dgm:t>
    </dgm:pt>
    <dgm:pt modelId="{658B65DB-38E3-4C2C-AC92-06111BDF991F}">
      <dgm:prSet/>
      <dgm:spPr/>
      <dgm:t>
        <a:bodyPr/>
        <a:lstStyle/>
        <a:p>
          <a:r>
            <a:rPr lang="en-US" dirty="0" smtClean="0"/>
            <a:t>Consumer loans </a:t>
          </a:r>
          <a:endParaRPr lang="en-US" dirty="0" smtClean="0">
            <a:latin typeface="+mj-lt"/>
          </a:endParaRPr>
        </a:p>
      </dgm:t>
    </dgm:pt>
    <dgm:pt modelId="{CF54B406-5339-4742-83F2-7020E0F18094}" type="parTrans" cxnId="{F3F48A65-4204-43ED-ACC8-ABCBBF24B98F}">
      <dgm:prSet/>
      <dgm:spPr/>
      <dgm:t>
        <a:bodyPr/>
        <a:lstStyle/>
        <a:p>
          <a:endParaRPr lang="en-US"/>
        </a:p>
      </dgm:t>
    </dgm:pt>
    <dgm:pt modelId="{9748F011-D13C-4194-9F08-9BF79A300EBB}" type="sibTrans" cxnId="{F3F48A65-4204-43ED-ACC8-ABCBBF24B98F}">
      <dgm:prSet/>
      <dgm:spPr/>
      <dgm:t>
        <a:bodyPr/>
        <a:lstStyle/>
        <a:p>
          <a:endParaRPr lang="en-US"/>
        </a:p>
      </dgm:t>
    </dgm:pt>
    <dgm:pt modelId="{3154518A-3792-4658-BA6F-45A9BA9540EC}">
      <dgm:prSet/>
      <dgm:spPr/>
      <dgm:t>
        <a:bodyPr/>
        <a:lstStyle/>
        <a:p>
          <a:r>
            <a:rPr lang="en-US" dirty="0" smtClean="0"/>
            <a:t>Real estate loans</a:t>
          </a:r>
          <a:endParaRPr lang="en-US" dirty="0" smtClean="0">
            <a:latin typeface="+mj-lt"/>
          </a:endParaRPr>
        </a:p>
      </dgm:t>
    </dgm:pt>
    <dgm:pt modelId="{13850A0D-72FA-44B8-9530-B6FE69434A98}" type="parTrans" cxnId="{E244D947-E8AF-456B-BCD7-35539F92F540}">
      <dgm:prSet/>
      <dgm:spPr/>
      <dgm:t>
        <a:bodyPr/>
        <a:lstStyle/>
        <a:p>
          <a:endParaRPr lang="en-US"/>
        </a:p>
      </dgm:t>
    </dgm:pt>
    <dgm:pt modelId="{8DD36277-DA28-47C3-B3C4-46B70464FFB2}" type="sibTrans" cxnId="{E244D947-E8AF-456B-BCD7-35539F92F540}">
      <dgm:prSet/>
      <dgm:spPr/>
      <dgm:t>
        <a:bodyPr/>
        <a:lstStyle/>
        <a:p>
          <a:endParaRPr lang="en-US"/>
        </a:p>
      </dgm:t>
    </dgm:pt>
    <dgm:pt modelId="{9F483361-D936-4715-A199-8171934F0D3F}">
      <dgm:prSet phldrT="[Text]"/>
      <dgm:spPr/>
      <dgm:t>
        <a:bodyPr/>
        <a:lstStyle/>
        <a:p>
          <a:r>
            <a:rPr lang="en-US" dirty="0" smtClean="0"/>
            <a:t>Business or commercial loan</a:t>
          </a:r>
          <a:endParaRPr lang="en-US" dirty="0"/>
        </a:p>
      </dgm:t>
    </dgm:pt>
    <dgm:pt modelId="{A99FEC54-0281-4A34-A58D-649D1658AAA3}" type="parTrans" cxnId="{97B5B224-A48A-4F92-8197-C2F8F4EAAD0F}">
      <dgm:prSet/>
      <dgm:spPr/>
      <dgm:t>
        <a:bodyPr/>
        <a:lstStyle/>
        <a:p>
          <a:endParaRPr lang="en-US"/>
        </a:p>
      </dgm:t>
    </dgm:pt>
    <dgm:pt modelId="{A4F09717-0CE5-4EAD-9E63-3876DF0DFB70}" type="sibTrans" cxnId="{97B5B224-A48A-4F92-8197-C2F8F4EAAD0F}">
      <dgm:prSet/>
      <dgm:spPr/>
      <dgm:t>
        <a:bodyPr/>
        <a:lstStyle/>
        <a:p>
          <a:endParaRPr lang="en-US"/>
        </a:p>
      </dgm:t>
    </dgm:pt>
    <dgm:pt modelId="{B6670DB7-06A0-47F5-8649-6EBDC9BDA925}">
      <dgm:prSet phldrT="[Text]"/>
      <dgm:spPr/>
      <dgm:t>
        <a:bodyPr/>
        <a:lstStyle/>
        <a:p>
          <a:r>
            <a:rPr lang="en-US" dirty="0" smtClean="0"/>
            <a:t>Construction loans</a:t>
          </a:r>
          <a:endParaRPr lang="en-US" dirty="0"/>
        </a:p>
      </dgm:t>
    </dgm:pt>
    <dgm:pt modelId="{BBAE7732-90BA-4E46-AB6A-96385DF47BAD}" type="parTrans" cxnId="{1944DACE-C657-4F98-A130-D4A3062F3F89}">
      <dgm:prSet/>
      <dgm:spPr/>
      <dgm:t>
        <a:bodyPr/>
        <a:lstStyle/>
        <a:p>
          <a:endParaRPr lang="en-US"/>
        </a:p>
      </dgm:t>
    </dgm:pt>
    <dgm:pt modelId="{7FAA63EE-D307-4E1A-9120-60716BA89E1A}" type="sibTrans" cxnId="{1944DACE-C657-4F98-A130-D4A3062F3F89}">
      <dgm:prSet/>
      <dgm:spPr/>
      <dgm:t>
        <a:bodyPr/>
        <a:lstStyle/>
        <a:p>
          <a:endParaRPr lang="en-US"/>
        </a:p>
      </dgm:t>
    </dgm:pt>
    <dgm:pt modelId="{4DA218BE-1FE4-458B-906D-E0AFE8DC70F2}">
      <dgm:prSet phldrT="[Text]"/>
      <dgm:spPr/>
      <dgm:t>
        <a:bodyPr/>
        <a:lstStyle/>
        <a:p>
          <a:r>
            <a:rPr lang="en-US" dirty="0" smtClean="0"/>
            <a:t>Mortgage loans</a:t>
          </a:r>
          <a:endParaRPr lang="en-US" dirty="0"/>
        </a:p>
      </dgm:t>
    </dgm:pt>
    <dgm:pt modelId="{62C41A04-08F7-4027-AEF2-F816A1D2CC85}" type="parTrans" cxnId="{A3A9EA02-2A1A-4192-B5BE-1ED403BB2963}">
      <dgm:prSet/>
      <dgm:spPr/>
      <dgm:t>
        <a:bodyPr/>
        <a:lstStyle/>
        <a:p>
          <a:endParaRPr lang="en-US"/>
        </a:p>
      </dgm:t>
    </dgm:pt>
    <dgm:pt modelId="{0077D083-ED62-4DA5-B03F-EFCFACE2BBDD}" type="sibTrans" cxnId="{A3A9EA02-2A1A-4192-B5BE-1ED403BB2963}">
      <dgm:prSet/>
      <dgm:spPr/>
      <dgm:t>
        <a:bodyPr/>
        <a:lstStyle/>
        <a:p>
          <a:endParaRPr lang="en-US"/>
        </a:p>
      </dgm:t>
    </dgm:pt>
    <dgm:pt modelId="{065B74B9-B729-4D8F-9220-0CFD6638DD82}">
      <dgm:prSet phldrT="[Text]"/>
      <dgm:spPr/>
      <dgm:t>
        <a:bodyPr/>
        <a:lstStyle/>
        <a:p>
          <a:r>
            <a:rPr lang="en-US" dirty="0" smtClean="0"/>
            <a:t>Home equity loans</a:t>
          </a:r>
          <a:endParaRPr lang="en-US" dirty="0"/>
        </a:p>
      </dgm:t>
    </dgm:pt>
    <dgm:pt modelId="{381EDD1C-4EC2-4486-A5D3-FC9C1C686BC7}" type="parTrans" cxnId="{8B487CFE-4E5A-4090-B061-18691E4C68F8}">
      <dgm:prSet/>
      <dgm:spPr/>
      <dgm:t>
        <a:bodyPr/>
        <a:lstStyle/>
        <a:p>
          <a:endParaRPr lang="en-US"/>
        </a:p>
      </dgm:t>
    </dgm:pt>
    <dgm:pt modelId="{EA680C0A-7665-4E17-B319-F7CBB3724241}" type="sibTrans" cxnId="{8B487CFE-4E5A-4090-B061-18691E4C68F8}">
      <dgm:prSet/>
      <dgm:spPr/>
      <dgm:t>
        <a:bodyPr/>
        <a:lstStyle/>
        <a:p>
          <a:endParaRPr lang="en-US"/>
        </a:p>
      </dgm:t>
    </dgm:pt>
    <dgm:pt modelId="{9D3A65C3-5DB7-46BD-AF1F-CEC456FC6834}">
      <dgm:prSet phldrT="[Text]"/>
      <dgm:spPr/>
      <dgm:t>
        <a:bodyPr/>
        <a:lstStyle/>
        <a:p>
          <a:r>
            <a:rPr lang="en-US" dirty="0" smtClean="0"/>
            <a:t>Lines of credits </a:t>
          </a:r>
          <a:endParaRPr lang="en-US" dirty="0" smtClean="0">
            <a:latin typeface="+mj-lt"/>
          </a:endParaRPr>
        </a:p>
      </dgm:t>
    </dgm:pt>
    <dgm:pt modelId="{B0D832E8-D45B-4058-BC92-C195D62CC302}" type="parTrans" cxnId="{91D8E520-7B35-4AA2-817C-DD9153BB865C}">
      <dgm:prSet/>
      <dgm:spPr/>
      <dgm:t>
        <a:bodyPr/>
        <a:lstStyle/>
        <a:p>
          <a:endParaRPr lang="en-US"/>
        </a:p>
      </dgm:t>
    </dgm:pt>
    <dgm:pt modelId="{0F97E524-CC1A-4452-BAD1-7B755D857A42}" type="sibTrans" cxnId="{91D8E520-7B35-4AA2-817C-DD9153BB865C}">
      <dgm:prSet/>
      <dgm:spPr/>
      <dgm:t>
        <a:bodyPr/>
        <a:lstStyle/>
        <a:p>
          <a:endParaRPr lang="en-US"/>
        </a:p>
      </dgm:t>
    </dgm:pt>
    <dgm:pt modelId="{4070D6CD-8F11-4EFA-86D4-FB92D8BD308B}">
      <dgm:prSet phldrT="[Text]"/>
      <dgm:spPr/>
      <dgm:t>
        <a:bodyPr/>
        <a:lstStyle/>
        <a:p>
          <a:r>
            <a:rPr lang="en-US" dirty="0" smtClean="0"/>
            <a:t> Installment loans</a:t>
          </a:r>
          <a:endParaRPr lang="en-US" dirty="0"/>
        </a:p>
      </dgm:t>
    </dgm:pt>
    <dgm:pt modelId="{F6B07C6B-F62C-404F-8E3C-0707A142D0C3}" type="parTrans" cxnId="{7DE864BB-5ECC-4941-AA6F-809492D690E7}">
      <dgm:prSet/>
      <dgm:spPr/>
      <dgm:t>
        <a:bodyPr/>
        <a:lstStyle/>
        <a:p>
          <a:endParaRPr lang="en-US"/>
        </a:p>
      </dgm:t>
    </dgm:pt>
    <dgm:pt modelId="{0D151123-7A2E-4D70-8881-F1A6AE716DA5}" type="sibTrans" cxnId="{7DE864BB-5ECC-4941-AA6F-809492D690E7}">
      <dgm:prSet/>
      <dgm:spPr/>
      <dgm:t>
        <a:bodyPr/>
        <a:lstStyle/>
        <a:p>
          <a:endParaRPr lang="en-US"/>
        </a:p>
      </dgm:t>
    </dgm:pt>
    <dgm:pt modelId="{69DFAA25-D905-48D0-95F9-040BF1BCBCEB}">
      <dgm:prSet phldrT="[Text]"/>
      <dgm:spPr/>
      <dgm:t>
        <a:bodyPr/>
        <a:lstStyle/>
        <a:p>
          <a:r>
            <a:rPr lang="en-US" dirty="0" smtClean="0"/>
            <a:t>Credit cards</a:t>
          </a:r>
          <a:endParaRPr lang="en-US" dirty="0" smtClean="0">
            <a:latin typeface="+mj-lt"/>
          </a:endParaRPr>
        </a:p>
      </dgm:t>
    </dgm:pt>
    <dgm:pt modelId="{01B30FDB-F296-49B3-99ED-DAB48D9A0EA0}" type="parTrans" cxnId="{7537B089-5526-42F2-A447-39D053E7F806}">
      <dgm:prSet/>
      <dgm:spPr/>
      <dgm:t>
        <a:bodyPr/>
        <a:lstStyle/>
        <a:p>
          <a:endParaRPr lang="en-US"/>
        </a:p>
      </dgm:t>
    </dgm:pt>
    <dgm:pt modelId="{0DC01AC4-CA2B-4B4D-A89E-77F1FD66387B}" type="sibTrans" cxnId="{7537B089-5526-42F2-A447-39D053E7F806}">
      <dgm:prSet/>
      <dgm:spPr/>
      <dgm:t>
        <a:bodyPr/>
        <a:lstStyle/>
        <a:p>
          <a:endParaRPr lang="en-US"/>
        </a:p>
      </dgm:t>
    </dgm:pt>
    <dgm:pt modelId="{1C06BC11-B42C-4AF6-9C03-AFA8B1DB7F88}">
      <dgm:prSet phldrT="[Text]"/>
      <dgm:spPr/>
      <dgm:t>
        <a:bodyPr/>
        <a:lstStyle/>
        <a:p>
          <a:r>
            <a:rPr lang="en-US" dirty="0" smtClean="0"/>
            <a:t>Overdraft</a:t>
          </a:r>
          <a:endParaRPr lang="en-US" dirty="0"/>
        </a:p>
      </dgm:t>
    </dgm:pt>
    <dgm:pt modelId="{318D98E0-20C2-47F3-BA9D-6BBD51F14702}" type="parTrans" cxnId="{CEDA974B-02A6-4454-87EE-C251813B606E}">
      <dgm:prSet/>
      <dgm:spPr/>
      <dgm:t>
        <a:bodyPr/>
        <a:lstStyle/>
        <a:p>
          <a:endParaRPr lang="en-US"/>
        </a:p>
      </dgm:t>
    </dgm:pt>
    <dgm:pt modelId="{5DC2E2B8-398B-416B-833A-9FF871FF84D8}" type="sibTrans" cxnId="{CEDA974B-02A6-4454-87EE-C251813B606E}">
      <dgm:prSet/>
      <dgm:spPr/>
      <dgm:t>
        <a:bodyPr/>
        <a:lstStyle/>
        <a:p>
          <a:endParaRPr lang="en-US"/>
        </a:p>
      </dgm:t>
    </dgm:pt>
    <dgm:pt modelId="{39B04560-82D8-4E3A-86D7-666A5A0DE07B}">
      <dgm:prSet phldrT="[Text]"/>
      <dgm:spPr/>
      <dgm:t>
        <a:bodyPr/>
        <a:lstStyle/>
        <a:p>
          <a:r>
            <a:rPr lang="en-US" dirty="0" smtClean="0"/>
            <a:t>Types of Loans</a:t>
          </a:r>
          <a:endParaRPr lang="en-US" dirty="0"/>
        </a:p>
      </dgm:t>
    </dgm:pt>
    <dgm:pt modelId="{6DF9895A-933F-4023-97F8-0C9ADBA5B17D}" type="parTrans" cxnId="{35128D0C-A0DE-4FCA-B85F-335B19BAB2BA}">
      <dgm:prSet/>
      <dgm:spPr/>
      <dgm:t>
        <a:bodyPr/>
        <a:lstStyle/>
        <a:p>
          <a:endParaRPr lang="en-US"/>
        </a:p>
      </dgm:t>
    </dgm:pt>
    <dgm:pt modelId="{B7DB8BE4-572C-4564-819A-CB7DD2095EF2}" type="sibTrans" cxnId="{35128D0C-A0DE-4FCA-B85F-335B19BAB2BA}">
      <dgm:prSet/>
      <dgm:spPr/>
      <dgm:t>
        <a:bodyPr/>
        <a:lstStyle/>
        <a:p>
          <a:endParaRPr lang="en-US"/>
        </a:p>
      </dgm:t>
    </dgm:pt>
    <dgm:pt modelId="{D8204200-2395-4C57-9606-8EA0C22A3C58}" type="pres">
      <dgm:prSet presAssocID="{FB9295F2-EDB3-4265-8C66-6D3CD1DDC51B}" presName="mainComposite" presStyleCnt="0">
        <dgm:presLayoutVars>
          <dgm:chPref val="1"/>
          <dgm:dir/>
          <dgm:animOne val="branch"/>
          <dgm:animLvl val="lvl"/>
          <dgm:resizeHandles val="exact"/>
        </dgm:presLayoutVars>
      </dgm:prSet>
      <dgm:spPr/>
      <dgm:t>
        <a:bodyPr/>
        <a:lstStyle/>
        <a:p>
          <a:endParaRPr lang="en-US"/>
        </a:p>
      </dgm:t>
    </dgm:pt>
    <dgm:pt modelId="{24E02574-6D8E-40FE-80B7-A70451673ADC}" type="pres">
      <dgm:prSet presAssocID="{FB9295F2-EDB3-4265-8C66-6D3CD1DDC51B}" presName="hierFlow" presStyleCnt="0"/>
      <dgm:spPr/>
    </dgm:pt>
    <dgm:pt modelId="{252ED9E8-35D6-4BC2-A98D-6EACD27AE102}" type="pres">
      <dgm:prSet presAssocID="{FB9295F2-EDB3-4265-8C66-6D3CD1DDC51B}" presName="hierChild1" presStyleCnt="0">
        <dgm:presLayoutVars>
          <dgm:chPref val="1"/>
          <dgm:animOne val="branch"/>
          <dgm:animLvl val="lvl"/>
        </dgm:presLayoutVars>
      </dgm:prSet>
      <dgm:spPr/>
    </dgm:pt>
    <dgm:pt modelId="{237634DE-EF6D-45F6-B4AB-CF4796ACB30C}" type="pres">
      <dgm:prSet presAssocID="{39B04560-82D8-4E3A-86D7-666A5A0DE07B}" presName="Name14" presStyleCnt="0"/>
      <dgm:spPr/>
    </dgm:pt>
    <dgm:pt modelId="{CAE3C524-52DE-46D8-9B49-6A3028A5D0C7}" type="pres">
      <dgm:prSet presAssocID="{39B04560-82D8-4E3A-86D7-666A5A0DE07B}" presName="level1Shape" presStyleLbl="node0" presStyleIdx="0" presStyleCnt="1">
        <dgm:presLayoutVars>
          <dgm:chPref val="3"/>
        </dgm:presLayoutVars>
      </dgm:prSet>
      <dgm:spPr/>
      <dgm:t>
        <a:bodyPr/>
        <a:lstStyle/>
        <a:p>
          <a:endParaRPr lang="en-US"/>
        </a:p>
      </dgm:t>
    </dgm:pt>
    <dgm:pt modelId="{E4791E18-6535-47C9-8791-9532984D54EE}" type="pres">
      <dgm:prSet presAssocID="{39B04560-82D8-4E3A-86D7-666A5A0DE07B}" presName="hierChild2" presStyleCnt="0"/>
      <dgm:spPr/>
    </dgm:pt>
    <dgm:pt modelId="{5F2B53EC-04F9-4955-9649-6A1FC2AC4D18}" type="pres">
      <dgm:prSet presAssocID="{A99FEC54-0281-4A34-A58D-649D1658AAA3}" presName="Name19" presStyleLbl="parChTrans1D2" presStyleIdx="0" presStyleCnt="3"/>
      <dgm:spPr/>
      <dgm:t>
        <a:bodyPr/>
        <a:lstStyle/>
        <a:p>
          <a:endParaRPr lang="en-US"/>
        </a:p>
      </dgm:t>
    </dgm:pt>
    <dgm:pt modelId="{772F745C-72B3-44CF-AA37-D4A47F48831E}" type="pres">
      <dgm:prSet presAssocID="{9F483361-D936-4715-A199-8171934F0D3F}" presName="Name21" presStyleCnt="0"/>
      <dgm:spPr/>
    </dgm:pt>
    <dgm:pt modelId="{65BD0E9A-1FD8-45E8-B2F9-EEA0A8AC19FC}" type="pres">
      <dgm:prSet presAssocID="{9F483361-D936-4715-A199-8171934F0D3F}" presName="level2Shape" presStyleLbl="node2" presStyleIdx="0" presStyleCnt="3"/>
      <dgm:spPr/>
      <dgm:t>
        <a:bodyPr/>
        <a:lstStyle/>
        <a:p>
          <a:endParaRPr lang="en-US"/>
        </a:p>
      </dgm:t>
    </dgm:pt>
    <dgm:pt modelId="{B6F1C1E9-713C-4FAE-8C0B-E28A5214B282}" type="pres">
      <dgm:prSet presAssocID="{9F483361-D936-4715-A199-8171934F0D3F}" presName="hierChild3" presStyleCnt="0"/>
      <dgm:spPr/>
    </dgm:pt>
    <dgm:pt modelId="{294B0500-531A-4E62-9A69-01F34B55D125}" type="pres">
      <dgm:prSet presAssocID="{CF54B406-5339-4742-83F2-7020E0F18094}" presName="Name19" presStyleLbl="parChTrans1D2" presStyleIdx="1" presStyleCnt="3"/>
      <dgm:spPr/>
      <dgm:t>
        <a:bodyPr/>
        <a:lstStyle/>
        <a:p>
          <a:endParaRPr lang="en-US"/>
        </a:p>
      </dgm:t>
    </dgm:pt>
    <dgm:pt modelId="{8A114459-EEF6-45A8-A413-B2BA5E0B96B8}" type="pres">
      <dgm:prSet presAssocID="{658B65DB-38E3-4C2C-AC92-06111BDF991F}" presName="Name21" presStyleCnt="0"/>
      <dgm:spPr/>
    </dgm:pt>
    <dgm:pt modelId="{5B264937-3483-4C3C-A646-22552E0A042B}" type="pres">
      <dgm:prSet presAssocID="{658B65DB-38E3-4C2C-AC92-06111BDF991F}" presName="level2Shape" presStyleLbl="node2" presStyleIdx="1" presStyleCnt="3" custLinFactNeighborX="52241" custLinFactNeighborY="6965"/>
      <dgm:spPr/>
      <dgm:t>
        <a:bodyPr/>
        <a:lstStyle/>
        <a:p>
          <a:endParaRPr lang="en-US"/>
        </a:p>
      </dgm:t>
    </dgm:pt>
    <dgm:pt modelId="{7942CE89-7496-49BC-9775-65A8D522769E}" type="pres">
      <dgm:prSet presAssocID="{658B65DB-38E3-4C2C-AC92-06111BDF991F}" presName="hierChild3" presStyleCnt="0"/>
      <dgm:spPr/>
    </dgm:pt>
    <dgm:pt modelId="{662021D5-1A1C-4EF6-9A09-A1F823A5337C}" type="pres">
      <dgm:prSet presAssocID="{B0D832E8-D45B-4058-BC92-C195D62CC302}" presName="Name19" presStyleLbl="parChTrans1D3" presStyleIdx="0" presStyleCnt="5"/>
      <dgm:spPr/>
      <dgm:t>
        <a:bodyPr/>
        <a:lstStyle/>
        <a:p>
          <a:endParaRPr lang="en-US"/>
        </a:p>
      </dgm:t>
    </dgm:pt>
    <dgm:pt modelId="{80A50BD0-94A0-4A08-92D3-698564380082}" type="pres">
      <dgm:prSet presAssocID="{9D3A65C3-5DB7-46BD-AF1F-CEC456FC6834}" presName="Name21" presStyleCnt="0"/>
      <dgm:spPr/>
    </dgm:pt>
    <dgm:pt modelId="{E0CECD78-17DF-4D3D-A5DD-0A23B32C4D1A}" type="pres">
      <dgm:prSet presAssocID="{9D3A65C3-5DB7-46BD-AF1F-CEC456FC6834}" presName="level2Shape" presStyleLbl="node3" presStyleIdx="0" presStyleCnt="5"/>
      <dgm:spPr/>
      <dgm:t>
        <a:bodyPr/>
        <a:lstStyle/>
        <a:p>
          <a:endParaRPr lang="en-US"/>
        </a:p>
      </dgm:t>
    </dgm:pt>
    <dgm:pt modelId="{0215505B-9AA3-44F2-9EC9-CEAF7BDFC549}" type="pres">
      <dgm:prSet presAssocID="{9D3A65C3-5DB7-46BD-AF1F-CEC456FC6834}" presName="hierChild3" presStyleCnt="0"/>
      <dgm:spPr/>
    </dgm:pt>
    <dgm:pt modelId="{395DFA5D-FDBD-4845-9719-9D64288FF2DB}" type="pres">
      <dgm:prSet presAssocID="{01B30FDB-F296-49B3-99ED-DAB48D9A0EA0}" presName="Name19" presStyleLbl="parChTrans1D4" presStyleIdx="0" presStyleCnt="2"/>
      <dgm:spPr/>
      <dgm:t>
        <a:bodyPr/>
        <a:lstStyle/>
        <a:p>
          <a:endParaRPr lang="en-US"/>
        </a:p>
      </dgm:t>
    </dgm:pt>
    <dgm:pt modelId="{4D68B32C-B4AC-46BF-82EF-A34A0F648500}" type="pres">
      <dgm:prSet presAssocID="{69DFAA25-D905-48D0-95F9-040BF1BCBCEB}" presName="Name21" presStyleCnt="0"/>
      <dgm:spPr/>
    </dgm:pt>
    <dgm:pt modelId="{0551C52F-49E9-4D7A-AF15-C9A00D2065C9}" type="pres">
      <dgm:prSet presAssocID="{69DFAA25-D905-48D0-95F9-040BF1BCBCEB}" presName="level2Shape" presStyleLbl="node4" presStyleIdx="0" presStyleCnt="2"/>
      <dgm:spPr/>
      <dgm:t>
        <a:bodyPr/>
        <a:lstStyle/>
        <a:p>
          <a:endParaRPr lang="en-US"/>
        </a:p>
      </dgm:t>
    </dgm:pt>
    <dgm:pt modelId="{C86DE6BA-C093-4F8B-8F06-678D63450D14}" type="pres">
      <dgm:prSet presAssocID="{69DFAA25-D905-48D0-95F9-040BF1BCBCEB}" presName="hierChild3" presStyleCnt="0"/>
      <dgm:spPr/>
    </dgm:pt>
    <dgm:pt modelId="{6ECD4751-B031-445D-8A42-86B8176D16E8}" type="pres">
      <dgm:prSet presAssocID="{318D98E0-20C2-47F3-BA9D-6BBD51F14702}" presName="Name19" presStyleLbl="parChTrans1D4" presStyleIdx="1" presStyleCnt="2"/>
      <dgm:spPr/>
      <dgm:t>
        <a:bodyPr/>
        <a:lstStyle/>
        <a:p>
          <a:endParaRPr lang="en-US"/>
        </a:p>
      </dgm:t>
    </dgm:pt>
    <dgm:pt modelId="{AF8245E7-2E40-4856-B461-8659FD24B894}" type="pres">
      <dgm:prSet presAssocID="{1C06BC11-B42C-4AF6-9C03-AFA8B1DB7F88}" presName="Name21" presStyleCnt="0"/>
      <dgm:spPr/>
    </dgm:pt>
    <dgm:pt modelId="{A5610C7A-7B5F-4C04-A597-A3DB9A55C94A}" type="pres">
      <dgm:prSet presAssocID="{1C06BC11-B42C-4AF6-9C03-AFA8B1DB7F88}" presName="level2Shape" presStyleLbl="node4" presStyleIdx="1" presStyleCnt="2"/>
      <dgm:spPr/>
      <dgm:t>
        <a:bodyPr/>
        <a:lstStyle/>
        <a:p>
          <a:endParaRPr lang="en-US"/>
        </a:p>
      </dgm:t>
    </dgm:pt>
    <dgm:pt modelId="{2BFB0158-396E-4B8B-8258-90347C385459}" type="pres">
      <dgm:prSet presAssocID="{1C06BC11-B42C-4AF6-9C03-AFA8B1DB7F88}" presName="hierChild3" presStyleCnt="0"/>
      <dgm:spPr/>
    </dgm:pt>
    <dgm:pt modelId="{328DAFFB-0F08-4E68-A27C-FC91B4DCB62C}" type="pres">
      <dgm:prSet presAssocID="{F6B07C6B-F62C-404F-8E3C-0707A142D0C3}" presName="Name19" presStyleLbl="parChTrans1D3" presStyleIdx="1" presStyleCnt="5"/>
      <dgm:spPr/>
      <dgm:t>
        <a:bodyPr/>
        <a:lstStyle/>
        <a:p>
          <a:endParaRPr lang="en-US"/>
        </a:p>
      </dgm:t>
    </dgm:pt>
    <dgm:pt modelId="{5595F5C6-1BB5-40A3-B34E-721ADAABB199}" type="pres">
      <dgm:prSet presAssocID="{4070D6CD-8F11-4EFA-86D4-FB92D8BD308B}" presName="Name21" presStyleCnt="0"/>
      <dgm:spPr/>
    </dgm:pt>
    <dgm:pt modelId="{E89BE8AB-61E8-48BC-9D5F-E3923C7C1809}" type="pres">
      <dgm:prSet presAssocID="{4070D6CD-8F11-4EFA-86D4-FB92D8BD308B}" presName="level2Shape" presStyleLbl="node3" presStyleIdx="1" presStyleCnt="5"/>
      <dgm:spPr/>
      <dgm:t>
        <a:bodyPr/>
        <a:lstStyle/>
        <a:p>
          <a:endParaRPr lang="en-US"/>
        </a:p>
      </dgm:t>
    </dgm:pt>
    <dgm:pt modelId="{313AB9F3-0655-4B63-B51C-2829E459E20F}" type="pres">
      <dgm:prSet presAssocID="{4070D6CD-8F11-4EFA-86D4-FB92D8BD308B}" presName="hierChild3" presStyleCnt="0"/>
      <dgm:spPr/>
    </dgm:pt>
    <dgm:pt modelId="{364704C1-DB8D-46F7-90E8-AF857C59197A}" type="pres">
      <dgm:prSet presAssocID="{13850A0D-72FA-44B8-9530-B6FE69434A98}" presName="Name19" presStyleLbl="parChTrans1D2" presStyleIdx="2" presStyleCnt="3"/>
      <dgm:spPr/>
      <dgm:t>
        <a:bodyPr/>
        <a:lstStyle/>
        <a:p>
          <a:endParaRPr lang="en-US"/>
        </a:p>
      </dgm:t>
    </dgm:pt>
    <dgm:pt modelId="{AD10032B-A3F6-4148-B1C4-3B6031E26AA8}" type="pres">
      <dgm:prSet presAssocID="{3154518A-3792-4658-BA6F-45A9BA9540EC}" presName="Name21" presStyleCnt="0"/>
      <dgm:spPr/>
    </dgm:pt>
    <dgm:pt modelId="{540265FB-7229-4818-A934-4ED48AC0196F}" type="pres">
      <dgm:prSet presAssocID="{3154518A-3792-4658-BA6F-45A9BA9540EC}" presName="level2Shape" presStyleLbl="node2" presStyleIdx="2" presStyleCnt="3"/>
      <dgm:spPr/>
      <dgm:t>
        <a:bodyPr/>
        <a:lstStyle/>
        <a:p>
          <a:endParaRPr lang="en-US"/>
        </a:p>
      </dgm:t>
    </dgm:pt>
    <dgm:pt modelId="{4816AEC4-79B3-4B62-8C6A-EF044B8AA10B}" type="pres">
      <dgm:prSet presAssocID="{3154518A-3792-4658-BA6F-45A9BA9540EC}" presName="hierChild3" presStyleCnt="0"/>
      <dgm:spPr/>
    </dgm:pt>
    <dgm:pt modelId="{EDFCBDAD-AD53-4E20-B3CC-003AA4ECB1EF}" type="pres">
      <dgm:prSet presAssocID="{BBAE7732-90BA-4E46-AB6A-96385DF47BAD}" presName="Name19" presStyleLbl="parChTrans1D3" presStyleIdx="2" presStyleCnt="5"/>
      <dgm:spPr/>
      <dgm:t>
        <a:bodyPr/>
        <a:lstStyle/>
        <a:p>
          <a:endParaRPr lang="en-US"/>
        </a:p>
      </dgm:t>
    </dgm:pt>
    <dgm:pt modelId="{99871507-ECC5-45E4-B96C-03C229C6077E}" type="pres">
      <dgm:prSet presAssocID="{B6670DB7-06A0-47F5-8649-6EBDC9BDA925}" presName="Name21" presStyleCnt="0"/>
      <dgm:spPr/>
    </dgm:pt>
    <dgm:pt modelId="{AB6E73B8-1220-4F91-8470-010C60335926}" type="pres">
      <dgm:prSet presAssocID="{B6670DB7-06A0-47F5-8649-6EBDC9BDA925}" presName="level2Shape" presStyleLbl="node3" presStyleIdx="2" presStyleCnt="5"/>
      <dgm:spPr/>
      <dgm:t>
        <a:bodyPr/>
        <a:lstStyle/>
        <a:p>
          <a:endParaRPr lang="en-US"/>
        </a:p>
      </dgm:t>
    </dgm:pt>
    <dgm:pt modelId="{66983E7B-C621-4D09-8C88-DCEEAA4BEE91}" type="pres">
      <dgm:prSet presAssocID="{B6670DB7-06A0-47F5-8649-6EBDC9BDA925}" presName="hierChild3" presStyleCnt="0"/>
      <dgm:spPr/>
    </dgm:pt>
    <dgm:pt modelId="{76BA48EE-A43C-42B7-9665-1647629D8356}" type="pres">
      <dgm:prSet presAssocID="{62C41A04-08F7-4027-AEF2-F816A1D2CC85}" presName="Name19" presStyleLbl="parChTrans1D3" presStyleIdx="3" presStyleCnt="5"/>
      <dgm:spPr/>
      <dgm:t>
        <a:bodyPr/>
        <a:lstStyle/>
        <a:p>
          <a:endParaRPr lang="en-US"/>
        </a:p>
      </dgm:t>
    </dgm:pt>
    <dgm:pt modelId="{C2B09A35-FF2C-43E4-86AE-03445CB5E71C}" type="pres">
      <dgm:prSet presAssocID="{4DA218BE-1FE4-458B-906D-E0AFE8DC70F2}" presName="Name21" presStyleCnt="0"/>
      <dgm:spPr/>
    </dgm:pt>
    <dgm:pt modelId="{FC3942AF-E3FE-46B2-94F3-3F23DAA40105}" type="pres">
      <dgm:prSet presAssocID="{4DA218BE-1FE4-458B-906D-E0AFE8DC70F2}" presName="level2Shape" presStyleLbl="node3" presStyleIdx="3" presStyleCnt="5"/>
      <dgm:spPr/>
      <dgm:t>
        <a:bodyPr/>
        <a:lstStyle/>
        <a:p>
          <a:endParaRPr lang="en-US"/>
        </a:p>
      </dgm:t>
    </dgm:pt>
    <dgm:pt modelId="{62E6F118-92E1-448E-983F-6D5629517D06}" type="pres">
      <dgm:prSet presAssocID="{4DA218BE-1FE4-458B-906D-E0AFE8DC70F2}" presName="hierChild3" presStyleCnt="0"/>
      <dgm:spPr/>
    </dgm:pt>
    <dgm:pt modelId="{A35E2C68-BF62-424B-B669-2A413318909A}" type="pres">
      <dgm:prSet presAssocID="{381EDD1C-4EC2-4486-A5D3-FC9C1C686BC7}" presName="Name19" presStyleLbl="parChTrans1D3" presStyleIdx="4" presStyleCnt="5"/>
      <dgm:spPr/>
      <dgm:t>
        <a:bodyPr/>
        <a:lstStyle/>
        <a:p>
          <a:endParaRPr lang="en-US"/>
        </a:p>
      </dgm:t>
    </dgm:pt>
    <dgm:pt modelId="{3178C2A7-056C-46CB-85A5-43A2B4FA9F4A}" type="pres">
      <dgm:prSet presAssocID="{065B74B9-B729-4D8F-9220-0CFD6638DD82}" presName="Name21" presStyleCnt="0"/>
      <dgm:spPr/>
    </dgm:pt>
    <dgm:pt modelId="{E99BCFFE-03F0-4038-B5FF-0C250A41FAD6}" type="pres">
      <dgm:prSet presAssocID="{065B74B9-B729-4D8F-9220-0CFD6638DD82}" presName="level2Shape" presStyleLbl="node3" presStyleIdx="4" presStyleCnt="5"/>
      <dgm:spPr/>
      <dgm:t>
        <a:bodyPr/>
        <a:lstStyle/>
        <a:p>
          <a:endParaRPr lang="en-US"/>
        </a:p>
      </dgm:t>
    </dgm:pt>
    <dgm:pt modelId="{E58E16DE-5845-409B-B667-8A270A7ED86F}" type="pres">
      <dgm:prSet presAssocID="{065B74B9-B729-4D8F-9220-0CFD6638DD82}" presName="hierChild3" presStyleCnt="0"/>
      <dgm:spPr/>
    </dgm:pt>
    <dgm:pt modelId="{0B544C53-A9FE-48F4-8408-C468292D5D18}" type="pres">
      <dgm:prSet presAssocID="{FB9295F2-EDB3-4265-8C66-6D3CD1DDC51B}" presName="bgShapesFlow" presStyleCnt="0"/>
      <dgm:spPr/>
    </dgm:pt>
  </dgm:ptLst>
  <dgm:cxnLst>
    <dgm:cxn modelId="{B9F1ABBD-03B4-4E26-B523-A548DB700FCE}" type="presOf" srcId="{13850A0D-72FA-44B8-9530-B6FE69434A98}" destId="{364704C1-DB8D-46F7-90E8-AF857C59197A}" srcOrd="0" destOrd="0" presId="urn:microsoft.com/office/officeart/2005/8/layout/hierarchy6"/>
    <dgm:cxn modelId="{640ADE34-AF23-4556-A98B-EF585A14E315}" type="presOf" srcId="{318D98E0-20C2-47F3-BA9D-6BBD51F14702}" destId="{6ECD4751-B031-445D-8A42-86B8176D16E8}" srcOrd="0" destOrd="0" presId="urn:microsoft.com/office/officeart/2005/8/layout/hierarchy6"/>
    <dgm:cxn modelId="{29F9EBF0-08A5-46FC-A802-AF80457573D6}" type="presOf" srcId="{BBAE7732-90BA-4E46-AB6A-96385DF47BAD}" destId="{EDFCBDAD-AD53-4E20-B3CC-003AA4ECB1EF}" srcOrd="0" destOrd="0" presId="urn:microsoft.com/office/officeart/2005/8/layout/hierarchy6"/>
    <dgm:cxn modelId="{3F578403-A167-4E1A-9A29-6CCF6957279E}" type="presOf" srcId="{CF54B406-5339-4742-83F2-7020E0F18094}" destId="{294B0500-531A-4E62-9A69-01F34B55D125}" srcOrd="0" destOrd="0" presId="urn:microsoft.com/office/officeart/2005/8/layout/hierarchy6"/>
    <dgm:cxn modelId="{4E5DCC9C-D2BB-422F-B587-57296DB6F967}" type="presOf" srcId="{A99FEC54-0281-4A34-A58D-649D1658AAA3}" destId="{5F2B53EC-04F9-4955-9649-6A1FC2AC4D18}" srcOrd="0" destOrd="0" presId="urn:microsoft.com/office/officeart/2005/8/layout/hierarchy6"/>
    <dgm:cxn modelId="{1F8428E6-04A2-493F-A7B7-BF4C252722A6}" type="presOf" srcId="{9D3A65C3-5DB7-46BD-AF1F-CEC456FC6834}" destId="{E0CECD78-17DF-4D3D-A5DD-0A23B32C4D1A}" srcOrd="0" destOrd="0" presId="urn:microsoft.com/office/officeart/2005/8/layout/hierarchy6"/>
    <dgm:cxn modelId="{1944DACE-C657-4F98-A130-D4A3062F3F89}" srcId="{3154518A-3792-4658-BA6F-45A9BA9540EC}" destId="{B6670DB7-06A0-47F5-8649-6EBDC9BDA925}" srcOrd="0" destOrd="0" parTransId="{BBAE7732-90BA-4E46-AB6A-96385DF47BAD}" sibTransId="{7FAA63EE-D307-4E1A-9120-60716BA89E1A}"/>
    <dgm:cxn modelId="{F3F48A65-4204-43ED-ACC8-ABCBBF24B98F}" srcId="{39B04560-82D8-4E3A-86D7-666A5A0DE07B}" destId="{658B65DB-38E3-4C2C-AC92-06111BDF991F}" srcOrd="1" destOrd="0" parTransId="{CF54B406-5339-4742-83F2-7020E0F18094}" sibTransId="{9748F011-D13C-4194-9F08-9BF79A300EBB}"/>
    <dgm:cxn modelId="{F984B991-683B-49FA-BD9D-E7989830CD6C}" type="presOf" srcId="{69DFAA25-D905-48D0-95F9-040BF1BCBCEB}" destId="{0551C52F-49E9-4D7A-AF15-C9A00D2065C9}" srcOrd="0" destOrd="0" presId="urn:microsoft.com/office/officeart/2005/8/layout/hierarchy6"/>
    <dgm:cxn modelId="{8B59C1E7-E043-4EE4-87CB-DC2F129B63D0}" type="presOf" srcId="{1C06BC11-B42C-4AF6-9C03-AFA8B1DB7F88}" destId="{A5610C7A-7B5F-4C04-A597-A3DB9A55C94A}" srcOrd="0" destOrd="0" presId="urn:microsoft.com/office/officeart/2005/8/layout/hierarchy6"/>
    <dgm:cxn modelId="{7DE864BB-5ECC-4941-AA6F-809492D690E7}" srcId="{658B65DB-38E3-4C2C-AC92-06111BDF991F}" destId="{4070D6CD-8F11-4EFA-86D4-FB92D8BD308B}" srcOrd="1" destOrd="0" parTransId="{F6B07C6B-F62C-404F-8E3C-0707A142D0C3}" sibTransId="{0D151123-7A2E-4D70-8881-F1A6AE716DA5}"/>
    <dgm:cxn modelId="{8B487CFE-4E5A-4090-B061-18691E4C68F8}" srcId="{3154518A-3792-4658-BA6F-45A9BA9540EC}" destId="{065B74B9-B729-4D8F-9220-0CFD6638DD82}" srcOrd="2" destOrd="0" parTransId="{381EDD1C-4EC2-4486-A5D3-FC9C1C686BC7}" sibTransId="{EA680C0A-7665-4E17-B319-F7CBB3724241}"/>
    <dgm:cxn modelId="{CCFF2A12-D298-4A0A-B005-E9642301DB0C}" type="presOf" srcId="{B0D832E8-D45B-4058-BC92-C195D62CC302}" destId="{662021D5-1A1C-4EF6-9A09-A1F823A5337C}" srcOrd="0" destOrd="0" presId="urn:microsoft.com/office/officeart/2005/8/layout/hierarchy6"/>
    <dgm:cxn modelId="{06FD0247-3B2F-49BF-89E0-116CE65E594D}" type="presOf" srcId="{F6B07C6B-F62C-404F-8E3C-0707A142D0C3}" destId="{328DAFFB-0F08-4E68-A27C-FC91B4DCB62C}" srcOrd="0" destOrd="0" presId="urn:microsoft.com/office/officeart/2005/8/layout/hierarchy6"/>
    <dgm:cxn modelId="{D07E9C51-8C2C-41AA-BDD3-E4666099C4E6}" type="presOf" srcId="{065B74B9-B729-4D8F-9220-0CFD6638DD82}" destId="{E99BCFFE-03F0-4038-B5FF-0C250A41FAD6}" srcOrd="0" destOrd="0" presId="urn:microsoft.com/office/officeart/2005/8/layout/hierarchy6"/>
    <dgm:cxn modelId="{3F4A2C9F-87E0-4762-B5D6-F597ECF7647E}" type="presOf" srcId="{4070D6CD-8F11-4EFA-86D4-FB92D8BD308B}" destId="{E89BE8AB-61E8-48BC-9D5F-E3923C7C1809}" srcOrd="0" destOrd="0" presId="urn:microsoft.com/office/officeart/2005/8/layout/hierarchy6"/>
    <dgm:cxn modelId="{058FE8B0-5BF0-4C28-9D8B-91F0B4ED3B34}" type="presOf" srcId="{62C41A04-08F7-4027-AEF2-F816A1D2CC85}" destId="{76BA48EE-A43C-42B7-9665-1647629D8356}" srcOrd="0" destOrd="0" presId="urn:microsoft.com/office/officeart/2005/8/layout/hierarchy6"/>
    <dgm:cxn modelId="{624A596F-B05B-4DCC-AE58-A69C5487D0EC}" type="presOf" srcId="{01B30FDB-F296-49B3-99ED-DAB48D9A0EA0}" destId="{395DFA5D-FDBD-4845-9719-9D64288FF2DB}" srcOrd="0" destOrd="0" presId="urn:microsoft.com/office/officeart/2005/8/layout/hierarchy6"/>
    <dgm:cxn modelId="{97B5B224-A48A-4F92-8197-C2F8F4EAAD0F}" srcId="{39B04560-82D8-4E3A-86D7-666A5A0DE07B}" destId="{9F483361-D936-4715-A199-8171934F0D3F}" srcOrd="0" destOrd="0" parTransId="{A99FEC54-0281-4A34-A58D-649D1658AAA3}" sibTransId="{A4F09717-0CE5-4EAD-9E63-3876DF0DFB70}"/>
    <dgm:cxn modelId="{C6E439A8-D00B-43BF-ACBF-A88E625D467D}" type="presOf" srcId="{9F483361-D936-4715-A199-8171934F0D3F}" destId="{65BD0E9A-1FD8-45E8-B2F9-EEA0A8AC19FC}" srcOrd="0" destOrd="0" presId="urn:microsoft.com/office/officeart/2005/8/layout/hierarchy6"/>
    <dgm:cxn modelId="{AA5604DF-27F8-41FB-9EF2-6C5F895A6C7A}" type="presOf" srcId="{B6670DB7-06A0-47F5-8649-6EBDC9BDA925}" destId="{AB6E73B8-1220-4F91-8470-010C60335926}" srcOrd="0" destOrd="0" presId="urn:microsoft.com/office/officeart/2005/8/layout/hierarchy6"/>
    <dgm:cxn modelId="{1C91CF13-47D7-4DB8-B038-CA627C854368}" type="presOf" srcId="{4DA218BE-1FE4-458B-906D-E0AFE8DC70F2}" destId="{FC3942AF-E3FE-46B2-94F3-3F23DAA40105}" srcOrd="0" destOrd="0" presId="urn:microsoft.com/office/officeart/2005/8/layout/hierarchy6"/>
    <dgm:cxn modelId="{7537B089-5526-42F2-A447-39D053E7F806}" srcId="{9D3A65C3-5DB7-46BD-AF1F-CEC456FC6834}" destId="{69DFAA25-D905-48D0-95F9-040BF1BCBCEB}" srcOrd="0" destOrd="0" parTransId="{01B30FDB-F296-49B3-99ED-DAB48D9A0EA0}" sibTransId="{0DC01AC4-CA2B-4B4D-A89E-77F1FD66387B}"/>
    <dgm:cxn modelId="{A3A9EA02-2A1A-4192-B5BE-1ED403BB2963}" srcId="{3154518A-3792-4658-BA6F-45A9BA9540EC}" destId="{4DA218BE-1FE4-458B-906D-E0AFE8DC70F2}" srcOrd="1" destOrd="0" parTransId="{62C41A04-08F7-4027-AEF2-F816A1D2CC85}" sibTransId="{0077D083-ED62-4DA5-B03F-EFCFACE2BBDD}"/>
    <dgm:cxn modelId="{CE786269-B982-4003-A34B-CCE5695E998F}" type="presOf" srcId="{3154518A-3792-4658-BA6F-45A9BA9540EC}" destId="{540265FB-7229-4818-A934-4ED48AC0196F}" srcOrd="0" destOrd="0" presId="urn:microsoft.com/office/officeart/2005/8/layout/hierarchy6"/>
    <dgm:cxn modelId="{E244D947-E8AF-456B-BCD7-35539F92F540}" srcId="{39B04560-82D8-4E3A-86D7-666A5A0DE07B}" destId="{3154518A-3792-4658-BA6F-45A9BA9540EC}" srcOrd="2" destOrd="0" parTransId="{13850A0D-72FA-44B8-9530-B6FE69434A98}" sibTransId="{8DD36277-DA28-47C3-B3C4-46B70464FFB2}"/>
    <dgm:cxn modelId="{91D8E520-7B35-4AA2-817C-DD9153BB865C}" srcId="{658B65DB-38E3-4C2C-AC92-06111BDF991F}" destId="{9D3A65C3-5DB7-46BD-AF1F-CEC456FC6834}" srcOrd="0" destOrd="0" parTransId="{B0D832E8-D45B-4058-BC92-C195D62CC302}" sibTransId="{0F97E524-CC1A-4452-BAD1-7B755D857A42}"/>
    <dgm:cxn modelId="{DCB85FFE-392C-4DC0-9684-3FC82FA91458}" type="presOf" srcId="{658B65DB-38E3-4C2C-AC92-06111BDF991F}" destId="{5B264937-3483-4C3C-A646-22552E0A042B}" srcOrd="0" destOrd="0" presId="urn:microsoft.com/office/officeart/2005/8/layout/hierarchy6"/>
    <dgm:cxn modelId="{B516384C-3DF1-4818-963A-2E13DD19CB50}" type="presOf" srcId="{39B04560-82D8-4E3A-86D7-666A5A0DE07B}" destId="{CAE3C524-52DE-46D8-9B49-6A3028A5D0C7}" srcOrd="0" destOrd="0" presId="urn:microsoft.com/office/officeart/2005/8/layout/hierarchy6"/>
    <dgm:cxn modelId="{7521F9EA-C1C2-436D-B547-511843C7884D}" type="presOf" srcId="{381EDD1C-4EC2-4486-A5D3-FC9C1C686BC7}" destId="{A35E2C68-BF62-424B-B669-2A413318909A}" srcOrd="0" destOrd="0" presId="urn:microsoft.com/office/officeart/2005/8/layout/hierarchy6"/>
    <dgm:cxn modelId="{35128D0C-A0DE-4FCA-B85F-335B19BAB2BA}" srcId="{FB9295F2-EDB3-4265-8C66-6D3CD1DDC51B}" destId="{39B04560-82D8-4E3A-86D7-666A5A0DE07B}" srcOrd="0" destOrd="0" parTransId="{6DF9895A-933F-4023-97F8-0C9ADBA5B17D}" sibTransId="{B7DB8BE4-572C-4564-819A-CB7DD2095EF2}"/>
    <dgm:cxn modelId="{CEDA974B-02A6-4454-87EE-C251813B606E}" srcId="{9D3A65C3-5DB7-46BD-AF1F-CEC456FC6834}" destId="{1C06BC11-B42C-4AF6-9C03-AFA8B1DB7F88}" srcOrd="1" destOrd="0" parTransId="{318D98E0-20C2-47F3-BA9D-6BBD51F14702}" sibTransId="{5DC2E2B8-398B-416B-833A-9FF871FF84D8}"/>
    <dgm:cxn modelId="{6727BFA4-5507-41F1-9F40-B7565F0C01D9}" type="presOf" srcId="{FB9295F2-EDB3-4265-8C66-6D3CD1DDC51B}" destId="{D8204200-2395-4C57-9606-8EA0C22A3C58}" srcOrd="0" destOrd="0" presId="urn:microsoft.com/office/officeart/2005/8/layout/hierarchy6"/>
    <dgm:cxn modelId="{404259FD-567F-4146-88C2-CC93D77A9332}" type="presParOf" srcId="{D8204200-2395-4C57-9606-8EA0C22A3C58}" destId="{24E02574-6D8E-40FE-80B7-A70451673ADC}" srcOrd="0" destOrd="0" presId="urn:microsoft.com/office/officeart/2005/8/layout/hierarchy6"/>
    <dgm:cxn modelId="{1458193C-6CC6-4909-9AD7-98F5D4C545EA}" type="presParOf" srcId="{24E02574-6D8E-40FE-80B7-A70451673ADC}" destId="{252ED9E8-35D6-4BC2-A98D-6EACD27AE102}" srcOrd="0" destOrd="0" presId="urn:microsoft.com/office/officeart/2005/8/layout/hierarchy6"/>
    <dgm:cxn modelId="{FC3ACF41-2B4A-4444-A946-50D5763F9537}" type="presParOf" srcId="{252ED9E8-35D6-4BC2-A98D-6EACD27AE102}" destId="{237634DE-EF6D-45F6-B4AB-CF4796ACB30C}" srcOrd="0" destOrd="0" presId="urn:microsoft.com/office/officeart/2005/8/layout/hierarchy6"/>
    <dgm:cxn modelId="{3E4B23B2-1FDD-43A6-B4BA-703D07B13D71}" type="presParOf" srcId="{237634DE-EF6D-45F6-B4AB-CF4796ACB30C}" destId="{CAE3C524-52DE-46D8-9B49-6A3028A5D0C7}" srcOrd="0" destOrd="0" presId="urn:microsoft.com/office/officeart/2005/8/layout/hierarchy6"/>
    <dgm:cxn modelId="{2D382EDB-29D0-4BCB-867F-3E955C359438}" type="presParOf" srcId="{237634DE-EF6D-45F6-B4AB-CF4796ACB30C}" destId="{E4791E18-6535-47C9-8791-9532984D54EE}" srcOrd="1" destOrd="0" presId="urn:microsoft.com/office/officeart/2005/8/layout/hierarchy6"/>
    <dgm:cxn modelId="{FD7403F5-622D-4D1F-9427-41D6ACFE8A64}" type="presParOf" srcId="{E4791E18-6535-47C9-8791-9532984D54EE}" destId="{5F2B53EC-04F9-4955-9649-6A1FC2AC4D18}" srcOrd="0" destOrd="0" presId="urn:microsoft.com/office/officeart/2005/8/layout/hierarchy6"/>
    <dgm:cxn modelId="{79D75935-AE68-4208-A2CA-1C10FC2C65DF}" type="presParOf" srcId="{E4791E18-6535-47C9-8791-9532984D54EE}" destId="{772F745C-72B3-44CF-AA37-D4A47F48831E}" srcOrd="1" destOrd="0" presId="urn:microsoft.com/office/officeart/2005/8/layout/hierarchy6"/>
    <dgm:cxn modelId="{94EB1012-2E5F-4EB6-BB35-B96C1CF852E8}" type="presParOf" srcId="{772F745C-72B3-44CF-AA37-D4A47F48831E}" destId="{65BD0E9A-1FD8-45E8-B2F9-EEA0A8AC19FC}" srcOrd="0" destOrd="0" presId="urn:microsoft.com/office/officeart/2005/8/layout/hierarchy6"/>
    <dgm:cxn modelId="{7A18BF60-120C-4BCE-9C49-EF159D1247AF}" type="presParOf" srcId="{772F745C-72B3-44CF-AA37-D4A47F48831E}" destId="{B6F1C1E9-713C-4FAE-8C0B-E28A5214B282}" srcOrd="1" destOrd="0" presId="urn:microsoft.com/office/officeart/2005/8/layout/hierarchy6"/>
    <dgm:cxn modelId="{48360FA2-784F-4F2C-8439-C083DE060989}" type="presParOf" srcId="{E4791E18-6535-47C9-8791-9532984D54EE}" destId="{294B0500-531A-4E62-9A69-01F34B55D125}" srcOrd="2" destOrd="0" presId="urn:microsoft.com/office/officeart/2005/8/layout/hierarchy6"/>
    <dgm:cxn modelId="{63B0B6AF-0ABB-41D2-B8A1-BF101E791B1F}" type="presParOf" srcId="{E4791E18-6535-47C9-8791-9532984D54EE}" destId="{8A114459-EEF6-45A8-A413-B2BA5E0B96B8}" srcOrd="3" destOrd="0" presId="urn:microsoft.com/office/officeart/2005/8/layout/hierarchy6"/>
    <dgm:cxn modelId="{248AB78B-113B-4E53-811A-CC08BC13D57F}" type="presParOf" srcId="{8A114459-EEF6-45A8-A413-B2BA5E0B96B8}" destId="{5B264937-3483-4C3C-A646-22552E0A042B}" srcOrd="0" destOrd="0" presId="urn:microsoft.com/office/officeart/2005/8/layout/hierarchy6"/>
    <dgm:cxn modelId="{1760746C-7111-4EB4-B48E-99570CD954EC}" type="presParOf" srcId="{8A114459-EEF6-45A8-A413-B2BA5E0B96B8}" destId="{7942CE89-7496-49BC-9775-65A8D522769E}" srcOrd="1" destOrd="0" presId="urn:microsoft.com/office/officeart/2005/8/layout/hierarchy6"/>
    <dgm:cxn modelId="{27A409FC-294E-41DF-9A3A-535A7398F0C8}" type="presParOf" srcId="{7942CE89-7496-49BC-9775-65A8D522769E}" destId="{662021D5-1A1C-4EF6-9A09-A1F823A5337C}" srcOrd="0" destOrd="0" presId="urn:microsoft.com/office/officeart/2005/8/layout/hierarchy6"/>
    <dgm:cxn modelId="{BACF3F2D-779F-4580-A3D8-C3514CB64BEC}" type="presParOf" srcId="{7942CE89-7496-49BC-9775-65A8D522769E}" destId="{80A50BD0-94A0-4A08-92D3-698564380082}" srcOrd="1" destOrd="0" presId="urn:microsoft.com/office/officeart/2005/8/layout/hierarchy6"/>
    <dgm:cxn modelId="{5F601E56-C23D-4C7A-9A67-FC0C6A8D693C}" type="presParOf" srcId="{80A50BD0-94A0-4A08-92D3-698564380082}" destId="{E0CECD78-17DF-4D3D-A5DD-0A23B32C4D1A}" srcOrd="0" destOrd="0" presId="urn:microsoft.com/office/officeart/2005/8/layout/hierarchy6"/>
    <dgm:cxn modelId="{CE22A22F-9A49-4629-A80D-758E09E4F6DF}" type="presParOf" srcId="{80A50BD0-94A0-4A08-92D3-698564380082}" destId="{0215505B-9AA3-44F2-9EC9-CEAF7BDFC549}" srcOrd="1" destOrd="0" presId="urn:microsoft.com/office/officeart/2005/8/layout/hierarchy6"/>
    <dgm:cxn modelId="{6273E994-2926-4C0A-BB4F-39870F51B085}" type="presParOf" srcId="{0215505B-9AA3-44F2-9EC9-CEAF7BDFC549}" destId="{395DFA5D-FDBD-4845-9719-9D64288FF2DB}" srcOrd="0" destOrd="0" presId="urn:microsoft.com/office/officeart/2005/8/layout/hierarchy6"/>
    <dgm:cxn modelId="{3B70BDEA-CBB0-4DB5-91D1-28AC97C6FC01}" type="presParOf" srcId="{0215505B-9AA3-44F2-9EC9-CEAF7BDFC549}" destId="{4D68B32C-B4AC-46BF-82EF-A34A0F648500}" srcOrd="1" destOrd="0" presId="urn:microsoft.com/office/officeart/2005/8/layout/hierarchy6"/>
    <dgm:cxn modelId="{51392CD6-05B3-408F-B89D-DBB5C220EA89}" type="presParOf" srcId="{4D68B32C-B4AC-46BF-82EF-A34A0F648500}" destId="{0551C52F-49E9-4D7A-AF15-C9A00D2065C9}" srcOrd="0" destOrd="0" presId="urn:microsoft.com/office/officeart/2005/8/layout/hierarchy6"/>
    <dgm:cxn modelId="{919992B0-288D-422E-B39C-B7C1D570F427}" type="presParOf" srcId="{4D68B32C-B4AC-46BF-82EF-A34A0F648500}" destId="{C86DE6BA-C093-4F8B-8F06-678D63450D14}" srcOrd="1" destOrd="0" presId="urn:microsoft.com/office/officeart/2005/8/layout/hierarchy6"/>
    <dgm:cxn modelId="{3AF0B7A3-F755-4284-A346-534CFA917CD8}" type="presParOf" srcId="{0215505B-9AA3-44F2-9EC9-CEAF7BDFC549}" destId="{6ECD4751-B031-445D-8A42-86B8176D16E8}" srcOrd="2" destOrd="0" presId="urn:microsoft.com/office/officeart/2005/8/layout/hierarchy6"/>
    <dgm:cxn modelId="{9F1D94ED-E901-4C2C-BF04-947C219607F8}" type="presParOf" srcId="{0215505B-9AA3-44F2-9EC9-CEAF7BDFC549}" destId="{AF8245E7-2E40-4856-B461-8659FD24B894}" srcOrd="3" destOrd="0" presId="urn:microsoft.com/office/officeart/2005/8/layout/hierarchy6"/>
    <dgm:cxn modelId="{02D39C57-D15C-4851-A411-8361F8E984D9}" type="presParOf" srcId="{AF8245E7-2E40-4856-B461-8659FD24B894}" destId="{A5610C7A-7B5F-4C04-A597-A3DB9A55C94A}" srcOrd="0" destOrd="0" presId="urn:microsoft.com/office/officeart/2005/8/layout/hierarchy6"/>
    <dgm:cxn modelId="{E2552B44-E4D9-477E-9B01-5C68638836A0}" type="presParOf" srcId="{AF8245E7-2E40-4856-B461-8659FD24B894}" destId="{2BFB0158-396E-4B8B-8258-90347C385459}" srcOrd="1" destOrd="0" presId="urn:microsoft.com/office/officeart/2005/8/layout/hierarchy6"/>
    <dgm:cxn modelId="{59324ACF-DBBD-461B-9C8F-0284D147FA76}" type="presParOf" srcId="{7942CE89-7496-49BC-9775-65A8D522769E}" destId="{328DAFFB-0F08-4E68-A27C-FC91B4DCB62C}" srcOrd="2" destOrd="0" presId="urn:microsoft.com/office/officeart/2005/8/layout/hierarchy6"/>
    <dgm:cxn modelId="{DC5D9310-C4EA-4163-A2D4-C98173970943}" type="presParOf" srcId="{7942CE89-7496-49BC-9775-65A8D522769E}" destId="{5595F5C6-1BB5-40A3-B34E-721ADAABB199}" srcOrd="3" destOrd="0" presId="urn:microsoft.com/office/officeart/2005/8/layout/hierarchy6"/>
    <dgm:cxn modelId="{99A2A0CB-98D7-45B3-A692-03E88A389AF5}" type="presParOf" srcId="{5595F5C6-1BB5-40A3-B34E-721ADAABB199}" destId="{E89BE8AB-61E8-48BC-9D5F-E3923C7C1809}" srcOrd="0" destOrd="0" presId="urn:microsoft.com/office/officeart/2005/8/layout/hierarchy6"/>
    <dgm:cxn modelId="{68E4C936-43E3-4EBA-B683-BA7A0BE1CE9A}" type="presParOf" srcId="{5595F5C6-1BB5-40A3-B34E-721ADAABB199}" destId="{313AB9F3-0655-4B63-B51C-2829E459E20F}" srcOrd="1" destOrd="0" presId="urn:microsoft.com/office/officeart/2005/8/layout/hierarchy6"/>
    <dgm:cxn modelId="{06999964-2CFC-433E-898F-37607E84EEE5}" type="presParOf" srcId="{E4791E18-6535-47C9-8791-9532984D54EE}" destId="{364704C1-DB8D-46F7-90E8-AF857C59197A}" srcOrd="4" destOrd="0" presId="urn:microsoft.com/office/officeart/2005/8/layout/hierarchy6"/>
    <dgm:cxn modelId="{5C05B1EE-95E9-4D78-AEFE-6B4F7D740BE9}" type="presParOf" srcId="{E4791E18-6535-47C9-8791-9532984D54EE}" destId="{AD10032B-A3F6-4148-B1C4-3B6031E26AA8}" srcOrd="5" destOrd="0" presId="urn:microsoft.com/office/officeart/2005/8/layout/hierarchy6"/>
    <dgm:cxn modelId="{82C6B9AA-27C2-4067-B2A5-EE9E22B47424}" type="presParOf" srcId="{AD10032B-A3F6-4148-B1C4-3B6031E26AA8}" destId="{540265FB-7229-4818-A934-4ED48AC0196F}" srcOrd="0" destOrd="0" presId="urn:microsoft.com/office/officeart/2005/8/layout/hierarchy6"/>
    <dgm:cxn modelId="{BE45BF6F-26B5-4D60-AAF9-097E2D030B1C}" type="presParOf" srcId="{AD10032B-A3F6-4148-B1C4-3B6031E26AA8}" destId="{4816AEC4-79B3-4B62-8C6A-EF044B8AA10B}" srcOrd="1" destOrd="0" presId="urn:microsoft.com/office/officeart/2005/8/layout/hierarchy6"/>
    <dgm:cxn modelId="{16AB8EC7-EB8C-4FE9-AE19-5696B18E7ED3}" type="presParOf" srcId="{4816AEC4-79B3-4B62-8C6A-EF044B8AA10B}" destId="{EDFCBDAD-AD53-4E20-B3CC-003AA4ECB1EF}" srcOrd="0" destOrd="0" presId="urn:microsoft.com/office/officeart/2005/8/layout/hierarchy6"/>
    <dgm:cxn modelId="{F2B5F43E-4A80-4EF7-8F19-803C33717BBA}" type="presParOf" srcId="{4816AEC4-79B3-4B62-8C6A-EF044B8AA10B}" destId="{99871507-ECC5-45E4-B96C-03C229C6077E}" srcOrd="1" destOrd="0" presId="urn:microsoft.com/office/officeart/2005/8/layout/hierarchy6"/>
    <dgm:cxn modelId="{9A5E726E-A797-46DF-9248-1C1BE3C54C2F}" type="presParOf" srcId="{99871507-ECC5-45E4-B96C-03C229C6077E}" destId="{AB6E73B8-1220-4F91-8470-010C60335926}" srcOrd="0" destOrd="0" presId="urn:microsoft.com/office/officeart/2005/8/layout/hierarchy6"/>
    <dgm:cxn modelId="{82A8190F-B7F7-4F1A-A242-0CA0960E0CD7}" type="presParOf" srcId="{99871507-ECC5-45E4-B96C-03C229C6077E}" destId="{66983E7B-C621-4D09-8C88-DCEEAA4BEE91}" srcOrd="1" destOrd="0" presId="urn:microsoft.com/office/officeart/2005/8/layout/hierarchy6"/>
    <dgm:cxn modelId="{5FF45C14-AFD8-4E65-99D1-74ABA736DF51}" type="presParOf" srcId="{4816AEC4-79B3-4B62-8C6A-EF044B8AA10B}" destId="{76BA48EE-A43C-42B7-9665-1647629D8356}" srcOrd="2" destOrd="0" presId="urn:microsoft.com/office/officeart/2005/8/layout/hierarchy6"/>
    <dgm:cxn modelId="{0D97F9E4-33FE-4A5B-8C92-25C0B6B95FB2}" type="presParOf" srcId="{4816AEC4-79B3-4B62-8C6A-EF044B8AA10B}" destId="{C2B09A35-FF2C-43E4-86AE-03445CB5E71C}" srcOrd="3" destOrd="0" presId="urn:microsoft.com/office/officeart/2005/8/layout/hierarchy6"/>
    <dgm:cxn modelId="{A6D3D787-7C76-4128-AC3A-00D7AC4157FE}" type="presParOf" srcId="{C2B09A35-FF2C-43E4-86AE-03445CB5E71C}" destId="{FC3942AF-E3FE-46B2-94F3-3F23DAA40105}" srcOrd="0" destOrd="0" presId="urn:microsoft.com/office/officeart/2005/8/layout/hierarchy6"/>
    <dgm:cxn modelId="{B6CC92A3-2015-41CB-9081-5D9AD12A6008}" type="presParOf" srcId="{C2B09A35-FF2C-43E4-86AE-03445CB5E71C}" destId="{62E6F118-92E1-448E-983F-6D5629517D06}" srcOrd="1" destOrd="0" presId="urn:microsoft.com/office/officeart/2005/8/layout/hierarchy6"/>
    <dgm:cxn modelId="{830F4342-74F2-4DC0-A1F7-C6CFD60461FC}" type="presParOf" srcId="{4816AEC4-79B3-4B62-8C6A-EF044B8AA10B}" destId="{A35E2C68-BF62-424B-B669-2A413318909A}" srcOrd="4" destOrd="0" presId="urn:microsoft.com/office/officeart/2005/8/layout/hierarchy6"/>
    <dgm:cxn modelId="{F83FC761-6F30-49A2-B15D-89082FBACA8B}" type="presParOf" srcId="{4816AEC4-79B3-4B62-8C6A-EF044B8AA10B}" destId="{3178C2A7-056C-46CB-85A5-43A2B4FA9F4A}" srcOrd="5" destOrd="0" presId="urn:microsoft.com/office/officeart/2005/8/layout/hierarchy6"/>
    <dgm:cxn modelId="{EDCD85AA-7D9E-4062-AEF7-187377A636C8}" type="presParOf" srcId="{3178C2A7-056C-46CB-85A5-43A2B4FA9F4A}" destId="{E99BCFFE-03F0-4038-B5FF-0C250A41FAD6}" srcOrd="0" destOrd="0" presId="urn:microsoft.com/office/officeart/2005/8/layout/hierarchy6"/>
    <dgm:cxn modelId="{D7081BA8-9B23-4855-8E03-51550A9E3474}" type="presParOf" srcId="{3178C2A7-056C-46CB-85A5-43A2B4FA9F4A}" destId="{E58E16DE-5845-409B-B667-8A270A7ED86F}" srcOrd="1" destOrd="0" presId="urn:microsoft.com/office/officeart/2005/8/layout/hierarchy6"/>
    <dgm:cxn modelId="{B7ED47C8-066C-4776-80DF-D1ECA6AF2341}" type="presParOf" srcId="{D8204200-2395-4C57-9606-8EA0C22A3C58}" destId="{0B544C53-A9FE-48F4-8408-C468292D5D18}" srcOrd="1" destOrd="0" presId="urn:microsoft.com/office/officeart/2005/8/layout/hierarchy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9295F2-EDB3-4265-8C66-6D3CD1DDC51B}" type="doc">
      <dgm:prSet loTypeId="urn:microsoft.com/office/officeart/2005/8/layout/hierarchy6" loCatId="hierarchy" qsTypeId="urn:microsoft.com/office/officeart/2005/8/quickstyle/3d2" qsCatId="3D" csTypeId="urn:microsoft.com/office/officeart/2005/8/colors/accent1_2" csCatId="accent1" phldr="1"/>
      <dgm:spPr/>
      <dgm:t>
        <a:bodyPr/>
        <a:lstStyle/>
        <a:p>
          <a:endParaRPr lang="en-US"/>
        </a:p>
      </dgm:t>
    </dgm:pt>
    <dgm:pt modelId="{658B65DB-38E3-4C2C-AC92-06111BDF991F}">
      <dgm:prSet/>
      <dgm:spPr/>
      <dgm:t>
        <a:bodyPr/>
        <a:lstStyle/>
        <a:p>
          <a:r>
            <a:rPr lang="en-US" dirty="0" smtClean="0"/>
            <a:t>Special money transfer checks</a:t>
          </a:r>
          <a:endParaRPr lang="en-US" dirty="0" smtClean="0">
            <a:latin typeface="+mj-lt"/>
          </a:endParaRPr>
        </a:p>
      </dgm:t>
    </dgm:pt>
    <dgm:pt modelId="{CF54B406-5339-4742-83F2-7020E0F18094}" type="parTrans" cxnId="{F3F48A65-4204-43ED-ACC8-ABCBBF24B98F}">
      <dgm:prSet/>
      <dgm:spPr/>
      <dgm:t>
        <a:bodyPr/>
        <a:lstStyle/>
        <a:p>
          <a:endParaRPr lang="en-US"/>
        </a:p>
      </dgm:t>
    </dgm:pt>
    <dgm:pt modelId="{9748F011-D13C-4194-9F08-9BF79A300EBB}" type="sibTrans" cxnId="{F3F48A65-4204-43ED-ACC8-ABCBBF24B98F}">
      <dgm:prSet/>
      <dgm:spPr/>
      <dgm:t>
        <a:bodyPr/>
        <a:lstStyle/>
        <a:p>
          <a:endParaRPr lang="en-US"/>
        </a:p>
      </dgm:t>
    </dgm:pt>
    <dgm:pt modelId="{9D3A65C3-5DB7-46BD-AF1F-CEC456FC6834}">
      <dgm:prSet phldrT="[Text]"/>
      <dgm:spPr/>
      <dgm:t>
        <a:bodyPr/>
        <a:lstStyle/>
        <a:p>
          <a:r>
            <a:rPr lang="en-US" dirty="0" smtClean="0"/>
            <a:t>Cashier’s checks</a:t>
          </a:r>
          <a:endParaRPr lang="en-US" dirty="0" smtClean="0">
            <a:latin typeface="+mj-lt"/>
          </a:endParaRPr>
        </a:p>
      </dgm:t>
    </dgm:pt>
    <dgm:pt modelId="{B0D832E8-D45B-4058-BC92-C195D62CC302}" type="parTrans" cxnId="{91D8E520-7B35-4AA2-817C-DD9153BB865C}">
      <dgm:prSet/>
      <dgm:spPr/>
      <dgm:t>
        <a:bodyPr/>
        <a:lstStyle/>
        <a:p>
          <a:endParaRPr lang="en-US"/>
        </a:p>
      </dgm:t>
    </dgm:pt>
    <dgm:pt modelId="{0F97E524-CC1A-4452-BAD1-7B755D857A42}" type="sibTrans" cxnId="{91D8E520-7B35-4AA2-817C-DD9153BB865C}">
      <dgm:prSet/>
      <dgm:spPr/>
      <dgm:t>
        <a:bodyPr/>
        <a:lstStyle/>
        <a:p>
          <a:endParaRPr lang="en-US"/>
        </a:p>
      </dgm:t>
    </dgm:pt>
    <dgm:pt modelId="{4070D6CD-8F11-4EFA-86D4-FB92D8BD308B}">
      <dgm:prSet phldrT="[Text]"/>
      <dgm:spPr/>
      <dgm:t>
        <a:bodyPr/>
        <a:lstStyle/>
        <a:p>
          <a:r>
            <a:rPr lang="en-US" dirty="0" smtClean="0"/>
            <a:t> Personal Money orders</a:t>
          </a:r>
          <a:endParaRPr lang="en-US" dirty="0"/>
        </a:p>
      </dgm:t>
    </dgm:pt>
    <dgm:pt modelId="{F6B07C6B-F62C-404F-8E3C-0707A142D0C3}" type="parTrans" cxnId="{7DE864BB-5ECC-4941-AA6F-809492D690E7}">
      <dgm:prSet/>
      <dgm:spPr/>
      <dgm:t>
        <a:bodyPr/>
        <a:lstStyle/>
        <a:p>
          <a:endParaRPr lang="en-US"/>
        </a:p>
      </dgm:t>
    </dgm:pt>
    <dgm:pt modelId="{0D151123-7A2E-4D70-8881-F1A6AE716DA5}" type="sibTrans" cxnId="{7DE864BB-5ECC-4941-AA6F-809492D690E7}">
      <dgm:prSet/>
      <dgm:spPr/>
      <dgm:t>
        <a:bodyPr/>
        <a:lstStyle/>
        <a:p>
          <a:endParaRPr lang="en-US"/>
        </a:p>
      </dgm:t>
    </dgm:pt>
    <dgm:pt modelId="{39B04560-82D8-4E3A-86D7-666A5A0DE07B}">
      <dgm:prSet phldrT="[Text]"/>
      <dgm:spPr/>
      <dgm:t>
        <a:bodyPr/>
        <a:lstStyle/>
        <a:p>
          <a:r>
            <a:rPr lang="en-US" dirty="0" smtClean="0"/>
            <a:t>Types of Payments</a:t>
          </a:r>
          <a:endParaRPr lang="en-US" dirty="0"/>
        </a:p>
      </dgm:t>
    </dgm:pt>
    <dgm:pt modelId="{6DF9895A-933F-4023-97F8-0C9ADBA5B17D}" type="parTrans" cxnId="{35128D0C-A0DE-4FCA-B85F-335B19BAB2BA}">
      <dgm:prSet/>
      <dgm:spPr/>
      <dgm:t>
        <a:bodyPr/>
        <a:lstStyle/>
        <a:p>
          <a:endParaRPr lang="en-US"/>
        </a:p>
      </dgm:t>
    </dgm:pt>
    <dgm:pt modelId="{B7DB8BE4-572C-4564-819A-CB7DD2095EF2}" type="sibTrans" cxnId="{35128D0C-A0DE-4FCA-B85F-335B19BAB2BA}">
      <dgm:prSet/>
      <dgm:spPr/>
      <dgm:t>
        <a:bodyPr/>
        <a:lstStyle/>
        <a:p>
          <a:endParaRPr lang="en-US"/>
        </a:p>
      </dgm:t>
    </dgm:pt>
    <dgm:pt modelId="{E43985E9-0B78-4F69-ABD3-CF54A5E410B0}">
      <dgm:prSet phldrT="[Text]"/>
      <dgm:spPr/>
      <dgm:t>
        <a:bodyPr/>
        <a:lstStyle/>
        <a:p>
          <a:r>
            <a:rPr lang="en-US" dirty="0" smtClean="0"/>
            <a:t>Traveler’s checks</a:t>
          </a:r>
          <a:endParaRPr lang="en-US" dirty="0"/>
        </a:p>
      </dgm:t>
    </dgm:pt>
    <dgm:pt modelId="{FBEE0C1F-40E7-4E71-9F0C-88401E8062CD}" type="parTrans" cxnId="{461F9BE5-7D9C-4B6A-806A-E00EA3A47440}">
      <dgm:prSet/>
      <dgm:spPr/>
      <dgm:t>
        <a:bodyPr/>
        <a:lstStyle/>
        <a:p>
          <a:endParaRPr lang="en-US"/>
        </a:p>
      </dgm:t>
    </dgm:pt>
    <dgm:pt modelId="{8E904B7E-C155-4317-8E35-098A7926AF48}" type="sibTrans" cxnId="{461F9BE5-7D9C-4B6A-806A-E00EA3A47440}">
      <dgm:prSet/>
      <dgm:spPr/>
      <dgm:t>
        <a:bodyPr/>
        <a:lstStyle/>
        <a:p>
          <a:endParaRPr lang="en-US"/>
        </a:p>
      </dgm:t>
    </dgm:pt>
    <dgm:pt modelId="{40CC7917-45EB-4ECE-A2E9-368491E10F3B}">
      <dgm:prSet/>
      <dgm:spPr/>
      <dgm:t>
        <a:bodyPr/>
        <a:lstStyle/>
        <a:p>
          <a:r>
            <a:rPr lang="en-US" dirty="0" smtClean="0">
              <a:latin typeface="+mj-lt"/>
            </a:rPr>
            <a:t>Checks</a:t>
          </a:r>
          <a:endParaRPr lang="en-US" dirty="0"/>
        </a:p>
      </dgm:t>
    </dgm:pt>
    <dgm:pt modelId="{7E1D8F94-C4E3-4F42-BD44-2962CA42EF37}" type="parTrans" cxnId="{8C035C74-239D-457B-9530-53CF84740C1F}">
      <dgm:prSet/>
      <dgm:spPr/>
      <dgm:t>
        <a:bodyPr/>
        <a:lstStyle/>
        <a:p>
          <a:endParaRPr lang="en-US"/>
        </a:p>
      </dgm:t>
    </dgm:pt>
    <dgm:pt modelId="{18126AA8-FFE3-49F2-B8E8-0C0B6349266B}" type="sibTrans" cxnId="{8C035C74-239D-457B-9530-53CF84740C1F}">
      <dgm:prSet/>
      <dgm:spPr/>
      <dgm:t>
        <a:bodyPr/>
        <a:lstStyle/>
        <a:p>
          <a:endParaRPr lang="en-US"/>
        </a:p>
      </dgm:t>
    </dgm:pt>
    <dgm:pt modelId="{31346221-D656-4E65-9910-9900E050473B}">
      <dgm:prSet phldrT="[Text]"/>
      <dgm:spPr/>
      <dgm:t>
        <a:bodyPr/>
        <a:lstStyle/>
        <a:p>
          <a:r>
            <a:rPr lang="en-US" dirty="0" smtClean="0"/>
            <a:t>On-Us items</a:t>
          </a:r>
          <a:endParaRPr lang="en-US" dirty="0"/>
        </a:p>
      </dgm:t>
    </dgm:pt>
    <dgm:pt modelId="{278B9A06-3B7A-44B6-9FC5-2BF402B19B27}" type="parTrans" cxnId="{A970C027-AF86-482A-8FDF-78015C57E592}">
      <dgm:prSet/>
      <dgm:spPr/>
      <dgm:t>
        <a:bodyPr/>
        <a:lstStyle/>
        <a:p>
          <a:endParaRPr lang="en-US"/>
        </a:p>
      </dgm:t>
    </dgm:pt>
    <dgm:pt modelId="{0718228C-F69D-4C4C-BEF4-77B03D38593E}" type="sibTrans" cxnId="{A970C027-AF86-482A-8FDF-78015C57E592}">
      <dgm:prSet/>
      <dgm:spPr/>
      <dgm:t>
        <a:bodyPr/>
        <a:lstStyle/>
        <a:p>
          <a:endParaRPr lang="en-US"/>
        </a:p>
      </dgm:t>
    </dgm:pt>
    <dgm:pt modelId="{16705EE5-3D64-4442-8D61-0CE7E4729F62}">
      <dgm:prSet phldrT="[Text]"/>
      <dgm:spPr/>
      <dgm:t>
        <a:bodyPr/>
        <a:lstStyle/>
        <a:p>
          <a:r>
            <a:rPr lang="en-US" dirty="0" smtClean="0"/>
            <a:t>Next day items</a:t>
          </a:r>
          <a:endParaRPr lang="en-US" dirty="0"/>
        </a:p>
      </dgm:t>
    </dgm:pt>
    <dgm:pt modelId="{69966177-DEAE-4ED6-906A-0E8EE1A5B13A}" type="parTrans" cxnId="{AC42BFD9-A959-4755-8D4D-739F8D5851DB}">
      <dgm:prSet/>
      <dgm:spPr/>
      <dgm:t>
        <a:bodyPr/>
        <a:lstStyle/>
        <a:p>
          <a:endParaRPr lang="en-US"/>
        </a:p>
      </dgm:t>
    </dgm:pt>
    <dgm:pt modelId="{C91633B7-7885-4FB7-A1E2-AB728D65A109}" type="sibTrans" cxnId="{AC42BFD9-A959-4755-8D4D-739F8D5851DB}">
      <dgm:prSet/>
      <dgm:spPr/>
      <dgm:t>
        <a:bodyPr/>
        <a:lstStyle/>
        <a:p>
          <a:endParaRPr lang="en-US"/>
        </a:p>
      </dgm:t>
    </dgm:pt>
    <dgm:pt modelId="{BF608138-4737-4D2E-A23F-A2460D1BF9F1}">
      <dgm:prSet phldrT="[Text]"/>
      <dgm:spPr/>
      <dgm:t>
        <a:bodyPr/>
        <a:lstStyle/>
        <a:p>
          <a:r>
            <a:rPr lang="en-US" dirty="0" smtClean="0"/>
            <a:t>Not Next day items</a:t>
          </a:r>
          <a:endParaRPr lang="en-US" dirty="0"/>
        </a:p>
      </dgm:t>
    </dgm:pt>
    <dgm:pt modelId="{3FC9EBE0-C62C-42D8-AF28-16FE68231AED}" type="parTrans" cxnId="{0FCBA1AF-C8DB-4829-8E1A-9B19BF477796}">
      <dgm:prSet/>
      <dgm:spPr/>
      <dgm:t>
        <a:bodyPr/>
        <a:lstStyle/>
        <a:p>
          <a:endParaRPr lang="en-US"/>
        </a:p>
      </dgm:t>
    </dgm:pt>
    <dgm:pt modelId="{F29BE9B0-E53D-437C-86DA-A3652E188E0C}" type="sibTrans" cxnId="{0FCBA1AF-C8DB-4829-8E1A-9B19BF477796}">
      <dgm:prSet/>
      <dgm:spPr/>
      <dgm:t>
        <a:bodyPr/>
        <a:lstStyle/>
        <a:p>
          <a:endParaRPr lang="en-US"/>
        </a:p>
      </dgm:t>
    </dgm:pt>
    <dgm:pt modelId="{841CDC27-D296-4AE8-A716-496D09F02A6F}">
      <dgm:prSet phldrT="[Text]"/>
      <dgm:spPr/>
      <dgm:t>
        <a:bodyPr/>
        <a:lstStyle/>
        <a:p>
          <a:r>
            <a:rPr lang="en-US" dirty="0" smtClean="0"/>
            <a:t>Electronic Funds Transfer systems</a:t>
          </a:r>
          <a:endParaRPr lang="en-US" dirty="0"/>
        </a:p>
      </dgm:t>
    </dgm:pt>
    <dgm:pt modelId="{6B5DE43D-994A-4647-907A-E68A432DCBFE}" type="parTrans" cxnId="{4E1F33ED-C2AB-4E8A-A7AF-EC6637D9BEC7}">
      <dgm:prSet/>
      <dgm:spPr/>
      <dgm:t>
        <a:bodyPr/>
        <a:lstStyle/>
        <a:p>
          <a:endParaRPr lang="en-US"/>
        </a:p>
      </dgm:t>
    </dgm:pt>
    <dgm:pt modelId="{C10C8B10-CB80-4484-AB45-8BD6CC468771}" type="sibTrans" cxnId="{4E1F33ED-C2AB-4E8A-A7AF-EC6637D9BEC7}">
      <dgm:prSet/>
      <dgm:spPr/>
      <dgm:t>
        <a:bodyPr/>
        <a:lstStyle/>
        <a:p>
          <a:endParaRPr lang="en-US"/>
        </a:p>
      </dgm:t>
    </dgm:pt>
    <dgm:pt modelId="{D8204200-2395-4C57-9606-8EA0C22A3C58}" type="pres">
      <dgm:prSet presAssocID="{FB9295F2-EDB3-4265-8C66-6D3CD1DDC51B}" presName="mainComposite" presStyleCnt="0">
        <dgm:presLayoutVars>
          <dgm:chPref val="1"/>
          <dgm:dir/>
          <dgm:animOne val="branch"/>
          <dgm:animLvl val="lvl"/>
          <dgm:resizeHandles val="exact"/>
        </dgm:presLayoutVars>
      </dgm:prSet>
      <dgm:spPr/>
      <dgm:t>
        <a:bodyPr/>
        <a:lstStyle/>
        <a:p>
          <a:endParaRPr lang="en-US"/>
        </a:p>
      </dgm:t>
    </dgm:pt>
    <dgm:pt modelId="{24E02574-6D8E-40FE-80B7-A70451673ADC}" type="pres">
      <dgm:prSet presAssocID="{FB9295F2-EDB3-4265-8C66-6D3CD1DDC51B}" presName="hierFlow" presStyleCnt="0"/>
      <dgm:spPr/>
    </dgm:pt>
    <dgm:pt modelId="{252ED9E8-35D6-4BC2-A98D-6EACD27AE102}" type="pres">
      <dgm:prSet presAssocID="{FB9295F2-EDB3-4265-8C66-6D3CD1DDC51B}" presName="hierChild1" presStyleCnt="0">
        <dgm:presLayoutVars>
          <dgm:chPref val="1"/>
          <dgm:animOne val="branch"/>
          <dgm:animLvl val="lvl"/>
        </dgm:presLayoutVars>
      </dgm:prSet>
      <dgm:spPr/>
    </dgm:pt>
    <dgm:pt modelId="{237634DE-EF6D-45F6-B4AB-CF4796ACB30C}" type="pres">
      <dgm:prSet presAssocID="{39B04560-82D8-4E3A-86D7-666A5A0DE07B}" presName="Name14" presStyleCnt="0"/>
      <dgm:spPr/>
    </dgm:pt>
    <dgm:pt modelId="{CAE3C524-52DE-46D8-9B49-6A3028A5D0C7}" type="pres">
      <dgm:prSet presAssocID="{39B04560-82D8-4E3A-86D7-666A5A0DE07B}" presName="level1Shape" presStyleLbl="node0" presStyleIdx="0" presStyleCnt="1" custLinFactNeighborY="-45697">
        <dgm:presLayoutVars>
          <dgm:chPref val="3"/>
        </dgm:presLayoutVars>
      </dgm:prSet>
      <dgm:spPr/>
      <dgm:t>
        <a:bodyPr/>
        <a:lstStyle/>
        <a:p>
          <a:endParaRPr lang="en-US"/>
        </a:p>
      </dgm:t>
    </dgm:pt>
    <dgm:pt modelId="{E4791E18-6535-47C9-8791-9532984D54EE}" type="pres">
      <dgm:prSet presAssocID="{39B04560-82D8-4E3A-86D7-666A5A0DE07B}" presName="hierChild2" presStyleCnt="0"/>
      <dgm:spPr/>
    </dgm:pt>
    <dgm:pt modelId="{58C99924-8D7C-45CB-A75C-2F049D46D2C3}" type="pres">
      <dgm:prSet presAssocID="{7E1D8F94-C4E3-4F42-BD44-2962CA42EF37}" presName="Name19" presStyleLbl="parChTrans1D2" presStyleIdx="0" presStyleCnt="3"/>
      <dgm:spPr/>
      <dgm:t>
        <a:bodyPr/>
        <a:lstStyle/>
        <a:p>
          <a:endParaRPr lang="en-US"/>
        </a:p>
      </dgm:t>
    </dgm:pt>
    <dgm:pt modelId="{626D9AB3-0CDC-438E-9126-38A605735D90}" type="pres">
      <dgm:prSet presAssocID="{40CC7917-45EB-4ECE-A2E9-368491E10F3B}" presName="Name21" presStyleCnt="0"/>
      <dgm:spPr/>
    </dgm:pt>
    <dgm:pt modelId="{4BD7EAAF-8801-4973-B8CC-D1927E25E0C2}" type="pres">
      <dgm:prSet presAssocID="{40CC7917-45EB-4ECE-A2E9-368491E10F3B}" presName="level2Shape" presStyleLbl="node2" presStyleIdx="0" presStyleCnt="3"/>
      <dgm:spPr/>
      <dgm:t>
        <a:bodyPr/>
        <a:lstStyle/>
        <a:p>
          <a:endParaRPr lang="en-US"/>
        </a:p>
      </dgm:t>
    </dgm:pt>
    <dgm:pt modelId="{51D64BE7-6FB4-429F-AB3D-63DEA4CBFA6D}" type="pres">
      <dgm:prSet presAssocID="{40CC7917-45EB-4ECE-A2E9-368491E10F3B}" presName="hierChild3" presStyleCnt="0"/>
      <dgm:spPr/>
    </dgm:pt>
    <dgm:pt modelId="{ED9D7F33-1A6F-4024-B8A8-B9FB0E441672}" type="pres">
      <dgm:prSet presAssocID="{278B9A06-3B7A-44B6-9FC5-2BF402B19B27}" presName="Name19" presStyleLbl="parChTrans1D3" presStyleIdx="0" presStyleCnt="6"/>
      <dgm:spPr/>
      <dgm:t>
        <a:bodyPr/>
        <a:lstStyle/>
        <a:p>
          <a:endParaRPr lang="en-US"/>
        </a:p>
      </dgm:t>
    </dgm:pt>
    <dgm:pt modelId="{3E26718A-AC6C-4441-9B90-7B8064BAF195}" type="pres">
      <dgm:prSet presAssocID="{31346221-D656-4E65-9910-9900E050473B}" presName="Name21" presStyleCnt="0"/>
      <dgm:spPr/>
    </dgm:pt>
    <dgm:pt modelId="{E21884E0-54EB-4956-BA1A-FCD35DAD9DB9}" type="pres">
      <dgm:prSet presAssocID="{31346221-D656-4E65-9910-9900E050473B}" presName="level2Shape" presStyleLbl="node3" presStyleIdx="0" presStyleCnt="6"/>
      <dgm:spPr/>
      <dgm:t>
        <a:bodyPr/>
        <a:lstStyle/>
        <a:p>
          <a:endParaRPr lang="en-US"/>
        </a:p>
      </dgm:t>
    </dgm:pt>
    <dgm:pt modelId="{5291C03A-5307-4EED-8162-ABAC0ABD892A}" type="pres">
      <dgm:prSet presAssocID="{31346221-D656-4E65-9910-9900E050473B}" presName="hierChild3" presStyleCnt="0"/>
      <dgm:spPr/>
    </dgm:pt>
    <dgm:pt modelId="{0C0CC2EC-D984-490B-87EB-08C77168971B}" type="pres">
      <dgm:prSet presAssocID="{69966177-DEAE-4ED6-906A-0E8EE1A5B13A}" presName="Name19" presStyleLbl="parChTrans1D3" presStyleIdx="1" presStyleCnt="6"/>
      <dgm:spPr/>
      <dgm:t>
        <a:bodyPr/>
        <a:lstStyle/>
        <a:p>
          <a:endParaRPr lang="en-US"/>
        </a:p>
      </dgm:t>
    </dgm:pt>
    <dgm:pt modelId="{27619CEE-1095-4B69-BB23-A82479DAA74A}" type="pres">
      <dgm:prSet presAssocID="{16705EE5-3D64-4442-8D61-0CE7E4729F62}" presName="Name21" presStyleCnt="0"/>
      <dgm:spPr/>
    </dgm:pt>
    <dgm:pt modelId="{7A679B6A-1A71-4B5A-A470-5C7ED549B9D7}" type="pres">
      <dgm:prSet presAssocID="{16705EE5-3D64-4442-8D61-0CE7E4729F62}" presName="level2Shape" presStyleLbl="node3" presStyleIdx="1" presStyleCnt="6"/>
      <dgm:spPr/>
      <dgm:t>
        <a:bodyPr/>
        <a:lstStyle/>
        <a:p>
          <a:endParaRPr lang="en-US"/>
        </a:p>
      </dgm:t>
    </dgm:pt>
    <dgm:pt modelId="{DE26D17A-18E7-4386-9E2B-1B23EBF8F3B2}" type="pres">
      <dgm:prSet presAssocID="{16705EE5-3D64-4442-8D61-0CE7E4729F62}" presName="hierChild3" presStyleCnt="0"/>
      <dgm:spPr/>
    </dgm:pt>
    <dgm:pt modelId="{7DDE478C-DD18-4DB3-9784-986BC614589D}" type="pres">
      <dgm:prSet presAssocID="{3FC9EBE0-C62C-42D8-AF28-16FE68231AED}" presName="Name19" presStyleLbl="parChTrans1D3" presStyleIdx="2" presStyleCnt="6"/>
      <dgm:spPr/>
      <dgm:t>
        <a:bodyPr/>
        <a:lstStyle/>
        <a:p>
          <a:endParaRPr lang="en-US"/>
        </a:p>
      </dgm:t>
    </dgm:pt>
    <dgm:pt modelId="{497F140F-A8E4-4E63-94D0-AB942D495BEE}" type="pres">
      <dgm:prSet presAssocID="{BF608138-4737-4D2E-A23F-A2460D1BF9F1}" presName="Name21" presStyleCnt="0"/>
      <dgm:spPr/>
    </dgm:pt>
    <dgm:pt modelId="{39A51E05-ACCE-407F-8161-D3960905B64A}" type="pres">
      <dgm:prSet presAssocID="{BF608138-4737-4D2E-A23F-A2460D1BF9F1}" presName="level2Shape" presStyleLbl="node3" presStyleIdx="2" presStyleCnt="6"/>
      <dgm:spPr/>
      <dgm:t>
        <a:bodyPr/>
        <a:lstStyle/>
        <a:p>
          <a:endParaRPr lang="en-US"/>
        </a:p>
      </dgm:t>
    </dgm:pt>
    <dgm:pt modelId="{D7E8D569-7596-4343-899F-426663A78767}" type="pres">
      <dgm:prSet presAssocID="{BF608138-4737-4D2E-A23F-A2460D1BF9F1}" presName="hierChild3" presStyleCnt="0"/>
      <dgm:spPr/>
    </dgm:pt>
    <dgm:pt modelId="{294B0500-531A-4E62-9A69-01F34B55D125}" type="pres">
      <dgm:prSet presAssocID="{CF54B406-5339-4742-83F2-7020E0F18094}" presName="Name19" presStyleLbl="parChTrans1D2" presStyleIdx="1" presStyleCnt="3"/>
      <dgm:spPr/>
      <dgm:t>
        <a:bodyPr/>
        <a:lstStyle/>
        <a:p>
          <a:endParaRPr lang="en-US"/>
        </a:p>
      </dgm:t>
    </dgm:pt>
    <dgm:pt modelId="{8A114459-EEF6-45A8-A413-B2BA5E0B96B8}" type="pres">
      <dgm:prSet presAssocID="{658B65DB-38E3-4C2C-AC92-06111BDF991F}" presName="Name21" presStyleCnt="0"/>
      <dgm:spPr/>
    </dgm:pt>
    <dgm:pt modelId="{5B264937-3483-4C3C-A646-22552E0A042B}" type="pres">
      <dgm:prSet presAssocID="{658B65DB-38E3-4C2C-AC92-06111BDF991F}" presName="level2Shape" presStyleLbl="node2" presStyleIdx="1" presStyleCnt="3" custLinFactNeighborX="-81040" custLinFactNeighborY="-4459"/>
      <dgm:spPr/>
      <dgm:t>
        <a:bodyPr/>
        <a:lstStyle/>
        <a:p>
          <a:endParaRPr lang="en-US"/>
        </a:p>
      </dgm:t>
    </dgm:pt>
    <dgm:pt modelId="{7942CE89-7496-49BC-9775-65A8D522769E}" type="pres">
      <dgm:prSet presAssocID="{658B65DB-38E3-4C2C-AC92-06111BDF991F}" presName="hierChild3" presStyleCnt="0"/>
      <dgm:spPr/>
    </dgm:pt>
    <dgm:pt modelId="{662021D5-1A1C-4EF6-9A09-A1F823A5337C}" type="pres">
      <dgm:prSet presAssocID="{B0D832E8-D45B-4058-BC92-C195D62CC302}" presName="Name19" presStyleLbl="parChTrans1D3" presStyleIdx="3" presStyleCnt="6"/>
      <dgm:spPr/>
      <dgm:t>
        <a:bodyPr/>
        <a:lstStyle/>
        <a:p>
          <a:endParaRPr lang="en-US"/>
        </a:p>
      </dgm:t>
    </dgm:pt>
    <dgm:pt modelId="{80A50BD0-94A0-4A08-92D3-698564380082}" type="pres">
      <dgm:prSet presAssocID="{9D3A65C3-5DB7-46BD-AF1F-CEC456FC6834}" presName="Name21" presStyleCnt="0"/>
      <dgm:spPr/>
    </dgm:pt>
    <dgm:pt modelId="{E0CECD78-17DF-4D3D-A5DD-0A23B32C4D1A}" type="pres">
      <dgm:prSet presAssocID="{9D3A65C3-5DB7-46BD-AF1F-CEC456FC6834}" presName="level2Shape" presStyleLbl="node3" presStyleIdx="3" presStyleCnt="6" custLinFactNeighborX="-19040" custLinFactNeighborY="1904"/>
      <dgm:spPr/>
      <dgm:t>
        <a:bodyPr/>
        <a:lstStyle/>
        <a:p>
          <a:endParaRPr lang="en-US"/>
        </a:p>
      </dgm:t>
    </dgm:pt>
    <dgm:pt modelId="{0215505B-9AA3-44F2-9EC9-CEAF7BDFC549}" type="pres">
      <dgm:prSet presAssocID="{9D3A65C3-5DB7-46BD-AF1F-CEC456FC6834}" presName="hierChild3" presStyleCnt="0"/>
      <dgm:spPr/>
    </dgm:pt>
    <dgm:pt modelId="{328DAFFB-0F08-4E68-A27C-FC91B4DCB62C}" type="pres">
      <dgm:prSet presAssocID="{F6B07C6B-F62C-404F-8E3C-0707A142D0C3}" presName="Name19" presStyleLbl="parChTrans1D3" presStyleIdx="4" presStyleCnt="6"/>
      <dgm:spPr/>
      <dgm:t>
        <a:bodyPr/>
        <a:lstStyle/>
        <a:p>
          <a:endParaRPr lang="en-US"/>
        </a:p>
      </dgm:t>
    </dgm:pt>
    <dgm:pt modelId="{5595F5C6-1BB5-40A3-B34E-721ADAABB199}" type="pres">
      <dgm:prSet presAssocID="{4070D6CD-8F11-4EFA-86D4-FB92D8BD308B}" presName="Name21" presStyleCnt="0"/>
      <dgm:spPr/>
    </dgm:pt>
    <dgm:pt modelId="{E89BE8AB-61E8-48BC-9D5F-E3923C7C1809}" type="pres">
      <dgm:prSet presAssocID="{4070D6CD-8F11-4EFA-86D4-FB92D8BD308B}" presName="level2Shape" presStyleLbl="node3" presStyleIdx="4" presStyleCnt="6" custLinFactNeighborX="-34272" custLinFactNeighborY="5712"/>
      <dgm:spPr/>
      <dgm:t>
        <a:bodyPr/>
        <a:lstStyle/>
        <a:p>
          <a:endParaRPr lang="en-US"/>
        </a:p>
      </dgm:t>
    </dgm:pt>
    <dgm:pt modelId="{313AB9F3-0655-4B63-B51C-2829E459E20F}" type="pres">
      <dgm:prSet presAssocID="{4070D6CD-8F11-4EFA-86D4-FB92D8BD308B}" presName="hierChild3" presStyleCnt="0"/>
      <dgm:spPr/>
    </dgm:pt>
    <dgm:pt modelId="{5236D802-555B-4E6F-BADF-CF8F93311A32}" type="pres">
      <dgm:prSet presAssocID="{FBEE0C1F-40E7-4E71-9F0C-88401E8062CD}" presName="Name19" presStyleLbl="parChTrans1D3" presStyleIdx="5" presStyleCnt="6"/>
      <dgm:spPr/>
      <dgm:t>
        <a:bodyPr/>
        <a:lstStyle/>
        <a:p>
          <a:endParaRPr lang="en-US"/>
        </a:p>
      </dgm:t>
    </dgm:pt>
    <dgm:pt modelId="{9FBD823A-77B7-41C7-8A16-5728658A2C52}" type="pres">
      <dgm:prSet presAssocID="{E43985E9-0B78-4F69-ABD3-CF54A5E410B0}" presName="Name21" presStyleCnt="0"/>
      <dgm:spPr/>
    </dgm:pt>
    <dgm:pt modelId="{34F27750-500B-4074-9354-9BB42DE8EB11}" type="pres">
      <dgm:prSet presAssocID="{E43985E9-0B78-4F69-ABD3-CF54A5E410B0}" presName="level2Shape" presStyleLbl="node3" presStyleIdx="5" presStyleCnt="6" custLinFactNeighborX="-49504" custLinFactNeighborY="1904"/>
      <dgm:spPr/>
      <dgm:t>
        <a:bodyPr/>
        <a:lstStyle/>
        <a:p>
          <a:endParaRPr lang="en-US"/>
        </a:p>
      </dgm:t>
    </dgm:pt>
    <dgm:pt modelId="{2A458A59-7E93-40D7-AE92-9DFF3931173D}" type="pres">
      <dgm:prSet presAssocID="{E43985E9-0B78-4F69-ABD3-CF54A5E410B0}" presName="hierChild3" presStyleCnt="0"/>
      <dgm:spPr/>
    </dgm:pt>
    <dgm:pt modelId="{483AFD86-D8C3-49D9-A852-BFD85CF8E975}" type="pres">
      <dgm:prSet presAssocID="{6B5DE43D-994A-4647-907A-E68A432DCBFE}" presName="Name19" presStyleLbl="parChTrans1D2" presStyleIdx="2" presStyleCnt="3"/>
      <dgm:spPr/>
      <dgm:t>
        <a:bodyPr/>
        <a:lstStyle/>
        <a:p>
          <a:endParaRPr lang="en-US"/>
        </a:p>
      </dgm:t>
    </dgm:pt>
    <dgm:pt modelId="{0AFE73E0-CEE6-4E6A-B9FE-1435352694DB}" type="pres">
      <dgm:prSet presAssocID="{841CDC27-D296-4AE8-A716-496D09F02A6F}" presName="Name21" presStyleCnt="0"/>
      <dgm:spPr/>
    </dgm:pt>
    <dgm:pt modelId="{377169B1-E933-4804-8CE8-FABEFBB7C94A}" type="pres">
      <dgm:prSet presAssocID="{841CDC27-D296-4AE8-A716-496D09F02A6F}" presName="level2Shape" presStyleLbl="node2" presStyleIdx="2" presStyleCnt="3"/>
      <dgm:spPr/>
      <dgm:t>
        <a:bodyPr/>
        <a:lstStyle/>
        <a:p>
          <a:endParaRPr lang="en-US"/>
        </a:p>
      </dgm:t>
    </dgm:pt>
    <dgm:pt modelId="{4DB50162-0FF7-44D9-9FE8-6C31F9C342E5}" type="pres">
      <dgm:prSet presAssocID="{841CDC27-D296-4AE8-A716-496D09F02A6F}" presName="hierChild3" presStyleCnt="0"/>
      <dgm:spPr/>
    </dgm:pt>
    <dgm:pt modelId="{0B544C53-A9FE-48F4-8408-C468292D5D18}" type="pres">
      <dgm:prSet presAssocID="{FB9295F2-EDB3-4265-8C66-6D3CD1DDC51B}" presName="bgShapesFlow" presStyleCnt="0"/>
      <dgm:spPr/>
    </dgm:pt>
  </dgm:ptLst>
  <dgm:cxnLst>
    <dgm:cxn modelId="{26E63E45-A2A9-4DE7-8A9C-DC3F8E326937}" type="presOf" srcId="{841CDC27-D296-4AE8-A716-496D09F02A6F}" destId="{377169B1-E933-4804-8CE8-FABEFBB7C94A}" srcOrd="0" destOrd="0" presId="urn:microsoft.com/office/officeart/2005/8/layout/hierarchy6"/>
    <dgm:cxn modelId="{241DB1BC-296C-41D3-80FE-0FCC7F941B24}" type="presOf" srcId="{658B65DB-38E3-4C2C-AC92-06111BDF991F}" destId="{5B264937-3483-4C3C-A646-22552E0A042B}" srcOrd="0" destOrd="0" presId="urn:microsoft.com/office/officeart/2005/8/layout/hierarchy6"/>
    <dgm:cxn modelId="{4E1F33ED-C2AB-4E8A-A7AF-EC6637D9BEC7}" srcId="{39B04560-82D8-4E3A-86D7-666A5A0DE07B}" destId="{841CDC27-D296-4AE8-A716-496D09F02A6F}" srcOrd="2" destOrd="0" parTransId="{6B5DE43D-994A-4647-907A-E68A432DCBFE}" sibTransId="{C10C8B10-CB80-4484-AB45-8BD6CC468771}"/>
    <dgm:cxn modelId="{84587660-DF65-48DB-8E63-1D53DC120ECB}" type="presOf" srcId="{9D3A65C3-5DB7-46BD-AF1F-CEC456FC6834}" destId="{E0CECD78-17DF-4D3D-A5DD-0A23B32C4D1A}" srcOrd="0" destOrd="0" presId="urn:microsoft.com/office/officeart/2005/8/layout/hierarchy6"/>
    <dgm:cxn modelId="{348B2CDD-514D-4E42-8EDA-04D0DC1D0AB1}" type="presOf" srcId="{F6B07C6B-F62C-404F-8E3C-0707A142D0C3}" destId="{328DAFFB-0F08-4E68-A27C-FC91B4DCB62C}" srcOrd="0" destOrd="0" presId="urn:microsoft.com/office/officeart/2005/8/layout/hierarchy6"/>
    <dgm:cxn modelId="{BA5E04E0-1991-4416-BD51-B717ECB2004A}" type="presOf" srcId="{16705EE5-3D64-4442-8D61-0CE7E4729F62}" destId="{7A679B6A-1A71-4B5A-A470-5C7ED549B9D7}" srcOrd="0" destOrd="0" presId="urn:microsoft.com/office/officeart/2005/8/layout/hierarchy6"/>
    <dgm:cxn modelId="{F3F48A65-4204-43ED-ACC8-ABCBBF24B98F}" srcId="{39B04560-82D8-4E3A-86D7-666A5A0DE07B}" destId="{658B65DB-38E3-4C2C-AC92-06111BDF991F}" srcOrd="1" destOrd="0" parTransId="{CF54B406-5339-4742-83F2-7020E0F18094}" sibTransId="{9748F011-D13C-4194-9F08-9BF79A300EBB}"/>
    <dgm:cxn modelId="{7DE864BB-5ECC-4941-AA6F-809492D690E7}" srcId="{658B65DB-38E3-4C2C-AC92-06111BDF991F}" destId="{4070D6CD-8F11-4EFA-86D4-FB92D8BD308B}" srcOrd="1" destOrd="0" parTransId="{F6B07C6B-F62C-404F-8E3C-0707A142D0C3}" sibTransId="{0D151123-7A2E-4D70-8881-F1A6AE716DA5}"/>
    <dgm:cxn modelId="{461F9BE5-7D9C-4B6A-806A-E00EA3A47440}" srcId="{658B65DB-38E3-4C2C-AC92-06111BDF991F}" destId="{E43985E9-0B78-4F69-ABD3-CF54A5E410B0}" srcOrd="2" destOrd="0" parTransId="{FBEE0C1F-40E7-4E71-9F0C-88401E8062CD}" sibTransId="{8E904B7E-C155-4317-8E35-098A7926AF48}"/>
    <dgm:cxn modelId="{4A1EEF9C-5D7B-4AF8-A216-91BEC8FC727E}" type="presOf" srcId="{278B9A06-3B7A-44B6-9FC5-2BF402B19B27}" destId="{ED9D7F33-1A6F-4024-B8A8-B9FB0E441672}" srcOrd="0" destOrd="0" presId="urn:microsoft.com/office/officeart/2005/8/layout/hierarchy6"/>
    <dgm:cxn modelId="{18AF53A1-4926-4181-B3ED-4713831EE670}" type="presOf" srcId="{3FC9EBE0-C62C-42D8-AF28-16FE68231AED}" destId="{7DDE478C-DD18-4DB3-9784-986BC614589D}" srcOrd="0" destOrd="0" presId="urn:microsoft.com/office/officeart/2005/8/layout/hierarchy6"/>
    <dgm:cxn modelId="{BFBCF113-CB6B-4C2E-87DC-DB5CD1252D46}" type="presOf" srcId="{CF54B406-5339-4742-83F2-7020E0F18094}" destId="{294B0500-531A-4E62-9A69-01F34B55D125}" srcOrd="0" destOrd="0" presId="urn:microsoft.com/office/officeart/2005/8/layout/hierarchy6"/>
    <dgm:cxn modelId="{CB87DA0A-B955-4B72-8B93-69B13DF4D7BF}" type="presOf" srcId="{39B04560-82D8-4E3A-86D7-666A5A0DE07B}" destId="{CAE3C524-52DE-46D8-9B49-6A3028A5D0C7}" srcOrd="0" destOrd="0" presId="urn:microsoft.com/office/officeart/2005/8/layout/hierarchy6"/>
    <dgm:cxn modelId="{3D44143B-C066-439B-A85A-9360EC0414B7}" type="presOf" srcId="{FBEE0C1F-40E7-4E71-9F0C-88401E8062CD}" destId="{5236D802-555B-4E6F-BADF-CF8F93311A32}" srcOrd="0" destOrd="0" presId="urn:microsoft.com/office/officeart/2005/8/layout/hierarchy6"/>
    <dgm:cxn modelId="{8C035C74-239D-457B-9530-53CF84740C1F}" srcId="{39B04560-82D8-4E3A-86D7-666A5A0DE07B}" destId="{40CC7917-45EB-4ECE-A2E9-368491E10F3B}" srcOrd="0" destOrd="0" parTransId="{7E1D8F94-C4E3-4F42-BD44-2962CA42EF37}" sibTransId="{18126AA8-FFE3-49F2-B8E8-0C0B6349266B}"/>
    <dgm:cxn modelId="{A970C027-AF86-482A-8FDF-78015C57E592}" srcId="{40CC7917-45EB-4ECE-A2E9-368491E10F3B}" destId="{31346221-D656-4E65-9910-9900E050473B}" srcOrd="0" destOrd="0" parTransId="{278B9A06-3B7A-44B6-9FC5-2BF402B19B27}" sibTransId="{0718228C-F69D-4C4C-BEF4-77B03D38593E}"/>
    <dgm:cxn modelId="{E5C41AFD-B85B-4C74-A940-583BF4BC91E5}" type="presOf" srcId="{E43985E9-0B78-4F69-ABD3-CF54A5E410B0}" destId="{34F27750-500B-4074-9354-9BB42DE8EB11}" srcOrd="0" destOrd="0" presId="urn:microsoft.com/office/officeart/2005/8/layout/hierarchy6"/>
    <dgm:cxn modelId="{A26B580A-5C71-42CB-94B4-626911AF9DAF}" type="presOf" srcId="{31346221-D656-4E65-9910-9900E050473B}" destId="{E21884E0-54EB-4956-BA1A-FCD35DAD9DB9}" srcOrd="0" destOrd="0" presId="urn:microsoft.com/office/officeart/2005/8/layout/hierarchy6"/>
    <dgm:cxn modelId="{45C8652B-6358-4B22-ABE8-28A14DA05404}" type="presOf" srcId="{40CC7917-45EB-4ECE-A2E9-368491E10F3B}" destId="{4BD7EAAF-8801-4973-B8CC-D1927E25E0C2}" srcOrd="0" destOrd="0" presId="urn:microsoft.com/office/officeart/2005/8/layout/hierarchy6"/>
    <dgm:cxn modelId="{313D8702-9A80-4082-AA91-30510DCF6FA7}" type="presOf" srcId="{B0D832E8-D45B-4058-BC92-C195D62CC302}" destId="{662021D5-1A1C-4EF6-9A09-A1F823A5337C}" srcOrd="0" destOrd="0" presId="urn:microsoft.com/office/officeart/2005/8/layout/hierarchy6"/>
    <dgm:cxn modelId="{BBE470E9-3DD3-4286-AA85-307D20ADA028}" type="presOf" srcId="{7E1D8F94-C4E3-4F42-BD44-2962CA42EF37}" destId="{58C99924-8D7C-45CB-A75C-2F049D46D2C3}" srcOrd="0" destOrd="0" presId="urn:microsoft.com/office/officeart/2005/8/layout/hierarchy6"/>
    <dgm:cxn modelId="{959F6F40-EE4C-4357-BE83-8A0B2F6494BE}" type="presOf" srcId="{6B5DE43D-994A-4647-907A-E68A432DCBFE}" destId="{483AFD86-D8C3-49D9-A852-BFD85CF8E975}" srcOrd="0" destOrd="0" presId="urn:microsoft.com/office/officeart/2005/8/layout/hierarchy6"/>
    <dgm:cxn modelId="{D760DB2B-C47B-4B20-BFDB-B4228049D783}" type="presOf" srcId="{BF608138-4737-4D2E-A23F-A2460D1BF9F1}" destId="{39A51E05-ACCE-407F-8161-D3960905B64A}" srcOrd="0" destOrd="0" presId="urn:microsoft.com/office/officeart/2005/8/layout/hierarchy6"/>
    <dgm:cxn modelId="{AC42BFD9-A959-4755-8D4D-739F8D5851DB}" srcId="{40CC7917-45EB-4ECE-A2E9-368491E10F3B}" destId="{16705EE5-3D64-4442-8D61-0CE7E4729F62}" srcOrd="1" destOrd="0" parTransId="{69966177-DEAE-4ED6-906A-0E8EE1A5B13A}" sibTransId="{C91633B7-7885-4FB7-A1E2-AB728D65A109}"/>
    <dgm:cxn modelId="{459F5D56-E398-4D6B-BEE4-6383E13682FE}" type="presOf" srcId="{69966177-DEAE-4ED6-906A-0E8EE1A5B13A}" destId="{0C0CC2EC-D984-490B-87EB-08C77168971B}" srcOrd="0" destOrd="0" presId="urn:microsoft.com/office/officeart/2005/8/layout/hierarchy6"/>
    <dgm:cxn modelId="{91D8E520-7B35-4AA2-817C-DD9153BB865C}" srcId="{658B65DB-38E3-4C2C-AC92-06111BDF991F}" destId="{9D3A65C3-5DB7-46BD-AF1F-CEC456FC6834}" srcOrd="0" destOrd="0" parTransId="{B0D832E8-D45B-4058-BC92-C195D62CC302}" sibTransId="{0F97E524-CC1A-4452-BAD1-7B755D857A42}"/>
    <dgm:cxn modelId="{A3D93485-398A-4F14-81DD-F6E56615D199}" type="presOf" srcId="{FB9295F2-EDB3-4265-8C66-6D3CD1DDC51B}" destId="{D8204200-2395-4C57-9606-8EA0C22A3C58}" srcOrd="0" destOrd="0" presId="urn:microsoft.com/office/officeart/2005/8/layout/hierarchy6"/>
    <dgm:cxn modelId="{0FCBA1AF-C8DB-4829-8E1A-9B19BF477796}" srcId="{40CC7917-45EB-4ECE-A2E9-368491E10F3B}" destId="{BF608138-4737-4D2E-A23F-A2460D1BF9F1}" srcOrd="2" destOrd="0" parTransId="{3FC9EBE0-C62C-42D8-AF28-16FE68231AED}" sibTransId="{F29BE9B0-E53D-437C-86DA-A3652E188E0C}"/>
    <dgm:cxn modelId="{35128D0C-A0DE-4FCA-B85F-335B19BAB2BA}" srcId="{FB9295F2-EDB3-4265-8C66-6D3CD1DDC51B}" destId="{39B04560-82D8-4E3A-86D7-666A5A0DE07B}" srcOrd="0" destOrd="0" parTransId="{6DF9895A-933F-4023-97F8-0C9ADBA5B17D}" sibTransId="{B7DB8BE4-572C-4564-819A-CB7DD2095EF2}"/>
    <dgm:cxn modelId="{6819A25C-031B-479F-BD5D-3D813A027DA8}" type="presOf" srcId="{4070D6CD-8F11-4EFA-86D4-FB92D8BD308B}" destId="{E89BE8AB-61E8-48BC-9D5F-E3923C7C1809}" srcOrd="0" destOrd="0" presId="urn:microsoft.com/office/officeart/2005/8/layout/hierarchy6"/>
    <dgm:cxn modelId="{8599D0F8-5D0E-4FFB-9EC7-8DB526244014}" type="presParOf" srcId="{D8204200-2395-4C57-9606-8EA0C22A3C58}" destId="{24E02574-6D8E-40FE-80B7-A70451673ADC}" srcOrd="0" destOrd="0" presId="urn:microsoft.com/office/officeart/2005/8/layout/hierarchy6"/>
    <dgm:cxn modelId="{6BB926C3-88F1-43A8-84C4-DE3ACF3EA4D4}" type="presParOf" srcId="{24E02574-6D8E-40FE-80B7-A70451673ADC}" destId="{252ED9E8-35D6-4BC2-A98D-6EACD27AE102}" srcOrd="0" destOrd="0" presId="urn:microsoft.com/office/officeart/2005/8/layout/hierarchy6"/>
    <dgm:cxn modelId="{BC9387FC-3572-4B82-9A80-ABAFB2C760FF}" type="presParOf" srcId="{252ED9E8-35D6-4BC2-A98D-6EACD27AE102}" destId="{237634DE-EF6D-45F6-B4AB-CF4796ACB30C}" srcOrd="0" destOrd="0" presId="urn:microsoft.com/office/officeart/2005/8/layout/hierarchy6"/>
    <dgm:cxn modelId="{85EB6677-2F3C-4E3B-B58B-0339CD5C1660}" type="presParOf" srcId="{237634DE-EF6D-45F6-B4AB-CF4796ACB30C}" destId="{CAE3C524-52DE-46D8-9B49-6A3028A5D0C7}" srcOrd="0" destOrd="0" presId="urn:microsoft.com/office/officeart/2005/8/layout/hierarchy6"/>
    <dgm:cxn modelId="{8D06E365-47F8-4B02-9991-B6FE4C9F26B2}" type="presParOf" srcId="{237634DE-EF6D-45F6-B4AB-CF4796ACB30C}" destId="{E4791E18-6535-47C9-8791-9532984D54EE}" srcOrd="1" destOrd="0" presId="urn:microsoft.com/office/officeart/2005/8/layout/hierarchy6"/>
    <dgm:cxn modelId="{417BF5BA-F028-4A54-87BF-5B63B85A4BED}" type="presParOf" srcId="{E4791E18-6535-47C9-8791-9532984D54EE}" destId="{58C99924-8D7C-45CB-A75C-2F049D46D2C3}" srcOrd="0" destOrd="0" presId="urn:microsoft.com/office/officeart/2005/8/layout/hierarchy6"/>
    <dgm:cxn modelId="{847F6D37-C653-4B32-B755-482110C94D40}" type="presParOf" srcId="{E4791E18-6535-47C9-8791-9532984D54EE}" destId="{626D9AB3-0CDC-438E-9126-38A605735D90}" srcOrd="1" destOrd="0" presId="urn:microsoft.com/office/officeart/2005/8/layout/hierarchy6"/>
    <dgm:cxn modelId="{524C8F4A-98DD-473F-ABC7-BA2D5795231E}" type="presParOf" srcId="{626D9AB3-0CDC-438E-9126-38A605735D90}" destId="{4BD7EAAF-8801-4973-B8CC-D1927E25E0C2}" srcOrd="0" destOrd="0" presId="urn:microsoft.com/office/officeart/2005/8/layout/hierarchy6"/>
    <dgm:cxn modelId="{12C3CD73-2C73-415C-BD58-9C0DA66B8D4E}" type="presParOf" srcId="{626D9AB3-0CDC-438E-9126-38A605735D90}" destId="{51D64BE7-6FB4-429F-AB3D-63DEA4CBFA6D}" srcOrd="1" destOrd="0" presId="urn:microsoft.com/office/officeart/2005/8/layout/hierarchy6"/>
    <dgm:cxn modelId="{214005B3-4EC8-496D-BFB0-A36CAC45DB82}" type="presParOf" srcId="{51D64BE7-6FB4-429F-AB3D-63DEA4CBFA6D}" destId="{ED9D7F33-1A6F-4024-B8A8-B9FB0E441672}" srcOrd="0" destOrd="0" presId="urn:microsoft.com/office/officeart/2005/8/layout/hierarchy6"/>
    <dgm:cxn modelId="{070C2A85-1148-4D3B-81B6-3C37C2BA51CA}" type="presParOf" srcId="{51D64BE7-6FB4-429F-AB3D-63DEA4CBFA6D}" destId="{3E26718A-AC6C-4441-9B90-7B8064BAF195}" srcOrd="1" destOrd="0" presId="urn:microsoft.com/office/officeart/2005/8/layout/hierarchy6"/>
    <dgm:cxn modelId="{4034DEB4-E3CB-44B1-8F0E-9B81F9FCEA67}" type="presParOf" srcId="{3E26718A-AC6C-4441-9B90-7B8064BAF195}" destId="{E21884E0-54EB-4956-BA1A-FCD35DAD9DB9}" srcOrd="0" destOrd="0" presId="urn:microsoft.com/office/officeart/2005/8/layout/hierarchy6"/>
    <dgm:cxn modelId="{924C7C59-04C0-455F-8E3F-DCB38C1699EC}" type="presParOf" srcId="{3E26718A-AC6C-4441-9B90-7B8064BAF195}" destId="{5291C03A-5307-4EED-8162-ABAC0ABD892A}" srcOrd="1" destOrd="0" presId="urn:microsoft.com/office/officeart/2005/8/layout/hierarchy6"/>
    <dgm:cxn modelId="{06EC9A43-444E-460A-A6E5-06B5634C1B8D}" type="presParOf" srcId="{51D64BE7-6FB4-429F-AB3D-63DEA4CBFA6D}" destId="{0C0CC2EC-D984-490B-87EB-08C77168971B}" srcOrd="2" destOrd="0" presId="urn:microsoft.com/office/officeart/2005/8/layout/hierarchy6"/>
    <dgm:cxn modelId="{6E3B1A56-DCD0-4DC0-A42F-9CE6BFB1E5C1}" type="presParOf" srcId="{51D64BE7-6FB4-429F-AB3D-63DEA4CBFA6D}" destId="{27619CEE-1095-4B69-BB23-A82479DAA74A}" srcOrd="3" destOrd="0" presId="urn:microsoft.com/office/officeart/2005/8/layout/hierarchy6"/>
    <dgm:cxn modelId="{F5E606D6-8162-4EDB-99C1-2A1A0135CDCB}" type="presParOf" srcId="{27619CEE-1095-4B69-BB23-A82479DAA74A}" destId="{7A679B6A-1A71-4B5A-A470-5C7ED549B9D7}" srcOrd="0" destOrd="0" presId="urn:microsoft.com/office/officeart/2005/8/layout/hierarchy6"/>
    <dgm:cxn modelId="{FCB91472-1E1D-4D21-94A7-3ABC849DFA4D}" type="presParOf" srcId="{27619CEE-1095-4B69-BB23-A82479DAA74A}" destId="{DE26D17A-18E7-4386-9E2B-1B23EBF8F3B2}" srcOrd="1" destOrd="0" presId="urn:microsoft.com/office/officeart/2005/8/layout/hierarchy6"/>
    <dgm:cxn modelId="{490AC97F-E795-46F0-9616-BFB5CB4AC930}" type="presParOf" srcId="{51D64BE7-6FB4-429F-AB3D-63DEA4CBFA6D}" destId="{7DDE478C-DD18-4DB3-9784-986BC614589D}" srcOrd="4" destOrd="0" presId="urn:microsoft.com/office/officeart/2005/8/layout/hierarchy6"/>
    <dgm:cxn modelId="{F78145EB-B9D8-45EE-9E11-47A10916245F}" type="presParOf" srcId="{51D64BE7-6FB4-429F-AB3D-63DEA4CBFA6D}" destId="{497F140F-A8E4-4E63-94D0-AB942D495BEE}" srcOrd="5" destOrd="0" presId="urn:microsoft.com/office/officeart/2005/8/layout/hierarchy6"/>
    <dgm:cxn modelId="{C15F9223-7AA9-4946-A908-4C0247CB55BE}" type="presParOf" srcId="{497F140F-A8E4-4E63-94D0-AB942D495BEE}" destId="{39A51E05-ACCE-407F-8161-D3960905B64A}" srcOrd="0" destOrd="0" presId="urn:microsoft.com/office/officeart/2005/8/layout/hierarchy6"/>
    <dgm:cxn modelId="{A24A5ADF-EDB3-4BD6-B967-D9D604087D0A}" type="presParOf" srcId="{497F140F-A8E4-4E63-94D0-AB942D495BEE}" destId="{D7E8D569-7596-4343-899F-426663A78767}" srcOrd="1" destOrd="0" presId="urn:microsoft.com/office/officeart/2005/8/layout/hierarchy6"/>
    <dgm:cxn modelId="{9470AB49-D3E9-4D89-AD83-B10C71B4494B}" type="presParOf" srcId="{E4791E18-6535-47C9-8791-9532984D54EE}" destId="{294B0500-531A-4E62-9A69-01F34B55D125}" srcOrd="2" destOrd="0" presId="urn:microsoft.com/office/officeart/2005/8/layout/hierarchy6"/>
    <dgm:cxn modelId="{3007E296-52A8-45EC-8E90-652EC1167022}" type="presParOf" srcId="{E4791E18-6535-47C9-8791-9532984D54EE}" destId="{8A114459-EEF6-45A8-A413-B2BA5E0B96B8}" srcOrd="3" destOrd="0" presId="urn:microsoft.com/office/officeart/2005/8/layout/hierarchy6"/>
    <dgm:cxn modelId="{2DB9C4A3-FAD8-4E64-BD7E-0455890E821D}" type="presParOf" srcId="{8A114459-EEF6-45A8-A413-B2BA5E0B96B8}" destId="{5B264937-3483-4C3C-A646-22552E0A042B}" srcOrd="0" destOrd="0" presId="urn:microsoft.com/office/officeart/2005/8/layout/hierarchy6"/>
    <dgm:cxn modelId="{10746952-12F0-4793-95B8-12119162CABF}" type="presParOf" srcId="{8A114459-EEF6-45A8-A413-B2BA5E0B96B8}" destId="{7942CE89-7496-49BC-9775-65A8D522769E}" srcOrd="1" destOrd="0" presId="urn:microsoft.com/office/officeart/2005/8/layout/hierarchy6"/>
    <dgm:cxn modelId="{97751D56-1732-4A13-8463-050E9DC79DFB}" type="presParOf" srcId="{7942CE89-7496-49BC-9775-65A8D522769E}" destId="{662021D5-1A1C-4EF6-9A09-A1F823A5337C}" srcOrd="0" destOrd="0" presId="urn:microsoft.com/office/officeart/2005/8/layout/hierarchy6"/>
    <dgm:cxn modelId="{FEFDA384-CAA1-4336-B309-E351AF18F3A8}" type="presParOf" srcId="{7942CE89-7496-49BC-9775-65A8D522769E}" destId="{80A50BD0-94A0-4A08-92D3-698564380082}" srcOrd="1" destOrd="0" presId="urn:microsoft.com/office/officeart/2005/8/layout/hierarchy6"/>
    <dgm:cxn modelId="{BECEFD8C-4BE9-414F-A8BC-1D483C43DA49}" type="presParOf" srcId="{80A50BD0-94A0-4A08-92D3-698564380082}" destId="{E0CECD78-17DF-4D3D-A5DD-0A23B32C4D1A}" srcOrd="0" destOrd="0" presId="urn:microsoft.com/office/officeart/2005/8/layout/hierarchy6"/>
    <dgm:cxn modelId="{F895367D-C0F7-459C-89DF-99B917BBC60B}" type="presParOf" srcId="{80A50BD0-94A0-4A08-92D3-698564380082}" destId="{0215505B-9AA3-44F2-9EC9-CEAF7BDFC549}" srcOrd="1" destOrd="0" presId="urn:microsoft.com/office/officeart/2005/8/layout/hierarchy6"/>
    <dgm:cxn modelId="{A9B0EEE3-BC6E-41C1-9578-EDE32D29C8C1}" type="presParOf" srcId="{7942CE89-7496-49BC-9775-65A8D522769E}" destId="{328DAFFB-0F08-4E68-A27C-FC91B4DCB62C}" srcOrd="2" destOrd="0" presId="urn:microsoft.com/office/officeart/2005/8/layout/hierarchy6"/>
    <dgm:cxn modelId="{2D57EC18-9DBB-406D-9B29-71737766ECB5}" type="presParOf" srcId="{7942CE89-7496-49BC-9775-65A8D522769E}" destId="{5595F5C6-1BB5-40A3-B34E-721ADAABB199}" srcOrd="3" destOrd="0" presId="urn:microsoft.com/office/officeart/2005/8/layout/hierarchy6"/>
    <dgm:cxn modelId="{5D3EFADD-BDA7-4C5F-8B74-F0AA269A7EDC}" type="presParOf" srcId="{5595F5C6-1BB5-40A3-B34E-721ADAABB199}" destId="{E89BE8AB-61E8-48BC-9D5F-E3923C7C1809}" srcOrd="0" destOrd="0" presId="urn:microsoft.com/office/officeart/2005/8/layout/hierarchy6"/>
    <dgm:cxn modelId="{1E290EF0-F321-4002-9B19-EB7279ECC3FF}" type="presParOf" srcId="{5595F5C6-1BB5-40A3-B34E-721ADAABB199}" destId="{313AB9F3-0655-4B63-B51C-2829E459E20F}" srcOrd="1" destOrd="0" presId="urn:microsoft.com/office/officeart/2005/8/layout/hierarchy6"/>
    <dgm:cxn modelId="{35B69953-F85D-4B6B-B257-95369D1A3A22}" type="presParOf" srcId="{7942CE89-7496-49BC-9775-65A8D522769E}" destId="{5236D802-555B-4E6F-BADF-CF8F93311A32}" srcOrd="4" destOrd="0" presId="urn:microsoft.com/office/officeart/2005/8/layout/hierarchy6"/>
    <dgm:cxn modelId="{85FE5CE8-B371-4A94-B9A5-970AC7A429FA}" type="presParOf" srcId="{7942CE89-7496-49BC-9775-65A8D522769E}" destId="{9FBD823A-77B7-41C7-8A16-5728658A2C52}" srcOrd="5" destOrd="0" presId="urn:microsoft.com/office/officeart/2005/8/layout/hierarchy6"/>
    <dgm:cxn modelId="{3F5599A3-C458-476D-88BA-9B463915BB8E}" type="presParOf" srcId="{9FBD823A-77B7-41C7-8A16-5728658A2C52}" destId="{34F27750-500B-4074-9354-9BB42DE8EB11}" srcOrd="0" destOrd="0" presId="urn:microsoft.com/office/officeart/2005/8/layout/hierarchy6"/>
    <dgm:cxn modelId="{E3ABFAF9-32A0-477B-88FD-042E1E09156A}" type="presParOf" srcId="{9FBD823A-77B7-41C7-8A16-5728658A2C52}" destId="{2A458A59-7E93-40D7-AE92-9DFF3931173D}" srcOrd="1" destOrd="0" presId="urn:microsoft.com/office/officeart/2005/8/layout/hierarchy6"/>
    <dgm:cxn modelId="{70EEB9B2-7D83-479D-8FB2-88B6E8DDBDB5}" type="presParOf" srcId="{E4791E18-6535-47C9-8791-9532984D54EE}" destId="{483AFD86-D8C3-49D9-A852-BFD85CF8E975}" srcOrd="4" destOrd="0" presId="urn:microsoft.com/office/officeart/2005/8/layout/hierarchy6"/>
    <dgm:cxn modelId="{B5E1E11D-B2D0-484D-9E7A-F1DE1A19365F}" type="presParOf" srcId="{E4791E18-6535-47C9-8791-9532984D54EE}" destId="{0AFE73E0-CEE6-4E6A-B9FE-1435352694DB}" srcOrd="5" destOrd="0" presId="urn:microsoft.com/office/officeart/2005/8/layout/hierarchy6"/>
    <dgm:cxn modelId="{10057C3C-7077-496B-8ED5-78BC7759CACC}" type="presParOf" srcId="{0AFE73E0-CEE6-4E6A-B9FE-1435352694DB}" destId="{377169B1-E933-4804-8CE8-FABEFBB7C94A}" srcOrd="0" destOrd="0" presId="urn:microsoft.com/office/officeart/2005/8/layout/hierarchy6"/>
    <dgm:cxn modelId="{A3BA116F-C155-4AB8-A815-D7780EDC54AB}" type="presParOf" srcId="{0AFE73E0-CEE6-4E6A-B9FE-1435352694DB}" destId="{4DB50162-0FF7-44D9-9FE8-6C31F9C342E5}" srcOrd="1" destOrd="0" presId="urn:microsoft.com/office/officeart/2005/8/layout/hierarchy6"/>
    <dgm:cxn modelId="{8B534A94-6EC2-4F74-BC08-47C281BC1940}" type="presParOf" srcId="{D8204200-2395-4C57-9606-8EA0C22A3C58}" destId="{0B544C53-A9FE-48F4-8408-C468292D5D18}" srcOrd="1" destOrd="0" presId="urn:microsoft.com/office/officeart/2005/8/layout/hierarchy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92D05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6264965E-0892-498B-8B69-9C6A5E2A8BF5}" type="presOf" srcId="{4C22F36D-6F09-4ECA-92B6-D323AD3B1714}" destId="{2BC696FE-2716-487C-A440-0093985D5A84}" srcOrd="1" destOrd="0" presId="urn:microsoft.com/office/officeart/2005/8/layout/process2"/>
    <dgm:cxn modelId="{2C1F34BD-E8A9-49BE-9D21-90AAF1A93970}" type="presOf" srcId="{4F000208-4ED5-4C6B-8062-B6D55C653255}" destId="{AED1D7AE-55A2-417B-BE74-54003B2D2019}" srcOrd="0" destOrd="0" presId="urn:microsoft.com/office/officeart/2005/8/layout/process2"/>
    <dgm:cxn modelId="{DF6B6070-9CBC-4ED2-908E-4BDA488BFD92}" type="presOf" srcId="{A1C8FAA6-4F51-4BCA-9F6E-C0A7485B498D}" destId="{52E1B0C1-540C-47B9-823E-2A4EFEC69D5C}" srcOrd="1"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1F6B1CD7-4A87-4553-88A2-6066939E80BC}" type="presOf" srcId="{CA5ADFA7-30B5-49F1-875C-B881DDCA01CA}" destId="{D3B1FA2E-6F58-451C-B373-0E9F8F403919}" srcOrd="0" destOrd="0" presId="urn:microsoft.com/office/officeart/2005/8/layout/process2"/>
    <dgm:cxn modelId="{39A1A45C-F803-4AD9-A62A-CB685CAF4009}" type="presOf" srcId="{A95AD8A6-7D0D-4284-A150-EF88001F649F}" destId="{B54DBE65-B953-4D18-AE30-08D12C5B8D0B}" srcOrd="0" destOrd="0" presId="urn:microsoft.com/office/officeart/2005/8/layout/process2"/>
    <dgm:cxn modelId="{6983433C-303D-4F45-8CC7-EE3E17933108}" type="presOf" srcId="{2838E675-E697-40E0-895D-D79F258BAAA8}" destId="{5E2FFC1E-5283-46D4-A201-3AFCD088CD15}" srcOrd="0" destOrd="0" presId="urn:microsoft.com/office/officeart/2005/8/layout/process2"/>
    <dgm:cxn modelId="{1855621E-3C4F-456C-ACAB-AFB504C7F47C}" type="presOf" srcId="{527DF272-94B4-4106-AF64-7D508902E557}" destId="{7B6F9048-6FB4-47CC-AC8D-209020327AD1}" srcOrd="0"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D3B97415-27E1-4EAC-98CE-E18B8A52D5CC}" type="presOf" srcId="{4F000208-4ED5-4C6B-8062-B6D55C653255}" destId="{7C679162-1388-4A31-8527-D6EAB3A808B6}" srcOrd="1" destOrd="0" presId="urn:microsoft.com/office/officeart/2005/8/layout/process2"/>
    <dgm:cxn modelId="{9A1D6B17-42FD-42C9-93EB-64ADFAB35F9D}" type="presOf" srcId="{65B5465C-4497-4543-A6FA-97BBDAD300FD}" destId="{362700FF-D0FA-47DD-B26E-9A4A43EC7082}" srcOrd="0" destOrd="0" presId="urn:microsoft.com/office/officeart/2005/8/layout/process2"/>
    <dgm:cxn modelId="{50A40DFA-FB0F-4041-811A-EACB16A54F65}" type="presOf" srcId="{2BCC03FA-78D0-4CA1-BBEC-FC2311E121E3}" destId="{A34623A3-AFF0-418F-A22B-3C3F22FC632B}" srcOrd="1"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51ACC562-30CE-472B-947B-2D6A0F24FDB3}" type="presOf" srcId="{CA5ADFA7-30B5-49F1-875C-B881DDCA01CA}" destId="{060E1D3C-B6AD-45DB-BE2A-0D9221BB182B}" srcOrd="1" destOrd="0" presId="urn:microsoft.com/office/officeart/2005/8/layout/process2"/>
    <dgm:cxn modelId="{5D17A64C-7038-4C61-9EDE-00A29A03CB2A}" type="presOf" srcId="{A7F2C1E9-F78D-488E-9F13-018ED56E595F}" destId="{87B8F2E6-6DA0-4DB1-B9BC-F07F063BC17C}" srcOrd="0" destOrd="0" presId="urn:microsoft.com/office/officeart/2005/8/layout/process2"/>
    <dgm:cxn modelId="{F195D2D1-823B-4089-8BED-FDEABB87AB82}" type="presOf" srcId="{0FDA1352-6130-4AD7-AAE8-1F1739ABE701}" destId="{46C8A695-CE41-4413-8BCB-9A31EBCE7C9C}" srcOrd="0" destOrd="0" presId="urn:microsoft.com/office/officeart/2005/8/layout/process2"/>
    <dgm:cxn modelId="{110856E9-BDE0-42A6-81BB-9042E79D714B}" type="presOf" srcId="{DEA2CBEC-DBB2-4E9E-A60C-A113D15DB9C5}" destId="{FA9AEF52-EF73-4C44-A705-A417810D95DC}" srcOrd="0" destOrd="0" presId="urn:microsoft.com/office/officeart/2005/8/layout/process2"/>
    <dgm:cxn modelId="{0FE7F7B0-7BE5-440F-9D0B-B82B78F36F06}" type="presOf" srcId="{A1C8FAA6-4F51-4BCA-9F6E-C0A7485B498D}" destId="{25D49F83-10AB-4B6F-9F7F-CBB28E86DB9E}"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26725B9D-2492-4B86-A583-525C451477FB}" type="presOf" srcId="{4C22F36D-6F09-4ECA-92B6-D323AD3B1714}" destId="{16EAA51E-06FA-471D-97BE-37A6364C6381}" srcOrd="0" destOrd="0" presId="urn:microsoft.com/office/officeart/2005/8/layout/process2"/>
    <dgm:cxn modelId="{E8E44564-E1CD-47DB-B1E1-E3FF672B31AA}" type="presOf" srcId="{2BCC03FA-78D0-4CA1-BBEC-FC2311E121E3}" destId="{72957306-9A8E-408E-8437-22A7D7E3113F}" srcOrd="0"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FCA3F1B9-7A6E-424D-BA7B-4F99418EDAD1}" type="presParOf" srcId="{5E2FFC1E-5283-46D4-A201-3AFCD088CD15}" destId="{87B8F2E6-6DA0-4DB1-B9BC-F07F063BC17C}" srcOrd="0" destOrd="0" presId="urn:microsoft.com/office/officeart/2005/8/layout/process2"/>
    <dgm:cxn modelId="{9735C465-DBC2-4FB2-9697-1FA35C35CAB7}" type="presParOf" srcId="{5E2FFC1E-5283-46D4-A201-3AFCD088CD15}" destId="{D3B1FA2E-6F58-451C-B373-0E9F8F403919}" srcOrd="1" destOrd="0" presId="urn:microsoft.com/office/officeart/2005/8/layout/process2"/>
    <dgm:cxn modelId="{EE57E507-F075-4249-BBFE-1BC982BDE771}" type="presParOf" srcId="{D3B1FA2E-6F58-451C-B373-0E9F8F403919}" destId="{060E1D3C-B6AD-45DB-BE2A-0D9221BB182B}" srcOrd="0" destOrd="0" presId="urn:microsoft.com/office/officeart/2005/8/layout/process2"/>
    <dgm:cxn modelId="{A6908F30-6F1F-4E37-97C1-19C94E52915E}" type="presParOf" srcId="{5E2FFC1E-5283-46D4-A201-3AFCD088CD15}" destId="{B54DBE65-B953-4D18-AE30-08D12C5B8D0B}" srcOrd="2" destOrd="0" presId="urn:microsoft.com/office/officeart/2005/8/layout/process2"/>
    <dgm:cxn modelId="{3FA46D07-427C-4E3F-8FAD-01F7D3E5C0B5}" type="presParOf" srcId="{5E2FFC1E-5283-46D4-A201-3AFCD088CD15}" destId="{72957306-9A8E-408E-8437-22A7D7E3113F}" srcOrd="3" destOrd="0" presId="urn:microsoft.com/office/officeart/2005/8/layout/process2"/>
    <dgm:cxn modelId="{F6537AC6-7E14-47EF-A18E-E21C233C733D}" type="presParOf" srcId="{72957306-9A8E-408E-8437-22A7D7E3113F}" destId="{A34623A3-AFF0-418F-A22B-3C3F22FC632B}" srcOrd="0" destOrd="0" presId="urn:microsoft.com/office/officeart/2005/8/layout/process2"/>
    <dgm:cxn modelId="{F96EBAA7-6536-4954-BCC7-9E26A2B8C4D4}" type="presParOf" srcId="{5E2FFC1E-5283-46D4-A201-3AFCD088CD15}" destId="{FA9AEF52-EF73-4C44-A705-A417810D95DC}" srcOrd="4" destOrd="0" presId="urn:microsoft.com/office/officeart/2005/8/layout/process2"/>
    <dgm:cxn modelId="{583FD996-8214-4B4D-B52E-C495E61B561E}" type="presParOf" srcId="{5E2FFC1E-5283-46D4-A201-3AFCD088CD15}" destId="{AED1D7AE-55A2-417B-BE74-54003B2D2019}" srcOrd="5" destOrd="0" presId="urn:microsoft.com/office/officeart/2005/8/layout/process2"/>
    <dgm:cxn modelId="{C088794F-6F4A-42C3-97D8-5F7AD82781F4}" type="presParOf" srcId="{AED1D7AE-55A2-417B-BE74-54003B2D2019}" destId="{7C679162-1388-4A31-8527-D6EAB3A808B6}" srcOrd="0" destOrd="0" presId="urn:microsoft.com/office/officeart/2005/8/layout/process2"/>
    <dgm:cxn modelId="{A47C2906-3551-42CE-B076-ACB0333C5362}" type="presParOf" srcId="{5E2FFC1E-5283-46D4-A201-3AFCD088CD15}" destId="{362700FF-D0FA-47DD-B26E-9A4A43EC7082}" srcOrd="6" destOrd="0" presId="urn:microsoft.com/office/officeart/2005/8/layout/process2"/>
    <dgm:cxn modelId="{96925142-C1BA-4316-B4CC-583C118A74D4}" type="presParOf" srcId="{5E2FFC1E-5283-46D4-A201-3AFCD088CD15}" destId="{25D49F83-10AB-4B6F-9F7F-CBB28E86DB9E}" srcOrd="7" destOrd="0" presId="urn:microsoft.com/office/officeart/2005/8/layout/process2"/>
    <dgm:cxn modelId="{C738249E-7C81-4F6E-8A15-8A8411267F3A}" type="presParOf" srcId="{25D49F83-10AB-4B6F-9F7F-CBB28E86DB9E}" destId="{52E1B0C1-540C-47B9-823E-2A4EFEC69D5C}" srcOrd="0" destOrd="0" presId="urn:microsoft.com/office/officeart/2005/8/layout/process2"/>
    <dgm:cxn modelId="{046A79C5-3908-4594-9080-6117F4C653A2}" type="presParOf" srcId="{5E2FFC1E-5283-46D4-A201-3AFCD088CD15}" destId="{46C8A695-CE41-4413-8BCB-9A31EBCE7C9C}" srcOrd="8" destOrd="0" presId="urn:microsoft.com/office/officeart/2005/8/layout/process2"/>
    <dgm:cxn modelId="{6BD44643-6E64-4CB5-9899-22EC325842DC}" type="presParOf" srcId="{5E2FFC1E-5283-46D4-A201-3AFCD088CD15}" destId="{16EAA51E-06FA-471D-97BE-37A6364C6381}" srcOrd="9" destOrd="0" presId="urn:microsoft.com/office/officeart/2005/8/layout/process2"/>
    <dgm:cxn modelId="{65B85E86-46F2-42DC-9DE8-B890494E4D99}" type="presParOf" srcId="{16EAA51E-06FA-471D-97BE-37A6364C6381}" destId="{2BC696FE-2716-487C-A440-0093985D5A84}" srcOrd="0" destOrd="0" presId="urn:microsoft.com/office/officeart/2005/8/layout/process2"/>
    <dgm:cxn modelId="{B5A9FD12-EE43-4B85-9CC9-63708D8034AA}"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0070C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a:solidFill>
          <a:srgbClr val="92D050"/>
        </a:solidFill>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2F5AE4BB-56EA-4122-937C-960D3C7760E6}" type="presOf" srcId="{A1C8FAA6-4F51-4BCA-9F6E-C0A7485B498D}" destId="{52E1B0C1-540C-47B9-823E-2A4EFEC69D5C}" srcOrd="1" destOrd="0" presId="urn:microsoft.com/office/officeart/2005/8/layout/process2"/>
    <dgm:cxn modelId="{AF6384D1-9CBA-4831-9E31-DE70FA334938}" type="presOf" srcId="{527DF272-94B4-4106-AF64-7D508902E557}" destId="{7B6F9048-6FB4-47CC-AC8D-209020327AD1}" srcOrd="0" destOrd="0" presId="urn:microsoft.com/office/officeart/2005/8/layout/process2"/>
    <dgm:cxn modelId="{C350834E-92DD-4B84-B348-8E4B61A59F35}" type="presOf" srcId="{A1C8FAA6-4F51-4BCA-9F6E-C0A7485B498D}" destId="{25D49F83-10AB-4B6F-9F7F-CBB28E86DB9E}" srcOrd="0" destOrd="0" presId="urn:microsoft.com/office/officeart/2005/8/layout/process2"/>
    <dgm:cxn modelId="{DC063263-BAE3-46B1-9CB1-22016DA2B595}" type="presOf" srcId="{2BCC03FA-78D0-4CA1-BBEC-FC2311E121E3}" destId="{A34623A3-AFF0-418F-A22B-3C3F22FC632B}" srcOrd="1"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5FB3A06D-BD8E-498B-8C23-83C6FCE4CF49}" type="presOf" srcId="{4C22F36D-6F09-4ECA-92B6-D323AD3B1714}" destId="{2BC696FE-2716-487C-A440-0093985D5A84}" srcOrd="1"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8E567C50-1971-4ABB-A345-CC2E8D457137}" type="presOf" srcId="{4F000208-4ED5-4C6B-8062-B6D55C653255}" destId="{7C679162-1388-4A31-8527-D6EAB3A808B6}" srcOrd="1" destOrd="0" presId="urn:microsoft.com/office/officeart/2005/8/layout/process2"/>
    <dgm:cxn modelId="{28B7320A-CA62-467C-B80E-61C9A820A91E}" type="presOf" srcId="{65B5465C-4497-4543-A6FA-97BBDAD300FD}" destId="{362700FF-D0FA-47DD-B26E-9A4A43EC7082}" srcOrd="0" destOrd="0" presId="urn:microsoft.com/office/officeart/2005/8/layout/process2"/>
    <dgm:cxn modelId="{3279D3B4-794C-41CD-BE70-9F1EBBE0EF89}" type="presOf" srcId="{2838E675-E697-40E0-895D-D79F258BAAA8}" destId="{5E2FFC1E-5283-46D4-A201-3AFCD088CD15}" srcOrd="0" destOrd="0" presId="urn:microsoft.com/office/officeart/2005/8/layout/process2"/>
    <dgm:cxn modelId="{F9FADF82-E3A9-4FC4-B155-ADC45F22A6F5}" type="presOf" srcId="{0FDA1352-6130-4AD7-AAE8-1F1739ABE701}" destId="{46C8A695-CE41-4413-8BCB-9A31EBCE7C9C}" srcOrd="0" destOrd="0" presId="urn:microsoft.com/office/officeart/2005/8/layout/process2"/>
    <dgm:cxn modelId="{261493F8-CF4D-4399-8505-95FEBDCEDF5D}" type="presOf" srcId="{CA5ADFA7-30B5-49F1-875C-B881DDCA01CA}" destId="{D3B1FA2E-6F58-451C-B373-0E9F8F403919}" srcOrd="0" destOrd="0" presId="urn:microsoft.com/office/officeart/2005/8/layout/process2"/>
    <dgm:cxn modelId="{165243E5-286D-4AB6-AB93-C81DF9EE170B}" type="presOf" srcId="{2BCC03FA-78D0-4CA1-BBEC-FC2311E121E3}" destId="{72957306-9A8E-408E-8437-22A7D7E3113F}" srcOrd="0"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F4F481ED-8EF4-49C4-BE92-0106E332059A}" type="presOf" srcId="{A95AD8A6-7D0D-4284-A150-EF88001F649F}" destId="{B54DBE65-B953-4D18-AE30-08D12C5B8D0B}" srcOrd="0" destOrd="0" presId="urn:microsoft.com/office/officeart/2005/8/layout/process2"/>
    <dgm:cxn modelId="{9AFD456B-DA08-4FDE-BC2B-B10AD55F8FB9}" type="presOf" srcId="{4C22F36D-6F09-4ECA-92B6-D323AD3B1714}" destId="{16EAA51E-06FA-471D-97BE-37A6364C6381}" srcOrd="0" destOrd="0" presId="urn:microsoft.com/office/officeart/2005/8/layout/process2"/>
    <dgm:cxn modelId="{02280A76-90CD-487D-B95E-CB25E052F789}" type="presOf" srcId="{A7F2C1E9-F78D-488E-9F13-018ED56E595F}" destId="{87B8F2E6-6DA0-4DB1-B9BC-F07F063BC17C}" srcOrd="0" destOrd="0" presId="urn:microsoft.com/office/officeart/2005/8/layout/process2"/>
    <dgm:cxn modelId="{04A97AAE-4AD7-416E-804B-88A74556B21D}" type="presOf" srcId="{DEA2CBEC-DBB2-4E9E-A60C-A113D15DB9C5}" destId="{FA9AEF52-EF73-4C44-A705-A417810D95DC}"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7629EC32-5BC9-474D-BFF1-DADCA7289295}" type="presOf" srcId="{CA5ADFA7-30B5-49F1-875C-B881DDCA01CA}" destId="{060E1D3C-B6AD-45DB-BE2A-0D9221BB182B}" srcOrd="1" destOrd="0" presId="urn:microsoft.com/office/officeart/2005/8/layout/process2"/>
    <dgm:cxn modelId="{8F211D68-EF17-41DC-91E7-A636232EB082}" type="presOf" srcId="{4F000208-4ED5-4C6B-8062-B6D55C653255}" destId="{AED1D7AE-55A2-417B-BE74-54003B2D2019}" srcOrd="0"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36BC810A-FA60-4D65-8051-E9EBDC3CAEAA}" type="presParOf" srcId="{5E2FFC1E-5283-46D4-A201-3AFCD088CD15}" destId="{87B8F2E6-6DA0-4DB1-B9BC-F07F063BC17C}" srcOrd="0" destOrd="0" presId="urn:microsoft.com/office/officeart/2005/8/layout/process2"/>
    <dgm:cxn modelId="{8F90C59F-8952-42D9-95BE-28EB9B197421}" type="presParOf" srcId="{5E2FFC1E-5283-46D4-A201-3AFCD088CD15}" destId="{D3B1FA2E-6F58-451C-B373-0E9F8F403919}" srcOrd="1" destOrd="0" presId="urn:microsoft.com/office/officeart/2005/8/layout/process2"/>
    <dgm:cxn modelId="{9F18986A-C210-40B5-9769-8CBC920C6E30}" type="presParOf" srcId="{D3B1FA2E-6F58-451C-B373-0E9F8F403919}" destId="{060E1D3C-B6AD-45DB-BE2A-0D9221BB182B}" srcOrd="0" destOrd="0" presId="urn:microsoft.com/office/officeart/2005/8/layout/process2"/>
    <dgm:cxn modelId="{0702BF70-5450-4B98-91AD-D727E96B4432}" type="presParOf" srcId="{5E2FFC1E-5283-46D4-A201-3AFCD088CD15}" destId="{B54DBE65-B953-4D18-AE30-08D12C5B8D0B}" srcOrd="2" destOrd="0" presId="urn:microsoft.com/office/officeart/2005/8/layout/process2"/>
    <dgm:cxn modelId="{F84A4187-F758-452B-A915-FDD66FE23403}" type="presParOf" srcId="{5E2FFC1E-5283-46D4-A201-3AFCD088CD15}" destId="{72957306-9A8E-408E-8437-22A7D7E3113F}" srcOrd="3" destOrd="0" presId="urn:microsoft.com/office/officeart/2005/8/layout/process2"/>
    <dgm:cxn modelId="{6B28988D-D4B4-41A8-A6CC-FE64B514A1CE}" type="presParOf" srcId="{72957306-9A8E-408E-8437-22A7D7E3113F}" destId="{A34623A3-AFF0-418F-A22B-3C3F22FC632B}" srcOrd="0" destOrd="0" presId="urn:microsoft.com/office/officeart/2005/8/layout/process2"/>
    <dgm:cxn modelId="{6BBD3838-3928-4954-9CF3-2ACBB931D535}" type="presParOf" srcId="{5E2FFC1E-5283-46D4-A201-3AFCD088CD15}" destId="{FA9AEF52-EF73-4C44-A705-A417810D95DC}" srcOrd="4" destOrd="0" presId="urn:microsoft.com/office/officeart/2005/8/layout/process2"/>
    <dgm:cxn modelId="{EB63C388-B1C5-452F-B0C1-75540E8D054A}" type="presParOf" srcId="{5E2FFC1E-5283-46D4-A201-3AFCD088CD15}" destId="{AED1D7AE-55A2-417B-BE74-54003B2D2019}" srcOrd="5" destOrd="0" presId="urn:microsoft.com/office/officeart/2005/8/layout/process2"/>
    <dgm:cxn modelId="{ADB99D50-59F7-4BC1-BCCF-26EE4D761125}" type="presParOf" srcId="{AED1D7AE-55A2-417B-BE74-54003B2D2019}" destId="{7C679162-1388-4A31-8527-D6EAB3A808B6}" srcOrd="0" destOrd="0" presId="urn:microsoft.com/office/officeart/2005/8/layout/process2"/>
    <dgm:cxn modelId="{473902FD-52CA-4018-B17B-4B3FDF309D20}" type="presParOf" srcId="{5E2FFC1E-5283-46D4-A201-3AFCD088CD15}" destId="{362700FF-D0FA-47DD-B26E-9A4A43EC7082}" srcOrd="6" destOrd="0" presId="urn:microsoft.com/office/officeart/2005/8/layout/process2"/>
    <dgm:cxn modelId="{806B1842-2E31-48BA-B1BE-554BFF632445}" type="presParOf" srcId="{5E2FFC1E-5283-46D4-A201-3AFCD088CD15}" destId="{25D49F83-10AB-4B6F-9F7F-CBB28E86DB9E}" srcOrd="7" destOrd="0" presId="urn:microsoft.com/office/officeart/2005/8/layout/process2"/>
    <dgm:cxn modelId="{04890697-1BF9-4C9F-BD82-4379DA9D7000}" type="presParOf" srcId="{25D49F83-10AB-4B6F-9F7F-CBB28E86DB9E}" destId="{52E1B0C1-540C-47B9-823E-2A4EFEC69D5C}" srcOrd="0" destOrd="0" presId="urn:microsoft.com/office/officeart/2005/8/layout/process2"/>
    <dgm:cxn modelId="{504C86C3-F6B9-40FA-80F0-0CBFB7A97308}" type="presParOf" srcId="{5E2FFC1E-5283-46D4-A201-3AFCD088CD15}" destId="{46C8A695-CE41-4413-8BCB-9A31EBCE7C9C}" srcOrd="8" destOrd="0" presId="urn:microsoft.com/office/officeart/2005/8/layout/process2"/>
    <dgm:cxn modelId="{069F6619-0BA7-46AC-992A-333B8199E94E}" type="presParOf" srcId="{5E2FFC1E-5283-46D4-A201-3AFCD088CD15}" destId="{16EAA51E-06FA-471D-97BE-37A6364C6381}" srcOrd="9" destOrd="0" presId="urn:microsoft.com/office/officeart/2005/8/layout/process2"/>
    <dgm:cxn modelId="{4E12DFF9-EEAA-4292-9F49-12B18B22EEF3}" type="presParOf" srcId="{16EAA51E-06FA-471D-97BE-37A6364C6381}" destId="{2BC696FE-2716-487C-A440-0093985D5A84}" srcOrd="0" destOrd="0" presId="urn:microsoft.com/office/officeart/2005/8/layout/process2"/>
    <dgm:cxn modelId="{87CFB949-694D-45FB-9599-25DFB60E10A4}"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0070C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a:solidFill>
          <a:srgbClr val="92D050"/>
        </a:solidFill>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a:solidFill>
          <a:srgbClr val="0070C0"/>
        </a:solidFill>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FB748147-14D0-4976-B786-A86AEEB047B4}" type="presOf" srcId="{A95AD8A6-7D0D-4284-A150-EF88001F649F}" destId="{B54DBE65-B953-4D18-AE30-08D12C5B8D0B}" srcOrd="0" destOrd="0" presId="urn:microsoft.com/office/officeart/2005/8/layout/process2"/>
    <dgm:cxn modelId="{ACC46894-53EE-4575-A256-9ECD6892604C}" type="presOf" srcId="{527DF272-94B4-4106-AF64-7D508902E557}" destId="{7B6F9048-6FB4-47CC-AC8D-209020327AD1}" srcOrd="0"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B5092DBE-4150-4D5D-ACB5-715190D0DE85}" type="presOf" srcId="{4C22F36D-6F09-4ECA-92B6-D323AD3B1714}" destId="{16EAA51E-06FA-471D-97BE-37A6364C6381}" srcOrd="0" destOrd="0" presId="urn:microsoft.com/office/officeart/2005/8/layout/process2"/>
    <dgm:cxn modelId="{FDFADF37-2E5A-47C0-A709-5C16FCE1F5DF}" type="presOf" srcId="{2838E675-E697-40E0-895D-D79F258BAAA8}" destId="{5E2FFC1E-5283-46D4-A201-3AFCD088CD15}" srcOrd="0" destOrd="0" presId="urn:microsoft.com/office/officeart/2005/8/layout/process2"/>
    <dgm:cxn modelId="{D6C77BDE-3281-4900-9163-92CCF9FCDF8A}" type="presOf" srcId="{2BCC03FA-78D0-4CA1-BBEC-FC2311E121E3}" destId="{72957306-9A8E-408E-8437-22A7D7E3113F}" srcOrd="0" destOrd="0" presId="urn:microsoft.com/office/officeart/2005/8/layout/process2"/>
    <dgm:cxn modelId="{8836E597-C849-4585-AD8D-4FE0DD6F47DD}" type="presOf" srcId="{CA5ADFA7-30B5-49F1-875C-B881DDCA01CA}" destId="{060E1D3C-B6AD-45DB-BE2A-0D9221BB182B}" srcOrd="1"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25701F86-6980-4721-BC46-D53AC616ADA7}" type="presOf" srcId="{4C22F36D-6F09-4ECA-92B6-D323AD3B1714}" destId="{2BC696FE-2716-487C-A440-0093985D5A84}" srcOrd="1"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F72EA400-853A-454B-AD8F-A41479A69B47}" type="presOf" srcId="{2BCC03FA-78D0-4CA1-BBEC-FC2311E121E3}" destId="{A34623A3-AFF0-418F-A22B-3C3F22FC632B}" srcOrd="1" destOrd="0" presId="urn:microsoft.com/office/officeart/2005/8/layout/process2"/>
    <dgm:cxn modelId="{1E730F75-8487-4B2B-847F-C8B036218755}" type="presOf" srcId="{0FDA1352-6130-4AD7-AAE8-1F1739ABE701}" destId="{46C8A695-CE41-4413-8BCB-9A31EBCE7C9C}" srcOrd="0" destOrd="0" presId="urn:microsoft.com/office/officeart/2005/8/layout/process2"/>
    <dgm:cxn modelId="{B8B388D5-B359-462F-87BD-AF9BBF7D9D5E}" type="presOf" srcId="{CA5ADFA7-30B5-49F1-875C-B881DDCA01CA}" destId="{D3B1FA2E-6F58-451C-B373-0E9F8F403919}" srcOrd="0" destOrd="0" presId="urn:microsoft.com/office/officeart/2005/8/layout/process2"/>
    <dgm:cxn modelId="{677F30D2-DCFC-47FB-9A2E-3376BD2AED6F}" type="presOf" srcId="{A1C8FAA6-4F51-4BCA-9F6E-C0A7485B498D}" destId="{52E1B0C1-540C-47B9-823E-2A4EFEC69D5C}" srcOrd="1" destOrd="0" presId="urn:microsoft.com/office/officeart/2005/8/layout/process2"/>
    <dgm:cxn modelId="{DCF745C1-B45A-4D10-AB5B-0F8195677F4D}" type="presOf" srcId="{DEA2CBEC-DBB2-4E9E-A60C-A113D15DB9C5}" destId="{FA9AEF52-EF73-4C44-A705-A417810D95DC}" srcOrd="0" destOrd="0" presId="urn:microsoft.com/office/officeart/2005/8/layout/process2"/>
    <dgm:cxn modelId="{1D1303B6-E9D7-4595-878D-79962523BC08}" type="presOf" srcId="{4F000208-4ED5-4C6B-8062-B6D55C653255}" destId="{AED1D7AE-55A2-417B-BE74-54003B2D2019}"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1D9F70B4-6940-448A-97C7-D9452E3ABE87}" type="presOf" srcId="{4F000208-4ED5-4C6B-8062-B6D55C653255}" destId="{7C679162-1388-4A31-8527-D6EAB3A808B6}" srcOrd="1" destOrd="0" presId="urn:microsoft.com/office/officeart/2005/8/layout/process2"/>
    <dgm:cxn modelId="{9DEB008C-53BD-44B9-8592-022FF709DCFE}" type="presOf" srcId="{65B5465C-4497-4543-A6FA-97BBDAD300FD}" destId="{362700FF-D0FA-47DD-B26E-9A4A43EC7082}" srcOrd="0" destOrd="0" presId="urn:microsoft.com/office/officeart/2005/8/layout/process2"/>
    <dgm:cxn modelId="{442B7FB9-8B27-4F60-8B6A-511973D24489}" type="presOf" srcId="{A7F2C1E9-F78D-488E-9F13-018ED56E595F}" destId="{87B8F2E6-6DA0-4DB1-B9BC-F07F063BC17C}" srcOrd="0" destOrd="0" presId="urn:microsoft.com/office/officeart/2005/8/layout/process2"/>
    <dgm:cxn modelId="{9A3F3134-15B3-48BC-B3CE-A98A31523E84}" type="presOf" srcId="{A1C8FAA6-4F51-4BCA-9F6E-C0A7485B498D}" destId="{25D49F83-10AB-4B6F-9F7F-CBB28E86DB9E}" srcOrd="0" destOrd="0" presId="urn:microsoft.com/office/officeart/2005/8/layout/process2"/>
    <dgm:cxn modelId="{10291DE8-EFFF-48A3-B85E-9938F6257C8E}" srcId="{2838E675-E697-40E0-895D-D79F258BAAA8}" destId="{DEA2CBEC-DBB2-4E9E-A60C-A113D15DB9C5}" srcOrd="2" destOrd="0" parTransId="{3D1BB52A-B193-418F-B506-2F3513E51A70}" sibTransId="{4F000208-4ED5-4C6B-8062-B6D55C653255}"/>
    <dgm:cxn modelId="{38BB26EC-5342-48CC-9C28-CE1D50BAD7F4}" srcId="{2838E675-E697-40E0-895D-D79F258BAAA8}" destId="{A7F2C1E9-F78D-488E-9F13-018ED56E595F}" srcOrd="0" destOrd="0" parTransId="{101ED2B4-29EB-4351-A0CB-15DE145D94B5}" sibTransId="{CA5ADFA7-30B5-49F1-875C-B881DDCA01CA}"/>
    <dgm:cxn modelId="{74406E7B-E0EB-4AC5-B082-FA4FBDE3AE36}" type="presParOf" srcId="{5E2FFC1E-5283-46D4-A201-3AFCD088CD15}" destId="{87B8F2E6-6DA0-4DB1-B9BC-F07F063BC17C}" srcOrd="0" destOrd="0" presId="urn:microsoft.com/office/officeart/2005/8/layout/process2"/>
    <dgm:cxn modelId="{DDB303C7-C955-4DB7-94A6-9A15AF5C83BA}" type="presParOf" srcId="{5E2FFC1E-5283-46D4-A201-3AFCD088CD15}" destId="{D3B1FA2E-6F58-451C-B373-0E9F8F403919}" srcOrd="1" destOrd="0" presId="urn:microsoft.com/office/officeart/2005/8/layout/process2"/>
    <dgm:cxn modelId="{F998C4C0-3081-47BE-A090-F1D1A64666CB}" type="presParOf" srcId="{D3B1FA2E-6F58-451C-B373-0E9F8F403919}" destId="{060E1D3C-B6AD-45DB-BE2A-0D9221BB182B}" srcOrd="0" destOrd="0" presId="urn:microsoft.com/office/officeart/2005/8/layout/process2"/>
    <dgm:cxn modelId="{E3C0A4A4-F735-49FB-A740-CA0D1FDE5D0C}" type="presParOf" srcId="{5E2FFC1E-5283-46D4-A201-3AFCD088CD15}" destId="{B54DBE65-B953-4D18-AE30-08D12C5B8D0B}" srcOrd="2" destOrd="0" presId="urn:microsoft.com/office/officeart/2005/8/layout/process2"/>
    <dgm:cxn modelId="{AB71178E-2A09-4ECF-A9F4-9B08B17610DD}" type="presParOf" srcId="{5E2FFC1E-5283-46D4-A201-3AFCD088CD15}" destId="{72957306-9A8E-408E-8437-22A7D7E3113F}" srcOrd="3" destOrd="0" presId="urn:microsoft.com/office/officeart/2005/8/layout/process2"/>
    <dgm:cxn modelId="{03E1C8D3-05C3-4852-9C9E-F93A63F0CA9D}" type="presParOf" srcId="{72957306-9A8E-408E-8437-22A7D7E3113F}" destId="{A34623A3-AFF0-418F-A22B-3C3F22FC632B}" srcOrd="0" destOrd="0" presId="urn:microsoft.com/office/officeart/2005/8/layout/process2"/>
    <dgm:cxn modelId="{CCC233C5-59E7-4751-BB99-E51190CC83BC}" type="presParOf" srcId="{5E2FFC1E-5283-46D4-A201-3AFCD088CD15}" destId="{FA9AEF52-EF73-4C44-A705-A417810D95DC}" srcOrd="4" destOrd="0" presId="urn:microsoft.com/office/officeart/2005/8/layout/process2"/>
    <dgm:cxn modelId="{C06DCA38-396F-481A-B05C-C03C52EAF1FE}" type="presParOf" srcId="{5E2FFC1E-5283-46D4-A201-3AFCD088CD15}" destId="{AED1D7AE-55A2-417B-BE74-54003B2D2019}" srcOrd="5" destOrd="0" presId="urn:microsoft.com/office/officeart/2005/8/layout/process2"/>
    <dgm:cxn modelId="{54E0FDBF-0278-403A-AB0F-697E4E17200A}" type="presParOf" srcId="{AED1D7AE-55A2-417B-BE74-54003B2D2019}" destId="{7C679162-1388-4A31-8527-D6EAB3A808B6}" srcOrd="0" destOrd="0" presId="urn:microsoft.com/office/officeart/2005/8/layout/process2"/>
    <dgm:cxn modelId="{CE0DA4C7-2418-4B89-9632-A94A97FE2F23}" type="presParOf" srcId="{5E2FFC1E-5283-46D4-A201-3AFCD088CD15}" destId="{362700FF-D0FA-47DD-B26E-9A4A43EC7082}" srcOrd="6" destOrd="0" presId="urn:microsoft.com/office/officeart/2005/8/layout/process2"/>
    <dgm:cxn modelId="{E8242D15-ED64-4A3F-AD77-13265651E3DC}" type="presParOf" srcId="{5E2FFC1E-5283-46D4-A201-3AFCD088CD15}" destId="{25D49F83-10AB-4B6F-9F7F-CBB28E86DB9E}" srcOrd="7" destOrd="0" presId="urn:microsoft.com/office/officeart/2005/8/layout/process2"/>
    <dgm:cxn modelId="{A9D8A142-5346-4F3E-939E-E521FD751B70}" type="presParOf" srcId="{25D49F83-10AB-4B6F-9F7F-CBB28E86DB9E}" destId="{52E1B0C1-540C-47B9-823E-2A4EFEC69D5C}" srcOrd="0" destOrd="0" presId="urn:microsoft.com/office/officeart/2005/8/layout/process2"/>
    <dgm:cxn modelId="{D3993BA1-10D9-4775-8692-4FA2957B0AED}" type="presParOf" srcId="{5E2FFC1E-5283-46D4-A201-3AFCD088CD15}" destId="{46C8A695-CE41-4413-8BCB-9A31EBCE7C9C}" srcOrd="8" destOrd="0" presId="urn:microsoft.com/office/officeart/2005/8/layout/process2"/>
    <dgm:cxn modelId="{36F599F6-8677-4C57-86E3-8AD68AC28C59}" type="presParOf" srcId="{5E2FFC1E-5283-46D4-A201-3AFCD088CD15}" destId="{16EAA51E-06FA-471D-97BE-37A6364C6381}" srcOrd="9" destOrd="0" presId="urn:microsoft.com/office/officeart/2005/8/layout/process2"/>
    <dgm:cxn modelId="{297F11A5-D8D0-4BCF-8E4F-036E8B1D0E53}" type="presParOf" srcId="{16EAA51E-06FA-471D-97BE-37A6364C6381}" destId="{2BC696FE-2716-487C-A440-0093985D5A84}" srcOrd="0" destOrd="0" presId="urn:microsoft.com/office/officeart/2005/8/layout/process2"/>
    <dgm:cxn modelId="{6597C37D-5A1D-49D3-AC03-8EBE8B10C5FB}"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0070C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a:solidFill>
          <a:srgbClr val="92D050"/>
        </a:solidFill>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a:solidFill>
          <a:srgbClr val="0070C0"/>
        </a:solidFill>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7F2B7D7E-43EC-4824-B192-2644BAA0B9F2}" type="presOf" srcId="{A1C8FAA6-4F51-4BCA-9F6E-C0A7485B498D}" destId="{52E1B0C1-540C-47B9-823E-2A4EFEC69D5C}" srcOrd="1" destOrd="0" presId="urn:microsoft.com/office/officeart/2005/8/layout/process2"/>
    <dgm:cxn modelId="{DADAE81B-7E1F-4924-B6C9-5172F20C75A0}" type="presOf" srcId="{0FDA1352-6130-4AD7-AAE8-1F1739ABE701}" destId="{46C8A695-CE41-4413-8BCB-9A31EBCE7C9C}" srcOrd="0"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D742FEB5-12F5-462B-85AF-620C2D6C6E72}" type="presOf" srcId="{2838E675-E697-40E0-895D-D79F258BAAA8}" destId="{5E2FFC1E-5283-46D4-A201-3AFCD088CD15}" srcOrd="0" destOrd="0" presId="urn:microsoft.com/office/officeart/2005/8/layout/process2"/>
    <dgm:cxn modelId="{7B635B6C-738C-44BB-8210-3EC0E8C33981}" type="presOf" srcId="{A7F2C1E9-F78D-488E-9F13-018ED56E595F}" destId="{87B8F2E6-6DA0-4DB1-B9BC-F07F063BC17C}" srcOrd="0"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9505EA50-7F3D-4CAC-9CBA-F19B3C2EDC43}" type="presOf" srcId="{4F000208-4ED5-4C6B-8062-B6D55C653255}" destId="{7C679162-1388-4A31-8527-D6EAB3A808B6}" srcOrd="1" destOrd="0" presId="urn:microsoft.com/office/officeart/2005/8/layout/process2"/>
    <dgm:cxn modelId="{BC8B5A57-C85D-4BF5-B3EE-21538CF1ADBF}" type="presOf" srcId="{A1C8FAA6-4F51-4BCA-9F6E-C0A7485B498D}" destId="{25D49F83-10AB-4B6F-9F7F-CBB28E86DB9E}" srcOrd="0" destOrd="0" presId="urn:microsoft.com/office/officeart/2005/8/layout/process2"/>
    <dgm:cxn modelId="{DBEE134F-252D-4CD3-889B-A0E55899D259}" type="presOf" srcId="{DEA2CBEC-DBB2-4E9E-A60C-A113D15DB9C5}" destId="{FA9AEF52-EF73-4C44-A705-A417810D95DC}" srcOrd="0" destOrd="0" presId="urn:microsoft.com/office/officeart/2005/8/layout/process2"/>
    <dgm:cxn modelId="{957AF0AF-324F-40A5-AFB3-6CC65266A8D8}" type="presOf" srcId="{65B5465C-4497-4543-A6FA-97BBDAD300FD}" destId="{362700FF-D0FA-47DD-B26E-9A4A43EC7082}" srcOrd="0" destOrd="0" presId="urn:microsoft.com/office/officeart/2005/8/layout/process2"/>
    <dgm:cxn modelId="{7EBBB6C7-EA32-4C99-A3EE-0EF444CB723C}" type="presOf" srcId="{4C22F36D-6F09-4ECA-92B6-D323AD3B1714}" destId="{16EAA51E-06FA-471D-97BE-37A6364C6381}" srcOrd="0" destOrd="0" presId="urn:microsoft.com/office/officeart/2005/8/layout/process2"/>
    <dgm:cxn modelId="{E52F5616-C242-4056-A58D-37B8A20B9115}" type="presOf" srcId="{2BCC03FA-78D0-4CA1-BBEC-FC2311E121E3}" destId="{A34623A3-AFF0-418F-A22B-3C3F22FC632B}" srcOrd="1"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0E46358C-11B7-4332-9481-CB3614245A41}" type="presOf" srcId="{4F000208-4ED5-4C6B-8062-B6D55C653255}" destId="{AED1D7AE-55A2-417B-BE74-54003B2D2019}" srcOrd="0" destOrd="0" presId="urn:microsoft.com/office/officeart/2005/8/layout/process2"/>
    <dgm:cxn modelId="{AF7722C3-541D-485F-99D6-69B8A75CD40C}" type="presOf" srcId="{CA5ADFA7-30B5-49F1-875C-B881DDCA01CA}" destId="{060E1D3C-B6AD-45DB-BE2A-0D9221BB182B}" srcOrd="1" destOrd="0" presId="urn:microsoft.com/office/officeart/2005/8/layout/process2"/>
    <dgm:cxn modelId="{38636707-58A4-4716-8002-5AEB04135D88}" type="presOf" srcId="{CA5ADFA7-30B5-49F1-875C-B881DDCA01CA}" destId="{D3B1FA2E-6F58-451C-B373-0E9F8F403919}" srcOrd="0" destOrd="0" presId="urn:microsoft.com/office/officeart/2005/8/layout/process2"/>
    <dgm:cxn modelId="{A6444063-D1F9-4B26-BD14-0BB23A0868FD}" type="presOf" srcId="{2BCC03FA-78D0-4CA1-BBEC-FC2311E121E3}" destId="{72957306-9A8E-408E-8437-22A7D7E3113F}" srcOrd="0" destOrd="0" presId="urn:microsoft.com/office/officeart/2005/8/layout/process2"/>
    <dgm:cxn modelId="{8784D5A9-52B8-4919-B9CD-3C2DFE9466D9}" type="presOf" srcId="{A95AD8A6-7D0D-4284-A150-EF88001F649F}" destId="{B54DBE65-B953-4D18-AE30-08D12C5B8D0B}"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CCDA3ADD-720F-4A9D-A782-01AEC00D5C2D}" type="presOf" srcId="{527DF272-94B4-4106-AF64-7D508902E557}" destId="{7B6F9048-6FB4-47CC-AC8D-209020327AD1}" srcOrd="0" destOrd="0" presId="urn:microsoft.com/office/officeart/2005/8/layout/process2"/>
    <dgm:cxn modelId="{186A8B2D-D412-4601-A9ED-1EA0C66F2C53}" type="presOf" srcId="{4C22F36D-6F09-4ECA-92B6-D323AD3B1714}" destId="{2BC696FE-2716-487C-A440-0093985D5A84}" srcOrd="1"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652BA50A-EAB6-43D6-B380-284E853516C1}" type="presParOf" srcId="{5E2FFC1E-5283-46D4-A201-3AFCD088CD15}" destId="{87B8F2E6-6DA0-4DB1-B9BC-F07F063BC17C}" srcOrd="0" destOrd="0" presId="urn:microsoft.com/office/officeart/2005/8/layout/process2"/>
    <dgm:cxn modelId="{2603E0EF-065F-42E1-AD6C-9F3915A0EA03}" type="presParOf" srcId="{5E2FFC1E-5283-46D4-A201-3AFCD088CD15}" destId="{D3B1FA2E-6F58-451C-B373-0E9F8F403919}" srcOrd="1" destOrd="0" presId="urn:microsoft.com/office/officeart/2005/8/layout/process2"/>
    <dgm:cxn modelId="{F588701A-7C56-4B35-AF42-8B67A258D279}" type="presParOf" srcId="{D3B1FA2E-6F58-451C-B373-0E9F8F403919}" destId="{060E1D3C-B6AD-45DB-BE2A-0D9221BB182B}" srcOrd="0" destOrd="0" presId="urn:microsoft.com/office/officeart/2005/8/layout/process2"/>
    <dgm:cxn modelId="{DF349B96-12CE-4A8F-A6D8-A0DA11CF6B61}" type="presParOf" srcId="{5E2FFC1E-5283-46D4-A201-3AFCD088CD15}" destId="{B54DBE65-B953-4D18-AE30-08D12C5B8D0B}" srcOrd="2" destOrd="0" presId="urn:microsoft.com/office/officeart/2005/8/layout/process2"/>
    <dgm:cxn modelId="{3AFE69DA-986B-4F11-B3D6-E2EAE456EAA5}" type="presParOf" srcId="{5E2FFC1E-5283-46D4-A201-3AFCD088CD15}" destId="{72957306-9A8E-408E-8437-22A7D7E3113F}" srcOrd="3" destOrd="0" presId="urn:microsoft.com/office/officeart/2005/8/layout/process2"/>
    <dgm:cxn modelId="{1E201647-6213-4F40-879B-EC53E6D36371}" type="presParOf" srcId="{72957306-9A8E-408E-8437-22A7D7E3113F}" destId="{A34623A3-AFF0-418F-A22B-3C3F22FC632B}" srcOrd="0" destOrd="0" presId="urn:microsoft.com/office/officeart/2005/8/layout/process2"/>
    <dgm:cxn modelId="{B90AA0FB-89BF-47AA-A754-444DE092BF48}" type="presParOf" srcId="{5E2FFC1E-5283-46D4-A201-3AFCD088CD15}" destId="{FA9AEF52-EF73-4C44-A705-A417810D95DC}" srcOrd="4" destOrd="0" presId="urn:microsoft.com/office/officeart/2005/8/layout/process2"/>
    <dgm:cxn modelId="{EF4D9569-D631-4D31-B0C5-392CB94A0BEC}" type="presParOf" srcId="{5E2FFC1E-5283-46D4-A201-3AFCD088CD15}" destId="{AED1D7AE-55A2-417B-BE74-54003B2D2019}" srcOrd="5" destOrd="0" presId="urn:microsoft.com/office/officeart/2005/8/layout/process2"/>
    <dgm:cxn modelId="{89E92F0C-DF64-4128-A2FF-8FE7227CB825}" type="presParOf" srcId="{AED1D7AE-55A2-417B-BE74-54003B2D2019}" destId="{7C679162-1388-4A31-8527-D6EAB3A808B6}" srcOrd="0" destOrd="0" presId="urn:microsoft.com/office/officeart/2005/8/layout/process2"/>
    <dgm:cxn modelId="{B55304E4-80BD-496B-9B7F-4D57A95572E4}" type="presParOf" srcId="{5E2FFC1E-5283-46D4-A201-3AFCD088CD15}" destId="{362700FF-D0FA-47DD-B26E-9A4A43EC7082}" srcOrd="6" destOrd="0" presId="urn:microsoft.com/office/officeart/2005/8/layout/process2"/>
    <dgm:cxn modelId="{3E786BC7-9D4A-45D9-AEE8-D7F21DD9D9CE}" type="presParOf" srcId="{5E2FFC1E-5283-46D4-A201-3AFCD088CD15}" destId="{25D49F83-10AB-4B6F-9F7F-CBB28E86DB9E}" srcOrd="7" destOrd="0" presId="urn:microsoft.com/office/officeart/2005/8/layout/process2"/>
    <dgm:cxn modelId="{2C39CF71-CC4B-4BD6-BEDC-CF8E0187AA70}" type="presParOf" srcId="{25D49F83-10AB-4B6F-9F7F-CBB28E86DB9E}" destId="{52E1B0C1-540C-47B9-823E-2A4EFEC69D5C}" srcOrd="0" destOrd="0" presId="urn:microsoft.com/office/officeart/2005/8/layout/process2"/>
    <dgm:cxn modelId="{F2486483-6E79-433C-8907-783047100967}" type="presParOf" srcId="{5E2FFC1E-5283-46D4-A201-3AFCD088CD15}" destId="{46C8A695-CE41-4413-8BCB-9A31EBCE7C9C}" srcOrd="8" destOrd="0" presId="urn:microsoft.com/office/officeart/2005/8/layout/process2"/>
    <dgm:cxn modelId="{BF580A64-0616-41B0-AC81-F1746F51C506}" type="presParOf" srcId="{5E2FFC1E-5283-46D4-A201-3AFCD088CD15}" destId="{16EAA51E-06FA-471D-97BE-37A6364C6381}" srcOrd="9" destOrd="0" presId="urn:microsoft.com/office/officeart/2005/8/layout/process2"/>
    <dgm:cxn modelId="{4B09FC12-1721-4192-B795-75E2AC350E6D}" type="presParOf" srcId="{16EAA51E-06FA-471D-97BE-37A6364C6381}" destId="{2BC696FE-2716-487C-A440-0093985D5A84}" srcOrd="0" destOrd="0" presId="urn:microsoft.com/office/officeart/2005/8/layout/process2"/>
    <dgm:cxn modelId="{EE02881B-3B3E-42A3-BC44-0029D54CC1D0}"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0070C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a:solidFill>
          <a:srgbClr val="92D050"/>
        </a:solidFill>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a:solidFill>
          <a:srgbClr val="0070C0"/>
        </a:solidFill>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77192594-7002-4F6E-BC03-796B20D07DEF}" type="presOf" srcId="{A1C8FAA6-4F51-4BCA-9F6E-C0A7485B498D}" destId="{52E1B0C1-540C-47B9-823E-2A4EFEC69D5C}" srcOrd="1" destOrd="0" presId="urn:microsoft.com/office/officeart/2005/8/layout/process2"/>
    <dgm:cxn modelId="{C5D0583B-2204-4503-BF98-1E8D03D3EFCE}" type="presOf" srcId="{A7F2C1E9-F78D-488E-9F13-018ED56E595F}" destId="{87B8F2E6-6DA0-4DB1-B9BC-F07F063BC17C}" srcOrd="0"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A7E7C13E-204C-4A46-965E-2F7C74037E70}" type="presOf" srcId="{65B5465C-4497-4543-A6FA-97BBDAD300FD}" destId="{362700FF-D0FA-47DD-B26E-9A4A43EC7082}" srcOrd="0" destOrd="0" presId="urn:microsoft.com/office/officeart/2005/8/layout/process2"/>
    <dgm:cxn modelId="{45EFB48E-460F-44B6-9F88-ABE540736236}" type="presOf" srcId="{527DF272-94B4-4106-AF64-7D508902E557}" destId="{7B6F9048-6FB4-47CC-AC8D-209020327AD1}" srcOrd="0" destOrd="0" presId="urn:microsoft.com/office/officeart/2005/8/layout/process2"/>
    <dgm:cxn modelId="{B200053F-73ED-4EEF-96CC-33313C2C47B4}" type="presOf" srcId="{CA5ADFA7-30B5-49F1-875C-B881DDCA01CA}" destId="{D3B1FA2E-6F58-451C-B373-0E9F8F403919}" srcOrd="0"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3AE1C7B4-F1B8-47D8-8937-1C763BDE4B29}" type="presOf" srcId="{2838E675-E697-40E0-895D-D79F258BAAA8}" destId="{5E2FFC1E-5283-46D4-A201-3AFCD088CD15}" srcOrd="0" destOrd="0" presId="urn:microsoft.com/office/officeart/2005/8/layout/process2"/>
    <dgm:cxn modelId="{C39C5C60-E4F3-45C5-B1D6-E37BFBD9B896}" type="presOf" srcId="{2BCC03FA-78D0-4CA1-BBEC-FC2311E121E3}" destId="{A34623A3-AFF0-418F-A22B-3C3F22FC632B}" srcOrd="1" destOrd="0" presId="urn:microsoft.com/office/officeart/2005/8/layout/process2"/>
    <dgm:cxn modelId="{F5880D25-1EF0-478F-8F64-30F8A4E300E1}" type="presOf" srcId="{2BCC03FA-78D0-4CA1-BBEC-FC2311E121E3}" destId="{72957306-9A8E-408E-8437-22A7D7E3113F}" srcOrd="0" destOrd="0" presId="urn:microsoft.com/office/officeart/2005/8/layout/process2"/>
    <dgm:cxn modelId="{4433A466-AED3-4BA6-85DE-A39121B546A4}" type="presOf" srcId="{DEA2CBEC-DBB2-4E9E-A60C-A113D15DB9C5}" destId="{FA9AEF52-EF73-4C44-A705-A417810D95DC}" srcOrd="0" destOrd="0" presId="urn:microsoft.com/office/officeart/2005/8/layout/process2"/>
    <dgm:cxn modelId="{5ACFFE14-1954-4401-B290-8708BE411DA3}" type="presOf" srcId="{4F000208-4ED5-4C6B-8062-B6D55C653255}" destId="{7C679162-1388-4A31-8527-D6EAB3A808B6}" srcOrd="1" destOrd="0" presId="urn:microsoft.com/office/officeart/2005/8/layout/process2"/>
    <dgm:cxn modelId="{E4677D20-DC29-4871-9DFF-42242F615E36}" type="presOf" srcId="{A95AD8A6-7D0D-4284-A150-EF88001F649F}" destId="{B54DBE65-B953-4D18-AE30-08D12C5B8D0B}" srcOrd="0" destOrd="0" presId="urn:microsoft.com/office/officeart/2005/8/layout/process2"/>
    <dgm:cxn modelId="{7460117A-FC1E-42FE-8828-3613F89544D6}" type="presOf" srcId="{4F000208-4ED5-4C6B-8062-B6D55C653255}" destId="{AED1D7AE-55A2-417B-BE74-54003B2D2019}" srcOrd="0"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F6B993B9-7585-45AA-A4B8-CA737232AB04}" type="presOf" srcId="{CA5ADFA7-30B5-49F1-875C-B881DDCA01CA}" destId="{060E1D3C-B6AD-45DB-BE2A-0D9221BB182B}" srcOrd="1" destOrd="0" presId="urn:microsoft.com/office/officeart/2005/8/layout/process2"/>
    <dgm:cxn modelId="{9CCBC28A-ECFC-458A-AA1F-0FC28DC43C2D}" type="presOf" srcId="{0FDA1352-6130-4AD7-AAE8-1F1739ABE701}" destId="{46C8A695-CE41-4413-8BCB-9A31EBCE7C9C}" srcOrd="0" destOrd="0" presId="urn:microsoft.com/office/officeart/2005/8/layout/process2"/>
    <dgm:cxn modelId="{D8706946-1BC2-4775-B64D-7F657D7580E7}" type="presOf" srcId="{4C22F36D-6F09-4ECA-92B6-D323AD3B1714}" destId="{16EAA51E-06FA-471D-97BE-37A6364C6381}" srcOrd="0"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CE7E5DB8-3BCB-490D-805D-85AF38C26B1B}" type="presOf" srcId="{A1C8FAA6-4F51-4BCA-9F6E-C0A7485B498D}" destId="{25D49F83-10AB-4B6F-9F7F-CBB28E86DB9E}" srcOrd="0"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DB9B7CD6-0598-4A25-B767-35EF130C85B6}" type="presOf" srcId="{4C22F36D-6F09-4ECA-92B6-D323AD3B1714}" destId="{2BC696FE-2716-487C-A440-0093985D5A84}" srcOrd="1" destOrd="0" presId="urn:microsoft.com/office/officeart/2005/8/layout/process2"/>
    <dgm:cxn modelId="{0E268B4F-238F-465C-934C-5BC1F3A94BB0}" type="presParOf" srcId="{5E2FFC1E-5283-46D4-A201-3AFCD088CD15}" destId="{87B8F2E6-6DA0-4DB1-B9BC-F07F063BC17C}" srcOrd="0" destOrd="0" presId="urn:microsoft.com/office/officeart/2005/8/layout/process2"/>
    <dgm:cxn modelId="{F106869A-9B53-49CB-9C0D-A37F0FEE4288}" type="presParOf" srcId="{5E2FFC1E-5283-46D4-A201-3AFCD088CD15}" destId="{D3B1FA2E-6F58-451C-B373-0E9F8F403919}" srcOrd="1" destOrd="0" presId="urn:microsoft.com/office/officeart/2005/8/layout/process2"/>
    <dgm:cxn modelId="{C9246419-AED7-4D91-B502-EA701E076EE7}" type="presParOf" srcId="{D3B1FA2E-6F58-451C-B373-0E9F8F403919}" destId="{060E1D3C-B6AD-45DB-BE2A-0D9221BB182B}" srcOrd="0" destOrd="0" presId="urn:microsoft.com/office/officeart/2005/8/layout/process2"/>
    <dgm:cxn modelId="{F1E5A410-2D85-4F28-83F3-9A5DF4BBC902}" type="presParOf" srcId="{5E2FFC1E-5283-46D4-A201-3AFCD088CD15}" destId="{B54DBE65-B953-4D18-AE30-08D12C5B8D0B}" srcOrd="2" destOrd="0" presId="urn:microsoft.com/office/officeart/2005/8/layout/process2"/>
    <dgm:cxn modelId="{BE7E8640-CE4E-49D4-8241-FEC17C0D0E38}" type="presParOf" srcId="{5E2FFC1E-5283-46D4-A201-3AFCD088CD15}" destId="{72957306-9A8E-408E-8437-22A7D7E3113F}" srcOrd="3" destOrd="0" presId="urn:microsoft.com/office/officeart/2005/8/layout/process2"/>
    <dgm:cxn modelId="{CF4528C8-6C1C-44A5-AC02-27E97B0A395A}" type="presParOf" srcId="{72957306-9A8E-408E-8437-22A7D7E3113F}" destId="{A34623A3-AFF0-418F-A22B-3C3F22FC632B}" srcOrd="0" destOrd="0" presId="urn:microsoft.com/office/officeart/2005/8/layout/process2"/>
    <dgm:cxn modelId="{5EDFD08F-B13D-4A1C-A857-D503EC3D5175}" type="presParOf" srcId="{5E2FFC1E-5283-46D4-A201-3AFCD088CD15}" destId="{FA9AEF52-EF73-4C44-A705-A417810D95DC}" srcOrd="4" destOrd="0" presId="urn:microsoft.com/office/officeart/2005/8/layout/process2"/>
    <dgm:cxn modelId="{148982D7-CBBE-44E5-838A-45654D913AFC}" type="presParOf" srcId="{5E2FFC1E-5283-46D4-A201-3AFCD088CD15}" destId="{AED1D7AE-55A2-417B-BE74-54003B2D2019}" srcOrd="5" destOrd="0" presId="urn:microsoft.com/office/officeart/2005/8/layout/process2"/>
    <dgm:cxn modelId="{998F0CCF-B08A-43A3-B273-8377DE851604}" type="presParOf" srcId="{AED1D7AE-55A2-417B-BE74-54003B2D2019}" destId="{7C679162-1388-4A31-8527-D6EAB3A808B6}" srcOrd="0" destOrd="0" presId="urn:microsoft.com/office/officeart/2005/8/layout/process2"/>
    <dgm:cxn modelId="{564DFB5A-B569-4C9E-ABD9-C46E05E4D7D4}" type="presParOf" srcId="{5E2FFC1E-5283-46D4-A201-3AFCD088CD15}" destId="{362700FF-D0FA-47DD-B26E-9A4A43EC7082}" srcOrd="6" destOrd="0" presId="urn:microsoft.com/office/officeart/2005/8/layout/process2"/>
    <dgm:cxn modelId="{0B2E41DB-2249-4475-A51F-C4B6239DECB2}" type="presParOf" srcId="{5E2FFC1E-5283-46D4-A201-3AFCD088CD15}" destId="{25D49F83-10AB-4B6F-9F7F-CBB28E86DB9E}" srcOrd="7" destOrd="0" presId="urn:microsoft.com/office/officeart/2005/8/layout/process2"/>
    <dgm:cxn modelId="{ADC55A39-31A3-48C7-8457-4532DB2BE504}" type="presParOf" srcId="{25D49F83-10AB-4B6F-9F7F-CBB28E86DB9E}" destId="{52E1B0C1-540C-47B9-823E-2A4EFEC69D5C}" srcOrd="0" destOrd="0" presId="urn:microsoft.com/office/officeart/2005/8/layout/process2"/>
    <dgm:cxn modelId="{899BC78B-F5A7-456B-B1FF-477963CA3F37}" type="presParOf" srcId="{5E2FFC1E-5283-46D4-A201-3AFCD088CD15}" destId="{46C8A695-CE41-4413-8BCB-9A31EBCE7C9C}" srcOrd="8" destOrd="0" presId="urn:microsoft.com/office/officeart/2005/8/layout/process2"/>
    <dgm:cxn modelId="{0EE81E04-31D9-4B0D-AC0E-9A321F84F499}" type="presParOf" srcId="{5E2FFC1E-5283-46D4-A201-3AFCD088CD15}" destId="{16EAA51E-06FA-471D-97BE-37A6364C6381}" srcOrd="9" destOrd="0" presId="urn:microsoft.com/office/officeart/2005/8/layout/process2"/>
    <dgm:cxn modelId="{3F10686D-A0C7-4405-88B4-000BF68226DF}" type="presParOf" srcId="{16EAA51E-06FA-471D-97BE-37A6364C6381}" destId="{2BC696FE-2716-487C-A440-0093985D5A84}" srcOrd="0" destOrd="0" presId="urn:microsoft.com/office/officeart/2005/8/layout/process2"/>
    <dgm:cxn modelId="{110F4E20-A948-42FF-9948-310ECAA08B82}"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7F2C1E9-F78D-488E-9F13-018ED56E595F}">
      <dgm:prSet phldrT="[Text]" custT="1"/>
      <dgm:spPr>
        <a:solidFill>
          <a:srgbClr val="0070C0"/>
        </a:solidFill>
      </dgm:spPr>
      <dgm:t>
        <a:bodyPr/>
        <a:lstStyle/>
        <a:p>
          <a:r>
            <a:rPr lang="en-US" sz="1400" dirty="0" smtClean="0"/>
            <a:t>Retail banks</a:t>
          </a:r>
          <a:endParaRPr lang="en-US" sz="1400" dirty="0">
            <a:solidFill>
              <a:schemeClr val="bg1"/>
            </a:solidFill>
          </a:endParaRPr>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Investment banks</a:t>
          </a:r>
          <a:endParaRPr lang="en-US" sz="1400" dirty="0">
            <a:solidFill>
              <a:schemeClr val="bg1"/>
            </a:solidFill>
          </a:endParaRPr>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65B5465C-4497-4543-A6FA-97BBDAD300FD}">
      <dgm:prSet phldrT="[Text]" custT="1"/>
      <dgm:spPr/>
      <dgm:t>
        <a:bodyPr/>
        <a:lstStyle/>
        <a:p>
          <a:r>
            <a:rPr lang="en-US" sz="1400" dirty="0" smtClean="0"/>
            <a:t>Central banks </a:t>
          </a:r>
          <a:endParaRPr lang="en-US" sz="1400" dirty="0">
            <a:solidFill>
              <a:schemeClr val="bg1"/>
            </a:solidFill>
          </a:endParaRPr>
        </a:p>
      </dgm:t>
    </dgm:pt>
    <dgm:pt modelId="{6993CD54-9613-448B-9D2B-06E23976E88E}" type="parTrans" cxnId="{AE072FF2-42CD-4287-B842-7BE73CAA4752}">
      <dgm:prSet/>
      <dgm:spPr/>
      <dgm:t>
        <a:bodyPr/>
        <a:lstStyle/>
        <a:p>
          <a:endParaRPr lang="en-US"/>
        </a:p>
      </dgm:t>
    </dgm:pt>
    <dgm:pt modelId="{A1C8FAA6-4F51-4BCA-9F6E-C0A7485B498D}" type="sibTrans" cxnId="{AE072FF2-42CD-4287-B842-7BE73CAA4752}">
      <dgm:prSet/>
      <dgm:spPr/>
      <dgm:t>
        <a:bodyPr/>
        <a:lstStyle/>
        <a:p>
          <a:endParaRPr lang="en-US"/>
        </a:p>
      </dgm:t>
    </dgm:pt>
    <dgm:pt modelId="{0FDA1352-6130-4AD7-AAE8-1F1739ABE701}">
      <dgm:prSet phldrT="[Text]" custT="1"/>
      <dgm:spPr/>
      <dgm:t>
        <a:bodyPr/>
        <a:lstStyle/>
        <a:p>
          <a:r>
            <a:rPr lang="en-US" sz="1400" dirty="0" smtClean="0"/>
            <a:t>Credit unions</a:t>
          </a:r>
          <a:endParaRPr lang="en-US" sz="1400" dirty="0">
            <a:solidFill>
              <a:schemeClr val="bg1"/>
            </a:solidFill>
          </a:endParaRPr>
        </a:p>
      </dgm:t>
    </dgm:pt>
    <dgm:pt modelId="{7669AF93-1396-4E25-AC83-D3133928EEF3}" type="parTrans" cxnId="{6D5AD301-00FD-427E-8E41-63F6902FD569}">
      <dgm:prSet/>
      <dgm:spPr/>
      <dgm:t>
        <a:bodyPr/>
        <a:lstStyle/>
        <a:p>
          <a:endParaRPr lang="en-US"/>
        </a:p>
      </dgm:t>
    </dgm:pt>
    <dgm:pt modelId="{4C22F36D-6F09-4ECA-92B6-D323AD3B1714}" type="sibTrans" cxnId="{6D5AD301-00FD-427E-8E41-63F6902FD569}">
      <dgm:prSet/>
      <dgm:spPr/>
      <dgm:t>
        <a:bodyPr/>
        <a:lstStyle/>
        <a:p>
          <a:endParaRPr lang="en-US"/>
        </a:p>
      </dgm:t>
    </dgm:pt>
    <dgm:pt modelId="{527DF272-94B4-4106-AF64-7D508902E557}">
      <dgm:prSet phldrT="[Text]" custT="1"/>
      <dgm:spPr>
        <a:solidFill>
          <a:srgbClr val="92D050"/>
        </a:solidFill>
      </dgm:spPr>
      <dgm:t>
        <a:bodyPr/>
        <a:lstStyle/>
        <a:p>
          <a:r>
            <a:rPr lang="en-US" sz="1400" dirty="0" smtClean="0"/>
            <a:t>Online banks</a:t>
          </a:r>
          <a:endParaRPr lang="en-US" sz="1400" dirty="0">
            <a:solidFill>
              <a:schemeClr val="bg1"/>
            </a:solidFill>
          </a:endParaRPr>
        </a:p>
      </dgm:t>
    </dgm:pt>
    <dgm:pt modelId="{7DBFCEB6-C95B-4DB1-80F5-4BB7BB823382}" type="parTrans" cxnId="{9643FDAB-0FEE-444A-BAD4-DF60099BB193}">
      <dgm:prSet/>
      <dgm:spPr/>
      <dgm:t>
        <a:bodyPr/>
        <a:lstStyle/>
        <a:p>
          <a:endParaRPr lang="en-US"/>
        </a:p>
      </dgm:t>
    </dgm:pt>
    <dgm:pt modelId="{62968A33-1E85-458A-AF74-23AD8E1D2012}" type="sibTrans" cxnId="{9643FDAB-0FEE-444A-BAD4-DF60099BB193}">
      <dgm:prSet/>
      <dgm:spPr/>
      <dgm:t>
        <a:bodyPr/>
        <a:lstStyle/>
        <a:p>
          <a:endParaRPr lang="en-US"/>
        </a:p>
      </dgm:t>
    </dgm:pt>
    <dgm:pt modelId="{A95AD8A6-7D0D-4284-A150-EF88001F649F}">
      <dgm:prSet phldrT="[Text]" custT="1"/>
      <dgm:spPr>
        <a:solidFill>
          <a:srgbClr val="0070C0"/>
        </a:solidFill>
      </dgm:spPr>
      <dgm:t>
        <a:bodyPr/>
        <a:lstStyle/>
        <a:p>
          <a:r>
            <a:rPr lang="en-US" sz="1400" dirty="0" smtClean="0">
              <a:solidFill>
                <a:schemeClr val="bg1"/>
              </a:solidFill>
            </a:rPr>
            <a:t>Commercial banks</a:t>
          </a:r>
          <a:endParaRPr lang="en-US" sz="1400" dirty="0">
            <a:solidFill>
              <a:schemeClr val="bg1"/>
            </a:solidFill>
          </a:endParaRPr>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6" custScaleX="182752" custLinFactNeighborX="-821" custLinFactNeighborY="-6572">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5"/>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5"/>
      <dgm:spPr/>
      <dgm:t>
        <a:bodyPr/>
        <a:lstStyle/>
        <a:p>
          <a:endParaRPr lang="en-US"/>
        </a:p>
      </dgm:t>
    </dgm:pt>
    <dgm:pt modelId="{B54DBE65-B953-4D18-AE30-08D12C5B8D0B}" type="pres">
      <dgm:prSet presAssocID="{A95AD8A6-7D0D-4284-A150-EF88001F649F}" presName="node" presStyleLbl="node1" presStyleIdx="1" presStyleCnt="6"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5"/>
      <dgm:spPr/>
      <dgm:t>
        <a:bodyPr/>
        <a:lstStyle/>
        <a:p>
          <a:endParaRPr lang="en-US"/>
        </a:p>
      </dgm:t>
    </dgm:pt>
    <dgm:pt modelId="{A34623A3-AFF0-418F-A22B-3C3F22FC632B}" type="pres">
      <dgm:prSet presAssocID="{2BCC03FA-78D0-4CA1-BBEC-FC2311E121E3}" presName="connectorText" presStyleLbl="sibTrans2D1" presStyleIdx="1" presStyleCnt="5"/>
      <dgm:spPr/>
      <dgm:t>
        <a:bodyPr/>
        <a:lstStyle/>
        <a:p>
          <a:endParaRPr lang="en-US"/>
        </a:p>
      </dgm:t>
    </dgm:pt>
    <dgm:pt modelId="{FA9AEF52-EF73-4C44-A705-A417810D95DC}" type="pres">
      <dgm:prSet presAssocID="{DEA2CBEC-DBB2-4E9E-A60C-A113D15DB9C5}" presName="node" presStyleLbl="node1" presStyleIdx="2" presStyleCnt="6" custScaleX="182752">
        <dgm:presLayoutVars>
          <dgm:bulletEnabled val="1"/>
        </dgm:presLayoutVars>
      </dgm:prSet>
      <dgm:spPr/>
      <dgm:t>
        <a:bodyPr/>
        <a:lstStyle/>
        <a:p>
          <a:endParaRPr lang="en-US"/>
        </a:p>
      </dgm:t>
    </dgm:pt>
    <dgm:pt modelId="{AED1D7AE-55A2-417B-BE74-54003B2D2019}" type="pres">
      <dgm:prSet presAssocID="{4F000208-4ED5-4C6B-8062-B6D55C653255}" presName="sibTrans" presStyleLbl="sibTrans2D1" presStyleIdx="2" presStyleCnt="5"/>
      <dgm:spPr>
        <a:prstGeom prst="quadArrow">
          <a:avLst/>
        </a:prstGeom>
      </dgm:spPr>
      <dgm:t>
        <a:bodyPr/>
        <a:lstStyle/>
        <a:p>
          <a:endParaRPr lang="en-US"/>
        </a:p>
      </dgm:t>
    </dgm:pt>
    <dgm:pt modelId="{7C679162-1388-4A31-8527-D6EAB3A808B6}" type="pres">
      <dgm:prSet presAssocID="{4F000208-4ED5-4C6B-8062-B6D55C653255}" presName="connectorText" presStyleLbl="sibTrans2D1" presStyleIdx="2" presStyleCnt="5"/>
      <dgm:spPr/>
      <dgm:t>
        <a:bodyPr/>
        <a:lstStyle/>
        <a:p>
          <a:endParaRPr lang="en-US"/>
        </a:p>
      </dgm:t>
    </dgm:pt>
    <dgm:pt modelId="{362700FF-D0FA-47DD-B26E-9A4A43EC7082}" type="pres">
      <dgm:prSet presAssocID="{65B5465C-4497-4543-A6FA-97BBDAD300FD}" presName="node" presStyleLbl="node1" presStyleIdx="3" presStyleCnt="6" custScaleX="182752">
        <dgm:presLayoutVars>
          <dgm:bulletEnabled val="1"/>
        </dgm:presLayoutVars>
      </dgm:prSet>
      <dgm:spPr/>
      <dgm:t>
        <a:bodyPr/>
        <a:lstStyle/>
        <a:p>
          <a:endParaRPr lang="en-US"/>
        </a:p>
      </dgm:t>
    </dgm:pt>
    <dgm:pt modelId="{25D49F83-10AB-4B6F-9F7F-CBB28E86DB9E}" type="pres">
      <dgm:prSet presAssocID="{A1C8FAA6-4F51-4BCA-9F6E-C0A7485B498D}" presName="sibTrans" presStyleLbl="sibTrans2D1" presStyleIdx="3" presStyleCnt="5"/>
      <dgm:spPr>
        <a:prstGeom prst="quadArrow">
          <a:avLst/>
        </a:prstGeom>
      </dgm:spPr>
      <dgm:t>
        <a:bodyPr/>
        <a:lstStyle/>
        <a:p>
          <a:endParaRPr lang="en-US"/>
        </a:p>
      </dgm:t>
    </dgm:pt>
    <dgm:pt modelId="{52E1B0C1-540C-47B9-823E-2A4EFEC69D5C}" type="pres">
      <dgm:prSet presAssocID="{A1C8FAA6-4F51-4BCA-9F6E-C0A7485B498D}" presName="connectorText" presStyleLbl="sibTrans2D1" presStyleIdx="3" presStyleCnt="5"/>
      <dgm:spPr/>
      <dgm:t>
        <a:bodyPr/>
        <a:lstStyle/>
        <a:p>
          <a:endParaRPr lang="en-US"/>
        </a:p>
      </dgm:t>
    </dgm:pt>
    <dgm:pt modelId="{46C8A695-CE41-4413-8BCB-9A31EBCE7C9C}" type="pres">
      <dgm:prSet presAssocID="{0FDA1352-6130-4AD7-AAE8-1F1739ABE701}" presName="node" presStyleLbl="node1" presStyleIdx="4" presStyleCnt="6" custScaleX="182752">
        <dgm:presLayoutVars>
          <dgm:bulletEnabled val="1"/>
        </dgm:presLayoutVars>
      </dgm:prSet>
      <dgm:spPr/>
      <dgm:t>
        <a:bodyPr/>
        <a:lstStyle/>
        <a:p>
          <a:endParaRPr lang="en-US"/>
        </a:p>
      </dgm:t>
    </dgm:pt>
    <dgm:pt modelId="{16EAA51E-06FA-471D-97BE-37A6364C6381}" type="pres">
      <dgm:prSet presAssocID="{4C22F36D-6F09-4ECA-92B6-D323AD3B1714}" presName="sibTrans" presStyleLbl="sibTrans2D1" presStyleIdx="4" presStyleCnt="5"/>
      <dgm:spPr>
        <a:prstGeom prst="quadArrow">
          <a:avLst/>
        </a:prstGeom>
      </dgm:spPr>
      <dgm:t>
        <a:bodyPr/>
        <a:lstStyle/>
        <a:p>
          <a:endParaRPr lang="en-US"/>
        </a:p>
      </dgm:t>
    </dgm:pt>
    <dgm:pt modelId="{2BC696FE-2716-487C-A440-0093985D5A84}" type="pres">
      <dgm:prSet presAssocID="{4C22F36D-6F09-4ECA-92B6-D323AD3B1714}" presName="connectorText" presStyleLbl="sibTrans2D1" presStyleIdx="4" presStyleCnt="5"/>
      <dgm:spPr/>
      <dgm:t>
        <a:bodyPr/>
        <a:lstStyle/>
        <a:p>
          <a:endParaRPr lang="en-US"/>
        </a:p>
      </dgm:t>
    </dgm:pt>
    <dgm:pt modelId="{7B6F9048-6FB4-47CC-AC8D-209020327AD1}" type="pres">
      <dgm:prSet presAssocID="{527DF272-94B4-4106-AF64-7D508902E557}" presName="node" presStyleLbl="node1" presStyleIdx="5" presStyleCnt="6" custScaleX="182752">
        <dgm:presLayoutVars>
          <dgm:bulletEnabled val="1"/>
        </dgm:presLayoutVars>
      </dgm:prSet>
      <dgm:spPr/>
      <dgm:t>
        <a:bodyPr/>
        <a:lstStyle/>
        <a:p>
          <a:endParaRPr lang="en-US"/>
        </a:p>
      </dgm:t>
    </dgm:pt>
  </dgm:ptLst>
  <dgm:cxnLst>
    <dgm:cxn modelId="{5D98E8DD-EE59-4203-86A2-6F2E83BE9C55}" type="presOf" srcId="{2BCC03FA-78D0-4CA1-BBEC-FC2311E121E3}" destId="{72957306-9A8E-408E-8437-22A7D7E3113F}" srcOrd="0" destOrd="0" presId="urn:microsoft.com/office/officeart/2005/8/layout/process2"/>
    <dgm:cxn modelId="{19F5D760-2815-4FB7-9B59-96BE385E089C}" type="presOf" srcId="{527DF272-94B4-4106-AF64-7D508902E557}" destId="{7B6F9048-6FB4-47CC-AC8D-209020327AD1}" srcOrd="0" destOrd="0" presId="urn:microsoft.com/office/officeart/2005/8/layout/process2"/>
    <dgm:cxn modelId="{C2BF7BE4-D308-47AF-915D-104E3390A608}" type="presOf" srcId="{2BCC03FA-78D0-4CA1-BBEC-FC2311E121E3}" destId="{A34623A3-AFF0-418F-A22B-3C3F22FC632B}" srcOrd="1"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319AE5BB-CD18-45DD-AF39-481BC9FAAEF2}" type="presOf" srcId="{4F000208-4ED5-4C6B-8062-B6D55C653255}" destId="{AED1D7AE-55A2-417B-BE74-54003B2D2019}" srcOrd="0" destOrd="0" presId="urn:microsoft.com/office/officeart/2005/8/layout/process2"/>
    <dgm:cxn modelId="{081DE3F7-9276-468F-968D-5A2C4E6B80E6}" type="presOf" srcId="{0FDA1352-6130-4AD7-AAE8-1F1739ABE701}" destId="{46C8A695-CE41-4413-8BCB-9A31EBCE7C9C}" srcOrd="0" destOrd="0" presId="urn:microsoft.com/office/officeart/2005/8/layout/process2"/>
    <dgm:cxn modelId="{C5F51BD7-16C0-4EE0-A8D9-FCC304F6D818}" type="presOf" srcId="{4C22F36D-6F09-4ECA-92B6-D323AD3B1714}" destId="{16EAA51E-06FA-471D-97BE-37A6364C6381}" srcOrd="0" destOrd="0" presId="urn:microsoft.com/office/officeart/2005/8/layout/process2"/>
    <dgm:cxn modelId="{D4EDEF08-364B-4DC5-9DA8-B9EE50D885B2}" type="presOf" srcId="{A1C8FAA6-4F51-4BCA-9F6E-C0A7485B498D}" destId="{52E1B0C1-540C-47B9-823E-2A4EFEC69D5C}" srcOrd="1" destOrd="0" presId="urn:microsoft.com/office/officeart/2005/8/layout/process2"/>
    <dgm:cxn modelId="{3FBD17AB-663C-4789-99B2-F35C3CD960B2}" type="presOf" srcId="{2838E675-E697-40E0-895D-D79F258BAAA8}" destId="{5E2FFC1E-5283-46D4-A201-3AFCD088CD15}" srcOrd="0" destOrd="0" presId="urn:microsoft.com/office/officeart/2005/8/layout/process2"/>
    <dgm:cxn modelId="{F397EC6D-09CE-4188-AF3A-ACE78FF50958}" type="presOf" srcId="{65B5465C-4497-4543-A6FA-97BBDAD300FD}" destId="{362700FF-D0FA-47DD-B26E-9A4A43EC7082}" srcOrd="0" destOrd="0" presId="urn:microsoft.com/office/officeart/2005/8/layout/process2"/>
    <dgm:cxn modelId="{AE072FF2-42CD-4287-B842-7BE73CAA4752}" srcId="{2838E675-E697-40E0-895D-D79F258BAAA8}" destId="{65B5465C-4497-4543-A6FA-97BBDAD300FD}" srcOrd="3" destOrd="0" parTransId="{6993CD54-9613-448B-9D2B-06E23976E88E}" sibTransId="{A1C8FAA6-4F51-4BCA-9F6E-C0A7485B498D}"/>
    <dgm:cxn modelId="{D6E8C0FD-CDD8-4C7E-A53D-CBAA012DABB9}" type="presOf" srcId="{A7F2C1E9-F78D-488E-9F13-018ED56E595F}" destId="{87B8F2E6-6DA0-4DB1-B9BC-F07F063BC17C}" srcOrd="0" destOrd="0" presId="urn:microsoft.com/office/officeart/2005/8/layout/process2"/>
    <dgm:cxn modelId="{0945F0D3-EF0E-4E81-8F46-D7DE72AACDFF}" type="presOf" srcId="{CA5ADFA7-30B5-49F1-875C-B881DDCA01CA}" destId="{D3B1FA2E-6F58-451C-B373-0E9F8F403919}" srcOrd="0" destOrd="0" presId="urn:microsoft.com/office/officeart/2005/8/layout/process2"/>
    <dgm:cxn modelId="{6D5AD301-00FD-427E-8E41-63F6902FD569}" srcId="{2838E675-E697-40E0-895D-D79F258BAAA8}" destId="{0FDA1352-6130-4AD7-AAE8-1F1739ABE701}" srcOrd="4" destOrd="0" parTransId="{7669AF93-1396-4E25-AC83-D3133928EEF3}" sibTransId="{4C22F36D-6F09-4ECA-92B6-D323AD3B1714}"/>
    <dgm:cxn modelId="{A55398C3-82FC-4594-8E88-6EB3860F792B}" type="presOf" srcId="{4F000208-4ED5-4C6B-8062-B6D55C653255}" destId="{7C679162-1388-4A31-8527-D6EAB3A808B6}" srcOrd="1" destOrd="0" presId="urn:microsoft.com/office/officeart/2005/8/layout/process2"/>
    <dgm:cxn modelId="{EF63C698-24FB-4E3D-852B-40B6FB2319A8}" type="presOf" srcId="{DEA2CBEC-DBB2-4E9E-A60C-A113D15DB9C5}" destId="{FA9AEF52-EF73-4C44-A705-A417810D95DC}" srcOrd="0" destOrd="0" presId="urn:microsoft.com/office/officeart/2005/8/layout/process2"/>
    <dgm:cxn modelId="{4C081165-44DD-4975-85B0-7DFE13C6AA0A}" type="presOf" srcId="{CA5ADFA7-30B5-49F1-875C-B881DDCA01CA}" destId="{060E1D3C-B6AD-45DB-BE2A-0D9221BB182B}" srcOrd="1" destOrd="0" presId="urn:microsoft.com/office/officeart/2005/8/layout/process2"/>
    <dgm:cxn modelId="{9643FDAB-0FEE-444A-BAD4-DF60099BB193}" srcId="{2838E675-E697-40E0-895D-D79F258BAAA8}" destId="{527DF272-94B4-4106-AF64-7D508902E557}" srcOrd="5" destOrd="0" parTransId="{7DBFCEB6-C95B-4DB1-80F5-4BB7BB823382}" sibTransId="{62968A33-1E85-458A-AF74-23AD8E1D2012}"/>
    <dgm:cxn modelId="{1DCEA339-6205-4EDD-92BB-4EE938FD002C}" type="presOf" srcId="{A95AD8A6-7D0D-4284-A150-EF88001F649F}" destId="{B54DBE65-B953-4D18-AE30-08D12C5B8D0B}" srcOrd="0" destOrd="0" presId="urn:microsoft.com/office/officeart/2005/8/layout/process2"/>
    <dgm:cxn modelId="{72765695-16AC-42DE-95E5-FA4FCF07DC8E}" type="presOf" srcId="{A1C8FAA6-4F51-4BCA-9F6E-C0A7485B498D}" destId="{25D49F83-10AB-4B6F-9F7F-CBB28E86DB9E}" srcOrd="0" destOrd="0" presId="urn:microsoft.com/office/officeart/2005/8/layout/process2"/>
    <dgm:cxn modelId="{2194BB8F-48D4-4CD3-B79F-AD667D02F9CB}" type="presOf" srcId="{4C22F36D-6F09-4ECA-92B6-D323AD3B1714}" destId="{2BC696FE-2716-487C-A440-0093985D5A84}" srcOrd="1"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10291DE8-EFFF-48A3-B85E-9938F6257C8E}" srcId="{2838E675-E697-40E0-895D-D79F258BAAA8}" destId="{DEA2CBEC-DBB2-4E9E-A60C-A113D15DB9C5}" srcOrd="2" destOrd="0" parTransId="{3D1BB52A-B193-418F-B506-2F3513E51A70}" sibTransId="{4F000208-4ED5-4C6B-8062-B6D55C653255}"/>
    <dgm:cxn modelId="{96749344-8560-459F-B840-B40D11E4D217}" type="presParOf" srcId="{5E2FFC1E-5283-46D4-A201-3AFCD088CD15}" destId="{87B8F2E6-6DA0-4DB1-B9BC-F07F063BC17C}" srcOrd="0" destOrd="0" presId="urn:microsoft.com/office/officeart/2005/8/layout/process2"/>
    <dgm:cxn modelId="{35FAAFB7-AEBA-4DC0-BE7C-F1EE6433A470}" type="presParOf" srcId="{5E2FFC1E-5283-46D4-A201-3AFCD088CD15}" destId="{D3B1FA2E-6F58-451C-B373-0E9F8F403919}" srcOrd="1" destOrd="0" presId="urn:microsoft.com/office/officeart/2005/8/layout/process2"/>
    <dgm:cxn modelId="{0700B08D-F067-47D8-A9C2-59B74AEFC301}" type="presParOf" srcId="{D3B1FA2E-6F58-451C-B373-0E9F8F403919}" destId="{060E1D3C-B6AD-45DB-BE2A-0D9221BB182B}" srcOrd="0" destOrd="0" presId="urn:microsoft.com/office/officeart/2005/8/layout/process2"/>
    <dgm:cxn modelId="{45E32959-66F1-4EE7-A734-B2A246CC8592}" type="presParOf" srcId="{5E2FFC1E-5283-46D4-A201-3AFCD088CD15}" destId="{B54DBE65-B953-4D18-AE30-08D12C5B8D0B}" srcOrd="2" destOrd="0" presId="urn:microsoft.com/office/officeart/2005/8/layout/process2"/>
    <dgm:cxn modelId="{1F863109-20EF-40D0-A04F-4E6466AB2985}" type="presParOf" srcId="{5E2FFC1E-5283-46D4-A201-3AFCD088CD15}" destId="{72957306-9A8E-408E-8437-22A7D7E3113F}" srcOrd="3" destOrd="0" presId="urn:microsoft.com/office/officeart/2005/8/layout/process2"/>
    <dgm:cxn modelId="{96F91899-D9ED-4A27-8955-D6E2FA87C575}" type="presParOf" srcId="{72957306-9A8E-408E-8437-22A7D7E3113F}" destId="{A34623A3-AFF0-418F-A22B-3C3F22FC632B}" srcOrd="0" destOrd="0" presId="urn:microsoft.com/office/officeart/2005/8/layout/process2"/>
    <dgm:cxn modelId="{0F93D9EB-11A2-4A14-B296-C8431CE7F855}" type="presParOf" srcId="{5E2FFC1E-5283-46D4-A201-3AFCD088CD15}" destId="{FA9AEF52-EF73-4C44-A705-A417810D95DC}" srcOrd="4" destOrd="0" presId="urn:microsoft.com/office/officeart/2005/8/layout/process2"/>
    <dgm:cxn modelId="{AFC7A654-F889-453A-B01F-AAC16D78BEBC}" type="presParOf" srcId="{5E2FFC1E-5283-46D4-A201-3AFCD088CD15}" destId="{AED1D7AE-55A2-417B-BE74-54003B2D2019}" srcOrd="5" destOrd="0" presId="urn:microsoft.com/office/officeart/2005/8/layout/process2"/>
    <dgm:cxn modelId="{FEC4B81F-988A-4739-882B-99B35043DA48}" type="presParOf" srcId="{AED1D7AE-55A2-417B-BE74-54003B2D2019}" destId="{7C679162-1388-4A31-8527-D6EAB3A808B6}" srcOrd="0" destOrd="0" presId="urn:microsoft.com/office/officeart/2005/8/layout/process2"/>
    <dgm:cxn modelId="{F8A7AB5C-64F7-4D99-8C77-4C8D367994E4}" type="presParOf" srcId="{5E2FFC1E-5283-46D4-A201-3AFCD088CD15}" destId="{362700FF-D0FA-47DD-B26E-9A4A43EC7082}" srcOrd="6" destOrd="0" presId="urn:microsoft.com/office/officeart/2005/8/layout/process2"/>
    <dgm:cxn modelId="{0F8342B6-A849-4736-9924-A0FAC2D68C86}" type="presParOf" srcId="{5E2FFC1E-5283-46D4-A201-3AFCD088CD15}" destId="{25D49F83-10AB-4B6F-9F7F-CBB28E86DB9E}" srcOrd="7" destOrd="0" presId="urn:microsoft.com/office/officeart/2005/8/layout/process2"/>
    <dgm:cxn modelId="{77BE74A3-5B33-4F47-A8D9-8928E3CA5B07}" type="presParOf" srcId="{25D49F83-10AB-4B6F-9F7F-CBB28E86DB9E}" destId="{52E1B0C1-540C-47B9-823E-2A4EFEC69D5C}" srcOrd="0" destOrd="0" presId="urn:microsoft.com/office/officeart/2005/8/layout/process2"/>
    <dgm:cxn modelId="{C22D09D2-85CA-4C07-9119-49FF387AFFCE}" type="presParOf" srcId="{5E2FFC1E-5283-46D4-A201-3AFCD088CD15}" destId="{46C8A695-CE41-4413-8BCB-9A31EBCE7C9C}" srcOrd="8" destOrd="0" presId="urn:microsoft.com/office/officeart/2005/8/layout/process2"/>
    <dgm:cxn modelId="{20355783-A9DD-4286-814E-E027DC88CC66}" type="presParOf" srcId="{5E2FFC1E-5283-46D4-A201-3AFCD088CD15}" destId="{16EAA51E-06FA-471D-97BE-37A6364C6381}" srcOrd="9" destOrd="0" presId="urn:microsoft.com/office/officeart/2005/8/layout/process2"/>
    <dgm:cxn modelId="{95B3146B-3C18-4847-A9F4-62D4F7135F77}" type="presParOf" srcId="{16EAA51E-06FA-471D-97BE-37A6364C6381}" destId="{2BC696FE-2716-487C-A440-0093985D5A84}" srcOrd="0" destOrd="0" presId="urn:microsoft.com/office/officeart/2005/8/layout/process2"/>
    <dgm:cxn modelId="{C6DF9C42-39A9-4C09-AAF7-554BD65F8504}" type="presParOf" srcId="{5E2FFC1E-5283-46D4-A201-3AFCD088CD15}" destId="{7B6F9048-6FB4-47CC-AC8D-209020327AD1}" srcOrd="1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38E675-E697-40E0-895D-D79F258BAAA8}" type="doc">
      <dgm:prSet loTypeId="urn:microsoft.com/office/officeart/2005/8/layout/process2" loCatId="process" qsTypeId="urn:microsoft.com/office/officeart/2005/8/quickstyle/3d9" qsCatId="3D" csTypeId="urn:microsoft.com/office/officeart/2005/8/colors/accent1_2" csCatId="accent1" phldr="1"/>
      <dgm:spPr/>
      <dgm:t>
        <a:bodyPr/>
        <a:lstStyle/>
        <a:p>
          <a:endParaRPr lang="en-US"/>
        </a:p>
      </dgm:t>
    </dgm:pt>
    <dgm:pt modelId="{A7F2C1E9-F78D-488E-9F13-018ED56E595F}">
      <dgm:prSet phldrT="[Text]" custT="1"/>
      <dgm:spPr/>
      <dgm:t>
        <a:bodyPr/>
        <a:lstStyle/>
        <a:p>
          <a:r>
            <a:rPr lang="en-US" sz="2000" dirty="0" smtClean="0"/>
            <a:t>Accept Deposits</a:t>
          </a:r>
          <a:endParaRPr lang="en-US" sz="2000" dirty="0"/>
        </a:p>
      </dgm:t>
    </dgm:pt>
    <dgm:pt modelId="{101ED2B4-29EB-4351-A0CB-15DE145D94B5}" type="parTrans" cxnId="{38BB26EC-5342-48CC-9C28-CE1D50BAD7F4}">
      <dgm:prSet/>
      <dgm:spPr/>
      <dgm:t>
        <a:bodyPr/>
        <a:lstStyle/>
        <a:p>
          <a:endParaRPr lang="en-US"/>
        </a:p>
      </dgm:t>
    </dgm:pt>
    <dgm:pt modelId="{CA5ADFA7-30B5-49F1-875C-B881DDCA01CA}" type="sibTrans" cxnId="{38BB26EC-5342-48CC-9C28-CE1D50BAD7F4}">
      <dgm:prSet/>
      <dgm:spPr/>
      <dgm:t>
        <a:bodyPr/>
        <a:lstStyle/>
        <a:p>
          <a:endParaRPr lang="en-US"/>
        </a:p>
      </dgm:t>
    </dgm:pt>
    <dgm:pt modelId="{DEA2CBEC-DBB2-4E9E-A60C-A113D15DB9C5}">
      <dgm:prSet phldrT="[Text]" custT="1"/>
      <dgm:spPr/>
      <dgm:t>
        <a:bodyPr/>
        <a:lstStyle/>
        <a:p>
          <a:r>
            <a:rPr lang="en-US" sz="1400" dirty="0" smtClean="0"/>
            <a:t>Facilitate payments from one party to another</a:t>
          </a:r>
          <a:endParaRPr lang="en-US" sz="1400" dirty="0"/>
        </a:p>
      </dgm:t>
    </dgm:pt>
    <dgm:pt modelId="{3D1BB52A-B193-418F-B506-2F3513E51A70}" type="parTrans" cxnId="{10291DE8-EFFF-48A3-B85E-9938F6257C8E}">
      <dgm:prSet/>
      <dgm:spPr/>
      <dgm:t>
        <a:bodyPr/>
        <a:lstStyle/>
        <a:p>
          <a:endParaRPr lang="en-US"/>
        </a:p>
      </dgm:t>
    </dgm:pt>
    <dgm:pt modelId="{4F000208-4ED5-4C6B-8062-B6D55C653255}" type="sibTrans" cxnId="{10291DE8-EFFF-48A3-B85E-9938F6257C8E}">
      <dgm:prSet/>
      <dgm:spPr/>
      <dgm:t>
        <a:bodyPr/>
        <a:lstStyle/>
        <a:p>
          <a:endParaRPr lang="en-US"/>
        </a:p>
      </dgm:t>
    </dgm:pt>
    <dgm:pt modelId="{A95AD8A6-7D0D-4284-A150-EF88001F649F}">
      <dgm:prSet phldrT="[Text]" custT="1"/>
      <dgm:spPr/>
      <dgm:t>
        <a:bodyPr/>
        <a:lstStyle/>
        <a:p>
          <a:r>
            <a:rPr lang="en-US" sz="1600" dirty="0" smtClean="0"/>
            <a:t>Make Loans and Investments</a:t>
          </a:r>
          <a:endParaRPr lang="en-US" sz="1600" dirty="0"/>
        </a:p>
      </dgm:t>
    </dgm:pt>
    <dgm:pt modelId="{85D78FBC-E957-422B-A459-C1CE1A83CFEF}" type="parTrans" cxnId="{43858411-1F4A-4E57-BC14-26ABCB9E72D6}">
      <dgm:prSet/>
      <dgm:spPr/>
      <dgm:t>
        <a:bodyPr/>
        <a:lstStyle/>
        <a:p>
          <a:endParaRPr lang="en-US"/>
        </a:p>
      </dgm:t>
    </dgm:pt>
    <dgm:pt modelId="{2BCC03FA-78D0-4CA1-BBEC-FC2311E121E3}" type="sibTrans" cxnId="{43858411-1F4A-4E57-BC14-26ABCB9E72D6}">
      <dgm:prSet/>
      <dgm:spPr/>
      <dgm:t>
        <a:bodyPr/>
        <a:lstStyle/>
        <a:p>
          <a:endParaRPr lang="en-US"/>
        </a:p>
      </dgm:t>
    </dgm:pt>
    <dgm:pt modelId="{5E2FFC1E-5283-46D4-A201-3AFCD088CD15}" type="pres">
      <dgm:prSet presAssocID="{2838E675-E697-40E0-895D-D79F258BAAA8}" presName="linearFlow" presStyleCnt="0">
        <dgm:presLayoutVars>
          <dgm:resizeHandles val="exact"/>
        </dgm:presLayoutVars>
      </dgm:prSet>
      <dgm:spPr/>
      <dgm:t>
        <a:bodyPr/>
        <a:lstStyle/>
        <a:p>
          <a:endParaRPr lang="en-US"/>
        </a:p>
      </dgm:t>
    </dgm:pt>
    <dgm:pt modelId="{87B8F2E6-6DA0-4DB1-B9BC-F07F063BC17C}" type="pres">
      <dgm:prSet presAssocID="{A7F2C1E9-F78D-488E-9F13-018ED56E595F}" presName="node" presStyleLbl="node1" presStyleIdx="0" presStyleCnt="3" custScaleX="182752" custLinFactNeighborX="-94426">
        <dgm:presLayoutVars>
          <dgm:bulletEnabled val="1"/>
        </dgm:presLayoutVars>
      </dgm:prSet>
      <dgm:spPr/>
      <dgm:t>
        <a:bodyPr/>
        <a:lstStyle/>
        <a:p>
          <a:endParaRPr lang="en-US"/>
        </a:p>
      </dgm:t>
    </dgm:pt>
    <dgm:pt modelId="{D3B1FA2E-6F58-451C-B373-0E9F8F403919}" type="pres">
      <dgm:prSet presAssocID="{CA5ADFA7-30B5-49F1-875C-B881DDCA01CA}" presName="sibTrans" presStyleLbl="sibTrans2D1" presStyleIdx="0" presStyleCnt="2"/>
      <dgm:spPr>
        <a:prstGeom prst="quadArrow">
          <a:avLst/>
        </a:prstGeom>
      </dgm:spPr>
      <dgm:t>
        <a:bodyPr/>
        <a:lstStyle/>
        <a:p>
          <a:endParaRPr lang="en-US"/>
        </a:p>
      </dgm:t>
    </dgm:pt>
    <dgm:pt modelId="{060E1D3C-B6AD-45DB-BE2A-0D9221BB182B}" type="pres">
      <dgm:prSet presAssocID="{CA5ADFA7-30B5-49F1-875C-B881DDCA01CA}" presName="connectorText" presStyleLbl="sibTrans2D1" presStyleIdx="0" presStyleCnt="2"/>
      <dgm:spPr/>
      <dgm:t>
        <a:bodyPr/>
        <a:lstStyle/>
        <a:p>
          <a:endParaRPr lang="en-US"/>
        </a:p>
      </dgm:t>
    </dgm:pt>
    <dgm:pt modelId="{B54DBE65-B953-4D18-AE30-08D12C5B8D0B}" type="pres">
      <dgm:prSet presAssocID="{A95AD8A6-7D0D-4284-A150-EF88001F649F}" presName="node" presStyleLbl="node1" presStyleIdx="1" presStyleCnt="3" custScaleX="183637">
        <dgm:presLayoutVars>
          <dgm:bulletEnabled val="1"/>
        </dgm:presLayoutVars>
      </dgm:prSet>
      <dgm:spPr/>
      <dgm:t>
        <a:bodyPr/>
        <a:lstStyle/>
        <a:p>
          <a:endParaRPr lang="en-US"/>
        </a:p>
      </dgm:t>
    </dgm:pt>
    <dgm:pt modelId="{72957306-9A8E-408E-8437-22A7D7E3113F}" type="pres">
      <dgm:prSet presAssocID="{2BCC03FA-78D0-4CA1-BBEC-FC2311E121E3}" presName="sibTrans" presStyleLbl="sibTrans2D1" presStyleIdx="1" presStyleCnt="2"/>
      <dgm:spPr>
        <a:prstGeom prst="quadArrow">
          <a:avLst/>
        </a:prstGeom>
      </dgm:spPr>
      <dgm:t>
        <a:bodyPr/>
        <a:lstStyle/>
        <a:p>
          <a:endParaRPr lang="en-US"/>
        </a:p>
      </dgm:t>
    </dgm:pt>
    <dgm:pt modelId="{A34623A3-AFF0-418F-A22B-3C3F22FC632B}" type="pres">
      <dgm:prSet presAssocID="{2BCC03FA-78D0-4CA1-BBEC-FC2311E121E3}" presName="connectorText" presStyleLbl="sibTrans2D1" presStyleIdx="1" presStyleCnt="2"/>
      <dgm:spPr/>
      <dgm:t>
        <a:bodyPr/>
        <a:lstStyle/>
        <a:p>
          <a:endParaRPr lang="en-US"/>
        </a:p>
      </dgm:t>
    </dgm:pt>
    <dgm:pt modelId="{FA9AEF52-EF73-4C44-A705-A417810D95DC}" type="pres">
      <dgm:prSet presAssocID="{DEA2CBEC-DBB2-4E9E-A60C-A113D15DB9C5}" presName="node" presStyleLbl="node1" presStyleIdx="2" presStyleCnt="3" custScaleX="182752">
        <dgm:presLayoutVars>
          <dgm:bulletEnabled val="1"/>
        </dgm:presLayoutVars>
      </dgm:prSet>
      <dgm:spPr/>
      <dgm:t>
        <a:bodyPr/>
        <a:lstStyle/>
        <a:p>
          <a:endParaRPr lang="en-US"/>
        </a:p>
      </dgm:t>
    </dgm:pt>
  </dgm:ptLst>
  <dgm:cxnLst>
    <dgm:cxn modelId="{CFF5CE1E-AD9A-4EAE-9444-BA30B7E9D6D7}" type="presOf" srcId="{CA5ADFA7-30B5-49F1-875C-B881DDCA01CA}" destId="{060E1D3C-B6AD-45DB-BE2A-0D9221BB182B}" srcOrd="1" destOrd="0" presId="urn:microsoft.com/office/officeart/2005/8/layout/process2"/>
    <dgm:cxn modelId="{38BB26EC-5342-48CC-9C28-CE1D50BAD7F4}" srcId="{2838E675-E697-40E0-895D-D79F258BAAA8}" destId="{A7F2C1E9-F78D-488E-9F13-018ED56E595F}" srcOrd="0" destOrd="0" parTransId="{101ED2B4-29EB-4351-A0CB-15DE145D94B5}" sibTransId="{CA5ADFA7-30B5-49F1-875C-B881DDCA01CA}"/>
    <dgm:cxn modelId="{607013EC-60D7-4F35-AD86-0FD76F94C147}" type="presOf" srcId="{A7F2C1E9-F78D-488E-9F13-018ED56E595F}" destId="{87B8F2E6-6DA0-4DB1-B9BC-F07F063BC17C}" srcOrd="0" destOrd="0" presId="urn:microsoft.com/office/officeart/2005/8/layout/process2"/>
    <dgm:cxn modelId="{3E79F86E-F8CE-4657-8E37-F22DA0643D6D}" type="presOf" srcId="{CA5ADFA7-30B5-49F1-875C-B881DDCA01CA}" destId="{D3B1FA2E-6F58-451C-B373-0E9F8F403919}" srcOrd="0" destOrd="0" presId="urn:microsoft.com/office/officeart/2005/8/layout/process2"/>
    <dgm:cxn modelId="{2B495746-BD96-45DB-AF8B-677617AAB81B}" type="presOf" srcId="{2838E675-E697-40E0-895D-D79F258BAAA8}" destId="{5E2FFC1E-5283-46D4-A201-3AFCD088CD15}" srcOrd="0" destOrd="0" presId="urn:microsoft.com/office/officeart/2005/8/layout/process2"/>
    <dgm:cxn modelId="{79CF6D90-4AE5-4CF9-8690-E785675FB079}" type="presOf" srcId="{2BCC03FA-78D0-4CA1-BBEC-FC2311E121E3}" destId="{72957306-9A8E-408E-8437-22A7D7E3113F}" srcOrd="0" destOrd="0" presId="urn:microsoft.com/office/officeart/2005/8/layout/process2"/>
    <dgm:cxn modelId="{43858411-1F4A-4E57-BC14-26ABCB9E72D6}" srcId="{2838E675-E697-40E0-895D-D79F258BAAA8}" destId="{A95AD8A6-7D0D-4284-A150-EF88001F649F}" srcOrd="1" destOrd="0" parTransId="{85D78FBC-E957-422B-A459-C1CE1A83CFEF}" sibTransId="{2BCC03FA-78D0-4CA1-BBEC-FC2311E121E3}"/>
    <dgm:cxn modelId="{10291DE8-EFFF-48A3-B85E-9938F6257C8E}" srcId="{2838E675-E697-40E0-895D-D79F258BAAA8}" destId="{DEA2CBEC-DBB2-4E9E-A60C-A113D15DB9C5}" srcOrd="2" destOrd="0" parTransId="{3D1BB52A-B193-418F-B506-2F3513E51A70}" sibTransId="{4F000208-4ED5-4C6B-8062-B6D55C653255}"/>
    <dgm:cxn modelId="{7D5B19E9-A4B8-452B-A2AD-B2FE33FA80E5}" type="presOf" srcId="{DEA2CBEC-DBB2-4E9E-A60C-A113D15DB9C5}" destId="{FA9AEF52-EF73-4C44-A705-A417810D95DC}" srcOrd="0" destOrd="0" presId="urn:microsoft.com/office/officeart/2005/8/layout/process2"/>
    <dgm:cxn modelId="{1DD21D41-CE91-43B4-B05C-5DA2A7A75363}" type="presOf" srcId="{A95AD8A6-7D0D-4284-A150-EF88001F649F}" destId="{B54DBE65-B953-4D18-AE30-08D12C5B8D0B}" srcOrd="0" destOrd="0" presId="urn:microsoft.com/office/officeart/2005/8/layout/process2"/>
    <dgm:cxn modelId="{D564155D-68A3-4B50-ABB8-B6DB4DE64E25}" type="presOf" srcId="{2BCC03FA-78D0-4CA1-BBEC-FC2311E121E3}" destId="{A34623A3-AFF0-418F-A22B-3C3F22FC632B}" srcOrd="1" destOrd="0" presId="urn:microsoft.com/office/officeart/2005/8/layout/process2"/>
    <dgm:cxn modelId="{5DE94A4A-A9B3-4BBD-8918-29BB5150708B}" type="presParOf" srcId="{5E2FFC1E-5283-46D4-A201-3AFCD088CD15}" destId="{87B8F2E6-6DA0-4DB1-B9BC-F07F063BC17C}" srcOrd="0" destOrd="0" presId="urn:microsoft.com/office/officeart/2005/8/layout/process2"/>
    <dgm:cxn modelId="{0CDA504A-BCD0-4D14-908E-988AA21C9266}" type="presParOf" srcId="{5E2FFC1E-5283-46D4-A201-3AFCD088CD15}" destId="{D3B1FA2E-6F58-451C-B373-0E9F8F403919}" srcOrd="1" destOrd="0" presId="urn:microsoft.com/office/officeart/2005/8/layout/process2"/>
    <dgm:cxn modelId="{50778C1A-403B-4200-8A7B-82988380216C}" type="presParOf" srcId="{D3B1FA2E-6F58-451C-B373-0E9F8F403919}" destId="{060E1D3C-B6AD-45DB-BE2A-0D9221BB182B}" srcOrd="0" destOrd="0" presId="urn:microsoft.com/office/officeart/2005/8/layout/process2"/>
    <dgm:cxn modelId="{4AEA02A9-C110-45E2-A15B-B176082CB768}" type="presParOf" srcId="{5E2FFC1E-5283-46D4-A201-3AFCD088CD15}" destId="{B54DBE65-B953-4D18-AE30-08D12C5B8D0B}" srcOrd="2" destOrd="0" presId="urn:microsoft.com/office/officeart/2005/8/layout/process2"/>
    <dgm:cxn modelId="{D514824F-F943-4D45-90A3-79447A1BEC36}" type="presParOf" srcId="{5E2FFC1E-5283-46D4-A201-3AFCD088CD15}" destId="{72957306-9A8E-408E-8437-22A7D7E3113F}" srcOrd="3" destOrd="0" presId="urn:microsoft.com/office/officeart/2005/8/layout/process2"/>
    <dgm:cxn modelId="{4E24923A-B72D-40ED-9668-893E99BC7235}" type="presParOf" srcId="{72957306-9A8E-408E-8437-22A7D7E3113F}" destId="{A34623A3-AFF0-418F-A22B-3C3F22FC632B}" srcOrd="0" destOrd="0" presId="urn:microsoft.com/office/officeart/2005/8/layout/process2"/>
    <dgm:cxn modelId="{466E8F0F-C908-4A5A-8CD6-C27C293D429D}" type="presParOf" srcId="{5E2FFC1E-5283-46D4-A201-3AFCD088CD15}" destId="{FA9AEF52-EF73-4C44-A705-A417810D95DC}"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9295F2-EDB3-4265-8C66-6D3CD1DDC51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BC6A090B-8BB1-4070-AD44-CA9BF2F5B4EB}">
      <dgm:prSet phldrT="[Text]"/>
      <dgm:spPr/>
      <dgm:t>
        <a:bodyPr/>
        <a:lstStyle/>
        <a:p>
          <a:r>
            <a:rPr lang="en-US" dirty="0" smtClean="0"/>
            <a:t>Types of Deposit</a:t>
          </a:r>
          <a:endParaRPr lang="en-US" dirty="0"/>
        </a:p>
      </dgm:t>
    </dgm:pt>
    <dgm:pt modelId="{D35AFB87-1B94-41EF-B975-2AA3A3EE90D7}" type="parTrans" cxnId="{153642A1-BE44-4190-BF03-D1689A5F109C}">
      <dgm:prSet/>
      <dgm:spPr/>
      <dgm:t>
        <a:bodyPr/>
        <a:lstStyle/>
        <a:p>
          <a:endParaRPr lang="en-US"/>
        </a:p>
      </dgm:t>
    </dgm:pt>
    <dgm:pt modelId="{1967D2FD-10F2-4835-8500-A4FDFB3E9048}" type="sibTrans" cxnId="{153642A1-BE44-4190-BF03-D1689A5F109C}">
      <dgm:prSet/>
      <dgm:spPr/>
      <dgm:t>
        <a:bodyPr/>
        <a:lstStyle/>
        <a:p>
          <a:endParaRPr lang="en-US"/>
        </a:p>
      </dgm:t>
    </dgm:pt>
    <dgm:pt modelId="{A42DB343-F98F-4EF2-8F93-5C42BD21E6D6}">
      <dgm:prSet phldrT="[Text]"/>
      <dgm:spPr/>
      <dgm:t>
        <a:bodyPr/>
        <a:lstStyle/>
        <a:p>
          <a:r>
            <a:rPr lang="en-US" dirty="0" smtClean="0">
              <a:latin typeface="+mj-lt"/>
            </a:rPr>
            <a:t>Demand Deposit</a:t>
          </a:r>
          <a:endParaRPr lang="en-US" dirty="0"/>
        </a:p>
      </dgm:t>
    </dgm:pt>
    <dgm:pt modelId="{3C697367-C25A-4A55-BC61-A4BB1D88F23F}" type="parTrans" cxnId="{7471CB1B-5AFB-4F9F-90AB-33D2FDA1CEF0}">
      <dgm:prSet/>
      <dgm:spPr/>
      <dgm:t>
        <a:bodyPr/>
        <a:lstStyle/>
        <a:p>
          <a:endParaRPr lang="en-US"/>
        </a:p>
      </dgm:t>
    </dgm:pt>
    <dgm:pt modelId="{40B2F724-BE81-488A-8D04-B0B11508E396}" type="sibTrans" cxnId="{7471CB1B-5AFB-4F9F-90AB-33D2FDA1CEF0}">
      <dgm:prSet/>
      <dgm:spPr/>
      <dgm:t>
        <a:bodyPr/>
        <a:lstStyle/>
        <a:p>
          <a:endParaRPr lang="en-US"/>
        </a:p>
      </dgm:t>
    </dgm:pt>
    <dgm:pt modelId="{E98059A2-B872-42D2-A38A-08DC0298EAED}">
      <dgm:prSet/>
      <dgm:spPr/>
      <dgm:t>
        <a:bodyPr/>
        <a:lstStyle/>
        <a:p>
          <a:r>
            <a:rPr lang="en-US" dirty="0" smtClean="0">
              <a:latin typeface="+mj-lt"/>
            </a:rPr>
            <a:t>Savings /Time Deposit</a:t>
          </a:r>
        </a:p>
      </dgm:t>
    </dgm:pt>
    <dgm:pt modelId="{1DC919E5-2649-4D00-911F-F71065DC173E}" type="parTrans" cxnId="{D80097EF-1755-461F-83F5-53AFE6D01255}">
      <dgm:prSet/>
      <dgm:spPr/>
      <dgm:t>
        <a:bodyPr/>
        <a:lstStyle/>
        <a:p>
          <a:endParaRPr lang="en-US"/>
        </a:p>
      </dgm:t>
    </dgm:pt>
    <dgm:pt modelId="{4B22E714-E02F-40EF-876E-59B4BEEF12F8}" type="sibTrans" cxnId="{D80097EF-1755-461F-83F5-53AFE6D01255}">
      <dgm:prSet/>
      <dgm:spPr/>
      <dgm:t>
        <a:bodyPr/>
        <a:lstStyle/>
        <a:p>
          <a:endParaRPr lang="en-US"/>
        </a:p>
      </dgm:t>
    </dgm:pt>
    <dgm:pt modelId="{658B65DB-38E3-4C2C-AC92-06111BDF991F}">
      <dgm:prSet/>
      <dgm:spPr/>
      <dgm:t>
        <a:bodyPr/>
        <a:lstStyle/>
        <a:p>
          <a:r>
            <a:rPr lang="en-US" dirty="0" smtClean="0"/>
            <a:t>Savings</a:t>
          </a:r>
          <a:r>
            <a:rPr lang="en-US" b="1" dirty="0" smtClean="0">
              <a:solidFill>
                <a:srgbClr val="0070C0"/>
              </a:solidFill>
            </a:rPr>
            <a:t> </a:t>
          </a:r>
          <a:r>
            <a:rPr lang="en-US" dirty="0" smtClean="0"/>
            <a:t>Account</a:t>
          </a:r>
        </a:p>
      </dgm:t>
    </dgm:pt>
    <dgm:pt modelId="{CF54B406-5339-4742-83F2-7020E0F18094}" type="parTrans" cxnId="{F3F48A65-4204-43ED-ACC8-ABCBBF24B98F}">
      <dgm:prSet/>
      <dgm:spPr/>
      <dgm:t>
        <a:bodyPr/>
        <a:lstStyle/>
        <a:p>
          <a:endParaRPr lang="en-US"/>
        </a:p>
      </dgm:t>
    </dgm:pt>
    <dgm:pt modelId="{9748F011-D13C-4194-9F08-9BF79A300EBB}" type="sibTrans" cxnId="{F3F48A65-4204-43ED-ACC8-ABCBBF24B98F}">
      <dgm:prSet/>
      <dgm:spPr/>
      <dgm:t>
        <a:bodyPr/>
        <a:lstStyle/>
        <a:p>
          <a:endParaRPr lang="en-US"/>
        </a:p>
      </dgm:t>
    </dgm:pt>
    <dgm:pt modelId="{3154518A-3792-4658-BA6F-45A9BA9540EC}">
      <dgm:prSet/>
      <dgm:spPr/>
      <dgm:t>
        <a:bodyPr/>
        <a:lstStyle/>
        <a:p>
          <a:r>
            <a:rPr lang="en-US" dirty="0" smtClean="0"/>
            <a:t>Money market Deposit  </a:t>
          </a:r>
          <a:endParaRPr lang="en-US" dirty="0" smtClean="0">
            <a:latin typeface="+mj-lt"/>
          </a:endParaRPr>
        </a:p>
      </dgm:t>
    </dgm:pt>
    <dgm:pt modelId="{13850A0D-72FA-44B8-9530-B6FE69434A98}" type="parTrans" cxnId="{E244D947-E8AF-456B-BCD7-35539F92F540}">
      <dgm:prSet/>
      <dgm:spPr/>
      <dgm:t>
        <a:bodyPr/>
        <a:lstStyle/>
        <a:p>
          <a:endParaRPr lang="en-US"/>
        </a:p>
      </dgm:t>
    </dgm:pt>
    <dgm:pt modelId="{8DD36277-DA28-47C3-B3C4-46B70464FFB2}" type="sibTrans" cxnId="{E244D947-E8AF-456B-BCD7-35539F92F540}">
      <dgm:prSet/>
      <dgm:spPr/>
      <dgm:t>
        <a:bodyPr/>
        <a:lstStyle/>
        <a:p>
          <a:endParaRPr lang="en-US"/>
        </a:p>
      </dgm:t>
    </dgm:pt>
    <dgm:pt modelId="{C381EC7F-1AF7-4F99-B858-F73F651A29DF}">
      <dgm:prSet/>
      <dgm:spPr/>
      <dgm:t>
        <a:bodyPr/>
        <a:lstStyle/>
        <a:p>
          <a:r>
            <a:rPr lang="en-US" dirty="0" smtClean="0"/>
            <a:t>Certificate of Deposit</a:t>
          </a:r>
          <a:endParaRPr lang="en-US" dirty="0" smtClean="0">
            <a:latin typeface="+mj-lt"/>
          </a:endParaRPr>
        </a:p>
      </dgm:t>
    </dgm:pt>
    <dgm:pt modelId="{ACB6D0DA-B674-4E3E-A4E3-0436BC738F6C}" type="parTrans" cxnId="{E0E574E8-2C93-427D-9577-1654F5572E89}">
      <dgm:prSet/>
      <dgm:spPr/>
      <dgm:t>
        <a:bodyPr/>
        <a:lstStyle/>
        <a:p>
          <a:endParaRPr lang="en-US"/>
        </a:p>
      </dgm:t>
    </dgm:pt>
    <dgm:pt modelId="{064276B5-5540-406F-908C-AABFA24D69B7}" type="sibTrans" cxnId="{E0E574E8-2C93-427D-9577-1654F5572E89}">
      <dgm:prSet/>
      <dgm:spPr/>
      <dgm:t>
        <a:bodyPr/>
        <a:lstStyle/>
        <a:p>
          <a:endParaRPr lang="en-US"/>
        </a:p>
      </dgm:t>
    </dgm:pt>
    <dgm:pt modelId="{9F483361-D936-4715-A199-8171934F0D3F}">
      <dgm:prSet phldrT="[Text]"/>
      <dgm:spPr/>
      <dgm:t>
        <a:bodyPr/>
        <a:lstStyle/>
        <a:p>
          <a:r>
            <a:rPr lang="en-US" dirty="0" smtClean="0"/>
            <a:t>Checking</a:t>
          </a:r>
          <a:r>
            <a:rPr lang="en-US" b="1" dirty="0" smtClean="0">
              <a:solidFill>
                <a:srgbClr val="0070C0"/>
              </a:solidFill>
            </a:rPr>
            <a:t> </a:t>
          </a:r>
          <a:r>
            <a:rPr lang="en-US" dirty="0" smtClean="0"/>
            <a:t>Accounts</a:t>
          </a:r>
          <a:endParaRPr lang="en-US" dirty="0"/>
        </a:p>
      </dgm:t>
    </dgm:pt>
    <dgm:pt modelId="{A99FEC54-0281-4A34-A58D-649D1658AAA3}" type="parTrans" cxnId="{97B5B224-A48A-4F92-8197-C2F8F4EAAD0F}">
      <dgm:prSet/>
      <dgm:spPr/>
      <dgm:t>
        <a:bodyPr/>
        <a:lstStyle/>
        <a:p>
          <a:endParaRPr lang="en-US"/>
        </a:p>
      </dgm:t>
    </dgm:pt>
    <dgm:pt modelId="{A4F09717-0CE5-4EAD-9E63-3876DF0DFB70}" type="sibTrans" cxnId="{97B5B224-A48A-4F92-8197-C2F8F4EAAD0F}">
      <dgm:prSet/>
      <dgm:spPr/>
      <dgm:t>
        <a:bodyPr/>
        <a:lstStyle/>
        <a:p>
          <a:endParaRPr lang="en-US"/>
        </a:p>
      </dgm:t>
    </dgm:pt>
    <dgm:pt modelId="{B7EFDE20-49A7-482E-A23A-DE2E823FDAAC}" type="pres">
      <dgm:prSet presAssocID="{FB9295F2-EDB3-4265-8C66-6D3CD1DDC51B}" presName="diagram" presStyleCnt="0">
        <dgm:presLayoutVars>
          <dgm:chPref val="1"/>
          <dgm:dir/>
          <dgm:animOne val="branch"/>
          <dgm:animLvl val="lvl"/>
          <dgm:resizeHandles val="exact"/>
        </dgm:presLayoutVars>
      </dgm:prSet>
      <dgm:spPr/>
      <dgm:t>
        <a:bodyPr/>
        <a:lstStyle/>
        <a:p>
          <a:endParaRPr lang="en-US"/>
        </a:p>
      </dgm:t>
    </dgm:pt>
    <dgm:pt modelId="{94F2F769-537C-4BF0-A58F-A5A258AE1688}" type="pres">
      <dgm:prSet presAssocID="{BC6A090B-8BB1-4070-AD44-CA9BF2F5B4EB}" presName="root1" presStyleCnt="0"/>
      <dgm:spPr/>
    </dgm:pt>
    <dgm:pt modelId="{292B81D3-4BF8-4E0D-93D2-A4DC339E9529}" type="pres">
      <dgm:prSet presAssocID="{BC6A090B-8BB1-4070-AD44-CA9BF2F5B4EB}" presName="LevelOneTextNode" presStyleLbl="node0" presStyleIdx="0" presStyleCnt="1" custScaleY="40318">
        <dgm:presLayoutVars>
          <dgm:chPref val="3"/>
        </dgm:presLayoutVars>
      </dgm:prSet>
      <dgm:spPr/>
      <dgm:t>
        <a:bodyPr/>
        <a:lstStyle/>
        <a:p>
          <a:endParaRPr lang="en-US"/>
        </a:p>
      </dgm:t>
    </dgm:pt>
    <dgm:pt modelId="{07593C04-6039-48E2-8EAB-25928444DB98}" type="pres">
      <dgm:prSet presAssocID="{BC6A090B-8BB1-4070-AD44-CA9BF2F5B4EB}" presName="level2hierChild" presStyleCnt="0"/>
      <dgm:spPr/>
    </dgm:pt>
    <dgm:pt modelId="{D112902B-1FC9-431E-99ED-E5220CCFC952}" type="pres">
      <dgm:prSet presAssocID="{3C697367-C25A-4A55-BC61-A4BB1D88F23F}" presName="conn2-1" presStyleLbl="parChTrans1D2" presStyleIdx="0" presStyleCnt="2"/>
      <dgm:spPr/>
      <dgm:t>
        <a:bodyPr/>
        <a:lstStyle/>
        <a:p>
          <a:endParaRPr lang="en-US"/>
        </a:p>
      </dgm:t>
    </dgm:pt>
    <dgm:pt modelId="{D869AF23-6626-4416-9D22-785AC70FC2C5}" type="pres">
      <dgm:prSet presAssocID="{3C697367-C25A-4A55-BC61-A4BB1D88F23F}" presName="connTx" presStyleLbl="parChTrans1D2" presStyleIdx="0" presStyleCnt="2"/>
      <dgm:spPr/>
      <dgm:t>
        <a:bodyPr/>
        <a:lstStyle/>
        <a:p>
          <a:endParaRPr lang="en-US"/>
        </a:p>
      </dgm:t>
    </dgm:pt>
    <dgm:pt modelId="{FA342FA6-F70F-4DFD-9C8F-FEEB949B268C}" type="pres">
      <dgm:prSet presAssocID="{A42DB343-F98F-4EF2-8F93-5C42BD21E6D6}" presName="root2" presStyleCnt="0"/>
      <dgm:spPr/>
    </dgm:pt>
    <dgm:pt modelId="{9DC2E82D-0A7B-4256-87B7-5435013B10B5}" type="pres">
      <dgm:prSet presAssocID="{A42DB343-F98F-4EF2-8F93-5C42BD21E6D6}" presName="LevelTwoTextNode" presStyleLbl="node2" presStyleIdx="0" presStyleCnt="2" custScaleY="37528">
        <dgm:presLayoutVars>
          <dgm:chPref val="3"/>
        </dgm:presLayoutVars>
      </dgm:prSet>
      <dgm:spPr/>
      <dgm:t>
        <a:bodyPr/>
        <a:lstStyle/>
        <a:p>
          <a:endParaRPr lang="en-US"/>
        </a:p>
      </dgm:t>
    </dgm:pt>
    <dgm:pt modelId="{950D25B0-152E-40E3-905E-60AC5E0968AD}" type="pres">
      <dgm:prSet presAssocID="{A42DB343-F98F-4EF2-8F93-5C42BD21E6D6}" presName="level3hierChild" presStyleCnt="0"/>
      <dgm:spPr/>
    </dgm:pt>
    <dgm:pt modelId="{7129F39E-2F43-4BD0-92E4-4E80469436FB}" type="pres">
      <dgm:prSet presAssocID="{A99FEC54-0281-4A34-A58D-649D1658AAA3}" presName="conn2-1" presStyleLbl="parChTrans1D3" presStyleIdx="0" presStyleCnt="4"/>
      <dgm:spPr/>
      <dgm:t>
        <a:bodyPr/>
        <a:lstStyle/>
        <a:p>
          <a:endParaRPr lang="en-US"/>
        </a:p>
      </dgm:t>
    </dgm:pt>
    <dgm:pt modelId="{9C0C77EF-8B0D-4CE0-92C0-6600C7728956}" type="pres">
      <dgm:prSet presAssocID="{A99FEC54-0281-4A34-A58D-649D1658AAA3}" presName="connTx" presStyleLbl="parChTrans1D3" presStyleIdx="0" presStyleCnt="4"/>
      <dgm:spPr/>
      <dgm:t>
        <a:bodyPr/>
        <a:lstStyle/>
        <a:p>
          <a:endParaRPr lang="en-US"/>
        </a:p>
      </dgm:t>
    </dgm:pt>
    <dgm:pt modelId="{527EB771-503B-4D4A-9356-39AB92116D84}" type="pres">
      <dgm:prSet presAssocID="{9F483361-D936-4715-A199-8171934F0D3F}" presName="root2" presStyleCnt="0"/>
      <dgm:spPr/>
    </dgm:pt>
    <dgm:pt modelId="{7B0ED682-CCAF-4E69-8E82-2748C9EADCF3}" type="pres">
      <dgm:prSet presAssocID="{9F483361-D936-4715-A199-8171934F0D3F}" presName="LevelTwoTextNode" presStyleLbl="node3" presStyleIdx="0" presStyleCnt="4" custScaleY="37528" custLinFactNeighborX="790" custLinFactNeighborY="-335">
        <dgm:presLayoutVars>
          <dgm:chPref val="3"/>
        </dgm:presLayoutVars>
      </dgm:prSet>
      <dgm:spPr/>
      <dgm:t>
        <a:bodyPr/>
        <a:lstStyle/>
        <a:p>
          <a:endParaRPr lang="en-US"/>
        </a:p>
      </dgm:t>
    </dgm:pt>
    <dgm:pt modelId="{4F45DF5F-E4F4-4433-9395-01EA7EFB2317}" type="pres">
      <dgm:prSet presAssocID="{9F483361-D936-4715-A199-8171934F0D3F}" presName="level3hierChild" presStyleCnt="0"/>
      <dgm:spPr/>
    </dgm:pt>
    <dgm:pt modelId="{4C478239-B936-479C-A47F-30DB79BD8088}" type="pres">
      <dgm:prSet presAssocID="{1DC919E5-2649-4D00-911F-F71065DC173E}" presName="conn2-1" presStyleLbl="parChTrans1D2" presStyleIdx="1" presStyleCnt="2"/>
      <dgm:spPr/>
      <dgm:t>
        <a:bodyPr/>
        <a:lstStyle/>
        <a:p>
          <a:endParaRPr lang="en-US"/>
        </a:p>
      </dgm:t>
    </dgm:pt>
    <dgm:pt modelId="{98AE28E7-D94D-42AF-BBC4-03B8A04B63CA}" type="pres">
      <dgm:prSet presAssocID="{1DC919E5-2649-4D00-911F-F71065DC173E}" presName="connTx" presStyleLbl="parChTrans1D2" presStyleIdx="1" presStyleCnt="2"/>
      <dgm:spPr/>
      <dgm:t>
        <a:bodyPr/>
        <a:lstStyle/>
        <a:p>
          <a:endParaRPr lang="en-US"/>
        </a:p>
      </dgm:t>
    </dgm:pt>
    <dgm:pt modelId="{FFC56C86-D42D-4987-8FEA-B42F667B29D0}" type="pres">
      <dgm:prSet presAssocID="{E98059A2-B872-42D2-A38A-08DC0298EAED}" presName="root2" presStyleCnt="0"/>
      <dgm:spPr/>
    </dgm:pt>
    <dgm:pt modelId="{2096754C-CC2B-49C5-BEA0-81D78ABE650C}" type="pres">
      <dgm:prSet presAssocID="{E98059A2-B872-42D2-A38A-08DC0298EAED}" presName="LevelTwoTextNode" presStyleLbl="node2" presStyleIdx="1" presStyleCnt="2" custScaleY="37528">
        <dgm:presLayoutVars>
          <dgm:chPref val="3"/>
        </dgm:presLayoutVars>
      </dgm:prSet>
      <dgm:spPr/>
      <dgm:t>
        <a:bodyPr/>
        <a:lstStyle/>
        <a:p>
          <a:endParaRPr lang="en-US"/>
        </a:p>
      </dgm:t>
    </dgm:pt>
    <dgm:pt modelId="{807EBD2E-7F49-446D-8FD4-887864F4E88A}" type="pres">
      <dgm:prSet presAssocID="{E98059A2-B872-42D2-A38A-08DC0298EAED}" presName="level3hierChild" presStyleCnt="0"/>
      <dgm:spPr/>
    </dgm:pt>
    <dgm:pt modelId="{CF5488CF-A05E-413C-B70F-1C8C66392F02}" type="pres">
      <dgm:prSet presAssocID="{CF54B406-5339-4742-83F2-7020E0F18094}" presName="conn2-1" presStyleLbl="parChTrans1D3" presStyleIdx="1" presStyleCnt="4"/>
      <dgm:spPr/>
      <dgm:t>
        <a:bodyPr/>
        <a:lstStyle/>
        <a:p>
          <a:endParaRPr lang="en-US"/>
        </a:p>
      </dgm:t>
    </dgm:pt>
    <dgm:pt modelId="{E7144A02-F3B7-4FBB-9841-198AE5BBD725}" type="pres">
      <dgm:prSet presAssocID="{CF54B406-5339-4742-83F2-7020E0F18094}" presName="connTx" presStyleLbl="parChTrans1D3" presStyleIdx="1" presStyleCnt="4"/>
      <dgm:spPr/>
      <dgm:t>
        <a:bodyPr/>
        <a:lstStyle/>
        <a:p>
          <a:endParaRPr lang="en-US"/>
        </a:p>
      </dgm:t>
    </dgm:pt>
    <dgm:pt modelId="{AB4E125A-528D-4E1C-AD11-2411B7C26C3D}" type="pres">
      <dgm:prSet presAssocID="{658B65DB-38E3-4C2C-AC92-06111BDF991F}" presName="root2" presStyleCnt="0"/>
      <dgm:spPr/>
    </dgm:pt>
    <dgm:pt modelId="{8688F657-FE8A-4B34-832E-5973D2C3BCCD}" type="pres">
      <dgm:prSet presAssocID="{658B65DB-38E3-4C2C-AC92-06111BDF991F}" presName="LevelTwoTextNode" presStyleLbl="node3" presStyleIdx="1" presStyleCnt="4" custScaleY="37528" custLinFactNeighborX="4279" custLinFactNeighborY="-1712">
        <dgm:presLayoutVars>
          <dgm:chPref val="3"/>
        </dgm:presLayoutVars>
      </dgm:prSet>
      <dgm:spPr/>
      <dgm:t>
        <a:bodyPr/>
        <a:lstStyle/>
        <a:p>
          <a:endParaRPr lang="en-US"/>
        </a:p>
      </dgm:t>
    </dgm:pt>
    <dgm:pt modelId="{E72B31FB-A92E-4416-93A6-B0B2D3461FF7}" type="pres">
      <dgm:prSet presAssocID="{658B65DB-38E3-4C2C-AC92-06111BDF991F}" presName="level3hierChild" presStyleCnt="0"/>
      <dgm:spPr/>
    </dgm:pt>
    <dgm:pt modelId="{EEE17A72-D8B9-420D-AC95-BEA61D50EC20}" type="pres">
      <dgm:prSet presAssocID="{13850A0D-72FA-44B8-9530-B6FE69434A98}" presName="conn2-1" presStyleLbl="parChTrans1D3" presStyleIdx="2" presStyleCnt="4"/>
      <dgm:spPr/>
      <dgm:t>
        <a:bodyPr/>
        <a:lstStyle/>
        <a:p>
          <a:endParaRPr lang="en-US"/>
        </a:p>
      </dgm:t>
    </dgm:pt>
    <dgm:pt modelId="{59B0E8ED-4C37-49AF-BFEC-8FA7C6C09213}" type="pres">
      <dgm:prSet presAssocID="{13850A0D-72FA-44B8-9530-B6FE69434A98}" presName="connTx" presStyleLbl="parChTrans1D3" presStyleIdx="2" presStyleCnt="4"/>
      <dgm:spPr/>
      <dgm:t>
        <a:bodyPr/>
        <a:lstStyle/>
        <a:p>
          <a:endParaRPr lang="en-US"/>
        </a:p>
      </dgm:t>
    </dgm:pt>
    <dgm:pt modelId="{1BAD8364-B4A6-4301-9805-1A9A24CDDA5C}" type="pres">
      <dgm:prSet presAssocID="{3154518A-3792-4658-BA6F-45A9BA9540EC}" presName="root2" presStyleCnt="0"/>
      <dgm:spPr/>
    </dgm:pt>
    <dgm:pt modelId="{BA571BFD-AE07-4A07-8308-F1E4D7BA8E27}" type="pres">
      <dgm:prSet presAssocID="{3154518A-3792-4658-BA6F-45A9BA9540EC}" presName="LevelTwoTextNode" presStyleLbl="node3" presStyleIdx="2" presStyleCnt="4" custScaleY="37528" custLinFactNeighborX="622" custLinFactNeighborY="1245">
        <dgm:presLayoutVars>
          <dgm:chPref val="3"/>
        </dgm:presLayoutVars>
      </dgm:prSet>
      <dgm:spPr/>
      <dgm:t>
        <a:bodyPr/>
        <a:lstStyle/>
        <a:p>
          <a:endParaRPr lang="en-US"/>
        </a:p>
      </dgm:t>
    </dgm:pt>
    <dgm:pt modelId="{90C018BE-4414-45C0-8D24-95ECD5B54C35}" type="pres">
      <dgm:prSet presAssocID="{3154518A-3792-4658-BA6F-45A9BA9540EC}" presName="level3hierChild" presStyleCnt="0"/>
      <dgm:spPr/>
    </dgm:pt>
    <dgm:pt modelId="{9E3510AC-BA42-494F-B9A0-5BCBFC70DC71}" type="pres">
      <dgm:prSet presAssocID="{ACB6D0DA-B674-4E3E-A4E3-0436BC738F6C}" presName="conn2-1" presStyleLbl="parChTrans1D3" presStyleIdx="3" presStyleCnt="4"/>
      <dgm:spPr/>
      <dgm:t>
        <a:bodyPr/>
        <a:lstStyle/>
        <a:p>
          <a:endParaRPr lang="en-US"/>
        </a:p>
      </dgm:t>
    </dgm:pt>
    <dgm:pt modelId="{419B1961-64A3-4638-8619-9ABAD21F8E5D}" type="pres">
      <dgm:prSet presAssocID="{ACB6D0DA-B674-4E3E-A4E3-0436BC738F6C}" presName="connTx" presStyleLbl="parChTrans1D3" presStyleIdx="3" presStyleCnt="4"/>
      <dgm:spPr/>
      <dgm:t>
        <a:bodyPr/>
        <a:lstStyle/>
        <a:p>
          <a:endParaRPr lang="en-US"/>
        </a:p>
      </dgm:t>
    </dgm:pt>
    <dgm:pt modelId="{08AD5CDE-4549-459E-AAD4-9A88D1406B3D}" type="pres">
      <dgm:prSet presAssocID="{C381EC7F-1AF7-4F99-B858-F73F651A29DF}" presName="root2" presStyleCnt="0"/>
      <dgm:spPr/>
    </dgm:pt>
    <dgm:pt modelId="{D0930CAE-717F-4814-BFD2-68A36EF35A28}" type="pres">
      <dgm:prSet presAssocID="{C381EC7F-1AF7-4F99-B858-F73F651A29DF}" presName="LevelTwoTextNode" presStyleLbl="node3" presStyleIdx="3" presStyleCnt="4" custScaleY="37528">
        <dgm:presLayoutVars>
          <dgm:chPref val="3"/>
        </dgm:presLayoutVars>
      </dgm:prSet>
      <dgm:spPr/>
      <dgm:t>
        <a:bodyPr/>
        <a:lstStyle/>
        <a:p>
          <a:endParaRPr lang="en-US"/>
        </a:p>
      </dgm:t>
    </dgm:pt>
    <dgm:pt modelId="{2135B90E-43D0-4D32-B682-DFBF58C3416F}" type="pres">
      <dgm:prSet presAssocID="{C381EC7F-1AF7-4F99-B858-F73F651A29DF}" presName="level3hierChild" presStyleCnt="0"/>
      <dgm:spPr/>
    </dgm:pt>
  </dgm:ptLst>
  <dgm:cxnLst>
    <dgm:cxn modelId="{44220257-87DA-46A8-980C-B0102973D74F}" type="presOf" srcId="{A42DB343-F98F-4EF2-8F93-5C42BD21E6D6}" destId="{9DC2E82D-0A7B-4256-87B7-5435013B10B5}" srcOrd="0" destOrd="0" presId="urn:microsoft.com/office/officeart/2005/8/layout/hierarchy2"/>
    <dgm:cxn modelId="{8A3A9D29-F639-4F63-83FC-27539F17ACB1}" type="presOf" srcId="{ACB6D0DA-B674-4E3E-A4E3-0436BC738F6C}" destId="{419B1961-64A3-4638-8619-9ABAD21F8E5D}" srcOrd="1" destOrd="0" presId="urn:microsoft.com/office/officeart/2005/8/layout/hierarchy2"/>
    <dgm:cxn modelId="{63C8CBD2-89CF-4762-853E-32CC46E35E31}" type="presOf" srcId="{A99FEC54-0281-4A34-A58D-649D1658AAA3}" destId="{7129F39E-2F43-4BD0-92E4-4E80469436FB}" srcOrd="0" destOrd="0" presId="urn:microsoft.com/office/officeart/2005/8/layout/hierarchy2"/>
    <dgm:cxn modelId="{E33B7AB4-771C-45C9-AC7F-D9A0A4A158CD}" type="presOf" srcId="{1DC919E5-2649-4D00-911F-F71065DC173E}" destId="{98AE28E7-D94D-42AF-BBC4-03B8A04B63CA}" srcOrd="1" destOrd="0" presId="urn:microsoft.com/office/officeart/2005/8/layout/hierarchy2"/>
    <dgm:cxn modelId="{C6C73295-5F48-496A-A5BF-A40DACA314A3}" type="presOf" srcId="{3154518A-3792-4658-BA6F-45A9BA9540EC}" destId="{BA571BFD-AE07-4A07-8308-F1E4D7BA8E27}" srcOrd="0" destOrd="0" presId="urn:microsoft.com/office/officeart/2005/8/layout/hierarchy2"/>
    <dgm:cxn modelId="{C0F0A844-C6C2-41B5-ABFC-427CEA129B56}" type="presOf" srcId="{ACB6D0DA-B674-4E3E-A4E3-0436BC738F6C}" destId="{9E3510AC-BA42-494F-B9A0-5BCBFC70DC71}" srcOrd="0" destOrd="0" presId="urn:microsoft.com/office/officeart/2005/8/layout/hierarchy2"/>
    <dgm:cxn modelId="{7471CB1B-5AFB-4F9F-90AB-33D2FDA1CEF0}" srcId="{BC6A090B-8BB1-4070-AD44-CA9BF2F5B4EB}" destId="{A42DB343-F98F-4EF2-8F93-5C42BD21E6D6}" srcOrd="0" destOrd="0" parTransId="{3C697367-C25A-4A55-BC61-A4BB1D88F23F}" sibTransId="{40B2F724-BE81-488A-8D04-B0B11508E396}"/>
    <dgm:cxn modelId="{CBF55F5B-0FD3-4D16-B4F5-DDE15F77E667}" type="presOf" srcId="{1DC919E5-2649-4D00-911F-F71065DC173E}" destId="{4C478239-B936-479C-A47F-30DB79BD8088}" srcOrd="0" destOrd="0" presId="urn:microsoft.com/office/officeart/2005/8/layout/hierarchy2"/>
    <dgm:cxn modelId="{05B372EE-10EA-438A-AF60-CB04BB0DC65C}" type="presOf" srcId="{CF54B406-5339-4742-83F2-7020E0F18094}" destId="{E7144A02-F3B7-4FBB-9841-198AE5BBD725}" srcOrd="1" destOrd="0" presId="urn:microsoft.com/office/officeart/2005/8/layout/hierarchy2"/>
    <dgm:cxn modelId="{A810E642-BB29-4989-952F-F1AF58D36502}" type="presOf" srcId="{FB9295F2-EDB3-4265-8C66-6D3CD1DDC51B}" destId="{B7EFDE20-49A7-482E-A23A-DE2E823FDAAC}" srcOrd="0" destOrd="0" presId="urn:microsoft.com/office/officeart/2005/8/layout/hierarchy2"/>
    <dgm:cxn modelId="{1E1A785D-F331-4F5F-9765-ABFA3D13BD3D}" type="presOf" srcId="{13850A0D-72FA-44B8-9530-B6FE69434A98}" destId="{EEE17A72-D8B9-420D-AC95-BEA61D50EC20}" srcOrd="0" destOrd="0" presId="urn:microsoft.com/office/officeart/2005/8/layout/hierarchy2"/>
    <dgm:cxn modelId="{505CD1C5-54D8-4398-8752-B78D664B326D}" type="presOf" srcId="{9F483361-D936-4715-A199-8171934F0D3F}" destId="{7B0ED682-CCAF-4E69-8E82-2748C9EADCF3}" srcOrd="0" destOrd="0" presId="urn:microsoft.com/office/officeart/2005/8/layout/hierarchy2"/>
    <dgm:cxn modelId="{D80097EF-1755-461F-83F5-53AFE6D01255}" srcId="{BC6A090B-8BB1-4070-AD44-CA9BF2F5B4EB}" destId="{E98059A2-B872-42D2-A38A-08DC0298EAED}" srcOrd="1" destOrd="0" parTransId="{1DC919E5-2649-4D00-911F-F71065DC173E}" sibTransId="{4B22E714-E02F-40EF-876E-59B4BEEF12F8}"/>
    <dgm:cxn modelId="{39F410E9-278F-42E0-A4AA-7A988EAD786E}" type="presOf" srcId="{BC6A090B-8BB1-4070-AD44-CA9BF2F5B4EB}" destId="{292B81D3-4BF8-4E0D-93D2-A4DC339E9529}" srcOrd="0" destOrd="0" presId="urn:microsoft.com/office/officeart/2005/8/layout/hierarchy2"/>
    <dgm:cxn modelId="{7E0FDEDF-D0C1-4A58-9A9A-159EC65A2EFC}" type="presOf" srcId="{3C697367-C25A-4A55-BC61-A4BB1D88F23F}" destId="{D869AF23-6626-4416-9D22-785AC70FC2C5}" srcOrd="1" destOrd="0" presId="urn:microsoft.com/office/officeart/2005/8/layout/hierarchy2"/>
    <dgm:cxn modelId="{9F00D3DA-FC74-4E53-8182-D5FAD94EA3BB}" type="presOf" srcId="{A99FEC54-0281-4A34-A58D-649D1658AAA3}" destId="{9C0C77EF-8B0D-4CE0-92C0-6600C7728956}" srcOrd="1" destOrd="0" presId="urn:microsoft.com/office/officeart/2005/8/layout/hierarchy2"/>
    <dgm:cxn modelId="{97B5B224-A48A-4F92-8197-C2F8F4EAAD0F}" srcId="{A42DB343-F98F-4EF2-8F93-5C42BD21E6D6}" destId="{9F483361-D936-4715-A199-8171934F0D3F}" srcOrd="0" destOrd="0" parTransId="{A99FEC54-0281-4A34-A58D-649D1658AAA3}" sibTransId="{A4F09717-0CE5-4EAD-9E63-3876DF0DFB70}"/>
    <dgm:cxn modelId="{163AB3DB-E469-45AE-939A-98BAC03CEB09}" type="presOf" srcId="{E98059A2-B872-42D2-A38A-08DC0298EAED}" destId="{2096754C-CC2B-49C5-BEA0-81D78ABE650C}" srcOrd="0" destOrd="0" presId="urn:microsoft.com/office/officeart/2005/8/layout/hierarchy2"/>
    <dgm:cxn modelId="{153642A1-BE44-4190-BF03-D1689A5F109C}" srcId="{FB9295F2-EDB3-4265-8C66-6D3CD1DDC51B}" destId="{BC6A090B-8BB1-4070-AD44-CA9BF2F5B4EB}" srcOrd="0" destOrd="0" parTransId="{D35AFB87-1B94-41EF-B975-2AA3A3EE90D7}" sibTransId="{1967D2FD-10F2-4835-8500-A4FDFB3E9048}"/>
    <dgm:cxn modelId="{113EC430-B100-467D-AB28-14EB58FDCBE4}" type="presOf" srcId="{658B65DB-38E3-4C2C-AC92-06111BDF991F}" destId="{8688F657-FE8A-4B34-832E-5973D2C3BCCD}" srcOrd="0" destOrd="0" presId="urn:microsoft.com/office/officeart/2005/8/layout/hierarchy2"/>
    <dgm:cxn modelId="{E0E574E8-2C93-427D-9577-1654F5572E89}" srcId="{E98059A2-B872-42D2-A38A-08DC0298EAED}" destId="{C381EC7F-1AF7-4F99-B858-F73F651A29DF}" srcOrd="2" destOrd="0" parTransId="{ACB6D0DA-B674-4E3E-A4E3-0436BC738F6C}" sibTransId="{064276B5-5540-406F-908C-AABFA24D69B7}"/>
    <dgm:cxn modelId="{6920E2AC-F463-45B1-A224-33C198CA34E5}" type="presOf" srcId="{C381EC7F-1AF7-4F99-B858-F73F651A29DF}" destId="{D0930CAE-717F-4814-BFD2-68A36EF35A28}" srcOrd="0" destOrd="0" presId="urn:microsoft.com/office/officeart/2005/8/layout/hierarchy2"/>
    <dgm:cxn modelId="{E244D947-E8AF-456B-BCD7-35539F92F540}" srcId="{E98059A2-B872-42D2-A38A-08DC0298EAED}" destId="{3154518A-3792-4658-BA6F-45A9BA9540EC}" srcOrd="1" destOrd="0" parTransId="{13850A0D-72FA-44B8-9530-B6FE69434A98}" sibTransId="{8DD36277-DA28-47C3-B3C4-46B70464FFB2}"/>
    <dgm:cxn modelId="{F3F48A65-4204-43ED-ACC8-ABCBBF24B98F}" srcId="{E98059A2-B872-42D2-A38A-08DC0298EAED}" destId="{658B65DB-38E3-4C2C-AC92-06111BDF991F}" srcOrd="0" destOrd="0" parTransId="{CF54B406-5339-4742-83F2-7020E0F18094}" sibTransId="{9748F011-D13C-4194-9F08-9BF79A300EBB}"/>
    <dgm:cxn modelId="{1DC67612-4A11-4127-975F-12DBD9B58266}" type="presOf" srcId="{CF54B406-5339-4742-83F2-7020E0F18094}" destId="{CF5488CF-A05E-413C-B70F-1C8C66392F02}" srcOrd="0" destOrd="0" presId="urn:microsoft.com/office/officeart/2005/8/layout/hierarchy2"/>
    <dgm:cxn modelId="{9312CFD0-5CEA-47E6-A4A3-DA1C92905667}" type="presOf" srcId="{13850A0D-72FA-44B8-9530-B6FE69434A98}" destId="{59B0E8ED-4C37-49AF-BFEC-8FA7C6C09213}" srcOrd="1" destOrd="0" presId="urn:microsoft.com/office/officeart/2005/8/layout/hierarchy2"/>
    <dgm:cxn modelId="{4DDB0BA5-8E88-4E81-83A1-9D7F6924624A}" type="presOf" srcId="{3C697367-C25A-4A55-BC61-A4BB1D88F23F}" destId="{D112902B-1FC9-431E-99ED-E5220CCFC952}" srcOrd="0" destOrd="0" presId="urn:microsoft.com/office/officeart/2005/8/layout/hierarchy2"/>
    <dgm:cxn modelId="{9B80A6A0-1312-44D3-B025-19DB921259CC}" type="presParOf" srcId="{B7EFDE20-49A7-482E-A23A-DE2E823FDAAC}" destId="{94F2F769-537C-4BF0-A58F-A5A258AE1688}" srcOrd="0" destOrd="0" presId="urn:microsoft.com/office/officeart/2005/8/layout/hierarchy2"/>
    <dgm:cxn modelId="{4B7091B2-B613-49BF-B591-02EDD0CDD05B}" type="presParOf" srcId="{94F2F769-537C-4BF0-A58F-A5A258AE1688}" destId="{292B81D3-4BF8-4E0D-93D2-A4DC339E9529}" srcOrd="0" destOrd="0" presId="urn:microsoft.com/office/officeart/2005/8/layout/hierarchy2"/>
    <dgm:cxn modelId="{5E2CE11D-7FC5-4FCB-ADE0-ED36A15058BB}" type="presParOf" srcId="{94F2F769-537C-4BF0-A58F-A5A258AE1688}" destId="{07593C04-6039-48E2-8EAB-25928444DB98}" srcOrd="1" destOrd="0" presId="urn:microsoft.com/office/officeart/2005/8/layout/hierarchy2"/>
    <dgm:cxn modelId="{3046B291-35BC-4F43-BFBB-D0BDF91F0B57}" type="presParOf" srcId="{07593C04-6039-48E2-8EAB-25928444DB98}" destId="{D112902B-1FC9-431E-99ED-E5220CCFC952}" srcOrd="0" destOrd="0" presId="urn:microsoft.com/office/officeart/2005/8/layout/hierarchy2"/>
    <dgm:cxn modelId="{01425FC7-99DC-4AC4-9DAE-EA8A0AC5A23A}" type="presParOf" srcId="{D112902B-1FC9-431E-99ED-E5220CCFC952}" destId="{D869AF23-6626-4416-9D22-785AC70FC2C5}" srcOrd="0" destOrd="0" presId="urn:microsoft.com/office/officeart/2005/8/layout/hierarchy2"/>
    <dgm:cxn modelId="{36BFC6B2-0C72-496C-8DCC-0054D4F16A09}" type="presParOf" srcId="{07593C04-6039-48E2-8EAB-25928444DB98}" destId="{FA342FA6-F70F-4DFD-9C8F-FEEB949B268C}" srcOrd="1" destOrd="0" presId="urn:microsoft.com/office/officeart/2005/8/layout/hierarchy2"/>
    <dgm:cxn modelId="{B5FE5A22-56C4-49B1-8E18-EABCDB219BC4}" type="presParOf" srcId="{FA342FA6-F70F-4DFD-9C8F-FEEB949B268C}" destId="{9DC2E82D-0A7B-4256-87B7-5435013B10B5}" srcOrd="0" destOrd="0" presId="urn:microsoft.com/office/officeart/2005/8/layout/hierarchy2"/>
    <dgm:cxn modelId="{4A90DF7B-0472-4CAD-9089-42055A31FF03}" type="presParOf" srcId="{FA342FA6-F70F-4DFD-9C8F-FEEB949B268C}" destId="{950D25B0-152E-40E3-905E-60AC5E0968AD}" srcOrd="1" destOrd="0" presId="urn:microsoft.com/office/officeart/2005/8/layout/hierarchy2"/>
    <dgm:cxn modelId="{8818B10A-FB3B-4803-9F72-5CD48632E68A}" type="presParOf" srcId="{950D25B0-152E-40E3-905E-60AC5E0968AD}" destId="{7129F39E-2F43-4BD0-92E4-4E80469436FB}" srcOrd="0" destOrd="0" presId="urn:microsoft.com/office/officeart/2005/8/layout/hierarchy2"/>
    <dgm:cxn modelId="{333EAE97-F582-4301-85C3-7D29643E9A04}" type="presParOf" srcId="{7129F39E-2F43-4BD0-92E4-4E80469436FB}" destId="{9C0C77EF-8B0D-4CE0-92C0-6600C7728956}" srcOrd="0" destOrd="0" presId="urn:microsoft.com/office/officeart/2005/8/layout/hierarchy2"/>
    <dgm:cxn modelId="{C7274B61-B6F4-4455-8534-D59E5EE0CB46}" type="presParOf" srcId="{950D25B0-152E-40E3-905E-60AC5E0968AD}" destId="{527EB771-503B-4D4A-9356-39AB92116D84}" srcOrd="1" destOrd="0" presId="urn:microsoft.com/office/officeart/2005/8/layout/hierarchy2"/>
    <dgm:cxn modelId="{8EA5F3B2-8718-470E-AC55-3E0F1B1A910B}" type="presParOf" srcId="{527EB771-503B-4D4A-9356-39AB92116D84}" destId="{7B0ED682-CCAF-4E69-8E82-2748C9EADCF3}" srcOrd="0" destOrd="0" presId="urn:microsoft.com/office/officeart/2005/8/layout/hierarchy2"/>
    <dgm:cxn modelId="{65292784-95A4-48F2-B6D9-C19948496379}" type="presParOf" srcId="{527EB771-503B-4D4A-9356-39AB92116D84}" destId="{4F45DF5F-E4F4-4433-9395-01EA7EFB2317}" srcOrd="1" destOrd="0" presId="urn:microsoft.com/office/officeart/2005/8/layout/hierarchy2"/>
    <dgm:cxn modelId="{1AC62026-C532-4AF4-9CFD-FD506C9267E5}" type="presParOf" srcId="{07593C04-6039-48E2-8EAB-25928444DB98}" destId="{4C478239-B936-479C-A47F-30DB79BD8088}" srcOrd="2" destOrd="0" presId="urn:microsoft.com/office/officeart/2005/8/layout/hierarchy2"/>
    <dgm:cxn modelId="{39CF7289-9E24-4039-AAE8-64037ADDA7BB}" type="presParOf" srcId="{4C478239-B936-479C-A47F-30DB79BD8088}" destId="{98AE28E7-D94D-42AF-BBC4-03B8A04B63CA}" srcOrd="0" destOrd="0" presId="urn:microsoft.com/office/officeart/2005/8/layout/hierarchy2"/>
    <dgm:cxn modelId="{7279D800-8A91-42C7-81EE-34CA0309A0BF}" type="presParOf" srcId="{07593C04-6039-48E2-8EAB-25928444DB98}" destId="{FFC56C86-D42D-4987-8FEA-B42F667B29D0}" srcOrd="3" destOrd="0" presId="urn:microsoft.com/office/officeart/2005/8/layout/hierarchy2"/>
    <dgm:cxn modelId="{4A41CF6B-16A7-4A53-A7A9-EF385EA0978D}" type="presParOf" srcId="{FFC56C86-D42D-4987-8FEA-B42F667B29D0}" destId="{2096754C-CC2B-49C5-BEA0-81D78ABE650C}" srcOrd="0" destOrd="0" presId="urn:microsoft.com/office/officeart/2005/8/layout/hierarchy2"/>
    <dgm:cxn modelId="{6C3AA064-ADB9-40A3-8A2D-96F86DD7C0E4}" type="presParOf" srcId="{FFC56C86-D42D-4987-8FEA-B42F667B29D0}" destId="{807EBD2E-7F49-446D-8FD4-887864F4E88A}" srcOrd="1" destOrd="0" presId="urn:microsoft.com/office/officeart/2005/8/layout/hierarchy2"/>
    <dgm:cxn modelId="{33210F9B-77E2-4AD7-8A5F-C15AD163E866}" type="presParOf" srcId="{807EBD2E-7F49-446D-8FD4-887864F4E88A}" destId="{CF5488CF-A05E-413C-B70F-1C8C66392F02}" srcOrd="0" destOrd="0" presId="urn:microsoft.com/office/officeart/2005/8/layout/hierarchy2"/>
    <dgm:cxn modelId="{6A674963-FCA7-42C3-9200-B7671565474D}" type="presParOf" srcId="{CF5488CF-A05E-413C-B70F-1C8C66392F02}" destId="{E7144A02-F3B7-4FBB-9841-198AE5BBD725}" srcOrd="0" destOrd="0" presId="urn:microsoft.com/office/officeart/2005/8/layout/hierarchy2"/>
    <dgm:cxn modelId="{69DD8217-9BBC-4363-8814-0291AC9786F3}" type="presParOf" srcId="{807EBD2E-7F49-446D-8FD4-887864F4E88A}" destId="{AB4E125A-528D-4E1C-AD11-2411B7C26C3D}" srcOrd="1" destOrd="0" presId="urn:microsoft.com/office/officeart/2005/8/layout/hierarchy2"/>
    <dgm:cxn modelId="{9D616D3B-D503-4B4E-A3AE-12F2E31A6AA7}" type="presParOf" srcId="{AB4E125A-528D-4E1C-AD11-2411B7C26C3D}" destId="{8688F657-FE8A-4B34-832E-5973D2C3BCCD}" srcOrd="0" destOrd="0" presId="urn:microsoft.com/office/officeart/2005/8/layout/hierarchy2"/>
    <dgm:cxn modelId="{DA3655C3-1824-4EFA-943C-ED0F6B9A9DAC}" type="presParOf" srcId="{AB4E125A-528D-4E1C-AD11-2411B7C26C3D}" destId="{E72B31FB-A92E-4416-93A6-B0B2D3461FF7}" srcOrd="1" destOrd="0" presId="urn:microsoft.com/office/officeart/2005/8/layout/hierarchy2"/>
    <dgm:cxn modelId="{EEDC7375-BBB1-419F-AD50-D4F51E2B35F4}" type="presParOf" srcId="{807EBD2E-7F49-446D-8FD4-887864F4E88A}" destId="{EEE17A72-D8B9-420D-AC95-BEA61D50EC20}" srcOrd="2" destOrd="0" presId="urn:microsoft.com/office/officeart/2005/8/layout/hierarchy2"/>
    <dgm:cxn modelId="{D10AC22D-F2F9-4FDD-B5F3-DCC62383E1EB}" type="presParOf" srcId="{EEE17A72-D8B9-420D-AC95-BEA61D50EC20}" destId="{59B0E8ED-4C37-49AF-BFEC-8FA7C6C09213}" srcOrd="0" destOrd="0" presId="urn:microsoft.com/office/officeart/2005/8/layout/hierarchy2"/>
    <dgm:cxn modelId="{768E8D4F-7215-4032-A8DC-1301FB328F5C}" type="presParOf" srcId="{807EBD2E-7F49-446D-8FD4-887864F4E88A}" destId="{1BAD8364-B4A6-4301-9805-1A9A24CDDA5C}" srcOrd="3" destOrd="0" presId="urn:microsoft.com/office/officeart/2005/8/layout/hierarchy2"/>
    <dgm:cxn modelId="{3115290F-4008-4CA5-AB41-105833283F02}" type="presParOf" srcId="{1BAD8364-B4A6-4301-9805-1A9A24CDDA5C}" destId="{BA571BFD-AE07-4A07-8308-F1E4D7BA8E27}" srcOrd="0" destOrd="0" presId="urn:microsoft.com/office/officeart/2005/8/layout/hierarchy2"/>
    <dgm:cxn modelId="{652045AF-AB5D-4FAE-8AAD-DDEE78EB9B2A}" type="presParOf" srcId="{1BAD8364-B4A6-4301-9805-1A9A24CDDA5C}" destId="{90C018BE-4414-45C0-8D24-95ECD5B54C35}" srcOrd="1" destOrd="0" presId="urn:microsoft.com/office/officeart/2005/8/layout/hierarchy2"/>
    <dgm:cxn modelId="{4D2EF3BA-0D67-4494-8C53-D02E1480D6F3}" type="presParOf" srcId="{807EBD2E-7F49-446D-8FD4-887864F4E88A}" destId="{9E3510AC-BA42-494F-B9A0-5BCBFC70DC71}" srcOrd="4" destOrd="0" presId="urn:microsoft.com/office/officeart/2005/8/layout/hierarchy2"/>
    <dgm:cxn modelId="{9F4C7BE0-B76C-47A2-95B6-686B6C981FDA}" type="presParOf" srcId="{9E3510AC-BA42-494F-B9A0-5BCBFC70DC71}" destId="{419B1961-64A3-4638-8619-9ABAD21F8E5D}" srcOrd="0" destOrd="0" presId="urn:microsoft.com/office/officeart/2005/8/layout/hierarchy2"/>
    <dgm:cxn modelId="{DE669E87-8EA4-4893-825F-61522EC540DF}" type="presParOf" srcId="{807EBD2E-7F49-446D-8FD4-887864F4E88A}" destId="{08AD5CDE-4549-459E-AAD4-9A88D1406B3D}" srcOrd="5" destOrd="0" presId="urn:microsoft.com/office/officeart/2005/8/layout/hierarchy2"/>
    <dgm:cxn modelId="{2A1B3D68-202C-482F-B61E-D9D51DE1A125}" type="presParOf" srcId="{08AD5CDE-4549-459E-AAD4-9A88D1406B3D}" destId="{D0930CAE-717F-4814-BFD2-68A36EF35A28}" srcOrd="0" destOrd="0" presId="urn:microsoft.com/office/officeart/2005/8/layout/hierarchy2"/>
    <dgm:cxn modelId="{F0FBEBEC-C39D-4AB0-8763-3B119528F3E1}" type="presParOf" srcId="{08AD5CDE-4549-459E-AAD4-9A88D1406B3D}" destId="{2135B90E-43D0-4D32-B682-DFBF58C3416F}"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2152407" y="0"/>
          <a:ext cx="2685089"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2152407" y="0"/>
        <a:ext cx="2685089" cy="437868"/>
      </dsp:txXfrm>
    </dsp:sp>
    <dsp:sp modelId="{D3B1FA2E-6F58-451C-B373-0E9F8F403919}">
      <dsp:nvSpPr>
        <dsp:cNvPr id="0" name=""/>
        <dsp:cNvSpPr/>
      </dsp:nvSpPr>
      <dsp:spPr>
        <a:xfrm rot="5337013">
          <a:off x="3418314" y="449553"/>
          <a:ext cx="165336" cy="197040"/>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337013">
        <a:off x="3418314" y="449553"/>
        <a:ext cx="165336" cy="197040"/>
      </dsp:txXfrm>
    </dsp:sp>
    <dsp:sp modelId="{B54DBE65-B953-4D18-AE30-08D12C5B8D0B}">
      <dsp:nvSpPr>
        <dsp:cNvPr id="0" name=""/>
        <dsp:cNvSpPr/>
      </dsp:nvSpPr>
      <dsp:spPr>
        <a:xfrm>
          <a:off x="2157968" y="658280"/>
          <a:ext cx="2698092"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2157968" y="658280"/>
        <a:ext cx="2698092" cy="437868"/>
      </dsp:txXfrm>
    </dsp:sp>
    <dsp:sp modelId="{72957306-9A8E-408E-8437-22A7D7E3113F}">
      <dsp:nvSpPr>
        <dsp:cNvPr id="0" name=""/>
        <dsp:cNvSpPr/>
      </dsp:nvSpPr>
      <dsp:spPr>
        <a:xfrm rot="5400000">
          <a:off x="3424914" y="1107094"/>
          <a:ext cx="164200" cy="1970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3424914" y="1107094"/>
        <a:ext cx="164200" cy="197040"/>
      </dsp:txXfrm>
    </dsp:sp>
    <dsp:sp modelId="{FA9AEF52-EF73-4C44-A705-A417810D95DC}">
      <dsp:nvSpPr>
        <dsp:cNvPr id="0" name=""/>
        <dsp:cNvSpPr/>
      </dsp:nvSpPr>
      <dsp:spPr>
        <a:xfrm>
          <a:off x="2164469" y="1315082"/>
          <a:ext cx="2685089"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2164469" y="1315082"/>
        <a:ext cx="2685089" cy="437868"/>
      </dsp:txXfrm>
    </dsp:sp>
    <dsp:sp modelId="{AED1D7AE-55A2-417B-BE74-54003B2D2019}">
      <dsp:nvSpPr>
        <dsp:cNvPr id="0" name=""/>
        <dsp:cNvSpPr/>
      </dsp:nvSpPr>
      <dsp:spPr>
        <a:xfrm rot="5400000">
          <a:off x="3424914" y="1763897"/>
          <a:ext cx="164200" cy="197040"/>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3424914" y="1763897"/>
        <a:ext cx="164200" cy="197040"/>
      </dsp:txXfrm>
    </dsp:sp>
    <dsp:sp modelId="{362700FF-D0FA-47DD-B26E-9A4A43EC7082}">
      <dsp:nvSpPr>
        <dsp:cNvPr id="0" name=""/>
        <dsp:cNvSpPr/>
      </dsp:nvSpPr>
      <dsp:spPr>
        <a:xfrm>
          <a:off x="2164469" y="1971884"/>
          <a:ext cx="2685089"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2164469" y="1971884"/>
        <a:ext cx="2685089" cy="437868"/>
      </dsp:txXfrm>
    </dsp:sp>
    <dsp:sp modelId="{25D49F83-10AB-4B6F-9F7F-CBB28E86DB9E}">
      <dsp:nvSpPr>
        <dsp:cNvPr id="0" name=""/>
        <dsp:cNvSpPr/>
      </dsp:nvSpPr>
      <dsp:spPr>
        <a:xfrm rot="5400000">
          <a:off x="3424914" y="2420699"/>
          <a:ext cx="164200" cy="197040"/>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3424914" y="2420699"/>
        <a:ext cx="164200" cy="197040"/>
      </dsp:txXfrm>
    </dsp:sp>
    <dsp:sp modelId="{46C8A695-CE41-4413-8BCB-9A31EBCE7C9C}">
      <dsp:nvSpPr>
        <dsp:cNvPr id="0" name=""/>
        <dsp:cNvSpPr/>
      </dsp:nvSpPr>
      <dsp:spPr>
        <a:xfrm>
          <a:off x="2164469" y="2628686"/>
          <a:ext cx="2685089"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2164469" y="2628686"/>
        <a:ext cx="2685089" cy="437868"/>
      </dsp:txXfrm>
    </dsp:sp>
    <dsp:sp modelId="{16EAA51E-06FA-471D-97BE-37A6364C6381}">
      <dsp:nvSpPr>
        <dsp:cNvPr id="0" name=""/>
        <dsp:cNvSpPr/>
      </dsp:nvSpPr>
      <dsp:spPr>
        <a:xfrm rot="5400000">
          <a:off x="3424914" y="3077501"/>
          <a:ext cx="164200" cy="197040"/>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3424914" y="3077501"/>
        <a:ext cx="164200" cy="197040"/>
      </dsp:txXfrm>
    </dsp:sp>
    <dsp:sp modelId="{7B6F9048-6FB4-47CC-AC8D-209020327AD1}">
      <dsp:nvSpPr>
        <dsp:cNvPr id="0" name=""/>
        <dsp:cNvSpPr/>
      </dsp:nvSpPr>
      <dsp:spPr>
        <a:xfrm>
          <a:off x="2164469" y="3285489"/>
          <a:ext cx="2685089" cy="4378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2164469" y="3285489"/>
        <a:ext cx="2685089" cy="43786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E3C524-52DE-46D8-9B49-6A3028A5D0C7}">
      <dsp:nvSpPr>
        <dsp:cNvPr id="0" name=""/>
        <dsp:cNvSpPr/>
      </dsp:nvSpPr>
      <dsp:spPr>
        <a:xfrm>
          <a:off x="2641535" y="8833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Types of Loans</a:t>
          </a:r>
          <a:endParaRPr lang="en-US" sz="1400" kern="1200" dirty="0"/>
        </a:p>
      </dsp:txBody>
      <dsp:txXfrm>
        <a:off x="2641535" y="883360"/>
        <a:ext cx="1158321" cy="772214"/>
      </dsp:txXfrm>
    </dsp:sp>
    <dsp:sp modelId="{5F2B53EC-04F9-4955-9649-6A1FC2AC4D18}">
      <dsp:nvSpPr>
        <dsp:cNvPr id="0" name=""/>
        <dsp:cNvSpPr/>
      </dsp:nvSpPr>
      <dsp:spPr>
        <a:xfrm>
          <a:off x="585515" y="1655574"/>
          <a:ext cx="2635181" cy="308885"/>
        </a:xfrm>
        <a:custGeom>
          <a:avLst/>
          <a:gdLst/>
          <a:ahLst/>
          <a:cxnLst/>
          <a:rect l="0" t="0" r="0" b="0"/>
          <a:pathLst>
            <a:path>
              <a:moveTo>
                <a:pt x="2635181" y="0"/>
              </a:moveTo>
              <a:lnTo>
                <a:pt x="2635181" y="154442"/>
              </a:lnTo>
              <a:lnTo>
                <a:pt x="0" y="154442"/>
              </a:lnTo>
              <a:lnTo>
                <a:pt x="0" y="30888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5BD0E9A-1FD8-45E8-B2F9-EEA0A8AC19FC}">
      <dsp:nvSpPr>
        <dsp:cNvPr id="0" name=""/>
        <dsp:cNvSpPr/>
      </dsp:nvSpPr>
      <dsp:spPr>
        <a:xfrm>
          <a:off x="6354" y="19644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or commercial loan</a:t>
          </a:r>
          <a:endParaRPr lang="en-US" sz="1400" kern="1200" dirty="0"/>
        </a:p>
      </dsp:txBody>
      <dsp:txXfrm>
        <a:off x="6354" y="1964460"/>
        <a:ext cx="1158321" cy="772214"/>
      </dsp:txXfrm>
    </dsp:sp>
    <dsp:sp modelId="{294B0500-531A-4E62-9A69-01F34B55D125}">
      <dsp:nvSpPr>
        <dsp:cNvPr id="0" name=""/>
        <dsp:cNvSpPr/>
      </dsp:nvSpPr>
      <dsp:spPr>
        <a:xfrm>
          <a:off x="2696451" y="1655574"/>
          <a:ext cx="524244" cy="362670"/>
        </a:xfrm>
        <a:custGeom>
          <a:avLst/>
          <a:gdLst/>
          <a:ahLst/>
          <a:cxnLst/>
          <a:rect l="0" t="0" r="0" b="0"/>
          <a:pathLst>
            <a:path>
              <a:moveTo>
                <a:pt x="524244" y="0"/>
              </a:moveTo>
              <a:lnTo>
                <a:pt x="524244" y="181335"/>
              </a:lnTo>
              <a:lnTo>
                <a:pt x="0" y="181335"/>
              </a:lnTo>
              <a:lnTo>
                <a:pt x="0" y="3626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264937-3483-4C3C-A646-22552E0A042B}">
      <dsp:nvSpPr>
        <dsp:cNvPr id="0" name=""/>
        <dsp:cNvSpPr/>
      </dsp:nvSpPr>
      <dsp:spPr>
        <a:xfrm>
          <a:off x="2117291" y="2018245"/>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Consumer loans </a:t>
          </a:r>
          <a:endParaRPr lang="en-US" sz="1400" kern="1200" dirty="0" smtClean="0">
            <a:latin typeface="+mj-lt"/>
          </a:endParaRPr>
        </a:p>
      </dsp:txBody>
      <dsp:txXfrm>
        <a:off x="2117291" y="2018245"/>
        <a:ext cx="1158321" cy="772214"/>
      </dsp:txXfrm>
    </dsp:sp>
    <dsp:sp modelId="{662021D5-1A1C-4EF6-9A09-A1F823A5337C}">
      <dsp:nvSpPr>
        <dsp:cNvPr id="0" name=""/>
        <dsp:cNvSpPr/>
      </dsp:nvSpPr>
      <dsp:spPr>
        <a:xfrm>
          <a:off x="1338424" y="2790459"/>
          <a:ext cx="1358027" cy="255101"/>
        </a:xfrm>
        <a:custGeom>
          <a:avLst/>
          <a:gdLst/>
          <a:ahLst/>
          <a:cxnLst/>
          <a:rect l="0" t="0" r="0" b="0"/>
          <a:pathLst>
            <a:path>
              <a:moveTo>
                <a:pt x="1358027" y="0"/>
              </a:moveTo>
              <a:lnTo>
                <a:pt x="1358027" y="127550"/>
              </a:lnTo>
              <a:lnTo>
                <a:pt x="0" y="127550"/>
              </a:lnTo>
              <a:lnTo>
                <a:pt x="0" y="255101"/>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0CECD78-17DF-4D3D-A5DD-0A23B32C4D1A}">
      <dsp:nvSpPr>
        <dsp:cNvPr id="0" name=""/>
        <dsp:cNvSpPr/>
      </dsp:nvSpPr>
      <dsp:spPr>
        <a:xfrm>
          <a:off x="759263" y="30455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Lines of credits </a:t>
          </a:r>
          <a:endParaRPr lang="en-US" sz="1400" kern="1200" dirty="0" smtClean="0">
            <a:latin typeface="+mj-lt"/>
          </a:endParaRPr>
        </a:p>
      </dsp:txBody>
      <dsp:txXfrm>
        <a:off x="759263" y="3045560"/>
        <a:ext cx="1158321" cy="772214"/>
      </dsp:txXfrm>
    </dsp:sp>
    <dsp:sp modelId="{395DFA5D-FDBD-4845-9719-9D64288FF2DB}">
      <dsp:nvSpPr>
        <dsp:cNvPr id="0" name=""/>
        <dsp:cNvSpPr/>
      </dsp:nvSpPr>
      <dsp:spPr>
        <a:xfrm>
          <a:off x="585515" y="3817774"/>
          <a:ext cx="752908" cy="308885"/>
        </a:xfrm>
        <a:custGeom>
          <a:avLst/>
          <a:gdLst/>
          <a:ahLst/>
          <a:cxnLst/>
          <a:rect l="0" t="0" r="0" b="0"/>
          <a:pathLst>
            <a:path>
              <a:moveTo>
                <a:pt x="752908" y="0"/>
              </a:moveTo>
              <a:lnTo>
                <a:pt x="752908" y="154442"/>
              </a:lnTo>
              <a:lnTo>
                <a:pt x="0" y="154442"/>
              </a:lnTo>
              <a:lnTo>
                <a:pt x="0" y="30888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551C52F-49E9-4D7A-AF15-C9A00D2065C9}">
      <dsp:nvSpPr>
        <dsp:cNvPr id="0" name=""/>
        <dsp:cNvSpPr/>
      </dsp:nvSpPr>
      <dsp:spPr>
        <a:xfrm>
          <a:off x="6354" y="41266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cards</a:t>
          </a:r>
          <a:endParaRPr lang="en-US" sz="1400" kern="1200" dirty="0" smtClean="0">
            <a:latin typeface="+mj-lt"/>
          </a:endParaRPr>
        </a:p>
      </dsp:txBody>
      <dsp:txXfrm>
        <a:off x="6354" y="4126660"/>
        <a:ext cx="1158321" cy="772214"/>
      </dsp:txXfrm>
    </dsp:sp>
    <dsp:sp modelId="{6ECD4751-B031-445D-8A42-86B8176D16E8}">
      <dsp:nvSpPr>
        <dsp:cNvPr id="0" name=""/>
        <dsp:cNvSpPr/>
      </dsp:nvSpPr>
      <dsp:spPr>
        <a:xfrm>
          <a:off x="1338424" y="3817774"/>
          <a:ext cx="752908" cy="308885"/>
        </a:xfrm>
        <a:custGeom>
          <a:avLst/>
          <a:gdLst/>
          <a:ahLst/>
          <a:cxnLst/>
          <a:rect l="0" t="0" r="0" b="0"/>
          <a:pathLst>
            <a:path>
              <a:moveTo>
                <a:pt x="0" y="0"/>
              </a:moveTo>
              <a:lnTo>
                <a:pt x="0" y="154442"/>
              </a:lnTo>
              <a:lnTo>
                <a:pt x="752908" y="154442"/>
              </a:lnTo>
              <a:lnTo>
                <a:pt x="752908" y="30888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5610C7A-7B5F-4C04-A597-A3DB9A55C94A}">
      <dsp:nvSpPr>
        <dsp:cNvPr id="0" name=""/>
        <dsp:cNvSpPr/>
      </dsp:nvSpPr>
      <dsp:spPr>
        <a:xfrm>
          <a:off x="1512172" y="41266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Overdraft</a:t>
          </a:r>
          <a:endParaRPr lang="en-US" sz="1400" kern="1200" dirty="0"/>
        </a:p>
      </dsp:txBody>
      <dsp:txXfrm>
        <a:off x="1512172" y="4126660"/>
        <a:ext cx="1158321" cy="772214"/>
      </dsp:txXfrm>
    </dsp:sp>
    <dsp:sp modelId="{328DAFFB-0F08-4E68-A27C-FC91B4DCB62C}">
      <dsp:nvSpPr>
        <dsp:cNvPr id="0" name=""/>
        <dsp:cNvSpPr/>
      </dsp:nvSpPr>
      <dsp:spPr>
        <a:xfrm>
          <a:off x="2696451" y="2790459"/>
          <a:ext cx="147790" cy="255101"/>
        </a:xfrm>
        <a:custGeom>
          <a:avLst/>
          <a:gdLst/>
          <a:ahLst/>
          <a:cxnLst/>
          <a:rect l="0" t="0" r="0" b="0"/>
          <a:pathLst>
            <a:path>
              <a:moveTo>
                <a:pt x="0" y="0"/>
              </a:moveTo>
              <a:lnTo>
                <a:pt x="0" y="127550"/>
              </a:lnTo>
              <a:lnTo>
                <a:pt x="147790" y="127550"/>
              </a:lnTo>
              <a:lnTo>
                <a:pt x="147790" y="255101"/>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89BE8AB-61E8-48BC-9D5F-E3923C7C1809}">
      <dsp:nvSpPr>
        <dsp:cNvPr id="0" name=""/>
        <dsp:cNvSpPr/>
      </dsp:nvSpPr>
      <dsp:spPr>
        <a:xfrm>
          <a:off x="2265081" y="30455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 Installment loans</a:t>
          </a:r>
          <a:endParaRPr lang="en-US" sz="1400" kern="1200" dirty="0"/>
        </a:p>
      </dsp:txBody>
      <dsp:txXfrm>
        <a:off x="2265081" y="3045560"/>
        <a:ext cx="1158321" cy="772214"/>
      </dsp:txXfrm>
    </dsp:sp>
    <dsp:sp modelId="{364704C1-DB8D-46F7-90E8-AF857C59197A}">
      <dsp:nvSpPr>
        <dsp:cNvPr id="0" name=""/>
        <dsp:cNvSpPr/>
      </dsp:nvSpPr>
      <dsp:spPr>
        <a:xfrm>
          <a:off x="3220696" y="1655574"/>
          <a:ext cx="2635181" cy="308885"/>
        </a:xfrm>
        <a:custGeom>
          <a:avLst/>
          <a:gdLst/>
          <a:ahLst/>
          <a:cxnLst/>
          <a:rect l="0" t="0" r="0" b="0"/>
          <a:pathLst>
            <a:path>
              <a:moveTo>
                <a:pt x="0" y="0"/>
              </a:moveTo>
              <a:lnTo>
                <a:pt x="0" y="154442"/>
              </a:lnTo>
              <a:lnTo>
                <a:pt x="2635181" y="154442"/>
              </a:lnTo>
              <a:lnTo>
                <a:pt x="2635181" y="30888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40265FB-7229-4818-A934-4ED48AC0196F}">
      <dsp:nvSpPr>
        <dsp:cNvPr id="0" name=""/>
        <dsp:cNvSpPr/>
      </dsp:nvSpPr>
      <dsp:spPr>
        <a:xfrm>
          <a:off x="5276717" y="19644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Real estate loans</a:t>
          </a:r>
          <a:endParaRPr lang="en-US" sz="1400" kern="1200" dirty="0" smtClean="0">
            <a:latin typeface="+mj-lt"/>
          </a:endParaRPr>
        </a:p>
      </dsp:txBody>
      <dsp:txXfrm>
        <a:off x="5276717" y="1964460"/>
        <a:ext cx="1158321" cy="772214"/>
      </dsp:txXfrm>
    </dsp:sp>
    <dsp:sp modelId="{EDFCBDAD-AD53-4E20-B3CC-003AA4ECB1EF}">
      <dsp:nvSpPr>
        <dsp:cNvPr id="0" name=""/>
        <dsp:cNvSpPr/>
      </dsp:nvSpPr>
      <dsp:spPr>
        <a:xfrm>
          <a:off x="4350059" y="2736674"/>
          <a:ext cx="1505817" cy="308885"/>
        </a:xfrm>
        <a:custGeom>
          <a:avLst/>
          <a:gdLst/>
          <a:ahLst/>
          <a:cxnLst/>
          <a:rect l="0" t="0" r="0" b="0"/>
          <a:pathLst>
            <a:path>
              <a:moveTo>
                <a:pt x="1505817" y="0"/>
              </a:moveTo>
              <a:lnTo>
                <a:pt x="1505817" y="154442"/>
              </a:lnTo>
              <a:lnTo>
                <a:pt x="0" y="154442"/>
              </a:lnTo>
              <a:lnTo>
                <a:pt x="0" y="30888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6E73B8-1220-4F91-8470-010C60335926}">
      <dsp:nvSpPr>
        <dsp:cNvPr id="0" name=""/>
        <dsp:cNvSpPr/>
      </dsp:nvSpPr>
      <dsp:spPr>
        <a:xfrm>
          <a:off x="3770899" y="30455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Construction loans</a:t>
          </a:r>
          <a:endParaRPr lang="en-US" sz="1400" kern="1200" dirty="0"/>
        </a:p>
      </dsp:txBody>
      <dsp:txXfrm>
        <a:off x="3770899" y="3045560"/>
        <a:ext cx="1158321" cy="772214"/>
      </dsp:txXfrm>
    </dsp:sp>
    <dsp:sp modelId="{76BA48EE-A43C-42B7-9665-1647629D8356}">
      <dsp:nvSpPr>
        <dsp:cNvPr id="0" name=""/>
        <dsp:cNvSpPr/>
      </dsp:nvSpPr>
      <dsp:spPr>
        <a:xfrm>
          <a:off x="5810157" y="2736674"/>
          <a:ext cx="91440" cy="308885"/>
        </a:xfrm>
        <a:custGeom>
          <a:avLst/>
          <a:gdLst/>
          <a:ahLst/>
          <a:cxnLst/>
          <a:rect l="0" t="0" r="0" b="0"/>
          <a:pathLst>
            <a:path>
              <a:moveTo>
                <a:pt x="45720" y="0"/>
              </a:moveTo>
              <a:lnTo>
                <a:pt x="45720" y="30888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3942AF-E3FE-46B2-94F3-3F23DAA40105}">
      <dsp:nvSpPr>
        <dsp:cNvPr id="0" name=""/>
        <dsp:cNvSpPr/>
      </dsp:nvSpPr>
      <dsp:spPr>
        <a:xfrm>
          <a:off x="5276717" y="30455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Mortgage loans</a:t>
          </a:r>
          <a:endParaRPr lang="en-US" sz="1400" kern="1200" dirty="0"/>
        </a:p>
      </dsp:txBody>
      <dsp:txXfrm>
        <a:off x="5276717" y="3045560"/>
        <a:ext cx="1158321" cy="772214"/>
      </dsp:txXfrm>
    </dsp:sp>
    <dsp:sp modelId="{A35E2C68-BF62-424B-B669-2A413318909A}">
      <dsp:nvSpPr>
        <dsp:cNvPr id="0" name=""/>
        <dsp:cNvSpPr/>
      </dsp:nvSpPr>
      <dsp:spPr>
        <a:xfrm>
          <a:off x="5855877" y="2736674"/>
          <a:ext cx="1505817" cy="308885"/>
        </a:xfrm>
        <a:custGeom>
          <a:avLst/>
          <a:gdLst/>
          <a:ahLst/>
          <a:cxnLst/>
          <a:rect l="0" t="0" r="0" b="0"/>
          <a:pathLst>
            <a:path>
              <a:moveTo>
                <a:pt x="0" y="0"/>
              </a:moveTo>
              <a:lnTo>
                <a:pt x="0" y="154442"/>
              </a:lnTo>
              <a:lnTo>
                <a:pt x="1505817" y="154442"/>
              </a:lnTo>
              <a:lnTo>
                <a:pt x="1505817" y="30888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99BCFFE-03F0-4038-B5FF-0C250A41FAD6}">
      <dsp:nvSpPr>
        <dsp:cNvPr id="0" name=""/>
        <dsp:cNvSpPr/>
      </dsp:nvSpPr>
      <dsp:spPr>
        <a:xfrm>
          <a:off x="6782535" y="3045560"/>
          <a:ext cx="1158321" cy="77221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Home equity loans</a:t>
          </a:r>
          <a:endParaRPr lang="en-US" sz="1400" kern="1200" dirty="0"/>
        </a:p>
      </dsp:txBody>
      <dsp:txXfrm>
        <a:off x="6782535" y="3045560"/>
        <a:ext cx="1158321" cy="77221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E3C524-52DE-46D8-9B49-6A3028A5D0C7}">
      <dsp:nvSpPr>
        <dsp:cNvPr id="0" name=""/>
        <dsp:cNvSpPr/>
      </dsp:nvSpPr>
      <dsp:spPr>
        <a:xfrm>
          <a:off x="4132510" y="1226516"/>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Types of Payments</a:t>
          </a:r>
          <a:endParaRPr lang="en-US" sz="1200" kern="1200" dirty="0"/>
        </a:p>
      </dsp:txBody>
      <dsp:txXfrm>
        <a:off x="4132510" y="1226516"/>
        <a:ext cx="1059369" cy="706246"/>
      </dsp:txXfrm>
    </dsp:sp>
    <dsp:sp modelId="{58C99924-8D7C-45CB-A75C-2F049D46D2C3}">
      <dsp:nvSpPr>
        <dsp:cNvPr id="0" name=""/>
        <dsp:cNvSpPr/>
      </dsp:nvSpPr>
      <dsp:spPr>
        <a:xfrm>
          <a:off x="1907835" y="1932762"/>
          <a:ext cx="2754360" cy="605231"/>
        </a:xfrm>
        <a:custGeom>
          <a:avLst/>
          <a:gdLst/>
          <a:ahLst/>
          <a:cxnLst/>
          <a:rect l="0" t="0" r="0" b="0"/>
          <a:pathLst>
            <a:path>
              <a:moveTo>
                <a:pt x="2754360" y="0"/>
              </a:moveTo>
              <a:lnTo>
                <a:pt x="2754360" y="302615"/>
              </a:lnTo>
              <a:lnTo>
                <a:pt x="0" y="302615"/>
              </a:lnTo>
              <a:lnTo>
                <a:pt x="0" y="60523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BD7EAAF-8801-4973-B8CC-D1927E25E0C2}">
      <dsp:nvSpPr>
        <dsp:cNvPr id="0" name=""/>
        <dsp:cNvSpPr/>
      </dsp:nvSpPr>
      <dsp:spPr>
        <a:xfrm>
          <a:off x="1378150" y="2537994"/>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mj-lt"/>
            </a:rPr>
            <a:t>Checks</a:t>
          </a:r>
          <a:endParaRPr lang="en-US" sz="1200" kern="1200" dirty="0"/>
        </a:p>
      </dsp:txBody>
      <dsp:txXfrm>
        <a:off x="1378150" y="2537994"/>
        <a:ext cx="1059369" cy="706246"/>
      </dsp:txXfrm>
    </dsp:sp>
    <dsp:sp modelId="{ED9D7F33-1A6F-4024-B8A8-B9FB0E441672}">
      <dsp:nvSpPr>
        <dsp:cNvPr id="0" name=""/>
        <dsp:cNvSpPr/>
      </dsp:nvSpPr>
      <dsp:spPr>
        <a:xfrm>
          <a:off x="530654" y="3244240"/>
          <a:ext cx="1377180" cy="282498"/>
        </a:xfrm>
        <a:custGeom>
          <a:avLst/>
          <a:gdLst/>
          <a:ahLst/>
          <a:cxnLst/>
          <a:rect l="0" t="0" r="0" b="0"/>
          <a:pathLst>
            <a:path>
              <a:moveTo>
                <a:pt x="1377180" y="0"/>
              </a:moveTo>
              <a:lnTo>
                <a:pt x="1377180" y="141249"/>
              </a:lnTo>
              <a:lnTo>
                <a:pt x="0" y="141249"/>
              </a:lnTo>
              <a:lnTo>
                <a:pt x="0" y="28249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21884E0-54EB-4956-BA1A-FCD35DAD9DB9}">
      <dsp:nvSpPr>
        <dsp:cNvPr id="0" name=""/>
        <dsp:cNvSpPr/>
      </dsp:nvSpPr>
      <dsp:spPr>
        <a:xfrm>
          <a:off x="970" y="3526739"/>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On-Us items</a:t>
          </a:r>
          <a:endParaRPr lang="en-US" sz="1200" kern="1200" dirty="0"/>
        </a:p>
      </dsp:txBody>
      <dsp:txXfrm>
        <a:off x="970" y="3526739"/>
        <a:ext cx="1059369" cy="706246"/>
      </dsp:txXfrm>
    </dsp:sp>
    <dsp:sp modelId="{0C0CC2EC-D984-490B-87EB-08C77168971B}">
      <dsp:nvSpPr>
        <dsp:cNvPr id="0" name=""/>
        <dsp:cNvSpPr/>
      </dsp:nvSpPr>
      <dsp:spPr>
        <a:xfrm>
          <a:off x="1862115" y="3244240"/>
          <a:ext cx="91440" cy="282498"/>
        </a:xfrm>
        <a:custGeom>
          <a:avLst/>
          <a:gdLst/>
          <a:ahLst/>
          <a:cxnLst/>
          <a:rect l="0" t="0" r="0" b="0"/>
          <a:pathLst>
            <a:path>
              <a:moveTo>
                <a:pt x="45720" y="0"/>
              </a:moveTo>
              <a:lnTo>
                <a:pt x="45720" y="28249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A679B6A-1A71-4B5A-A470-5C7ED549B9D7}">
      <dsp:nvSpPr>
        <dsp:cNvPr id="0" name=""/>
        <dsp:cNvSpPr/>
      </dsp:nvSpPr>
      <dsp:spPr>
        <a:xfrm>
          <a:off x="1378150" y="3526739"/>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Next day items</a:t>
          </a:r>
          <a:endParaRPr lang="en-US" sz="1200" kern="1200" dirty="0"/>
        </a:p>
      </dsp:txBody>
      <dsp:txXfrm>
        <a:off x="1378150" y="3526739"/>
        <a:ext cx="1059369" cy="706246"/>
      </dsp:txXfrm>
    </dsp:sp>
    <dsp:sp modelId="{7DDE478C-DD18-4DB3-9784-986BC614589D}">
      <dsp:nvSpPr>
        <dsp:cNvPr id="0" name=""/>
        <dsp:cNvSpPr/>
      </dsp:nvSpPr>
      <dsp:spPr>
        <a:xfrm>
          <a:off x="1907835" y="3244240"/>
          <a:ext cx="1377180" cy="282498"/>
        </a:xfrm>
        <a:custGeom>
          <a:avLst/>
          <a:gdLst/>
          <a:ahLst/>
          <a:cxnLst/>
          <a:rect l="0" t="0" r="0" b="0"/>
          <a:pathLst>
            <a:path>
              <a:moveTo>
                <a:pt x="0" y="0"/>
              </a:moveTo>
              <a:lnTo>
                <a:pt x="0" y="141249"/>
              </a:lnTo>
              <a:lnTo>
                <a:pt x="1377180" y="141249"/>
              </a:lnTo>
              <a:lnTo>
                <a:pt x="1377180" y="28249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9A51E05-ACCE-407F-8161-D3960905B64A}">
      <dsp:nvSpPr>
        <dsp:cNvPr id="0" name=""/>
        <dsp:cNvSpPr/>
      </dsp:nvSpPr>
      <dsp:spPr>
        <a:xfrm>
          <a:off x="2755330" y="3526739"/>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Not Next day items</a:t>
          </a:r>
          <a:endParaRPr lang="en-US" sz="1200" kern="1200" dirty="0"/>
        </a:p>
      </dsp:txBody>
      <dsp:txXfrm>
        <a:off x="2755330" y="3526739"/>
        <a:ext cx="1059369" cy="706246"/>
      </dsp:txXfrm>
    </dsp:sp>
    <dsp:sp modelId="{294B0500-531A-4E62-9A69-01F34B55D125}">
      <dsp:nvSpPr>
        <dsp:cNvPr id="0" name=""/>
        <dsp:cNvSpPr/>
      </dsp:nvSpPr>
      <dsp:spPr>
        <a:xfrm>
          <a:off x="4662195" y="1932762"/>
          <a:ext cx="518667" cy="573740"/>
        </a:xfrm>
        <a:custGeom>
          <a:avLst/>
          <a:gdLst/>
          <a:ahLst/>
          <a:cxnLst/>
          <a:rect l="0" t="0" r="0" b="0"/>
          <a:pathLst>
            <a:path>
              <a:moveTo>
                <a:pt x="0" y="0"/>
              </a:moveTo>
              <a:lnTo>
                <a:pt x="0" y="286870"/>
              </a:lnTo>
              <a:lnTo>
                <a:pt x="518667" y="286870"/>
              </a:lnTo>
              <a:lnTo>
                <a:pt x="518667" y="57374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264937-3483-4C3C-A646-22552E0A042B}">
      <dsp:nvSpPr>
        <dsp:cNvPr id="0" name=""/>
        <dsp:cNvSpPr/>
      </dsp:nvSpPr>
      <dsp:spPr>
        <a:xfrm>
          <a:off x="4651178" y="2506502"/>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Special money transfer checks</a:t>
          </a:r>
          <a:endParaRPr lang="en-US" sz="1200" kern="1200" dirty="0" smtClean="0">
            <a:latin typeface="+mj-lt"/>
          </a:endParaRPr>
        </a:p>
      </dsp:txBody>
      <dsp:txXfrm>
        <a:off x="4651178" y="2506502"/>
        <a:ext cx="1059369" cy="706246"/>
      </dsp:txXfrm>
    </dsp:sp>
    <dsp:sp modelId="{662021D5-1A1C-4EF6-9A09-A1F823A5337C}">
      <dsp:nvSpPr>
        <dsp:cNvPr id="0" name=""/>
        <dsp:cNvSpPr/>
      </dsp:nvSpPr>
      <dsp:spPr>
        <a:xfrm>
          <a:off x="4460491" y="3212749"/>
          <a:ext cx="720371" cy="327436"/>
        </a:xfrm>
        <a:custGeom>
          <a:avLst/>
          <a:gdLst/>
          <a:ahLst/>
          <a:cxnLst/>
          <a:rect l="0" t="0" r="0" b="0"/>
          <a:pathLst>
            <a:path>
              <a:moveTo>
                <a:pt x="720371" y="0"/>
              </a:moveTo>
              <a:lnTo>
                <a:pt x="720371" y="163718"/>
              </a:lnTo>
              <a:lnTo>
                <a:pt x="0" y="163718"/>
              </a:lnTo>
              <a:lnTo>
                <a:pt x="0" y="327436"/>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0CECD78-17DF-4D3D-A5DD-0A23B32C4D1A}">
      <dsp:nvSpPr>
        <dsp:cNvPr id="0" name=""/>
        <dsp:cNvSpPr/>
      </dsp:nvSpPr>
      <dsp:spPr>
        <a:xfrm>
          <a:off x="3930806" y="3540186"/>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Cashier’s checks</a:t>
          </a:r>
          <a:endParaRPr lang="en-US" sz="1200" kern="1200" dirty="0" smtClean="0">
            <a:latin typeface="+mj-lt"/>
          </a:endParaRPr>
        </a:p>
      </dsp:txBody>
      <dsp:txXfrm>
        <a:off x="3930806" y="3540186"/>
        <a:ext cx="1059369" cy="706246"/>
      </dsp:txXfrm>
    </dsp:sp>
    <dsp:sp modelId="{328DAFFB-0F08-4E68-A27C-FC91B4DCB62C}">
      <dsp:nvSpPr>
        <dsp:cNvPr id="0" name=""/>
        <dsp:cNvSpPr/>
      </dsp:nvSpPr>
      <dsp:spPr>
        <a:xfrm>
          <a:off x="5180862" y="3212749"/>
          <a:ext cx="495445" cy="354330"/>
        </a:xfrm>
        <a:custGeom>
          <a:avLst/>
          <a:gdLst/>
          <a:ahLst/>
          <a:cxnLst/>
          <a:rect l="0" t="0" r="0" b="0"/>
          <a:pathLst>
            <a:path>
              <a:moveTo>
                <a:pt x="0" y="0"/>
              </a:moveTo>
              <a:lnTo>
                <a:pt x="0" y="177165"/>
              </a:lnTo>
              <a:lnTo>
                <a:pt x="495445" y="177165"/>
              </a:lnTo>
              <a:lnTo>
                <a:pt x="495445" y="35433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89BE8AB-61E8-48BC-9D5F-E3923C7C1809}">
      <dsp:nvSpPr>
        <dsp:cNvPr id="0" name=""/>
        <dsp:cNvSpPr/>
      </dsp:nvSpPr>
      <dsp:spPr>
        <a:xfrm>
          <a:off x="5146624" y="3567079"/>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Personal Money orders</a:t>
          </a:r>
          <a:endParaRPr lang="en-US" sz="1200" kern="1200" dirty="0"/>
        </a:p>
      </dsp:txBody>
      <dsp:txXfrm>
        <a:off x="5146624" y="3567079"/>
        <a:ext cx="1059369" cy="706246"/>
      </dsp:txXfrm>
    </dsp:sp>
    <dsp:sp modelId="{5236D802-555B-4E6F-BADF-CF8F93311A32}">
      <dsp:nvSpPr>
        <dsp:cNvPr id="0" name=""/>
        <dsp:cNvSpPr/>
      </dsp:nvSpPr>
      <dsp:spPr>
        <a:xfrm>
          <a:off x="5180862" y="3212749"/>
          <a:ext cx="1711263" cy="327436"/>
        </a:xfrm>
        <a:custGeom>
          <a:avLst/>
          <a:gdLst/>
          <a:ahLst/>
          <a:cxnLst/>
          <a:rect l="0" t="0" r="0" b="0"/>
          <a:pathLst>
            <a:path>
              <a:moveTo>
                <a:pt x="0" y="0"/>
              </a:moveTo>
              <a:lnTo>
                <a:pt x="0" y="163718"/>
              </a:lnTo>
              <a:lnTo>
                <a:pt x="1711263" y="163718"/>
              </a:lnTo>
              <a:lnTo>
                <a:pt x="1711263" y="327436"/>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F27750-500B-4074-9354-9BB42DE8EB11}">
      <dsp:nvSpPr>
        <dsp:cNvPr id="0" name=""/>
        <dsp:cNvSpPr/>
      </dsp:nvSpPr>
      <dsp:spPr>
        <a:xfrm>
          <a:off x="6362441" y="3540186"/>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Traveler’s checks</a:t>
          </a:r>
          <a:endParaRPr lang="en-US" sz="1200" kern="1200" dirty="0"/>
        </a:p>
      </dsp:txBody>
      <dsp:txXfrm>
        <a:off x="6362441" y="3540186"/>
        <a:ext cx="1059369" cy="706246"/>
      </dsp:txXfrm>
    </dsp:sp>
    <dsp:sp modelId="{483AFD86-D8C3-49D9-A852-BFD85CF8E975}">
      <dsp:nvSpPr>
        <dsp:cNvPr id="0" name=""/>
        <dsp:cNvSpPr/>
      </dsp:nvSpPr>
      <dsp:spPr>
        <a:xfrm>
          <a:off x="4662195" y="1932762"/>
          <a:ext cx="2754360" cy="605231"/>
        </a:xfrm>
        <a:custGeom>
          <a:avLst/>
          <a:gdLst/>
          <a:ahLst/>
          <a:cxnLst/>
          <a:rect l="0" t="0" r="0" b="0"/>
          <a:pathLst>
            <a:path>
              <a:moveTo>
                <a:pt x="0" y="0"/>
              </a:moveTo>
              <a:lnTo>
                <a:pt x="0" y="302615"/>
              </a:lnTo>
              <a:lnTo>
                <a:pt x="2754360" y="302615"/>
              </a:lnTo>
              <a:lnTo>
                <a:pt x="2754360" y="60523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77169B1-E933-4804-8CE8-FABEFBB7C94A}">
      <dsp:nvSpPr>
        <dsp:cNvPr id="0" name=""/>
        <dsp:cNvSpPr/>
      </dsp:nvSpPr>
      <dsp:spPr>
        <a:xfrm>
          <a:off x="6886871" y="2537994"/>
          <a:ext cx="1059369" cy="706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Electronic Funds Transfer systems</a:t>
          </a:r>
          <a:endParaRPr lang="en-US" sz="1200" kern="1200" dirty="0"/>
        </a:p>
      </dsp:txBody>
      <dsp:txXfrm>
        <a:off x="6886871" y="2537994"/>
        <a:ext cx="1059369" cy="7062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137306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Retail banks</a:t>
          </a:r>
          <a:endParaRPr lang="en-US" sz="1400" kern="1200" dirty="0">
            <a:solidFill>
              <a:schemeClr val="bg1"/>
            </a:solidFill>
          </a:endParaRPr>
        </a:p>
      </dsp:txBody>
      <dsp:txXfrm>
        <a:off x="0" y="0"/>
        <a:ext cx="1373060" cy="611153"/>
      </dsp:txXfrm>
    </dsp:sp>
    <dsp:sp modelId="{D3B1FA2E-6F58-451C-B373-0E9F8F403919}">
      <dsp:nvSpPr>
        <dsp:cNvPr id="0" name=""/>
        <dsp:cNvSpPr/>
      </dsp:nvSpPr>
      <dsp:spPr>
        <a:xfrm rot="5387595">
          <a:off x="571874" y="628734"/>
          <a:ext cx="232636"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387595">
        <a:off x="571874" y="628734"/>
        <a:ext cx="232636" cy="275019"/>
      </dsp:txXfrm>
    </dsp:sp>
    <dsp:sp modelId="{B54DBE65-B953-4D18-AE30-08D12C5B8D0B}">
      <dsp:nvSpPr>
        <dsp:cNvPr id="0" name=""/>
        <dsp:cNvSpPr/>
      </dsp:nvSpPr>
      <dsp:spPr>
        <a:xfrm>
          <a:off x="0" y="921333"/>
          <a:ext cx="1379710" cy="611153"/>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Commercial banks</a:t>
          </a:r>
          <a:endParaRPr lang="en-US" sz="1400" kern="1200" dirty="0">
            <a:solidFill>
              <a:schemeClr val="bg1"/>
            </a:solidFill>
          </a:endParaRPr>
        </a:p>
      </dsp:txBody>
      <dsp:txXfrm>
        <a:off x="0" y="921333"/>
        <a:ext cx="1379710" cy="611153"/>
      </dsp:txXfrm>
    </dsp:sp>
    <dsp:sp modelId="{72957306-9A8E-408E-8437-22A7D7E3113F}">
      <dsp:nvSpPr>
        <dsp:cNvPr id="0" name=""/>
        <dsp:cNvSpPr/>
      </dsp:nvSpPr>
      <dsp:spPr>
        <a:xfrm rot="5400000">
          <a:off x="575263" y="1547766"/>
          <a:ext cx="229182" cy="275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1547766"/>
        <a:ext cx="229182" cy="275019"/>
      </dsp:txXfrm>
    </dsp:sp>
    <dsp:sp modelId="{FA9AEF52-EF73-4C44-A705-A417810D95DC}">
      <dsp:nvSpPr>
        <dsp:cNvPr id="0" name=""/>
        <dsp:cNvSpPr/>
      </dsp:nvSpPr>
      <dsp:spPr>
        <a:xfrm>
          <a:off x="3324" y="183806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Investment banks</a:t>
          </a:r>
          <a:endParaRPr lang="en-US" sz="1400" kern="1200" dirty="0">
            <a:solidFill>
              <a:schemeClr val="bg1"/>
            </a:solidFill>
          </a:endParaRPr>
        </a:p>
      </dsp:txBody>
      <dsp:txXfrm>
        <a:off x="3324" y="1838064"/>
        <a:ext cx="1373060" cy="611153"/>
      </dsp:txXfrm>
    </dsp:sp>
    <dsp:sp modelId="{AED1D7AE-55A2-417B-BE74-54003B2D2019}">
      <dsp:nvSpPr>
        <dsp:cNvPr id="0" name=""/>
        <dsp:cNvSpPr/>
      </dsp:nvSpPr>
      <dsp:spPr>
        <a:xfrm rot="5400000">
          <a:off x="575263" y="246449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2464496"/>
        <a:ext cx="229182" cy="275019"/>
      </dsp:txXfrm>
    </dsp:sp>
    <dsp:sp modelId="{362700FF-D0FA-47DD-B26E-9A4A43EC7082}">
      <dsp:nvSpPr>
        <dsp:cNvPr id="0" name=""/>
        <dsp:cNvSpPr/>
      </dsp:nvSpPr>
      <dsp:spPr>
        <a:xfrm>
          <a:off x="3324" y="275479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Central banks </a:t>
          </a:r>
          <a:endParaRPr lang="en-US" sz="1400" kern="1200" dirty="0">
            <a:solidFill>
              <a:schemeClr val="bg1"/>
            </a:solidFill>
          </a:endParaRPr>
        </a:p>
      </dsp:txBody>
      <dsp:txXfrm>
        <a:off x="3324" y="2754794"/>
        <a:ext cx="1373060" cy="611153"/>
      </dsp:txXfrm>
    </dsp:sp>
    <dsp:sp modelId="{25D49F83-10AB-4B6F-9F7F-CBB28E86DB9E}">
      <dsp:nvSpPr>
        <dsp:cNvPr id="0" name=""/>
        <dsp:cNvSpPr/>
      </dsp:nvSpPr>
      <dsp:spPr>
        <a:xfrm rot="5400000">
          <a:off x="575263" y="338122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3381226"/>
        <a:ext cx="229182" cy="275019"/>
      </dsp:txXfrm>
    </dsp:sp>
    <dsp:sp modelId="{46C8A695-CE41-4413-8BCB-9A31EBCE7C9C}">
      <dsp:nvSpPr>
        <dsp:cNvPr id="0" name=""/>
        <dsp:cNvSpPr/>
      </dsp:nvSpPr>
      <dsp:spPr>
        <a:xfrm>
          <a:off x="3324" y="3671524"/>
          <a:ext cx="1373060" cy="6111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Credit unions</a:t>
          </a:r>
          <a:endParaRPr lang="en-US" sz="1400" kern="1200" dirty="0">
            <a:solidFill>
              <a:schemeClr val="bg1"/>
            </a:solidFill>
          </a:endParaRPr>
        </a:p>
      </dsp:txBody>
      <dsp:txXfrm>
        <a:off x="3324" y="3671524"/>
        <a:ext cx="1373060" cy="611153"/>
      </dsp:txXfrm>
    </dsp:sp>
    <dsp:sp modelId="{16EAA51E-06FA-471D-97BE-37A6364C6381}">
      <dsp:nvSpPr>
        <dsp:cNvPr id="0" name=""/>
        <dsp:cNvSpPr/>
      </dsp:nvSpPr>
      <dsp:spPr>
        <a:xfrm rot="5400000">
          <a:off x="575263" y="4297956"/>
          <a:ext cx="229182" cy="275019"/>
        </a:xfrm>
        <a:prstGeom prst="quad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75263" y="4297956"/>
        <a:ext cx="229182" cy="275019"/>
      </dsp:txXfrm>
    </dsp:sp>
    <dsp:sp modelId="{7B6F9048-6FB4-47CC-AC8D-209020327AD1}">
      <dsp:nvSpPr>
        <dsp:cNvPr id="0" name=""/>
        <dsp:cNvSpPr/>
      </dsp:nvSpPr>
      <dsp:spPr>
        <a:xfrm>
          <a:off x="3324" y="4588254"/>
          <a:ext cx="1373060" cy="61115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Online banks</a:t>
          </a:r>
          <a:endParaRPr lang="en-US" sz="1400" kern="1200" dirty="0">
            <a:solidFill>
              <a:schemeClr val="bg1"/>
            </a:solidFill>
          </a:endParaRPr>
        </a:p>
      </dsp:txBody>
      <dsp:txXfrm>
        <a:off x="3324" y="4588254"/>
        <a:ext cx="1373060" cy="61115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8F2E6-6DA0-4DB1-B9BC-F07F063BC17C}">
      <dsp:nvSpPr>
        <dsp:cNvPr id="0" name=""/>
        <dsp:cNvSpPr/>
      </dsp:nvSpPr>
      <dsp:spPr>
        <a:xfrm>
          <a:off x="0" y="0"/>
          <a:ext cx="3439239" cy="1045509"/>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sp3d extrusionH="28000" prstMaterial="matte"/>
        </a:bodyPr>
        <a:lstStyle/>
        <a:p>
          <a:pPr lvl="0" algn="ctr" defTabSz="889000">
            <a:lnSpc>
              <a:spcPct val="90000"/>
            </a:lnSpc>
            <a:spcBef>
              <a:spcPct val="0"/>
            </a:spcBef>
            <a:spcAft>
              <a:spcPct val="35000"/>
            </a:spcAft>
          </a:pPr>
          <a:r>
            <a:rPr lang="en-US" sz="2000" kern="1200" dirty="0" smtClean="0"/>
            <a:t>Accept Deposits</a:t>
          </a:r>
          <a:endParaRPr lang="en-US" sz="2000" kern="1200" dirty="0"/>
        </a:p>
      </dsp:txBody>
      <dsp:txXfrm>
        <a:off x="0" y="0"/>
        <a:ext cx="3439239" cy="1045509"/>
      </dsp:txXfrm>
    </dsp:sp>
    <dsp:sp modelId="{D3B1FA2E-6F58-451C-B373-0E9F8F403919}">
      <dsp:nvSpPr>
        <dsp:cNvPr id="0" name=""/>
        <dsp:cNvSpPr/>
      </dsp:nvSpPr>
      <dsp:spPr>
        <a:xfrm rot="5196234">
          <a:off x="1569774" y="1071646"/>
          <a:ext cx="392755" cy="470479"/>
        </a:xfrm>
        <a:prstGeom prst="quad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196234">
        <a:off x="1569774" y="1071646"/>
        <a:ext cx="392755" cy="470479"/>
      </dsp:txXfrm>
    </dsp:sp>
    <dsp:sp modelId="{B54DBE65-B953-4D18-AE30-08D12C5B8D0B}">
      <dsp:nvSpPr>
        <dsp:cNvPr id="0" name=""/>
        <dsp:cNvSpPr/>
      </dsp:nvSpPr>
      <dsp:spPr>
        <a:xfrm>
          <a:off x="84737" y="1568263"/>
          <a:ext cx="3455894" cy="1045509"/>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t>Make Loans and Investments</a:t>
          </a:r>
          <a:endParaRPr lang="en-US" sz="1600" kern="1200" dirty="0"/>
        </a:p>
      </dsp:txBody>
      <dsp:txXfrm>
        <a:off x="84737" y="1568263"/>
        <a:ext cx="3455894" cy="1045509"/>
      </dsp:txXfrm>
    </dsp:sp>
    <dsp:sp modelId="{72957306-9A8E-408E-8437-22A7D7E3113F}">
      <dsp:nvSpPr>
        <dsp:cNvPr id="0" name=""/>
        <dsp:cNvSpPr/>
      </dsp:nvSpPr>
      <dsp:spPr>
        <a:xfrm rot="5400000">
          <a:off x="1616651" y="2639910"/>
          <a:ext cx="392065" cy="470479"/>
        </a:xfrm>
        <a:prstGeom prst="quad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16651" y="2639910"/>
        <a:ext cx="392065" cy="470479"/>
      </dsp:txXfrm>
    </dsp:sp>
    <dsp:sp modelId="{FA9AEF52-EF73-4C44-A705-A417810D95DC}">
      <dsp:nvSpPr>
        <dsp:cNvPr id="0" name=""/>
        <dsp:cNvSpPr/>
      </dsp:nvSpPr>
      <dsp:spPr>
        <a:xfrm>
          <a:off x="93064" y="3136527"/>
          <a:ext cx="3439239" cy="1045509"/>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lvl="0" algn="ctr" defTabSz="622300">
            <a:lnSpc>
              <a:spcPct val="90000"/>
            </a:lnSpc>
            <a:spcBef>
              <a:spcPct val="0"/>
            </a:spcBef>
            <a:spcAft>
              <a:spcPct val="35000"/>
            </a:spcAft>
          </a:pPr>
          <a:r>
            <a:rPr lang="en-US" sz="1400" kern="1200" dirty="0" smtClean="0"/>
            <a:t>Facilitate payments from one party to another</a:t>
          </a:r>
          <a:endParaRPr lang="en-US" sz="1400" kern="1200" dirty="0"/>
        </a:p>
      </dsp:txBody>
      <dsp:txXfrm>
        <a:off x="93064" y="3136527"/>
        <a:ext cx="3439239" cy="104550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2B81D3-4BF8-4E0D-93D2-A4DC339E9529}">
      <dsp:nvSpPr>
        <dsp:cNvPr id="0" name=""/>
        <dsp:cNvSpPr/>
      </dsp:nvSpPr>
      <dsp:spPr>
        <a:xfrm>
          <a:off x="2933" y="1139779"/>
          <a:ext cx="2160601" cy="435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Types of Deposit</a:t>
          </a:r>
          <a:endParaRPr lang="en-US" sz="1700" kern="1200" dirty="0"/>
        </a:p>
      </dsp:txBody>
      <dsp:txXfrm>
        <a:off x="2933" y="1139779"/>
        <a:ext cx="2160601" cy="435555"/>
      </dsp:txXfrm>
    </dsp:sp>
    <dsp:sp modelId="{D112902B-1FC9-431E-99ED-E5220CCFC952}">
      <dsp:nvSpPr>
        <dsp:cNvPr id="0" name=""/>
        <dsp:cNvSpPr/>
      </dsp:nvSpPr>
      <dsp:spPr>
        <a:xfrm rot="19602666">
          <a:off x="2078711" y="1044208"/>
          <a:ext cx="1033887" cy="59238"/>
        </a:xfrm>
        <a:custGeom>
          <a:avLst/>
          <a:gdLst/>
          <a:ahLst/>
          <a:cxnLst/>
          <a:rect l="0" t="0" r="0" b="0"/>
          <a:pathLst>
            <a:path>
              <a:moveTo>
                <a:pt x="0" y="29619"/>
              </a:moveTo>
              <a:lnTo>
                <a:pt x="1033887" y="29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602666">
        <a:off x="2569808" y="1047980"/>
        <a:ext cx="51694" cy="51694"/>
      </dsp:txXfrm>
    </dsp:sp>
    <dsp:sp modelId="{9DC2E82D-0A7B-4256-87B7-5435013B10B5}">
      <dsp:nvSpPr>
        <dsp:cNvPr id="0" name=""/>
        <dsp:cNvSpPr/>
      </dsp:nvSpPr>
      <dsp:spPr>
        <a:xfrm>
          <a:off x="3027775" y="587389"/>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j-lt"/>
            </a:rPr>
            <a:t>Demand Deposit</a:t>
          </a:r>
          <a:endParaRPr lang="en-US" sz="1700" kern="1200" dirty="0"/>
        </a:p>
      </dsp:txBody>
      <dsp:txXfrm>
        <a:off x="3027775" y="587389"/>
        <a:ext cx="2160601" cy="405415"/>
      </dsp:txXfrm>
    </dsp:sp>
    <dsp:sp modelId="{7129F39E-2F43-4BD0-92E4-4E80469436FB}">
      <dsp:nvSpPr>
        <dsp:cNvPr id="0" name=""/>
        <dsp:cNvSpPr/>
      </dsp:nvSpPr>
      <dsp:spPr>
        <a:xfrm rot="21585653">
          <a:off x="5188372" y="758668"/>
          <a:ext cx="867181" cy="59238"/>
        </a:xfrm>
        <a:custGeom>
          <a:avLst/>
          <a:gdLst/>
          <a:ahLst/>
          <a:cxnLst/>
          <a:rect l="0" t="0" r="0" b="0"/>
          <a:pathLst>
            <a:path>
              <a:moveTo>
                <a:pt x="0" y="29619"/>
              </a:moveTo>
              <a:lnTo>
                <a:pt x="867181" y="29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585653">
        <a:off x="5600284" y="766608"/>
        <a:ext cx="43359" cy="43359"/>
      </dsp:txXfrm>
    </dsp:sp>
    <dsp:sp modelId="{7B0ED682-CCAF-4E69-8E82-2748C9EADCF3}">
      <dsp:nvSpPr>
        <dsp:cNvPr id="0" name=""/>
        <dsp:cNvSpPr/>
      </dsp:nvSpPr>
      <dsp:spPr>
        <a:xfrm>
          <a:off x="6055550" y="583770"/>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Checking</a:t>
          </a:r>
          <a:r>
            <a:rPr lang="en-US" sz="1700" b="1" kern="1200" dirty="0" smtClean="0">
              <a:solidFill>
                <a:srgbClr val="0070C0"/>
              </a:solidFill>
            </a:rPr>
            <a:t> </a:t>
          </a:r>
          <a:r>
            <a:rPr lang="en-US" sz="1700" kern="1200" dirty="0" smtClean="0"/>
            <a:t>Accounts</a:t>
          </a:r>
          <a:endParaRPr lang="en-US" sz="1700" kern="1200" dirty="0"/>
        </a:p>
      </dsp:txBody>
      <dsp:txXfrm>
        <a:off x="6055550" y="583770"/>
        <a:ext cx="2160601" cy="405415"/>
      </dsp:txXfrm>
    </dsp:sp>
    <dsp:sp modelId="{4C478239-B936-479C-A47F-30DB79BD8088}">
      <dsp:nvSpPr>
        <dsp:cNvPr id="0" name=""/>
        <dsp:cNvSpPr/>
      </dsp:nvSpPr>
      <dsp:spPr>
        <a:xfrm rot="1997334">
          <a:off x="2078711" y="1611668"/>
          <a:ext cx="1033887" cy="59238"/>
        </a:xfrm>
        <a:custGeom>
          <a:avLst/>
          <a:gdLst/>
          <a:ahLst/>
          <a:cxnLst/>
          <a:rect l="0" t="0" r="0" b="0"/>
          <a:pathLst>
            <a:path>
              <a:moveTo>
                <a:pt x="0" y="29619"/>
              </a:moveTo>
              <a:lnTo>
                <a:pt x="1033887" y="29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97334">
        <a:off x="2569808" y="1615440"/>
        <a:ext cx="51694" cy="51694"/>
      </dsp:txXfrm>
    </dsp:sp>
    <dsp:sp modelId="{2096754C-CC2B-49C5-BEA0-81D78ABE650C}">
      <dsp:nvSpPr>
        <dsp:cNvPr id="0" name=""/>
        <dsp:cNvSpPr/>
      </dsp:nvSpPr>
      <dsp:spPr>
        <a:xfrm>
          <a:off x="3027775" y="1722310"/>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j-lt"/>
            </a:rPr>
            <a:t>Savings /Time Deposit</a:t>
          </a:r>
        </a:p>
      </dsp:txBody>
      <dsp:txXfrm>
        <a:off x="3027775" y="1722310"/>
        <a:ext cx="2160601" cy="405415"/>
      </dsp:txXfrm>
    </dsp:sp>
    <dsp:sp modelId="{CF5488CF-A05E-413C-B70F-1C8C66392F02}">
      <dsp:nvSpPr>
        <dsp:cNvPr id="0" name=""/>
        <dsp:cNvSpPr/>
      </dsp:nvSpPr>
      <dsp:spPr>
        <a:xfrm rot="19557172">
          <a:off x="5098672" y="1602420"/>
          <a:ext cx="1046582" cy="59238"/>
        </a:xfrm>
        <a:custGeom>
          <a:avLst/>
          <a:gdLst/>
          <a:ahLst/>
          <a:cxnLst/>
          <a:rect l="0" t="0" r="0" b="0"/>
          <a:pathLst>
            <a:path>
              <a:moveTo>
                <a:pt x="0" y="29619"/>
              </a:moveTo>
              <a:lnTo>
                <a:pt x="1046582" y="29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557172">
        <a:off x="5595799" y="1605875"/>
        <a:ext cx="52329" cy="52329"/>
      </dsp:txXfrm>
    </dsp:sp>
    <dsp:sp modelId="{8688F657-FE8A-4B34-832E-5973D2C3BCCD}">
      <dsp:nvSpPr>
        <dsp:cNvPr id="0" name=""/>
        <dsp:cNvSpPr/>
      </dsp:nvSpPr>
      <dsp:spPr>
        <a:xfrm>
          <a:off x="6055550" y="1136355"/>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Savings</a:t>
          </a:r>
          <a:r>
            <a:rPr lang="en-US" sz="1700" b="1" kern="1200" dirty="0" smtClean="0">
              <a:solidFill>
                <a:srgbClr val="0070C0"/>
              </a:solidFill>
            </a:rPr>
            <a:t> </a:t>
          </a:r>
          <a:r>
            <a:rPr lang="en-US" sz="1700" kern="1200" dirty="0" smtClean="0"/>
            <a:t>Account</a:t>
          </a:r>
        </a:p>
      </dsp:txBody>
      <dsp:txXfrm>
        <a:off x="6055550" y="1136355"/>
        <a:ext cx="2160601" cy="405415"/>
      </dsp:txXfrm>
    </dsp:sp>
    <dsp:sp modelId="{EEE17A72-D8B9-420D-AC95-BEA61D50EC20}">
      <dsp:nvSpPr>
        <dsp:cNvPr id="0" name=""/>
        <dsp:cNvSpPr/>
      </dsp:nvSpPr>
      <dsp:spPr>
        <a:xfrm rot="53315">
          <a:off x="5188324" y="1902123"/>
          <a:ext cx="867278" cy="59238"/>
        </a:xfrm>
        <a:custGeom>
          <a:avLst/>
          <a:gdLst/>
          <a:ahLst/>
          <a:cxnLst/>
          <a:rect l="0" t="0" r="0" b="0"/>
          <a:pathLst>
            <a:path>
              <a:moveTo>
                <a:pt x="0" y="29619"/>
              </a:moveTo>
              <a:lnTo>
                <a:pt x="867278" y="29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53315">
        <a:off x="5600281" y="1910060"/>
        <a:ext cx="43363" cy="43363"/>
      </dsp:txXfrm>
    </dsp:sp>
    <dsp:sp modelId="{BA571BFD-AE07-4A07-8308-F1E4D7BA8E27}">
      <dsp:nvSpPr>
        <dsp:cNvPr id="0" name=""/>
        <dsp:cNvSpPr/>
      </dsp:nvSpPr>
      <dsp:spPr>
        <a:xfrm>
          <a:off x="6055550" y="1735759"/>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Money market Deposit  </a:t>
          </a:r>
          <a:endParaRPr lang="en-US" sz="1700" kern="1200" dirty="0" smtClean="0">
            <a:latin typeface="+mj-lt"/>
          </a:endParaRPr>
        </a:p>
      </dsp:txBody>
      <dsp:txXfrm>
        <a:off x="6055550" y="1735759"/>
        <a:ext cx="2160601" cy="405415"/>
      </dsp:txXfrm>
    </dsp:sp>
    <dsp:sp modelId="{9E3510AC-BA42-494F-B9A0-5BCBFC70DC71}">
      <dsp:nvSpPr>
        <dsp:cNvPr id="0" name=""/>
        <dsp:cNvSpPr/>
      </dsp:nvSpPr>
      <dsp:spPr>
        <a:xfrm rot="1997334">
          <a:off x="5103553" y="2179128"/>
          <a:ext cx="1033887" cy="59238"/>
        </a:xfrm>
        <a:custGeom>
          <a:avLst/>
          <a:gdLst/>
          <a:ahLst/>
          <a:cxnLst/>
          <a:rect l="0" t="0" r="0" b="0"/>
          <a:pathLst>
            <a:path>
              <a:moveTo>
                <a:pt x="0" y="29619"/>
              </a:moveTo>
              <a:lnTo>
                <a:pt x="1033887" y="29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97334">
        <a:off x="5594649" y="2182900"/>
        <a:ext cx="51694" cy="51694"/>
      </dsp:txXfrm>
    </dsp:sp>
    <dsp:sp modelId="{D0930CAE-717F-4814-BFD2-68A36EF35A28}">
      <dsp:nvSpPr>
        <dsp:cNvPr id="0" name=""/>
        <dsp:cNvSpPr/>
      </dsp:nvSpPr>
      <dsp:spPr>
        <a:xfrm>
          <a:off x="6052617" y="2289770"/>
          <a:ext cx="2160601" cy="4054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Certificate of Deposit</a:t>
          </a:r>
          <a:endParaRPr lang="en-US" sz="1700" kern="1200" dirty="0" smtClean="0">
            <a:latin typeface="+mj-lt"/>
          </a:endParaRPr>
        </a:p>
      </dsp:txBody>
      <dsp:txXfrm>
        <a:off x="6052617" y="2289770"/>
        <a:ext cx="2160601" cy="4054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dirty="0"/>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6572B142-2DEC-47BF-A249-C73F51DCE937}"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dirty="0"/>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dirty="0"/>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9F6D18F2-CF04-42CA-A394-6810E01219C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E86F0D8-130C-4CF0-9472-9765EC832919}" type="slidenum">
              <a:rPr lang="en-US" smtClean="0"/>
              <a:pPr/>
              <a:t>1</a:t>
            </a:fld>
            <a:endParaRPr lang="en-US" dirty="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C5CE3FA7-75E7-4823-8546-8365A842A725}"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A794E1FB-CC18-4A5B-A14D-7DD96DEB3F05}" type="slidenum">
              <a:rPr lang="en-US" smtClean="0"/>
              <a:pPr/>
              <a:t>18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F3B4C7D1-D532-4211-8AF1-90A4F4039E8A}" type="slidenum">
              <a:rPr lang="en-US" smtClean="0"/>
              <a:pPr/>
              <a:t>27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a:noFill/>
        </p:spPr>
        <p:txBody>
          <a:bodyPr/>
          <a:lstStyle/>
          <a:p>
            <a:fld id="{1CE9044C-EFB4-40DF-95F6-3101A58405B8}" type="slidenum">
              <a:rPr lang="en-US" smtClean="0"/>
              <a:pPr/>
              <a:t>28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a:noFill/>
        </p:spPr>
        <p:txBody>
          <a:bodyPr/>
          <a:lstStyle/>
          <a:p>
            <a:fld id="{555714CC-1292-4F46-ABC2-4C7D3758DF2E}" type="slidenum">
              <a:rPr lang="en-US" smtClean="0"/>
              <a:pPr/>
              <a:t>29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E4D387EF-E3AA-41D5-AB51-10CF2A093DBC}" type="slidenum">
              <a:rPr lang="en-US" smtClean="0"/>
              <a:pPr/>
              <a:t>30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userDrawn="1"/>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Virtusa Corporation. All rights reserved</a:t>
            </a:r>
          </a:p>
        </p:txBody>
      </p:sp>
      <p:sp>
        <p:nvSpPr>
          <p:cNvPr id="6" name="Rectangle 5"/>
          <p:cNvSpPr>
            <a:spLocks noChangeArrowheads="1"/>
          </p:cNvSpPr>
          <p:nvPr userDrawn="1"/>
        </p:nvSpPr>
        <p:spPr bwMode="gray">
          <a:xfrm>
            <a:off x="381000" y="5248275"/>
            <a:ext cx="2343150" cy="809625"/>
          </a:xfrm>
          <a:prstGeom prst="rect">
            <a:avLst/>
          </a:prstGeom>
          <a:noFill/>
          <a:ln w="9525">
            <a:noFill/>
            <a:miter lim="800000"/>
            <a:headEnd/>
            <a:tailEnd/>
          </a:ln>
        </p:spPr>
        <p:txBody>
          <a:bodyPr lIns="0" tIns="0" rIns="0" bIns="0"/>
          <a:lstStyle/>
          <a:p>
            <a:pPr algn="just">
              <a:defRPr/>
            </a:pPr>
            <a:r>
              <a:rPr lang="en-US" sz="900" i="0" dirty="0">
                <a:solidFill>
                  <a:srgbClr val="11282D"/>
                </a:solidFill>
                <a:latin typeface="Calibri" pitchFamily="34" charset="0"/>
              </a:rPr>
              <a:t>For more information, please contact:</a:t>
            </a:r>
          </a:p>
          <a:p>
            <a:pPr algn="just">
              <a:defRPr/>
            </a:pPr>
            <a:r>
              <a:rPr lang="en-US" sz="900" dirty="0">
                <a:solidFill>
                  <a:schemeClr val="accent1"/>
                </a:solidFill>
                <a:latin typeface="Calibri" pitchFamily="34" charset="0"/>
              </a:rPr>
              <a:t>Emailaddress@dot.com </a:t>
            </a:r>
          </a:p>
          <a:p>
            <a:pPr algn="just">
              <a:defRPr/>
            </a:pP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2000 West Park Drive</a:t>
            </a:r>
          </a:p>
          <a:p>
            <a:pPr algn="just">
              <a:defRPr/>
            </a:pPr>
            <a:r>
              <a:rPr lang="en-US" sz="800" i="0" dirty="0">
                <a:solidFill>
                  <a:schemeClr val="tx1"/>
                </a:solidFill>
                <a:latin typeface="Calibri" pitchFamily="34" charset="0"/>
              </a:rPr>
              <a:t>Westborough MA 01581 USA</a:t>
            </a:r>
          </a:p>
          <a:p>
            <a:pPr algn="just">
              <a:defRPr/>
            </a:pPr>
            <a:r>
              <a:rPr lang="en-US" sz="800" i="0" dirty="0">
                <a:solidFill>
                  <a:schemeClr val="tx1"/>
                </a:solidFill>
                <a:latin typeface="Calibri" pitchFamily="34" charset="0"/>
              </a:rPr>
              <a:t>Phone: 508 389 7300 Fax: 508 366 9901</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2"/>
          <p:cNvGrpSpPr>
            <a:grpSpLocks/>
          </p:cNvGrpSpPr>
          <p:nvPr userDrawn="1"/>
        </p:nvGrpSpPr>
        <p:grpSpPr bwMode="auto">
          <a:xfrm>
            <a:off x="7970838" y="6267450"/>
            <a:ext cx="992187" cy="342900"/>
            <a:chOff x="5000625" y="4319772"/>
            <a:chExt cx="1419009" cy="490353"/>
          </a:xfrm>
        </p:grpSpPr>
        <p:pic>
          <p:nvPicPr>
            <p:cNvPr id="1033" name="Picture 10" descr="logo.wmf"/>
            <p:cNvPicPr>
              <a:picLocks noChangeAspect="1"/>
            </p:cNvPicPr>
            <p:nvPr userDrawn="1"/>
          </p:nvPicPr>
          <p:blipFill>
            <a:blip r:embed="rId5"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dirty="0"/>
            </a:p>
          </p:txBody>
        </p:sp>
      </p:grpSp>
      <p:pic>
        <p:nvPicPr>
          <p:cNvPr id="1027" name="Picture 19" descr="footer small banner.jpg"/>
          <p:cNvPicPr>
            <a:picLocks noChangeAspect="1"/>
          </p:cNvPicPr>
          <p:nvPr userDrawn="1"/>
        </p:nvPicPr>
        <p:blipFill>
          <a:blip r:embed="rId6" cstate="print"/>
          <a:srcRect/>
          <a:stretch>
            <a:fillRect/>
          </a:stretch>
        </p:blipFill>
        <p:spPr bwMode="auto">
          <a:xfrm>
            <a:off x="0" y="6613525"/>
            <a:ext cx="9144000" cy="254000"/>
          </a:xfrm>
          <a:prstGeom prst="rect">
            <a:avLst/>
          </a:prstGeom>
          <a:noFill/>
          <a:ln w="9525">
            <a:noFill/>
            <a:miter lim="800000"/>
            <a:headEnd/>
            <a:tailEnd/>
          </a:ln>
        </p:spPr>
      </p:pic>
      <p:sp>
        <p:nvSpPr>
          <p:cNvPr id="1028"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C1D05227-B470-4811-9CE2-E2D7118657CE}"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14" name="Text Box 18"/>
          <p:cNvSpPr txBox="1">
            <a:spLocks noChangeArrowheads="1"/>
          </p:cNvSpPr>
          <p:nvPr userDrawn="1"/>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Virtusa Corporation ● Confidential</a:t>
            </a:r>
          </a:p>
        </p:txBody>
      </p:sp>
      <p:pic>
        <p:nvPicPr>
          <p:cNvPr id="1032" name="Picture 9" descr="small band.jpg"/>
          <p:cNvPicPr>
            <a:picLocks noChangeAspect="1"/>
          </p:cNvPicPr>
          <p:nvPr userDrawn="1"/>
        </p:nvPicPr>
        <p:blipFill>
          <a:blip r:embed="rId7" cstate="print"/>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3"/>
          <p:cNvSpPr>
            <a:spLocks noGrp="1" noChangeArrowheads="1"/>
          </p:cNvSpPr>
          <p:nvPr>
            <p:ph type="ctrTitle" idx="4294967295"/>
          </p:nvPr>
        </p:nvSpPr>
        <p:spPr bwMode="auto">
          <a:xfrm>
            <a:off x="2557900" y="3067175"/>
            <a:ext cx="4314825" cy="1238250"/>
          </a:xfrm>
        </p:spPr>
        <p:txBody>
          <a:bodyPr/>
          <a:lstStyle/>
          <a:p>
            <a:pPr algn="ctr" eaLnBrk="1" hangingPunct="1"/>
            <a:r>
              <a:rPr lang="en-US" dirty="0" smtClean="0"/>
              <a:t>SQE RBT </a:t>
            </a:r>
            <a:br>
              <a:rPr lang="en-US" dirty="0" smtClean="0"/>
            </a:br>
            <a:r>
              <a:rPr lang="en-US" dirty="0" smtClean="0"/>
              <a:t/>
            </a:r>
            <a:br>
              <a:rPr lang="en-US" dirty="0" smtClean="0"/>
            </a:br>
            <a:r>
              <a:rPr lang="en-US" dirty="0" smtClean="0"/>
              <a:t>Banking </a:t>
            </a:r>
            <a:r>
              <a:rPr lang="en-US" dirty="0" smtClean="0"/>
              <a:t>Domain Testing</a:t>
            </a:r>
            <a:endParaRPr lang="en-US" dirty="0" smtClean="0">
              <a:solidFill>
                <a:srgbClr val="1F2B3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US" smtClean="0"/>
              <a:t>Types of Banks (Cont.)</a:t>
            </a:r>
          </a:p>
        </p:txBody>
      </p:sp>
      <p:sp>
        <p:nvSpPr>
          <p:cNvPr id="3" name="Content Placeholder 2"/>
          <p:cNvSpPr>
            <a:spLocks noGrp="1"/>
          </p:cNvSpPr>
          <p:nvPr>
            <p:ph idx="1"/>
          </p:nvPr>
        </p:nvSpPr>
        <p:spPr>
          <a:xfrm>
            <a:off x="1855788" y="1209675"/>
            <a:ext cx="7002462" cy="5595378"/>
          </a:xfrm>
        </p:spPr>
        <p:txBody>
          <a:bodyPr/>
          <a:lstStyle/>
          <a:p>
            <a:pPr marL="276225" lvl="4" indent="-276225">
              <a:spcBef>
                <a:spcPct val="80000"/>
              </a:spcBef>
              <a:buClr>
                <a:srgbClr val="FA9819"/>
              </a:buClr>
              <a:buSzPct val="120000"/>
              <a:buFont typeface="Trebuchet MS" pitchFamily="34" charset="0"/>
              <a:buNone/>
              <a:defRPr/>
            </a:pPr>
            <a:r>
              <a:rPr lang="en-US" b="1" dirty="0" smtClean="0"/>
              <a:t>Online banks </a:t>
            </a:r>
          </a:p>
          <a:p>
            <a:pPr marL="276225" lvl="4" indent="-276225">
              <a:spcBef>
                <a:spcPct val="80000"/>
              </a:spcBef>
              <a:buClr>
                <a:srgbClr val="FA9819"/>
              </a:buClr>
              <a:buSzPct val="120000"/>
              <a:defRPr/>
            </a:pPr>
            <a:r>
              <a:rPr lang="en-US" dirty="0" smtClean="0"/>
              <a:t>Online banks are banks that you primarily (or exclusively) use on the Internet. Online banks allow you to have more choice and flexibility. You can do things on a computer, and you often get more competitive rates from online banks. They claim that they do not have the overhead and expenses associated with brick-and-mortar banks, so they can pass the savings on to you. </a:t>
            </a:r>
          </a:p>
          <a:p>
            <a:pPr>
              <a:defRPr/>
            </a:pPr>
            <a:r>
              <a:rPr lang="en-US" dirty="0" smtClean="0"/>
              <a:t>Online banks allow you to do everything online, including </a:t>
            </a:r>
          </a:p>
          <a:p>
            <a:pPr lvl="4">
              <a:defRPr/>
            </a:pPr>
            <a:r>
              <a:rPr lang="en-US" dirty="0" smtClean="0"/>
              <a:t>Open accounts </a:t>
            </a:r>
          </a:p>
          <a:p>
            <a:pPr lvl="4">
              <a:defRPr/>
            </a:pPr>
            <a:r>
              <a:rPr lang="en-US" dirty="0" smtClean="0"/>
              <a:t>Fund accounts </a:t>
            </a:r>
          </a:p>
          <a:p>
            <a:pPr lvl="4">
              <a:defRPr/>
            </a:pPr>
            <a:r>
              <a:rPr lang="en-US" dirty="0" smtClean="0"/>
              <a:t>Transfer money between accounts </a:t>
            </a:r>
          </a:p>
          <a:p>
            <a:pPr lvl="4">
              <a:defRPr/>
            </a:pPr>
            <a:r>
              <a:rPr lang="en-US" dirty="0" smtClean="0"/>
              <a:t>Use online bill pay services </a:t>
            </a:r>
          </a:p>
          <a:p>
            <a:pPr lvl="4">
              <a:defRPr/>
            </a:pPr>
            <a:r>
              <a:rPr lang="en-US" dirty="0" smtClean="0"/>
              <a:t>Buy CDs </a:t>
            </a:r>
          </a:p>
          <a:p>
            <a:pPr lvl="4">
              <a:defRPr/>
            </a:pPr>
            <a:r>
              <a:rPr lang="en-US" dirty="0" smtClean="0"/>
              <a:t>Get loans </a:t>
            </a:r>
          </a:p>
          <a:p>
            <a:pPr lvl="4">
              <a:defRPr/>
            </a:pPr>
            <a:r>
              <a:rPr lang="en-US" dirty="0" smtClean="0"/>
              <a:t>Access overdraft lines of credit </a:t>
            </a:r>
          </a:p>
          <a:p>
            <a:pPr>
              <a:defRPr/>
            </a:pPr>
            <a:endParaRPr lang="en-US" dirty="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68288" y="602863"/>
            <a:ext cx="8562975" cy="533400"/>
          </a:xfrm>
        </p:spPr>
        <p:txBody>
          <a:bodyPr/>
          <a:lstStyle/>
          <a:p>
            <a:r>
              <a:rPr lang="en-US" dirty="0" smtClean="0"/>
              <a:t/>
            </a:r>
            <a:br>
              <a:rPr lang="en-US" dirty="0" smtClean="0"/>
            </a:br>
            <a:r>
              <a:rPr lang="en-US" dirty="0" smtClean="0"/>
              <a:t>Product and Services</a:t>
            </a:r>
            <a:br>
              <a:rPr lang="en-US" dirty="0" smtClean="0"/>
            </a:br>
            <a:endParaRPr lang="en-US" dirty="0" smtClean="0"/>
          </a:p>
        </p:txBody>
      </p:sp>
      <p:sp>
        <p:nvSpPr>
          <p:cNvPr id="14339" name="Content Placeholder 2"/>
          <p:cNvSpPr>
            <a:spLocks noGrp="1"/>
          </p:cNvSpPr>
          <p:nvPr>
            <p:ph idx="1"/>
          </p:nvPr>
        </p:nvSpPr>
        <p:spPr>
          <a:xfrm>
            <a:off x="295275" y="1247775"/>
            <a:ext cx="8562975" cy="776288"/>
          </a:xfrm>
        </p:spPr>
        <p:txBody>
          <a:bodyPr/>
          <a:lstStyle/>
          <a:p>
            <a:pPr>
              <a:buFontTx/>
              <a:buNone/>
            </a:pPr>
            <a:r>
              <a:rPr lang="en-US" dirty="0" smtClean="0"/>
              <a:t>Banks provide three primary services to their customers</a:t>
            </a:r>
          </a:p>
          <a:p>
            <a:pPr>
              <a:buFontTx/>
              <a:buNone/>
            </a:pPr>
            <a:endParaRPr lang="en-US" dirty="0" smtClean="0"/>
          </a:p>
        </p:txBody>
      </p:sp>
      <p:graphicFrame>
        <p:nvGraphicFramePr>
          <p:cNvPr id="7" name="Diagram 6"/>
          <p:cNvGraphicFramePr/>
          <p:nvPr/>
        </p:nvGraphicFramePr>
        <p:xfrm>
          <a:off x="3125054" y="1855694"/>
          <a:ext cx="3625369" cy="4182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Products and services - Deposits</a:t>
            </a:r>
          </a:p>
        </p:txBody>
      </p:sp>
      <p:sp>
        <p:nvSpPr>
          <p:cNvPr id="15363" name="Content Placeholder 2"/>
          <p:cNvSpPr>
            <a:spLocks noGrp="1"/>
          </p:cNvSpPr>
          <p:nvPr>
            <p:ph idx="1"/>
          </p:nvPr>
        </p:nvSpPr>
        <p:spPr>
          <a:xfrm>
            <a:off x="361950" y="1220788"/>
            <a:ext cx="8553450" cy="776287"/>
          </a:xfrm>
        </p:spPr>
        <p:txBody>
          <a:bodyPr/>
          <a:lstStyle/>
          <a:p>
            <a:pPr>
              <a:buFontTx/>
              <a:buNone/>
            </a:pPr>
            <a:r>
              <a:rPr lang="en-US" smtClean="0"/>
              <a:t>     Depositors supply banks with the raw materials that they need to create loans</a:t>
            </a:r>
          </a:p>
          <a:p>
            <a:pPr>
              <a:buFontTx/>
              <a:buNone/>
            </a:pPr>
            <a:endParaRPr lang="en-US" smtClean="0"/>
          </a:p>
        </p:txBody>
      </p:sp>
      <p:graphicFrame>
        <p:nvGraphicFramePr>
          <p:cNvPr id="7" name="Diagram 6"/>
          <p:cNvGraphicFramePr/>
          <p:nvPr/>
        </p:nvGraphicFramePr>
        <p:xfrm>
          <a:off x="685800" y="2581835"/>
          <a:ext cx="8216152" cy="3282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Products and services – Types of Accounts </a:t>
            </a:r>
          </a:p>
        </p:txBody>
      </p:sp>
      <p:sp>
        <p:nvSpPr>
          <p:cNvPr id="16387" name="Content Placeholder 2"/>
          <p:cNvSpPr>
            <a:spLocks noGrp="1"/>
          </p:cNvSpPr>
          <p:nvPr>
            <p:ph idx="1"/>
          </p:nvPr>
        </p:nvSpPr>
        <p:spPr>
          <a:xfrm>
            <a:off x="282575" y="1053713"/>
            <a:ext cx="8562975" cy="5182957"/>
          </a:xfrm>
          <a:ln>
            <a:solidFill>
              <a:schemeClr val="bg1"/>
            </a:solidFill>
          </a:ln>
        </p:spPr>
        <p:txBody>
          <a:bodyPr/>
          <a:lstStyle/>
          <a:p>
            <a:pPr>
              <a:buFontTx/>
              <a:buNone/>
            </a:pPr>
            <a:r>
              <a:rPr lang="en-US" b="1" dirty="0" smtClean="0">
                <a:solidFill>
                  <a:srgbClr val="0070C0"/>
                </a:solidFill>
              </a:rPr>
              <a:t>Demand Deposit - Checking Accounts</a:t>
            </a:r>
          </a:p>
          <a:p>
            <a:r>
              <a:rPr lang="en-US" sz="1800" dirty="0" smtClean="0"/>
              <a:t>Checking Accounts are using  for day to day money management needs of a customer</a:t>
            </a:r>
          </a:p>
          <a:p>
            <a:r>
              <a:rPr lang="en-US" sz="1800" dirty="0" smtClean="0"/>
              <a:t>All the money deposited in a checking account can be withdrawn by the customer at any time on demand. Therefore it is called as Demand Deposit accounts</a:t>
            </a:r>
          </a:p>
          <a:p>
            <a:r>
              <a:rPr lang="en-US" sz="1800" dirty="0" smtClean="0"/>
              <a:t>Withdrawal of money is mainly doing by check or Automated Teller Machine(ATM)</a:t>
            </a:r>
          </a:p>
          <a:p>
            <a:r>
              <a:rPr lang="en-US" sz="1800" dirty="0" smtClean="0"/>
              <a:t>Checking accounts are available for individuals, businesses , non profit organizations or trusts.</a:t>
            </a:r>
          </a:p>
          <a:p>
            <a:r>
              <a:rPr lang="en-US" sz="1800" dirty="0" smtClean="0"/>
              <a:t>Maintain a record of payments with check register, monthly statement and cancelled checks.</a:t>
            </a:r>
          </a:p>
          <a:p>
            <a:r>
              <a:rPr lang="en-US" sz="1800" dirty="0" smtClean="0"/>
              <a:t>Bank by telephone or computer, day or night.</a:t>
            </a:r>
          </a:p>
          <a:p>
            <a:r>
              <a:rPr lang="en-US" sz="1800" dirty="0" smtClean="0"/>
              <a:t>Earn interest, depending on the type of checking (some are not pay interest)</a:t>
            </a:r>
          </a:p>
          <a:p>
            <a:pPr>
              <a:buFontTx/>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55588" y="188588"/>
            <a:ext cx="8562975" cy="533400"/>
          </a:xfrm>
        </p:spPr>
        <p:txBody>
          <a:bodyPr/>
          <a:lstStyle/>
          <a:p>
            <a:pPr eaLnBrk="1" hangingPunct="1"/>
            <a:r>
              <a:rPr lang="en-US" dirty="0" smtClean="0"/>
              <a:t>Products and services – Types of Accounts –(Cont) </a:t>
            </a:r>
          </a:p>
        </p:txBody>
      </p:sp>
      <p:sp>
        <p:nvSpPr>
          <p:cNvPr id="17411" name="Content Placeholder 2"/>
          <p:cNvSpPr>
            <a:spLocks noGrp="1"/>
          </p:cNvSpPr>
          <p:nvPr>
            <p:ph idx="1"/>
          </p:nvPr>
        </p:nvSpPr>
        <p:spPr>
          <a:xfrm>
            <a:off x="187325" y="1127125"/>
            <a:ext cx="8562975" cy="4543425"/>
          </a:xfrm>
        </p:spPr>
        <p:txBody>
          <a:bodyPr/>
          <a:lstStyle/>
          <a:p>
            <a:pPr>
              <a:buFontTx/>
              <a:buNone/>
            </a:pPr>
            <a:r>
              <a:rPr lang="en-US" b="1" smtClean="0">
                <a:solidFill>
                  <a:srgbClr val="0070C0"/>
                </a:solidFill>
              </a:rPr>
              <a:t>Savings /Time Deposit - Savings Accounts</a:t>
            </a:r>
          </a:p>
          <a:p>
            <a:r>
              <a:rPr lang="en-US" smtClean="0"/>
              <a:t>Savings Accounts are using  for day to day money management needs of a customer</a:t>
            </a:r>
          </a:p>
          <a:p>
            <a:r>
              <a:rPr lang="en-US" smtClean="0"/>
              <a:t>Save money for a specific financial goal (e.g. car, house, education).</a:t>
            </a:r>
          </a:p>
          <a:p>
            <a:r>
              <a:rPr lang="en-US" smtClean="0"/>
              <a:t> Earn interest on the money in your account.</a:t>
            </a:r>
          </a:p>
          <a:p>
            <a:r>
              <a:rPr lang="en-US" smtClean="0"/>
              <a:t> Withdraw money at ATM machines but not providing check privilege.</a:t>
            </a:r>
          </a:p>
          <a:p>
            <a:r>
              <a:rPr lang="en-US" smtClean="0"/>
              <a:t>Receive government or payroll checks through “direct deposit.”</a:t>
            </a:r>
          </a:p>
          <a:p>
            <a:r>
              <a:rPr lang="en-US" smtClean="0"/>
              <a:t>Transfer funds (“Funds Transfer”) to or from checking account.</a:t>
            </a:r>
          </a:p>
          <a:p>
            <a:r>
              <a:rPr lang="en-US" smtClean="0"/>
              <a:t> Bank by telephone day or night.</a:t>
            </a:r>
          </a:p>
          <a:p>
            <a:r>
              <a:rPr lang="en-US" smtClean="0"/>
              <a:t> Track funds via passbook or statement.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55588" y="212338"/>
            <a:ext cx="8562975" cy="533400"/>
          </a:xfrm>
        </p:spPr>
        <p:txBody>
          <a:bodyPr/>
          <a:lstStyle/>
          <a:p>
            <a:pPr eaLnBrk="1" hangingPunct="1"/>
            <a:r>
              <a:rPr lang="en-US" dirty="0" smtClean="0"/>
              <a:t>Products and services – Types of Accounts –(Cont) </a:t>
            </a:r>
          </a:p>
        </p:txBody>
      </p:sp>
      <p:sp>
        <p:nvSpPr>
          <p:cNvPr id="18435" name="Content Placeholder 2"/>
          <p:cNvSpPr>
            <a:spLocks noGrp="1"/>
          </p:cNvSpPr>
          <p:nvPr>
            <p:ph idx="1"/>
          </p:nvPr>
        </p:nvSpPr>
        <p:spPr>
          <a:xfrm>
            <a:off x="295275" y="1247775"/>
            <a:ext cx="8562975" cy="4597400"/>
          </a:xfrm>
        </p:spPr>
        <p:txBody>
          <a:bodyPr/>
          <a:lstStyle/>
          <a:p>
            <a:pPr>
              <a:buFontTx/>
              <a:buNone/>
            </a:pPr>
            <a:r>
              <a:rPr lang="en-US" b="1" smtClean="0">
                <a:solidFill>
                  <a:srgbClr val="0070C0"/>
                </a:solidFill>
              </a:rPr>
              <a:t>Savings /Time Deposit - Money market Deposit  </a:t>
            </a:r>
          </a:p>
          <a:p>
            <a:r>
              <a:rPr lang="en-US" smtClean="0"/>
              <a:t>Money market Deposit Accounts help customers accomplish long range savings and investment goals</a:t>
            </a:r>
          </a:p>
          <a:p>
            <a:r>
              <a:rPr lang="en-US" smtClean="0"/>
              <a:t>Banks  offer these accounts with attractive interstate rate and easy access to their money</a:t>
            </a:r>
          </a:p>
          <a:p>
            <a:r>
              <a:rPr lang="en-US" smtClean="0"/>
              <a:t>Banks allow additional deposit on any time</a:t>
            </a:r>
          </a:p>
          <a:p>
            <a:r>
              <a:rPr lang="en-US" smtClean="0"/>
              <a:t>These account have limited checking privilege</a:t>
            </a:r>
          </a:p>
          <a:p>
            <a:r>
              <a:rPr lang="en-US" smtClean="0"/>
              <a:t>Customer must maintain a higher account balance </a:t>
            </a:r>
          </a:p>
          <a:p>
            <a:r>
              <a:rPr lang="en-US" smtClean="0"/>
              <a:t>Banks provide monthly statements with the details of all the deposit and withdrawal activity</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55588" y="200463"/>
            <a:ext cx="8562975" cy="533400"/>
          </a:xfrm>
        </p:spPr>
        <p:txBody>
          <a:bodyPr/>
          <a:lstStyle/>
          <a:p>
            <a:pPr eaLnBrk="1" hangingPunct="1"/>
            <a:r>
              <a:rPr lang="en-US" dirty="0" smtClean="0"/>
              <a:t>Products and services – Types of Accounts –(Cont) </a:t>
            </a:r>
          </a:p>
        </p:txBody>
      </p:sp>
      <p:sp>
        <p:nvSpPr>
          <p:cNvPr id="19459" name="Content Placeholder 2"/>
          <p:cNvSpPr>
            <a:spLocks noGrp="1"/>
          </p:cNvSpPr>
          <p:nvPr>
            <p:ph idx="1"/>
          </p:nvPr>
        </p:nvSpPr>
        <p:spPr>
          <a:xfrm>
            <a:off x="295275" y="1247775"/>
            <a:ext cx="8562975" cy="3046413"/>
          </a:xfrm>
        </p:spPr>
        <p:txBody>
          <a:bodyPr/>
          <a:lstStyle/>
          <a:p>
            <a:pPr>
              <a:buFontTx/>
              <a:buNone/>
            </a:pPr>
            <a:r>
              <a:rPr lang="en-US" b="1" smtClean="0">
                <a:solidFill>
                  <a:srgbClr val="0070C0"/>
                </a:solidFill>
              </a:rPr>
              <a:t>Savings /Time Deposit - Certificate of Deposit</a:t>
            </a:r>
          </a:p>
          <a:p>
            <a:r>
              <a:rPr lang="en-US" smtClean="0"/>
              <a:t>Certificate of Deposit help customers accomplish long range savings and investment goals</a:t>
            </a:r>
          </a:p>
          <a:p>
            <a:r>
              <a:rPr lang="en-US" smtClean="0"/>
              <a:t>Accounts that keep a specific amount of money under specific period of time</a:t>
            </a:r>
          </a:p>
          <a:p>
            <a:r>
              <a:rPr lang="en-US" smtClean="0"/>
              <a:t>High interest rate</a:t>
            </a:r>
          </a:p>
          <a:p>
            <a:r>
              <a:rPr lang="en-US" smtClean="0"/>
              <a:t>Customers unable to make additional deposits after CD is opened</a:t>
            </a:r>
          </a:p>
          <a:p>
            <a:r>
              <a:rPr lang="en-US" smtClean="0"/>
              <a:t>Penalties of early withdrawal and unable to access till maturity date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1300" y="203700"/>
            <a:ext cx="8562975" cy="533400"/>
          </a:xfrm>
        </p:spPr>
        <p:txBody>
          <a:bodyPr/>
          <a:lstStyle/>
          <a:p>
            <a:pPr eaLnBrk="1" hangingPunct="1"/>
            <a:r>
              <a:rPr lang="en-US" dirty="0" smtClean="0"/>
              <a:t>Products and services – Types of Accounts –(Cont) </a:t>
            </a:r>
          </a:p>
        </p:txBody>
      </p:sp>
      <p:sp>
        <p:nvSpPr>
          <p:cNvPr id="20483" name="Content Placeholder 2"/>
          <p:cNvSpPr>
            <a:spLocks noGrp="1"/>
          </p:cNvSpPr>
          <p:nvPr>
            <p:ph idx="1"/>
          </p:nvPr>
        </p:nvSpPr>
        <p:spPr>
          <a:xfrm>
            <a:off x="334963" y="1220788"/>
            <a:ext cx="8562975" cy="2881312"/>
          </a:xfrm>
        </p:spPr>
        <p:txBody>
          <a:bodyPr/>
          <a:lstStyle/>
          <a:p>
            <a:pPr>
              <a:buFontTx/>
              <a:buNone/>
            </a:pPr>
            <a:r>
              <a:rPr lang="en-US" b="1" smtClean="0">
                <a:solidFill>
                  <a:srgbClr val="0070C0"/>
                </a:solidFill>
              </a:rPr>
              <a:t>Individual Development Accounts</a:t>
            </a:r>
          </a:p>
          <a:p>
            <a:r>
              <a:rPr lang="en-US" smtClean="0"/>
              <a:t>A special savings account that matches the funds saved in the account in order to encourage families with incomes below a certain amount to save money on a regular basis.</a:t>
            </a:r>
          </a:p>
          <a:p>
            <a:r>
              <a:rPr lang="en-US" smtClean="0"/>
              <a:t>Organizations such as foundations, corporations or government entities agree to provide matching funds.</a:t>
            </a:r>
          </a:p>
          <a:p>
            <a:r>
              <a:rPr lang="en-US" b="1" smtClean="0"/>
              <a:t>IDAs can use for</a:t>
            </a:r>
            <a:r>
              <a:rPr lang="en-US" smtClean="0"/>
              <a:t> Job training, college education, small business start-up, or down payment for a home.</a:t>
            </a:r>
            <a:endParaRPr lang="en-US" b="1" smtClean="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Products and services - Banking Loans </a:t>
            </a:r>
          </a:p>
        </p:txBody>
      </p:sp>
      <p:sp>
        <p:nvSpPr>
          <p:cNvPr id="21507" name="Content Placeholder 2"/>
          <p:cNvSpPr>
            <a:spLocks noGrp="1"/>
          </p:cNvSpPr>
          <p:nvPr>
            <p:ph idx="1"/>
          </p:nvPr>
        </p:nvSpPr>
        <p:spPr>
          <a:xfrm>
            <a:off x="361950" y="1220788"/>
            <a:ext cx="8553450" cy="5059362"/>
          </a:xfrm>
        </p:spPr>
        <p:txBody>
          <a:bodyPr/>
          <a:lstStyle/>
          <a:p>
            <a:pPr>
              <a:buFontTx/>
              <a:buNone/>
            </a:pPr>
            <a:r>
              <a:rPr lang="en-US" smtClean="0"/>
              <a:t>     A Bank </a:t>
            </a:r>
            <a:r>
              <a:rPr lang="en-US" b="1" smtClean="0"/>
              <a:t>loan</a:t>
            </a:r>
            <a:r>
              <a:rPr lang="en-US" smtClean="0"/>
              <a:t> is a type of debt. Like all debt instruments, a loan entails the redistribution of financial assets over time, between the banker and the borrower.</a:t>
            </a:r>
          </a:p>
        </p:txBody>
      </p:sp>
      <p:graphicFrame>
        <p:nvGraphicFramePr>
          <p:cNvPr id="7" name="Diagram 6"/>
          <p:cNvGraphicFramePr/>
          <p:nvPr/>
        </p:nvGraphicFramePr>
        <p:xfrm>
          <a:off x="699248" y="1075765"/>
          <a:ext cx="7947211" cy="5782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Products and services - Banking Loans (Cont)</a:t>
            </a:r>
          </a:p>
        </p:txBody>
      </p:sp>
      <p:sp>
        <p:nvSpPr>
          <p:cNvPr id="22531" name="Content Placeholder 2"/>
          <p:cNvSpPr>
            <a:spLocks noGrp="1"/>
          </p:cNvSpPr>
          <p:nvPr>
            <p:ph idx="1"/>
          </p:nvPr>
        </p:nvSpPr>
        <p:spPr>
          <a:xfrm>
            <a:off x="295275" y="1247775"/>
            <a:ext cx="8562975" cy="4789488"/>
          </a:xfrm>
        </p:spPr>
        <p:txBody>
          <a:bodyPr/>
          <a:lstStyle/>
          <a:p>
            <a:pPr>
              <a:buFontTx/>
              <a:buNone/>
            </a:pPr>
            <a:r>
              <a:rPr lang="en-US" b="1" smtClean="0">
                <a:solidFill>
                  <a:srgbClr val="0070C0"/>
                </a:solidFill>
              </a:rPr>
              <a:t>Business or commercial loan</a:t>
            </a:r>
          </a:p>
          <a:p>
            <a:r>
              <a:rPr lang="en-US" smtClean="0"/>
              <a:t>Commercial loans are made for business purposes.</a:t>
            </a:r>
          </a:p>
          <a:p>
            <a:r>
              <a:rPr lang="en-US" smtClean="0"/>
              <a:t>There are two types of commercial loans</a:t>
            </a:r>
          </a:p>
          <a:p>
            <a:pPr lvl="1"/>
            <a:r>
              <a:rPr lang="en-US" smtClean="0"/>
              <a:t>Short term commercial loans</a:t>
            </a:r>
          </a:p>
          <a:p>
            <a:pPr lvl="1"/>
            <a:r>
              <a:rPr lang="en-US" smtClean="0"/>
              <a:t>Loan term commercial loans</a:t>
            </a:r>
          </a:p>
          <a:p>
            <a:r>
              <a:rPr lang="en-US" smtClean="0"/>
              <a:t>Short term commercial loans are used by business to purchase assets and should be normally repaid by one year</a:t>
            </a:r>
          </a:p>
          <a:p>
            <a:r>
              <a:rPr lang="en-US" smtClean="0"/>
              <a:t>Long term loans should be repaid over a period greater than one year and used to purchase equipment , expand and improve plant facilities.</a:t>
            </a:r>
          </a:p>
          <a:p>
            <a:r>
              <a:rPr lang="en-US" smtClean="0"/>
              <a:t>Typically loan term  must be repaid within 2 to 5 years, although some loans are made for up to 20 years</a:t>
            </a:r>
          </a:p>
          <a:p>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Introduction to Banking</a:t>
            </a:r>
          </a:p>
        </p:txBody>
      </p:sp>
      <p:sp>
        <p:nvSpPr>
          <p:cNvPr id="4099" name="Content Placeholder 2"/>
          <p:cNvSpPr>
            <a:spLocks noGrp="1"/>
          </p:cNvSpPr>
          <p:nvPr>
            <p:ph idx="1"/>
          </p:nvPr>
        </p:nvSpPr>
        <p:spPr>
          <a:xfrm>
            <a:off x="295275" y="1117150"/>
            <a:ext cx="8562975" cy="5478423"/>
          </a:xfrm>
          <a:ln>
            <a:solidFill>
              <a:schemeClr val="bg1"/>
            </a:solidFill>
          </a:ln>
        </p:spPr>
        <p:txBody>
          <a:bodyPr/>
          <a:lstStyle/>
          <a:p>
            <a:r>
              <a:rPr lang="en-US" dirty="0" smtClean="0"/>
              <a:t>A </a:t>
            </a:r>
            <a:r>
              <a:rPr lang="en-US" b="1" dirty="0" smtClean="0"/>
              <a:t>bank</a:t>
            </a:r>
            <a:r>
              <a:rPr lang="en-US" dirty="0" smtClean="0"/>
              <a:t> is a financial institution licensed by a government and it acts as a payment agent by borrowing money and lending money</a:t>
            </a:r>
          </a:p>
          <a:p>
            <a:r>
              <a:rPr lang="en-US" dirty="0" smtClean="0"/>
              <a:t>Banks lend money by </a:t>
            </a:r>
          </a:p>
          <a:p>
            <a:pPr lvl="1">
              <a:spcBef>
                <a:spcPts val="600"/>
              </a:spcBef>
              <a:buFont typeface="Courier New" pitchFamily="49" charset="0"/>
              <a:buChar char="o"/>
            </a:pPr>
            <a:r>
              <a:rPr lang="en-US" dirty="0" smtClean="0"/>
              <a:t>making advances to customers on current accounts</a:t>
            </a:r>
          </a:p>
          <a:p>
            <a:pPr lvl="1">
              <a:spcBef>
                <a:spcPts val="600"/>
              </a:spcBef>
              <a:buFont typeface="Courier New" pitchFamily="49" charset="0"/>
              <a:buChar char="o"/>
            </a:pPr>
            <a:r>
              <a:rPr lang="en-US" dirty="0" smtClean="0"/>
              <a:t>making installment loans</a:t>
            </a:r>
          </a:p>
          <a:p>
            <a:pPr lvl="1">
              <a:spcBef>
                <a:spcPts val="600"/>
              </a:spcBef>
              <a:buFont typeface="Courier New" pitchFamily="49" charset="0"/>
              <a:buChar char="o"/>
            </a:pPr>
            <a:r>
              <a:rPr lang="en-US" dirty="0" smtClean="0"/>
              <a:t>Investing in marketable debt securities</a:t>
            </a:r>
          </a:p>
          <a:p>
            <a:pPr lvl="1">
              <a:spcBef>
                <a:spcPts val="600"/>
              </a:spcBef>
              <a:buFont typeface="Courier New" pitchFamily="49" charset="0"/>
              <a:buChar char="o"/>
            </a:pPr>
            <a:r>
              <a:rPr lang="en-US" dirty="0" smtClean="0"/>
              <a:t>etc.</a:t>
            </a:r>
          </a:p>
          <a:p>
            <a:r>
              <a:rPr lang="en-US" dirty="0" smtClean="0"/>
              <a:t>The role of a bank can be treated as Financial intermediary because it is accepting deposits and accumulating pools of money from many depositors and facilitating the payment of money from one party to another. </a:t>
            </a:r>
          </a:p>
          <a:p>
            <a:r>
              <a:rPr lang="en-US" dirty="0" smtClean="0"/>
              <a:t>Primarily a Bank makes money by investing money collected from depositors into loans and marketable securities that earn a higher interest rate than depositors are paid</a:t>
            </a:r>
          </a:p>
          <a:p>
            <a:pPr>
              <a:buFontTx/>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Products and services - Banking Loans (Cont)</a:t>
            </a:r>
          </a:p>
        </p:txBody>
      </p:sp>
      <p:sp>
        <p:nvSpPr>
          <p:cNvPr id="23555" name="Content Placeholder 2"/>
          <p:cNvSpPr>
            <a:spLocks noGrp="1"/>
          </p:cNvSpPr>
          <p:nvPr>
            <p:ph idx="1"/>
          </p:nvPr>
        </p:nvSpPr>
        <p:spPr>
          <a:xfrm>
            <a:off x="295275" y="1247775"/>
            <a:ext cx="8562975" cy="2825750"/>
          </a:xfrm>
        </p:spPr>
        <p:txBody>
          <a:bodyPr/>
          <a:lstStyle/>
          <a:p>
            <a:pPr>
              <a:buFontTx/>
              <a:buNone/>
            </a:pPr>
            <a:r>
              <a:rPr lang="en-US" b="1" smtClean="0">
                <a:solidFill>
                  <a:srgbClr val="0070C0"/>
                </a:solidFill>
              </a:rPr>
              <a:t>Consumer Loans- Installment loans</a:t>
            </a:r>
          </a:p>
          <a:p>
            <a:r>
              <a:rPr lang="en-US" smtClean="0"/>
              <a:t>Consumer loans are made to individuals for personal use</a:t>
            </a:r>
          </a:p>
          <a:p>
            <a:r>
              <a:rPr lang="en-US" smtClean="0"/>
              <a:t>Installments loan is the most common type of consumer loan</a:t>
            </a:r>
          </a:p>
          <a:p>
            <a:r>
              <a:rPr lang="en-US" smtClean="0"/>
              <a:t>An installment loans are made for a specific purpose. To buy an automobile, home appliance or educational purposes and for a  specific period of time.</a:t>
            </a:r>
          </a:p>
          <a:p>
            <a:r>
              <a:rPr lang="en-US" smtClean="0"/>
              <a:t>Installment loans are repaid in equal monthly payments and generally made for one to years of period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Products and services - Banking Loans (Cont)</a:t>
            </a:r>
          </a:p>
        </p:txBody>
      </p:sp>
      <p:sp>
        <p:nvSpPr>
          <p:cNvPr id="24579" name="Content Placeholder 2"/>
          <p:cNvSpPr>
            <a:spLocks noGrp="1"/>
          </p:cNvSpPr>
          <p:nvPr>
            <p:ph idx="1"/>
          </p:nvPr>
        </p:nvSpPr>
        <p:spPr>
          <a:xfrm>
            <a:off x="295275" y="1247775"/>
            <a:ext cx="8562975" cy="4013200"/>
          </a:xfrm>
        </p:spPr>
        <p:txBody>
          <a:bodyPr/>
          <a:lstStyle/>
          <a:p>
            <a:pPr>
              <a:buFontTx/>
              <a:buNone/>
            </a:pPr>
            <a:r>
              <a:rPr lang="en-US" b="1" smtClean="0">
                <a:solidFill>
                  <a:srgbClr val="0070C0"/>
                </a:solidFill>
              </a:rPr>
              <a:t>Consumer Loans- Consumer line of credits</a:t>
            </a:r>
          </a:p>
          <a:p>
            <a:r>
              <a:rPr lang="en-US" smtClean="0"/>
              <a:t>Consumer line of credit is a specific amount of preauthorized credit established by the bank for an individual customer.</a:t>
            </a:r>
          </a:p>
          <a:p>
            <a:r>
              <a:rPr lang="en-US" smtClean="0"/>
              <a:t>Once this credit limit is established , the customer may borrow money at anytime, Provided the  outstanding balance does not exceed the credit limit</a:t>
            </a:r>
          </a:p>
          <a:p>
            <a:r>
              <a:rPr lang="en-US" smtClean="0"/>
              <a:t>There are two types of most common Consumer line of credits</a:t>
            </a:r>
          </a:p>
          <a:p>
            <a:pPr lvl="1"/>
            <a:r>
              <a:rPr lang="en-US" smtClean="0"/>
              <a:t>Credit cards</a:t>
            </a:r>
          </a:p>
          <a:p>
            <a:pPr lvl="1"/>
            <a:r>
              <a:rPr lang="en-US" smtClean="0"/>
              <a:t>Overdraft protection</a:t>
            </a:r>
          </a:p>
          <a:p>
            <a:endParaRPr lang="en-US" smtClean="0"/>
          </a:p>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Products and services - Banking Loans (Cont)</a:t>
            </a:r>
          </a:p>
        </p:txBody>
      </p:sp>
      <p:sp>
        <p:nvSpPr>
          <p:cNvPr id="25603" name="Content Placeholder 2"/>
          <p:cNvSpPr>
            <a:spLocks noGrp="1"/>
          </p:cNvSpPr>
          <p:nvPr>
            <p:ph idx="1"/>
          </p:nvPr>
        </p:nvSpPr>
        <p:spPr>
          <a:xfrm>
            <a:off x="295275" y="1247775"/>
            <a:ext cx="8562975" cy="2825750"/>
          </a:xfrm>
        </p:spPr>
        <p:txBody>
          <a:bodyPr/>
          <a:lstStyle/>
          <a:p>
            <a:pPr>
              <a:buFontTx/>
              <a:buNone/>
            </a:pPr>
            <a:r>
              <a:rPr lang="en-US" b="1" smtClean="0">
                <a:solidFill>
                  <a:srgbClr val="0070C0"/>
                </a:solidFill>
              </a:rPr>
              <a:t>Consumer Loans- Consumer line of credits-Credit card debt</a:t>
            </a:r>
          </a:p>
          <a:p>
            <a:r>
              <a:rPr lang="en-US" smtClean="0"/>
              <a:t>Credit cards issue by banks giving the holder an option to borrow funds, usually at point of sale. </a:t>
            </a:r>
          </a:p>
          <a:p>
            <a:r>
              <a:rPr lang="en-US" smtClean="0"/>
              <a:t>Credit cards charge interest and are primarily used for short-term financing. </a:t>
            </a:r>
          </a:p>
          <a:p>
            <a:r>
              <a:rPr lang="en-US" smtClean="0"/>
              <a:t>Interest usually begins one month after a purchase is made and borrowing limits are pre-set according to the individual's credit rating. </a:t>
            </a:r>
          </a:p>
          <a:p>
            <a:endParaRPr lang="en-US" smtClean="0"/>
          </a:p>
        </p:txBody>
      </p:sp>
      <p:pic>
        <p:nvPicPr>
          <p:cNvPr id="25604" name="Picture 3" descr="Smartcard2.png"/>
          <p:cNvPicPr>
            <a:picLocks noChangeAspect="1"/>
          </p:cNvPicPr>
          <p:nvPr/>
        </p:nvPicPr>
        <p:blipFill>
          <a:blip r:embed="rId2" cstate="print"/>
          <a:srcRect/>
          <a:stretch>
            <a:fillRect/>
          </a:stretch>
        </p:blipFill>
        <p:spPr bwMode="auto">
          <a:xfrm>
            <a:off x="3355975" y="4095750"/>
            <a:ext cx="2678113" cy="17002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Products and services - Banking Loans (Cont)</a:t>
            </a:r>
          </a:p>
        </p:txBody>
      </p:sp>
      <p:sp>
        <p:nvSpPr>
          <p:cNvPr id="26627" name="Content Placeholder 2"/>
          <p:cNvSpPr>
            <a:spLocks noGrp="1"/>
          </p:cNvSpPr>
          <p:nvPr>
            <p:ph idx="1"/>
          </p:nvPr>
        </p:nvSpPr>
        <p:spPr>
          <a:xfrm>
            <a:off x="295275" y="1152775"/>
            <a:ext cx="8562975" cy="4708525"/>
          </a:xfrm>
        </p:spPr>
        <p:txBody>
          <a:bodyPr/>
          <a:lstStyle/>
          <a:p>
            <a:pPr>
              <a:buFontTx/>
              <a:buNone/>
            </a:pPr>
            <a:r>
              <a:rPr lang="en-US" b="1" dirty="0" smtClean="0">
                <a:solidFill>
                  <a:srgbClr val="0070C0"/>
                </a:solidFill>
              </a:rPr>
              <a:t>Consumer Loans- Consumer line of credits-Overdrafts</a:t>
            </a:r>
          </a:p>
          <a:p>
            <a:r>
              <a:rPr lang="en-US" dirty="0" smtClean="0"/>
              <a:t>A simple but a speedy solution to meet the working capital requirements of business.  </a:t>
            </a:r>
          </a:p>
          <a:p>
            <a:r>
              <a:rPr lang="en-US" dirty="0" smtClean="0"/>
              <a:t>It could take the form of a revolving permanent  facility fluctuating under a set specific financial limit or a “one off” facility linked to seasonal needs. </a:t>
            </a:r>
          </a:p>
          <a:p>
            <a:r>
              <a:rPr lang="en-US" dirty="0" smtClean="0"/>
              <a:t>With an overdraft at disposal customers will be able to keep financial constraints and contingencies at bay and ensure compliance with commitments on time through assured liquidity. </a:t>
            </a:r>
          </a:p>
          <a:p>
            <a:r>
              <a:rPr lang="en-US" dirty="0" smtClean="0"/>
              <a:t>Interest  is calculated daily on the outstanding balance  and charged to the account  monthly rewarding  benefits on savings of interest cost as  customers would pay only on the utilized  amount. </a:t>
            </a:r>
          </a:p>
          <a:p>
            <a:r>
              <a:rPr lang="en-US" dirty="0" smtClean="0"/>
              <a:t>Period and the size  of the overdraft facility could be determined to match customers’ cash flow forecasts.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Products and services - Banking Loans (Cont)</a:t>
            </a:r>
          </a:p>
        </p:txBody>
      </p:sp>
      <p:sp>
        <p:nvSpPr>
          <p:cNvPr id="27651" name="Content Placeholder 2"/>
          <p:cNvSpPr>
            <a:spLocks noGrp="1"/>
          </p:cNvSpPr>
          <p:nvPr>
            <p:ph idx="1"/>
          </p:nvPr>
        </p:nvSpPr>
        <p:spPr>
          <a:xfrm>
            <a:off x="295275" y="1247775"/>
            <a:ext cx="8562975" cy="5373688"/>
          </a:xfrm>
        </p:spPr>
        <p:txBody>
          <a:bodyPr/>
          <a:lstStyle/>
          <a:p>
            <a:pPr>
              <a:buFontTx/>
              <a:buNone/>
            </a:pPr>
            <a:r>
              <a:rPr lang="en-US" b="1" smtClean="0">
                <a:solidFill>
                  <a:srgbClr val="0070C0"/>
                </a:solidFill>
              </a:rPr>
              <a:t>Real Estate Loans- Construction loans</a:t>
            </a:r>
          </a:p>
          <a:p>
            <a:r>
              <a:rPr lang="en-US" smtClean="0"/>
              <a:t>Banks are more prefer to providing loans for real estate like supply financing for new shopping centers, apartment complexes, office buildings, condominium developments, and single family residential developments.</a:t>
            </a:r>
          </a:p>
          <a:p>
            <a:r>
              <a:rPr lang="en-US" smtClean="0"/>
              <a:t>Real estate loans are usually secured by property being built, purchased, or refinanced</a:t>
            </a:r>
          </a:p>
          <a:p>
            <a:r>
              <a:rPr lang="en-US" smtClean="0"/>
              <a:t>Banks has the right to foreclose on the real estate and sell it to repay the loan in the event the borrower can not.</a:t>
            </a:r>
          </a:p>
          <a:p>
            <a:endParaRPr lang="en-US" smtClean="0"/>
          </a:p>
          <a:p>
            <a:pPr>
              <a:buFontTx/>
              <a:buNone/>
            </a:pPr>
            <a:endParaRPr lang="en-US" smtClean="0"/>
          </a:p>
          <a:p>
            <a:endParaRPr lang="en-US" smtClean="0"/>
          </a:p>
          <a:p>
            <a:pPr>
              <a:buFontTx/>
              <a:buNone/>
            </a:pPr>
            <a:endParaRPr lang="en-US" smtClean="0"/>
          </a:p>
          <a:p>
            <a:pPr>
              <a:buFontTx/>
              <a:buNone/>
            </a:pPr>
            <a:endParaRPr lang="en-US" b="1" smtClean="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Products and services - Banking Loans (Cont)</a:t>
            </a:r>
          </a:p>
        </p:txBody>
      </p:sp>
      <p:sp>
        <p:nvSpPr>
          <p:cNvPr id="28675" name="Content Placeholder 2"/>
          <p:cNvSpPr>
            <a:spLocks noGrp="1"/>
          </p:cNvSpPr>
          <p:nvPr>
            <p:ph idx="1"/>
          </p:nvPr>
        </p:nvSpPr>
        <p:spPr>
          <a:xfrm>
            <a:off x="295275" y="1247775"/>
            <a:ext cx="8562975" cy="4154488"/>
          </a:xfrm>
        </p:spPr>
        <p:txBody>
          <a:bodyPr/>
          <a:lstStyle/>
          <a:p>
            <a:pPr>
              <a:buFontTx/>
              <a:buNone/>
            </a:pPr>
            <a:r>
              <a:rPr lang="en-US" b="1" smtClean="0">
                <a:solidFill>
                  <a:srgbClr val="0070C0"/>
                </a:solidFill>
              </a:rPr>
              <a:t>Real Estate Loans- Mortgage loan</a:t>
            </a:r>
          </a:p>
          <a:p>
            <a:r>
              <a:rPr lang="en-US" smtClean="0"/>
              <a:t>A </a:t>
            </a:r>
            <a:r>
              <a:rPr lang="en-US" b="1" smtClean="0"/>
              <a:t>mortgage loan</a:t>
            </a:r>
            <a:r>
              <a:rPr lang="en-US" smtClean="0"/>
              <a:t> is a loan secured by real property through the use of a document which evidences the existence of the loan and the encumbrance of that realty through the granting of a mortgage which secures the loan</a:t>
            </a:r>
          </a:p>
          <a:p>
            <a:r>
              <a:rPr lang="en-US" smtClean="0"/>
              <a:t>Features of mortgage loans such as the size of the loan, maturity of the loan, interest rate, method of paying off the loan, and other characteristics can vary considerably.</a:t>
            </a:r>
          </a:p>
          <a:p>
            <a:r>
              <a:rPr lang="en-US" smtClean="0"/>
              <a:t>Mortgage loans are available to consumers to own their personal residence and businesses to own commercial or industrial real estate.</a:t>
            </a:r>
          </a:p>
          <a:p>
            <a:endParaRPr lang="en-US" smtClean="0"/>
          </a:p>
          <a:p>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Products and services - Banking Loans (Cont)</a:t>
            </a:r>
          </a:p>
        </p:txBody>
      </p:sp>
      <p:sp>
        <p:nvSpPr>
          <p:cNvPr id="29699" name="Content Placeholder 2"/>
          <p:cNvSpPr>
            <a:spLocks noGrp="1"/>
          </p:cNvSpPr>
          <p:nvPr>
            <p:ph idx="1"/>
          </p:nvPr>
        </p:nvSpPr>
        <p:spPr>
          <a:xfrm>
            <a:off x="295275" y="1247775"/>
            <a:ext cx="8562975" cy="5651500"/>
          </a:xfrm>
        </p:spPr>
        <p:txBody>
          <a:bodyPr/>
          <a:lstStyle/>
          <a:p>
            <a:pPr>
              <a:buFontTx/>
              <a:buNone/>
            </a:pPr>
            <a:r>
              <a:rPr lang="en-US" b="1" smtClean="0">
                <a:solidFill>
                  <a:srgbClr val="0070C0"/>
                </a:solidFill>
              </a:rPr>
              <a:t>Real Estate Loans- Home equity loans</a:t>
            </a:r>
          </a:p>
          <a:p>
            <a:r>
              <a:rPr lang="en-US" smtClean="0"/>
              <a:t>Home equity loans are secured by a </a:t>
            </a:r>
            <a:r>
              <a:rPr lang="en-US" smtClean="0">
                <a:solidFill>
                  <a:srgbClr val="FF0000"/>
                </a:solidFill>
              </a:rPr>
              <a:t>second line </a:t>
            </a:r>
            <a:r>
              <a:rPr lang="en-US" smtClean="0"/>
              <a:t>or mortgage of the borrower’s personal residence</a:t>
            </a:r>
          </a:p>
          <a:p>
            <a:r>
              <a:rPr lang="en-US" smtClean="0"/>
              <a:t>The amount the customer may borrow, or the credit limit, is based on the value of the property relative to the amount still owned on loans originally made to purchase or improve the property. This is called as equity in the property</a:t>
            </a:r>
          </a:p>
          <a:p>
            <a:r>
              <a:rPr lang="en-US" smtClean="0"/>
              <a:t>The Home equity loans are used for buy a new roof of a house, buy a new car, to pay off or consolidate the loans or educational purposes.</a:t>
            </a:r>
          </a:p>
          <a:p>
            <a:r>
              <a:rPr lang="en-US" smtClean="0"/>
              <a:t>Many consumers are willing to use home equity loans to make automobile purchases or to repay other loans which would not otherwise be tax-deductable</a:t>
            </a:r>
          </a:p>
          <a:p>
            <a:endParaRPr lang="en-US" smtClean="0"/>
          </a:p>
          <a:p>
            <a:endParaRPr lang="en-US" smtClean="0"/>
          </a:p>
          <a:p>
            <a:endParaRPr lang="en-US" smtClean="0"/>
          </a:p>
          <a:p>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Products and services – Payments </a:t>
            </a:r>
          </a:p>
        </p:txBody>
      </p:sp>
      <p:sp>
        <p:nvSpPr>
          <p:cNvPr id="30723" name="Content Placeholder 2"/>
          <p:cNvSpPr>
            <a:spLocks noGrp="1"/>
          </p:cNvSpPr>
          <p:nvPr>
            <p:ph idx="1"/>
          </p:nvPr>
        </p:nvSpPr>
        <p:spPr>
          <a:xfrm>
            <a:off x="361950" y="1220788"/>
            <a:ext cx="8553450" cy="554037"/>
          </a:xfrm>
        </p:spPr>
        <p:txBody>
          <a:bodyPr/>
          <a:lstStyle/>
          <a:p>
            <a:pPr>
              <a:buFontTx/>
              <a:buNone/>
            </a:pPr>
            <a:r>
              <a:rPr lang="en-US" smtClean="0"/>
              <a:t>One of the primary services of financial institutions is to facilitate money payments and transfer money from one party to another </a:t>
            </a:r>
          </a:p>
        </p:txBody>
      </p:sp>
      <p:graphicFrame>
        <p:nvGraphicFramePr>
          <p:cNvPr id="7" name="Diagram 6"/>
          <p:cNvGraphicFramePr/>
          <p:nvPr/>
        </p:nvGraphicFramePr>
        <p:xfrm>
          <a:off x="699248" y="1075765"/>
          <a:ext cx="7947211" cy="5782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Products and services – Payments </a:t>
            </a:r>
          </a:p>
        </p:txBody>
      </p:sp>
      <p:sp>
        <p:nvSpPr>
          <p:cNvPr id="31747" name="Content Placeholder 2"/>
          <p:cNvSpPr>
            <a:spLocks noGrp="1"/>
          </p:cNvSpPr>
          <p:nvPr>
            <p:ph idx="1"/>
          </p:nvPr>
        </p:nvSpPr>
        <p:spPr>
          <a:xfrm>
            <a:off x="334963" y="1112838"/>
            <a:ext cx="8553450" cy="6654800"/>
          </a:xfrm>
        </p:spPr>
        <p:txBody>
          <a:bodyPr/>
          <a:lstStyle/>
          <a:p>
            <a:pPr>
              <a:buFontTx/>
              <a:buNone/>
            </a:pPr>
            <a:r>
              <a:rPr lang="en-US" b="1" smtClean="0">
                <a:solidFill>
                  <a:srgbClr val="0070C0"/>
                </a:solidFill>
              </a:rPr>
              <a:t>Checks</a:t>
            </a:r>
          </a:p>
          <a:p>
            <a:r>
              <a:rPr lang="en-US" smtClean="0"/>
              <a:t>Checks are used as primary payment method by most of the individuals and organizations</a:t>
            </a:r>
          </a:p>
          <a:p>
            <a:r>
              <a:rPr lang="en-US" smtClean="0"/>
              <a:t>There  are 3 main categories of checks</a:t>
            </a:r>
          </a:p>
          <a:p>
            <a:pPr lvl="1"/>
            <a:r>
              <a:rPr lang="en-US" smtClean="0"/>
              <a:t>On us items (Checks drawn on accounts at your financial institution. The banks simply subtract money from the account owner who wrote the check and add it to the depositor's account )</a:t>
            </a:r>
          </a:p>
          <a:p>
            <a:pPr lvl="1"/>
            <a:r>
              <a:rPr lang="en-US" smtClean="0"/>
              <a:t>Next-day Items (Treasury items, state and local government checks, cashier’s checks. There items are given next day availability )</a:t>
            </a:r>
          </a:p>
          <a:p>
            <a:pPr lvl="1"/>
            <a:r>
              <a:rPr lang="en-US" smtClean="0"/>
              <a:t>Not Next-day items (All the checks issued by businesses, individuals and other entities. These items are generally made available on the second business day after the day of deposit)</a:t>
            </a:r>
          </a:p>
          <a:p>
            <a:pPr lvl="1"/>
            <a:endParaRPr lang="en-US" smtClean="0"/>
          </a:p>
          <a:p>
            <a:endParaRPr lang="en-US" smtClean="0"/>
          </a:p>
          <a:p>
            <a:pPr>
              <a:buFontTx/>
              <a:buNone/>
            </a:pPr>
            <a:endParaRPr lang="en-US" smtClean="0"/>
          </a:p>
          <a:p>
            <a:pPr>
              <a:buFontTx/>
              <a:buNone/>
            </a:pPr>
            <a:endParaRPr lang="en-US" smtClean="0"/>
          </a:p>
          <a:p>
            <a:pPr>
              <a:buFontTx/>
              <a:buNone/>
            </a:pPr>
            <a:endParaRPr lang="en-US" smtClean="0"/>
          </a:p>
          <a:p>
            <a:pPr>
              <a:buFontTx/>
              <a:buNone/>
            </a:pPr>
            <a:r>
              <a:rPr lang="en-US"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Products and services – Payments </a:t>
            </a:r>
          </a:p>
        </p:txBody>
      </p:sp>
      <p:sp>
        <p:nvSpPr>
          <p:cNvPr id="32771" name="Content Placeholder 2"/>
          <p:cNvSpPr>
            <a:spLocks noGrp="1"/>
          </p:cNvSpPr>
          <p:nvPr>
            <p:ph idx="1"/>
          </p:nvPr>
        </p:nvSpPr>
        <p:spPr>
          <a:xfrm>
            <a:off x="334963" y="934713"/>
            <a:ext cx="8553450" cy="7534275"/>
          </a:xfrm>
        </p:spPr>
        <p:txBody>
          <a:bodyPr/>
          <a:lstStyle/>
          <a:p>
            <a:pPr>
              <a:buFontTx/>
              <a:buNone/>
            </a:pPr>
            <a:r>
              <a:rPr lang="en-US" b="1" dirty="0" smtClean="0">
                <a:solidFill>
                  <a:srgbClr val="0070C0"/>
                </a:solidFill>
              </a:rPr>
              <a:t>Special Checks</a:t>
            </a:r>
          </a:p>
          <a:p>
            <a:r>
              <a:rPr lang="en-US" dirty="0" smtClean="0"/>
              <a:t>Checks have become accepted as a method of payment of good and services. Sometimes there is a possibility for bouncing a check because of insufficient fund of deposits. Banks has introduced several types of checks to illuminate e risk of insufficient or bounced checks</a:t>
            </a:r>
          </a:p>
          <a:p>
            <a:pPr>
              <a:buFontTx/>
              <a:buNone/>
            </a:pPr>
            <a:r>
              <a:rPr lang="en-US" dirty="0" smtClean="0"/>
              <a:t>		Cashier’s checks- issued by banks and Drawn from own accounts and payments are guaranteed by the banks. This is used to transfer large amounts of money between parties with little risk </a:t>
            </a:r>
          </a:p>
          <a:p>
            <a:pPr>
              <a:buFontTx/>
              <a:buNone/>
            </a:pPr>
            <a:r>
              <a:rPr lang="en-US" dirty="0" smtClean="0"/>
              <a:t>		Personal money orders- there type of checks also guaranteed by the issuing bank . Money orders are usually limited to $300 or less. This is used to transfer small payments through the mail</a:t>
            </a:r>
          </a:p>
          <a:p>
            <a:pPr>
              <a:buFontTx/>
              <a:buNone/>
            </a:pPr>
            <a:r>
              <a:rPr lang="en-US" dirty="0" smtClean="0"/>
              <a:t>		Traveler’s checks- are usually accepted around the world as payment for good and services. Traveler's checks are designed to safety carry money when traveling to overseas. Traveler's checks are singed the purchaser at the teller window and singed again when used</a:t>
            </a:r>
          </a:p>
          <a:p>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Introduction to Banking 		</a:t>
            </a:r>
            <a:r>
              <a:rPr lang="en-US" sz="2000" dirty="0" smtClean="0"/>
              <a:t>(cont…)</a:t>
            </a:r>
          </a:p>
        </p:txBody>
      </p:sp>
      <p:sp>
        <p:nvSpPr>
          <p:cNvPr id="5123" name="Content Placeholder 2"/>
          <p:cNvSpPr>
            <a:spLocks noGrp="1"/>
          </p:cNvSpPr>
          <p:nvPr>
            <p:ph idx="1"/>
          </p:nvPr>
        </p:nvSpPr>
        <p:spPr>
          <a:xfrm>
            <a:off x="295275" y="1247775"/>
            <a:ext cx="8562975" cy="4555093"/>
          </a:xfrm>
        </p:spPr>
        <p:txBody>
          <a:bodyPr/>
          <a:lstStyle/>
          <a:p>
            <a:pPr>
              <a:buFontTx/>
              <a:buNone/>
            </a:pPr>
            <a:r>
              <a:rPr lang="en-US" dirty="0" smtClean="0"/>
              <a:t>Banks  provide following services other than acting as a financial agent</a:t>
            </a:r>
          </a:p>
          <a:p>
            <a:r>
              <a:rPr lang="en-US" dirty="0" smtClean="0"/>
              <a:t>Financial Safety and Convenience can be assured through a bank</a:t>
            </a:r>
          </a:p>
          <a:p>
            <a:r>
              <a:rPr lang="en-US" dirty="0" smtClean="0"/>
              <a:t>Banks allow to transfer money from one place to another through: Checks, Telephone, Automated Teller Machine (ATM).</a:t>
            </a:r>
          </a:p>
          <a:p>
            <a:r>
              <a:rPr lang="en-US" dirty="0" smtClean="0"/>
              <a:t>Banks Provide Credit; Credit or loans help people pay for cars, houses, furniture, education, business needs, etc. (Borrowers who need money pay interest to borrow money)</a:t>
            </a:r>
          </a:p>
          <a:p>
            <a:r>
              <a:rPr lang="en-US" dirty="0" smtClean="0"/>
              <a:t>Banks provide the facility with safe lockers </a:t>
            </a:r>
          </a:p>
          <a:p>
            <a:r>
              <a:rPr lang="en-US" dirty="0" smtClean="0"/>
              <a:t>A bank account can help you keep track of how spend money</a:t>
            </a: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Products and services – Payments </a:t>
            </a:r>
          </a:p>
        </p:txBody>
      </p:sp>
      <p:sp>
        <p:nvSpPr>
          <p:cNvPr id="33795" name="Content Placeholder 2"/>
          <p:cNvSpPr>
            <a:spLocks noGrp="1"/>
          </p:cNvSpPr>
          <p:nvPr>
            <p:ph idx="1"/>
          </p:nvPr>
        </p:nvSpPr>
        <p:spPr>
          <a:xfrm>
            <a:off x="374650" y="922838"/>
            <a:ext cx="8553450" cy="7054850"/>
          </a:xfrm>
        </p:spPr>
        <p:txBody>
          <a:bodyPr/>
          <a:lstStyle/>
          <a:p>
            <a:pPr>
              <a:buFontTx/>
              <a:buNone/>
            </a:pPr>
            <a:r>
              <a:rPr lang="en-US" b="1" dirty="0" smtClean="0">
                <a:solidFill>
                  <a:srgbClr val="0070C0"/>
                </a:solidFill>
              </a:rPr>
              <a:t>Electronic Fund Transfer System</a:t>
            </a:r>
          </a:p>
          <a:p>
            <a:r>
              <a:rPr lang="en-US" dirty="0" smtClean="0"/>
              <a:t>This is a safety, reliable and convenience way of money transferring</a:t>
            </a:r>
          </a:p>
          <a:p>
            <a:pPr lvl="1">
              <a:buFont typeface="Arial" charset="0"/>
              <a:buNone/>
            </a:pPr>
            <a:r>
              <a:rPr lang="en-US" dirty="0" smtClean="0"/>
              <a:t>	Automated Bill Payment-Customers can authorized fish payments directly to third parties. The payment will electronically deducted from their account on date requested.</a:t>
            </a:r>
          </a:p>
          <a:p>
            <a:pPr lvl="1">
              <a:buFont typeface="Arial" charset="0"/>
              <a:buNone/>
            </a:pPr>
            <a:r>
              <a:rPr lang="en-US" dirty="0" smtClean="0"/>
              <a:t>	Direct Deposit- Payments that are received by a customer on a regular basis can be electronically deposited directly into the customer’s account. Many businesses electronically deposit employee paychecks into their accounts on per day.</a:t>
            </a:r>
          </a:p>
          <a:p>
            <a:pPr lvl="1">
              <a:buFont typeface="Arial" charset="0"/>
              <a:buNone/>
            </a:pPr>
            <a:r>
              <a:rPr lang="en-US" dirty="0" smtClean="0"/>
              <a:t>	Wire transfer- Large sums of money can be electronically transferred upon requests to the another financial institution anywhere in the  world, quickly and safety.</a:t>
            </a:r>
          </a:p>
          <a:p>
            <a:pPr lvl="1">
              <a:buFont typeface="Arial" charset="0"/>
              <a:buNone/>
            </a:pPr>
            <a:r>
              <a:rPr lang="en-US" dirty="0" smtClean="0"/>
              <a:t>	Automated Teller machine(ATM)- Electronic terminal, operating 24 hours per day by handling customer transaction like deposits, withdrawals.</a:t>
            </a:r>
          </a:p>
          <a:p>
            <a:pPr lvl="1">
              <a:buFont typeface="Arial" charset="0"/>
              <a:buNone/>
            </a:pPr>
            <a:r>
              <a:rPr lang="en-US" dirty="0" smtClean="0"/>
              <a:t>	Point of Sale (POS) – Pos systems are electronic terminals inside stores that electronically deduct payment from  a customer’s account for purchases made at stores</a:t>
            </a:r>
          </a:p>
          <a:p>
            <a:pPr lvl="1">
              <a:buFont typeface="Arial" charset="0"/>
              <a:buNone/>
            </a:pPr>
            <a:r>
              <a:rPr lang="en-US" dirty="0" smtClean="0"/>
              <a:t>	Online banking- Permits customers to pay bills, transfer funds between accounts, obtain account statements from own computer </a:t>
            </a:r>
          </a:p>
          <a:p>
            <a:pPr>
              <a:buFontTx/>
              <a:buNone/>
            </a:pPr>
            <a:endParaRPr lang="en-US" dirty="0" smtClean="0"/>
          </a:p>
          <a:p>
            <a:pPr>
              <a:buFontTx/>
              <a:buNone/>
            </a:pPr>
            <a:endParaRPr lang="en-US" dirty="0" smtClean="0"/>
          </a:p>
          <a:p>
            <a:pPr>
              <a:buFontTx/>
              <a:buNone/>
            </a:pPr>
            <a:endParaRPr lang="en-US" dirty="0" smtClean="0"/>
          </a:p>
          <a:p>
            <a:pPr>
              <a:buFontTx/>
              <a:buNone/>
            </a:pPr>
            <a:r>
              <a:rPr lang="en-US"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1085850" y="5734050"/>
            <a:ext cx="6962775" cy="246063"/>
          </a:xfrm>
          <a:prstGeom prst="rect">
            <a:avLst/>
          </a:prstGeom>
          <a:noFill/>
          <a:ln w="9525">
            <a:noFill/>
            <a:miter lim="800000"/>
            <a:headEnd/>
            <a:tailEnd/>
          </a:ln>
        </p:spPr>
        <p:txBody>
          <a:bodyPr>
            <a:spAutoFit/>
          </a:bodyPr>
          <a:lstStyle/>
          <a:p>
            <a:pPr algn="ctr"/>
            <a:r>
              <a:rPr lang="en-US" sz="1000" b="1" i="0" dirty="0">
                <a:solidFill>
                  <a:srgbClr val="3C5669"/>
                </a:solidFill>
                <a:latin typeface="Calibri" pitchFamily="34" charset="0"/>
              </a:rPr>
              <a:t>US</a:t>
            </a:r>
            <a:r>
              <a:rPr lang="en-US" sz="1000" i="0" dirty="0">
                <a:solidFill>
                  <a:srgbClr val="3C5669"/>
                </a:solidFill>
                <a:latin typeface="Calibri" pitchFamily="34" charset="0"/>
              </a:rPr>
              <a:t> - Boston, New York       </a:t>
            </a:r>
            <a:r>
              <a:rPr lang="en-US" sz="1000" b="1" i="0" dirty="0">
                <a:solidFill>
                  <a:srgbClr val="3C5669"/>
                </a:solidFill>
                <a:latin typeface="Calibri" pitchFamily="34" charset="0"/>
              </a:rPr>
              <a:t>UK</a:t>
            </a:r>
            <a:r>
              <a:rPr lang="en-US" sz="1000" i="0" dirty="0">
                <a:solidFill>
                  <a:srgbClr val="3C5669"/>
                </a:solidFill>
                <a:latin typeface="Calibri" pitchFamily="34" charset="0"/>
              </a:rPr>
              <a:t> - Windsor, London       </a:t>
            </a:r>
            <a:r>
              <a:rPr lang="en-US" sz="1000" b="1" i="0" dirty="0">
                <a:solidFill>
                  <a:srgbClr val="3C5669"/>
                </a:solidFill>
                <a:latin typeface="Calibri" pitchFamily="34" charset="0"/>
              </a:rPr>
              <a:t>India </a:t>
            </a:r>
            <a:r>
              <a:rPr lang="en-US" sz="1000" i="0" dirty="0">
                <a:solidFill>
                  <a:srgbClr val="3C5669"/>
                </a:solidFill>
                <a:latin typeface="Calibri" pitchFamily="34" charset="0"/>
              </a:rPr>
              <a:t>– Hyderabad, Chennai       </a:t>
            </a:r>
            <a:r>
              <a:rPr lang="en-US" sz="1000" b="1" i="0" dirty="0">
                <a:solidFill>
                  <a:srgbClr val="3C5669"/>
                </a:solidFill>
                <a:latin typeface="Calibri" pitchFamily="34" charset="0"/>
              </a:rPr>
              <a:t>Sri Lanka </a:t>
            </a:r>
            <a:r>
              <a:rPr lang="en-US" sz="1000" i="0" dirty="0">
                <a:solidFill>
                  <a:srgbClr val="3C5669"/>
                </a:solidFill>
                <a:latin typeface="Calibri" pitchFamily="34" charset="0"/>
              </a:rPr>
              <a:t>- Colombo</a:t>
            </a:r>
          </a:p>
        </p:txBody>
      </p:sp>
      <p:sp>
        <p:nvSpPr>
          <p:cNvPr id="20483" name="TextBox 4"/>
          <p:cNvSpPr txBox="1">
            <a:spLocks noChangeArrowheads="1"/>
          </p:cNvSpPr>
          <p:nvPr/>
        </p:nvSpPr>
        <p:spPr bwMode="auto">
          <a:xfrm>
            <a:off x="1038225" y="5372100"/>
            <a:ext cx="6962775" cy="276225"/>
          </a:xfrm>
          <a:prstGeom prst="rect">
            <a:avLst/>
          </a:prstGeom>
          <a:noFill/>
          <a:ln w="9525">
            <a:noFill/>
            <a:miter lim="800000"/>
            <a:headEnd/>
            <a:tailEnd/>
          </a:ln>
        </p:spPr>
        <p:txBody>
          <a:bodyPr>
            <a:spAutoFit/>
          </a:bodyPr>
          <a:lstStyle/>
          <a:p>
            <a:pPr algn="ctr"/>
            <a:r>
              <a:rPr lang="en-US" sz="1200" b="1" i="0" dirty="0">
                <a:solidFill>
                  <a:srgbClr val="3C5669"/>
                </a:solidFill>
                <a:latin typeface="Calibri" pitchFamily="34" charset="0"/>
              </a:rPr>
              <a:t>www.virtusa.com</a:t>
            </a:r>
            <a:endParaRPr lang="en-US" sz="1200" i="0" dirty="0">
              <a:solidFill>
                <a:srgbClr val="3C5669"/>
              </a:solidFill>
              <a:latin typeface="Calibri" pitchFamily="34" charset="0"/>
            </a:endParaRPr>
          </a:p>
        </p:txBody>
      </p:sp>
      <p:grpSp>
        <p:nvGrpSpPr>
          <p:cNvPr id="2" name="Group 7"/>
          <p:cNvGrpSpPr>
            <a:grpSpLocks/>
          </p:cNvGrpSpPr>
          <p:nvPr/>
        </p:nvGrpSpPr>
        <p:grpSpPr bwMode="auto">
          <a:xfrm>
            <a:off x="0" y="666750"/>
            <a:ext cx="9144000" cy="5934075"/>
            <a:chOff x="0" y="666750"/>
            <a:chExt cx="9144000" cy="5934075"/>
          </a:xfrm>
        </p:grpSpPr>
        <p:sp>
          <p:nvSpPr>
            <p:cNvPr id="20487" name="Rectangle 5"/>
            <p:cNvSpPr>
              <a:spLocks noChangeArrowheads="1"/>
            </p:cNvSpPr>
            <p:nvPr/>
          </p:nvSpPr>
          <p:spPr bwMode="auto">
            <a:xfrm>
              <a:off x="7934325" y="6219825"/>
              <a:ext cx="1209675" cy="381000"/>
            </a:xfrm>
            <a:prstGeom prst="rect">
              <a:avLst/>
            </a:prstGeom>
            <a:solidFill>
              <a:schemeClr val="bg1"/>
            </a:solidFill>
            <a:ln w="9525" algn="ctr">
              <a:noFill/>
              <a:round/>
              <a:headEnd/>
              <a:tailEnd/>
            </a:ln>
          </p:spPr>
          <p:txBody>
            <a:bodyPr wrap="none" anchor="ctr"/>
            <a:lstStyle/>
            <a:p>
              <a:pPr algn="ctr"/>
              <a:endParaRPr lang="en-US" dirty="0"/>
            </a:p>
          </p:txBody>
        </p:sp>
        <p:sp>
          <p:nvSpPr>
            <p:cNvPr id="20488" name="Rectangle 6"/>
            <p:cNvSpPr>
              <a:spLocks noChangeArrowheads="1"/>
            </p:cNvSpPr>
            <p:nvPr/>
          </p:nvSpPr>
          <p:spPr bwMode="auto">
            <a:xfrm>
              <a:off x="0" y="666750"/>
              <a:ext cx="9144000" cy="133350"/>
            </a:xfrm>
            <a:prstGeom prst="rect">
              <a:avLst/>
            </a:prstGeom>
            <a:solidFill>
              <a:schemeClr val="bg1"/>
            </a:solidFill>
            <a:ln w="9525" algn="ctr">
              <a:noFill/>
              <a:round/>
              <a:headEnd/>
              <a:tailEnd/>
            </a:ln>
          </p:spPr>
          <p:txBody>
            <a:bodyPr wrap="none" anchor="ctr"/>
            <a:lstStyle/>
            <a:p>
              <a:pPr algn="ctr"/>
              <a:endParaRPr lang="en-US" dirty="0"/>
            </a:p>
          </p:txBody>
        </p:sp>
      </p:grpSp>
      <p:pic>
        <p:nvPicPr>
          <p:cNvPr id="20485" name="Picture 8" descr="logo.wmf"/>
          <p:cNvPicPr>
            <a:picLocks noChangeAspect="1"/>
          </p:cNvPicPr>
          <p:nvPr/>
        </p:nvPicPr>
        <p:blipFill>
          <a:blip r:embed="rId3" cstate="print"/>
          <a:srcRect/>
          <a:stretch>
            <a:fillRect/>
          </a:stretch>
        </p:blipFill>
        <p:spPr bwMode="auto">
          <a:xfrm>
            <a:off x="3257550" y="2990850"/>
            <a:ext cx="2495550" cy="850900"/>
          </a:xfrm>
          <a:prstGeom prst="rect">
            <a:avLst/>
          </a:prstGeom>
          <a:noFill/>
          <a:ln w="9525">
            <a:noFill/>
            <a:miter lim="800000"/>
            <a:headEnd/>
            <a:tailEnd/>
          </a:ln>
        </p:spPr>
      </p:pic>
      <p:sp>
        <p:nvSpPr>
          <p:cNvPr id="20486"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r>
              <a:rPr lang="en-US" sz="800" b="1" dirty="0">
                <a:solidFill>
                  <a:srgbClr val="3C5669"/>
                </a:solidFill>
                <a:latin typeface="Calibri" pitchFamily="34" charset="0"/>
              </a:rPr>
              <a:t>© 2010 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Types of Banks</a:t>
            </a:r>
          </a:p>
        </p:txBody>
      </p:sp>
      <p:sp>
        <p:nvSpPr>
          <p:cNvPr id="7171" name="Content Placeholder 2"/>
          <p:cNvSpPr>
            <a:spLocks noGrp="1"/>
          </p:cNvSpPr>
          <p:nvPr>
            <p:ph idx="1"/>
          </p:nvPr>
        </p:nvSpPr>
        <p:spPr>
          <a:xfrm>
            <a:off x="295275" y="1247775"/>
            <a:ext cx="8562975" cy="1730375"/>
          </a:xfrm>
        </p:spPr>
        <p:txBody>
          <a:bodyPr/>
          <a:lstStyle/>
          <a:p>
            <a:r>
              <a:rPr lang="en-US" smtClean="0"/>
              <a:t>Banks come with a variety of names, and one bank can function as several different types of banks. Some of the most common types of banks are</a:t>
            </a:r>
          </a:p>
          <a:p>
            <a:pPr>
              <a:buFontTx/>
              <a:buNone/>
            </a:pPr>
            <a:endParaRPr lang="en-US" smtClean="0"/>
          </a:p>
          <a:p>
            <a:pPr lvl="4"/>
            <a:endParaRPr lang="en-US" smtClean="0"/>
          </a:p>
          <a:p>
            <a:pPr lvl="1"/>
            <a:endParaRPr lang="en-US" smtClean="0"/>
          </a:p>
        </p:txBody>
      </p:sp>
      <p:graphicFrame>
        <p:nvGraphicFramePr>
          <p:cNvPr id="4" name="Diagram 3"/>
          <p:cNvGraphicFramePr/>
          <p:nvPr/>
        </p:nvGraphicFramePr>
        <p:xfrm>
          <a:off x="1242465" y="2245659"/>
          <a:ext cx="7014029" cy="3724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342900" indent="-342900"/>
            <a:r>
              <a:rPr lang="en-US" smtClean="0"/>
              <a:t>Types of Banks (Cont.)</a:t>
            </a:r>
          </a:p>
        </p:txBody>
      </p:sp>
      <p:sp>
        <p:nvSpPr>
          <p:cNvPr id="3" name="Content Placeholder 2"/>
          <p:cNvSpPr>
            <a:spLocks noGrp="1"/>
          </p:cNvSpPr>
          <p:nvPr>
            <p:ph idx="1"/>
          </p:nvPr>
        </p:nvSpPr>
        <p:spPr>
          <a:xfrm>
            <a:off x="1855788" y="1209675"/>
            <a:ext cx="7002462" cy="4841875"/>
          </a:xfrm>
        </p:spPr>
        <p:txBody>
          <a:bodyPr/>
          <a:lstStyle/>
          <a:p>
            <a:pPr marL="276225" lvl="4" indent="-276225">
              <a:spcBef>
                <a:spcPct val="80000"/>
              </a:spcBef>
              <a:buClr>
                <a:srgbClr val="FA9819"/>
              </a:buClr>
              <a:buSzPct val="120000"/>
              <a:buFont typeface="Trebuchet MS" pitchFamily="34" charset="0"/>
              <a:buNone/>
              <a:defRPr/>
            </a:pPr>
            <a:r>
              <a:rPr lang="en-US" b="1" dirty="0" smtClean="0"/>
              <a:t>Retail Banks</a:t>
            </a:r>
          </a:p>
          <a:p>
            <a:pPr>
              <a:defRPr/>
            </a:pPr>
            <a:r>
              <a:rPr lang="en-US" dirty="0" smtClean="0"/>
              <a:t>A retail bank is a bank that works with consumers, otherwise known as 'retail customers'. Retail banks provide basic banking services to the general public, including: </a:t>
            </a:r>
          </a:p>
          <a:p>
            <a:pPr lvl="4">
              <a:defRPr/>
            </a:pPr>
            <a:r>
              <a:rPr lang="en-US" dirty="0" smtClean="0"/>
              <a:t>Checking and savings accounts </a:t>
            </a:r>
          </a:p>
          <a:p>
            <a:pPr lvl="4">
              <a:defRPr/>
            </a:pPr>
            <a:r>
              <a:rPr lang="en-US" dirty="0" smtClean="0"/>
              <a:t>CDs </a:t>
            </a:r>
          </a:p>
          <a:p>
            <a:pPr lvl="4">
              <a:defRPr/>
            </a:pPr>
            <a:r>
              <a:rPr lang="en-US" dirty="0" smtClean="0"/>
              <a:t>Safe deposit boxes </a:t>
            </a:r>
          </a:p>
          <a:p>
            <a:pPr lvl="4">
              <a:defRPr/>
            </a:pPr>
            <a:r>
              <a:rPr lang="en-US" dirty="0" smtClean="0"/>
              <a:t>Mortgages and second mortgages</a:t>
            </a:r>
          </a:p>
          <a:p>
            <a:pPr lvl="4">
              <a:defRPr/>
            </a:pPr>
            <a:r>
              <a:rPr lang="en-US" dirty="0" smtClean="0"/>
              <a:t>Auto loans </a:t>
            </a:r>
          </a:p>
          <a:p>
            <a:pPr lvl="4">
              <a:defRPr/>
            </a:pPr>
            <a:r>
              <a:rPr lang="en-US" dirty="0" smtClean="0"/>
              <a:t>Unsecured and revolving loans such as credit cards </a:t>
            </a:r>
          </a:p>
          <a:p>
            <a:pPr>
              <a:defRPr/>
            </a:pPr>
            <a:r>
              <a:rPr lang="en-US" dirty="0" smtClean="0"/>
              <a:t>Retail banks are the banks you most often see in cities on crowded intersections, the ones you probably use for your personal checking account. In addition to helping consumers, retail banks often serve businesses as well - so they can also serve as commercial banks</a:t>
            </a:r>
          </a:p>
          <a:p>
            <a:pPr>
              <a:defRPr/>
            </a:pPr>
            <a:endParaRPr lang="en-US" dirty="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342900" indent="-342900"/>
            <a:r>
              <a:rPr lang="en-US" smtClean="0"/>
              <a:t>Types of Banks (Cont.)</a:t>
            </a:r>
          </a:p>
        </p:txBody>
      </p:sp>
      <p:sp>
        <p:nvSpPr>
          <p:cNvPr id="3" name="Content Placeholder 2"/>
          <p:cNvSpPr>
            <a:spLocks noGrp="1"/>
          </p:cNvSpPr>
          <p:nvPr>
            <p:ph idx="1"/>
          </p:nvPr>
        </p:nvSpPr>
        <p:spPr>
          <a:xfrm>
            <a:off x="1855788" y="1209675"/>
            <a:ext cx="7002462" cy="5890843"/>
          </a:xfrm>
        </p:spPr>
        <p:txBody>
          <a:bodyPr/>
          <a:lstStyle/>
          <a:p>
            <a:pPr marL="276225" lvl="4" indent="-276225">
              <a:spcBef>
                <a:spcPct val="80000"/>
              </a:spcBef>
              <a:buClr>
                <a:srgbClr val="FA9819"/>
              </a:buClr>
              <a:buSzPct val="120000"/>
              <a:buFont typeface="Trebuchet MS" pitchFamily="34" charset="0"/>
              <a:buNone/>
              <a:defRPr/>
            </a:pPr>
            <a:r>
              <a:rPr lang="en-US" b="1" dirty="0" smtClean="0"/>
              <a:t>Commercial Banks</a:t>
            </a:r>
          </a:p>
          <a:p>
            <a:pPr>
              <a:defRPr/>
            </a:pPr>
            <a:r>
              <a:rPr lang="en-US" dirty="0" smtClean="0"/>
              <a:t>A commercial bank is a bank that works with businesses. Commercial banks handle banking needs for large and small businesses, including: </a:t>
            </a:r>
          </a:p>
          <a:p>
            <a:pPr lvl="4">
              <a:defRPr/>
            </a:pPr>
            <a:r>
              <a:rPr lang="en-US" sz="1200" dirty="0" smtClean="0"/>
              <a:t>Basic accounts such as savings and checking </a:t>
            </a:r>
          </a:p>
          <a:p>
            <a:pPr lvl="4">
              <a:defRPr/>
            </a:pPr>
            <a:r>
              <a:rPr lang="en-US" sz="1200" dirty="0" smtClean="0"/>
              <a:t>Lending money for real and capital purchases </a:t>
            </a:r>
          </a:p>
          <a:p>
            <a:pPr lvl="4">
              <a:defRPr/>
            </a:pPr>
            <a:r>
              <a:rPr lang="en-US" sz="1200" dirty="0" smtClean="0"/>
              <a:t>Lines of credit</a:t>
            </a:r>
          </a:p>
          <a:p>
            <a:pPr lvl="4">
              <a:defRPr/>
            </a:pPr>
            <a:r>
              <a:rPr lang="en-US" sz="1200" dirty="0" smtClean="0"/>
              <a:t>Letters of credit </a:t>
            </a:r>
          </a:p>
          <a:p>
            <a:pPr lvl="4">
              <a:defRPr/>
            </a:pPr>
            <a:r>
              <a:rPr lang="en-US" sz="1200" dirty="0" smtClean="0"/>
              <a:t>Lockbox services</a:t>
            </a:r>
          </a:p>
          <a:p>
            <a:pPr lvl="4">
              <a:defRPr/>
            </a:pPr>
            <a:r>
              <a:rPr lang="en-US" sz="1200" dirty="0" smtClean="0"/>
              <a:t>Payment and transaction processing </a:t>
            </a:r>
          </a:p>
          <a:p>
            <a:pPr lvl="4">
              <a:defRPr/>
            </a:pPr>
            <a:r>
              <a:rPr lang="en-US" sz="1200" dirty="0" smtClean="0"/>
              <a:t>Foreign exchange </a:t>
            </a:r>
          </a:p>
          <a:p>
            <a:pPr>
              <a:defRPr/>
            </a:pPr>
            <a:r>
              <a:rPr lang="en-US" dirty="0" smtClean="0"/>
              <a:t>Commercial banks often function as retail banks as well, serving individuals along with businesses. </a:t>
            </a:r>
          </a:p>
          <a:p>
            <a:pPr>
              <a:defRPr/>
            </a:pPr>
            <a:r>
              <a:rPr lang="en-US" dirty="0" smtClean="0"/>
              <a:t>Businesses have unique needs that consumers don’t have. For example, some businesses need a commercial bank that can accommodate a large volume of credit card payments and cash deposits. </a:t>
            </a:r>
          </a:p>
          <a:p>
            <a:pPr>
              <a:defRPr/>
            </a:pPr>
            <a:endParaRPr lang="en-US" dirty="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342900" indent="-342900"/>
            <a:r>
              <a:rPr lang="en-US" smtClean="0"/>
              <a:t>Types of Banks (Cont.)</a:t>
            </a:r>
          </a:p>
        </p:txBody>
      </p:sp>
      <p:sp>
        <p:nvSpPr>
          <p:cNvPr id="10243" name="Content Placeholder 2"/>
          <p:cNvSpPr>
            <a:spLocks noGrp="1"/>
          </p:cNvSpPr>
          <p:nvPr>
            <p:ph idx="1"/>
          </p:nvPr>
        </p:nvSpPr>
        <p:spPr>
          <a:xfrm>
            <a:off x="1855788" y="1209675"/>
            <a:ext cx="7002462" cy="3989388"/>
          </a:xfrm>
        </p:spPr>
        <p:txBody>
          <a:bodyPr/>
          <a:lstStyle/>
          <a:p>
            <a:pPr>
              <a:buFontTx/>
              <a:buNone/>
            </a:pPr>
            <a:r>
              <a:rPr lang="en-US" b="1" smtClean="0"/>
              <a:t>Investment bank</a:t>
            </a:r>
            <a:endParaRPr lang="en-US" smtClean="0"/>
          </a:p>
          <a:p>
            <a:r>
              <a:rPr lang="en-US" smtClean="0"/>
              <a:t>An </a:t>
            </a:r>
            <a:r>
              <a:rPr lang="en-US" b="1" smtClean="0"/>
              <a:t>investment bank</a:t>
            </a:r>
            <a:r>
              <a:rPr lang="en-US" smtClean="0"/>
              <a:t> is a financial institution that assists corporations and governments in raising capital by underwriting and acting as the agent in the issuance of securities. An investment bank also assists companies involved in mergers and acquisitions, derivatives, etc. Further it provides ancillary services such as market making and the trading of derivatives, fixed income instruments, foreign exchange, commodity, and equity securities.</a:t>
            </a:r>
          </a:p>
          <a:p>
            <a:r>
              <a:rPr lang="en-US" smtClean="0"/>
              <a:t>Unlike commercial banks and retail banks, investment banks do not take deposits.</a:t>
            </a:r>
          </a:p>
          <a:p>
            <a:endParaRPr lang="en-US" smtClean="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342900" indent="-342900"/>
            <a:r>
              <a:rPr lang="en-US" smtClean="0"/>
              <a:t>Types of Banks (Cont.)</a:t>
            </a:r>
          </a:p>
        </p:txBody>
      </p:sp>
      <p:sp>
        <p:nvSpPr>
          <p:cNvPr id="3" name="Content Placeholder 2"/>
          <p:cNvSpPr>
            <a:spLocks noGrp="1"/>
          </p:cNvSpPr>
          <p:nvPr>
            <p:ph idx="1"/>
          </p:nvPr>
        </p:nvSpPr>
        <p:spPr>
          <a:xfrm>
            <a:off x="1855788" y="1209675"/>
            <a:ext cx="7002462" cy="4782848"/>
          </a:xfrm>
        </p:spPr>
        <p:txBody>
          <a:bodyPr/>
          <a:lstStyle/>
          <a:p>
            <a:pPr marL="276225" lvl="4" indent="-276225">
              <a:spcBef>
                <a:spcPct val="80000"/>
              </a:spcBef>
              <a:buClr>
                <a:srgbClr val="FA9819"/>
              </a:buClr>
              <a:buSzPct val="120000"/>
              <a:buFont typeface="Trebuchet MS" pitchFamily="34" charset="0"/>
              <a:buNone/>
              <a:defRPr/>
            </a:pPr>
            <a:r>
              <a:rPr lang="en-US" b="1" dirty="0" smtClean="0"/>
              <a:t>Central</a:t>
            </a:r>
            <a:r>
              <a:rPr lang="en-US" dirty="0" smtClean="0"/>
              <a:t> </a:t>
            </a:r>
            <a:r>
              <a:rPr lang="en-US" b="1" dirty="0" smtClean="0"/>
              <a:t>Banks</a:t>
            </a:r>
          </a:p>
          <a:p>
            <a:pPr>
              <a:defRPr/>
            </a:pPr>
            <a:r>
              <a:rPr lang="en-US" dirty="0" smtClean="0"/>
              <a:t>A central bank is an organization responsible for managing banking activity. Within the USA the central bank is the Federal Reserve, or 'the Fed'. Other countries have central banks as well. Their roles are similar, but they may have different objectives. In the US, the central bank has three primary goals: </a:t>
            </a:r>
          </a:p>
          <a:p>
            <a:pPr lvl="4">
              <a:defRPr/>
            </a:pPr>
            <a:r>
              <a:rPr lang="en-US" dirty="0" smtClean="0"/>
              <a:t>Conduct monetary policy </a:t>
            </a:r>
          </a:p>
          <a:p>
            <a:pPr lvl="4">
              <a:defRPr/>
            </a:pPr>
            <a:r>
              <a:rPr lang="en-US" dirty="0" smtClean="0"/>
              <a:t>Supervise and regulate financial firms </a:t>
            </a:r>
          </a:p>
          <a:p>
            <a:pPr lvl="4">
              <a:defRPr/>
            </a:pPr>
            <a:r>
              <a:rPr lang="en-US" dirty="0" smtClean="0"/>
              <a:t>Provide financial services </a:t>
            </a:r>
          </a:p>
          <a:p>
            <a:pPr>
              <a:defRPr/>
            </a:pPr>
            <a:r>
              <a:rPr lang="en-US" dirty="0" smtClean="0"/>
              <a:t>Most consumers do not interact with the central bank. Instead, large financial firms generally work with the central bank in the background.</a:t>
            </a:r>
          </a:p>
          <a:p>
            <a:pPr>
              <a:defRPr/>
            </a:pPr>
            <a:endParaRPr lang="en-US" dirty="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marL="342900" indent="-342900"/>
            <a:r>
              <a:rPr lang="en-US" smtClean="0"/>
              <a:t>Types of Banks (Cont.)</a:t>
            </a:r>
          </a:p>
        </p:txBody>
      </p:sp>
      <p:sp>
        <p:nvSpPr>
          <p:cNvPr id="12291" name="Content Placeholder 2"/>
          <p:cNvSpPr>
            <a:spLocks noGrp="1"/>
          </p:cNvSpPr>
          <p:nvPr>
            <p:ph idx="1"/>
          </p:nvPr>
        </p:nvSpPr>
        <p:spPr>
          <a:xfrm>
            <a:off x="1855788" y="1209675"/>
            <a:ext cx="7002462" cy="5583067"/>
          </a:xfrm>
        </p:spPr>
        <p:txBody>
          <a:bodyPr/>
          <a:lstStyle/>
          <a:p>
            <a:pPr marL="276225" lvl="4" indent="-276225">
              <a:spcBef>
                <a:spcPct val="80000"/>
              </a:spcBef>
              <a:buClr>
                <a:srgbClr val="FA9819"/>
              </a:buClr>
              <a:buSzPct val="120000"/>
              <a:buFont typeface="Trebuchet MS" pitchFamily="34" charset="0"/>
              <a:buNone/>
            </a:pPr>
            <a:r>
              <a:rPr lang="en-US" b="1" dirty="0" smtClean="0"/>
              <a:t>Credit unions</a:t>
            </a:r>
          </a:p>
          <a:p>
            <a:pPr marL="276225" lvl="4" indent="-276225">
              <a:spcBef>
                <a:spcPct val="80000"/>
              </a:spcBef>
              <a:buClr>
                <a:srgbClr val="FA9819"/>
              </a:buClr>
              <a:buSzPct val="120000"/>
            </a:pPr>
            <a:r>
              <a:rPr lang="en-US" dirty="0" smtClean="0"/>
              <a:t>A credit union is an institution owned by the “members” or customers. Contrast this with banks where the customers are just customers. </a:t>
            </a:r>
          </a:p>
          <a:p>
            <a:pPr marL="276225" lvl="4" indent="-276225">
              <a:spcBef>
                <a:spcPct val="80000"/>
              </a:spcBef>
              <a:buClr>
                <a:srgbClr val="FA9819"/>
              </a:buClr>
              <a:buSzPct val="120000"/>
            </a:pPr>
            <a:r>
              <a:rPr lang="en-US" dirty="0" smtClean="0"/>
              <a:t>Credit unions provide financial products and services to their members only</a:t>
            </a:r>
          </a:p>
          <a:p>
            <a:r>
              <a:rPr lang="en-US" dirty="0" smtClean="0"/>
              <a:t>Credit unions are nonprofit organizations that strive for service over profitability. even credit unions are nonprofits, however they are not charities. Credit unions must make sound financial decisions. </a:t>
            </a:r>
          </a:p>
          <a:p>
            <a:r>
              <a:rPr lang="en-US" dirty="0" smtClean="0"/>
              <a:t>Credit union spools their members deposits to make short term loans to other members at lower interest rate than a bank </a:t>
            </a:r>
          </a:p>
          <a:p>
            <a:r>
              <a:rPr lang="en-US" dirty="0" smtClean="0"/>
              <a:t>Any excess profits are distributed back to their members as dividends on their share accounts</a:t>
            </a:r>
          </a:p>
          <a:p>
            <a:endParaRPr lang="en-US" dirty="0" smtClean="0"/>
          </a:p>
        </p:txBody>
      </p:sp>
      <p:graphicFrame>
        <p:nvGraphicFramePr>
          <p:cNvPr id="5" name="Diagram 4"/>
          <p:cNvGraphicFramePr/>
          <p:nvPr/>
        </p:nvGraphicFramePr>
        <p:xfrm>
          <a:off x="166702" y="1116106"/>
          <a:ext cx="1379710" cy="52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Virtusa Template">
  <a:themeElements>
    <a:clrScheme name="Virtusa Final Color Pallette">
      <a:dk1>
        <a:srgbClr val="000000"/>
      </a:dk1>
      <a:lt1>
        <a:srgbClr val="FFFFFF"/>
      </a:lt1>
      <a:dk2>
        <a:srgbClr val="000000"/>
      </a:dk2>
      <a:lt2>
        <a:srgbClr val="FA9819"/>
      </a:lt2>
      <a:accent1>
        <a:srgbClr val="0171BB"/>
      </a:accent1>
      <a:accent2>
        <a:srgbClr val="80B8DD"/>
      </a:accent2>
      <a:accent3>
        <a:srgbClr val="53B949"/>
      </a:accent3>
      <a:accent4>
        <a:srgbClr val="000000"/>
      </a:accent4>
      <a:accent5>
        <a:srgbClr val="AABBDA"/>
      </a:accent5>
      <a:accent6>
        <a:srgbClr val="73A6C8"/>
      </a:accent6>
      <a:hlink>
        <a:srgbClr val="3EB1FD"/>
      </a:hlink>
      <a:folHlink>
        <a:srgbClr val="B2D4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5D3B79-4F21-427C-B768-2E5DB9DCE758}"/>
</file>

<file path=customXml/itemProps2.xml><?xml version="1.0" encoding="utf-8"?>
<ds:datastoreItem xmlns:ds="http://schemas.openxmlformats.org/officeDocument/2006/customXml" ds:itemID="{FDFDD47B-D444-4769-8D5B-06C3F90390CC}"/>
</file>

<file path=customXml/itemProps3.xml><?xml version="1.0" encoding="utf-8"?>
<ds:datastoreItem xmlns:ds="http://schemas.openxmlformats.org/officeDocument/2006/customXml" ds:itemID="{A22AAEF4-3B1C-4949-A353-F33C37422114}"/>
</file>

<file path=docProps/app.xml><?xml version="1.0" encoding="utf-8"?>
<Properties xmlns="http://schemas.openxmlformats.org/officeDocument/2006/extended-properties" xmlns:vt="http://schemas.openxmlformats.org/officeDocument/2006/docPropsVTypes">
  <Template/>
  <TotalTime>6904</TotalTime>
  <Words>2515</Words>
  <Application>Microsoft Office PowerPoint</Application>
  <PresentationFormat>On-screen Show (4:3)</PresentationFormat>
  <Paragraphs>293</Paragraphs>
  <Slides>31</Slides>
  <Notes>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Virtusa Template</vt:lpstr>
      <vt:lpstr>SQE RBT   Banking Domain Testing</vt:lpstr>
      <vt:lpstr>Introduction to Banking</vt:lpstr>
      <vt:lpstr>Introduction to Banking   (cont…)</vt:lpstr>
      <vt:lpstr>Types of Banks</vt:lpstr>
      <vt:lpstr>Types of Banks (Cont.)</vt:lpstr>
      <vt:lpstr>Types of Banks (Cont.)</vt:lpstr>
      <vt:lpstr>Types of Banks (Cont.)</vt:lpstr>
      <vt:lpstr>Types of Banks (Cont.)</vt:lpstr>
      <vt:lpstr>Types of Banks (Cont.)</vt:lpstr>
      <vt:lpstr>Types of Banks (Cont.)</vt:lpstr>
      <vt:lpstr> Product and Services </vt:lpstr>
      <vt:lpstr>Products and services - Deposits</vt:lpstr>
      <vt:lpstr>Products and services – Types of Accounts </vt:lpstr>
      <vt:lpstr>Products and services – Types of Accounts –(Cont) </vt:lpstr>
      <vt:lpstr>Products and services – Types of Accounts –(Cont) </vt:lpstr>
      <vt:lpstr>Products and services – Types of Accounts –(Cont) </vt:lpstr>
      <vt:lpstr>Products and services – Types of Accounts –(Cont) </vt:lpstr>
      <vt:lpstr>Products and services - Banking Loans </vt:lpstr>
      <vt:lpstr>Products and services - Banking Loans (Cont)</vt:lpstr>
      <vt:lpstr>Products and services - Banking Loans (Cont)</vt:lpstr>
      <vt:lpstr>Products and services - Banking Loans (Cont)</vt:lpstr>
      <vt:lpstr>Products and services - Banking Loans (Cont)</vt:lpstr>
      <vt:lpstr>Products and services - Banking Loans (Cont)</vt:lpstr>
      <vt:lpstr>Products and services - Banking Loans (Cont)</vt:lpstr>
      <vt:lpstr>Products and services - Banking Loans (Cont)</vt:lpstr>
      <vt:lpstr>Products and services - Banking Loans (Cont)</vt:lpstr>
      <vt:lpstr>Products and services – Payments </vt:lpstr>
      <vt:lpstr>Products and services – Payments </vt:lpstr>
      <vt:lpstr>Products and services – Payments </vt:lpstr>
      <vt:lpstr>Products and services – Payments </vt:lpstr>
      <vt:lpstr>Slide 31</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on Procurements</dc:title>
  <dc:creator>&lt;Author&gt;</dc:creator>
  <cp:lastModifiedBy>Ravindra Wickramaarachchi</cp:lastModifiedBy>
  <cp:revision>986</cp:revision>
  <dcterms:created xsi:type="dcterms:W3CDTF">2006-08-30T12:12:53Z</dcterms:created>
  <dcterms:modified xsi:type="dcterms:W3CDTF">2011-03-09T08:55:31Z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y fmtid="{D5CDD505-2E9C-101B-9397-08002B2CF9AE}" pid="4" name="Category">
    <vt:lpwstr>General Policies &amp; Procedures</vt:lpwstr>
  </property>
  <property fmtid="{D5CDD505-2E9C-101B-9397-08002B2CF9AE}" pid="5" name="Country">
    <vt:lpwstr>Sri Lanka</vt:lpwstr>
  </property>
  <property fmtid="{D5CDD505-2E9C-101B-9397-08002B2CF9AE}" pid="6" name="Admin">
    <vt:lpwstr>Policies &amp; Procedures</vt:lpwstr>
  </property>
</Properties>
</file>