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53" r:id="rId6"/>
    <p:sldMasterId id="2147483652" r:id="rId7"/>
  </p:sldMasterIdLst>
  <p:sldIdLst>
    <p:sldId id="256" r:id="rId8"/>
    <p:sldId id="273" r:id="rId9"/>
    <p:sldId id="267" r:id="rId10"/>
    <p:sldId id="278" r:id="rId11"/>
    <p:sldId id="272" r:id="rId12"/>
    <p:sldId id="274" r:id="rId13"/>
    <p:sldId id="280" r:id="rId14"/>
    <p:sldId id="282" r:id="rId15"/>
    <p:sldId id="284" r:id="rId16"/>
    <p:sldId id="285" r:id="rId17"/>
    <p:sldId id="286" r:id="rId18"/>
    <p:sldId id="287" r:id="rId19"/>
    <p:sldId id="290" r:id="rId20"/>
    <p:sldId id="291" r:id="rId21"/>
    <p:sldId id="288" r:id="rId22"/>
    <p:sldId id="26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showPr>
  <p:clrMru>
    <a:srgbClr val="3C8046"/>
    <a:srgbClr val="00CCFF"/>
    <a:srgbClr val="ADCDEC"/>
    <a:srgbClr val="EFAA2D"/>
    <a:srgbClr val="438046"/>
    <a:srgbClr val="3C80AA"/>
    <a:srgbClr val="1F2B35"/>
    <a:srgbClr val="003A58"/>
    <a:srgbClr val="01406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7" autoAdjust="0"/>
    <p:restoredTop sz="94660"/>
  </p:normalViewPr>
  <p:slideViewPr>
    <p:cSldViewPr>
      <p:cViewPr varScale="1">
        <p:scale>
          <a:sx n="79" d="100"/>
          <a:sy n="79" d="100"/>
        </p:scale>
        <p:origin x="-95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E76C8-4669-44A6-88A6-5A45DE90D21F}" type="doc">
      <dgm:prSet loTypeId="urn:microsoft.com/office/officeart/2005/8/layout/chevron1" loCatId="process" qsTypeId="urn:microsoft.com/office/officeart/2005/8/quickstyle/simple5" qsCatId="simple" csTypeId="urn:microsoft.com/office/officeart/2005/8/colors/colorful1#1" csCatId="colorful" phldr="1"/>
      <dgm:spPr/>
      <dgm:t>
        <a:bodyPr/>
        <a:lstStyle/>
        <a:p>
          <a:endParaRPr lang="en-US"/>
        </a:p>
      </dgm:t>
    </dgm:pt>
    <dgm:pt modelId="{767272E6-09CA-481E-A1DB-0EB485C0B7A7}">
      <dgm:prSet phldrT="[Text]" custT="1"/>
      <dgm:spPr>
        <a:xfrm>
          <a:off x="100"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QC Activity – Requirements review</a:t>
          </a:r>
          <a:endParaRPr lang="en-US" sz="1050" dirty="0">
            <a:solidFill>
              <a:srgbClr val="000000"/>
            </a:solidFill>
            <a:latin typeface="Calibri"/>
            <a:ea typeface="+mn-ea"/>
            <a:cs typeface="+mn-cs"/>
          </a:endParaRPr>
        </a:p>
      </dgm:t>
    </dgm:pt>
    <dgm:pt modelId="{7EF20CCD-3CCA-409A-A915-DEC0EFB9E3AA}" type="parTrans" cxnId="{65F335C8-1427-4335-A1C3-3F52CD1E688D}">
      <dgm:prSet/>
      <dgm:spPr/>
      <dgm:t>
        <a:bodyPr/>
        <a:lstStyle/>
        <a:p>
          <a:endParaRPr lang="en-US" sz="1050">
            <a:latin typeface="+mn-lt"/>
          </a:endParaRPr>
        </a:p>
      </dgm:t>
    </dgm:pt>
    <dgm:pt modelId="{5C3C9101-F86A-4D65-B668-BEAA31A19C0B}" type="sibTrans" cxnId="{65F335C8-1427-4335-A1C3-3F52CD1E688D}">
      <dgm:prSet/>
      <dgm:spPr/>
      <dgm:t>
        <a:bodyPr/>
        <a:lstStyle/>
        <a:p>
          <a:endParaRPr lang="en-US" sz="1050">
            <a:latin typeface="+mn-lt"/>
          </a:endParaRPr>
        </a:p>
      </dgm:t>
    </dgm:pt>
    <dgm:pt modelId="{20E94CEF-50E7-49E2-A0CF-0F44C99F08B6}">
      <dgm:prSet phldrT="[Text]" custT="1"/>
      <dgm:spPr>
        <a:xfrm>
          <a:off x="1405119" y="518162"/>
          <a:ext cx="1204302" cy="2849874"/>
        </a:xfr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Architecture and Design Phase</a:t>
          </a:r>
          <a:endParaRPr lang="en-US" sz="1050" dirty="0">
            <a:solidFill>
              <a:srgbClr val="000000"/>
            </a:solidFill>
            <a:latin typeface="Calibri"/>
            <a:ea typeface="+mn-ea"/>
            <a:cs typeface="+mn-cs"/>
          </a:endParaRPr>
        </a:p>
      </dgm:t>
    </dgm:pt>
    <dgm:pt modelId="{7F23B186-21AC-4404-8275-8B0F52F88C06}" type="parTrans" cxnId="{F98F0AE1-A032-425B-B1A2-D771E5792B37}">
      <dgm:prSet/>
      <dgm:spPr/>
      <dgm:t>
        <a:bodyPr/>
        <a:lstStyle/>
        <a:p>
          <a:endParaRPr lang="en-US" sz="1050">
            <a:latin typeface="+mn-lt"/>
          </a:endParaRPr>
        </a:p>
      </dgm:t>
    </dgm:pt>
    <dgm:pt modelId="{34ADC0DE-8391-4D4A-A34A-5B86642FE4FB}" type="sibTrans" cxnId="{F98F0AE1-A032-425B-B1A2-D771E5792B37}">
      <dgm:prSet custT="1"/>
      <dgm:spPr/>
      <dgm:t>
        <a:bodyPr/>
        <a:lstStyle/>
        <a:p>
          <a:endParaRPr lang="en-US" sz="1050">
            <a:latin typeface="+mn-lt"/>
          </a:endParaRPr>
        </a:p>
      </dgm:t>
    </dgm:pt>
    <dgm:pt modelId="{253C0BF0-BCEC-41CF-80BD-1B02DCC7D417}">
      <dgm:prSet phldrT="[Text]" custT="1"/>
      <dgm:spPr>
        <a:xfrm>
          <a:off x="1405119" y="518162"/>
          <a:ext cx="1204302" cy="2849874"/>
        </a:xfr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QC Activity – Design review</a:t>
          </a:r>
          <a:endParaRPr lang="en-US" sz="1050" dirty="0">
            <a:solidFill>
              <a:srgbClr val="000000"/>
            </a:solidFill>
            <a:latin typeface="Calibri"/>
            <a:ea typeface="+mn-ea"/>
            <a:cs typeface="+mn-cs"/>
          </a:endParaRPr>
        </a:p>
      </dgm:t>
    </dgm:pt>
    <dgm:pt modelId="{1A364657-7377-429E-BFE4-9F78A89AC4E0}" type="parTrans" cxnId="{5F73A8E9-CE14-4EA5-BCDB-9918B3DEB167}">
      <dgm:prSet/>
      <dgm:spPr/>
      <dgm:t>
        <a:bodyPr/>
        <a:lstStyle/>
        <a:p>
          <a:endParaRPr lang="en-US" sz="1050">
            <a:latin typeface="+mn-lt"/>
          </a:endParaRPr>
        </a:p>
      </dgm:t>
    </dgm:pt>
    <dgm:pt modelId="{860EB03B-5D6A-482E-B780-0A33381E8A1F}" type="sibTrans" cxnId="{5F73A8E9-CE14-4EA5-BCDB-9918B3DEB167}">
      <dgm:prSet/>
      <dgm:spPr/>
      <dgm:t>
        <a:bodyPr/>
        <a:lstStyle/>
        <a:p>
          <a:endParaRPr lang="en-US" sz="1050">
            <a:latin typeface="+mn-lt"/>
          </a:endParaRPr>
        </a:p>
      </dgm:t>
    </dgm:pt>
    <dgm:pt modelId="{DEB909E6-7294-441A-BD9B-4C4C33DEE55F}">
      <dgm:prSet phldrT="[Text]" custT="1"/>
      <dgm:spPr>
        <a:xfrm>
          <a:off x="2810139" y="518162"/>
          <a:ext cx="1204302" cy="2849874"/>
        </a:xfr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FFFFFF"/>
              </a:solidFill>
              <a:latin typeface="Calibri"/>
              <a:ea typeface="+mn-ea"/>
              <a:cs typeface="+mn-cs"/>
            </a:rPr>
            <a:t>Coding Phase</a:t>
          </a:r>
          <a:endParaRPr lang="en-US" sz="1050" dirty="0">
            <a:solidFill>
              <a:srgbClr val="FFFFFF"/>
            </a:solidFill>
            <a:latin typeface="Calibri"/>
            <a:ea typeface="+mn-ea"/>
            <a:cs typeface="+mn-cs"/>
          </a:endParaRPr>
        </a:p>
      </dgm:t>
    </dgm:pt>
    <dgm:pt modelId="{F680FADB-5D4F-49A9-BE92-9CB22330EF28}" type="parTrans" cxnId="{62D35AE2-3324-47A1-AC52-FF2AEC6FBBAE}">
      <dgm:prSet/>
      <dgm:spPr/>
      <dgm:t>
        <a:bodyPr/>
        <a:lstStyle/>
        <a:p>
          <a:endParaRPr lang="en-US" sz="1050">
            <a:latin typeface="+mn-lt"/>
          </a:endParaRPr>
        </a:p>
      </dgm:t>
    </dgm:pt>
    <dgm:pt modelId="{3B1E3BDB-0DFD-45A5-9383-D7E33488E5A4}" type="sibTrans" cxnId="{62D35AE2-3324-47A1-AC52-FF2AEC6FBBAE}">
      <dgm:prSet custT="1"/>
      <dgm:spPr/>
      <dgm:t>
        <a:bodyPr/>
        <a:lstStyle/>
        <a:p>
          <a:endParaRPr lang="en-US" sz="1050">
            <a:latin typeface="+mn-lt"/>
          </a:endParaRPr>
        </a:p>
      </dgm:t>
    </dgm:pt>
    <dgm:pt modelId="{23F23B36-805A-412A-A646-E9AE371371ED}">
      <dgm:prSet phldrT="[Text]" custT="1"/>
      <dgm:spPr>
        <a:xfrm>
          <a:off x="4215158" y="518162"/>
          <a:ext cx="1204302" cy="2849874"/>
        </a:xfr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QC Activity – Unit and Integration Testing</a:t>
          </a:r>
          <a:endParaRPr lang="en-US" sz="1050" dirty="0">
            <a:solidFill>
              <a:srgbClr val="000000"/>
            </a:solidFill>
            <a:latin typeface="Calibri"/>
            <a:ea typeface="+mn-ea"/>
            <a:cs typeface="+mn-cs"/>
          </a:endParaRPr>
        </a:p>
      </dgm:t>
    </dgm:pt>
    <dgm:pt modelId="{12B7EB84-4879-4244-90E5-98723B8EEB35}" type="parTrans" cxnId="{1B711FBB-B8A8-4B1A-8626-1E91D5002FEC}">
      <dgm:prSet/>
      <dgm:spPr/>
      <dgm:t>
        <a:bodyPr/>
        <a:lstStyle/>
        <a:p>
          <a:endParaRPr lang="en-US" sz="1050">
            <a:latin typeface="+mn-lt"/>
          </a:endParaRPr>
        </a:p>
      </dgm:t>
    </dgm:pt>
    <dgm:pt modelId="{D44890DB-44BA-4E3C-940F-60FA7D704875}" type="sibTrans" cxnId="{1B711FBB-B8A8-4B1A-8626-1E91D5002FEC}">
      <dgm:prSet/>
      <dgm:spPr/>
      <dgm:t>
        <a:bodyPr/>
        <a:lstStyle/>
        <a:p>
          <a:endParaRPr lang="en-US" sz="1050">
            <a:latin typeface="+mn-lt"/>
          </a:endParaRPr>
        </a:p>
      </dgm:t>
    </dgm:pt>
    <dgm:pt modelId="{F82C7D11-9528-41B4-9242-861CF95DD8D2}">
      <dgm:prSet phldrT="[Text]" custT="1"/>
      <dgm:spPr>
        <a:xfrm>
          <a:off x="5620177" y="518162"/>
          <a:ext cx="1204302" cy="2849874"/>
        </a:xfr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QA Testing Phase</a:t>
          </a:r>
          <a:endParaRPr lang="en-US" sz="1050" dirty="0">
            <a:solidFill>
              <a:srgbClr val="000000"/>
            </a:solidFill>
            <a:latin typeface="Calibri"/>
            <a:ea typeface="+mn-ea"/>
            <a:cs typeface="+mn-cs"/>
          </a:endParaRPr>
        </a:p>
      </dgm:t>
    </dgm:pt>
    <dgm:pt modelId="{7DE2E73E-6A39-47BD-A4D6-2D479CACA689}" type="parTrans" cxnId="{084347B1-630C-47D6-9660-5FDBBF40FD93}">
      <dgm:prSet/>
      <dgm:spPr/>
      <dgm:t>
        <a:bodyPr/>
        <a:lstStyle/>
        <a:p>
          <a:endParaRPr lang="en-US" sz="1050">
            <a:latin typeface="+mn-lt"/>
          </a:endParaRPr>
        </a:p>
      </dgm:t>
    </dgm:pt>
    <dgm:pt modelId="{726E7492-C0F2-498D-9F10-D6937FCA9B82}" type="sibTrans" cxnId="{084347B1-630C-47D6-9660-5FDBBF40FD93}">
      <dgm:prSet custT="1"/>
      <dgm:spPr/>
      <dgm:t>
        <a:bodyPr/>
        <a:lstStyle/>
        <a:p>
          <a:endParaRPr lang="en-US" sz="1050">
            <a:latin typeface="+mn-lt"/>
          </a:endParaRPr>
        </a:p>
      </dgm:t>
    </dgm:pt>
    <dgm:pt modelId="{2781ACC7-63A7-4F6F-B1FC-E823E189211D}">
      <dgm:prSet phldrT="[Text]" custT="1"/>
      <dgm:spPr>
        <a:xfrm>
          <a:off x="7025197"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Deployment Phase</a:t>
          </a:r>
          <a:endParaRPr lang="en-US" sz="1050" dirty="0">
            <a:solidFill>
              <a:srgbClr val="000000"/>
            </a:solidFill>
            <a:latin typeface="Calibri"/>
            <a:ea typeface="+mn-ea"/>
            <a:cs typeface="+mn-cs"/>
          </a:endParaRPr>
        </a:p>
      </dgm:t>
    </dgm:pt>
    <dgm:pt modelId="{4A405360-AB5C-481E-A1D6-600B4AB7CD75}" type="parTrans" cxnId="{E33DEE06-4917-4DD1-A44C-62FA76A5D84B}">
      <dgm:prSet/>
      <dgm:spPr/>
      <dgm:t>
        <a:bodyPr/>
        <a:lstStyle/>
        <a:p>
          <a:endParaRPr lang="en-US" sz="1050">
            <a:latin typeface="+mn-lt"/>
          </a:endParaRPr>
        </a:p>
      </dgm:t>
    </dgm:pt>
    <dgm:pt modelId="{EFEE34C1-E42B-41C0-B1C3-4889AF80307D}" type="sibTrans" cxnId="{E33DEE06-4917-4DD1-A44C-62FA76A5D84B}">
      <dgm:prSet/>
      <dgm:spPr/>
      <dgm:t>
        <a:bodyPr/>
        <a:lstStyle/>
        <a:p>
          <a:endParaRPr lang="en-US" sz="1050">
            <a:latin typeface="+mn-lt"/>
          </a:endParaRPr>
        </a:p>
      </dgm:t>
    </dgm:pt>
    <dgm:pt modelId="{2B01B778-B36C-4F64-A918-9ACA562AC1B8}">
      <dgm:prSet phldrT="[Text]" custT="1"/>
      <dgm:spPr>
        <a:xfrm>
          <a:off x="5620177" y="518162"/>
          <a:ext cx="1204302" cy="2849874"/>
        </a:xfr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QC Activity – QA Testing</a:t>
          </a:r>
          <a:endParaRPr lang="en-US" sz="1050" dirty="0">
            <a:solidFill>
              <a:srgbClr val="000000"/>
            </a:solidFill>
            <a:latin typeface="Calibri"/>
            <a:ea typeface="+mn-ea"/>
            <a:cs typeface="+mn-cs"/>
          </a:endParaRPr>
        </a:p>
      </dgm:t>
    </dgm:pt>
    <dgm:pt modelId="{2A9F8334-B755-4D18-BDA6-4CF562EB2137}" type="parTrans" cxnId="{185AC734-F0B6-45D6-9ECD-A5B762E97212}">
      <dgm:prSet/>
      <dgm:spPr/>
      <dgm:t>
        <a:bodyPr/>
        <a:lstStyle/>
        <a:p>
          <a:endParaRPr lang="en-US" sz="1050">
            <a:latin typeface="+mn-lt"/>
          </a:endParaRPr>
        </a:p>
      </dgm:t>
    </dgm:pt>
    <dgm:pt modelId="{D9801033-0EB4-4691-A8C9-A9137AB8F10E}" type="sibTrans" cxnId="{185AC734-F0B6-45D6-9ECD-A5B762E97212}">
      <dgm:prSet/>
      <dgm:spPr/>
      <dgm:t>
        <a:bodyPr/>
        <a:lstStyle/>
        <a:p>
          <a:endParaRPr lang="en-US" sz="1050">
            <a:latin typeface="+mn-lt"/>
          </a:endParaRPr>
        </a:p>
      </dgm:t>
    </dgm:pt>
    <dgm:pt modelId="{F9FF13F0-BE6F-4AD7-A95D-CBE96A031F28}">
      <dgm:prSet phldrT="[Text]" custT="1"/>
      <dgm:spPr>
        <a:xfrm>
          <a:off x="4215158" y="518162"/>
          <a:ext cx="1204302" cy="2849874"/>
        </a:xfr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Unit &amp; Integration Phase</a:t>
          </a:r>
          <a:endParaRPr lang="en-US" sz="1050" dirty="0">
            <a:solidFill>
              <a:srgbClr val="000000"/>
            </a:solidFill>
            <a:latin typeface="Calibri"/>
            <a:ea typeface="+mn-ea"/>
            <a:cs typeface="+mn-cs"/>
          </a:endParaRPr>
        </a:p>
      </dgm:t>
    </dgm:pt>
    <dgm:pt modelId="{905C5A9B-AA07-482F-83E1-4FE0050C99FC}" type="parTrans" cxnId="{E36AC4EE-77F7-475C-B217-332484FB0994}">
      <dgm:prSet/>
      <dgm:spPr/>
      <dgm:t>
        <a:bodyPr/>
        <a:lstStyle/>
        <a:p>
          <a:endParaRPr lang="en-US" sz="1050">
            <a:latin typeface="+mn-lt"/>
          </a:endParaRPr>
        </a:p>
      </dgm:t>
    </dgm:pt>
    <dgm:pt modelId="{15AB588A-D8B9-411F-91DE-81F6A916C112}" type="sibTrans" cxnId="{E36AC4EE-77F7-475C-B217-332484FB0994}">
      <dgm:prSet custT="1"/>
      <dgm:spPr/>
      <dgm:t>
        <a:bodyPr/>
        <a:lstStyle/>
        <a:p>
          <a:endParaRPr lang="en-US" sz="1050">
            <a:latin typeface="+mn-lt"/>
          </a:endParaRPr>
        </a:p>
      </dgm:t>
    </dgm:pt>
    <dgm:pt modelId="{8D6998AD-0282-4283-A833-56CCF4F42F75}">
      <dgm:prSet phldrT="[Text]" custT="1"/>
      <dgm:spPr>
        <a:xfrm>
          <a:off x="2810139" y="518162"/>
          <a:ext cx="1204302" cy="2849874"/>
        </a:xfr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FFFFFF"/>
              </a:solidFill>
              <a:latin typeface="Calibri"/>
              <a:ea typeface="+mn-ea"/>
              <a:cs typeface="+mn-cs"/>
            </a:rPr>
            <a:t>QC Activity – Code review</a:t>
          </a:r>
          <a:endParaRPr lang="en-US" sz="1050" dirty="0">
            <a:solidFill>
              <a:srgbClr val="FFFFFF"/>
            </a:solidFill>
            <a:latin typeface="Calibri"/>
            <a:ea typeface="+mn-ea"/>
            <a:cs typeface="+mn-cs"/>
          </a:endParaRPr>
        </a:p>
      </dgm:t>
    </dgm:pt>
    <dgm:pt modelId="{C2307026-33C9-4A80-9C15-0EE9E237A734}" type="parTrans" cxnId="{3FABDD3F-B766-4774-97F8-5B27F744031E}">
      <dgm:prSet/>
      <dgm:spPr/>
      <dgm:t>
        <a:bodyPr/>
        <a:lstStyle/>
        <a:p>
          <a:endParaRPr lang="en-US" sz="1050">
            <a:latin typeface="+mn-lt"/>
          </a:endParaRPr>
        </a:p>
      </dgm:t>
    </dgm:pt>
    <dgm:pt modelId="{AF165F14-41C4-4F3B-B252-B8104C1C8086}" type="sibTrans" cxnId="{3FABDD3F-B766-4774-97F8-5B27F744031E}">
      <dgm:prSet/>
      <dgm:spPr/>
      <dgm:t>
        <a:bodyPr/>
        <a:lstStyle/>
        <a:p>
          <a:endParaRPr lang="en-US" sz="1050">
            <a:latin typeface="+mn-lt"/>
          </a:endParaRPr>
        </a:p>
      </dgm:t>
    </dgm:pt>
    <dgm:pt modelId="{700B8612-EFDD-48D9-B8E5-D11A508E75E7}">
      <dgm:prSet phldrT="[Text]" custT="1"/>
      <dgm:spPr>
        <a:xfrm>
          <a:off x="100"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Measurements – review coverage, number of review comment and severity</a:t>
          </a:r>
          <a:endParaRPr lang="en-US" sz="1050" dirty="0">
            <a:solidFill>
              <a:srgbClr val="000000"/>
            </a:solidFill>
            <a:latin typeface="Calibri"/>
            <a:ea typeface="+mn-ea"/>
            <a:cs typeface="+mn-cs"/>
          </a:endParaRPr>
        </a:p>
      </dgm:t>
    </dgm:pt>
    <dgm:pt modelId="{64CCC777-3EDC-426C-BC4E-ABBCB207571D}" type="parTrans" cxnId="{59CB5A58-8501-46D1-B5B7-908089F9F3C0}">
      <dgm:prSet/>
      <dgm:spPr/>
      <dgm:t>
        <a:bodyPr/>
        <a:lstStyle/>
        <a:p>
          <a:endParaRPr lang="en-US" sz="1050">
            <a:latin typeface="+mn-lt"/>
          </a:endParaRPr>
        </a:p>
      </dgm:t>
    </dgm:pt>
    <dgm:pt modelId="{7EF05B14-BD79-41CC-BA4C-C9EEA9B15BC8}" type="sibTrans" cxnId="{59CB5A58-8501-46D1-B5B7-908089F9F3C0}">
      <dgm:prSet/>
      <dgm:spPr/>
      <dgm:t>
        <a:bodyPr/>
        <a:lstStyle/>
        <a:p>
          <a:endParaRPr lang="en-US" sz="1050">
            <a:latin typeface="+mn-lt"/>
          </a:endParaRPr>
        </a:p>
      </dgm:t>
    </dgm:pt>
    <dgm:pt modelId="{EC3735DF-B3BD-4066-AEB1-CEBB9B226743}">
      <dgm:prSet phldrT="[Text]" custT="1"/>
      <dgm:spPr>
        <a:xfrm>
          <a:off x="100"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Metrics – review coverage, review comments density and severity index</a:t>
          </a:r>
          <a:endParaRPr lang="en-US" sz="1050" dirty="0">
            <a:solidFill>
              <a:srgbClr val="000000"/>
            </a:solidFill>
            <a:latin typeface="Calibri"/>
            <a:ea typeface="+mn-ea"/>
            <a:cs typeface="+mn-cs"/>
          </a:endParaRPr>
        </a:p>
      </dgm:t>
    </dgm:pt>
    <dgm:pt modelId="{B0EA32C7-FC02-4991-B77D-39919BE90025}" type="parTrans" cxnId="{B93F9BF3-C7FA-484D-95CD-08ED1F7F1778}">
      <dgm:prSet/>
      <dgm:spPr/>
      <dgm:t>
        <a:bodyPr/>
        <a:lstStyle/>
        <a:p>
          <a:endParaRPr lang="en-US" sz="1050">
            <a:latin typeface="+mn-lt"/>
          </a:endParaRPr>
        </a:p>
      </dgm:t>
    </dgm:pt>
    <dgm:pt modelId="{2840F0B4-D412-488D-80A0-641E0D8FF8C1}" type="sibTrans" cxnId="{B93F9BF3-C7FA-484D-95CD-08ED1F7F1778}">
      <dgm:prSet/>
      <dgm:spPr/>
      <dgm:t>
        <a:bodyPr/>
        <a:lstStyle/>
        <a:p>
          <a:endParaRPr lang="en-US" sz="1050">
            <a:latin typeface="+mn-lt"/>
          </a:endParaRPr>
        </a:p>
      </dgm:t>
    </dgm:pt>
    <dgm:pt modelId="{4C5FA476-4DE5-4A4A-A951-90D1660C9D35}">
      <dgm:prSet phldrT="[Text]" custT="1"/>
      <dgm:spPr>
        <a:xfrm>
          <a:off x="2810139" y="518162"/>
          <a:ext cx="1204302" cy="2849874"/>
        </a:xfr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FFFFFF"/>
              </a:solidFill>
              <a:latin typeface="Calibri"/>
              <a:ea typeface="+mn-ea"/>
              <a:cs typeface="+mn-cs"/>
            </a:rPr>
            <a:t>Measurements – review Coverage, number of review comment and severity</a:t>
          </a:r>
          <a:endParaRPr lang="en-US" sz="1050" dirty="0">
            <a:solidFill>
              <a:srgbClr val="FFFFFF"/>
            </a:solidFill>
            <a:latin typeface="Calibri"/>
            <a:ea typeface="+mn-ea"/>
            <a:cs typeface="+mn-cs"/>
          </a:endParaRPr>
        </a:p>
      </dgm:t>
    </dgm:pt>
    <dgm:pt modelId="{0EBF9865-655E-4BAB-872D-50D1BCC80B02}" type="parTrans" cxnId="{ABD935DF-F3A5-43EC-8BDB-036CB2502BD4}">
      <dgm:prSet/>
      <dgm:spPr/>
      <dgm:t>
        <a:bodyPr/>
        <a:lstStyle/>
        <a:p>
          <a:endParaRPr lang="en-US" sz="1050">
            <a:latin typeface="+mn-lt"/>
          </a:endParaRPr>
        </a:p>
      </dgm:t>
    </dgm:pt>
    <dgm:pt modelId="{2F7DA4A8-C69A-4667-BA4C-C6AB592DE0C1}" type="sibTrans" cxnId="{ABD935DF-F3A5-43EC-8BDB-036CB2502BD4}">
      <dgm:prSet/>
      <dgm:spPr/>
      <dgm:t>
        <a:bodyPr/>
        <a:lstStyle/>
        <a:p>
          <a:endParaRPr lang="en-US" sz="1050">
            <a:latin typeface="+mn-lt"/>
          </a:endParaRPr>
        </a:p>
      </dgm:t>
    </dgm:pt>
    <dgm:pt modelId="{EFC8E4D1-0108-43C6-9A0B-FB4207FCB43D}">
      <dgm:prSet phldrT="[Text]" custT="1"/>
      <dgm:spPr>
        <a:xfrm>
          <a:off x="2810139" y="518162"/>
          <a:ext cx="1204302" cy="2849874"/>
        </a:xfr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FFFFFF"/>
              </a:solidFill>
              <a:latin typeface="Calibri"/>
              <a:ea typeface="+mn-ea"/>
              <a:cs typeface="+mn-cs"/>
            </a:rPr>
            <a:t>Metrics – review coverage, review comments density and severity index                                       </a:t>
          </a:r>
          <a:endParaRPr lang="en-US" sz="1050" dirty="0">
            <a:solidFill>
              <a:srgbClr val="FFFFFF"/>
            </a:solidFill>
            <a:latin typeface="Calibri"/>
            <a:ea typeface="+mn-ea"/>
            <a:cs typeface="+mn-cs"/>
          </a:endParaRPr>
        </a:p>
      </dgm:t>
    </dgm:pt>
    <dgm:pt modelId="{33CA491D-8D67-44ED-B065-457DC7F92F1E}" type="parTrans" cxnId="{14DAEEF8-EE7B-4EC7-8C0B-0CC2930A36FA}">
      <dgm:prSet/>
      <dgm:spPr/>
      <dgm:t>
        <a:bodyPr/>
        <a:lstStyle/>
        <a:p>
          <a:endParaRPr lang="en-US" sz="1050">
            <a:latin typeface="+mn-lt"/>
          </a:endParaRPr>
        </a:p>
      </dgm:t>
    </dgm:pt>
    <dgm:pt modelId="{5D283938-BD6F-45BD-A742-492CA31E430C}" type="sibTrans" cxnId="{14DAEEF8-EE7B-4EC7-8C0B-0CC2930A36FA}">
      <dgm:prSet/>
      <dgm:spPr/>
      <dgm:t>
        <a:bodyPr/>
        <a:lstStyle/>
        <a:p>
          <a:endParaRPr lang="en-US" sz="1050">
            <a:latin typeface="+mn-lt"/>
          </a:endParaRPr>
        </a:p>
      </dgm:t>
    </dgm:pt>
    <dgm:pt modelId="{EAE9B7C1-3C78-4547-89FD-3F5D4F5AEBD8}">
      <dgm:prSet phldrT="[Text]" custT="1"/>
      <dgm:spPr>
        <a:xfrm>
          <a:off x="4215158" y="518162"/>
          <a:ext cx="1204302" cy="2849874"/>
        </a:xfr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Metrics – Test coverage, defects density and severity index</a:t>
          </a:r>
          <a:endParaRPr lang="en-US" sz="1050" dirty="0">
            <a:solidFill>
              <a:srgbClr val="000000"/>
            </a:solidFill>
            <a:latin typeface="Calibri"/>
            <a:ea typeface="+mn-ea"/>
            <a:cs typeface="+mn-cs"/>
          </a:endParaRPr>
        </a:p>
      </dgm:t>
    </dgm:pt>
    <dgm:pt modelId="{AEE84881-021B-4542-9E8B-D22361714348}" type="parTrans" cxnId="{87EC0B6F-3F55-4B4B-B6A2-337E83778D4F}">
      <dgm:prSet/>
      <dgm:spPr/>
      <dgm:t>
        <a:bodyPr/>
        <a:lstStyle/>
        <a:p>
          <a:endParaRPr lang="en-US" sz="1050">
            <a:latin typeface="+mn-lt"/>
          </a:endParaRPr>
        </a:p>
      </dgm:t>
    </dgm:pt>
    <dgm:pt modelId="{662C6B28-8724-4923-8B8A-06A03A8C2176}" type="sibTrans" cxnId="{87EC0B6F-3F55-4B4B-B6A2-337E83778D4F}">
      <dgm:prSet/>
      <dgm:spPr/>
      <dgm:t>
        <a:bodyPr/>
        <a:lstStyle/>
        <a:p>
          <a:endParaRPr lang="en-US" sz="1050">
            <a:latin typeface="+mn-lt"/>
          </a:endParaRPr>
        </a:p>
      </dgm:t>
    </dgm:pt>
    <dgm:pt modelId="{08F0D3DE-95E3-41FF-88D6-48795125DF85}">
      <dgm:prSet phldrT="[Text]" custT="1"/>
      <dgm:spPr>
        <a:xfrm>
          <a:off x="4215158" y="518162"/>
          <a:ext cx="1204302" cy="2849874"/>
        </a:xfr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Measurements – Test Coverage, number of defects and severity</a:t>
          </a:r>
          <a:endParaRPr lang="en-US" sz="1050" dirty="0">
            <a:solidFill>
              <a:srgbClr val="000000"/>
            </a:solidFill>
            <a:latin typeface="Calibri"/>
            <a:ea typeface="+mn-ea"/>
            <a:cs typeface="+mn-cs"/>
          </a:endParaRPr>
        </a:p>
      </dgm:t>
    </dgm:pt>
    <dgm:pt modelId="{1AFC0AB3-5860-4A3B-90DE-988F014598D8}" type="sibTrans" cxnId="{B89735FD-7C51-423F-BBEC-21ECB2718651}">
      <dgm:prSet/>
      <dgm:spPr/>
      <dgm:t>
        <a:bodyPr/>
        <a:lstStyle/>
        <a:p>
          <a:endParaRPr lang="en-US" sz="1050">
            <a:latin typeface="+mn-lt"/>
          </a:endParaRPr>
        </a:p>
      </dgm:t>
    </dgm:pt>
    <dgm:pt modelId="{06993799-5A49-4284-B906-110B6C61BA12}" type="parTrans" cxnId="{B89735FD-7C51-423F-BBEC-21ECB2718651}">
      <dgm:prSet/>
      <dgm:spPr/>
      <dgm:t>
        <a:bodyPr/>
        <a:lstStyle/>
        <a:p>
          <a:endParaRPr lang="en-US" sz="1050">
            <a:latin typeface="+mn-lt"/>
          </a:endParaRPr>
        </a:p>
      </dgm:t>
    </dgm:pt>
    <dgm:pt modelId="{11FDD886-A75B-44EA-BA88-56578FCE4CFC}">
      <dgm:prSet phldrT="[Text]" custT="1"/>
      <dgm:spPr>
        <a:xfrm>
          <a:off x="5620177" y="518162"/>
          <a:ext cx="1204302" cy="2849874"/>
        </a:xfr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Measurements – Test Coverage, number of defects and severity</a:t>
          </a:r>
          <a:endParaRPr lang="en-US" sz="1050" dirty="0">
            <a:solidFill>
              <a:srgbClr val="000000"/>
            </a:solidFill>
            <a:latin typeface="Calibri"/>
            <a:ea typeface="+mn-ea"/>
            <a:cs typeface="+mn-cs"/>
          </a:endParaRPr>
        </a:p>
      </dgm:t>
    </dgm:pt>
    <dgm:pt modelId="{3C820876-4556-45F9-BBAC-929B98FE1D07}" type="parTrans" cxnId="{2084D9F1-437A-4852-9B94-049497F358F8}">
      <dgm:prSet/>
      <dgm:spPr/>
      <dgm:t>
        <a:bodyPr/>
        <a:lstStyle/>
        <a:p>
          <a:endParaRPr lang="en-US" sz="1050">
            <a:latin typeface="+mn-lt"/>
          </a:endParaRPr>
        </a:p>
      </dgm:t>
    </dgm:pt>
    <dgm:pt modelId="{F6A0DDB5-59DC-4B47-8DAA-E92F615B5BDB}" type="sibTrans" cxnId="{2084D9F1-437A-4852-9B94-049497F358F8}">
      <dgm:prSet/>
      <dgm:spPr/>
      <dgm:t>
        <a:bodyPr/>
        <a:lstStyle/>
        <a:p>
          <a:endParaRPr lang="en-US" sz="1050">
            <a:latin typeface="+mn-lt"/>
          </a:endParaRPr>
        </a:p>
      </dgm:t>
    </dgm:pt>
    <dgm:pt modelId="{5D842D56-A073-4DAB-BF7F-536C9E100485}">
      <dgm:prSet phldrT="[Text]" custT="1"/>
      <dgm:spPr>
        <a:xfrm>
          <a:off x="5620177" y="518162"/>
          <a:ext cx="1204302" cy="2849874"/>
        </a:xfr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Metrics – Test coverage, defects density and severity index</a:t>
          </a:r>
          <a:endParaRPr lang="en-US" sz="1050" dirty="0">
            <a:solidFill>
              <a:srgbClr val="000000"/>
            </a:solidFill>
            <a:latin typeface="Calibri"/>
            <a:ea typeface="+mn-ea"/>
            <a:cs typeface="+mn-cs"/>
          </a:endParaRPr>
        </a:p>
      </dgm:t>
    </dgm:pt>
    <dgm:pt modelId="{0F3209FD-E486-4BAC-A7A8-2A3F1E6BD2CB}" type="parTrans" cxnId="{B1C2C73C-E3F7-4F3A-8CD5-66F9431809D3}">
      <dgm:prSet/>
      <dgm:spPr/>
      <dgm:t>
        <a:bodyPr/>
        <a:lstStyle/>
        <a:p>
          <a:endParaRPr lang="en-US" sz="1050">
            <a:latin typeface="+mn-lt"/>
          </a:endParaRPr>
        </a:p>
      </dgm:t>
    </dgm:pt>
    <dgm:pt modelId="{8DA76DE5-1C80-47E1-99D4-CE335B3EB434}" type="sibTrans" cxnId="{B1C2C73C-E3F7-4F3A-8CD5-66F9431809D3}">
      <dgm:prSet/>
      <dgm:spPr/>
      <dgm:t>
        <a:bodyPr/>
        <a:lstStyle/>
        <a:p>
          <a:endParaRPr lang="en-US" sz="1050">
            <a:latin typeface="+mn-lt"/>
          </a:endParaRPr>
        </a:p>
      </dgm:t>
    </dgm:pt>
    <dgm:pt modelId="{D8AB104A-A3ED-4CEC-9FF1-68CE0D00E7DF}">
      <dgm:prSet phldrT="[Text]" custT="1"/>
      <dgm:spPr>
        <a:xfrm>
          <a:off x="1405119" y="518162"/>
          <a:ext cx="1204302" cy="2849874"/>
        </a:xfr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Measurements – review coverage, number of review comment and severity</a:t>
          </a:r>
          <a:endParaRPr lang="en-US" sz="1050" dirty="0">
            <a:solidFill>
              <a:srgbClr val="000000"/>
            </a:solidFill>
            <a:latin typeface="Calibri"/>
            <a:ea typeface="+mn-ea"/>
            <a:cs typeface="+mn-cs"/>
          </a:endParaRPr>
        </a:p>
      </dgm:t>
    </dgm:pt>
    <dgm:pt modelId="{78327368-5410-4561-A87E-1FB74456B7AD}" type="sibTrans" cxnId="{8EAC1F95-2B4C-4566-9F2A-726ACA5CCFF9}">
      <dgm:prSet/>
      <dgm:spPr/>
      <dgm:t>
        <a:bodyPr/>
        <a:lstStyle/>
        <a:p>
          <a:endParaRPr lang="en-US" sz="1050">
            <a:latin typeface="+mn-lt"/>
          </a:endParaRPr>
        </a:p>
      </dgm:t>
    </dgm:pt>
    <dgm:pt modelId="{E34D00BF-7B4F-4512-A2BA-6002ACDD15C9}" type="parTrans" cxnId="{8EAC1F95-2B4C-4566-9F2A-726ACA5CCFF9}">
      <dgm:prSet/>
      <dgm:spPr/>
      <dgm:t>
        <a:bodyPr/>
        <a:lstStyle/>
        <a:p>
          <a:endParaRPr lang="en-US" sz="1050">
            <a:latin typeface="+mn-lt"/>
          </a:endParaRPr>
        </a:p>
      </dgm:t>
    </dgm:pt>
    <dgm:pt modelId="{C684E97E-9B8A-4E21-B62E-9E6FE0859B4E}">
      <dgm:prSet phldrT="[Text]" custT="1"/>
      <dgm:spPr>
        <a:xfrm>
          <a:off x="1405119" y="518162"/>
          <a:ext cx="1204302" cy="2849874"/>
        </a:xfr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Metrics – review coverage, review comments density and severity index</a:t>
          </a:r>
          <a:endParaRPr lang="en-US" sz="1050" dirty="0">
            <a:solidFill>
              <a:srgbClr val="000000"/>
            </a:solidFill>
            <a:latin typeface="Calibri"/>
            <a:ea typeface="+mn-ea"/>
            <a:cs typeface="+mn-cs"/>
          </a:endParaRPr>
        </a:p>
      </dgm:t>
    </dgm:pt>
    <dgm:pt modelId="{15CA45DD-3D29-410C-9BD6-B1B65332C5BA}" type="sibTrans" cxnId="{6BE1EDD9-4912-4E52-9611-5E4B4C1DB8F5}">
      <dgm:prSet/>
      <dgm:spPr/>
      <dgm:t>
        <a:bodyPr/>
        <a:lstStyle/>
        <a:p>
          <a:endParaRPr lang="en-US" sz="1050">
            <a:latin typeface="+mn-lt"/>
          </a:endParaRPr>
        </a:p>
      </dgm:t>
    </dgm:pt>
    <dgm:pt modelId="{FAFB7B26-0AD9-40A4-92F8-E07271B00FC2}" type="parTrans" cxnId="{6BE1EDD9-4912-4E52-9611-5E4B4C1DB8F5}">
      <dgm:prSet/>
      <dgm:spPr/>
      <dgm:t>
        <a:bodyPr/>
        <a:lstStyle/>
        <a:p>
          <a:endParaRPr lang="en-US" sz="1050">
            <a:latin typeface="+mn-lt"/>
          </a:endParaRPr>
        </a:p>
      </dgm:t>
    </dgm:pt>
    <dgm:pt modelId="{C4AE67C6-8AC8-46AA-9D52-CBA10AB2210D}">
      <dgm:prSet phldrT="[Text]" custT="1"/>
      <dgm:spPr>
        <a:xfrm>
          <a:off x="7025197"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QC Activity – User Acceptance Testing</a:t>
          </a:r>
        </a:p>
      </dgm:t>
    </dgm:pt>
    <dgm:pt modelId="{58A14924-7A86-4B95-B7C0-43A2DF9AECCE}" type="parTrans" cxnId="{0547E2FC-285C-453B-868C-6C75BF855275}">
      <dgm:prSet/>
      <dgm:spPr/>
      <dgm:t>
        <a:bodyPr/>
        <a:lstStyle/>
        <a:p>
          <a:endParaRPr lang="en-US"/>
        </a:p>
      </dgm:t>
    </dgm:pt>
    <dgm:pt modelId="{60B86A13-CF1A-475F-B713-C8F4F4C7ECDD}" type="sibTrans" cxnId="{0547E2FC-285C-453B-868C-6C75BF855275}">
      <dgm:prSet/>
      <dgm:spPr/>
      <dgm:t>
        <a:bodyPr/>
        <a:lstStyle/>
        <a:p>
          <a:endParaRPr lang="en-US"/>
        </a:p>
      </dgm:t>
    </dgm:pt>
    <dgm:pt modelId="{5F8067E9-AE48-45FC-89E1-4160CBD348EF}">
      <dgm:prSet phldrT="[Text]" custT="1"/>
      <dgm:spPr>
        <a:xfrm>
          <a:off x="7025197"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Measurements – Test Coverage, number of defects and severity</a:t>
          </a:r>
        </a:p>
      </dgm:t>
    </dgm:pt>
    <dgm:pt modelId="{0A57EC44-0C9A-4366-BAC8-92D2976FCE2A}" type="parTrans" cxnId="{699A71CB-FE7D-403A-8D18-7A7F1EF6B6B1}">
      <dgm:prSet/>
      <dgm:spPr/>
      <dgm:t>
        <a:bodyPr/>
        <a:lstStyle/>
        <a:p>
          <a:endParaRPr lang="en-US"/>
        </a:p>
      </dgm:t>
    </dgm:pt>
    <dgm:pt modelId="{50E7A0C9-DFD4-459A-AE70-7157BF018FAA}" type="sibTrans" cxnId="{699A71CB-FE7D-403A-8D18-7A7F1EF6B6B1}">
      <dgm:prSet/>
      <dgm:spPr/>
      <dgm:t>
        <a:bodyPr/>
        <a:lstStyle/>
        <a:p>
          <a:endParaRPr lang="en-US"/>
        </a:p>
      </dgm:t>
    </dgm:pt>
    <dgm:pt modelId="{2CFA76F3-9456-4C60-9068-EF4B4CEA8847}">
      <dgm:prSet phldrT="[Text]" custT="1"/>
      <dgm:spPr>
        <a:xfrm>
          <a:off x="7025197"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Metrics – Test coverage, defects density and severity index</a:t>
          </a:r>
          <a:endParaRPr lang="en-US" sz="1050" dirty="0">
            <a:solidFill>
              <a:srgbClr val="000000"/>
            </a:solidFill>
            <a:latin typeface="Calibri"/>
            <a:ea typeface="+mn-ea"/>
            <a:cs typeface="+mn-cs"/>
          </a:endParaRPr>
        </a:p>
      </dgm:t>
    </dgm:pt>
    <dgm:pt modelId="{21EB3D07-1B61-49AC-A8F1-47E71A12E5BC}" type="parTrans" cxnId="{263D6938-D36A-4664-9336-36B33A75B9F5}">
      <dgm:prSet/>
      <dgm:spPr/>
      <dgm:t>
        <a:bodyPr/>
        <a:lstStyle/>
        <a:p>
          <a:endParaRPr lang="en-US"/>
        </a:p>
      </dgm:t>
    </dgm:pt>
    <dgm:pt modelId="{B585ED20-AC21-4D45-93AA-524E2A88A6D5}" type="sibTrans" cxnId="{263D6938-D36A-4664-9336-36B33A75B9F5}">
      <dgm:prSet/>
      <dgm:spPr/>
      <dgm:t>
        <a:bodyPr/>
        <a:lstStyle/>
        <a:p>
          <a:endParaRPr lang="en-US"/>
        </a:p>
      </dgm:t>
    </dgm:pt>
    <dgm:pt modelId="{721AF0C9-4721-470B-86B6-5F0C0F51A1FF}">
      <dgm:prSet phldrT="[Text]" custT="1"/>
      <dgm:spPr>
        <a:xfrm>
          <a:off x="100" y="518162"/>
          <a:ext cx="1204302" cy="2849874"/>
        </a:xfr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050" dirty="0" smtClean="0">
              <a:solidFill>
                <a:srgbClr val="000000"/>
              </a:solidFill>
              <a:latin typeface="Calibri"/>
              <a:ea typeface="+mn-ea"/>
              <a:cs typeface="+mn-cs"/>
            </a:rPr>
            <a:t>Requirements Phase</a:t>
          </a:r>
          <a:endParaRPr lang="en-US" sz="1050" dirty="0">
            <a:solidFill>
              <a:srgbClr val="000000"/>
            </a:solidFill>
            <a:latin typeface="Calibri"/>
            <a:ea typeface="+mn-ea"/>
            <a:cs typeface="+mn-cs"/>
          </a:endParaRPr>
        </a:p>
      </dgm:t>
    </dgm:pt>
    <dgm:pt modelId="{51F440C4-A7BD-4303-945D-2DFFDD248433}" type="parTrans" cxnId="{3F4373F6-2D93-4061-AAAF-C71440A7171E}">
      <dgm:prSet/>
      <dgm:spPr/>
      <dgm:t>
        <a:bodyPr/>
        <a:lstStyle/>
        <a:p>
          <a:endParaRPr lang="en-US"/>
        </a:p>
      </dgm:t>
    </dgm:pt>
    <dgm:pt modelId="{4A998AB1-0D86-4C6D-84D7-76891554F457}" type="sibTrans" cxnId="{3F4373F6-2D93-4061-AAAF-C71440A7171E}">
      <dgm:prSet/>
      <dgm:spPr/>
      <dgm:t>
        <a:bodyPr/>
        <a:lstStyle/>
        <a:p>
          <a:endParaRPr lang="en-US"/>
        </a:p>
      </dgm:t>
    </dgm:pt>
    <dgm:pt modelId="{64EFF697-05D8-4D42-98CC-46329BD5855F}" type="pres">
      <dgm:prSet presAssocID="{ACCE76C8-4669-44A6-88A6-5A45DE90D21F}" presName="Name0" presStyleCnt="0">
        <dgm:presLayoutVars>
          <dgm:dir/>
          <dgm:animLvl val="lvl"/>
          <dgm:resizeHandles val="exact"/>
        </dgm:presLayoutVars>
      </dgm:prSet>
      <dgm:spPr/>
      <dgm:t>
        <a:bodyPr/>
        <a:lstStyle/>
        <a:p>
          <a:endParaRPr lang="en-US"/>
        </a:p>
      </dgm:t>
    </dgm:pt>
    <dgm:pt modelId="{1BCED0ED-6A57-4502-851F-7AC5E3903128}" type="pres">
      <dgm:prSet presAssocID="{721AF0C9-4721-470B-86B6-5F0C0F51A1FF}" presName="composite" presStyleCnt="0"/>
      <dgm:spPr/>
    </dgm:pt>
    <dgm:pt modelId="{B4F69C82-9C15-4DD0-B083-3B9DD06C3D3C}" type="pres">
      <dgm:prSet presAssocID="{721AF0C9-4721-470B-86B6-5F0C0F51A1FF}" presName="parTx" presStyleLbl="node1" presStyleIdx="0" presStyleCnt="6">
        <dgm:presLayoutVars>
          <dgm:chMax val="0"/>
          <dgm:chPref val="0"/>
          <dgm:bulletEnabled val="1"/>
        </dgm:presLayoutVars>
      </dgm:prSet>
      <dgm:spPr/>
      <dgm:t>
        <a:bodyPr/>
        <a:lstStyle/>
        <a:p>
          <a:endParaRPr lang="en-US"/>
        </a:p>
      </dgm:t>
    </dgm:pt>
    <dgm:pt modelId="{3F41A5BF-9ED6-468A-9428-30152F1885C1}" type="pres">
      <dgm:prSet presAssocID="{721AF0C9-4721-470B-86B6-5F0C0F51A1FF}" presName="desTx" presStyleLbl="revTx" presStyleIdx="0" presStyleCnt="6" custScaleY="98111">
        <dgm:presLayoutVars>
          <dgm:bulletEnabled val="1"/>
        </dgm:presLayoutVars>
      </dgm:prSet>
      <dgm:spPr/>
      <dgm:t>
        <a:bodyPr/>
        <a:lstStyle/>
        <a:p>
          <a:endParaRPr lang="en-US"/>
        </a:p>
      </dgm:t>
    </dgm:pt>
    <dgm:pt modelId="{B26DFF34-CAE0-476E-895F-1901D0A5501D}" type="pres">
      <dgm:prSet presAssocID="{4A998AB1-0D86-4C6D-84D7-76891554F457}" presName="space" presStyleCnt="0"/>
      <dgm:spPr/>
    </dgm:pt>
    <dgm:pt modelId="{41C235DA-6002-48CC-87DE-F14B4EABBF2A}" type="pres">
      <dgm:prSet presAssocID="{20E94CEF-50E7-49E2-A0CF-0F44C99F08B6}" presName="composite" presStyleCnt="0"/>
      <dgm:spPr/>
    </dgm:pt>
    <dgm:pt modelId="{DAAD30D6-2741-4D22-99C3-3927871846DA}" type="pres">
      <dgm:prSet presAssocID="{20E94CEF-50E7-49E2-A0CF-0F44C99F08B6}" presName="parTx" presStyleLbl="node1" presStyleIdx="1" presStyleCnt="6">
        <dgm:presLayoutVars>
          <dgm:chMax val="0"/>
          <dgm:chPref val="0"/>
          <dgm:bulletEnabled val="1"/>
        </dgm:presLayoutVars>
      </dgm:prSet>
      <dgm:spPr/>
      <dgm:t>
        <a:bodyPr/>
        <a:lstStyle/>
        <a:p>
          <a:endParaRPr lang="en-US"/>
        </a:p>
      </dgm:t>
    </dgm:pt>
    <dgm:pt modelId="{E8C6822D-618A-4E7F-822D-60CA885B1537}" type="pres">
      <dgm:prSet presAssocID="{20E94CEF-50E7-49E2-A0CF-0F44C99F08B6}" presName="desTx" presStyleLbl="revTx" presStyleIdx="1" presStyleCnt="6">
        <dgm:presLayoutVars>
          <dgm:bulletEnabled val="1"/>
        </dgm:presLayoutVars>
      </dgm:prSet>
      <dgm:spPr/>
      <dgm:t>
        <a:bodyPr/>
        <a:lstStyle/>
        <a:p>
          <a:endParaRPr lang="en-US"/>
        </a:p>
      </dgm:t>
    </dgm:pt>
    <dgm:pt modelId="{DCD49857-51FE-4FE6-8157-B849DFE73180}" type="pres">
      <dgm:prSet presAssocID="{34ADC0DE-8391-4D4A-A34A-5B86642FE4FB}" presName="space" presStyleCnt="0"/>
      <dgm:spPr/>
    </dgm:pt>
    <dgm:pt modelId="{A85DD7D8-0E59-4C59-9E33-4CC1CFFA5B71}" type="pres">
      <dgm:prSet presAssocID="{DEB909E6-7294-441A-BD9B-4C4C33DEE55F}" presName="composite" presStyleCnt="0"/>
      <dgm:spPr/>
    </dgm:pt>
    <dgm:pt modelId="{A0F80C6B-D00A-4529-87CF-934866A3E722}" type="pres">
      <dgm:prSet presAssocID="{DEB909E6-7294-441A-BD9B-4C4C33DEE55F}" presName="parTx" presStyleLbl="node1" presStyleIdx="2" presStyleCnt="6">
        <dgm:presLayoutVars>
          <dgm:chMax val="0"/>
          <dgm:chPref val="0"/>
          <dgm:bulletEnabled val="1"/>
        </dgm:presLayoutVars>
      </dgm:prSet>
      <dgm:spPr/>
      <dgm:t>
        <a:bodyPr/>
        <a:lstStyle/>
        <a:p>
          <a:endParaRPr lang="en-US"/>
        </a:p>
      </dgm:t>
    </dgm:pt>
    <dgm:pt modelId="{EB3D4CDA-F2D2-420D-8C0F-9D87F16DBFD7}" type="pres">
      <dgm:prSet presAssocID="{DEB909E6-7294-441A-BD9B-4C4C33DEE55F}" presName="desTx" presStyleLbl="revTx" presStyleIdx="2" presStyleCnt="6">
        <dgm:presLayoutVars>
          <dgm:bulletEnabled val="1"/>
        </dgm:presLayoutVars>
      </dgm:prSet>
      <dgm:spPr/>
      <dgm:t>
        <a:bodyPr/>
        <a:lstStyle/>
        <a:p>
          <a:endParaRPr lang="en-US"/>
        </a:p>
      </dgm:t>
    </dgm:pt>
    <dgm:pt modelId="{DFE5A9FF-9B7F-4B11-8A9A-94A53E03BA0F}" type="pres">
      <dgm:prSet presAssocID="{3B1E3BDB-0DFD-45A5-9383-D7E33488E5A4}" presName="space" presStyleCnt="0"/>
      <dgm:spPr/>
    </dgm:pt>
    <dgm:pt modelId="{8DDFACEE-8A6D-4AE9-9E4D-FD390C0F2370}" type="pres">
      <dgm:prSet presAssocID="{F9FF13F0-BE6F-4AD7-A95D-CBE96A031F28}" presName="composite" presStyleCnt="0"/>
      <dgm:spPr/>
    </dgm:pt>
    <dgm:pt modelId="{E2CC95E5-48E7-485A-AD82-5F89BB7D510D}" type="pres">
      <dgm:prSet presAssocID="{F9FF13F0-BE6F-4AD7-A95D-CBE96A031F28}" presName="parTx" presStyleLbl="node1" presStyleIdx="3" presStyleCnt="6">
        <dgm:presLayoutVars>
          <dgm:chMax val="0"/>
          <dgm:chPref val="0"/>
          <dgm:bulletEnabled val="1"/>
        </dgm:presLayoutVars>
      </dgm:prSet>
      <dgm:spPr/>
      <dgm:t>
        <a:bodyPr/>
        <a:lstStyle/>
        <a:p>
          <a:endParaRPr lang="en-US"/>
        </a:p>
      </dgm:t>
    </dgm:pt>
    <dgm:pt modelId="{AD3309E5-E8A6-4898-B028-704A33BED9FE}" type="pres">
      <dgm:prSet presAssocID="{F9FF13F0-BE6F-4AD7-A95D-CBE96A031F28}" presName="desTx" presStyleLbl="revTx" presStyleIdx="3" presStyleCnt="6">
        <dgm:presLayoutVars>
          <dgm:bulletEnabled val="1"/>
        </dgm:presLayoutVars>
      </dgm:prSet>
      <dgm:spPr/>
      <dgm:t>
        <a:bodyPr/>
        <a:lstStyle/>
        <a:p>
          <a:endParaRPr lang="en-US"/>
        </a:p>
      </dgm:t>
    </dgm:pt>
    <dgm:pt modelId="{BACDEEFA-3BDF-4153-A3F3-71BE39FCCC0E}" type="pres">
      <dgm:prSet presAssocID="{15AB588A-D8B9-411F-91DE-81F6A916C112}" presName="space" presStyleCnt="0"/>
      <dgm:spPr/>
    </dgm:pt>
    <dgm:pt modelId="{5E84E390-209F-4DB7-9A4C-AC183FC5F685}" type="pres">
      <dgm:prSet presAssocID="{F82C7D11-9528-41B4-9242-861CF95DD8D2}" presName="composite" presStyleCnt="0"/>
      <dgm:spPr/>
    </dgm:pt>
    <dgm:pt modelId="{BFE48439-E925-46CF-BF54-0C16BFF4BCE1}" type="pres">
      <dgm:prSet presAssocID="{F82C7D11-9528-41B4-9242-861CF95DD8D2}" presName="parTx" presStyleLbl="node1" presStyleIdx="4" presStyleCnt="6">
        <dgm:presLayoutVars>
          <dgm:chMax val="0"/>
          <dgm:chPref val="0"/>
          <dgm:bulletEnabled val="1"/>
        </dgm:presLayoutVars>
      </dgm:prSet>
      <dgm:spPr/>
      <dgm:t>
        <a:bodyPr/>
        <a:lstStyle/>
        <a:p>
          <a:endParaRPr lang="en-US"/>
        </a:p>
      </dgm:t>
    </dgm:pt>
    <dgm:pt modelId="{31A50575-92B9-4CE9-ABBE-79FC5DB3B3BF}" type="pres">
      <dgm:prSet presAssocID="{F82C7D11-9528-41B4-9242-861CF95DD8D2}" presName="desTx" presStyleLbl="revTx" presStyleIdx="4" presStyleCnt="6">
        <dgm:presLayoutVars>
          <dgm:bulletEnabled val="1"/>
        </dgm:presLayoutVars>
      </dgm:prSet>
      <dgm:spPr/>
      <dgm:t>
        <a:bodyPr/>
        <a:lstStyle/>
        <a:p>
          <a:endParaRPr lang="en-US"/>
        </a:p>
      </dgm:t>
    </dgm:pt>
    <dgm:pt modelId="{5DB301F7-26C9-4D99-8550-E6D1E832EFB2}" type="pres">
      <dgm:prSet presAssocID="{726E7492-C0F2-498D-9F10-D6937FCA9B82}" presName="space" presStyleCnt="0"/>
      <dgm:spPr/>
    </dgm:pt>
    <dgm:pt modelId="{8F0420A5-78BC-43A1-9FA5-A9831942C847}" type="pres">
      <dgm:prSet presAssocID="{2781ACC7-63A7-4F6F-B1FC-E823E189211D}" presName="composite" presStyleCnt="0"/>
      <dgm:spPr/>
    </dgm:pt>
    <dgm:pt modelId="{E566F10F-4A53-4302-AB3A-88F55091DFEC}" type="pres">
      <dgm:prSet presAssocID="{2781ACC7-63A7-4F6F-B1FC-E823E189211D}" presName="parTx" presStyleLbl="node1" presStyleIdx="5" presStyleCnt="6">
        <dgm:presLayoutVars>
          <dgm:chMax val="0"/>
          <dgm:chPref val="0"/>
          <dgm:bulletEnabled val="1"/>
        </dgm:presLayoutVars>
      </dgm:prSet>
      <dgm:spPr/>
      <dgm:t>
        <a:bodyPr/>
        <a:lstStyle/>
        <a:p>
          <a:endParaRPr lang="en-US"/>
        </a:p>
      </dgm:t>
    </dgm:pt>
    <dgm:pt modelId="{1D0E507F-6574-4EE2-A46B-9A5CB87E3EB2}" type="pres">
      <dgm:prSet presAssocID="{2781ACC7-63A7-4F6F-B1FC-E823E189211D}" presName="desTx" presStyleLbl="revTx" presStyleIdx="5" presStyleCnt="6">
        <dgm:presLayoutVars>
          <dgm:bulletEnabled val="1"/>
        </dgm:presLayoutVars>
      </dgm:prSet>
      <dgm:spPr/>
      <dgm:t>
        <a:bodyPr/>
        <a:lstStyle/>
        <a:p>
          <a:endParaRPr lang="en-US"/>
        </a:p>
      </dgm:t>
    </dgm:pt>
  </dgm:ptLst>
  <dgm:cxnLst>
    <dgm:cxn modelId="{B7082325-F5C0-4408-9FDC-E369FDD895E8}" type="presOf" srcId="{EFC8E4D1-0108-43C6-9A0B-FB4207FCB43D}" destId="{EB3D4CDA-F2D2-420D-8C0F-9D87F16DBFD7}" srcOrd="0" destOrd="2" presId="urn:microsoft.com/office/officeart/2005/8/layout/chevron1"/>
    <dgm:cxn modelId="{14DAEEF8-EE7B-4EC7-8C0B-0CC2930A36FA}" srcId="{DEB909E6-7294-441A-BD9B-4C4C33DEE55F}" destId="{EFC8E4D1-0108-43C6-9A0B-FB4207FCB43D}" srcOrd="2" destOrd="0" parTransId="{33CA491D-8D67-44ED-B065-457DC7F92F1E}" sibTransId="{5D283938-BD6F-45BD-A742-492CA31E430C}"/>
    <dgm:cxn modelId="{5F73A8E9-CE14-4EA5-BCDB-9918B3DEB167}" srcId="{20E94CEF-50E7-49E2-A0CF-0F44C99F08B6}" destId="{253C0BF0-BCEC-41CF-80BD-1B02DCC7D417}" srcOrd="0" destOrd="0" parTransId="{1A364657-7377-429E-BFE4-9F78A89AC4E0}" sibTransId="{860EB03B-5D6A-482E-B780-0A33381E8A1F}"/>
    <dgm:cxn modelId="{084347B1-630C-47D6-9660-5FDBBF40FD93}" srcId="{ACCE76C8-4669-44A6-88A6-5A45DE90D21F}" destId="{F82C7D11-9528-41B4-9242-861CF95DD8D2}" srcOrd="4" destOrd="0" parTransId="{7DE2E73E-6A39-47BD-A4D6-2D479CACA689}" sibTransId="{726E7492-C0F2-498D-9F10-D6937FCA9B82}"/>
    <dgm:cxn modelId="{0547E2FC-285C-453B-868C-6C75BF855275}" srcId="{2781ACC7-63A7-4F6F-B1FC-E823E189211D}" destId="{C4AE67C6-8AC8-46AA-9D52-CBA10AB2210D}" srcOrd="0" destOrd="0" parTransId="{58A14924-7A86-4B95-B7C0-43A2DF9AECCE}" sibTransId="{60B86A13-CF1A-475F-B713-C8F4F4C7ECDD}"/>
    <dgm:cxn modelId="{8EAC1F95-2B4C-4566-9F2A-726ACA5CCFF9}" srcId="{20E94CEF-50E7-49E2-A0CF-0F44C99F08B6}" destId="{D8AB104A-A3ED-4CEC-9FF1-68CE0D00E7DF}" srcOrd="1" destOrd="0" parTransId="{E34D00BF-7B4F-4512-A2BA-6002ACDD15C9}" sibTransId="{78327368-5410-4561-A87E-1FB74456B7AD}"/>
    <dgm:cxn modelId="{86E3AF2B-3121-4740-8150-9048DDF830B2}" type="presOf" srcId="{4C5FA476-4DE5-4A4A-A951-90D1660C9D35}" destId="{EB3D4CDA-F2D2-420D-8C0F-9D87F16DBFD7}" srcOrd="0" destOrd="1" presId="urn:microsoft.com/office/officeart/2005/8/layout/chevron1"/>
    <dgm:cxn modelId="{3FABDD3F-B766-4774-97F8-5B27F744031E}" srcId="{DEB909E6-7294-441A-BD9B-4C4C33DEE55F}" destId="{8D6998AD-0282-4283-A833-56CCF4F42F75}" srcOrd="0" destOrd="0" parTransId="{C2307026-33C9-4A80-9C15-0EE9E237A734}" sibTransId="{AF165F14-41C4-4F3B-B252-B8104C1C8086}"/>
    <dgm:cxn modelId="{BE76C967-E6DC-48FE-8571-4D66E33D8412}" type="presOf" srcId="{23F23B36-805A-412A-A646-E9AE371371ED}" destId="{AD3309E5-E8A6-4898-B028-704A33BED9FE}" srcOrd="0" destOrd="0" presId="urn:microsoft.com/office/officeart/2005/8/layout/chevron1"/>
    <dgm:cxn modelId="{22CB7E17-1450-4D13-8CEF-05BA46E7377C}" type="presOf" srcId="{2B01B778-B36C-4F64-A918-9ACA562AC1B8}" destId="{31A50575-92B9-4CE9-ABBE-79FC5DB3B3BF}" srcOrd="0" destOrd="0" presId="urn:microsoft.com/office/officeart/2005/8/layout/chevron1"/>
    <dgm:cxn modelId="{09BC9AD8-A340-486F-98C1-A95AF897B73E}" type="presOf" srcId="{5D842D56-A073-4DAB-BF7F-536C9E100485}" destId="{31A50575-92B9-4CE9-ABBE-79FC5DB3B3BF}" srcOrd="0" destOrd="2" presId="urn:microsoft.com/office/officeart/2005/8/layout/chevron1"/>
    <dgm:cxn modelId="{2D28E1BB-1CE2-4FC8-A858-03AF7CD46E79}" type="presOf" srcId="{EAE9B7C1-3C78-4547-89FD-3F5D4F5AEBD8}" destId="{AD3309E5-E8A6-4898-B028-704A33BED9FE}" srcOrd="0" destOrd="2" presId="urn:microsoft.com/office/officeart/2005/8/layout/chevron1"/>
    <dgm:cxn modelId="{2120DB63-5C1B-4E57-8B2C-456F7874B6E4}" type="presOf" srcId="{721AF0C9-4721-470B-86B6-5F0C0F51A1FF}" destId="{B4F69C82-9C15-4DD0-B083-3B9DD06C3D3C}" srcOrd="0" destOrd="0" presId="urn:microsoft.com/office/officeart/2005/8/layout/chevron1"/>
    <dgm:cxn modelId="{E36AC4EE-77F7-475C-B217-332484FB0994}" srcId="{ACCE76C8-4669-44A6-88A6-5A45DE90D21F}" destId="{F9FF13F0-BE6F-4AD7-A95D-CBE96A031F28}" srcOrd="3" destOrd="0" parTransId="{905C5A9B-AA07-482F-83E1-4FE0050C99FC}" sibTransId="{15AB588A-D8B9-411F-91DE-81F6A916C112}"/>
    <dgm:cxn modelId="{6F25A2E9-4819-45F4-9BA6-34F8A4C53281}" type="presOf" srcId="{F9FF13F0-BE6F-4AD7-A95D-CBE96A031F28}" destId="{E2CC95E5-48E7-485A-AD82-5F89BB7D510D}" srcOrd="0" destOrd="0" presId="urn:microsoft.com/office/officeart/2005/8/layout/chevron1"/>
    <dgm:cxn modelId="{62D35AE2-3324-47A1-AC52-FF2AEC6FBBAE}" srcId="{ACCE76C8-4669-44A6-88A6-5A45DE90D21F}" destId="{DEB909E6-7294-441A-BD9B-4C4C33DEE55F}" srcOrd="2" destOrd="0" parTransId="{F680FADB-5D4F-49A9-BE92-9CB22330EF28}" sibTransId="{3B1E3BDB-0DFD-45A5-9383-D7E33488E5A4}"/>
    <dgm:cxn modelId="{B89735FD-7C51-423F-BBEC-21ECB2718651}" srcId="{F9FF13F0-BE6F-4AD7-A95D-CBE96A031F28}" destId="{08F0D3DE-95E3-41FF-88D6-48795125DF85}" srcOrd="1" destOrd="0" parTransId="{06993799-5A49-4284-B906-110B6C61BA12}" sibTransId="{1AFC0AB3-5860-4A3B-90DE-988F014598D8}"/>
    <dgm:cxn modelId="{EEC3304B-6DC2-46EE-A3C6-A8D6DEE12513}" type="presOf" srcId="{5F8067E9-AE48-45FC-89E1-4160CBD348EF}" destId="{1D0E507F-6574-4EE2-A46B-9A5CB87E3EB2}" srcOrd="0" destOrd="1" presId="urn:microsoft.com/office/officeart/2005/8/layout/chevron1"/>
    <dgm:cxn modelId="{1B711FBB-B8A8-4B1A-8626-1E91D5002FEC}" srcId="{F9FF13F0-BE6F-4AD7-A95D-CBE96A031F28}" destId="{23F23B36-805A-412A-A646-E9AE371371ED}" srcOrd="0" destOrd="0" parTransId="{12B7EB84-4879-4244-90E5-98723B8EEB35}" sibTransId="{D44890DB-44BA-4E3C-940F-60FA7D704875}"/>
    <dgm:cxn modelId="{B93F9BF3-C7FA-484D-95CD-08ED1F7F1778}" srcId="{721AF0C9-4721-470B-86B6-5F0C0F51A1FF}" destId="{EC3735DF-B3BD-4066-AEB1-CEBB9B226743}" srcOrd="2" destOrd="0" parTransId="{B0EA32C7-FC02-4991-B77D-39919BE90025}" sibTransId="{2840F0B4-D412-488D-80A0-641E0D8FF8C1}"/>
    <dgm:cxn modelId="{2F1A7946-9115-4773-BFAE-E2791D8A155B}" type="presOf" srcId="{2781ACC7-63A7-4F6F-B1FC-E823E189211D}" destId="{E566F10F-4A53-4302-AB3A-88F55091DFEC}" srcOrd="0" destOrd="0" presId="urn:microsoft.com/office/officeart/2005/8/layout/chevron1"/>
    <dgm:cxn modelId="{7B646EE2-B757-4213-8D55-4BC8E40D5277}" type="presOf" srcId="{8D6998AD-0282-4283-A833-56CCF4F42F75}" destId="{EB3D4CDA-F2D2-420D-8C0F-9D87F16DBFD7}" srcOrd="0" destOrd="0" presId="urn:microsoft.com/office/officeart/2005/8/layout/chevron1"/>
    <dgm:cxn modelId="{ED564F28-63F7-4D25-B64A-1BD17A4943FE}" type="presOf" srcId="{EC3735DF-B3BD-4066-AEB1-CEBB9B226743}" destId="{3F41A5BF-9ED6-468A-9428-30152F1885C1}" srcOrd="0" destOrd="2" presId="urn:microsoft.com/office/officeart/2005/8/layout/chevron1"/>
    <dgm:cxn modelId="{82EB5B41-7A21-4D0E-BB4D-22F1C916D691}" type="presOf" srcId="{11FDD886-A75B-44EA-BA88-56578FCE4CFC}" destId="{31A50575-92B9-4CE9-ABBE-79FC5DB3B3BF}" srcOrd="0" destOrd="1" presId="urn:microsoft.com/office/officeart/2005/8/layout/chevron1"/>
    <dgm:cxn modelId="{185AC734-F0B6-45D6-9ECD-A5B762E97212}" srcId="{F82C7D11-9528-41B4-9242-861CF95DD8D2}" destId="{2B01B778-B36C-4F64-A918-9ACA562AC1B8}" srcOrd="0" destOrd="0" parTransId="{2A9F8334-B755-4D18-BDA6-4CF562EB2137}" sibTransId="{D9801033-0EB4-4691-A8C9-A9137AB8F10E}"/>
    <dgm:cxn modelId="{582FA3AC-751A-4000-8F48-4534220113B1}" type="presOf" srcId="{ACCE76C8-4669-44A6-88A6-5A45DE90D21F}" destId="{64EFF697-05D8-4D42-98CC-46329BD5855F}" srcOrd="0" destOrd="0" presId="urn:microsoft.com/office/officeart/2005/8/layout/chevron1"/>
    <dgm:cxn modelId="{87EC0B6F-3F55-4B4B-B6A2-337E83778D4F}" srcId="{F9FF13F0-BE6F-4AD7-A95D-CBE96A031F28}" destId="{EAE9B7C1-3C78-4547-89FD-3F5D4F5AEBD8}" srcOrd="2" destOrd="0" parTransId="{AEE84881-021B-4542-9E8B-D22361714348}" sibTransId="{662C6B28-8724-4923-8B8A-06A03A8C2176}"/>
    <dgm:cxn modelId="{F98F0AE1-A032-425B-B1A2-D771E5792B37}" srcId="{ACCE76C8-4669-44A6-88A6-5A45DE90D21F}" destId="{20E94CEF-50E7-49E2-A0CF-0F44C99F08B6}" srcOrd="1" destOrd="0" parTransId="{7F23B186-21AC-4404-8275-8B0F52F88C06}" sibTransId="{34ADC0DE-8391-4D4A-A34A-5B86642FE4FB}"/>
    <dgm:cxn modelId="{46987D1C-3CA0-46C3-904A-A4B33479D68D}" type="presOf" srcId="{C4AE67C6-8AC8-46AA-9D52-CBA10AB2210D}" destId="{1D0E507F-6574-4EE2-A46B-9A5CB87E3EB2}" srcOrd="0" destOrd="0" presId="urn:microsoft.com/office/officeart/2005/8/layout/chevron1"/>
    <dgm:cxn modelId="{59CB5A58-8501-46D1-B5B7-908089F9F3C0}" srcId="{721AF0C9-4721-470B-86B6-5F0C0F51A1FF}" destId="{700B8612-EFDD-48D9-B8E5-D11A508E75E7}" srcOrd="1" destOrd="0" parTransId="{64CCC777-3EDC-426C-BC4E-ABBCB207571D}" sibTransId="{7EF05B14-BD79-41CC-BA4C-C9EEA9B15BC8}"/>
    <dgm:cxn modelId="{FBEAA4BC-2782-4125-B40F-CC014AB7B2DB}" type="presOf" srcId="{D8AB104A-A3ED-4CEC-9FF1-68CE0D00E7DF}" destId="{E8C6822D-618A-4E7F-822D-60CA885B1537}" srcOrd="0" destOrd="1" presId="urn:microsoft.com/office/officeart/2005/8/layout/chevron1"/>
    <dgm:cxn modelId="{ED66F580-E203-4D91-8CFC-6D467DFA499F}" type="presOf" srcId="{767272E6-09CA-481E-A1DB-0EB485C0B7A7}" destId="{3F41A5BF-9ED6-468A-9428-30152F1885C1}" srcOrd="0" destOrd="0" presId="urn:microsoft.com/office/officeart/2005/8/layout/chevron1"/>
    <dgm:cxn modelId="{538E73DE-EFD1-4387-966D-93FE166B4BE2}" type="presOf" srcId="{DEB909E6-7294-441A-BD9B-4C4C33DEE55F}" destId="{A0F80C6B-D00A-4529-87CF-934866A3E722}" srcOrd="0" destOrd="0" presId="urn:microsoft.com/office/officeart/2005/8/layout/chevron1"/>
    <dgm:cxn modelId="{5D47034D-41B7-4118-941C-2623421EBB93}" type="presOf" srcId="{2CFA76F3-9456-4C60-9068-EF4B4CEA8847}" destId="{1D0E507F-6574-4EE2-A46B-9A5CB87E3EB2}" srcOrd="0" destOrd="2" presId="urn:microsoft.com/office/officeart/2005/8/layout/chevron1"/>
    <dgm:cxn modelId="{DF4B2F0F-D76E-4E80-823F-344F07116C29}" type="presOf" srcId="{20E94CEF-50E7-49E2-A0CF-0F44C99F08B6}" destId="{DAAD30D6-2741-4D22-99C3-3927871846DA}" srcOrd="0" destOrd="0" presId="urn:microsoft.com/office/officeart/2005/8/layout/chevron1"/>
    <dgm:cxn modelId="{2084D9F1-437A-4852-9B94-049497F358F8}" srcId="{F82C7D11-9528-41B4-9242-861CF95DD8D2}" destId="{11FDD886-A75B-44EA-BA88-56578FCE4CFC}" srcOrd="1" destOrd="0" parTransId="{3C820876-4556-45F9-BBAC-929B98FE1D07}" sibTransId="{F6A0DDB5-59DC-4B47-8DAA-E92F615B5BDB}"/>
    <dgm:cxn modelId="{B1C2C73C-E3F7-4F3A-8CD5-66F9431809D3}" srcId="{F82C7D11-9528-41B4-9242-861CF95DD8D2}" destId="{5D842D56-A073-4DAB-BF7F-536C9E100485}" srcOrd="2" destOrd="0" parTransId="{0F3209FD-E486-4BAC-A7A8-2A3F1E6BD2CB}" sibTransId="{8DA76DE5-1C80-47E1-99D4-CE335B3EB434}"/>
    <dgm:cxn modelId="{3F4373F6-2D93-4061-AAAF-C71440A7171E}" srcId="{ACCE76C8-4669-44A6-88A6-5A45DE90D21F}" destId="{721AF0C9-4721-470B-86B6-5F0C0F51A1FF}" srcOrd="0" destOrd="0" parTransId="{51F440C4-A7BD-4303-945D-2DFFDD248433}" sibTransId="{4A998AB1-0D86-4C6D-84D7-76891554F457}"/>
    <dgm:cxn modelId="{65F335C8-1427-4335-A1C3-3F52CD1E688D}" srcId="{721AF0C9-4721-470B-86B6-5F0C0F51A1FF}" destId="{767272E6-09CA-481E-A1DB-0EB485C0B7A7}" srcOrd="0" destOrd="0" parTransId="{7EF20CCD-3CCA-409A-A915-DEC0EFB9E3AA}" sibTransId="{5C3C9101-F86A-4D65-B668-BEAA31A19C0B}"/>
    <dgm:cxn modelId="{CE9BFA48-64ED-493A-862C-84C5322891BE}" type="presOf" srcId="{C684E97E-9B8A-4E21-B62E-9E6FE0859B4E}" destId="{E8C6822D-618A-4E7F-822D-60CA885B1537}" srcOrd="0" destOrd="2" presId="urn:microsoft.com/office/officeart/2005/8/layout/chevron1"/>
    <dgm:cxn modelId="{ACC1B2CA-8C82-4F8E-99F2-B9A00EE1E93E}" type="presOf" srcId="{253C0BF0-BCEC-41CF-80BD-1B02DCC7D417}" destId="{E8C6822D-618A-4E7F-822D-60CA885B1537}" srcOrd="0" destOrd="0" presId="urn:microsoft.com/office/officeart/2005/8/layout/chevron1"/>
    <dgm:cxn modelId="{E33DEE06-4917-4DD1-A44C-62FA76A5D84B}" srcId="{ACCE76C8-4669-44A6-88A6-5A45DE90D21F}" destId="{2781ACC7-63A7-4F6F-B1FC-E823E189211D}" srcOrd="5" destOrd="0" parTransId="{4A405360-AB5C-481E-A1D6-600B4AB7CD75}" sibTransId="{EFEE34C1-E42B-41C0-B1C3-4889AF80307D}"/>
    <dgm:cxn modelId="{699A71CB-FE7D-403A-8D18-7A7F1EF6B6B1}" srcId="{2781ACC7-63A7-4F6F-B1FC-E823E189211D}" destId="{5F8067E9-AE48-45FC-89E1-4160CBD348EF}" srcOrd="1" destOrd="0" parTransId="{0A57EC44-0C9A-4366-BAC8-92D2976FCE2A}" sibTransId="{50E7A0C9-DFD4-459A-AE70-7157BF018FAA}"/>
    <dgm:cxn modelId="{ABD935DF-F3A5-43EC-8BDB-036CB2502BD4}" srcId="{DEB909E6-7294-441A-BD9B-4C4C33DEE55F}" destId="{4C5FA476-4DE5-4A4A-A951-90D1660C9D35}" srcOrd="1" destOrd="0" parTransId="{0EBF9865-655E-4BAB-872D-50D1BCC80B02}" sibTransId="{2F7DA4A8-C69A-4667-BA4C-C6AB592DE0C1}"/>
    <dgm:cxn modelId="{7D83C0FF-416B-4F44-B6EE-1D1D12DE76BA}" type="presOf" srcId="{F82C7D11-9528-41B4-9242-861CF95DD8D2}" destId="{BFE48439-E925-46CF-BF54-0C16BFF4BCE1}" srcOrd="0" destOrd="0" presId="urn:microsoft.com/office/officeart/2005/8/layout/chevron1"/>
    <dgm:cxn modelId="{AC605919-7BE9-4702-AD4A-0615B32AE838}" type="presOf" srcId="{700B8612-EFDD-48D9-B8E5-D11A508E75E7}" destId="{3F41A5BF-9ED6-468A-9428-30152F1885C1}" srcOrd="0" destOrd="1" presId="urn:microsoft.com/office/officeart/2005/8/layout/chevron1"/>
    <dgm:cxn modelId="{59478E09-2E5E-4655-A07F-1637E5828645}" type="presOf" srcId="{08F0D3DE-95E3-41FF-88D6-48795125DF85}" destId="{AD3309E5-E8A6-4898-B028-704A33BED9FE}" srcOrd="0" destOrd="1" presId="urn:microsoft.com/office/officeart/2005/8/layout/chevron1"/>
    <dgm:cxn modelId="{6BE1EDD9-4912-4E52-9611-5E4B4C1DB8F5}" srcId="{20E94CEF-50E7-49E2-A0CF-0F44C99F08B6}" destId="{C684E97E-9B8A-4E21-B62E-9E6FE0859B4E}" srcOrd="2" destOrd="0" parTransId="{FAFB7B26-0AD9-40A4-92F8-E07271B00FC2}" sibTransId="{15CA45DD-3D29-410C-9BD6-B1B65332C5BA}"/>
    <dgm:cxn modelId="{263D6938-D36A-4664-9336-36B33A75B9F5}" srcId="{2781ACC7-63A7-4F6F-B1FC-E823E189211D}" destId="{2CFA76F3-9456-4C60-9068-EF4B4CEA8847}" srcOrd="2" destOrd="0" parTransId="{21EB3D07-1B61-49AC-A8F1-47E71A12E5BC}" sibTransId="{B585ED20-AC21-4D45-93AA-524E2A88A6D5}"/>
    <dgm:cxn modelId="{FCCBD53F-8893-444B-BE4C-A57E75DF4173}" type="presParOf" srcId="{64EFF697-05D8-4D42-98CC-46329BD5855F}" destId="{1BCED0ED-6A57-4502-851F-7AC5E3903128}" srcOrd="0" destOrd="0" presId="urn:microsoft.com/office/officeart/2005/8/layout/chevron1"/>
    <dgm:cxn modelId="{9E9D41A6-B1A5-4B1F-979C-D333C440796D}" type="presParOf" srcId="{1BCED0ED-6A57-4502-851F-7AC5E3903128}" destId="{B4F69C82-9C15-4DD0-B083-3B9DD06C3D3C}" srcOrd="0" destOrd="0" presId="urn:microsoft.com/office/officeart/2005/8/layout/chevron1"/>
    <dgm:cxn modelId="{3AD8512A-71C6-4864-A7B2-E6D30FBCE532}" type="presParOf" srcId="{1BCED0ED-6A57-4502-851F-7AC5E3903128}" destId="{3F41A5BF-9ED6-468A-9428-30152F1885C1}" srcOrd="1" destOrd="0" presId="urn:microsoft.com/office/officeart/2005/8/layout/chevron1"/>
    <dgm:cxn modelId="{9AFE4DBC-BDFB-47B3-92DA-A56213060007}" type="presParOf" srcId="{64EFF697-05D8-4D42-98CC-46329BD5855F}" destId="{B26DFF34-CAE0-476E-895F-1901D0A5501D}" srcOrd="1" destOrd="0" presId="urn:microsoft.com/office/officeart/2005/8/layout/chevron1"/>
    <dgm:cxn modelId="{B9289FCC-C3C5-4EE6-A8A9-B7E6BD5B6220}" type="presParOf" srcId="{64EFF697-05D8-4D42-98CC-46329BD5855F}" destId="{41C235DA-6002-48CC-87DE-F14B4EABBF2A}" srcOrd="2" destOrd="0" presId="urn:microsoft.com/office/officeart/2005/8/layout/chevron1"/>
    <dgm:cxn modelId="{9F86AD49-65F0-47F6-803A-A432B39A404C}" type="presParOf" srcId="{41C235DA-6002-48CC-87DE-F14B4EABBF2A}" destId="{DAAD30D6-2741-4D22-99C3-3927871846DA}" srcOrd="0" destOrd="0" presId="urn:microsoft.com/office/officeart/2005/8/layout/chevron1"/>
    <dgm:cxn modelId="{315611A2-CCA2-417D-869D-80750B61EB3F}" type="presParOf" srcId="{41C235DA-6002-48CC-87DE-F14B4EABBF2A}" destId="{E8C6822D-618A-4E7F-822D-60CA885B1537}" srcOrd="1" destOrd="0" presId="urn:microsoft.com/office/officeart/2005/8/layout/chevron1"/>
    <dgm:cxn modelId="{AD51DD7C-8C00-4CE0-85C0-A3D9267F7B9D}" type="presParOf" srcId="{64EFF697-05D8-4D42-98CC-46329BD5855F}" destId="{DCD49857-51FE-4FE6-8157-B849DFE73180}" srcOrd="3" destOrd="0" presId="urn:microsoft.com/office/officeart/2005/8/layout/chevron1"/>
    <dgm:cxn modelId="{7C101AD3-A530-42C0-BE19-615640A17706}" type="presParOf" srcId="{64EFF697-05D8-4D42-98CC-46329BD5855F}" destId="{A85DD7D8-0E59-4C59-9E33-4CC1CFFA5B71}" srcOrd="4" destOrd="0" presId="urn:microsoft.com/office/officeart/2005/8/layout/chevron1"/>
    <dgm:cxn modelId="{26BE1A47-9AF7-4B42-8D2B-7ED19783E831}" type="presParOf" srcId="{A85DD7D8-0E59-4C59-9E33-4CC1CFFA5B71}" destId="{A0F80C6B-D00A-4529-87CF-934866A3E722}" srcOrd="0" destOrd="0" presId="urn:microsoft.com/office/officeart/2005/8/layout/chevron1"/>
    <dgm:cxn modelId="{DF16E483-3751-45CA-ABC0-28B4B68700BF}" type="presParOf" srcId="{A85DD7D8-0E59-4C59-9E33-4CC1CFFA5B71}" destId="{EB3D4CDA-F2D2-420D-8C0F-9D87F16DBFD7}" srcOrd="1" destOrd="0" presId="urn:microsoft.com/office/officeart/2005/8/layout/chevron1"/>
    <dgm:cxn modelId="{D0D9BE52-CF05-4D11-9B33-3D03C4923D26}" type="presParOf" srcId="{64EFF697-05D8-4D42-98CC-46329BD5855F}" destId="{DFE5A9FF-9B7F-4B11-8A9A-94A53E03BA0F}" srcOrd="5" destOrd="0" presId="urn:microsoft.com/office/officeart/2005/8/layout/chevron1"/>
    <dgm:cxn modelId="{96A0D182-470C-4784-A0C7-0D1A143201F0}" type="presParOf" srcId="{64EFF697-05D8-4D42-98CC-46329BD5855F}" destId="{8DDFACEE-8A6D-4AE9-9E4D-FD390C0F2370}" srcOrd="6" destOrd="0" presId="urn:microsoft.com/office/officeart/2005/8/layout/chevron1"/>
    <dgm:cxn modelId="{1344BC09-2BC3-42D7-95D3-C3411FD0D05B}" type="presParOf" srcId="{8DDFACEE-8A6D-4AE9-9E4D-FD390C0F2370}" destId="{E2CC95E5-48E7-485A-AD82-5F89BB7D510D}" srcOrd="0" destOrd="0" presId="urn:microsoft.com/office/officeart/2005/8/layout/chevron1"/>
    <dgm:cxn modelId="{BE32BD7F-6750-457A-ACC1-B4BE67B65869}" type="presParOf" srcId="{8DDFACEE-8A6D-4AE9-9E4D-FD390C0F2370}" destId="{AD3309E5-E8A6-4898-B028-704A33BED9FE}" srcOrd="1" destOrd="0" presId="urn:microsoft.com/office/officeart/2005/8/layout/chevron1"/>
    <dgm:cxn modelId="{B3C01CAA-442D-4199-9F57-CC58FD68FD92}" type="presParOf" srcId="{64EFF697-05D8-4D42-98CC-46329BD5855F}" destId="{BACDEEFA-3BDF-4153-A3F3-71BE39FCCC0E}" srcOrd="7" destOrd="0" presId="urn:microsoft.com/office/officeart/2005/8/layout/chevron1"/>
    <dgm:cxn modelId="{335A873A-2854-4BD0-89B8-A5189192E6CA}" type="presParOf" srcId="{64EFF697-05D8-4D42-98CC-46329BD5855F}" destId="{5E84E390-209F-4DB7-9A4C-AC183FC5F685}" srcOrd="8" destOrd="0" presId="urn:microsoft.com/office/officeart/2005/8/layout/chevron1"/>
    <dgm:cxn modelId="{6606AE64-0EDE-403D-8FC8-AD8AF6AB1BCC}" type="presParOf" srcId="{5E84E390-209F-4DB7-9A4C-AC183FC5F685}" destId="{BFE48439-E925-46CF-BF54-0C16BFF4BCE1}" srcOrd="0" destOrd="0" presId="urn:microsoft.com/office/officeart/2005/8/layout/chevron1"/>
    <dgm:cxn modelId="{EC8E7777-8AEF-4ED8-8F8A-FE5F05365A94}" type="presParOf" srcId="{5E84E390-209F-4DB7-9A4C-AC183FC5F685}" destId="{31A50575-92B9-4CE9-ABBE-79FC5DB3B3BF}" srcOrd="1" destOrd="0" presId="urn:microsoft.com/office/officeart/2005/8/layout/chevron1"/>
    <dgm:cxn modelId="{B1CF0685-647C-4EBD-BD5A-076983691CD2}" type="presParOf" srcId="{64EFF697-05D8-4D42-98CC-46329BD5855F}" destId="{5DB301F7-26C9-4D99-8550-E6D1E832EFB2}" srcOrd="9" destOrd="0" presId="urn:microsoft.com/office/officeart/2005/8/layout/chevron1"/>
    <dgm:cxn modelId="{E19C9471-C64C-4989-B10A-B25E31DF4641}" type="presParOf" srcId="{64EFF697-05D8-4D42-98CC-46329BD5855F}" destId="{8F0420A5-78BC-43A1-9FA5-A9831942C847}" srcOrd="10" destOrd="0" presId="urn:microsoft.com/office/officeart/2005/8/layout/chevron1"/>
    <dgm:cxn modelId="{E026C5BC-DF41-4560-8A0E-37942EC0E25D}" type="presParOf" srcId="{8F0420A5-78BC-43A1-9FA5-A9831942C847}" destId="{E566F10F-4A53-4302-AB3A-88F55091DFEC}" srcOrd="0" destOrd="0" presId="urn:microsoft.com/office/officeart/2005/8/layout/chevron1"/>
    <dgm:cxn modelId="{60D87720-D55A-42C4-BFB8-21569E2DDD56}" type="presParOf" srcId="{8F0420A5-78BC-43A1-9FA5-A9831942C847}" destId="{1D0E507F-6574-4EE2-A46B-9A5CB87E3EB2}"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EE1FC-9C59-4949-9C44-51F3B9B6C786}" type="doc">
      <dgm:prSet loTypeId="urn:microsoft.com/office/officeart/2005/8/layout/process1" loCatId="process" qsTypeId="urn:microsoft.com/office/officeart/2005/8/quickstyle/3d5" qsCatId="3D" csTypeId="urn:microsoft.com/office/officeart/2005/8/colors/colorful5" csCatId="colorful" phldr="1"/>
      <dgm:spPr/>
    </dgm:pt>
    <dgm:pt modelId="{88B7760F-7755-47CB-B0A6-C33423E11389}">
      <dgm:prSet phldrT="[Text]"/>
      <dgm:spPr>
        <a:xfrm>
          <a:off x="2381" y="184943"/>
          <a:ext cx="738187" cy="442912"/>
        </a:xfrm>
        <a:solidFill>
          <a:srgbClr val="AABBDA">
            <a:hueOff val="0"/>
            <a:satOff val="0"/>
            <a:lumOff val="0"/>
            <a:alphaOff val="0"/>
          </a:srgbClr>
        </a:solidFill>
        <a:ln>
          <a:noFill/>
        </a:ln>
        <a:effectLst/>
        <a:sp3d extrusionH="381000" contourW="38100" prstMaterial="matte">
          <a:contourClr>
            <a:srgbClr val="FFFFFF"/>
          </a:contourClr>
        </a:sp3d>
      </dgm:spPr>
      <dgm:t>
        <a:bodyPr/>
        <a:lstStyle/>
        <a:p>
          <a:r>
            <a:rPr lang="en-US" dirty="0" smtClean="0">
              <a:solidFill>
                <a:srgbClr val="000000"/>
              </a:solidFill>
              <a:latin typeface="Calibri"/>
              <a:ea typeface="+mn-ea"/>
              <a:cs typeface="+mn-cs"/>
            </a:rPr>
            <a:t>Test Strategy &amp; Planning</a:t>
          </a:r>
          <a:endParaRPr lang="en-US" dirty="0">
            <a:solidFill>
              <a:srgbClr val="000000"/>
            </a:solidFill>
            <a:latin typeface="Calibri"/>
            <a:ea typeface="+mn-ea"/>
            <a:cs typeface="+mn-cs"/>
          </a:endParaRPr>
        </a:p>
      </dgm:t>
    </dgm:pt>
    <dgm:pt modelId="{19B8DC43-CF60-4176-ABF5-29D927F0CB9E}" type="parTrans" cxnId="{53D0ADE4-0373-4D35-921B-C35749795A98}">
      <dgm:prSet/>
      <dgm:spPr/>
      <dgm:t>
        <a:bodyPr/>
        <a:lstStyle/>
        <a:p>
          <a:endParaRPr lang="en-US">
            <a:solidFill>
              <a:schemeClr val="tx1"/>
            </a:solidFill>
          </a:endParaRPr>
        </a:p>
      </dgm:t>
    </dgm:pt>
    <dgm:pt modelId="{E4B57EBA-1A46-465F-B15B-EA0BD5F67B19}" type="sibTrans" cxnId="{53D0ADE4-0373-4D35-921B-C35749795A98}">
      <dgm:prSet/>
      <dgm:spPr>
        <a:xfrm>
          <a:off x="814387" y="314864"/>
          <a:ext cx="156495" cy="183070"/>
        </a:xfrm>
        <a:solidFill>
          <a:srgbClr val="AABBDA">
            <a:hueOff val="0"/>
            <a:satOff val="0"/>
            <a:lumOff val="0"/>
            <a:alphaOff val="0"/>
          </a:srgbClr>
        </a:solidFill>
        <a:ln>
          <a:noFill/>
        </a:ln>
        <a:effectLst/>
        <a:sp3d z="-52400" extrusionH="181000" contourW="38100" prstMaterial="matte">
          <a:contourClr>
            <a:srgbClr val="FFFFFF"/>
          </a:contourClr>
        </a:sp3d>
      </dgm:spPr>
      <dgm:t>
        <a:bodyPr/>
        <a:lstStyle/>
        <a:p>
          <a:endParaRPr lang="en-US">
            <a:solidFill>
              <a:srgbClr val="000000"/>
            </a:solidFill>
            <a:latin typeface="Calibri"/>
            <a:ea typeface="+mn-ea"/>
            <a:cs typeface="+mn-cs"/>
          </a:endParaRPr>
        </a:p>
      </dgm:t>
    </dgm:pt>
    <dgm:pt modelId="{955A77BD-AC79-4582-B702-CD2E9AD26FA9}">
      <dgm:prSet phldrT="[Text]"/>
      <dgm:spPr>
        <a:xfrm>
          <a:off x="1035843" y="184943"/>
          <a:ext cx="738187" cy="442912"/>
        </a:xfrm>
        <a:solidFill>
          <a:srgbClr val="AABBDA">
            <a:hueOff val="-221273"/>
            <a:satOff val="1061"/>
            <a:lumOff val="-3578"/>
            <a:alphaOff val="0"/>
          </a:srgbClr>
        </a:solidFill>
        <a:ln>
          <a:noFill/>
        </a:ln>
        <a:effectLst/>
        <a:sp3d extrusionH="381000" contourW="38100" prstMaterial="matte">
          <a:contourClr>
            <a:srgbClr val="FFFFFF"/>
          </a:contourClr>
        </a:sp3d>
      </dgm:spPr>
      <dgm:t>
        <a:bodyPr/>
        <a:lstStyle/>
        <a:p>
          <a:r>
            <a:rPr lang="en-US" dirty="0" smtClean="0">
              <a:solidFill>
                <a:srgbClr val="000000"/>
              </a:solidFill>
              <a:latin typeface="Calibri"/>
              <a:ea typeface="+mn-ea"/>
              <a:cs typeface="+mn-cs"/>
            </a:rPr>
            <a:t>Test Design</a:t>
          </a:r>
          <a:endParaRPr lang="en-US" dirty="0">
            <a:solidFill>
              <a:srgbClr val="000000"/>
            </a:solidFill>
            <a:latin typeface="Calibri"/>
            <a:ea typeface="+mn-ea"/>
            <a:cs typeface="+mn-cs"/>
          </a:endParaRPr>
        </a:p>
      </dgm:t>
    </dgm:pt>
    <dgm:pt modelId="{8382F25C-7EDC-4FF1-B2EF-3CB5B737C83A}" type="parTrans" cxnId="{A1DB7032-2949-44EB-B3AC-C49776241CE3}">
      <dgm:prSet/>
      <dgm:spPr/>
      <dgm:t>
        <a:bodyPr/>
        <a:lstStyle/>
        <a:p>
          <a:endParaRPr lang="en-US">
            <a:solidFill>
              <a:schemeClr val="tx1"/>
            </a:solidFill>
          </a:endParaRPr>
        </a:p>
      </dgm:t>
    </dgm:pt>
    <dgm:pt modelId="{EAD5BEC6-FE87-4A6B-9FD8-EC3E99360D2E}" type="sibTrans" cxnId="{A1DB7032-2949-44EB-B3AC-C49776241CE3}">
      <dgm:prSet/>
      <dgm:spPr>
        <a:xfrm>
          <a:off x="1847850" y="314864"/>
          <a:ext cx="156495" cy="183070"/>
        </a:xfrm>
        <a:solidFill>
          <a:srgbClr val="AABBDA">
            <a:hueOff val="-295031"/>
            <a:satOff val="1415"/>
            <a:lumOff val="-4771"/>
            <a:alphaOff val="0"/>
          </a:srgbClr>
        </a:solidFill>
        <a:ln>
          <a:noFill/>
        </a:ln>
        <a:effectLst/>
        <a:sp3d z="-52400" extrusionH="181000" contourW="38100" prstMaterial="matte">
          <a:contourClr>
            <a:srgbClr val="FFFFFF"/>
          </a:contourClr>
        </a:sp3d>
      </dgm:spPr>
      <dgm:t>
        <a:bodyPr/>
        <a:lstStyle/>
        <a:p>
          <a:endParaRPr lang="en-US">
            <a:solidFill>
              <a:srgbClr val="000000"/>
            </a:solidFill>
            <a:latin typeface="Calibri"/>
            <a:ea typeface="+mn-ea"/>
            <a:cs typeface="+mn-cs"/>
          </a:endParaRPr>
        </a:p>
      </dgm:t>
    </dgm:pt>
    <dgm:pt modelId="{55F30443-C972-4EB7-B7D5-50EAF4EEA5CC}">
      <dgm:prSet phldrT="[Text]"/>
      <dgm:spPr>
        <a:xfrm>
          <a:off x="2069306" y="184943"/>
          <a:ext cx="738187" cy="442912"/>
        </a:xfrm>
        <a:solidFill>
          <a:srgbClr val="AABBDA">
            <a:hueOff val="-442547"/>
            <a:satOff val="2123"/>
            <a:lumOff val="-7157"/>
            <a:alphaOff val="0"/>
          </a:srgbClr>
        </a:solidFill>
        <a:ln>
          <a:noFill/>
        </a:ln>
        <a:effectLst/>
        <a:sp3d extrusionH="381000" contourW="38100" prstMaterial="matte">
          <a:contourClr>
            <a:srgbClr val="FFFFFF"/>
          </a:contourClr>
        </a:sp3d>
      </dgm:spPr>
      <dgm:t>
        <a:bodyPr/>
        <a:lstStyle/>
        <a:p>
          <a:r>
            <a:rPr lang="en-US" dirty="0" smtClean="0">
              <a:solidFill>
                <a:srgbClr val="000000"/>
              </a:solidFill>
              <a:latin typeface="Calibri"/>
              <a:ea typeface="+mn-ea"/>
              <a:cs typeface="+mn-cs"/>
            </a:rPr>
            <a:t>Test Case Development</a:t>
          </a:r>
          <a:endParaRPr lang="en-US" dirty="0">
            <a:solidFill>
              <a:srgbClr val="000000"/>
            </a:solidFill>
            <a:latin typeface="Calibri"/>
            <a:ea typeface="+mn-ea"/>
            <a:cs typeface="+mn-cs"/>
          </a:endParaRPr>
        </a:p>
      </dgm:t>
    </dgm:pt>
    <dgm:pt modelId="{4335DA63-30B2-4367-BD62-1EB3607C8F58}" type="parTrans" cxnId="{5B760367-17C7-4E34-A86D-27746512F456}">
      <dgm:prSet/>
      <dgm:spPr/>
      <dgm:t>
        <a:bodyPr/>
        <a:lstStyle/>
        <a:p>
          <a:endParaRPr lang="en-US">
            <a:solidFill>
              <a:schemeClr val="tx1"/>
            </a:solidFill>
          </a:endParaRPr>
        </a:p>
      </dgm:t>
    </dgm:pt>
    <dgm:pt modelId="{23797B88-A68E-442A-8180-393780998D3D}" type="sibTrans" cxnId="{5B760367-17C7-4E34-A86D-27746512F456}">
      <dgm:prSet/>
      <dgm:spPr>
        <a:xfrm>
          <a:off x="2881312" y="314864"/>
          <a:ext cx="156495" cy="183070"/>
        </a:xfrm>
        <a:solidFill>
          <a:srgbClr val="AABBDA">
            <a:hueOff val="-590062"/>
            <a:satOff val="2831"/>
            <a:lumOff val="-9542"/>
            <a:alphaOff val="0"/>
          </a:srgbClr>
        </a:solidFill>
        <a:ln>
          <a:noFill/>
        </a:ln>
        <a:effectLst/>
        <a:sp3d z="-52400" extrusionH="181000" contourW="38100" prstMaterial="matte">
          <a:contourClr>
            <a:srgbClr val="FFFFFF"/>
          </a:contourClr>
        </a:sp3d>
      </dgm:spPr>
      <dgm:t>
        <a:bodyPr/>
        <a:lstStyle/>
        <a:p>
          <a:endParaRPr lang="en-US">
            <a:solidFill>
              <a:srgbClr val="000000"/>
            </a:solidFill>
            <a:latin typeface="Calibri"/>
            <a:ea typeface="+mn-ea"/>
            <a:cs typeface="+mn-cs"/>
          </a:endParaRPr>
        </a:p>
      </dgm:t>
    </dgm:pt>
    <dgm:pt modelId="{8A9BAD0F-EA61-4D24-BC6C-79219CEEA83A}">
      <dgm:prSet phldrT="[Text]"/>
      <dgm:spPr>
        <a:xfrm>
          <a:off x="3102768" y="184943"/>
          <a:ext cx="738187" cy="442912"/>
        </a:xfrm>
        <a:solidFill>
          <a:srgbClr val="AABBDA">
            <a:hueOff val="-663820"/>
            <a:satOff val="3184"/>
            <a:lumOff val="-10735"/>
            <a:alphaOff val="0"/>
          </a:srgbClr>
        </a:solidFill>
        <a:ln>
          <a:noFill/>
        </a:ln>
        <a:effectLst/>
        <a:sp3d extrusionH="381000" contourW="38100" prstMaterial="matte">
          <a:contourClr>
            <a:srgbClr val="FFFFFF"/>
          </a:contourClr>
        </a:sp3d>
      </dgm:spPr>
      <dgm:t>
        <a:bodyPr/>
        <a:lstStyle/>
        <a:p>
          <a:r>
            <a:rPr lang="en-US" dirty="0" smtClean="0">
              <a:solidFill>
                <a:srgbClr val="000000"/>
              </a:solidFill>
              <a:latin typeface="Calibri"/>
              <a:ea typeface="+mn-ea"/>
              <a:cs typeface="+mn-cs"/>
            </a:rPr>
            <a:t>Test Automation</a:t>
          </a:r>
          <a:endParaRPr lang="en-US" dirty="0">
            <a:solidFill>
              <a:srgbClr val="000000"/>
            </a:solidFill>
            <a:latin typeface="Calibri"/>
            <a:ea typeface="+mn-ea"/>
            <a:cs typeface="+mn-cs"/>
          </a:endParaRPr>
        </a:p>
      </dgm:t>
    </dgm:pt>
    <dgm:pt modelId="{849581B5-7B00-41C7-A755-EB42E3E55813}" type="parTrans" cxnId="{1A33FDD1-8A0F-4E85-A568-17050FF8CA73}">
      <dgm:prSet/>
      <dgm:spPr/>
      <dgm:t>
        <a:bodyPr/>
        <a:lstStyle/>
        <a:p>
          <a:endParaRPr lang="en-US">
            <a:solidFill>
              <a:schemeClr val="tx1"/>
            </a:solidFill>
          </a:endParaRPr>
        </a:p>
      </dgm:t>
    </dgm:pt>
    <dgm:pt modelId="{EDF3A798-ED9E-41A0-BCF2-6EB1F44FDB2C}" type="sibTrans" cxnId="{1A33FDD1-8A0F-4E85-A568-17050FF8CA73}">
      <dgm:prSet/>
      <dgm:spPr>
        <a:xfrm>
          <a:off x="3914775" y="314864"/>
          <a:ext cx="156495" cy="183070"/>
        </a:xfrm>
        <a:solidFill>
          <a:srgbClr val="AABBDA">
            <a:hueOff val="-885093"/>
            <a:satOff val="4246"/>
            <a:lumOff val="-14313"/>
            <a:alphaOff val="0"/>
          </a:srgbClr>
        </a:solidFill>
        <a:ln>
          <a:noFill/>
        </a:ln>
        <a:effectLst/>
        <a:sp3d z="-52400" extrusionH="181000" contourW="38100" prstMaterial="matte">
          <a:contourClr>
            <a:srgbClr val="FFFFFF"/>
          </a:contourClr>
        </a:sp3d>
      </dgm:spPr>
      <dgm:t>
        <a:bodyPr/>
        <a:lstStyle/>
        <a:p>
          <a:endParaRPr lang="en-US">
            <a:solidFill>
              <a:srgbClr val="000000"/>
            </a:solidFill>
            <a:latin typeface="Calibri"/>
            <a:ea typeface="+mn-ea"/>
            <a:cs typeface="+mn-cs"/>
          </a:endParaRPr>
        </a:p>
      </dgm:t>
    </dgm:pt>
    <dgm:pt modelId="{18E8DAA4-840A-40A2-B389-43DA9565ECFF}">
      <dgm:prSet phldrT="[Text]"/>
      <dgm:spPr>
        <a:xfrm>
          <a:off x="4136231" y="184943"/>
          <a:ext cx="738187" cy="442912"/>
        </a:xfrm>
        <a:solidFill>
          <a:srgbClr val="AABBDA">
            <a:hueOff val="-885093"/>
            <a:satOff val="4246"/>
            <a:lumOff val="-14313"/>
            <a:alphaOff val="0"/>
          </a:srgbClr>
        </a:solidFill>
        <a:ln>
          <a:noFill/>
        </a:ln>
        <a:effectLst/>
        <a:sp3d extrusionH="381000" contourW="38100" prstMaterial="matte">
          <a:contourClr>
            <a:srgbClr val="FFFFFF"/>
          </a:contourClr>
        </a:sp3d>
      </dgm:spPr>
      <dgm:t>
        <a:bodyPr/>
        <a:lstStyle/>
        <a:p>
          <a:r>
            <a:rPr lang="en-US" dirty="0" smtClean="0">
              <a:solidFill>
                <a:srgbClr val="000000"/>
              </a:solidFill>
              <a:latin typeface="Calibri"/>
              <a:ea typeface="+mn-ea"/>
              <a:cs typeface="+mn-cs"/>
            </a:rPr>
            <a:t>Test Execution and Reporting</a:t>
          </a:r>
          <a:endParaRPr lang="en-US" dirty="0">
            <a:solidFill>
              <a:srgbClr val="000000"/>
            </a:solidFill>
            <a:latin typeface="Calibri"/>
            <a:ea typeface="+mn-ea"/>
            <a:cs typeface="+mn-cs"/>
          </a:endParaRPr>
        </a:p>
      </dgm:t>
    </dgm:pt>
    <dgm:pt modelId="{05D87FEC-FF3C-4613-971B-7D7C6CB7CBCE}" type="parTrans" cxnId="{033D0273-62E3-409A-808F-1507196ED0BB}">
      <dgm:prSet/>
      <dgm:spPr/>
      <dgm:t>
        <a:bodyPr/>
        <a:lstStyle/>
        <a:p>
          <a:endParaRPr lang="en-US">
            <a:solidFill>
              <a:schemeClr val="tx1"/>
            </a:solidFill>
          </a:endParaRPr>
        </a:p>
      </dgm:t>
    </dgm:pt>
    <dgm:pt modelId="{F1F33954-A580-46F8-979E-8A4627203154}" type="sibTrans" cxnId="{033D0273-62E3-409A-808F-1507196ED0BB}">
      <dgm:prSet/>
      <dgm:spPr/>
      <dgm:t>
        <a:bodyPr/>
        <a:lstStyle/>
        <a:p>
          <a:endParaRPr lang="en-US">
            <a:solidFill>
              <a:schemeClr val="tx1"/>
            </a:solidFill>
          </a:endParaRPr>
        </a:p>
      </dgm:t>
    </dgm:pt>
    <dgm:pt modelId="{BBC5C748-DFB4-4393-A90E-F33D7078EEBB}" type="pres">
      <dgm:prSet presAssocID="{C0AEE1FC-9C59-4949-9C44-51F3B9B6C786}" presName="Name0" presStyleCnt="0">
        <dgm:presLayoutVars>
          <dgm:dir/>
          <dgm:resizeHandles val="exact"/>
        </dgm:presLayoutVars>
      </dgm:prSet>
      <dgm:spPr/>
    </dgm:pt>
    <dgm:pt modelId="{F997AB8E-FA2B-45A6-B827-8092A758F20A}" type="pres">
      <dgm:prSet presAssocID="{88B7760F-7755-47CB-B0A6-C33423E11389}" presName="node" presStyleLbl="node1" presStyleIdx="0" presStyleCnt="5">
        <dgm:presLayoutVars>
          <dgm:bulletEnabled val="1"/>
        </dgm:presLayoutVars>
      </dgm:prSet>
      <dgm:spPr>
        <a:prstGeom prst="roundRect">
          <a:avLst>
            <a:gd name="adj" fmla="val 10000"/>
          </a:avLst>
        </a:prstGeom>
      </dgm:spPr>
      <dgm:t>
        <a:bodyPr/>
        <a:lstStyle/>
        <a:p>
          <a:endParaRPr lang="en-US"/>
        </a:p>
      </dgm:t>
    </dgm:pt>
    <dgm:pt modelId="{688CCB5D-8A70-4C6B-8EC6-31B84C81FAB3}" type="pres">
      <dgm:prSet presAssocID="{E4B57EBA-1A46-465F-B15B-EA0BD5F67B19}" presName="sibTrans" presStyleLbl="sibTrans2D1" presStyleIdx="0" presStyleCnt="4"/>
      <dgm:spPr>
        <a:prstGeom prst="rightArrow">
          <a:avLst>
            <a:gd name="adj1" fmla="val 60000"/>
            <a:gd name="adj2" fmla="val 50000"/>
          </a:avLst>
        </a:prstGeom>
      </dgm:spPr>
      <dgm:t>
        <a:bodyPr/>
        <a:lstStyle/>
        <a:p>
          <a:endParaRPr lang="en-US"/>
        </a:p>
      </dgm:t>
    </dgm:pt>
    <dgm:pt modelId="{3C7524B8-CF2B-44CD-880E-CF393DC43B6D}" type="pres">
      <dgm:prSet presAssocID="{E4B57EBA-1A46-465F-B15B-EA0BD5F67B19}" presName="connectorText" presStyleLbl="sibTrans2D1" presStyleIdx="0" presStyleCnt="4"/>
      <dgm:spPr/>
      <dgm:t>
        <a:bodyPr/>
        <a:lstStyle/>
        <a:p>
          <a:endParaRPr lang="en-US"/>
        </a:p>
      </dgm:t>
    </dgm:pt>
    <dgm:pt modelId="{B68EFF2A-58EA-4B12-B135-E6DACB31B0A4}" type="pres">
      <dgm:prSet presAssocID="{955A77BD-AC79-4582-B702-CD2E9AD26FA9}" presName="node" presStyleLbl="node1" presStyleIdx="1" presStyleCnt="5">
        <dgm:presLayoutVars>
          <dgm:bulletEnabled val="1"/>
        </dgm:presLayoutVars>
      </dgm:prSet>
      <dgm:spPr>
        <a:prstGeom prst="roundRect">
          <a:avLst>
            <a:gd name="adj" fmla="val 10000"/>
          </a:avLst>
        </a:prstGeom>
      </dgm:spPr>
      <dgm:t>
        <a:bodyPr/>
        <a:lstStyle/>
        <a:p>
          <a:endParaRPr lang="en-US"/>
        </a:p>
      </dgm:t>
    </dgm:pt>
    <dgm:pt modelId="{13BB1B4A-2A96-459D-8308-175964AE5C82}" type="pres">
      <dgm:prSet presAssocID="{EAD5BEC6-FE87-4A6B-9FD8-EC3E99360D2E}" presName="sibTrans" presStyleLbl="sibTrans2D1" presStyleIdx="1" presStyleCnt="4"/>
      <dgm:spPr>
        <a:prstGeom prst="rightArrow">
          <a:avLst>
            <a:gd name="adj1" fmla="val 60000"/>
            <a:gd name="adj2" fmla="val 50000"/>
          </a:avLst>
        </a:prstGeom>
      </dgm:spPr>
      <dgm:t>
        <a:bodyPr/>
        <a:lstStyle/>
        <a:p>
          <a:endParaRPr lang="en-US"/>
        </a:p>
      </dgm:t>
    </dgm:pt>
    <dgm:pt modelId="{4EB2BE6F-E7E7-4F3F-8101-A6B4E4104F99}" type="pres">
      <dgm:prSet presAssocID="{EAD5BEC6-FE87-4A6B-9FD8-EC3E99360D2E}" presName="connectorText" presStyleLbl="sibTrans2D1" presStyleIdx="1" presStyleCnt="4"/>
      <dgm:spPr/>
      <dgm:t>
        <a:bodyPr/>
        <a:lstStyle/>
        <a:p>
          <a:endParaRPr lang="en-US"/>
        </a:p>
      </dgm:t>
    </dgm:pt>
    <dgm:pt modelId="{AF82FD50-457F-4805-9FA0-B0F20BB05FB4}" type="pres">
      <dgm:prSet presAssocID="{55F30443-C972-4EB7-B7D5-50EAF4EEA5CC}" presName="node" presStyleLbl="node1" presStyleIdx="2" presStyleCnt="5">
        <dgm:presLayoutVars>
          <dgm:bulletEnabled val="1"/>
        </dgm:presLayoutVars>
      </dgm:prSet>
      <dgm:spPr>
        <a:prstGeom prst="roundRect">
          <a:avLst>
            <a:gd name="adj" fmla="val 10000"/>
          </a:avLst>
        </a:prstGeom>
      </dgm:spPr>
      <dgm:t>
        <a:bodyPr/>
        <a:lstStyle/>
        <a:p>
          <a:endParaRPr lang="en-US"/>
        </a:p>
      </dgm:t>
    </dgm:pt>
    <dgm:pt modelId="{D5246F84-2ED2-418E-80C0-43598C4F7072}" type="pres">
      <dgm:prSet presAssocID="{23797B88-A68E-442A-8180-393780998D3D}" presName="sibTrans" presStyleLbl="sibTrans2D1" presStyleIdx="2" presStyleCnt="4"/>
      <dgm:spPr>
        <a:prstGeom prst="rightArrow">
          <a:avLst>
            <a:gd name="adj1" fmla="val 60000"/>
            <a:gd name="adj2" fmla="val 50000"/>
          </a:avLst>
        </a:prstGeom>
      </dgm:spPr>
      <dgm:t>
        <a:bodyPr/>
        <a:lstStyle/>
        <a:p>
          <a:endParaRPr lang="en-US"/>
        </a:p>
      </dgm:t>
    </dgm:pt>
    <dgm:pt modelId="{477B5824-6952-4F36-AB19-192846ABD338}" type="pres">
      <dgm:prSet presAssocID="{23797B88-A68E-442A-8180-393780998D3D}" presName="connectorText" presStyleLbl="sibTrans2D1" presStyleIdx="2" presStyleCnt="4"/>
      <dgm:spPr/>
      <dgm:t>
        <a:bodyPr/>
        <a:lstStyle/>
        <a:p>
          <a:endParaRPr lang="en-US"/>
        </a:p>
      </dgm:t>
    </dgm:pt>
    <dgm:pt modelId="{2C55A7DB-C452-4E9D-8CA6-2F33520518C6}" type="pres">
      <dgm:prSet presAssocID="{8A9BAD0F-EA61-4D24-BC6C-79219CEEA83A}" presName="node" presStyleLbl="node1" presStyleIdx="3" presStyleCnt="5">
        <dgm:presLayoutVars>
          <dgm:bulletEnabled val="1"/>
        </dgm:presLayoutVars>
      </dgm:prSet>
      <dgm:spPr>
        <a:prstGeom prst="roundRect">
          <a:avLst>
            <a:gd name="adj" fmla="val 10000"/>
          </a:avLst>
        </a:prstGeom>
      </dgm:spPr>
      <dgm:t>
        <a:bodyPr/>
        <a:lstStyle/>
        <a:p>
          <a:endParaRPr lang="en-US"/>
        </a:p>
      </dgm:t>
    </dgm:pt>
    <dgm:pt modelId="{78C1B28A-EA3F-4D1B-BAF4-4F6AC5023618}" type="pres">
      <dgm:prSet presAssocID="{EDF3A798-ED9E-41A0-BCF2-6EB1F44FDB2C}" presName="sibTrans" presStyleLbl="sibTrans2D1" presStyleIdx="3" presStyleCnt="4"/>
      <dgm:spPr>
        <a:prstGeom prst="rightArrow">
          <a:avLst>
            <a:gd name="adj1" fmla="val 60000"/>
            <a:gd name="adj2" fmla="val 50000"/>
          </a:avLst>
        </a:prstGeom>
      </dgm:spPr>
      <dgm:t>
        <a:bodyPr/>
        <a:lstStyle/>
        <a:p>
          <a:endParaRPr lang="en-US"/>
        </a:p>
      </dgm:t>
    </dgm:pt>
    <dgm:pt modelId="{9029966C-8A47-446C-BC6E-5E6F8A809B91}" type="pres">
      <dgm:prSet presAssocID="{EDF3A798-ED9E-41A0-BCF2-6EB1F44FDB2C}" presName="connectorText" presStyleLbl="sibTrans2D1" presStyleIdx="3" presStyleCnt="4"/>
      <dgm:spPr/>
      <dgm:t>
        <a:bodyPr/>
        <a:lstStyle/>
        <a:p>
          <a:endParaRPr lang="en-US"/>
        </a:p>
      </dgm:t>
    </dgm:pt>
    <dgm:pt modelId="{CBDA26C5-DDE5-4A88-8644-E59A67E2CD76}" type="pres">
      <dgm:prSet presAssocID="{18E8DAA4-840A-40A2-B389-43DA9565ECFF}" presName="node" presStyleLbl="node1" presStyleIdx="4" presStyleCnt="5">
        <dgm:presLayoutVars>
          <dgm:bulletEnabled val="1"/>
        </dgm:presLayoutVars>
      </dgm:prSet>
      <dgm:spPr>
        <a:prstGeom prst="roundRect">
          <a:avLst>
            <a:gd name="adj" fmla="val 10000"/>
          </a:avLst>
        </a:prstGeom>
      </dgm:spPr>
      <dgm:t>
        <a:bodyPr/>
        <a:lstStyle/>
        <a:p>
          <a:endParaRPr lang="en-US"/>
        </a:p>
      </dgm:t>
    </dgm:pt>
  </dgm:ptLst>
  <dgm:cxnLst>
    <dgm:cxn modelId="{5C9B804B-00F7-4DAF-83C1-33623A3F881E}" type="presOf" srcId="{88B7760F-7755-47CB-B0A6-C33423E11389}" destId="{F997AB8E-FA2B-45A6-B827-8092A758F20A}" srcOrd="0" destOrd="0" presId="urn:microsoft.com/office/officeart/2005/8/layout/process1"/>
    <dgm:cxn modelId="{F844B27D-4ADC-42E4-A2C6-3B3672950B22}" type="presOf" srcId="{E4B57EBA-1A46-465F-B15B-EA0BD5F67B19}" destId="{688CCB5D-8A70-4C6B-8EC6-31B84C81FAB3}" srcOrd="0" destOrd="0" presId="urn:microsoft.com/office/officeart/2005/8/layout/process1"/>
    <dgm:cxn modelId="{9A678FF6-E2CC-4281-A580-DE0EBA94603B}" type="presOf" srcId="{EDF3A798-ED9E-41A0-BCF2-6EB1F44FDB2C}" destId="{9029966C-8A47-446C-BC6E-5E6F8A809B91}" srcOrd="1" destOrd="0" presId="urn:microsoft.com/office/officeart/2005/8/layout/process1"/>
    <dgm:cxn modelId="{35872E02-1F2A-4757-8778-567C31A86E95}" type="presOf" srcId="{EDF3A798-ED9E-41A0-BCF2-6EB1F44FDB2C}" destId="{78C1B28A-EA3F-4D1B-BAF4-4F6AC5023618}" srcOrd="0" destOrd="0" presId="urn:microsoft.com/office/officeart/2005/8/layout/process1"/>
    <dgm:cxn modelId="{033D0273-62E3-409A-808F-1507196ED0BB}" srcId="{C0AEE1FC-9C59-4949-9C44-51F3B9B6C786}" destId="{18E8DAA4-840A-40A2-B389-43DA9565ECFF}" srcOrd="4" destOrd="0" parTransId="{05D87FEC-FF3C-4613-971B-7D7C6CB7CBCE}" sibTransId="{F1F33954-A580-46F8-979E-8A4627203154}"/>
    <dgm:cxn modelId="{0F07A9AC-A57D-4A58-89B0-2EF2FBC92B56}" type="presOf" srcId="{EAD5BEC6-FE87-4A6B-9FD8-EC3E99360D2E}" destId="{13BB1B4A-2A96-459D-8308-175964AE5C82}" srcOrd="0" destOrd="0" presId="urn:microsoft.com/office/officeart/2005/8/layout/process1"/>
    <dgm:cxn modelId="{1A33FDD1-8A0F-4E85-A568-17050FF8CA73}" srcId="{C0AEE1FC-9C59-4949-9C44-51F3B9B6C786}" destId="{8A9BAD0F-EA61-4D24-BC6C-79219CEEA83A}" srcOrd="3" destOrd="0" parTransId="{849581B5-7B00-41C7-A755-EB42E3E55813}" sibTransId="{EDF3A798-ED9E-41A0-BCF2-6EB1F44FDB2C}"/>
    <dgm:cxn modelId="{3B6C6F9F-2D79-4B42-9830-AB7F106C0690}" type="presOf" srcId="{55F30443-C972-4EB7-B7D5-50EAF4EEA5CC}" destId="{AF82FD50-457F-4805-9FA0-B0F20BB05FB4}" srcOrd="0" destOrd="0" presId="urn:microsoft.com/office/officeart/2005/8/layout/process1"/>
    <dgm:cxn modelId="{F16A8AFE-3388-4D3C-B367-A46B6A297B24}" type="presOf" srcId="{C0AEE1FC-9C59-4949-9C44-51F3B9B6C786}" destId="{BBC5C748-DFB4-4393-A90E-F33D7078EEBB}" srcOrd="0" destOrd="0" presId="urn:microsoft.com/office/officeart/2005/8/layout/process1"/>
    <dgm:cxn modelId="{DEBF1389-8F46-4191-BB8E-430FC27EF6F8}" type="presOf" srcId="{23797B88-A68E-442A-8180-393780998D3D}" destId="{477B5824-6952-4F36-AB19-192846ABD338}" srcOrd="1" destOrd="0" presId="urn:microsoft.com/office/officeart/2005/8/layout/process1"/>
    <dgm:cxn modelId="{E917B74A-0D7E-4167-8476-9FC67F1BBFD0}" type="presOf" srcId="{E4B57EBA-1A46-465F-B15B-EA0BD5F67B19}" destId="{3C7524B8-CF2B-44CD-880E-CF393DC43B6D}" srcOrd="1" destOrd="0" presId="urn:microsoft.com/office/officeart/2005/8/layout/process1"/>
    <dgm:cxn modelId="{53D0ADE4-0373-4D35-921B-C35749795A98}" srcId="{C0AEE1FC-9C59-4949-9C44-51F3B9B6C786}" destId="{88B7760F-7755-47CB-B0A6-C33423E11389}" srcOrd="0" destOrd="0" parTransId="{19B8DC43-CF60-4176-ABF5-29D927F0CB9E}" sibTransId="{E4B57EBA-1A46-465F-B15B-EA0BD5F67B19}"/>
    <dgm:cxn modelId="{A1DB7032-2949-44EB-B3AC-C49776241CE3}" srcId="{C0AEE1FC-9C59-4949-9C44-51F3B9B6C786}" destId="{955A77BD-AC79-4582-B702-CD2E9AD26FA9}" srcOrd="1" destOrd="0" parTransId="{8382F25C-7EDC-4FF1-B2EF-3CB5B737C83A}" sibTransId="{EAD5BEC6-FE87-4A6B-9FD8-EC3E99360D2E}"/>
    <dgm:cxn modelId="{057BF6BD-3EA6-4936-A239-0D242F9773E3}" type="presOf" srcId="{18E8DAA4-840A-40A2-B389-43DA9565ECFF}" destId="{CBDA26C5-DDE5-4A88-8644-E59A67E2CD76}" srcOrd="0" destOrd="0" presId="urn:microsoft.com/office/officeart/2005/8/layout/process1"/>
    <dgm:cxn modelId="{5B760367-17C7-4E34-A86D-27746512F456}" srcId="{C0AEE1FC-9C59-4949-9C44-51F3B9B6C786}" destId="{55F30443-C972-4EB7-B7D5-50EAF4EEA5CC}" srcOrd="2" destOrd="0" parTransId="{4335DA63-30B2-4367-BD62-1EB3607C8F58}" sibTransId="{23797B88-A68E-442A-8180-393780998D3D}"/>
    <dgm:cxn modelId="{72EFA6C3-677C-4587-93EE-A5894A680F9A}" type="presOf" srcId="{8A9BAD0F-EA61-4D24-BC6C-79219CEEA83A}" destId="{2C55A7DB-C452-4E9D-8CA6-2F33520518C6}" srcOrd="0" destOrd="0" presId="urn:microsoft.com/office/officeart/2005/8/layout/process1"/>
    <dgm:cxn modelId="{1C2C2632-5FA5-4418-AC13-3C37EAFFA288}" type="presOf" srcId="{EAD5BEC6-FE87-4A6B-9FD8-EC3E99360D2E}" destId="{4EB2BE6F-E7E7-4F3F-8101-A6B4E4104F99}" srcOrd="1" destOrd="0" presId="urn:microsoft.com/office/officeart/2005/8/layout/process1"/>
    <dgm:cxn modelId="{E2AD0ED5-807F-4A7A-8A0B-20A7934EB987}" type="presOf" srcId="{955A77BD-AC79-4582-B702-CD2E9AD26FA9}" destId="{B68EFF2A-58EA-4B12-B135-E6DACB31B0A4}" srcOrd="0" destOrd="0" presId="urn:microsoft.com/office/officeart/2005/8/layout/process1"/>
    <dgm:cxn modelId="{F1761C34-E96B-4F19-8599-EE5B57F766FE}" type="presOf" srcId="{23797B88-A68E-442A-8180-393780998D3D}" destId="{D5246F84-2ED2-418E-80C0-43598C4F7072}" srcOrd="0" destOrd="0" presId="urn:microsoft.com/office/officeart/2005/8/layout/process1"/>
    <dgm:cxn modelId="{1C018BDD-65DB-4847-888F-B3FB77071AC7}" type="presParOf" srcId="{BBC5C748-DFB4-4393-A90E-F33D7078EEBB}" destId="{F997AB8E-FA2B-45A6-B827-8092A758F20A}" srcOrd="0" destOrd="0" presId="urn:microsoft.com/office/officeart/2005/8/layout/process1"/>
    <dgm:cxn modelId="{1BA1DCA7-933F-4A3F-9BAC-4F20ED2E5709}" type="presParOf" srcId="{BBC5C748-DFB4-4393-A90E-F33D7078EEBB}" destId="{688CCB5D-8A70-4C6B-8EC6-31B84C81FAB3}" srcOrd="1" destOrd="0" presId="urn:microsoft.com/office/officeart/2005/8/layout/process1"/>
    <dgm:cxn modelId="{6D18E6FD-F9E7-4679-8D48-8418BCEC9D2E}" type="presParOf" srcId="{688CCB5D-8A70-4C6B-8EC6-31B84C81FAB3}" destId="{3C7524B8-CF2B-44CD-880E-CF393DC43B6D}" srcOrd="0" destOrd="0" presId="urn:microsoft.com/office/officeart/2005/8/layout/process1"/>
    <dgm:cxn modelId="{CAA0A6C4-A549-474A-9C63-C9B1D833D330}" type="presParOf" srcId="{BBC5C748-DFB4-4393-A90E-F33D7078EEBB}" destId="{B68EFF2A-58EA-4B12-B135-E6DACB31B0A4}" srcOrd="2" destOrd="0" presId="urn:microsoft.com/office/officeart/2005/8/layout/process1"/>
    <dgm:cxn modelId="{2A52CBF4-A1C9-4B36-87EC-2FB7A08DC3C7}" type="presParOf" srcId="{BBC5C748-DFB4-4393-A90E-F33D7078EEBB}" destId="{13BB1B4A-2A96-459D-8308-175964AE5C82}" srcOrd="3" destOrd="0" presId="urn:microsoft.com/office/officeart/2005/8/layout/process1"/>
    <dgm:cxn modelId="{AF2E6D39-BECE-4953-9DBB-88EA6B99C6C7}" type="presParOf" srcId="{13BB1B4A-2A96-459D-8308-175964AE5C82}" destId="{4EB2BE6F-E7E7-4F3F-8101-A6B4E4104F99}" srcOrd="0" destOrd="0" presId="urn:microsoft.com/office/officeart/2005/8/layout/process1"/>
    <dgm:cxn modelId="{AB36EE54-8130-4E43-A275-8D41CE51236D}" type="presParOf" srcId="{BBC5C748-DFB4-4393-A90E-F33D7078EEBB}" destId="{AF82FD50-457F-4805-9FA0-B0F20BB05FB4}" srcOrd="4" destOrd="0" presId="urn:microsoft.com/office/officeart/2005/8/layout/process1"/>
    <dgm:cxn modelId="{2F71DF43-D7CF-45CB-B9F3-1DF1E2AD15AE}" type="presParOf" srcId="{BBC5C748-DFB4-4393-A90E-F33D7078EEBB}" destId="{D5246F84-2ED2-418E-80C0-43598C4F7072}" srcOrd="5" destOrd="0" presId="urn:microsoft.com/office/officeart/2005/8/layout/process1"/>
    <dgm:cxn modelId="{EDA0787C-7CC0-4F61-AD65-7B87C79B5241}" type="presParOf" srcId="{D5246F84-2ED2-418E-80C0-43598C4F7072}" destId="{477B5824-6952-4F36-AB19-192846ABD338}" srcOrd="0" destOrd="0" presId="urn:microsoft.com/office/officeart/2005/8/layout/process1"/>
    <dgm:cxn modelId="{7E62435C-A0F6-49D7-90B2-70D087614030}" type="presParOf" srcId="{BBC5C748-DFB4-4393-A90E-F33D7078EEBB}" destId="{2C55A7DB-C452-4E9D-8CA6-2F33520518C6}" srcOrd="6" destOrd="0" presId="urn:microsoft.com/office/officeart/2005/8/layout/process1"/>
    <dgm:cxn modelId="{56A37E44-0383-4FAE-8E7B-2C3905F2EB13}" type="presParOf" srcId="{BBC5C748-DFB4-4393-A90E-F33D7078EEBB}" destId="{78C1B28A-EA3F-4D1B-BAF4-4F6AC5023618}" srcOrd="7" destOrd="0" presId="urn:microsoft.com/office/officeart/2005/8/layout/process1"/>
    <dgm:cxn modelId="{5D8178C1-283B-4FB4-935D-D815C9F6FF75}" type="presParOf" srcId="{78C1B28A-EA3F-4D1B-BAF4-4F6AC5023618}" destId="{9029966C-8A47-446C-BC6E-5E6F8A809B91}" srcOrd="0" destOrd="0" presId="urn:microsoft.com/office/officeart/2005/8/layout/process1"/>
    <dgm:cxn modelId="{7A792942-A1E5-4CDD-B909-B4B839D355C3}" type="presParOf" srcId="{BBC5C748-DFB4-4393-A90E-F33D7078EEBB}" destId="{CBDA26C5-DDE5-4A88-8644-E59A67E2CD76}" srcOrd="8"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16209-2E83-4CA6-9B3D-AD653C690D2E}" type="doc">
      <dgm:prSet loTypeId="urn:microsoft.com/office/officeart/2005/8/layout/hList7" loCatId="process" qsTypeId="urn:microsoft.com/office/officeart/2005/8/quickstyle/simple2" qsCatId="simple" csTypeId="urn:microsoft.com/office/officeart/2005/8/colors/accent1_1" csCatId="accent1" phldr="1"/>
      <dgm:spPr/>
      <dgm:t>
        <a:bodyPr/>
        <a:lstStyle/>
        <a:p>
          <a:endParaRPr lang="en-US"/>
        </a:p>
      </dgm:t>
    </dgm:pt>
    <dgm:pt modelId="{9B0C8091-6740-4C44-92AF-17E0E2C451D4}">
      <dgm:prSet phldrT="[Text]"/>
      <dgm:spPr>
        <a:xfrm>
          <a:off x="77"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1.Download VQMF tool</a:t>
          </a:r>
        </a:p>
      </dgm:t>
    </dgm:pt>
    <dgm:pt modelId="{76B0A087-66BB-4273-A871-0CAD2C81701D}" type="parTrans" cxnId="{EDB12BBD-536A-4487-A59F-1F91990057D4}">
      <dgm:prSet/>
      <dgm:spPr/>
      <dgm:t>
        <a:bodyPr/>
        <a:lstStyle/>
        <a:p>
          <a:endParaRPr lang="en-US"/>
        </a:p>
      </dgm:t>
    </dgm:pt>
    <dgm:pt modelId="{09074257-76D5-4102-B185-8E90074FA885}" type="sibTrans" cxnId="{EDB12BBD-536A-4487-A59F-1F91990057D4}">
      <dgm:prSet/>
      <dgm:spPr/>
      <dgm:t>
        <a:bodyPr/>
        <a:lstStyle/>
        <a:p>
          <a:endParaRPr lang="en-US"/>
        </a:p>
      </dgm:t>
    </dgm:pt>
    <dgm:pt modelId="{85593ED3-2F68-448A-BEE0-188ECD9C2ABF}">
      <dgm:prSet phldrT="[Text]"/>
      <dgm:spPr>
        <a:xfrm>
          <a:off x="1067345"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2.Install</a:t>
          </a:r>
        </a:p>
      </dgm:t>
    </dgm:pt>
    <dgm:pt modelId="{DCEA362F-9488-4427-B464-89A30F0C89C6}" type="parTrans" cxnId="{D8CF18EE-2EFE-4B1E-BAD8-05341BE2E89E}">
      <dgm:prSet/>
      <dgm:spPr/>
      <dgm:t>
        <a:bodyPr/>
        <a:lstStyle/>
        <a:p>
          <a:endParaRPr lang="en-US"/>
        </a:p>
      </dgm:t>
    </dgm:pt>
    <dgm:pt modelId="{E188C573-83B3-429C-B130-02D0B87DAAF4}" type="sibTrans" cxnId="{D8CF18EE-2EFE-4B1E-BAD8-05341BE2E89E}">
      <dgm:prSet/>
      <dgm:spPr/>
      <dgm:t>
        <a:bodyPr/>
        <a:lstStyle/>
        <a:p>
          <a:endParaRPr lang="en-US"/>
        </a:p>
      </dgm:t>
    </dgm:pt>
    <dgm:pt modelId="{1E9C9F54-B174-40BD-985C-47A7B2FE54EF}">
      <dgm:prSet phldrT="[Text]"/>
      <dgm:spPr>
        <a:xfrm>
          <a:off x="2134614"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3.Configure</a:t>
          </a:r>
        </a:p>
      </dgm:t>
    </dgm:pt>
    <dgm:pt modelId="{EA6EF396-DCBB-4669-B031-2AE92D91543D}" type="parTrans" cxnId="{147CF573-FCB0-4438-85C0-9F80414BCFC3}">
      <dgm:prSet/>
      <dgm:spPr/>
      <dgm:t>
        <a:bodyPr/>
        <a:lstStyle/>
        <a:p>
          <a:endParaRPr lang="en-US"/>
        </a:p>
      </dgm:t>
    </dgm:pt>
    <dgm:pt modelId="{3AF14710-72D5-4903-A2DD-3F15C18A5BE0}" type="sibTrans" cxnId="{147CF573-FCB0-4438-85C0-9F80414BCFC3}">
      <dgm:prSet/>
      <dgm:spPr/>
      <dgm:t>
        <a:bodyPr/>
        <a:lstStyle/>
        <a:p>
          <a:endParaRPr lang="en-US"/>
        </a:p>
      </dgm:t>
    </dgm:pt>
    <dgm:pt modelId="{691D967C-2008-42CF-BB8F-792D443A3134}">
      <dgm:prSet phldrT="[Text]"/>
      <dgm:spPr>
        <a:xfrm>
          <a:off x="4269150"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5.Viewing and Submitting summary data to Chorus</a:t>
          </a:r>
        </a:p>
      </dgm:t>
    </dgm:pt>
    <dgm:pt modelId="{AB76D027-E01A-4C04-A74B-9F6EC44B42BC}" type="parTrans" cxnId="{C908DDEA-9EB3-4DD5-A39B-38248E8D70C9}">
      <dgm:prSet/>
      <dgm:spPr/>
      <dgm:t>
        <a:bodyPr/>
        <a:lstStyle/>
        <a:p>
          <a:endParaRPr lang="en-US"/>
        </a:p>
      </dgm:t>
    </dgm:pt>
    <dgm:pt modelId="{953336DB-A9A2-4A45-A472-750ECEC43CBE}" type="sibTrans" cxnId="{C908DDEA-9EB3-4DD5-A39B-38248E8D70C9}">
      <dgm:prSet/>
      <dgm:spPr/>
      <dgm:t>
        <a:bodyPr/>
        <a:lstStyle/>
        <a:p>
          <a:endParaRPr lang="en-US"/>
        </a:p>
      </dgm:t>
    </dgm:pt>
    <dgm:pt modelId="{2A761CA6-6480-4236-A96D-8091C5DFD68E}">
      <dgm:prSet phldrT="[Text]"/>
      <dgm:spPr>
        <a:xfrm>
          <a:off x="5336418"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6. </a:t>
          </a:r>
          <a:r>
            <a:rPr lang="en-US" dirty="0" err="1">
              <a:solidFill>
                <a:sysClr val="windowText" lastClr="000000">
                  <a:hueOff val="0"/>
                  <a:satOff val="0"/>
                  <a:lumOff val="0"/>
                  <a:alphaOff val="0"/>
                </a:sysClr>
              </a:solidFill>
              <a:latin typeface="Calibri"/>
              <a:ea typeface="+mn-ea"/>
              <a:cs typeface="+mn-cs"/>
            </a:rPr>
            <a:t>vPoint</a:t>
          </a:r>
          <a:r>
            <a:rPr lang="en-US" dirty="0">
              <a:solidFill>
                <a:sysClr val="windowText" lastClr="000000">
                  <a:hueOff val="0"/>
                  <a:satOff val="0"/>
                  <a:lumOff val="0"/>
                  <a:alphaOff val="0"/>
                </a:sysClr>
              </a:solidFill>
              <a:latin typeface="Calibri"/>
              <a:ea typeface="+mn-ea"/>
              <a:cs typeface="+mn-cs"/>
            </a:rPr>
            <a:t> - Dashboard</a:t>
          </a:r>
        </a:p>
      </dgm:t>
    </dgm:pt>
    <dgm:pt modelId="{2BE5F694-84B7-49A7-BDD0-028A7811FA8B}" type="parTrans" cxnId="{68D561A4-DF03-4039-BC6B-630A1D18E3EE}">
      <dgm:prSet/>
      <dgm:spPr/>
      <dgm:t>
        <a:bodyPr/>
        <a:lstStyle/>
        <a:p>
          <a:endParaRPr lang="en-US"/>
        </a:p>
      </dgm:t>
    </dgm:pt>
    <dgm:pt modelId="{F0DD6AA6-090C-4712-9CA0-8C2AF93EB5BF}" type="sibTrans" cxnId="{68D561A4-DF03-4039-BC6B-630A1D18E3EE}">
      <dgm:prSet/>
      <dgm:spPr/>
      <dgm:t>
        <a:bodyPr/>
        <a:lstStyle/>
        <a:p>
          <a:endParaRPr lang="en-US"/>
        </a:p>
      </dgm:t>
    </dgm:pt>
    <dgm:pt modelId="{8D77539D-A9A4-47F0-9992-36D8D8930A3A}">
      <dgm:prSet phldrT="[Text]"/>
      <dgm:spPr>
        <a:xfrm>
          <a:off x="3201882" y="0"/>
          <a:ext cx="1036182" cy="2249137"/>
        </a:xfr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dirty="0">
              <a:solidFill>
                <a:sysClr val="windowText" lastClr="000000">
                  <a:hueOff val="0"/>
                  <a:satOff val="0"/>
                  <a:lumOff val="0"/>
                  <a:alphaOff val="0"/>
                </a:sysClr>
              </a:solidFill>
              <a:latin typeface="Calibri"/>
              <a:ea typeface="+mn-ea"/>
              <a:cs typeface="+mn-cs"/>
            </a:rPr>
            <a:t>4.Run</a:t>
          </a:r>
        </a:p>
      </dgm:t>
    </dgm:pt>
    <dgm:pt modelId="{EB1B4DB5-B5DB-4403-8900-429DD51BC236}" type="sibTrans" cxnId="{2E2E6940-9685-446E-A19C-2DE197FDFA20}">
      <dgm:prSet/>
      <dgm:spPr/>
      <dgm:t>
        <a:bodyPr/>
        <a:lstStyle/>
        <a:p>
          <a:endParaRPr lang="en-US"/>
        </a:p>
      </dgm:t>
    </dgm:pt>
    <dgm:pt modelId="{A899A6B2-4522-416B-AB47-FECA3788BFE7}" type="parTrans" cxnId="{2E2E6940-9685-446E-A19C-2DE197FDFA20}">
      <dgm:prSet/>
      <dgm:spPr/>
      <dgm:t>
        <a:bodyPr/>
        <a:lstStyle/>
        <a:p>
          <a:endParaRPr lang="en-US"/>
        </a:p>
      </dgm:t>
    </dgm:pt>
    <dgm:pt modelId="{8B253098-2735-4302-AE75-342EF5EB1353}" type="pres">
      <dgm:prSet presAssocID="{5A916209-2E83-4CA6-9B3D-AD653C690D2E}" presName="Name0" presStyleCnt="0">
        <dgm:presLayoutVars>
          <dgm:dir/>
          <dgm:resizeHandles val="exact"/>
        </dgm:presLayoutVars>
      </dgm:prSet>
      <dgm:spPr/>
      <dgm:t>
        <a:bodyPr/>
        <a:lstStyle/>
        <a:p>
          <a:endParaRPr lang="en-US"/>
        </a:p>
      </dgm:t>
    </dgm:pt>
    <dgm:pt modelId="{33176D09-2CC8-4C79-BDA8-A7A886961286}" type="pres">
      <dgm:prSet presAssocID="{5A916209-2E83-4CA6-9B3D-AD653C690D2E}" presName="fgShape" presStyleLbl="fgShp" presStyleIdx="0" presStyleCnt="1"/>
      <dgm:spPr>
        <a:xfrm>
          <a:off x="254907" y="1799309"/>
          <a:ext cx="5862864" cy="337370"/>
        </a:xfrm>
        <a:prstGeom prst="rightArrow">
          <a:avLst/>
        </a:prstGeom>
        <a:solidFill>
          <a:srgbClr val="4F81BD">
            <a:tint val="60000"/>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t>
        <a:bodyPr/>
        <a:lstStyle/>
        <a:p>
          <a:endParaRPr lang="en-US"/>
        </a:p>
      </dgm:t>
    </dgm:pt>
    <dgm:pt modelId="{C99E3164-1492-4CA3-A904-90A20030C2B2}" type="pres">
      <dgm:prSet presAssocID="{5A916209-2E83-4CA6-9B3D-AD653C690D2E}" presName="linComp" presStyleCnt="0"/>
      <dgm:spPr/>
    </dgm:pt>
    <dgm:pt modelId="{5E597A42-7030-4D73-9FA5-FE938929A994}" type="pres">
      <dgm:prSet presAssocID="{9B0C8091-6740-4C44-92AF-17E0E2C451D4}" presName="compNode" presStyleCnt="0"/>
      <dgm:spPr/>
    </dgm:pt>
    <dgm:pt modelId="{88595329-C85F-4FC5-9654-88A677C013BA}" type="pres">
      <dgm:prSet presAssocID="{9B0C8091-6740-4C44-92AF-17E0E2C451D4}" presName="bkgdShape" presStyleLbl="node1" presStyleIdx="0" presStyleCnt="6"/>
      <dgm:spPr>
        <a:prstGeom prst="roundRect">
          <a:avLst>
            <a:gd name="adj" fmla="val 10000"/>
          </a:avLst>
        </a:prstGeom>
      </dgm:spPr>
      <dgm:t>
        <a:bodyPr/>
        <a:lstStyle/>
        <a:p>
          <a:endParaRPr lang="en-US"/>
        </a:p>
      </dgm:t>
    </dgm:pt>
    <dgm:pt modelId="{C765F97E-036B-4364-9311-5E2F574A7651}" type="pres">
      <dgm:prSet presAssocID="{9B0C8091-6740-4C44-92AF-17E0E2C451D4}" presName="nodeTx" presStyleLbl="node1" presStyleIdx="0" presStyleCnt="6">
        <dgm:presLayoutVars>
          <dgm:bulletEnabled val="1"/>
        </dgm:presLayoutVars>
      </dgm:prSet>
      <dgm:spPr/>
      <dgm:t>
        <a:bodyPr/>
        <a:lstStyle/>
        <a:p>
          <a:endParaRPr lang="en-US"/>
        </a:p>
      </dgm:t>
    </dgm:pt>
    <dgm:pt modelId="{A3AAB35E-EA6B-4F7E-B614-11EC54045F8F}" type="pres">
      <dgm:prSet presAssocID="{9B0C8091-6740-4C44-92AF-17E0E2C451D4}" presName="invisiNode" presStyleLbl="node1" presStyleIdx="0" presStyleCnt="6"/>
      <dgm:spPr/>
    </dgm:pt>
    <dgm:pt modelId="{100976FE-2112-4465-9CCB-C3D109825A01}" type="pres">
      <dgm:prSet presAssocID="{9B0C8091-6740-4C44-92AF-17E0E2C451D4}" presName="imagNode" presStyleLbl="fgImgPlace1" presStyleIdx="0" presStyleCnt="6"/>
      <dgm:spPr>
        <a:xfrm>
          <a:off x="143687" y="134948"/>
          <a:ext cx="748962" cy="748962"/>
        </a:xfrm>
        <a:prstGeom prst="ellipse">
          <a:avLst/>
        </a:prstGeom>
        <a:blipFill rotWithShape="0">
          <a:blip xmlns:r="http://schemas.openxmlformats.org/officeDocument/2006/relationships" r:embed="rId1"/>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 modelId="{83927564-85B3-4FB1-A55A-29A8B8F622F3}" type="pres">
      <dgm:prSet presAssocID="{09074257-76D5-4102-B185-8E90074FA885}" presName="sibTrans" presStyleLbl="sibTrans2D1" presStyleIdx="0" presStyleCnt="0"/>
      <dgm:spPr/>
      <dgm:t>
        <a:bodyPr/>
        <a:lstStyle/>
        <a:p>
          <a:endParaRPr lang="en-US"/>
        </a:p>
      </dgm:t>
    </dgm:pt>
    <dgm:pt modelId="{0D91CF61-6A66-40DB-B974-23B8CA5471F5}" type="pres">
      <dgm:prSet presAssocID="{85593ED3-2F68-448A-BEE0-188ECD9C2ABF}" presName="compNode" presStyleCnt="0"/>
      <dgm:spPr/>
    </dgm:pt>
    <dgm:pt modelId="{8345F81A-5D18-4A99-B12D-755E1C9E6560}" type="pres">
      <dgm:prSet presAssocID="{85593ED3-2F68-448A-BEE0-188ECD9C2ABF}" presName="bkgdShape" presStyleLbl="node1" presStyleIdx="1" presStyleCnt="6"/>
      <dgm:spPr>
        <a:prstGeom prst="roundRect">
          <a:avLst>
            <a:gd name="adj" fmla="val 10000"/>
          </a:avLst>
        </a:prstGeom>
      </dgm:spPr>
      <dgm:t>
        <a:bodyPr/>
        <a:lstStyle/>
        <a:p>
          <a:endParaRPr lang="en-US"/>
        </a:p>
      </dgm:t>
    </dgm:pt>
    <dgm:pt modelId="{3FB3A67A-9C7B-4AEF-A614-033D994BB438}" type="pres">
      <dgm:prSet presAssocID="{85593ED3-2F68-448A-BEE0-188ECD9C2ABF}" presName="nodeTx" presStyleLbl="node1" presStyleIdx="1" presStyleCnt="6">
        <dgm:presLayoutVars>
          <dgm:bulletEnabled val="1"/>
        </dgm:presLayoutVars>
      </dgm:prSet>
      <dgm:spPr/>
      <dgm:t>
        <a:bodyPr/>
        <a:lstStyle/>
        <a:p>
          <a:endParaRPr lang="en-US"/>
        </a:p>
      </dgm:t>
    </dgm:pt>
    <dgm:pt modelId="{123207BC-9FC9-45AC-A0E2-38DD93A2AE6D}" type="pres">
      <dgm:prSet presAssocID="{85593ED3-2F68-448A-BEE0-188ECD9C2ABF}" presName="invisiNode" presStyleLbl="node1" presStyleIdx="1" presStyleCnt="6"/>
      <dgm:spPr/>
    </dgm:pt>
    <dgm:pt modelId="{8675DA15-AAC5-4B55-BAC0-6C5C256251FB}" type="pres">
      <dgm:prSet presAssocID="{85593ED3-2F68-448A-BEE0-188ECD9C2ABF}" presName="imagNode" presStyleLbl="fgImgPlace1" presStyleIdx="1" presStyleCnt="6"/>
      <dgm:spPr>
        <a:xfrm>
          <a:off x="1210955" y="134948"/>
          <a:ext cx="748962" cy="748962"/>
        </a:xfrm>
        <a:prstGeom prst="ellipse">
          <a:avLst/>
        </a:prstGeom>
        <a:blipFill rotWithShape="0">
          <a:blip xmlns:r="http://schemas.openxmlformats.org/officeDocument/2006/relationships" r:embed="rId2"/>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 modelId="{FF4EC350-2ABF-4A5E-A31E-D6E1F12B2F03}" type="pres">
      <dgm:prSet presAssocID="{E188C573-83B3-429C-B130-02D0B87DAAF4}" presName="sibTrans" presStyleLbl="sibTrans2D1" presStyleIdx="0" presStyleCnt="0"/>
      <dgm:spPr/>
      <dgm:t>
        <a:bodyPr/>
        <a:lstStyle/>
        <a:p>
          <a:endParaRPr lang="en-US"/>
        </a:p>
      </dgm:t>
    </dgm:pt>
    <dgm:pt modelId="{2BA2CB0A-3323-41AE-B5C1-523CE1019997}" type="pres">
      <dgm:prSet presAssocID="{1E9C9F54-B174-40BD-985C-47A7B2FE54EF}" presName="compNode" presStyleCnt="0"/>
      <dgm:spPr/>
    </dgm:pt>
    <dgm:pt modelId="{9D8CB64F-B68A-4364-94B0-8A2048D5FE27}" type="pres">
      <dgm:prSet presAssocID="{1E9C9F54-B174-40BD-985C-47A7B2FE54EF}" presName="bkgdShape" presStyleLbl="node1" presStyleIdx="2" presStyleCnt="6" custLinFactNeighborX="-3052"/>
      <dgm:spPr>
        <a:prstGeom prst="roundRect">
          <a:avLst>
            <a:gd name="adj" fmla="val 10000"/>
          </a:avLst>
        </a:prstGeom>
      </dgm:spPr>
      <dgm:t>
        <a:bodyPr/>
        <a:lstStyle/>
        <a:p>
          <a:endParaRPr lang="en-US"/>
        </a:p>
      </dgm:t>
    </dgm:pt>
    <dgm:pt modelId="{12583188-454F-4DC2-8692-990807F9339C}" type="pres">
      <dgm:prSet presAssocID="{1E9C9F54-B174-40BD-985C-47A7B2FE54EF}" presName="nodeTx" presStyleLbl="node1" presStyleIdx="2" presStyleCnt="6">
        <dgm:presLayoutVars>
          <dgm:bulletEnabled val="1"/>
        </dgm:presLayoutVars>
      </dgm:prSet>
      <dgm:spPr/>
      <dgm:t>
        <a:bodyPr/>
        <a:lstStyle/>
        <a:p>
          <a:endParaRPr lang="en-US"/>
        </a:p>
      </dgm:t>
    </dgm:pt>
    <dgm:pt modelId="{B81F0257-DEC5-4292-876F-EB9A69DFC0A4}" type="pres">
      <dgm:prSet presAssocID="{1E9C9F54-B174-40BD-985C-47A7B2FE54EF}" presName="invisiNode" presStyleLbl="node1" presStyleIdx="2" presStyleCnt="6"/>
      <dgm:spPr/>
    </dgm:pt>
    <dgm:pt modelId="{690A5F8C-039D-4CBB-B395-5CC5F0DE229F}" type="pres">
      <dgm:prSet presAssocID="{1E9C9F54-B174-40BD-985C-47A7B2FE54EF}" presName="imagNode" presStyleLbl="fgImgPlace1" presStyleIdx="2" presStyleCnt="6"/>
      <dgm:spPr>
        <a:xfrm>
          <a:off x="2278224" y="134948"/>
          <a:ext cx="748962" cy="748962"/>
        </a:xfrm>
        <a:prstGeom prst="ellipse">
          <a:avLst/>
        </a:prstGeom>
        <a:blipFill rotWithShape="0">
          <a:blip xmlns:r="http://schemas.openxmlformats.org/officeDocument/2006/relationships" r:embed="rId3"/>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 modelId="{636DBE7C-9FEC-45ED-9B74-BE83C81A9331}" type="pres">
      <dgm:prSet presAssocID="{3AF14710-72D5-4903-A2DD-3F15C18A5BE0}" presName="sibTrans" presStyleLbl="sibTrans2D1" presStyleIdx="0" presStyleCnt="0"/>
      <dgm:spPr/>
      <dgm:t>
        <a:bodyPr/>
        <a:lstStyle/>
        <a:p>
          <a:endParaRPr lang="en-US"/>
        </a:p>
      </dgm:t>
    </dgm:pt>
    <dgm:pt modelId="{BC817C67-E81A-48E7-AD0B-7C7B06868025}" type="pres">
      <dgm:prSet presAssocID="{8D77539D-A9A4-47F0-9992-36D8D8930A3A}" presName="compNode" presStyleCnt="0"/>
      <dgm:spPr/>
    </dgm:pt>
    <dgm:pt modelId="{27BBE19E-B02E-4BE1-BF43-EA5CA00FA8FC}" type="pres">
      <dgm:prSet presAssocID="{8D77539D-A9A4-47F0-9992-36D8D8930A3A}" presName="bkgdShape" presStyleLbl="node1" presStyleIdx="3" presStyleCnt="6"/>
      <dgm:spPr>
        <a:prstGeom prst="roundRect">
          <a:avLst>
            <a:gd name="adj" fmla="val 10000"/>
          </a:avLst>
        </a:prstGeom>
      </dgm:spPr>
      <dgm:t>
        <a:bodyPr/>
        <a:lstStyle/>
        <a:p>
          <a:endParaRPr lang="en-US"/>
        </a:p>
      </dgm:t>
    </dgm:pt>
    <dgm:pt modelId="{0EB58BBC-B277-4D9A-946F-929B732AC990}" type="pres">
      <dgm:prSet presAssocID="{8D77539D-A9A4-47F0-9992-36D8D8930A3A}" presName="nodeTx" presStyleLbl="node1" presStyleIdx="3" presStyleCnt="6">
        <dgm:presLayoutVars>
          <dgm:bulletEnabled val="1"/>
        </dgm:presLayoutVars>
      </dgm:prSet>
      <dgm:spPr/>
      <dgm:t>
        <a:bodyPr/>
        <a:lstStyle/>
        <a:p>
          <a:endParaRPr lang="en-US"/>
        </a:p>
      </dgm:t>
    </dgm:pt>
    <dgm:pt modelId="{E96262B5-DE7E-44AB-AE4D-A0F64DEF6532}" type="pres">
      <dgm:prSet presAssocID="{8D77539D-A9A4-47F0-9992-36D8D8930A3A}" presName="invisiNode" presStyleLbl="node1" presStyleIdx="3" presStyleCnt="6"/>
      <dgm:spPr/>
    </dgm:pt>
    <dgm:pt modelId="{8304E7B5-90A4-415B-8CBA-B61305244F72}" type="pres">
      <dgm:prSet presAssocID="{8D77539D-A9A4-47F0-9992-36D8D8930A3A}" presName="imagNode" presStyleLbl="fgImgPlace1" presStyleIdx="3" presStyleCnt="6"/>
      <dgm:spPr>
        <a:xfrm>
          <a:off x="3345492" y="134948"/>
          <a:ext cx="748962" cy="748962"/>
        </a:xfrm>
        <a:prstGeom prst="ellipse">
          <a:avLst/>
        </a:prstGeom>
        <a:blipFill rotWithShape="0">
          <a:blip xmlns:r="http://schemas.openxmlformats.org/officeDocument/2006/relationships" r:embed="rId4"/>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 modelId="{444353F4-2B31-4C7F-A35F-2FA526482F67}" type="pres">
      <dgm:prSet presAssocID="{EB1B4DB5-B5DB-4403-8900-429DD51BC236}" presName="sibTrans" presStyleLbl="sibTrans2D1" presStyleIdx="0" presStyleCnt="0"/>
      <dgm:spPr/>
      <dgm:t>
        <a:bodyPr/>
        <a:lstStyle/>
        <a:p>
          <a:endParaRPr lang="en-US"/>
        </a:p>
      </dgm:t>
    </dgm:pt>
    <dgm:pt modelId="{0A0148EF-CBAB-43C2-AAA5-0A021BC63EBC}" type="pres">
      <dgm:prSet presAssocID="{691D967C-2008-42CF-BB8F-792D443A3134}" presName="compNode" presStyleCnt="0"/>
      <dgm:spPr/>
    </dgm:pt>
    <dgm:pt modelId="{9CFCFF72-C556-4DE1-AD6F-CFB823483ABB}" type="pres">
      <dgm:prSet presAssocID="{691D967C-2008-42CF-BB8F-792D443A3134}" presName="bkgdShape" presStyleLbl="node1" presStyleIdx="4" presStyleCnt="6"/>
      <dgm:spPr>
        <a:prstGeom prst="roundRect">
          <a:avLst>
            <a:gd name="adj" fmla="val 10000"/>
          </a:avLst>
        </a:prstGeom>
      </dgm:spPr>
      <dgm:t>
        <a:bodyPr/>
        <a:lstStyle/>
        <a:p>
          <a:endParaRPr lang="en-US"/>
        </a:p>
      </dgm:t>
    </dgm:pt>
    <dgm:pt modelId="{FEA13718-5A50-43BC-AAB5-AD01F8AD142B}" type="pres">
      <dgm:prSet presAssocID="{691D967C-2008-42CF-BB8F-792D443A3134}" presName="nodeTx" presStyleLbl="node1" presStyleIdx="4" presStyleCnt="6">
        <dgm:presLayoutVars>
          <dgm:bulletEnabled val="1"/>
        </dgm:presLayoutVars>
      </dgm:prSet>
      <dgm:spPr/>
      <dgm:t>
        <a:bodyPr/>
        <a:lstStyle/>
        <a:p>
          <a:endParaRPr lang="en-US"/>
        </a:p>
      </dgm:t>
    </dgm:pt>
    <dgm:pt modelId="{FB5D9F5E-E435-4BB9-A47B-29BB14759204}" type="pres">
      <dgm:prSet presAssocID="{691D967C-2008-42CF-BB8F-792D443A3134}" presName="invisiNode" presStyleLbl="node1" presStyleIdx="4" presStyleCnt="6"/>
      <dgm:spPr/>
    </dgm:pt>
    <dgm:pt modelId="{A6B535E2-5078-4F03-9987-C1C7EAF4C3A2}" type="pres">
      <dgm:prSet presAssocID="{691D967C-2008-42CF-BB8F-792D443A3134}" presName="imagNode" presStyleLbl="fgImgPlace1" presStyleIdx="4" presStyleCnt="6"/>
      <dgm:spPr>
        <a:xfrm>
          <a:off x="4412760" y="134948"/>
          <a:ext cx="748962" cy="748962"/>
        </a:xfrm>
        <a:prstGeom prst="ellipse">
          <a:avLst/>
        </a:prstGeom>
        <a:blipFill rotWithShape="0">
          <a:blip xmlns:r="http://schemas.openxmlformats.org/officeDocument/2006/relationships" r:embed="rId5"/>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 modelId="{67966F20-8D8D-4606-B088-985BEFCB5734}" type="pres">
      <dgm:prSet presAssocID="{953336DB-A9A2-4A45-A472-750ECEC43CBE}" presName="sibTrans" presStyleLbl="sibTrans2D1" presStyleIdx="0" presStyleCnt="0"/>
      <dgm:spPr/>
      <dgm:t>
        <a:bodyPr/>
        <a:lstStyle/>
        <a:p>
          <a:endParaRPr lang="en-US"/>
        </a:p>
      </dgm:t>
    </dgm:pt>
    <dgm:pt modelId="{F40DF9F2-9977-44AB-9A1C-129E3D234D26}" type="pres">
      <dgm:prSet presAssocID="{2A761CA6-6480-4236-A96D-8091C5DFD68E}" presName="compNode" presStyleCnt="0"/>
      <dgm:spPr/>
    </dgm:pt>
    <dgm:pt modelId="{BF6726C4-F25B-40D5-AD75-0A009D83DE42}" type="pres">
      <dgm:prSet presAssocID="{2A761CA6-6480-4236-A96D-8091C5DFD68E}" presName="bkgdShape" presStyleLbl="node1" presStyleIdx="5" presStyleCnt="6"/>
      <dgm:spPr>
        <a:prstGeom prst="roundRect">
          <a:avLst>
            <a:gd name="adj" fmla="val 10000"/>
          </a:avLst>
        </a:prstGeom>
      </dgm:spPr>
      <dgm:t>
        <a:bodyPr/>
        <a:lstStyle/>
        <a:p>
          <a:endParaRPr lang="en-US"/>
        </a:p>
      </dgm:t>
    </dgm:pt>
    <dgm:pt modelId="{FFF8A758-2A4E-4050-8259-29281F304ABE}" type="pres">
      <dgm:prSet presAssocID="{2A761CA6-6480-4236-A96D-8091C5DFD68E}" presName="nodeTx" presStyleLbl="node1" presStyleIdx="5" presStyleCnt="6">
        <dgm:presLayoutVars>
          <dgm:bulletEnabled val="1"/>
        </dgm:presLayoutVars>
      </dgm:prSet>
      <dgm:spPr/>
      <dgm:t>
        <a:bodyPr/>
        <a:lstStyle/>
        <a:p>
          <a:endParaRPr lang="en-US"/>
        </a:p>
      </dgm:t>
    </dgm:pt>
    <dgm:pt modelId="{CEC7D70B-11BC-4FE5-84A2-A45BA5EA5527}" type="pres">
      <dgm:prSet presAssocID="{2A761CA6-6480-4236-A96D-8091C5DFD68E}" presName="invisiNode" presStyleLbl="node1" presStyleIdx="5" presStyleCnt="6"/>
      <dgm:spPr/>
    </dgm:pt>
    <dgm:pt modelId="{B1A334BC-6E3D-44A3-9D6D-5C8756F20D03}" type="pres">
      <dgm:prSet presAssocID="{2A761CA6-6480-4236-A96D-8091C5DFD68E}" presName="imagNode" presStyleLbl="fgImgPlace1" presStyleIdx="5" presStyleCnt="6"/>
      <dgm:spPr>
        <a:xfrm>
          <a:off x="5480028" y="134948"/>
          <a:ext cx="748962" cy="748962"/>
        </a:xfrm>
        <a:prstGeom prst="ellipse">
          <a:avLst/>
        </a:prstGeom>
        <a:blipFill rotWithShape="0">
          <a:blip xmlns:r="http://schemas.openxmlformats.org/officeDocument/2006/relationships" r:embed="rId6"/>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gm:spPr>
      <dgm:t>
        <a:bodyPr/>
        <a:lstStyle/>
        <a:p>
          <a:endParaRPr lang="en-US"/>
        </a:p>
      </dgm:t>
    </dgm:pt>
  </dgm:ptLst>
  <dgm:cxnLst>
    <dgm:cxn modelId="{4FAFB6B3-0CE4-4543-B0B3-DF68BB6689EE}" type="presOf" srcId="{1E9C9F54-B174-40BD-985C-47A7B2FE54EF}" destId="{12583188-454F-4DC2-8692-990807F9339C}" srcOrd="1" destOrd="0" presId="urn:microsoft.com/office/officeart/2005/8/layout/hList7"/>
    <dgm:cxn modelId="{8E871E51-83D5-4436-994C-51462DC47000}" type="presOf" srcId="{8D77539D-A9A4-47F0-9992-36D8D8930A3A}" destId="{27BBE19E-B02E-4BE1-BF43-EA5CA00FA8FC}" srcOrd="0" destOrd="0" presId="urn:microsoft.com/office/officeart/2005/8/layout/hList7"/>
    <dgm:cxn modelId="{6F456127-EDFE-4954-9438-02E0DA203CAB}" type="presOf" srcId="{85593ED3-2F68-448A-BEE0-188ECD9C2ABF}" destId="{3FB3A67A-9C7B-4AEF-A614-033D994BB438}" srcOrd="1" destOrd="0" presId="urn:microsoft.com/office/officeart/2005/8/layout/hList7"/>
    <dgm:cxn modelId="{D2FE32DD-60E4-4CAA-A955-705D1A982E23}" type="presOf" srcId="{2A761CA6-6480-4236-A96D-8091C5DFD68E}" destId="{BF6726C4-F25B-40D5-AD75-0A009D83DE42}" srcOrd="0" destOrd="0" presId="urn:microsoft.com/office/officeart/2005/8/layout/hList7"/>
    <dgm:cxn modelId="{C908DDEA-9EB3-4DD5-A39B-38248E8D70C9}" srcId="{5A916209-2E83-4CA6-9B3D-AD653C690D2E}" destId="{691D967C-2008-42CF-BB8F-792D443A3134}" srcOrd="4" destOrd="0" parTransId="{AB76D027-E01A-4C04-A74B-9F6EC44B42BC}" sibTransId="{953336DB-A9A2-4A45-A472-750ECEC43CBE}"/>
    <dgm:cxn modelId="{EDB12BBD-536A-4487-A59F-1F91990057D4}" srcId="{5A916209-2E83-4CA6-9B3D-AD653C690D2E}" destId="{9B0C8091-6740-4C44-92AF-17E0E2C451D4}" srcOrd="0" destOrd="0" parTransId="{76B0A087-66BB-4273-A871-0CAD2C81701D}" sibTransId="{09074257-76D5-4102-B185-8E90074FA885}"/>
    <dgm:cxn modelId="{9F2419D1-4364-4E8A-B597-6A23FB2222C8}" type="presOf" srcId="{1E9C9F54-B174-40BD-985C-47A7B2FE54EF}" destId="{9D8CB64F-B68A-4364-94B0-8A2048D5FE27}" srcOrd="0" destOrd="0" presId="urn:microsoft.com/office/officeart/2005/8/layout/hList7"/>
    <dgm:cxn modelId="{0B991A69-2A3C-4686-881C-EC37D0CB5786}" type="presOf" srcId="{8D77539D-A9A4-47F0-9992-36D8D8930A3A}" destId="{0EB58BBC-B277-4D9A-946F-929B732AC990}" srcOrd="1" destOrd="0" presId="urn:microsoft.com/office/officeart/2005/8/layout/hList7"/>
    <dgm:cxn modelId="{68D561A4-DF03-4039-BC6B-630A1D18E3EE}" srcId="{5A916209-2E83-4CA6-9B3D-AD653C690D2E}" destId="{2A761CA6-6480-4236-A96D-8091C5DFD68E}" srcOrd="5" destOrd="0" parTransId="{2BE5F694-84B7-49A7-BDD0-028A7811FA8B}" sibTransId="{F0DD6AA6-090C-4712-9CA0-8C2AF93EB5BF}"/>
    <dgm:cxn modelId="{B0AD4D08-D032-459D-A5F0-1A51E15B4227}" type="presOf" srcId="{E188C573-83B3-429C-B130-02D0B87DAAF4}" destId="{FF4EC350-2ABF-4A5E-A31E-D6E1F12B2F03}" srcOrd="0" destOrd="0" presId="urn:microsoft.com/office/officeart/2005/8/layout/hList7"/>
    <dgm:cxn modelId="{48A4FD82-F138-4C4F-AA8B-ABA45CCA3DED}" type="presOf" srcId="{691D967C-2008-42CF-BB8F-792D443A3134}" destId="{9CFCFF72-C556-4DE1-AD6F-CFB823483ABB}" srcOrd="0" destOrd="0" presId="urn:microsoft.com/office/officeart/2005/8/layout/hList7"/>
    <dgm:cxn modelId="{147CF573-FCB0-4438-85C0-9F80414BCFC3}" srcId="{5A916209-2E83-4CA6-9B3D-AD653C690D2E}" destId="{1E9C9F54-B174-40BD-985C-47A7B2FE54EF}" srcOrd="2" destOrd="0" parTransId="{EA6EF396-DCBB-4669-B031-2AE92D91543D}" sibTransId="{3AF14710-72D5-4903-A2DD-3F15C18A5BE0}"/>
    <dgm:cxn modelId="{AA8FD750-6CE2-4102-A95E-C219445AB63F}" type="presOf" srcId="{5A916209-2E83-4CA6-9B3D-AD653C690D2E}" destId="{8B253098-2735-4302-AE75-342EF5EB1353}" srcOrd="0" destOrd="0" presId="urn:microsoft.com/office/officeart/2005/8/layout/hList7"/>
    <dgm:cxn modelId="{D8CF18EE-2EFE-4B1E-BAD8-05341BE2E89E}" srcId="{5A916209-2E83-4CA6-9B3D-AD653C690D2E}" destId="{85593ED3-2F68-448A-BEE0-188ECD9C2ABF}" srcOrd="1" destOrd="0" parTransId="{DCEA362F-9488-4427-B464-89A30F0C89C6}" sibTransId="{E188C573-83B3-429C-B130-02D0B87DAAF4}"/>
    <dgm:cxn modelId="{D9AA9272-6EAC-42F1-BEB0-79B3E7E04918}" type="presOf" srcId="{9B0C8091-6740-4C44-92AF-17E0E2C451D4}" destId="{88595329-C85F-4FC5-9654-88A677C013BA}" srcOrd="0" destOrd="0" presId="urn:microsoft.com/office/officeart/2005/8/layout/hList7"/>
    <dgm:cxn modelId="{9CAE5529-B95D-4AFB-A537-2C4DAFBC82EE}" type="presOf" srcId="{85593ED3-2F68-448A-BEE0-188ECD9C2ABF}" destId="{8345F81A-5D18-4A99-B12D-755E1C9E6560}" srcOrd="0" destOrd="0" presId="urn:microsoft.com/office/officeart/2005/8/layout/hList7"/>
    <dgm:cxn modelId="{850454FC-9655-4DE4-B15F-8B77B8A54267}" type="presOf" srcId="{3AF14710-72D5-4903-A2DD-3F15C18A5BE0}" destId="{636DBE7C-9FEC-45ED-9B74-BE83C81A9331}" srcOrd="0" destOrd="0" presId="urn:microsoft.com/office/officeart/2005/8/layout/hList7"/>
    <dgm:cxn modelId="{F52BDC4F-B9B5-436C-867C-9C09A5484253}" type="presOf" srcId="{691D967C-2008-42CF-BB8F-792D443A3134}" destId="{FEA13718-5A50-43BC-AAB5-AD01F8AD142B}" srcOrd="1" destOrd="0" presId="urn:microsoft.com/office/officeart/2005/8/layout/hList7"/>
    <dgm:cxn modelId="{2E1451CD-04D1-4C18-9C00-7B5AE6F5F7B1}" type="presOf" srcId="{2A761CA6-6480-4236-A96D-8091C5DFD68E}" destId="{FFF8A758-2A4E-4050-8259-29281F304ABE}" srcOrd="1" destOrd="0" presId="urn:microsoft.com/office/officeart/2005/8/layout/hList7"/>
    <dgm:cxn modelId="{2E2E6940-9685-446E-A19C-2DE197FDFA20}" srcId="{5A916209-2E83-4CA6-9B3D-AD653C690D2E}" destId="{8D77539D-A9A4-47F0-9992-36D8D8930A3A}" srcOrd="3" destOrd="0" parTransId="{A899A6B2-4522-416B-AB47-FECA3788BFE7}" sibTransId="{EB1B4DB5-B5DB-4403-8900-429DD51BC236}"/>
    <dgm:cxn modelId="{510E4681-36F9-4472-98A7-293717C2CA5B}" type="presOf" srcId="{EB1B4DB5-B5DB-4403-8900-429DD51BC236}" destId="{444353F4-2B31-4C7F-A35F-2FA526482F67}" srcOrd="0" destOrd="0" presId="urn:microsoft.com/office/officeart/2005/8/layout/hList7"/>
    <dgm:cxn modelId="{870813BB-E686-4F10-BB53-BDE07F0B3A47}" type="presOf" srcId="{09074257-76D5-4102-B185-8E90074FA885}" destId="{83927564-85B3-4FB1-A55A-29A8B8F622F3}" srcOrd="0" destOrd="0" presId="urn:microsoft.com/office/officeart/2005/8/layout/hList7"/>
    <dgm:cxn modelId="{F7519F16-0266-4571-9CFC-4EFDF7C94E7E}" type="presOf" srcId="{9B0C8091-6740-4C44-92AF-17E0E2C451D4}" destId="{C765F97E-036B-4364-9311-5E2F574A7651}" srcOrd="1" destOrd="0" presId="urn:microsoft.com/office/officeart/2005/8/layout/hList7"/>
    <dgm:cxn modelId="{285EEEC0-6A68-4E1A-B19D-534B854F5D07}" type="presOf" srcId="{953336DB-A9A2-4A45-A472-750ECEC43CBE}" destId="{67966F20-8D8D-4606-B088-985BEFCB5734}" srcOrd="0" destOrd="0" presId="urn:microsoft.com/office/officeart/2005/8/layout/hList7"/>
    <dgm:cxn modelId="{949A3BA9-DAAE-4F6E-B4AC-268E1050161E}" type="presParOf" srcId="{8B253098-2735-4302-AE75-342EF5EB1353}" destId="{33176D09-2CC8-4C79-BDA8-A7A886961286}" srcOrd="0" destOrd="0" presId="urn:microsoft.com/office/officeart/2005/8/layout/hList7"/>
    <dgm:cxn modelId="{C0043479-A9B9-4D65-B01D-1C1B6D9244EB}" type="presParOf" srcId="{8B253098-2735-4302-AE75-342EF5EB1353}" destId="{C99E3164-1492-4CA3-A904-90A20030C2B2}" srcOrd="1" destOrd="0" presId="urn:microsoft.com/office/officeart/2005/8/layout/hList7"/>
    <dgm:cxn modelId="{F6080611-9A83-41E4-B8E0-F5A5259545FA}" type="presParOf" srcId="{C99E3164-1492-4CA3-A904-90A20030C2B2}" destId="{5E597A42-7030-4D73-9FA5-FE938929A994}" srcOrd="0" destOrd="0" presId="urn:microsoft.com/office/officeart/2005/8/layout/hList7"/>
    <dgm:cxn modelId="{169F27FE-293E-4E07-9B27-7589C26554E2}" type="presParOf" srcId="{5E597A42-7030-4D73-9FA5-FE938929A994}" destId="{88595329-C85F-4FC5-9654-88A677C013BA}" srcOrd="0" destOrd="0" presId="urn:microsoft.com/office/officeart/2005/8/layout/hList7"/>
    <dgm:cxn modelId="{9FBF3994-EC0E-4A3B-9823-16478A7C8C96}" type="presParOf" srcId="{5E597A42-7030-4D73-9FA5-FE938929A994}" destId="{C765F97E-036B-4364-9311-5E2F574A7651}" srcOrd="1" destOrd="0" presId="urn:microsoft.com/office/officeart/2005/8/layout/hList7"/>
    <dgm:cxn modelId="{EC5A2296-114F-45CF-A62A-B1F2EBBFAA8C}" type="presParOf" srcId="{5E597A42-7030-4D73-9FA5-FE938929A994}" destId="{A3AAB35E-EA6B-4F7E-B614-11EC54045F8F}" srcOrd="2" destOrd="0" presId="urn:microsoft.com/office/officeart/2005/8/layout/hList7"/>
    <dgm:cxn modelId="{33ECCE04-7F5D-4CBD-866F-37CF23D42962}" type="presParOf" srcId="{5E597A42-7030-4D73-9FA5-FE938929A994}" destId="{100976FE-2112-4465-9CCB-C3D109825A01}" srcOrd="3" destOrd="0" presId="urn:microsoft.com/office/officeart/2005/8/layout/hList7"/>
    <dgm:cxn modelId="{156382E8-700B-45D1-8D7F-C7581FD0CD07}" type="presParOf" srcId="{C99E3164-1492-4CA3-A904-90A20030C2B2}" destId="{83927564-85B3-4FB1-A55A-29A8B8F622F3}" srcOrd="1" destOrd="0" presId="urn:microsoft.com/office/officeart/2005/8/layout/hList7"/>
    <dgm:cxn modelId="{257A1C55-AC37-4AAF-9DDB-218D2F63AF48}" type="presParOf" srcId="{C99E3164-1492-4CA3-A904-90A20030C2B2}" destId="{0D91CF61-6A66-40DB-B974-23B8CA5471F5}" srcOrd="2" destOrd="0" presId="urn:microsoft.com/office/officeart/2005/8/layout/hList7"/>
    <dgm:cxn modelId="{5CE51BAC-FA85-463F-91C4-F9016E99143B}" type="presParOf" srcId="{0D91CF61-6A66-40DB-B974-23B8CA5471F5}" destId="{8345F81A-5D18-4A99-B12D-755E1C9E6560}" srcOrd="0" destOrd="0" presId="urn:microsoft.com/office/officeart/2005/8/layout/hList7"/>
    <dgm:cxn modelId="{ED019DD1-9889-44AD-87DE-867D0C2A6565}" type="presParOf" srcId="{0D91CF61-6A66-40DB-B974-23B8CA5471F5}" destId="{3FB3A67A-9C7B-4AEF-A614-033D994BB438}" srcOrd="1" destOrd="0" presId="urn:microsoft.com/office/officeart/2005/8/layout/hList7"/>
    <dgm:cxn modelId="{4336B88D-5666-4838-B9CB-237F08FBE42F}" type="presParOf" srcId="{0D91CF61-6A66-40DB-B974-23B8CA5471F5}" destId="{123207BC-9FC9-45AC-A0E2-38DD93A2AE6D}" srcOrd="2" destOrd="0" presId="urn:microsoft.com/office/officeart/2005/8/layout/hList7"/>
    <dgm:cxn modelId="{64A98385-E2B8-4FCC-809E-A8AC17348803}" type="presParOf" srcId="{0D91CF61-6A66-40DB-B974-23B8CA5471F5}" destId="{8675DA15-AAC5-4B55-BAC0-6C5C256251FB}" srcOrd="3" destOrd="0" presId="urn:microsoft.com/office/officeart/2005/8/layout/hList7"/>
    <dgm:cxn modelId="{2F5132C7-776B-42A4-90DF-BF3C4B539AAF}" type="presParOf" srcId="{C99E3164-1492-4CA3-A904-90A20030C2B2}" destId="{FF4EC350-2ABF-4A5E-A31E-D6E1F12B2F03}" srcOrd="3" destOrd="0" presId="urn:microsoft.com/office/officeart/2005/8/layout/hList7"/>
    <dgm:cxn modelId="{47F804CC-A2A0-4163-AB6D-095F96F32499}" type="presParOf" srcId="{C99E3164-1492-4CA3-A904-90A20030C2B2}" destId="{2BA2CB0A-3323-41AE-B5C1-523CE1019997}" srcOrd="4" destOrd="0" presId="urn:microsoft.com/office/officeart/2005/8/layout/hList7"/>
    <dgm:cxn modelId="{60D0A7E5-AEEE-49FF-8F79-520FE01C7956}" type="presParOf" srcId="{2BA2CB0A-3323-41AE-B5C1-523CE1019997}" destId="{9D8CB64F-B68A-4364-94B0-8A2048D5FE27}" srcOrd="0" destOrd="0" presId="urn:microsoft.com/office/officeart/2005/8/layout/hList7"/>
    <dgm:cxn modelId="{93413106-9FB7-4DF5-8F29-362CAC9628F8}" type="presParOf" srcId="{2BA2CB0A-3323-41AE-B5C1-523CE1019997}" destId="{12583188-454F-4DC2-8692-990807F9339C}" srcOrd="1" destOrd="0" presId="urn:microsoft.com/office/officeart/2005/8/layout/hList7"/>
    <dgm:cxn modelId="{3C14946E-AE96-4737-9B07-E2921BA2B67C}" type="presParOf" srcId="{2BA2CB0A-3323-41AE-B5C1-523CE1019997}" destId="{B81F0257-DEC5-4292-876F-EB9A69DFC0A4}" srcOrd="2" destOrd="0" presId="urn:microsoft.com/office/officeart/2005/8/layout/hList7"/>
    <dgm:cxn modelId="{78197FAD-CF7E-4921-A716-084EE6156684}" type="presParOf" srcId="{2BA2CB0A-3323-41AE-B5C1-523CE1019997}" destId="{690A5F8C-039D-4CBB-B395-5CC5F0DE229F}" srcOrd="3" destOrd="0" presId="urn:microsoft.com/office/officeart/2005/8/layout/hList7"/>
    <dgm:cxn modelId="{7E49DF83-1F8F-45F6-8A0E-04103A1E3D91}" type="presParOf" srcId="{C99E3164-1492-4CA3-A904-90A20030C2B2}" destId="{636DBE7C-9FEC-45ED-9B74-BE83C81A9331}" srcOrd="5" destOrd="0" presId="urn:microsoft.com/office/officeart/2005/8/layout/hList7"/>
    <dgm:cxn modelId="{A0E27DD3-DDEC-431D-831B-1249A2A6F2DB}" type="presParOf" srcId="{C99E3164-1492-4CA3-A904-90A20030C2B2}" destId="{BC817C67-E81A-48E7-AD0B-7C7B06868025}" srcOrd="6" destOrd="0" presId="urn:microsoft.com/office/officeart/2005/8/layout/hList7"/>
    <dgm:cxn modelId="{9EA441CC-5161-4F47-8CC5-5692A21F3225}" type="presParOf" srcId="{BC817C67-E81A-48E7-AD0B-7C7B06868025}" destId="{27BBE19E-B02E-4BE1-BF43-EA5CA00FA8FC}" srcOrd="0" destOrd="0" presId="urn:microsoft.com/office/officeart/2005/8/layout/hList7"/>
    <dgm:cxn modelId="{004D0BC9-D5F7-447B-9822-B384D2903B55}" type="presParOf" srcId="{BC817C67-E81A-48E7-AD0B-7C7B06868025}" destId="{0EB58BBC-B277-4D9A-946F-929B732AC990}" srcOrd="1" destOrd="0" presId="urn:microsoft.com/office/officeart/2005/8/layout/hList7"/>
    <dgm:cxn modelId="{B86A162C-797B-462E-94E9-C5AD6F57C83B}" type="presParOf" srcId="{BC817C67-E81A-48E7-AD0B-7C7B06868025}" destId="{E96262B5-DE7E-44AB-AE4D-A0F64DEF6532}" srcOrd="2" destOrd="0" presId="urn:microsoft.com/office/officeart/2005/8/layout/hList7"/>
    <dgm:cxn modelId="{7C49F2EF-3250-4C6C-B24E-DCE97FB16858}" type="presParOf" srcId="{BC817C67-E81A-48E7-AD0B-7C7B06868025}" destId="{8304E7B5-90A4-415B-8CBA-B61305244F72}" srcOrd="3" destOrd="0" presId="urn:microsoft.com/office/officeart/2005/8/layout/hList7"/>
    <dgm:cxn modelId="{A0CF8430-7BE4-4C3A-A9B6-BCCC3CD17AC2}" type="presParOf" srcId="{C99E3164-1492-4CA3-A904-90A20030C2B2}" destId="{444353F4-2B31-4C7F-A35F-2FA526482F67}" srcOrd="7" destOrd="0" presId="urn:microsoft.com/office/officeart/2005/8/layout/hList7"/>
    <dgm:cxn modelId="{617E51D9-3655-423B-B3B7-60468A772B32}" type="presParOf" srcId="{C99E3164-1492-4CA3-A904-90A20030C2B2}" destId="{0A0148EF-CBAB-43C2-AAA5-0A021BC63EBC}" srcOrd="8" destOrd="0" presId="urn:microsoft.com/office/officeart/2005/8/layout/hList7"/>
    <dgm:cxn modelId="{13295DE4-2E3A-407B-9737-3D59A9067CBC}" type="presParOf" srcId="{0A0148EF-CBAB-43C2-AAA5-0A021BC63EBC}" destId="{9CFCFF72-C556-4DE1-AD6F-CFB823483ABB}" srcOrd="0" destOrd="0" presId="urn:microsoft.com/office/officeart/2005/8/layout/hList7"/>
    <dgm:cxn modelId="{31E679CF-4A0F-4BC5-B2BC-9DF2004B4973}" type="presParOf" srcId="{0A0148EF-CBAB-43C2-AAA5-0A021BC63EBC}" destId="{FEA13718-5A50-43BC-AAB5-AD01F8AD142B}" srcOrd="1" destOrd="0" presId="urn:microsoft.com/office/officeart/2005/8/layout/hList7"/>
    <dgm:cxn modelId="{1BBFF3DE-05ED-41CC-A785-83A8EE0CFBF3}" type="presParOf" srcId="{0A0148EF-CBAB-43C2-AAA5-0A021BC63EBC}" destId="{FB5D9F5E-E435-4BB9-A47B-29BB14759204}" srcOrd="2" destOrd="0" presId="urn:microsoft.com/office/officeart/2005/8/layout/hList7"/>
    <dgm:cxn modelId="{414DACF8-A340-4723-9485-72B1C54808ED}" type="presParOf" srcId="{0A0148EF-CBAB-43C2-AAA5-0A021BC63EBC}" destId="{A6B535E2-5078-4F03-9987-C1C7EAF4C3A2}" srcOrd="3" destOrd="0" presId="urn:microsoft.com/office/officeart/2005/8/layout/hList7"/>
    <dgm:cxn modelId="{B9895EA3-AED4-4AB7-9803-324CA0C11D17}" type="presParOf" srcId="{C99E3164-1492-4CA3-A904-90A20030C2B2}" destId="{67966F20-8D8D-4606-B088-985BEFCB5734}" srcOrd="9" destOrd="0" presId="urn:microsoft.com/office/officeart/2005/8/layout/hList7"/>
    <dgm:cxn modelId="{2C690FE5-4DC2-4678-AE19-5029B7B28E4B}" type="presParOf" srcId="{C99E3164-1492-4CA3-A904-90A20030C2B2}" destId="{F40DF9F2-9977-44AB-9A1C-129E3D234D26}" srcOrd="10" destOrd="0" presId="urn:microsoft.com/office/officeart/2005/8/layout/hList7"/>
    <dgm:cxn modelId="{73486E82-3400-455F-8E58-E2B25E32B068}" type="presParOf" srcId="{F40DF9F2-9977-44AB-9A1C-129E3D234D26}" destId="{BF6726C4-F25B-40D5-AD75-0A009D83DE42}" srcOrd="0" destOrd="0" presId="urn:microsoft.com/office/officeart/2005/8/layout/hList7"/>
    <dgm:cxn modelId="{0C60C5BF-4FB6-479E-A262-9686C8659DF6}" type="presParOf" srcId="{F40DF9F2-9977-44AB-9A1C-129E3D234D26}" destId="{FFF8A758-2A4E-4050-8259-29281F304ABE}" srcOrd="1" destOrd="0" presId="urn:microsoft.com/office/officeart/2005/8/layout/hList7"/>
    <dgm:cxn modelId="{6B72B9CD-32FE-4CFF-BD55-6F7BDE584127}" type="presParOf" srcId="{F40DF9F2-9977-44AB-9A1C-129E3D234D26}" destId="{CEC7D70B-11BC-4FE5-84A2-A45BA5EA5527}" srcOrd="2" destOrd="0" presId="urn:microsoft.com/office/officeart/2005/8/layout/hList7"/>
    <dgm:cxn modelId="{F3859E64-FB3F-44FF-BFA4-BF9323FBCDD7}" type="presParOf" srcId="{F40DF9F2-9977-44AB-9A1C-129E3D234D26}" destId="{B1A334BC-6E3D-44A3-9D6D-5C8756F20D03}"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F69C82-9C15-4DD0-B083-3B9DD06C3D3C}">
      <dsp:nvSpPr>
        <dsp:cNvPr id="0" name=""/>
        <dsp:cNvSpPr/>
      </dsp:nvSpPr>
      <dsp:spPr>
        <a:xfrm>
          <a:off x="3437" y="1061873"/>
          <a:ext cx="1626654" cy="650661"/>
        </a:xfrm>
        <a:prstGeom prst="chevron">
          <a:avLst/>
        </a:prstGeo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000000"/>
              </a:solidFill>
              <a:latin typeface="Calibri"/>
              <a:ea typeface="+mn-ea"/>
              <a:cs typeface="+mn-cs"/>
            </a:rPr>
            <a:t>Requirements Phase</a:t>
          </a:r>
          <a:endParaRPr lang="en-US" sz="1050" kern="1200" dirty="0">
            <a:solidFill>
              <a:srgbClr val="000000"/>
            </a:solidFill>
            <a:latin typeface="Calibri"/>
            <a:ea typeface="+mn-ea"/>
            <a:cs typeface="+mn-cs"/>
          </a:endParaRPr>
        </a:p>
      </dsp:txBody>
      <dsp:txXfrm>
        <a:off x="3437" y="1061873"/>
        <a:ext cx="1626654" cy="650661"/>
      </dsp:txXfrm>
    </dsp:sp>
    <dsp:sp modelId="{3F41A5BF-9ED6-468A-9428-30152F1885C1}">
      <dsp:nvSpPr>
        <dsp:cNvPr id="0" name=""/>
        <dsp:cNvSpPr/>
      </dsp:nvSpPr>
      <dsp:spPr>
        <a:xfrm>
          <a:off x="3437" y="1808488"/>
          <a:ext cx="1301323" cy="1518758"/>
        </a:xfrm>
        <a:prstGeom prst="rect">
          <a:avLst/>
        </a:prstGeo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QC Activity – Requirements review</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Measurements – review coverage, number of review comment and severity</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Metrics – review coverage, review comments density and severity index</a:t>
          </a:r>
          <a:endParaRPr lang="en-US" sz="1050" kern="1200" dirty="0">
            <a:solidFill>
              <a:srgbClr val="000000"/>
            </a:solidFill>
            <a:latin typeface="Calibri"/>
            <a:ea typeface="+mn-ea"/>
            <a:cs typeface="+mn-cs"/>
          </a:endParaRPr>
        </a:p>
      </dsp:txBody>
      <dsp:txXfrm>
        <a:off x="3437" y="1808488"/>
        <a:ext cx="1301323" cy="1518758"/>
      </dsp:txXfrm>
    </dsp:sp>
    <dsp:sp modelId="{DAAD30D6-2741-4D22-99C3-3927871846DA}">
      <dsp:nvSpPr>
        <dsp:cNvPr id="0" name=""/>
        <dsp:cNvSpPr/>
      </dsp:nvSpPr>
      <dsp:spPr>
        <a:xfrm>
          <a:off x="1414091" y="1054562"/>
          <a:ext cx="1626654" cy="650661"/>
        </a:xfrm>
        <a:prstGeom prst="chevron">
          <a:avLst/>
        </a:prstGeo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000000"/>
              </a:solidFill>
              <a:latin typeface="Calibri"/>
              <a:ea typeface="+mn-ea"/>
              <a:cs typeface="+mn-cs"/>
            </a:rPr>
            <a:t>Architecture and Design Phase</a:t>
          </a:r>
          <a:endParaRPr lang="en-US" sz="1050" kern="1200" dirty="0">
            <a:solidFill>
              <a:srgbClr val="000000"/>
            </a:solidFill>
            <a:latin typeface="Calibri"/>
            <a:ea typeface="+mn-ea"/>
            <a:cs typeface="+mn-cs"/>
          </a:endParaRPr>
        </a:p>
      </dsp:txBody>
      <dsp:txXfrm>
        <a:off x="1414091" y="1054562"/>
        <a:ext cx="1626654" cy="650661"/>
      </dsp:txXfrm>
    </dsp:sp>
    <dsp:sp modelId="{E8C6822D-618A-4E7F-822D-60CA885B1537}">
      <dsp:nvSpPr>
        <dsp:cNvPr id="0" name=""/>
        <dsp:cNvSpPr/>
      </dsp:nvSpPr>
      <dsp:spPr>
        <a:xfrm>
          <a:off x="1414091" y="1786557"/>
          <a:ext cx="1301323" cy="1548000"/>
        </a:xfrm>
        <a:prstGeom prst="rect">
          <a:avLst/>
        </a:prstGeom>
        <a:gradFill rotWithShape="0">
          <a:gsLst>
            <a:gs pos="0">
              <a:srgbClr val="53B949">
                <a:hueOff val="0"/>
                <a:satOff val="0"/>
                <a:lumOff val="0"/>
                <a:alphaOff val="0"/>
                <a:shade val="51000"/>
                <a:satMod val="130000"/>
              </a:srgbClr>
            </a:gs>
            <a:gs pos="80000">
              <a:srgbClr val="53B949">
                <a:hueOff val="0"/>
                <a:satOff val="0"/>
                <a:lumOff val="0"/>
                <a:alphaOff val="0"/>
                <a:shade val="93000"/>
                <a:satMod val="130000"/>
              </a:srgbClr>
            </a:gs>
            <a:gs pos="100000">
              <a:srgbClr val="53B9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QC Activity – Design review</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Measurements – review coverage, number of review comment and severity</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Metrics – review coverage, review comments density and severity index</a:t>
          </a:r>
          <a:endParaRPr lang="en-US" sz="1050" kern="1200" dirty="0">
            <a:solidFill>
              <a:srgbClr val="000000"/>
            </a:solidFill>
            <a:latin typeface="Calibri"/>
            <a:ea typeface="+mn-ea"/>
            <a:cs typeface="+mn-cs"/>
          </a:endParaRPr>
        </a:p>
      </dsp:txBody>
      <dsp:txXfrm>
        <a:off x="1414091" y="1786557"/>
        <a:ext cx="1301323" cy="1548000"/>
      </dsp:txXfrm>
    </dsp:sp>
    <dsp:sp modelId="{A0F80C6B-D00A-4529-87CF-934866A3E722}">
      <dsp:nvSpPr>
        <dsp:cNvPr id="0" name=""/>
        <dsp:cNvSpPr/>
      </dsp:nvSpPr>
      <dsp:spPr>
        <a:xfrm>
          <a:off x="2824745" y="1054562"/>
          <a:ext cx="1626654" cy="650661"/>
        </a:xfrm>
        <a:prstGeom prst="chevron">
          <a:avLst/>
        </a:prstGeo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FFFFFF"/>
              </a:solidFill>
              <a:latin typeface="Calibri"/>
              <a:ea typeface="+mn-ea"/>
              <a:cs typeface="+mn-cs"/>
            </a:rPr>
            <a:t>Coding Phase</a:t>
          </a:r>
          <a:endParaRPr lang="en-US" sz="1050" kern="1200" dirty="0">
            <a:solidFill>
              <a:srgbClr val="FFFFFF"/>
            </a:solidFill>
            <a:latin typeface="Calibri"/>
            <a:ea typeface="+mn-ea"/>
            <a:cs typeface="+mn-cs"/>
          </a:endParaRPr>
        </a:p>
      </dsp:txBody>
      <dsp:txXfrm>
        <a:off x="2824745" y="1054562"/>
        <a:ext cx="1626654" cy="650661"/>
      </dsp:txXfrm>
    </dsp:sp>
    <dsp:sp modelId="{EB3D4CDA-F2D2-420D-8C0F-9D87F16DBFD7}">
      <dsp:nvSpPr>
        <dsp:cNvPr id="0" name=""/>
        <dsp:cNvSpPr/>
      </dsp:nvSpPr>
      <dsp:spPr>
        <a:xfrm>
          <a:off x="2824745" y="1786557"/>
          <a:ext cx="1301323" cy="1548000"/>
        </a:xfrm>
        <a:prstGeom prst="rect">
          <a:avLst/>
        </a:prstGeom>
        <a:gradFill rotWithShape="0">
          <a:gsLst>
            <a:gs pos="0">
              <a:srgbClr val="000000">
                <a:hueOff val="0"/>
                <a:satOff val="0"/>
                <a:lumOff val="0"/>
                <a:alphaOff val="0"/>
                <a:shade val="51000"/>
                <a:satMod val="130000"/>
              </a:srgbClr>
            </a:gs>
            <a:gs pos="80000">
              <a:srgbClr val="000000">
                <a:hueOff val="0"/>
                <a:satOff val="0"/>
                <a:lumOff val="0"/>
                <a:alphaOff val="0"/>
                <a:shade val="93000"/>
                <a:satMod val="130000"/>
              </a:srgbClr>
            </a:gs>
            <a:gs pos="100000">
              <a:srgbClr val="00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FFFFFF"/>
              </a:solidFill>
              <a:latin typeface="Calibri"/>
              <a:ea typeface="+mn-ea"/>
              <a:cs typeface="+mn-cs"/>
            </a:rPr>
            <a:t>QC Activity – Code review</a:t>
          </a:r>
          <a:endParaRPr lang="en-US" sz="1050" kern="1200" dirty="0">
            <a:solidFill>
              <a:srgbClr val="FFFFFF"/>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FFFFFF"/>
              </a:solidFill>
              <a:latin typeface="Calibri"/>
              <a:ea typeface="+mn-ea"/>
              <a:cs typeface="+mn-cs"/>
            </a:rPr>
            <a:t>Measurements – review Coverage, number of review comment and severity</a:t>
          </a:r>
          <a:endParaRPr lang="en-US" sz="1050" kern="1200" dirty="0">
            <a:solidFill>
              <a:srgbClr val="FFFFFF"/>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FFFFFF"/>
              </a:solidFill>
              <a:latin typeface="Calibri"/>
              <a:ea typeface="+mn-ea"/>
              <a:cs typeface="+mn-cs"/>
            </a:rPr>
            <a:t>Metrics – review coverage, review comments density and severity index                                       </a:t>
          </a:r>
          <a:endParaRPr lang="en-US" sz="1050" kern="1200" dirty="0">
            <a:solidFill>
              <a:srgbClr val="FFFFFF"/>
            </a:solidFill>
            <a:latin typeface="Calibri"/>
            <a:ea typeface="+mn-ea"/>
            <a:cs typeface="+mn-cs"/>
          </a:endParaRPr>
        </a:p>
      </dsp:txBody>
      <dsp:txXfrm>
        <a:off x="2824745" y="1786557"/>
        <a:ext cx="1301323" cy="1548000"/>
      </dsp:txXfrm>
    </dsp:sp>
    <dsp:sp modelId="{E2CC95E5-48E7-485A-AD82-5F89BB7D510D}">
      <dsp:nvSpPr>
        <dsp:cNvPr id="0" name=""/>
        <dsp:cNvSpPr/>
      </dsp:nvSpPr>
      <dsp:spPr>
        <a:xfrm>
          <a:off x="4235400" y="1054562"/>
          <a:ext cx="1626654" cy="650661"/>
        </a:xfrm>
        <a:prstGeom prst="chevron">
          <a:avLst/>
        </a:prstGeo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000000"/>
              </a:solidFill>
              <a:latin typeface="Calibri"/>
              <a:ea typeface="+mn-ea"/>
              <a:cs typeface="+mn-cs"/>
            </a:rPr>
            <a:t>Unit &amp; Integration Phase</a:t>
          </a:r>
          <a:endParaRPr lang="en-US" sz="1050" kern="1200" dirty="0">
            <a:solidFill>
              <a:srgbClr val="000000"/>
            </a:solidFill>
            <a:latin typeface="Calibri"/>
            <a:ea typeface="+mn-ea"/>
            <a:cs typeface="+mn-cs"/>
          </a:endParaRPr>
        </a:p>
      </dsp:txBody>
      <dsp:txXfrm>
        <a:off x="4235400" y="1054562"/>
        <a:ext cx="1626654" cy="650661"/>
      </dsp:txXfrm>
    </dsp:sp>
    <dsp:sp modelId="{AD3309E5-E8A6-4898-B028-704A33BED9FE}">
      <dsp:nvSpPr>
        <dsp:cNvPr id="0" name=""/>
        <dsp:cNvSpPr/>
      </dsp:nvSpPr>
      <dsp:spPr>
        <a:xfrm>
          <a:off x="4235400" y="1786557"/>
          <a:ext cx="1301323" cy="1548000"/>
        </a:xfrm>
        <a:prstGeom prst="rect">
          <a:avLst/>
        </a:prstGeom>
        <a:gradFill rotWithShape="0">
          <a:gsLst>
            <a:gs pos="0">
              <a:srgbClr val="AABBDA">
                <a:hueOff val="0"/>
                <a:satOff val="0"/>
                <a:lumOff val="0"/>
                <a:alphaOff val="0"/>
                <a:shade val="51000"/>
                <a:satMod val="130000"/>
              </a:srgbClr>
            </a:gs>
            <a:gs pos="80000">
              <a:srgbClr val="AABBDA">
                <a:hueOff val="0"/>
                <a:satOff val="0"/>
                <a:lumOff val="0"/>
                <a:alphaOff val="0"/>
                <a:shade val="93000"/>
                <a:satMod val="130000"/>
              </a:srgbClr>
            </a:gs>
            <a:gs pos="100000">
              <a:srgbClr val="AABBDA">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QC Activity – Unit and Integration Testing</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Measurements – Test Coverage, number of defects and severity</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Metrics – Test coverage, defects density and severity index</a:t>
          </a:r>
          <a:endParaRPr lang="en-US" sz="1050" kern="1200" dirty="0">
            <a:solidFill>
              <a:srgbClr val="000000"/>
            </a:solidFill>
            <a:latin typeface="Calibri"/>
            <a:ea typeface="+mn-ea"/>
            <a:cs typeface="+mn-cs"/>
          </a:endParaRPr>
        </a:p>
      </dsp:txBody>
      <dsp:txXfrm>
        <a:off x="4235400" y="1786557"/>
        <a:ext cx="1301323" cy="1548000"/>
      </dsp:txXfrm>
    </dsp:sp>
    <dsp:sp modelId="{BFE48439-E925-46CF-BF54-0C16BFF4BCE1}">
      <dsp:nvSpPr>
        <dsp:cNvPr id="0" name=""/>
        <dsp:cNvSpPr/>
      </dsp:nvSpPr>
      <dsp:spPr>
        <a:xfrm>
          <a:off x="5646054" y="1054562"/>
          <a:ext cx="1626654" cy="650661"/>
        </a:xfrm>
        <a:prstGeom prst="chevron">
          <a:avLst/>
        </a:prstGeo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000000"/>
              </a:solidFill>
              <a:latin typeface="Calibri"/>
              <a:ea typeface="+mn-ea"/>
              <a:cs typeface="+mn-cs"/>
            </a:rPr>
            <a:t>QA Testing Phase</a:t>
          </a:r>
          <a:endParaRPr lang="en-US" sz="1050" kern="1200" dirty="0">
            <a:solidFill>
              <a:srgbClr val="000000"/>
            </a:solidFill>
            <a:latin typeface="Calibri"/>
            <a:ea typeface="+mn-ea"/>
            <a:cs typeface="+mn-cs"/>
          </a:endParaRPr>
        </a:p>
      </dsp:txBody>
      <dsp:txXfrm>
        <a:off x="5646054" y="1054562"/>
        <a:ext cx="1626654" cy="650661"/>
      </dsp:txXfrm>
    </dsp:sp>
    <dsp:sp modelId="{31A50575-92B9-4CE9-ABBE-79FC5DB3B3BF}">
      <dsp:nvSpPr>
        <dsp:cNvPr id="0" name=""/>
        <dsp:cNvSpPr/>
      </dsp:nvSpPr>
      <dsp:spPr>
        <a:xfrm>
          <a:off x="5646054" y="1786557"/>
          <a:ext cx="1301323" cy="1548000"/>
        </a:xfrm>
        <a:prstGeom prst="rect">
          <a:avLst/>
        </a:prstGeom>
        <a:gradFill rotWithShape="0">
          <a:gsLst>
            <a:gs pos="0">
              <a:srgbClr val="73A6C8">
                <a:hueOff val="0"/>
                <a:satOff val="0"/>
                <a:lumOff val="0"/>
                <a:alphaOff val="0"/>
                <a:shade val="51000"/>
                <a:satMod val="130000"/>
              </a:srgbClr>
            </a:gs>
            <a:gs pos="80000">
              <a:srgbClr val="73A6C8">
                <a:hueOff val="0"/>
                <a:satOff val="0"/>
                <a:lumOff val="0"/>
                <a:alphaOff val="0"/>
                <a:shade val="93000"/>
                <a:satMod val="130000"/>
              </a:srgbClr>
            </a:gs>
            <a:gs pos="100000">
              <a:srgbClr val="73A6C8">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QC Activity – QA Testing</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Measurements – Test Coverage, number of defects and severity</a:t>
          </a:r>
          <a:endParaRPr lang="en-US" sz="1050" kern="1200" dirty="0">
            <a:solidFill>
              <a:srgbClr val="000000"/>
            </a:solidFill>
            <a:latin typeface="Calibri"/>
            <a:ea typeface="+mn-ea"/>
            <a:cs typeface="+mn-cs"/>
          </a:endParaRP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Metrics – Test coverage, defects density and severity index</a:t>
          </a:r>
          <a:endParaRPr lang="en-US" sz="1050" kern="1200" dirty="0">
            <a:solidFill>
              <a:srgbClr val="000000"/>
            </a:solidFill>
            <a:latin typeface="Calibri"/>
            <a:ea typeface="+mn-ea"/>
            <a:cs typeface="+mn-cs"/>
          </a:endParaRPr>
        </a:p>
      </dsp:txBody>
      <dsp:txXfrm>
        <a:off x="5646054" y="1786557"/>
        <a:ext cx="1301323" cy="1548000"/>
      </dsp:txXfrm>
    </dsp:sp>
    <dsp:sp modelId="{E566F10F-4A53-4302-AB3A-88F55091DFEC}">
      <dsp:nvSpPr>
        <dsp:cNvPr id="0" name=""/>
        <dsp:cNvSpPr/>
      </dsp:nvSpPr>
      <dsp:spPr>
        <a:xfrm>
          <a:off x="7056708" y="1054562"/>
          <a:ext cx="1626654" cy="650661"/>
        </a:xfrm>
        <a:prstGeom prst="chevron">
          <a:avLst/>
        </a:prstGeo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66725">
            <a:lnSpc>
              <a:spcPct val="90000"/>
            </a:lnSpc>
            <a:spcBef>
              <a:spcPct val="0"/>
            </a:spcBef>
            <a:spcAft>
              <a:spcPct val="35000"/>
            </a:spcAft>
          </a:pPr>
          <a:r>
            <a:rPr lang="en-US" sz="1050" kern="1200" dirty="0" smtClean="0">
              <a:solidFill>
                <a:srgbClr val="000000"/>
              </a:solidFill>
              <a:latin typeface="Calibri"/>
              <a:ea typeface="+mn-ea"/>
              <a:cs typeface="+mn-cs"/>
            </a:rPr>
            <a:t>Deployment Phase</a:t>
          </a:r>
          <a:endParaRPr lang="en-US" sz="1050" kern="1200" dirty="0">
            <a:solidFill>
              <a:srgbClr val="000000"/>
            </a:solidFill>
            <a:latin typeface="Calibri"/>
            <a:ea typeface="+mn-ea"/>
            <a:cs typeface="+mn-cs"/>
          </a:endParaRPr>
        </a:p>
      </dsp:txBody>
      <dsp:txXfrm>
        <a:off x="7056708" y="1054562"/>
        <a:ext cx="1626654" cy="650661"/>
      </dsp:txXfrm>
    </dsp:sp>
    <dsp:sp modelId="{1D0E507F-6574-4EE2-A46B-9A5CB87E3EB2}">
      <dsp:nvSpPr>
        <dsp:cNvPr id="0" name=""/>
        <dsp:cNvSpPr/>
      </dsp:nvSpPr>
      <dsp:spPr>
        <a:xfrm>
          <a:off x="7056708" y="1786557"/>
          <a:ext cx="1301323" cy="1548000"/>
        </a:xfrm>
        <a:prstGeom prst="rect">
          <a:avLst/>
        </a:prstGeom>
        <a:gradFill rotWithShape="0">
          <a:gsLst>
            <a:gs pos="0">
              <a:srgbClr val="80B8DD">
                <a:hueOff val="0"/>
                <a:satOff val="0"/>
                <a:lumOff val="0"/>
                <a:alphaOff val="0"/>
                <a:shade val="51000"/>
                <a:satMod val="130000"/>
              </a:srgbClr>
            </a:gs>
            <a:gs pos="80000">
              <a:srgbClr val="80B8DD">
                <a:hueOff val="0"/>
                <a:satOff val="0"/>
                <a:lumOff val="0"/>
                <a:alphaOff val="0"/>
                <a:shade val="93000"/>
                <a:satMod val="130000"/>
              </a:srgbClr>
            </a:gs>
            <a:gs pos="100000">
              <a:srgbClr val="80B8D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QC Activity – User Acceptance Testing</a:t>
          </a: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Measurements – Test Coverage, number of defects and severity</a:t>
          </a:r>
        </a:p>
        <a:p>
          <a:pPr marL="57150" lvl="1" indent="-57150" algn="l" defTabSz="466725">
            <a:lnSpc>
              <a:spcPct val="90000"/>
            </a:lnSpc>
            <a:spcBef>
              <a:spcPct val="0"/>
            </a:spcBef>
            <a:spcAft>
              <a:spcPct val="15000"/>
            </a:spcAft>
            <a:buChar char="••"/>
          </a:pPr>
          <a:r>
            <a:rPr lang="en-US" sz="1050" kern="1200" dirty="0" smtClean="0">
              <a:solidFill>
                <a:srgbClr val="000000"/>
              </a:solidFill>
              <a:latin typeface="Calibri"/>
              <a:ea typeface="+mn-ea"/>
              <a:cs typeface="+mn-cs"/>
            </a:rPr>
            <a:t>Metrics – Test coverage, defects density and severity index</a:t>
          </a:r>
          <a:endParaRPr lang="en-US" sz="1050" kern="1200" dirty="0">
            <a:solidFill>
              <a:srgbClr val="000000"/>
            </a:solidFill>
            <a:latin typeface="Calibri"/>
            <a:ea typeface="+mn-ea"/>
            <a:cs typeface="+mn-cs"/>
          </a:endParaRPr>
        </a:p>
      </dsp:txBody>
      <dsp:txXfrm>
        <a:off x="7056708" y="1786557"/>
        <a:ext cx="1301323" cy="1548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97AB8E-FA2B-45A6-B827-8092A758F20A}">
      <dsp:nvSpPr>
        <dsp:cNvPr id="0" name=""/>
        <dsp:cNvSpPr/>
      </dsp:nvSpPr>
      <dsp:spPr>
        <a:xfrm>
          <a:off x="2381" y="184943"/>
          <a:ext cx="738187" cy="442912"/>
        </a:xfrm>
        <a:prstGeom prst="roundRect">
          <a:avLst>
            <a:gd name="adj" fmla="val 10000"/>
          </a:avLst>
        </a:prstGeom>
        <a:solidFill>
          <a:srgbClr val="AABBDA">
            <a:hueOff val="0"/>
            <a:satOff val="0"/>
            <a:lumOff val="0"/>
            <a:alphaOff val="0"/>
          </a:srgb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latin typeface="Calibri"/>
              <a:ea typeface="+mn-ea"/>
              <a:cs typeface="+mn-cs"/>
            </a:rPr>
            <a:t>Test Strategy &amp; Planning</a:t>
          </a:r>
          <a:endParaRPr lang="en-US" sz="800" kern="1200" dirty="0">
            <a:solidFill>
              <a:srgbClr val="000000"/>
            </a:solidFill>
            <a:latin typeface="Calibri"/>
            <a:ea typeface="+mn-ea"/>
            <a:cs typeface="+mn-cs"/>
          </a:endParaRPr>
        </a:p>
      </dsp:txBody>
      <dsp:txXfrm>
        <a:off x="2381" y="184943"/>
        <a:ext cx="738187" cy="442912"/>
      </dsp:txXfrm>
    </dsp:sp>
    <dsp:sp modelId="{688CCB5D-8A70-4C6B-8EC6-31B84C81FAB3}">
      <dsp:nvSpPr>
        <dsp:cNvPr id="0" name=""/>
        <dsp:cNvSpPr/>
      </dsp:nvSpPr>
      <dsp:spPr>
        <a:xfrm>
          <a:off x="814387" y="314864"/>
          <a:ext cx="156495" cy="183070"/>
        </a:xfrm>
        <a:prstGeom prst="rightArrow">
          <a:avLst>
            <a:gd name="adj1" fmla="val 60000"/>
            <a:gd name="adj2" fmla="val 50000"/>
          </a:avLst>
        </a:prstGeom>
        <a:solidFill>
          <a:srgbClr val="AABBDA">
            <a:hueOff val="0"/>
            <a:satOff val="0"/>
            <a:lumOff val="0"/>
            <a:alphaOff val="0"/>
          </a:srgbClr>
        </a:solidFill>
        <a:ln>
          <a:noFill/>
        </a:ln>
        <a:effectLst/>
        <a:sp3d z="-52400" extrusionH="1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latin typeface="Calibri"/>
            <a:ea typeface="+mn-ea"/>
            <a:cs typeface="+mn-cs"/>
          </a:endParaRPr>
        </a:p>
      </dsp:txBody>
      <dsp:txXfrm>
        <a:off x="814387" y="314864"/>
        <a:ext cx="156495" cy="183070"/>
      </dsp:txXfrm>
    </dsp:sp>
    <dsp:sp modelId="{B68EFF2A-58EA-4B12-B135-E6DACB31B0A4}">
      <dsp:nvSpPr>
        <dsp:cNvPr id="0" name=""/>
        <dsp:cNvSpPr/>
      </dsp:nvSpPr>
      <dsp:spPr>
        <a:xfrm>
          <a:off x="1035843" y="184943"/>
          <a:ext cx="738187" cy="442912"/>
        </a:xfrm>
        <a:prstGeom prst="roundRect">
          <a:avLst>
            <a:gd name="adj" fmla="val 10000"/>
          </a:avLst>
        </a:prstGeom>
        <a:solidFill>
          <a:srgbClr val="AABBDA">
            <a:hueOff val="-221273"/>
            <a:satOff val="1061"/>
            <a:lumOff val="-3578"/>
            <a:alphaOff val="0"/>
          </a:srgb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latin typeface="Calibri"/>
              <a:ea typeface="+mn-ea"/>
              <a:cs typeface="+mn-cs"/>
            </a:rPr>
            <a:t>Test Design</a:t>
          </a:r>
          <a:endParaRPr lang="en-US" sz="800" kern="1200" dirty="0">
            <a:solidFill>
              <a:srgbClr val="000000"/>
            </a:solidFill>
            <a:latin typeface="Calibri"/>
            <a:ea typeface="+mn-ea"/>
            <a:cs typeface="+mn-cs"/>
          </a:endParaRPr>
        </a:p>
      </dsp:txBody>
      <dsp:txXfrm>
        <a:off x="1035843" y="184943"/>
        <a:ext cx="738187" cy="442912"/>
      </dsp:txXfrm>
    </dsp:sp>
    <dsp:sp modelId="{13BB1B4A-2A96-459D-8308-175964AE5C82}">
      <dsp:nvSpPr>
        <dsp:cNvPr id="0" name=""/>
        <dsp:cNvSpPr/>
      </dsp:nvSpPr>
      <dsp:spPr>
        <a:xfrm>
          <a:off x="1847850" y="314864"/>
          <a:ext cx="156495" cy="183070"/>
        </a:xfrm>
        <a:prstGeom prst="rightArrow">
          <a:avLst>
            <a:gd name="adj1" fmla="val 60000"/>
            <a:gd name="adj2" fmla="val 50000"/>
          </a:avLst>
        </a:prstGeom>
        <a:solidFill>
          <a:srgbClr val="AABBDA">
            <a:hueOff val="-295031"/>
            <a:satOff val="1415"/>
            <a:lumOff val="-4771"/>
            <a:alphaOff val="0"/>
          </a:srgbClr>
        </a:solidFill>
        <a:ln>
          <a:noFill/>
        </a:ln>
        <a:effectLst/>
        <a:sp3d z="-52400" extrusionH="1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latin typeface="Calibri"/>
            <a:ea typeface="+mn-ea"/>
            <a:cs typeface="+mn-cs"/>
          </a:endParaRPr>
        </a:p>
      </dsp:txBody>
      <dsp:txXfrm>
        <a:off x="1847850" y="314864"/>
        <a:ext cx="156495" cy="183070"/>
      </dsp:txXfrm>
    </dsp:sp>
    <dsp:sp modelId="{AF82FD50-457F-4805-9FA0-B0F20BB05FB4}">
      <dsp:nvSpPr>
        <dsp:cNvPr id="0" name=""/>
        <dsp:cNvSpPr/>
      </dsp:nvSpPr>
      <dsp:spPr>
        <a:xfrm>
          <a:off x="2069306" y="184943"/>
          <a:ext cx="738187" cy="442912"/>
        </a:xfrm>
        <a:prstGeom prst="roundRect">
          <a:avLst>
            <a:gd name="adj" fmla="val 10000"/>
          </a:avLst>
        </a:prstGeom>
        <a:solidFill>
          <a:srgbClr val="AABBDA">
            <a:hueOff val="-442547"/>
            <a:satOff val="2123"/>
            <a:lumOff val="-7157"/>
            <a:alphaOff val="0"/>
          </a:srgb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latin typeface="Calibri"/>
              <a:ea typeface="+mn-ea"/>
              <a:cs typeface="+mn-cs"/>
            </a:rPr>
            <a:t>Test Case Development</a:t>
          </a:r>
          <a:endParaRPr lang="en-US" sz="800" kern="1200" dirty="0">
            <a:solidFill>
              <a:srgbClr val="000000"/>
            </a:solidFill>
            <a:latin typeface="Calibri"/>
            <a:ea typeface="+mn-ea"/>
            <a:cs typeface="+mn-cs"/>
          </a:endParaRPr>
        </a:p>
      </dsp:txBody>
      <dsp:txXfrm>
        <a:off x="2069306" y="184943"/>
        <a:ext cx="738187" cy="442912"/>
      </dsp:txXfrm>
    </dsp:sp>
    <dsp:sp modelId="{D5246F84-2ED2-418E-80C0-43598C4F7072}">
      <dsp:nvSpPr>
        <dsp:cNvPr id="0" name=""/>
        <dsp:cNvSpPr/>
      </dsp:nvSpPr>
      <dsp:spPr>
        <a:xfrm>
          <a:off x="2881312" y="314864"/>
          <a:ext cx="156495" cy="183070"/>
        </a:xfrm>
        <a:prstGeom prst="rightArrow">
          <a:avLst>
            <a:gd name="adj1" fmla="val 60000"/>
            <a:gd name="adj2" fmla="val 50000"/>
          </a:avLst>
        </a:prstGeom>
        <a:solidFill>
          <a:srgbClr val="AABBDA">
            <a:hueOff val="-590062"/>
            <a:satOff val="2831"/>
            <a:lumOff val="-9542"/>
            <a:alphaOff val="0"/>
          </a:srgbClr>
        </a:solidFill>
        <a:ln>
          <a:noFill/>
        </a:ln>
        <a:effectLst/>
        <a:sp3d z="-52400" extrusionH="1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latin typeface="Calibri"/>
            <a:ea typeface="+mn-ea"/>
            <a:cs typeface="+mn-cs"/>
          </a:endParaRPr>
        </a:p>
      </dsp:txBody>
      <dsp:txXfrm>
        <a:off x="2881312" y="314864"/>
        <a:ext cx="156495" cy="183070"/>
      </dsp:txXfrm>
    </dsp:sp>
    <dsp:sp modelId="{2C55A7DB-C452-4E9D-8CA6-2F33520518C6}">
      <dsp:nvSpPr>
        <dsp:cNvPr id="0" name=""/>
        <dsp:cNvSpPr/>
      </dsp:nvSpPr>
      <dsp:spPr>
        <a:xfrm>
          <a:off x="3102768" y="184943"/>
          <a:ext cx="738187" cy="442912"/>
        </a:xfrm>
        <a:prstGeom prst="roundRect">
          <a:avLst>
            <a:gd name="adj" fmla="val 10000"/>
          </a:avLst>
        </a:prstGeom>
        <a:solidFill>
          <a:srgbClr val="AABBDA">
            <a:hueOff val="-663820"/>
            <a:satOff val="3184"/>
            <a:lumOff val="-10735"/>
            <a:alphaOff val="0"/>
          </a:srgb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latin typeface="Calibri"/>
              <a:ea typeface="+mn-ea"/>
              <a:cs typeface="+mn-cs"/>
            </a:rPr>
            <a:t>Test Automation</a:t>
          </a:r>
          <a:endParaRPr lang="en-US" sz="800" kern="1200" dirty="0">
            <a:solidFill>
              <a:srgbClr val="000000"/>
            </a:solidFill>
            <a:latin typeface="Calibri"/>
            <a:ea typeface="+mn-ea"/>
            <a:cs typeface="+mn-cs"/>
          </a:endParaRPr>
        </a:p>
      </dsp:txBody>
      <dsp:txXfrm>
        <a:off x="3102768" y="184943"/>
        <a:ext cx="738187" cy="442912"/>
      </dsp:txXfrm>
    </dsp:sp>
    <dsp:sp modelId="{78C1B28A-EA3F-4D1B-BAF4-4F6AC5023618}">
      <dsp:nvSpPr>
        <dsp:cNvPr id="0" name=""/>
        <dsp:cNvSpPr/>
      </dsp:nvSpPr>
      <dsp:spPr>
        <a:xfrm>
          <a:off x="3914775" y="314864"/>
          <a:ext cx="156495" cy="183070"/>
        </a:xfrm>
        <a:prstGeom prst="rightArrow">
          <a:avLst>
            <a:gd name="adj1" fmla="val 60000"/>
            <a:gd name="adj2" fmla="val 50000"/>
          </a:avLst>
        </a:prstGeom>
        <a:solidFill>
          <a:srgbClr val="AABBDA">
            <a:hueOff val="-885093"/>
            <a:satOff val="4246"/>
            <a:lumOff val="-14313"/>
            <a:alphaOff val="0"/>
          </a:srgbClr>
        </a:solidFill>
        <a:ln>
          <a:noFill/>
        </a:ln>
        <a:effectLst/>
        <a:sp3d z="-52400" extrusionH="1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solidFill>
              <a:srgbClr val="000000"/>
            </a:solidFill>
            <a:latin typeface="Calibri"/>
            <a:ea typeface="+mn-ea"/>
            <a:cs typeface="+mn-cs"/>
          </a:endParaRPr>
        </a:p>
      </dsp:txBody>
      <dsp:txXfrm>
        <a:off x="3914775" y="314864"/>
        <a:ext cx="156495" cy="183070"/>
      </dsp:txXfrm>
    </dsp:sp>
    <dsp:sp modelId="{CBDA26C5-DDE5-4A88-8644-E59A67E2CD76}">
      <dsp:nvSpPr>
        <dsp:cNvPr id="0" name=""/>
        <dsp:cNvSpPr/>
      </dsp:nvSpPr>
      <dsp:spPr>
        <a:xfrm>
          <a:off x="4136231" y="184943"/>
          <a:ext cx="738187" cy="442912"/>
        </a:xfrm>
        <a:prstGeom prst="roundRect">
          <a:avLst>
            <a:gd name="adj" fmla="val 10000"/>
          </a:avLst>
        </a:prstGeom>
        <a:solidFill>
          <a:srgbClr val="AABBDA">
            <a:hueOff val="-885093"/>
            <a:satOff val="4246"/>
            <a:lumOff val="-14313"/>
            <a:alphaOff val="0"/>
          </a:srgb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00000"/>
              </a:solidFill>
              <a:latin typeface="Calibri"/>
              <a:ea typeface="+mn-ea"/>
              <a:cs typeface="+mn-cs"/>
            </a:rPr>
            <a:t>Test Execution and Reporting</a:t>
          </a:r>
          <a:endParaRPr lang="en-US" sz="800" kern="1200" dirty="0">
            <a:solidFill>
              <a:srgbClr val="000000"/>
            </a:solidFill>
            <a:latin typeface="Calibri"/>
            <a:ea typeface="+mn-ea"/>
            <a:cs typeface="+mn-cs"/>
          </a:endParaRPr>
        </a:p>
      </dsp:txBody>
      <dsp:txXfrm>
        <a:off x="4136231" y="184943"/>
        <a:ext cx="738187" cy="44291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595329-C85F-4FC5-9654-88A677C013BA}">
      <dsp:nvSpPr>
        <dsp:cNvPr id="0" name=""/>
        <dsp:cNvSpPr/>
      </dsp:nvSpPr>
      <dsp:spPr>
        <a:xfrm>
          <a:off x="93"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1.Download VQMF tool</a:t>
          </a:r>
        </a:p>
      </dsp:txBody>
      <dsp:txXfrm>
        <a:off x="93" y="944880"/>
        <a:ext cx="1238994" cy="944880"/>
      </dsp:txXfrm>
    </dsp:sp>
    <dsp:sp modelId="{100976FE-2112-4465-9CCB-C3D109825A01}">
      <dsp:nvSpPr>
        <dsp:cNvPr id="0" name=""/>
        <dsp:cNvSpPr/>
      </dsp:nvSpPr>
      <dsp:spPr>
        <a:xfrm>
          <a:off x="226283" y="141732"/>
          <a:ext cx="786612" cy="786612"/>
        </a:xfrm>
        <a:prstGeom prst="ellipse">
          <a:avLst/>
        </a:prstGeom>
        <a:blipFill rotWithShape="0">
          <a:blip xmlns:r="http://schemas.openxmlformats.org/officeDocument/2006/relationships" r:embed="rId1"/>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345F81A-5D18-4A99-B12D-755E1C9E6560}">
      <dsp:nvSpPr>
        <dsp:cNvPr id="0" name=""/>
        <dsp:cNvSpPr/>
      </dsp:nvSpPr>
      <dsp:spPr>
        <a:xfrm>
          <a:off x="1276256"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2.Install</a:t>
          </a:r>
        </a:p>
      </dsp:txBody>
      <dsp:txXfrm>
        <a:off x="1276256" y="944880"/>
        <a:ext cx="1238994" cy="944880"/>
      </dsp:txXfrm>
    </dsp:sp>
    <dsp:sp modelId="{8675DA15-AAC5-4B55-BAC0-6C5C256251FB}">
      <dsp:nvSpPr>
        <dsp:cNvPr id="0" name=""/>
        <dsp:cNvSpPr/>
      </dsp:nvSpPr>
      <dsp:spPr>
        <a:xfrm>
          <a:off x="1502447" y="141732"/>
          <a:ext cx="786612" cy="786612"/>
        </a:xfrm>
        <a:prstGeom prst="ellipse">
          <a:avLst/>
        </a:prstGeom>
        <a:blipFill rotWithShape="0">
          <a:blip xmlns:r="http://schemas.openxmlformats.org/officeDocument/2006/relationships" r:embed="rId2"/>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D8CB64F-B68A-4364-94B0-8A2048D5FE27}">
      <dsp:nvSpPr>
        <dsp:cNvPr id="0" name=""/>
        <dsp:cNvSpPr/>
      </dsp:nvSpPr>
      <dsp:spPr>
        <a:xfrm>
          <a:off x="2514606"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3.Configure</a:t>
          </a:r>
        </a:p>
      </dsp:txBody>
      <dsp:txXfrm>
        <a:off x="2514606" y="944880"/>
        <a:ext cx="1238994" cy="944880"/>
      </dsp:txXfrm>
    </dsp:sp>
    <dsp:sp modelId="{690A5F8C-039D-4CBB-B395-5CC5F0DE229F}">
      <dsp:nvSpPr>
        <dsp:cNvPr id="0" name=""/>
        <dsp:cNvSpPr/>
      </dsp:nvSpPr>
      <dsp:spPr>
        <a:xfrm>
          <a:off x="2778611" y="141732"/>
          <a:ext cx="786612" cy="786612"/>
        </a:xfrm>
        <a:prstGeom prst="ellipse">
          <a:avLst/>
        </a:prstGeom>
        <a:blipFill rotWithShape="0">
          <a:blip xmlns:r="http://schemas.openxmlformats.org/officeDocument/2006/relationships" r:embed="rId3"/>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7BBE19E-B02E-4BE1-BF43-EA5CA00FA8FC}">
      <dsp:nvSpPr>
        <dsp:cNvPr id="0" name=""/>
        <dsp:cNvSpPr/>
      </dsp:nvSpPr>
      <dsp:spPr>
        <a:xfrm>
          <a:off x="3828584"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4.Run</a:t>
          </a:r>
        </a:p>
      </dsp:txBody>
      <dsp:txXfrm>
        <a:off x="3828584" y="944880"/>
        <a:ext cx="1238994" cy="944880"/>
      </dsp:txXfrm>
    </dsp:sp>
    <dsp:sp modelId="{8304E7B5-90A4-415B-8CBA-B61305244F72}">
      <dsp:nvSpPr>
        <dsp:cNvPr id="0" name=""/>
        <dsp:cNvSpPr/>
      </dsp:nvSpPr>
      <dsp:spPr>
        <a:xfrm>
          <a:off x="4054775" y="141732"/>
          <a:ext cx="786612" cy="786612"/>
        </a:xfrm>
        <a:prstGeom prst="ellipse">
          <a:avLst/>
        </a:prstGeom>
        <a:blipFill rotWithShape="0">
          <a:blip xmlns:r="http://schemas.openxmlformats.org/officeDocument/2006/relationships" r:embed="rId4"/>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CFCFF72-C556-4DE1-AD6F-CFB823483ABB}">
      <dsp:nvSpPr>
        <dsp:cNvPr id="0" name=""/>
        <dsp:cNvSpPr/>
      </dsp:nvSpPr>
      <dsp:spPr>
        <a:xfrm>
          <a:off x="5104748"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5.Viewing and Submitting summary data to Chorus</a:t>
          </a:r>
        </a:p>
      </dsp:txBody>
      <dsp:txXfrm>
        <a:off x="5104748" y="944880"/>
        <a:ext cx="1238994" cy="944880"/>
      </dsp:txXfrm>
    </dsp:sp>
    <dsp:sp modelId="{A6B535E2-5078-4F03-9987-C1C7EAF4C3A2}">
      <dsp:nvSpPr>
        <dsp:cNvPr id="0" name=""/>
        <dsp:cNvSpPr/>
      </dsp:nvSpPr>
      <dsp:spPr>
        <a:xfrm>
          <a:off x="5330939" y="141731"/>
          <a:ext cx="786612" cy="786612"/>
        </a:xfrm>
        <a:prstGeom prst="ellipse">
          <a:avLst/>
        </a:prstGeom>
        <a:blipFill rotWithShape="0">
          <a:blip xmlns:r="http://schemas.openxmlformats.org/officeDocument/2006/relationships" r:embed="rId5"/>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F6726C4-F25B-40D5-AD75-0A009D83DE42}">
      <dsp:nvSpPr>
        <dsp:cNvPr id="0" name=""/>
        <dsp:cNvSpPr/>
      </dsp:nvSpPr>
      <dsp:spPr>
        <a:xfrm>
          <a:off x="6380912" y="0"/>
          <a:ext cx="1238994" cy="2362199"/>
        </a:xfrm>
        <a:prstGeom prst="roundRect">
          <a:avLst>
            <a:gd name="adj" fmla="val 10000"/>
          </a:avLst>
        </a:prstGeom>
        <a:solidFill>
          <a:sysClr val="window" lastClr="FFFFFF">
            <a:hueOff val="0"/>
            <a:satOff val="0"/>
            <a:lumOff val="0"/>
            <a:alphaOff val="0"/>
          </a:sysClr>
        </a:solid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solidFill>
                <a:sysClr val="windowText" lastClr="000000">
                  <a:hueOff val="0"/>
                  <a:satOff val="0"/>
                  <a:lumOff val="0"/>
                  <a:alphaOff val="0"/>
                </a:sysClr>
              </a:solidFill>
              <a:latin typeface="Calibri"/>
              <a:ea typeface="+mn-ea"/>
              <a:cs typeface="+mn-cs"/>
            </a:rPr>
            <a:t>6. </a:t>
          </a:r>
          <a:r>
            <a:rPr lang="en-US" sz="1300" kern="1200" dirty="0" err="1">
              <a:solidFill>
                <a:sysClr val="windowText" lastClr="000000">
                  <a:hueOff val="0"/>
                  <a:satOff val="0"/>
                  <a:lumOff val="0"/>
                  <a:alphaOff val="0"/>
                </a:sysClr>
              </a:solidFill>
              <a:latin typeface="Calibri"/>
              <a:ea typeface="+mn-ea"/>
              <a:cs typeface="+mn-cs"/>
            </a:rPr>
            <a:t>vPoint</a:t>
          </a:r>
          <a:r>
            <a:rPr lang="en-US" sz="1300" kern="1200" dirty="0">
              <a:solidFill>
                <a:sysClr val="windowText" lastClr="000000">
                  <a:hueOff val="0"/>
                  <a:satOff val="0"/>
                  <a:lumOff val="0"/>
                  <a:alphaOff val="0"/>
                </a:sysClr>
              </a:solidFill>
              <a:latin typeface="Calibri"/>
              <a:ea typeface="+mn-ea"/>
              <a:cs typeface="+mn-cs"/>
            </a:rPr>
            <a:t> - Dashboard</a:t>
          </a:r>
        </a:p>
      </dsp:txBody>
      <dsp:txXfrm>
        <a:off x="6380912" y="944880"/>
        <a:ext cx="1238994" cy="944880"/>
      </dsp:txXfrm>
    </dsp:sp>
    <dsp:sp modelId="{B1A334BC-6E3D-44A3-9D6D-5C8756F20D03}">
      <dsp:nvSpPr>
        <dsp:cNvPr id="0" name=""/>
        <dsp:cNvSpPr/>
      </dsp:nvSpPr>
      <dsp:spPr>
        <a:xfrm>
          <a:off x="6607103" y="141731"/>
          <a:ext cx="786612" cy="786612"/>
        </a:xfrm>
        <a:prstGeom prst="ellipse">
          <a:avLst/>
        </a:prstGeom>
        <a:blipFill rotWithShape="0">
          <a:blip xmlns:r="http://schemas.openxmlformats.org/officeDocument/2006/relationships" r:embed="rId6"/>
          <a:stretch>
            <a:fillRect/>
          </a:stretch>
        </a:blipFill>
        <a:ln w="38100" cap="flat" cmpd="sng" algn="ctr">
          <a:solidFill>
            <a:srgbClr val="4F81BD">
              <a:shade val="80000"/>
              <a:hueOff val="0"/>
              <a:satOff val="0"/>
              <a:lumOff val="0"/>
              <a:alphaOff val="0"/>
            </a:srgb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3176D09-2CC8-4C79-BDA8-A7A886961286}">
      <dsp:nvSpPr>
        <dsp:cNvPr id="0" name=""/>
        <dsp:cNvSpPr/>
      </dsp:nvSpPr>
      <dsp:spPr>
        <a:xfrm>
          <a:off x="304800" y="1889760"/>
          <a:ext cx="7010400" cy="354330"/>
        </a:xfrm>
        <a:prstGeom prst="rightArrow">
          <a:avLst/>
        </a:prstGeom>
        <a:solidFill>
          <a:srgbClr val="4F81BD">
            <a:tint val="60000"/>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12"/>
          <p:cNvGrpSpPr>
            <a:grpSpLocks/>
          </p:cNvGrpSpPr>
          <p:nvPr/>
        </p:nvGrpSpPr>
        <p:grpSpPr bwMode="auto">
          <a:xfrm>
            <a:off x="7970838" y="6248400"/>
            <a:ext cx="992187" cy="342900"/>
            <a:chOff x="5000625" y="4319772"/>
            <a:chExt cx="1419009" cy="490353"/>
          </a:xfrm>
        </p:grpSpPr>
        <p:pic>
          <p:nvPicPr>
            <p:cNvPr id="4" name="Picture 10" descr="logo.wmf"/>
            <p:cNvPicPr>
              <a:picLocks noChangeAspect="1"/>
            </p:cNvPicPr>
            <p:nvPr/>
          </p:nvPicPr>
          <p:blipFill>
            <a:blip r:embed="rId3" cstate="print"/>
            <a:srcRect/>
            <a:stretch>
              <a:fillRect/>
            </a:stretch>
          </p:blipFill>
          <p:spPr bwMode="auto">
            <a:xfrm>
              <a:off x="5000625" y="4319772"/>
              <a:ext cx="1419009" cy="484003"/>
            </a:xfrm>
            <a:prstGeom prst="rect">
              <a:avLst/>
            </a:prstGeom>
            <a:noFill/>
            <a:ln w="9525">
              <a:noFill/>
              <a:miter lim="800000"/>
              <a:headEnd/>
              <a:tailEnd/>
            </a:ln>
          </p:spPr>
        </p:pic>
        <p:sp>
          <p:nvSpPr>
            <p:cNvPr id="5" name="Rectangle 4"/>
            <p:cNvSpPr/>
            <p:nvPr/>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sz="1400" i="1">
                <a:solidFill>
                  <a:schemeClr val="bg1"/>
                </a:solidFill>
                <a:latin typeface="Trebuchet MS" pitchFamily="34" charset="0"/>
                <a:cs typeface="+mn-cs"/>
              </a:endParaRPr>
            </a:p>
          </p:txBody>
        </p:sp>
      </p:grpSp>
      <p:pic>
        <p:nvPicPr>
          <p:cNvPr id="6" name="Picture 19" descr="footer small banner.jpg"/>
          <p:cNvPicPr>
            <a:picLocks noChangeAspect="1"/>
          </p:cNvPicPr>
          <p:nvPr/>
        </p:nvPicPr>
        <p:blipFill>
          <a:blip r:embed="rId4" cstate="print"/>
          <a:srcRect/>
          <a:stretch>
            <a:fillRect/>
          </a:stretch>
        </p:blipFill>
        <p:spPr bwMode="auto">
          <a:xfrm>
            <a:off x="0" y="6629400"/>
            <a:ext cx="9144000" cy="254000"/>
          </a:xfrm>
          <a:prstGeom prst="rect">
            <a:avLst/>
          </a:prstGeom>
          <a:noFill/>
          <a:ln w="9525">
            <a:noFill/>
            <a:miter lim="800000"/>
            <a:headEnd/>
            <a:tailEnd/>
          </a:ln>
        </p:spPr>
      </p:pic>
      <p:sp>
        <p:nvSpPr>
          <p:cNvPr id="7" name="Rectangle 4"/>
          <p:cNvSpPr>
            <a:spLocks noChangeArrowheads="1"/>
          </p:cNvSpPr>
          <p:nvPr/>
        </p:nvSpPr>
        <p:spPr bwMode="gray">
          <a:xfrm>
            <a:off x="295275" y="255588"/>
            <a:ext cx="8562975" cy="533400"/>
          </a:xfrm>
          <a:prstGeom prst="rect">
            <a:avLst/>
          </a:prstGeom>
          <a:noFill/>
          <a:ln w="9525">
            <a:noFill/>
            <a:miter lim="800000"/>
            <a:headEnd/>
            <a:tailEnd/>
          </a:ln>
        </p:spPr>
        <p:txBody>
          <a:bodyPr lIns="0" tIns="0" rIns="0" bIns="0" anchor="b"/>
          <a:lstStyle/>
          <a:p>
            <a:pPr>
              <a:defRPr/>
            </a:pPr>
            <a:r>
              <a:rPr lang="en-US" sz="2800" b="1">
                <a:solidFill>
                  <a:srgbClr val="003A58"/>
                </a:solidFill>
                <a:latin typeface="Calibri" pitchFamily="34" charset="0"/>
              </a:rPr>
              <a:t>Click to edit Master title style</a:t>
            </a:r>
          </a:p>
        </p:txBody>
      </p:sp>
      <p:sp>
        <p:nvSpPr>
          <p:cNvPr id="8" name="Text Box 12"/>
          <p:cNvSpPr txBox="1">
            <a:spLocks noChangeArrowheads="1"/>
          </p:cNvSpPr>
          <p:nvPr/>
        </p:nvSpPr>
        <p:spPr bwMode="gray">
          <a:xfrm>
            <a:off x="114300" y="6643688"/>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FCC46551-FAC2-49F4-B400-F4663AA86D08}" type="slidenum">
              <a:rPr lang="en-US" sz="900" b="1">
                <a:solidFill>
                  <a:srgbClr val="FFFFFF"/>
                </a:solidFill>
                <a:latin typeface="Trebuchet MS" pitchFamily="34" charset="0"/>
                <a:cs typeface="+mn-cs"/>
              </a:rPr>
              <a:pPr algn="ctr" eaLnBrk="0" hangingPunct="0">
                <a:spcBef>
                  <a:spcPct val="50000"/>
                </a:spcBef>
                <a:defRPr/>
              </a:pPr>
              <a:t>‹#›</a:t>
            </a:fld>
            <a:endParaRPr lang="en-US" sz="900" b="1">
              <a:solidFill>
                <a:srgbClr val="FFFFFF"/>
              </a:solidFill>
              <a:latin typeface="Trebuchet MS" pitchFamily="34" charset="0"/>
              <a:cs typeface="+mn-cs"/>
            </a:endParaRPr>
          </a:p>
        </p:txBody>
      </p:sp>
      <p:sp>
        <p:nvSpPr>
          <p:cNvPr id="9" name="Text Box 18"/>
          <p:cNvSpPr txBox="1">
            <a:spLocks noChangeArrowheads="1"/>
          </p:cNvSpPr>
          <p:nvPr/>
        </p:nvSpPr>
        <p:spPr bwMode="auto">
          <a:xfrm>
            <a:off x="7656513" y="6699250"/>
            <a:ext cx="1347787" cy="106363"/>
          </a:xfrm>
          <a:prstGeom prst="rect">
            <a:avLst/>
          </a:prstGeom>
          <a:noFill/>
          <a:ln w="9525" algn="ctr">
            <a:noFill/>
            <a:miter lim="800000"/>
            <a:headEnd/>
            <a:tailEnd/>
          </a:ln>
          <a:effectLst/>
        </p:spPr>
        <p:txBody>
          <a:bodyPr wrap="none" lIns="0" tIns="0" rIns="0" bIns="0">
            <a:spAutoFit/>
          </a:bodyPr>
          <a:lstStyle/>
          <a:p>
            <a:pPr algn="ctr">
              <a:defRPr/>
            </a:pPr>
            <a:r>
              <a:rPr lang="en-US" sz="700">
                <a:solidFill>
                  <a:schemeClr val="bg1"/>
                </a:solidFill>
                <a:latin typeface="Calibri" pitchFamily="34" charset="0"/>
              </a:rPr>
              <a:t>© Virtusa Corporation ● Confidential</a:t>
            </a:r>
          </a:p>
        </p:txBody>
      </p:sp>
      <p:pic>
        <p:nvPicPr>
          <p:cNvPr id="10" name="Picture 9" descr="small band.jpg"/>
          <p:cNvPicPr>
            <a:picLocks noChangeAspect="1"/>
          </p:cNvPicPr>
          <p:nvPr/>
        </p:nvPicPr>
        <p:blipFill>
          <a:blip r:embed="rId5" cstate="print"/>
          <a:srcRect/>
          <a:stretch>
            <a:fillRect/>
          </a:stretch>
        </p:blipFill>
        <p:spPr bwMode="auto">
          <a:xfrm>
            <a:off x="0" y="906463"/>
            <a:ext cx="9144000" cy="34925"/>
          </a:xfrm>
          <a:prstGeom prst="rect">
            <a:avLst/>
          </a:prstGeom>
          <a:noFill/>
          <a:ln w="9525">
            <a:noFill/>
            <a:miter lim="800000"/>
            <a:headEnd/>
            <a:tailEnd/>
          </a:ln>
        </p:spPr>
      </p:pic>
      <p:sp>
        <p:nvSpPr>
          <p:cNvPr id="3095" name="Rectangle 23"/>
          <p:cNvSpPr>
            <a:spLocks noGrp="1" noChangeArrowheads="1"/>
          </p:cNvSpPr>
          <p:nvPr>
            <p:ph type="subTitle" sz="quarter" idx="1"/>
          </p:nvPr>
        </p:nvSpPr>
        <p:spPr bwMode="auto">
          <a:xfrm>
            <a:off x="762000" y="1447800"/>
            <a:ext cx="6400800" cy="1760538"/>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marL="0" indent="0">
              <a:defRPr sz="1800"/>
            </a:lvl1pPr>
            <a:lvl2pPr marL="457200" lvl="1" indent="0">
              <a:defRPr sz="1600"/>
            </a:lvl2pPr>
            <a:lvl3pPr marL="914400" lvl="2" indent="0">
              <a:buClr>
                <a:srgbClr val="EFAA2D"/>
              </a:buClr>
              <a:defRPr sz="1600">
                <a:solidFill>
                  <a:srgbClr val="003A58"/>
                </a:solidFill>
                <a:latin typeface="Calibri" pitchFamily="34" charset="0"/>
              </a:defRPr>
            </a:lvl3pPr>
            <a:lvl4pPr marL="1371600" lvl="3" indent="0">
              <a:buClr>
                <a:srgbClr val="EFAA2D"/>
              </a:buClr>
              <a:defRPr sz="1400">
                <a:solidFill>
                  <a:srgbClr val="003A58"/>
                </a:solidFill>
              </a:defRPr>
            </a:lvl4pPr>
          </a:lstStyle>
          <a:p>
            <a:r>
              <a:rPr lang="en-US" smtClean="0"/>
              <a:t>Click to edit Master subtitle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0"/>
            <a:ext cx="21336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248400" cy="6126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390525" y="-850900"/>
            <a:ext cx="9928225" cy="7727950"/>
            <a:chOff x="-240" y="-542"/>
            <a:chExt cx="6254" cy="4868"/>
          </a:xfrm>
        </p:grpSpPr>
        <p:sp>
          <p:nvSpPr>
            <p:cNvPr id="16" name="TextBox 15"/>
            <p:cNvSpPr txBox="1"/>
            <p:nvPr/>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dirty="0" err="1">
                  <a:latin typeface="Calibri" pitchFamily="34" charset="0"/>
                  <a:cs typeface="+mn-cs"/>
                </a:rPr>
                <a:t>Virtusa</a:t>
              </a:r>
              <a:r>
                <a:rPr lang="en-US" sz="750" dirty="0">
                  <a:latin typeface="Calibri" pitchFamily="34" charset="0"/>
                  <a:cs typeface="+mn-cs"/>
                </a:rPr>
                <a:t>.</a:t>
              </a:r>
            </a:p>
            <a:p>
              <a:pPr>
                <a:defRPr/>
              </a:pPr>
              <a:r>
                <a:rPr lang="en-US" sz="750" dirty="0">
                  <a:latin typeface="Calibri" pitchFamily="34" charset="0"/>
                  <a:cs typeface="+mn-cs"/>
                </a:rPr>
                <a:t> </a:t>
              </a:r>
            </a:p>
            <a:p>
              <a:pPr>
                <a:defRPr/>
              </a:pPr>
              <a:r>
                <a:rPr lang="en-US" sz="750" dirty="0">
                  <a:latin typeface="Calibri" pitchFamily="34" charset="0"/>
                  <a:cs typeface="+mn-cs"/>
                </a:rPr>
                <a:t>Copyright © 2010 </a:t>
              </a:r>
              <a:r>
                <a:rPr lang="en-US" sz="750" dirty="0" err="1">
                  <a:latin typeface="Calibri" pitchFamily="34" charset="0"/>
                  <a:cs typeface="+mn-cs"/>
                </a:rPr>
                <a:t>Virtusa</a:t>
              </a:r>
              <a:r>
                <a:rPr lang="en-US" sz="750" dirty="0">
                  <a:latin typeface="Calibri" pitchFamily="34" charset="0"/>
                  <a:cs typeface="+mn-cs"/>
                </a:rPr>
                <a:t> Corporation. All rights reserved</a:t>
              </a:r>
            </a:p>
          </p:txBody>
        </p:sp>
        <p:sp>
          <p:nvSpPr>
            <p:cNvPr id="1046" name="Rectangle 22"/>
            <p:cNvSpPr>
              <a:spLocks noChangeArrowheads="1"/>
            </p:cNvSpPr>
            <p:nvPr/>
          </p:nvSpPr>
          <p:spPr bwMode="auto">
            <a:xfrm>
              <a:off x="288" y="173"/>
              <a:ext cx="5184" cy="720"/>
            </a:xfrm>
            <a:prstGeom prst="rect">
              <a:avLst/>
            </a:prstGeom>
            <a:noFill/>
            <a:ln w="9525">
              <a:noFill/>
              <a:miter lim="800000"/>
              <a:headEnd/>
              <a:tailEnd/>
            </a:ln>
            <a:effectLst/>
          </p:spPr>
          <p:txBody>
            <a:bodyPr anchor="ctr"/>
            <a:lstStyle/>
            <a:p>
              <a:pPr algn="ctr">
                <a:defRPr/>
              </a:pPr>
              <a:r>
                <a:rPr lang="en-US" sz="4400">
                  <a:solidFill>
                    <a:schemeClr val="tx2"/>
                  </a:solidFill>
                </a:rPr>
                <a:t>Click to edit Master title style</a:t>
              </a:r>
            </a:p>
          </p:txBody>
        </p:sp>
        <p:pic>
          <p:nvPicPr>
            <p:cNvPr id="1029" name="Picture 12" descr="footer small banner.jpg"/>
            <p:cNvPicPr>
              <a:picLocks noChangeAspect="1"/>
            </p:cNvPicPr>
            <p:nvPr/>
          </p:nvPicPr>
          <p:blipFill>
            <a:blip r:embed="rId13" cstate="print"/>
            <a:srcRect/>
            <a:stretch>
              <a:fillRect/>
            </a:stretch>
          </p:blipFill>
          <p:spPr bwMode="auto">
            <a:xfrm>
              <a:off x="0" y="4166"/>
              <a:ext cx="5760" cy="160"/>
            </a:xfrm>
            <a:prstGeom prst="rect">
              <a:avLst/>
            </a:prstGeom>
            <a:noFill/>
            <a:ln w="9525">
              <a:noFill/>
              <a:miter lim="800000"/>
              <a:headEnd/>
              <a:tailEnd/>
            </a:ln>
          </p:spPr>
        </p:pic>
        <p:pic>
          <p:nvPicPr>
            <p:cNvPr id="1030" name="Picture 13" descr="logo.wmf"/>
            <p:cNvPicPr>
              <a:picLocks noChangeAspect="1"/>
            </p:cNvPicPr>
            <p:nvPr/>
          </p:nvPicPr>
          <p:blipFill>
            <a:blip r:embed="rId14" cstate="print"/>
            <a:srcRect/>
            <a:stretch>
              <a:fillRect/>
            </a:stretch>
          </p:blipFill>
          <p:spPr bwMode="auto">
            <a:xfrm>
              <a:off x="4722" y="3813"/>
              <a:ext cx="894" cy="305"/>
            </a:xfrm>
            <a:prstGeom prst="rect">
              <a:avLst/>
            </a:prstGeom>
            <a:noFill/>
            <a:ln w="9525">
              <a:noFill/>
              <a:miter lim="800000"/>
              <a:headEnd/>
              <a:tailEnd/>
            </a:ln>
          </p:spPr>
        </p:pic>
        <p:pic>
          <p:nvPicPr>
            <p:cNvPr id="1031" name="Picture 14" descr="main banner.wmf"/>
            <p:cNvPicPr>
              <a:picLocks noChangeAspect="1"/>
            </p:cNvPicPr>
            <p:nvPr/>
          </p:nvPicPr>
          <p:blipFill>
            <a:blip r:embed="rId15" cstate="print"/>
            <a:srcRect/>
            <a:stretch>
              <a:fillRect/>
            </a:stretch>
          </p:blipFill>
          <p:spPr bwMode="auto">
            <a:xfrm>
              <a:off x="-240" y="-542"/>
              <a:ext cx="6254" cy="2013"/>
            </a:xfrm>
            <a:prstGeom prst="rect">
              <a:avLst/>
            </a:prstGeom>
            <a:noFill/>
            <a:ln w="9525">
              <a:noFill/>
              <a:miter lim="800000"/>
              <a:headEnd/>
              <a:tailEnd/>
            </a:ln>
          </p:spPr>
        </p:pic>
        <p:sp>
          <p:nvSpPr>
            <p:cNvPr id="17" name="Rectangle 16"/>
            <p:cNvSpPr>
              <a:spLocks noChangeArrowheads="1"/>
            </p:cNvSpPr>
            <p:nvPr/>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cSld>
  <p:clrMap bg1="lt1" tx1="dk1" bg2="lt2" tx2="dk2" accent1="accent1" accent2="accent2" accent3="accent3" accent4="accent4" accent5="accent5" accent6="accent6" hlink="hlink" folHlink="folHlink"/>
  <p:sldLayoutIdLst>
    <p:sldLayoutId id="2147483752"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EFAA2D"/>
        </a:buClr>
        <a:buChar char="•"/>
        <a:defRPr sz="2800" b="1">
          <a:solidFill>
            <a:srgbClr val="003A58"/>
          </a:solidFill>
          <a:latin typeface="+mn-lt"/>
          <a:ea typeface="+mn-ea"/>
          <a:cs typeface="+mn-cs"/>
        </a:defRPr>
      </a:lvl1pPr>
      <a:lvl2pPr marL="742950" indent="-285750" algn="l" rtl="0" eaLnBrk="1" fontAlgn="base" hangingPunct="1">
        <a:spcBef>
          <a:spcPct val="20000"/>
        </a:spcBef>
        <a:spcAft>
          <a:spcPct val="0"/>
        </a:spcAft>
        <a:buClr>
          <a:srgbClr val="EFAA2D"/>
        </a:buClr>
        <a:buFont typeface="Arial" charset="0"/>
        <a:buChar char="–"/>
        <a:defRPr sz="2400">
          <a:solidFill>
            <a:srgbClr val="003A58"/>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j-lt"/>
          <a:cs typeface="+mn-cs"/>
        </a:defRPr>
      </a:lvl3pPr>
      <a:lvl4pPr marL="1600200" indent="-228600" algn="l" rtl="0" eaLnBrk="1" fontAlgn="base" hangingPunct="1">
        <a:spcBef>
          <a:spcPct val="20000"/>
        </a:spcBef>
        <a:spcAft>
          <a:spcPct val="0"/>
        </a:spcAft>
        <a:buChar char="–"/>
        <a:defRPr sz="2000">
          <a:solidFill>
            <a:schemeClr val="tx1"/>
          </a:solidFill>
          <a:latin typeface="+mj-lt"/>
          <a:cs typeface="+mn-cs"/>
        </a:defRPr>
      </a:lvl4pPr>
      <a:lvl5pPr marL="2057400" indent="-228600" algn="l" rtl="0" eaLnBrk="1" fontAlgn="base" hangingPunct="1">
        <a:spcBef>
          <a:spcPct val="20000"/>
        </a:spcBef>
        <a:spcAft>
          <a:spcPct val="0"/>
        </a:spcAft>
        <a:buChar char="»"/>
        <a:defRPr sz="2000">
          <a:solidFill>
            <a:schemeClr val="tx1"/>
          </a:solidFill>
          <a:latin typeface="+mj-lt"/>
          <a:cs typeface="+mn-cs"/>
        </a:defRPr>
      </a:lvl5pPr>
      <a:lvl6pPr marL="2514600" indent="-228600" algn="l" rtl="0" eaLnBrk="1" fontAlgn="base" hangingPunct="1">
        <a:spcBef>
          <a:spcPct val="20000"/>
        </a:spcBef>
        <a:spcAft>
          <a:spcPct val="0"/>
        </a:spcAft>
        <a:buChar char="»"/>
        <a:defRPr sz="2000">
          <a:solidFill>
            <a:schemeClr val="tx1"/>
          </a:solidFill>
          <a:latin typeface="+mj-lt"/>
          <a:cs typeface="+mn-cs"/>
        </a:defRPr>
      </a:lvl6pPr>
      <a:lvl7pPr marL="2971800" indent="-228600" algn="l" rtl="0" eaLnBrk="1" fontAlgn="base" hangingPunct="1">
        <a:spcBef>
          <a:spcPct val="20000"/>
        </a:spcBef>
        <a:spcAft>
          <a:spcPct val="0"/>
        </a:spcAft>
        <a:buChar char="»"/>
        <a:defRPr sz="2000">
          <a:solidFill>
            <a:schemeClr val="tx1"/>
          </a:solidFill>
          <a:latin typeface="+mj-lt"/>
          <a:cs typeface="+mn-cs"/>
        </a:defRPr>
      </a:lvl7pPr>
      <a:lvl8pPr marL="3429000" indent="-228600" algn="l" rtl="0" eaLnBrk="1" fontAlgn="base" hangingPunct="1">
        <a:spcBef>
          <a:spcPct val="20000"/>
        </a:spcBef>
        <a:spcAft>
          <a:spcPct val="0"/>
        </a:spcAft>
        <a:buChar char="»"/>
        <a:defRPr sz="2000">
          <a:solidFill>
            <a:schemeClr val="tx1"/>
          </a:solidFill>
          <a:latin typeface="+mj-lt"/>
          <a:cs typeface="+mn-cs"/>
        </a:defRPr>
      </a:lvl8pPr>
      <a:lvl9pPr marL="3886200" indent="-228600" algn="l" rtl="0" eaLnBrk="1" fontAlgn="base" hangingPunct="1">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3200" y="-25400"/>
            <a:ext cx="8712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28600" y="1447800"/>
            <a:ext cx="8686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grpSp>
        <p:nvGrpSpPr>
          <p:cNvPr id="2052" name="Group 12"/>
          <p:cNvGrpSpPr>
            <a:grpSpLocks/>
          </p:cNvGrpSpPr>
          <p:nvPr/>
        </p:nvGrpSpPr>
        <p:grpSpPr bwMode="auto">
          <a:xfrm>
            <a:off x="7970838" y="6223000"/>
            <a:ext cx="992187" cy="342900"/>
            <a:chOff x="5000625" y="4319772"/>
            <a:chExt cx="1419009" cy="490353"/>
          </a:xfrm>
        </p:grpSpPr>
        <p:pic>
          <p:nvPicPr>
            <p:cNvPr id="2057" name="Picture 10" descr="logo.wmf"/>
            <p:cNvPicPr>
              <a:picLocks noChangeAspect="1"/>
            </p:cNvPicPr>
            <p:nvPr/>
          </p:nvPicPr>
          <p:blipFill>
            <a:blip r:embed="rId13"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sz="1400" i="1">
                <a:solidFill>
                  <a:schemeClr val="bg1"/>
                </a:solidFill>
                <a:latin typeface="Trebuchet MS" pitchFamily="34" charset="0"/>
                <a:cs typeface="+mn-cs"/>
              </a:endParaRPr>
            </a:p>
          </p:txBody>
        </p:sp>
      </p:grpSp>
      <p:pic>
        <p:nvPicPr>
          <p:cNvPr id="2053" name="Picture 19" descr="footer small banner.jpg"/>
          <p:cNvPicPr>
            <a:picLocks noChangeAspect="1"/>
          </p:cNvPicPr>
          <p:nvPr/>
        </p:nvPicPr>
        <p:blipFill>
          <a:blip r:embed="rId14" cstate="print"/>
          <a:srcRect/>
          <a:stretch>
            <a:fillRect/>
          </a:stretch>
        </p:blipFill>
        <p:spPr bwMode="auto">
          <a:xfrm>
            <a:off x="0" y="6604000"/>
            <a:ext cx="9144000" cy="254000"/>
          </a:xfrm>
          <a:prstGeom prst="rect">
            <a:avLst/>
          </a:prstGeom>
          <a:noFill/>
          <a:ln w="9525">
            <a:noFill/>
            <a:miter lim="800000"/>
            <a:headEnd/>
            <a:tailEnd/>
          </a:ln>
        </p:spPr>
      </p:pic>
      <p:sp>
        <p:nvSpPr>
          <p:cNvPr id="4108" name="Text Box 12"/>
          <p:cNvSpPr txBox="1">
            <a:spLocks noChangeArrowheads="1"/>
          </p:cNvSpPr>
          <p:nvPr/>
        </p:nvSpPr>
        <p:spPr bwMode="gray">
          <a:xfrm>
            <a:off x="114300" y="6618288"/>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201FF79C-38DC-4656-9FA4-CD3B37B6EDE0}" type="slidenum">
              <a:rPr lang="en-US" sz="900" b="1">
                <a:solidFill>
                  <a:srgbClr val="FFFFFF"/>
                </a:solidFill>
                <a:latin typeface="Trebuchet MS" pitchFamily="34" charset="0"/>
                <a:cs typeface="+mn-cs"/>
              </a:rPr>
              <a:pPr algn="ctr" eaLnBrk="0" hangingPunct="0">
                <a:spcBef>
                  <a:spcPct val="50000"/>
                </a:spcBef>
                <a:defRPr/>
              </a:pPr>
              <a:t>‹#›</a:t>
            </a:fld>
            <a:endParaRPr lang="en-US" sz="900" b="1">
              <a:solidFill>
                <a:srgbClr val="FFFFFF"/>
              </a:solidFill>
              <a:latin typeface="Trebuchet MS" pitchFamily="34" charset="0"/>
              <a:cs typeface="+mn-cs"/>
            </a:endParaRPr>
          </a:p>
        </p:txBody>
      </p:sp>
      <p:sp>
        <p:nvSpPr>
          <p:cNvPr id="4114" name="Text Box 18"/>
          <p:cNvSpPr txBox="1">
            <a:spLocks noChangeArrowheads="1"/>
          </p:cNvSpPr>
          <p:nvPr/>
        </p:nvSpPr>
        <p:spPr bwMode="auto">
          <a:xfrm>
            <a:off x="7656513" y="6673850"/>
            <a:ext cx="1347787" cy="106363"/>
          </a:xfrm>
          <a:prstGeom prst="rect">
            <a:avLst/>
          </a:prstGeom>
          <a:noFill/>
          <a:ln w="9525" algn="ctr">
            <a:noFill/>
            <a:miter lim="800000"/>
            <a:headEnd/>
            <a:tailEnd/>
          </a:ln>
          <a:effectLst/>
        </p:spPr>
        <p:txBody>
          <a:bodyPr wrap="none" lIns="0" tIns="0" rIns="0" bIns="0">
            <a:spAutoFit/>
          </a:bodyPr>
          <a:lstStyle/>
          <a:p>
            <a:pPr algn="ctr">
              <a:defRPr/>
            </a:pPr>
            <a:r>
              <a:rPr lang="en-US" sz="700">
                <a:solidFill>
                  <a:schemeClr val="bg1"/>
                </a:solidFill>
                <a:latin typeface="Calibri" pitchFamily="34" charset="0"/>
              </a:rPr>
              <a:t>© Virtusa Corporation ● Confidential</a:t>
            </a:r>
          </a:p>
        </p:txBody>
      </p:sp>
      <p:pic>
        <p:nvPicPr>
          <p:cNvPr id="2056" name="Picture 9" descr="small band.jpg"/>
          <p:cNvPicPr>
            <a:picLocks noChangeAspect="1"/>
          </p:cNvPicPr>
          <p:nvPr/>
        </p:nvPicPr>
        <p:blipFill>
          <a:blip r:embed="rId15" cstate="print"/>
          <a:srcRect/>
          <a:stretch>
            <a:fillRect/>
          </a:stretch>
        </p:blipFill>
        <p:spPr bwMode="auto">
          <a:xfrm>
            <a:off x="0" y="881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400" b="1">
          <a:solidFill>
            <a:srgbClr val="1F2B35"/>
          </a:solidFill>
          <a:latin typeface="+mn-lt"/>
          <a:ea typeface="+mn-ea"/>
          <a:cs typeface="+mn-cs"/>
        </a:defRPr>
      </a:lvl1pPr>
      <a:lvl2pPr marL="742950" indent="-285750" algn="l" rtl="0" eaLnBrk="0" fontAlgn="base" hangingPunct="0">
        <a:spcBef>
          <a:spcPct val="20000"/>
        </a:spcBef>
        <a:spcAft>
          <a:spcPct val="0"/>
        </a:spcAft>
        <a:buClr>
          <a:srgbClr val="EFAA2D"/>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EFAA2D"/>
        </a:buClr>
        <a:buFont typeface="Arial" charset="0"/>
        <a:buChar char="–"/>
        <a:defRPr sz="2000">
          <a:solidFill>
            <a:srgbClr val="1F2B35"/>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3075" name="Group 12"/>
          <p:cNvGrpSpPr>
            <a:grpSpLocks/>
          </p:cNvGrpSpPr>
          <p:nvPr/>
        </p:nvGrpSpPr>
        <p:grpSpPr bwMode="auto">
          <a:xfrm>
            <a:off x="7970838" y="6223000"/>
            <a:ext cx="992187" cy="342900"/>
            <a:chOff x="5000625" y="4319772"/>
            <a:chExt cx="1419009" cy="490353"/>
          </a:xfrm>
        </p:grpSpPr>
        <p:pic>
          <p:nvPicPr>
            <p:cNvPr id="3112" name="Picture 10" descr="logo.wmf"/>
            <p:cNvPicPr>
              <a:picLocks noChangeAspect="1"/>
            </p:cNvPicPr>
            <p:nvPr/>
          </p:nvPicPr>
          <p:blipFill>
            <a:blip r:embed="rId13"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sz="1400" i="1">
                <a:solidFill>
                  <a:schemeClr val="bg1"/>
                </a:solidFill>
                <a:latin typeface="Trebuchet MS" pitchFamily="34" charset="0"/>
                <a:cs typeface="+mn-cs"/>
              </a:endParaRPr>
            </a:p>
          </p:txBody>
        </p:sp>
      </p:grpSp>
      <p:pic>
        <p:nvPicPr>
          <p:cNvPr id="3076" name="Picture 19" descr="footer small banner.jpg"/>
          <p:cNvPicPr>
            <a:picLocks noChangeAspect="1"/>
          </p:cNvPicPr>
          <p:nvPr/>
        </p:nvPicPr>
        <p:blipFill>
          <a:blip r:embed="rId14" cstate="print"/>
          <a:srcRect/>
          <a:stretch>
            <a:fillRect/>
          </a:stretch>
        </p:blipFill>
        <p:spPr bwMode="auto">
          <a:xfrm>
            <a:off x="0" y="6604000"/>
            <a:ext cx="9144000" cy="254000"/>
          </a:xfrm>
          <a:prstGeom prst="rect">
            <a:avLst/>
          </a:prstGeom>
          <a:noFill/>
          <a:ln w="9525">
            <a:noFill/>
            <a:miter lim="800000"/>
            <a:headEnd/>
            <a:tailEnd/>
          </a:ln>
        </p:spPr>
      </p:pic>
      <p:sp>
        <p:nvSpPr>
          <p:cNvPr id="4108" name="Text Box 12"/>
          <p:cNvSpPr txBox="1">
            <a:spLocks noChangeArrowheads="1"/>
          </p:cNvSpPr>
          <p:nvPr/>
        </p:nvSpPr>
        <p:spPr bwMode="gray">
          <a:xfrm>
            <a:off x="114300" y="6618288"/>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B15E6ED6-9E58-455E-93A3-9915BEB33110}" type="slidenum">
              <a:rPr lang="en-US" sz="900" b="1">
                <a:solidFill>
                  <a:srgbClr val="FFFFFF"/>
                </a:solidFill>
                <a:latin typeface="Trebuchet MS" pitchFamily="34" charset="0"/>
                <a:cs typeface="+mn-cs"/>
              </a:rPr>
              <a:pPr algn="ctr" eaLnBrk="0" hangingPunct="0">
                <a:spcBef>
                  <a:spcPct val="50000"/>
                </a:spcBef>
                <a:defRPr/>
              </a:pPr>
              <a:t>‹#›</a:t>
            </a:fld>
            <a:endParaRPr lang="en-US" sz="900" b="1">
              <a:solidFill>
                <a:srgbClr val="FFFFFF"/>
              </a:solidFill>
              <a:latin typeface="Trebuchet MS" pitchFamily="34" charset="0"/>
              <a:cs typeface="+mn-cs"/>
            </a:endParaRPr>
          </a:p>
        </p:txBody>
      </p:sp>
      <p:sp>
        <p:nvSpPr>
          <p:cNvPr id="4114" name="Text Box 18"/>
          <p:cNvSpPr txBox="1">
            <a:spLocks noChangeArrowheads="1"/>
          </p:cNvSpPr>
          <p:nvPr/>
        </p:nvSpPr>
        <p:spPr bwMode="auto">
          <a:xfrm>
            <a:off x="7656513" y="6673850"/>
            <a:ext cx="1347787" cy="106363"/>
          </a:xfrm>
          <a:prstGeom prst="rect">
            <a:avLst/>
          </a:prstGeom>
          <a:noFill/>
          <a:ln w="9525" algn="ctr">
            <a:noFill/>
            <a:miter lim="800000"/>
            <a:headEnd/>
            <a:tailEnd/>
          </a:ln>
          <a:effectLst/>
        </p:spPr>
        <p:txBody>
          <a:bodyPr wrap="none" lIns="0" tIns="0" rIns="0" bIns="0">
            <a:spAutoFit/>
          </a:bodyPr>
          <a:lstStyle/>
          <a:p>
            <a:pPr algn="ctr">
              <a:defRPr/>
            </a:pPr>
            <a:r>
              <a:rPr lang="en-US" sz="700">
                <a:solidFill>
                  <a:schemeClr val="bg1"/>
                </a:solidFill>
                <a:latin typeface="Calibri" pitchFamily="34" charset="0"/>
              </a:rPr>
              <a:t>© Virtusa Corporation ● Confidential</a:t>
            </a:r>
          </a:p>
        </p:txBody>
      </p:sp>
      <p:pic>
        <p:nvPicPr>
          <p:cNvPr id="3079" name="Picture 9" descr="small band.jpg"/>
          <p:cNvPicPr>
            <a:picLocks noChangeAspect="1"/>
          </p:cNvPicPr>
          <p:nvPr/>
        </p:nvPicPr>
        <p:blipFill>
          <a:blip r:embed="rId15" cstate="print"/>
          <a:srcRect/>
          <a:stretch>
            <a:fillRect/>
          </a:stretch>
        </p:blipFill>
        <p:spPr bwMode="auto">
          <a:xfrm>
            <a:off x="0" y="881063"/>
            <a:ext cx="9144000" cy="34925"/>
          </a:xfrm>
          <a:prstGeom prst="rect">
            <a:avLst/>
          </a:prstGeom>
          <a:noFill/>
          <a:ln w="9525">
            <a:noFill/>
            <a:miter lim="800000"/>
            <a:headEnd/>
            <a:tailEnd/>
          </a:ln>
        </p:spPr>
      </p:pic>
      <p:graphicFrame>
        <p:nvGraphicFramePr>
          <p:cNvPr id="43061" name="Group 53"/>
          <p:cNvGraphicFramePr>
            <a:graphicFrameLocks noGrp="1"/>
          </p:cNvGraphicFramePr>
          <p:nvPr/>
        </p:nvGraphicFramePr>
        <p:xfrm>
          <a:off x="533400" y="1143000"/>
          <a:ext cx="3810000" cy="223520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smtClean="0">
                        <a:ln>
                          <a:noFill/>
                        </a:ln>
                        <a:solidFill>
                          <a:schemeClr val="bg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69" name="Group 61"/>
          <p:cNvGraphicFramePr>
            <a:graphicFrameLocks noGrp="1"/>
          </p:cNvGraphicFramePr>
          <p:nvPr/>
        </p:nvGraphicFramePr>
        <p:xfrm>
          <a:off x="5334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77" name="Group 69"/>
          <p:cNvGraphicFramePr>
            <a:graphicFrameLocks noGrp="1"/>
          </p:cNvGraphicFramePr>
          <p:nvPr/>
        </p:nvGraphicFramePr>
        <p:xfrm>
          <a:off x="46482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85" name="Group 77"/>
          <p:cNvGraphicFramePr>
            <a:graphicFrameLocks noGrp="1"/>
          </p:cNvGraphicFramePr>
          <p:nvPr/>
        </p:nvGraphicFramePr>
        <p:xfrm>
          <a:off x="4648200" y="11430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defRPr>
      </a:lvl2pPr>
      <a:lvl3pPr algn="l" rtl="0" eaLnBrk="0" fontAlgn="base" hangingPunct="0">
        <a:spcBef>
          <a:spcPct val="0"/>
        </a:spcBef>
        <a:spcAft>
          <a:spcPct val="0"/>
        </a:spcAft>
        <a:defRPr sz="2800" b="1">
          <a:solidFill>
            <a:srgbClr val="003A58"/>
          </a:solidFill>
          <a:latin typeface="Calibri" pitchFamily="34" charset="0"/>
        </a:defRPr>
      </a:lvl3pPr>
      <a:lvl4pPr algn="l" rtl="0" eaLnBrk="0" fontAlgn="base" hangingPunct="0">
        <a:spcBef>
          <a:spcPct val="0"/>
        </a:spcBef>
        <a:spcAft>
          <a:spcPct val="0"/>
        </a:spcAft>
        <a:defRPr sz="2800" b="1">
          <a:solidFill>
            <a:srgbClr val="003A58"/>
          </a:solidFill>
          <a:latin typeface="Calibri" pitchFamily="34" charset="0"/>
        </a:defRPr>
      </a:lvl4pPr>
      <a:lvl5pPr algn="l" rtl="0" eaLnBrk="0" fontAlgn="base" hangingPunct="0">
        <a:spcBef>
          <a:spcPct val="0"/>
        </a:spcBef>
        <a:spcAft>
          <a:spcPct val="0"/>
        </a:spcAft>
        <a:defRPr sz="2800" b="1">
          <a:solidFill>
            <a:srgbClr val="003A58"/>
          </a:solidFill>
          <a:latin typeface="Calibri" pitchFamily="34" charset="0"/>
        </a:defRPr>
      </a:lvl5pPr>
      <a:lvl6pPr marL="457200" algn="l" rtl="0" fontAlgn="base">
        <a:spcBef>
          <a:spcPct val="0"/>
        </a:spcBef>
        <a:spcAft>
          <a:spcPct val="0"/>
        </a:spcAft>
        <a:defRPr sz="2800" b="1">
          <a:solidFill>
            <a:srgbClr val="003A58"/>
          </a:solidFill>
          <a:latin typeface="Calibri" pitchFamily="34" charset="0"/>
        </a:defRPr>
      </a:lvl6pPr>
      <a:lvl7pPr marL="914400" algn="l" rtl="0" fontAlgn="base">
        <a:spcBef>
          <a:spcPct val="0"/>
        </a:spcBef>
        <a:spcAft>
          <a:spcPct val="0"/>
        </a:spcAft>
        <a:defRPr sz="2800" b="1">
          <a:solidFill>
            <a:srgbClr val="003A58"/>
          </a:solidFill>
          <a:latin typeface="Calibri" pitchFamily="34" charset="0"/>
        </a:defRPr>
      </a:lvl7pPr>
      <a:lvl8pPr marL="1371600" algn="l" rtl="0" fontAlgn="base">
        <a:spcBef>
          <a:spcPct val="0"/>
        </a:spcBef>
        <a:spcAft>
          <a:spcPct val="0"/>
        </a:spcAft>
        <a:defRPr sz="2800" b="1">
          <a:solidFill>
            <a:srgbClr val="003A58"/>
          </a:solidFill>
          <a:latin typeface="Calibri" pitchFamily="34" charset="0"/>
        </a:defRPr>
      </a:lvl8pPr>
      <a:lvl9pPr marL="1828800" algn="l" rtl="0" fontAlgn="base">
        <a:spcBef>
          <a:spcPct val="0"/>
        </a:spcBef>
        <a:spcAft>
          <a:spcPct val="0"/>
        </a:spcAft>
        <a:defRPr sz="2800" b="1">
          <a:solidFill>
            <a:srgbClr val="003A58"/>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3" name="TextBox 3"/>
          <p:cNvSpPr txBox="1">
            <a:spLocks noChangeArrowheads="1"/>
          </p:cNvSpPr>
          <p:nvPr/>
        </p:nvSpPr>
        <p:spPr bwMode="auto">
          <a:xfrm>
            <a:off x="1085850" y="5734050"/>
            <a:ext cx="6962775" cy="246063"/>
          </a:xfrm>
          <a:prstGeom prst="rect">
            <a:avLst/>
          </a:prstGeom>
          <a:noFill/>
          <a:ln w="9525">
            <a:noFill/>
            <a:miter lim="800000"/>
            <a:headEnd/>
            <a:tailEnd/>
          </a:ln>
        </p:spPr>
        <p:txBody>
          <a:bodyPr>
            <a:spAutoFit/>
          </a:bodyPr>
          <a:lstStyle/>
          <a:p>
            <a:pPr algn="ctr">
              <a:defRPr/>
            </a:pPr>
            <a:r>
              <a:rPr lang="en-US" sz="1000" b="1">
                <a:solidFill>
                  <a:srgbClr val="3C5669"/>
                </a:solidFill>
                <a:latin typeface="Calibri" pitchFamily="34" charset="0"/>
              </a:rPr>
              <a:t>US</a:t>
            </a:r>
            <a:r>
              <a:rPr lang="en-US" sz="1000">
                <a:solidFill>
                  <a:srgbClr val="3C5669"/>
                </a:solidFill>
                <a:latin typeface="Calibri" pitchFamily="34" charset="0"/>
              </a:rPr>
              <a:t> - Boston, New York       </a:t>
            </a:r>
            <a:r>
              <a:rPr lang="en-US" sz="1000" b="1">
                <a:solidFill>
                  <a:srgbClr val="3C5669"/>
                </a:solidFill>
                <a:latin typeface="Calibri" pitchFamily="34" charset="0"/>
              </a:rPr>
              <a:t>UK</a:t>
            </a:r>
            <a:r>
              <a:rPr lang="en-US" sz="1000">
                <a:solidFill>
                  <a:srgbClr val="3C5669"/>
                </a:solidFill>
                <a:latin typeface="Calibri" pitchFamily="34" charset="0"/>
              </a:rPr>
              <a:t> - Windsor, London       </a:t>
            </a:r>
            <a:r>
              <a:rPr lang="en-US" sz="1000" b="1">
                <a:solidFill>
                  <a:srgbClr val="3C5669"/>
                </a:solidFill>
                <a:latin typeface="Calibri" pitchFamily="34" charset="0"/>
              </a:rPr>
              <a:t>India </a:t>
            </a:r>
            <a:r>
              <a:rPr lang="en-US" sz="1000">
                <a:solidFill>
                  <a:srgbClr val="3C5669"/>
                </a:solidFill>
                <a:latin typeface="Calibri" pitchFamily="34" charset="0"/>
              </a:rPr>
              <a:t>– Hyderabad, Chennai       </a:t>
            </a:r>
            <a:r>
              <a:rPr lang="en-US" sz="1000" b="1">
                <a:solidFill>
                  <a:srgbClr val="3C5669"/>
                </a:solidFill>
                <a:latin typeface="Calibri" pitchFamily="34" charset="0"/>
              </a:rPr>
              <a:t>Sri Lanka </a:t>
            </a:r>
            <a:r>
              <a:rPr lang="en-US" sz="1000">
                <a:solidFill>
                  <a:srgbClr val="3C5669"/>
                </a:solidFill>
                <a:latin typeface="Calibri" pitchFamily="34" charset="0"/>
              </a:rPr>
              <a:t>- Colombo</a:t>
            </a:r>
          </a:p>
        </p:txBody>
      </p:sp>
      <p:sp>
        <p:nvSpPr>
          <p:cNvPr id="29704" name="TextBox 4"/>
          <p:cNvSpPr txBox="1">
            <a:spLocks noChangeArrowheads="1"/>
          </p:cNvSpPr>
          <p:nvPr/>
        </p:nvSpPr>
        <p:spPr bwMode="auto">
          <a:xfrm>
            <a:off x="1038225" y="5372100"/>
            <a:ext cx="6962775" cy="276225"/>
          </a:xfrm>
          <a:prstGeom prst="rect">
            <a:avLst/>
          </a:prstGeom>
          <a:noFill/>
          <a:ln w="9525">
            <a:noFill/>
            <a:miter lim="800000"/>
            <a:headEnd/>
            <a:tailEnd/>
          </a:ln>
        </p:spPr>
        <p:txBody>
          <a:bodyPr>
            <a:spAutoFit/>
          </a:bodyPr>
          <a:lstStyle/>
          <a:p>
            <a:pPr algn="ctr">
              <a:defRPr/>
            </a:pPr>
            <a:r>
              <a:rPr lang="en-US" sz="1200" b="1">
                <a:solidFill>
                  <a:srgbClr val="3C5669"/>
                </a:solidFill>
                <a:latin typeface="Calibri" pitchFamily="34" charset="0"/>
              </a:rPr>
              <a:t>www.virtusa.com</a:t>
            </a:r>
            <a:endParaRPr lang="en-US" sz="1200">
              <a:solidFill>
                <a:srgbClr val="3C5669"/>
              </a:solidFill>
              <a:latin typeface="Calibri" pitchFamily="34" charset="0"/>
            </a:endParaRPr>
          </a:p>
        </p:txBody>
      </p:sp>
      <p:pic>
        <p:nvPicPr>
          <p:cNvPr id="4100" name="Picture 8" descr="logo.wmf"/>
          <p:cNvPicPr>
            <a:picLocks noChangeAspect="1"/>
          </p:cNvPicPr>
          <p:nvPr/>
        </p:nvPicPr>
        <p:blipFill>
          <a:blip r:embed="rId13" cstate="print"/>
          <a:srcRect/>
          <a:stretch>
            <a:fillRect/>
          </a:stretch>
        </p:blipFill>
        <p:spPr bwMode="auto">
          <a:xfrm>
            <a:off x="3257550" y="2990850"/>
            <a:ext cx="2495550" cy="850900"/>
          </a:xfrm>
          <a:prstGeom prst="rect">
            <a:avLst/>
          </a:prstGeom>
          <a:noFill/>
          <a:ln w="9525">
            <a:noFill/>
            <a:miter lim="800000"/>
            <a:headEnd/>
            <a:tailEnd/>
          </a:ln>
        </p:spPr>
      </p:pic>
      <p:sp>
        <p:nvSpPr>
          <p:cNvPr id="29709"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defRPr/>
            </a:pPr>
            <a:r>
              <a:rPr lang="en-US" sz="800" b="1" i="1">
                <a:solidFill>
                  <a:srgbClr val="3C5669"/>
                </a:solidFill>
                <a:latin typeface="Calibri" pitchFamily="34" charset="0"/>
              </a:rPr>
              <a:t>© 2010 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ct-vqmfsvr:8080/vqmf-server/"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3"/>
          <p:cNvSpPr>
            <a:spLocks noChangeArrowheads="1"/>
          </p:cNvSpPr>
          <p:nvPr/>
        </p:nvSpPr>
        <p:spPr bwMode="auto">
          <a:xfrm>
            <a:off x="1828800" y="3124200"/>
            <a:ext cx="6454775" cy="892175"/>
          </a:xfrm>
          <a:prstGeom prst="rect">
            <a:avLst/>
          </a:prstGeom>
          <a:noFill/>
          <a:ln w="9525">
            <a:noFill/>
            <a:miter lim="800000"/>
            <a:headEnd/>
            <a:tailEnd/>
          </a:ln>
        </p:spPr>
        <p:txBody>
          <a:bodyPr lIns="0" tIns="0" rIns="0" bIns="0" anchor="b"/>
          <a:lstStyle/>
          <a:p>
            <a:pPr algn="ctr"/>
            <a:endParaRPr lang="en-US" sz="2800" b="1" dirty="0" smtClean="0">
              <a:solidFill>
                <a:srgbClr val="1F2B35"/>
              </a:solidFill>
              <a:latin typeface="Calibri" pitchFamily="34" charset="0"/>
            </a:endParaRPr>
          </a:p>
          <a:p>
            <a:pPr algn="ctr"/>
            <a:endParaRPr lang="en-US" sz="2800" b="1" dirty="0" smtClean="0">
              <a:solidFill>
                <a:srgbClr val="1F2B35"/>
              </a:solidFill>
              <a:latin typeface="Calibri" pitchFamily="34" charset="0"/>
            </a:endParaRPr>
          </a:p>
          <a:p>
            <a:r>
              <a:rPr lang="en-US" sz="2800" b="1" dirty="0" smtClean="0">
                <a:solidFill>
                  <a:srgbClr val="1F2B35"/>
                </a:solidFill>
                <a:latin typeface="Calibri" pitchFamily="34" charset="0"/>
              </a:rPr>
              <a:t>Virtusa </a:t>
            </a:r>
            <a:r>
              <a:rPr lang="en-US" sz="2800" b="1" dirty="0">
                <a:solidFill>
                  <a:srgbClr val="1F2B35"/>
                </a:solidFill>
                <a:latin typeface="Calibri" pitchFamily="34" charset="0"/>
              </a:rPr>
              <a:t>Quality Management Framework</a:t>
            </a:r>
          </a:p>
        </p:txBody>
      </p:sp>
      <p:sp>
        <p:nvSpPr>
          <p:cNvPr id="6148" name="Rectangle 9"/>
          <p:cNvSpPr>
            <a:spLocks noChangeArrowheads="1"/>
          </p:cNvSpPr>
          <p:nvPr/>
        </p:nvSpPr>
        <p:spPr bwMode="gray">
          <a:xfrm>
            <a:off x="1857375" y="2649538"/>
            <a:ext cx="6454775" cy="257175"/>
          </a:xfrm>
          <a:prstGeom prst="rect">
            <a:avLst/>
          </a:prstGeom>
          <a:noFill/>
          <a:ln w="9525">
            <a:noFill/>
            <a:miter lim="800000"/>
            <a:headEnd/>
            <a:tailEnd/>
          </a:ln>
        </p:spPr>
        <p:txBody>
          <a:bodyPr lIns="0" tIns="0" rIns="0" bIns="0"/>
          <a:lstStyle/>
          <a:p>
            <a:endParaRPr lang="en-US" sz="1600" b="1" i="1" dirty="0">
              <a:solidFill>
                <a:srgbClr val="1F2B35"/>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VQMF tool? – Configure QATC</a:t>
            </a:r>
            <a:endParaRPr lang="en-US" dirty="0"/>
          </a:p>
        </p:txBody>
      </p:sp>
      <p:sp>
        <p:nvSpPr>
          <p:cNvPr id="3" name="Content Placeholder 2"/>
          <p:cNvSpPr>
            <a:spLocks noGrp="1"/>
          </p:cNvSpPr>
          <p:nvPr>
            <p:ph idx="1"/>
          </p:nvPr>
        </p:nvSpPr>
        <p:spPr>
          <a:xfrm>
            <a:off x="228600" y="990600"/>
            <a:ext cx="8686800" cy="5105400"/>
          </a:xfrm>
        </p:spPr>
        <p:txBody>
          <a:bodyPr/>
          <a:lstStyle/>
          <a:p>
            <a:pPr lvl="0"/>
            <a:r>
              <a:rPr lang="en-US" sz="1600" dirty="0" smtClean="0"/>
              <a:t>Module configuration for QATC</a:t>
            </a:r>
          </a:p>
          <a:p>
            <a:pPr lvl="0"/>
            <a:endParaRPr lang="en-US" sz="1600" b="0" dirty="0" smtClean="0"/>
          </a:p>
          <a:p>
            <a:pPr lvl="0"/>
            <a:r>
              <a:rPr lang="en-US" sz="1600" b="0" dirty="0" smtClean="0"/>
              <a:t> </a:t>
            </a:r>
          </a:p>
          <a:p>
            <a:pPr lvl="0"/>
            <a:endParaRPr lang="en-US" sz="1600" b="0" dirty="0" smtClean="0"/>
          </a:p>
          <a:p>
            <a:pPr lvl="0"/>
            <a:endParaRPr lang="en-US" sz="1600" dirty="0" smtClean="0"/>
          </a:p>
          <a:p>
            <a:endParaRPr lang="en-US" sz="1600" dirty="0"/>
          </a:p>
        </p:txBody>
      </p:sp>
      <p:pic>
        <p:nvPicPr>
          <p:cNvPr id="5" name="Picture 4" descr="ggg.JPG"/>
          <p:cNvPicPr>
            <a:picLocks noChangeAspect="1"/>
          </p:cNvPicPr>
          <p:nvPr/>
        </p:nvPicPr>
        <p:blipFill>
          <a:blip r:embed="rId2" cstate="print"/>
          <a:stretch>
            <a:fillRect/>
          </a:stretch>
        </p:blipFill>
        <p:spPr>
          <a:xfrm>
            <a:off x="3048000" y="1150294"/>
            <a:ext cx="3962400" cy="5250506"/>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VQMF tool? – Configure Defects</a:t>
            </a:r>
            <a:endParaRPr lang="en-US" dirty="0"/>
          </a:p>
        </p:txBody>
      </p:sp>
      <p:sp>
        <p:nvSpPr>
          <p:cNvPr id="3" name="Content Placeholder 2"/>
          <p:cNvSpPr>
            <a:spLocks noGrp="1"/>
          </p:cNvSpPr>
          <p:nvPr>
            <p:ph idx="1"/>
          </p:nvPr>
        </p:nvSpPr>
        <p:spPr>
          <a:xfrm>
            <a:off x="228600" y="914400"/>
            <a:ext cx="8686800" cy="5181600"/>
          </a:xfrm>
        </p:spPr>
        <p:txBody>
          <a:bodyPr/>
          <a:lstStyle/>
          <a:p>
            <a:pPr lvl="0"/>
            <a:r>
              <a:rPr lang="en-US" sz="1600" dirty="0" smtClean="0"/>
              <a:t>Module configuration for Defect</a:t>
            </a:r>
          </a:p>
          <a:p>
            <a:pPr lvl="0"/>
            <a:endParaRPr lang="en-US" sz="1600" dirty="0" smtClean="0"/>
          </a:p>
          <a:p>
            <a:pPr lvl="0"/>
            <a:endParaRPr lang="en-US" sz="1600" dirty="0" smtClean="0"/>
          </a:p>
          <a:p>
            <a:pPr lvl="0"/>
            <a:endParaRPr lang="en-US" sz="1600" dirty="0" smtClean="0"/>
          </a:p>
          <a:p>
            <a:pPr lvl="0"/>
            <a:endParaRPr lang="en-US" sz="1600" dirty="0" smtClean="0"/>
          </a:p>
          <a:p>
            <a:endParaRPr lang="en-US" sz="1600" b="0" dirty="0"/>
          </a:p>
        </p:txBody>
      </p:sp>
      <p:pic>
        <p:nvPicPr>
          <p:cNvPr id="4" name="Picture 3" descr="vvvv.JPG"/>
          <p:cNvPicPr>
            <a:picLocks noChangeAspect="1"/>
          </p:cNvPicPr>
          <p:nvPr/>
        </p:nvPicPr>
        <p:blipFill>
          <a:blip r:embed="rId2" cstate="print"/>
          <a:stretch>
            <a:fillRect/>
          </a:stretch>
        </p:blipFill>
        <p:spPr>
          <a:xfrm>
            <a:off x="3276600" y="1066800"/>
            <a:ext cx="3914284" cy="52578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VQMF tool? – Submitting to Chorus</a:t>
            </a:r>
            <a:endParaRPr lang="en-US" dirty="0"/>
          </a:p>
        </p:txBody>
      </p:sp>
      <p:sp>
        <p:nvSpPr>
          <p:cNvPr id="3" name="Content Placeholder 2"/>
          <p:cNvSpPr>
            <a:spLocks noGrp="1"/>
          </p:cNvSpPr>
          <p:nvPr>
            <p:ph idx="1"/>
          </p:nvPr>
        </p:nvSpPr>
        <p:spPr>
          <a:xfrm>
            <a:off x="228600" y="914400"/>
            <a:ext cx="8686800" cy="5181600"/>
          </a:xfrm>
          <a:ln>
            <a:noFill/>
          </a:ln>
        </p:spPr>
        <p:txBody>
          <a:bodyPr/>
          <a:lstStyle/>
          <a:p>
            <a:pPr lvl="0"/>
            <a:r>
              <a:rPr lang="en-US" sz="1600" dirty="0" smtClean="0"/>
              <a:t>How to View and Submit the eForms to Chorus</a:t>
            </a:r>
          </a:p>
          <a:p>
            <a:pPr lvl="0">
              <a:buFont typeface="Arial" pitchFamily="34" charset="0"/>
              <a:buChar char="•"/>
            </a:pPr>
            <a:r>
              <a:rPr lang="en-US" sz="1600" b="0" dirty="0" smtClean="0"/>
              <a:t>Login to the VQMF server </a:t>
            </a:r>
            <a:r>
              <a:rPr lang="en-US" sz="1600" b="0" dirty="0" smtClean="0">
                <a:solidFill>
                  <a:schemeClr val="tx1"/>
                </a:solidFill>
              </a:rPr>
              <a:t>(</a:t>
            </a:r>
            <a:r>
              <a:rPr lang="en-US" sz="1600" b="0" dirty="0" smtClean="0">
                <a:solidFill>
                  <a:schemeClr val="tx1"/>
                </a:solidFill>
                <a:hlinkClick r:id="rId2"/>
              </a:rPr>
              <a:t>http://ct-vqmfsvr:8080/vqmf-server/</a:t>
            </a:r>
            <a:r>
              <a:rPr lang="en-US" sz="1600" b="0" dirty="0" smtClean="0">
                <a:solidFill>
                  <a:schemeClr val="tx1"/>
                </a:solidFill>
              </a:rPr>
              <a:t>) </a:t>
            </a:r>
            <a:r>
              <a:rPr lang="en-US" sz="1600" b="0" dirty="0" smtClean="0"/>
              <a:t>using Chorus credentials</a:t>
            </a:r>
          </a:p>
          <a:p>
            <a:pPr lvl="0">
              <a:buFont typeface="Arial" pitchFamily="34" charset="0"/>
              <a:buChar char="•"/>
            </a:pPr>
            <a:r>
              <a:rPr lang="en-US" sz="1600" b="0" dirty="0" smtClean="0"/>
              <a:t>After a successful login, to view the summary of the executed project, select the Project and Release. Then select the </a:t>
            </a:r>
            <a:r>
              <a:rPr lang="en-US" sz="1600" b="0" dirty="0" err="1" smtClean="0"/>
              <a:t>eForm</a:t>
            </a:r>
            <a:r>
              <a:rPr lang="en-US" sz="1600" b="0" dirty="0" smtClean="0"/>
              <a:t>  and click on “Next” button</a:t>
            </a:r>
          </a:p>
          <a:p>
            <a:pPr lvl="0"/>
            <a:endParaRPr lang="en-US" sz="1600" b="0" dirty="0"/>
          </a:p>
        </p:txBody>
      </p:sp>
      <p:pic>
        <p:nvPicPr>
          <p:cNvPr id="5" name="Picture 4" descr="yyyyy.JPG"/>
          <p:cNvPicPr>
            <a:picLocks noChangeAspect="1"/>
          </p:cNvPicPr>
          <p:nvPr/>
        </p:nvPicPr>
        <p:blipFill>
          <a:blip r:embed="rId3" cstate="print"/>
          <a:stretch>
            <a:fillRect/>
          </a:stretch>
        </p:blipFill>
        <p:spPr>
          <a:xfrm>
            <a:off x="1600200" y="2438400"/>
            <a:ext cx="6400800" cy="3787742"/>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Releases of VQMF…</a:t>
            </a:r>
            <a:endParaRPr lang="en-US" dirty="0"/>
          </a:p>
        </p:txBody>
      </p:sp>
      <p:pic>
        <p:nvPicPr>
          <p:cNvPr id="1026" name="Picture 2" descr="C:\Documents and Settings\saabeywickrama\My Documents\My Pictures\Picture1.png"/>
          <p:cNvPicPr>
            <a:picLocks noChangeAspect="1" noChangeArrowheads="1"/>
          </p:cNvPicPr>
          <p:nvPr/>
        </p:nvPicPr>
        <p:blipFill>
          <a:blip r:embed="rId2" cstate="print"/>
          <a:srcRect/>
          <a:stretch>
            <a:fillRect/>
          </a:stretch>
        </p:blipFill>
        <p:spPr bwMode="auto">
          <a:xfrm>
            <a:off x="1676400" y="914400"/>
            <a:ext cx="5417846" cy="5638802"/>
          </a:xfrm>
          <a:prstGeom prst="rect">
            <a:avLst/>
          </a:prstGeom>
          <a:noFill/>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VQMF</a:t>
            </a:r>
            <a:endParaRPr lang="en-US" dirty="0"/>
          </a:p>
        </p:txBody>
      </p:sp>
      <p:sp>
        <p:nvSpPr>
          <p:cNvPr id="3" name="Content Placeholder 2"/>
          <p:cNvSpPr>
            <a:spLocks noGrp="1"/>
          </p:cNvSpPr>
          <p:nvPr>
            <p:ph idx="1"/>
          </p:nvPr>
        </p:nvSpPr>
        <p:spPr>
          <a:xfrm>
            <a:off x="228600" y="1143000"/>
            <a:ext cx="8686800" cy="4648200"/>
          </a:xfrm>
        </p:spPr>
        <p:txBody>
          <a:bodyPr/>
          <a:lstStyle/>
          <a:p>
            <a:r>
              <a:rPr lang="en-US" dirty="0" smtClean="0"/>
              <a:t>Vision is to enhance VQMF for …….</a:t>
            </a:r>
          </a:p>
          <a:p>
            <a:pPr>
              <a:buFont typeface="Arial" pitchFamily="34" charset="0"/>
              <a:buChar char="•"/>
            </a:pPr>
            <a:r>
              <a:rPr lang="en-US" sz="2000" b="0" dirty="0" smtClean="0"/>
              <a:t>analyzing the Quality throughout SDLC using sequence of metrics </a:t>
            </a:r>
          </a:p>
          <a:p>
            <a:pPr>
              <a:buFont typeface="Arial" pitchFamily="34" charset="0"/>
              <a:buChar char="•"/>
            </a:pPr>
            <a:r>
              <a:rPr lang="en-US" sz="2000" b="0" dirty="0" smtClean="0"/>
              <a:t>providing accurate and in-detail view of the software quality </a:t>
            </a:r>
          </a:p>
          <a:p>
            <a:pPr>
              <a:buFont typeface="Arial" pitchFamily="34" charset="0"/>
              <a:buChar char="•"/>
            </a:pPr>
            <a:r>
              <a:rPr lang="en-US" sz="2000" b="0" dirty="0" smtClean="0"/>
              <a:t>allowing the management to make fully informative decisions</a:t>
            </a:r>
          </a:p>
          <a:p>
            <a:pPr>
              <a:buFont typeface="Arial" pitchFamily="34" charset="0"/>
              <a:buChar char="•"/>
            </a:pPr>
            <a:endParaRPr lang="en-US" sz="2000" b="0" dirty="0" smtClean="0"/>
          </a:p>
          <a:p>
            <a:endParaRPr lang="en-US" sz="800" b="0" dirty="0" smtClean="0"/>
          </a:p>
          <a:p>
            <a:r>
              <a:rPr lang="en-US" dirty="0" smtClean="0"/>
              <a:t>Features in the road map</a:t>
            </a:r>
          </a:p>
          <a:p>
            <a:pPr>
              <a:buFont typeface="Arial" pitchFamily="34" charset="0"/>
              <a:buChar char="•"/>
            </a:pPr>
            <a:r>
              <a:rPr lang="en-US" sz="2000" b="0" dirty="0" smtClean="0"/>
              <a:t>VQMF tool to be an independent product </a:t>
            </a:r>
          </a:p>
          <a:p>
            <a:pPr>
              <a:buFont typeface="Arial" pitchFamily="34" charset="0"/>
              <a:buChar char="•"/>
            </a:pPr>
            <a:r>
              <a:rPr lang="en-US" sz="2000" b="0" dirty="0" smtClean="0"/>
              <a:t>Have own Dashboard and capability of plug-in to different Dashboards</a:t>
            </a:r>
          </a:p>
          <a:p>
            <a:pPr>
              <a:buFont typeface="Arial" pitchFamily="34" charset="0"/>
              <a:buChar char="•"/>
            </a:pPr>
            <a:r>
              <a:rPr lang="en-US" sz="2000" b="0" dirty="0" smtClean="0"/>
              <a:t>To have complete set of Quality Metrics </a:t>
            </a:r>
          </a:p>
          <a:p>
            <a:pPr>
              <a:buFont typeface="Arial" pitchFamily="34" charset="0"/>
              <a:buChar char="•"/>
            </a:pPr>
            <a:r>
              <a:rPr lang="en-US" sz="2000" b="0" dirty="0" smtClean="0"/>
              <a:t>Support different artifact Templates through tool customization</a:t>
            </a:r>
          </a:p>
          <a:p>
            <a:pPr>
              <a:buFont typeface="Arial" pitchFamily="34" charset="0"/>
              <a:buChar char="•"/>
            </a:pPr>
            <a:r>
              <a:rPr lang="en-US" sz="2000" b="0" dirty="0" smtClean="0"/>
              <a:t>Trends analysis</a:t>
            </a:r>
          </a:p>
          <a:p>
            <a:pPr>
              <a:buFont typeface="Arial" pitchFamily="34" charset="0"/>
              <a:buChar char="•"/>
            </a:pPr>
            <a:r>
              <a:rPr lang="en-US" sz="2000" b="0" dirty="0" smtClean="0"/>
              <a:t>Benchmarking/ Comparison of software quality</a:t>
            </a:r>
          </a:p>
          <a:p>
            <a:endParaRPr lang="en-US" b="0" dirty="0"/>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VQMF</a:t>
            </a:r>
            <a:endParaRPr lang="en-US" dirty="0"/>
          </a:p>
        </p:txBody>
      </p:sp>
      <p:sp>
        <p:nvSpPr>
          <p:cNvPr id="3" name="Content Placeholder 2"/>
          <p:cNvSpPr>
            <a:spLocks noGrp="1"/>
          </p:cNvSpPr>
          <p:nvPr>
            <p:ph idx="1"/>
          </p:nvPr>
        </p:nvSpPr>
        <p:spPr>
          <a:xfrm>
            <a:off x="228600" y="1752600"/>
            <a:ext cx="8686800" cy="3352800"/>
          </a:xfrm>
        </p:spPr>
        <p:txBody>
          <a:bodyPr/>
          <a:lstStyle/>
          <a:p>
            <a:pPr algn="ctr"/>
            <a:endParaRPr lang="en-US" sz="3200" dirty="0" smtClean="0"/>
          </a:p>
          <a:p>
            <a:pPr algn="ctr"/>
            <a:endParaRPr lang="en-US" sz="3200" dirty="0" smtClean="0"/>
          </a:p>
          <a:p>
            <a:pPr algn="ctr"/>
            <a:r>
              <a:rPr lang="en-US" sz="4000" dirty="0" smtClean="0"/>
              <a:t>Q &amp; A</a:t>
            </a:r>
            <a:endParaRPr lang="en-US" sz="4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 of the </a:t>
            </a:r>
            <a:r>
              <a:rPr lang="en-US" dirty="0" smtClean="0"/>
              <a:t>current Framework</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1371600"/>
            <a:ext cx="6800850" cy="474345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Content Placeholder 2"/>
          <p:cNvSpPr>
            <a:spLocks noGrp="1"/>
          </p:cNvSpPr>
          <p:nvPr>
            <p:ph idx="1"/>
          </p:nvPr>
        </p:nvSpPr>
        <p:spPr>
          <a:xfrm>
            <a:off x="295275" y="1176338"/>
            <a:ext cx="8562975" cy="5244513"/>
          </a:xfrm>
        </p:spPr>
        <p:txBody>
          <a:bodyPr/>
          <a:lstStyle/>
          <a:p>
            <a:r>
              <a:rPr lang="en-US" dirty="0" smtClean="0"/>
              <a:t>	</a:t>
            </a:r>
          </a:p>
          <a:p>
            <a:r>
              <a:rPr lang="en-US" dirty="0" smtClean="0"/>
              <a:t>	Main objective of VQMF is to measure quality of software product throughout its lifecycle</a:t>
            </a:r>
          </a:p>
          <a:p>
            <a:pPr lvl="1"/>
            <a:r>
              <a:rPr lang="en-US" dirty="0" smtClean="0"/>
              <a:t>Product take many shapes and forms across SDLC</a:t>
            </a:r>
          </a:p>
          <a:p>
            <a:pPr lvl="3"/>
            <a:r>
              <a:rPr lang="en-US" dirty="0" smtClean="0">
                <a:latin typeface="+mn-lt"/>
              </a:rPr>
              <a:t>Document form - Requirements document, Architecture and design document, Code, etc</a:t>
            </a:r>
          </a:p>
          <a:p>
            <a:pPr lvl="3"/>
            <a:r>
              <a:rPr lang="en-US" dirty="0" smtClean="0">
                <a:latin typeface="+mn-lt"/>
              </a:rPr>
              <a:t>Functional Product form - Units and modules, Integrated Software &amp; Deployed fully functional product</a:t>
            </a:r>
          </a:p>
          <a:p>
            <a:pPr lvl="1"/>
            <a:r>
              <a:rPr lang="en-US" dirty="0" smtClean="0"/>
              <a:t>Quality of the product is measured through verifications (reviews) when it is in document form and validations (testing) when it is in functional product form</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the entire Life Cycle</a:t>
            </a:r>
            <a:endParaRPr lang="en-US" dirty="0"/>
          </a:p>
        </p:txBody>
      </p:sp>
      <p:graphicFrame>
        <p:nvGraphicFramePr>
          <p:cNvPr id="4" name="Content Placeholder 3"/>
          <p:cNvGraphicFramePr>
            <a:graphicFrameLocks noGrp="1"/>
          </p:cNvGraphicFramePr>
          <p:nvPr>
            <p:ph idx="1"/>
          </p:nvPr>
        </p:nvGraphicFramePr>
        <p:xfrm>
          <a:off x="304800" y="762000"/>
          <a:ext cx="86868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3505200" y="5130800"/>
          <a:ext cx="4876800" cy="81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flipV="1">
            <a:off x="3962400" y="4191000"/>
            <a:ext cx="1981200" cy="711200"/>
          </a:xfrm>
          <a:prstGeom prst="line">
            <a:avLst/>
          </a:prstGeom>
          <a:noFill/>
          <a:ln w="28575" cap="flat" cmpd="sng" algn="ctr">
            <a:solidFill>
              <a:srgbClr val="0171BB">
                <a:shade val="95000"/>
                <a:satMod val="105000"/>
              </a:srgbClr>
            </a:solidFill>
            <a:prstDash val="lgDash"/>
          </a:ln>
          <a:effectLst/>
        </p:spPr>
      </p:cxnSp>
      <p:cxnSp>
        <p:nvCxnSpPr>
          <p:cNvPr id="7" name="Straight Connector 6"/>
          <p:cNvCxnSpPr/>
          <p:nvPr/>
        </p:nvCxnSpPr>
        <p:spPr>
          <a:xfrm rot="16200000" flipH="1">
            <a:off x="6997700" y="4432300"/>
            <a:ext cx="1397000" cy="914400"/>
          </a:xfrm>
          <a:prstGeom prst="line">
            <a:avLst/>
          </a:prstGeom>
          <a:noFill/>
          <a:ln w="28575" cap="flat" cmpd="sng" algn="ctr">
            <a:solidFill>
              <a:srgbClr val="0171BB">
                <a:shade val="95000"/>
                <a:satMod val="105000"/>
              </a:srgbClr>
            </a:solidFill>
            <a:prstDash val="lgDash"/>
          </a:ln>
          <a:effectLst/>
        </p:spPr>
      </p:cxn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Metrics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Metric Calculations could be seen as the heart of the entire framework because such calculated metrics will be</a:t>
            </a:r>
          </a:p>
          <a:p>
            <a:pPr lvl="1">
              <a:buFont typeface="Arial" pitchFamily="34" charset="0"/>
              <a:buChar char="•"/>
            </a:pPr>
            <a:r>
              <a:rPr lang="en-US" dirty="0" smtClean="0"/>
              <a:t>Displayed in the Quality Dashboard of </a:t>
            </a:r>
            <a:r>
              <a:rPr lang="en-US" dirty="0" err="1" smtClean="0"/>
              <a:t>VPoint</a:t>
            </a:r>
            <a:r>
              <a:rPr lang="en-US" dirty="0" smtClean="0"/>
              <a:t> </a:t>
            </a:r>
          </a:p>
          <a:p>
            <a:pPr lvl="1">
              <a:buFont typeface="Arial" pitchFamily="34" charset="0"/>
              <a:buChar char="•"/>
            </a:pPr>
            <a:r>
              <a:rPr lang="en-US" dirty="0" smtClean="0"/>
              <a:t>Used to evaluate project performance by leadership team</a:t>
            </a:r>
          </a:p>
          <a:p>
            <a:pPr lvl="1">
              <a:buFont typeface="Arial" pitchFamily="34" charset="0"/>
              <a:buChar char="•"/>
            </a:pPr>
            <a:r>
              <a:rPr lang="en-US" dirty="0" smtClean="0"/>
              <a:t>Used as input to the decision making process</a:t>
            </a:r>
          </a:p>
          <a:p>
            <a:pPr lvl="1">
              <a:buFont typeface="Arial" pitchFamily="34" charset="0"/>
              <a:buChar char="•"/>
            </a:pPr>
            <a:endParaRPr lang="en-US" dirty="0" smtClean="0"/>
          </a:p>
          <a:p>
            <a:pPr>
              <a:buFont typeface="Arial" pitchFamily="34" charset="0"/>
              <a:buChar char="•"/>
            </a:pPr>
            <a:r>
              <a:rPr lang="en-US" dirty="0" smtClean="0">
                <a:solidFill>
                  <a:schemeClr val="accent2"/>
                </a:solidFill>
              </a:rPr>
              <a:t>Accuracy of data taken for the calculations is important</a:t>
            </a:r>
          </a:p>
          <a:p>
            <a:pPr>
              <a:buFont typeface="Arial" pitchFamily="34" charset="0"/>
              <a:buChar char="•"/>
            </a:pPr>
            <a:r>
              <a:rPr lang="en-US" dirty="0" smtClean="0">
                <a:solidFill>
                  <a:schemeClr val="accent2"/>
                </a:solidFill>
              </a:rPr>
              <a:t>Gathering required data for the calculations should not be time consuming or exhausting the project resources</a:t>
            </a:r>
            <a:endParaRPr lang="en-US" dirty="0">
              <a:solidFill>
                <a:schemeClr val="accent2"/>
              </a:solidFill>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VQMF Tool</a:t>
            </a:r>
            <a:endParaRPr lang="en-US" dirty="0"/>
          </a:p>
        </p:txBody>
      </p:sp>
      <p:sp>
        <p:nvSpPr>
          <p:cNvPr id="3" name="Content Placeholder 2"/>
          <p:cNvSpPr>
            <a:spLocks noGrp="1"/>
          </p:cNvSpPr>
          <p:nvPr>
            <p:ph idx="1"/>
          </p:nvPr>
        </p:nvSpPr>
        <p:spPr>
          <a:xfrm>
            <a:off x="228600" y="1371600"/>
            <a:ext cx="8686800" cy="4648200"/>
          </a:xfrm>
        </p:spPr>
        <p:txBody>
          <a:bodyPr/>
          <a:lstStyle/>
          <a:p>
            <a:r>
              <a:rPr lang="en-US" dirty="0" smtClean="0"/>
              <a:t>	</a:t>
            </a:r>
            <a:r>
              <a:rPr lang="en-US" b="0" dirty="0" smtClean="0"/>
              <a:t>VQMF Tool is a software application which automates the process of </a:t>
            </a:r>
          </a:p>
          <a:p>
            <a:pPr lvl="1">
              <a:buFont typeface="Arial" pitchFamily="34" charset="0"/>
              <a:buChar char="•"/>
            </a:pPr>
            <a:r>
              <a:rPr lang="en-US" b="0" dirty="0" smtClean="0"/>
              <a:t>analyzing artifacts to obtain required information for metrics,</a:t>
            </a:r>
          </a:p>
          <a:p>
            <a:pPr lvl="1">
              <a:buFont typeface="Arial" pitchFamily="34" charset="0"/>
              <a:buChar char="•"/>
            </a:pPr>
            <a:r>
              <a:rPr lang="en-US" b="0" dirty="0" smtClean="0"/>
              <a:t>computing parameters used to develop quality metrics </a:t>
            </a:r>
            <a:r>
              <a:rPr lang="en-US" dirty="0" smtClean="0"/>
              <a:t>and</a:t>
            </a:r>
            <a:endParaRPr lang="en-US" b="0" dirty="0" smtClean="0"/>
          </a:p>
          <a:p>
            <a:pPr lvl="1">
              <a:buFont typeface="Arial" pitchFamily="34" charset="0"/>
              <a:buChar char="•"/>
            </a:pPr>
            <a:r>
              <a:rPr lang="en-US" b="0" dirty="0" smtClean="0"/>
              <a:t>Submitting to chorus through e-forms</a:t>
            </a:r>
          </a:p>
          <a:p>
            <a:pPr lvl="1">
              <a:buNone/>
            </a:pPr>
            <a:endParaRPr lang="en-US" b="0" dirty="0" smtClean="0"/>
          </a:p>
          <a:p>
            <a:pPr lvl="1">
              <a:buNone/>
            </a:pPr>
            <a:r>
              <a:rPr lang="en-US" dirty="0" smtClean="0"/>
              <a:t>At present, VQMF tool facilitates submission of</a:t>
            </a:r>
          </a:p>
          <a:p>
            <a:pPr lvl="2"/>
            <a:r>
              <a:rPr lang="en-US" b="0" dirty="0" smtClean="0"/>
              <a:t>Weekly test coverage summary e-form</a:t>
            </a:r>
          </a:p>
          <a:p>
            <a:pPr lvl="2"/>
            <a:r>
              <a:rPr lang="en-US" dirty="0" smtClean="0"/>
              <a:t>Client reported external defect summary e-form</a:t>
            </a:r>
          </a:p>
          <a:p>
            <a:pPr lvl="2"/>
            <a:r>
              <a:rPr lang="en-US" b="0" dirty="0" smtClean="0"/>
              <a:t>Virtusa reported external defect summary e-form</a:t>
            </a:r>
          </a:p>
          <a:p>
            <a:endParaRPr lang="en-US"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VQMF tool works..</a:t>
            </a:r>
            <a:endParaRPr lang="en-US" dirty="0"/>
          </a:p>
        </p:txBody>
      </p:sp>
      <p:pic>
        <p:nvPicPr>
          <p:cNvPr id="1026" name="Picture 2" descr="C:\Documents and Settings\saabeywickrama\Desktop\VQMF-Phase1.1-HighLevelRequirements.jpg"/>
          <p:cNvPicPr>
            <a:picLocks noChangeAspect="1" noChangeArrowheads="1"/>
          </p:cNvPicPr>
          <p:nvPr/>
        </p:nvPicPr>
        <p:blipFill>
          <a:blip r:embed="rId2" cstate="print"/>
          <a:srcRect b="11482"/>
          <a:stretch>
            <a:fillRect/>
          </a:stretch>
        </p:blipFill>
        <p:spPr bwMode="auto">
          <a:xfrm>
            <a:off x="0" y="1143000"/>
            <a:ext cx="9144000" cy="4949505"/>
          </a:xfrm>
          <a:prstGeom prst="rect">
            <a:avLst/>
          </a:prstGeom>
          <a:noFill/>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VQMF tool?</a:t>
            </a:r>
            <a:endParaRPr lang="en-US" dirty="0"/>
          </a:p>
        </p:txBody>
      </p:sp>
      <p:graphicFrame>
        <p:nvGraphicFramePr>
          <p:cNvPr id="4" name="Diagram 3"/>
          <p:cNvGraphicFramePr/>
          <p:nvPr/>
        </p:nvGraphicFramePr>
        <p:xfrm>
          <a:off x="762000" y="2590800"/>
          <a:ext cx="76200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1524000"/>
            <a:ext cx="8153400" cy="338554"/>
          </a:xfrm>
          <a:prstGeom prst="rect">
            <a:avLst/>
          </a:prstGeom>
          <a:noFill/>
        </p:spPr>
        <p:txBody>
          <a:bodyPr wrap="square" rtlCol="0">
            <a:spAutoFit/>
          </a:bodyPr>
          <a:lstStyle/>
          <a:p>
            <a:r>
              <a:rPr lang="en-US" sz="1600" dirty="0" smtClean="0">
                <a:latin typeface="+mn-lt"/>
              </a:rPr>
              <a:t>Below is the high level flow of how to use the VQMF tool to submit eForms to chorus</a:t>
            </a:r>
            <a:endParaRPr lang="en-US" sz="1600" dirty="0">
              <a:latin typeface="+mn-lt"/>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VQMF tool? – Field value mapping</a:t>
            </a:r>
            <a:endParaRPr lang="en-US" dirty="0"/>
          </a:p>
        </p:txBody>
      </p:sp>
      <p:sp>
        <p:nvSpPr>
          <p:cNvPr id="4" name="Content Placeholder 3"/>
          <p:cNvSpPr>
            <a:spLocks noGrp="1"/>
          </p:cNvSpPr>
          <p:nvPr>
            <p:ph idx="1"/>
          </p:nvPr>
        </p:nvSpPr>
        <p:spPr>
          <a:xfrm>
            <a:off x="228600" y="990600"/>
            <a:ext cx="8686800" cy="5105400"/>
          </a:xfrm>
        </p:spPr>
        <p:txBody>
          <a:bodyPr/>
          <a:lstStyle/>
          <a:p>
            <a:r>
              <a:rPr lang="en-US" sz="1600" dirty="0" smtClean="0"/>
              <a:t>Field Mapping for QATC &amp; Defect documents</a:t>
            </a:r>
          </a:p>
          <a:p>
            <a:r>
              <a:rPr lang="en-US" sz="1600" b="0" dirty="0" smtClean="0"/>
              <a:t>To map the fields values of the QATC or Defect sheet user can use the fields mapping window.</a:t>
            </a:r>
          </a:p>
          <a:p>
            <a:endParaRPr lang="en-US" sz="1600" b="0" dirty="0" smtClean="0"/>
          </a:p>
          <a:p>
            <a:endParaRPr lang="en-US" sz="1600" b="0" dirty="0" smtClean="0"/>
          </a:p>
          <a:p>
            <a:endParaRPr lang="en-US" sz="1600" b="0" dirty="0" smtClean="0"/>
          </a:p>
          <a:p>
            <a:endParaRPr lang="en-US" sz="1600" b="0" dirty="0" smtClean="0"/>
          </a:p>
          <a:p>
            <a:endParaRPr lang="en-US" sz="1600" b="0" dirty="0" smtClean="0"/>
          </a:p>
          <a:p>
            <a:endParaRPr lang="en-US" dirty="0"/>
          </a:p>
        </p:txBody>
      </p:sp>
      <p:pic>
        <p:nvPicPr>
          <p:cNvPr id="9" name="Picture 8" descr="qqq.JPG"/>
          <p:cNvPicPr>
            <a:picLocks noChangeAspect="1"/>
          </p:cNvPicPr>
          <p:nvPr/>
        </p:nvPicPr>
        <p:blipFill>
          <a:blip r:embed="rId2" cstate="print"/>
          <a:stretch>
            <a:fillRect/>
          </a:stretch>
        </p:blipFill>
        <p:spPr>
          <a:xfrm>
            <a:off x="2133600" y="1600200"/>
            <a:ext cx="4600575" cy="4467225"/>
          </a:xfrm>
          <a:prstGeom prst="rect">
            <a:avLst/>
          </a:prstGeom>
        </p:spPr>
      </p:pic>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Standard Presentation Template">
  <a:themeElements>
    <a:clrScheme name="Virtusa Template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fontScheme name="Virtusa Template">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Virtusa Template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Virtusa Template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themeOverride>
</file>

<file path=ppt/theme/themeOverride2.xml><?xml version="1.0" encoding="utf-8"?>
<a:themeOverride xmlns:a="http://schemas.openxmlformats.org/drawingml/2006/main">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468E2F-6FFD-4555-A885-AA153C799A81}"/>
</file>

<file path=customXml/itemProps2.xml><?xml version="1.0" encoding="utf-8"?>
<ds:datastoreItem xmlns:ds="http://schemas.openxmlformats.org/officeDocument/2006/customXml" ds:itemID="{5E81EE8F-3B30-471E-B317-1213C75A640D}"/>
</file>

<file path=customXml/itemProps3.xml><?xml version="1.0" encoding="utf-8"?>
<ds:datastoreItem xmlns:ds="http://schemas.openxmlformats.org/officeDocument/2006/customXml" ds:itemID="{900D498D-90AD-45B3-8E7F-37B0B9892972}"/>
</file>

<file path=docProps/app.xml><?xml version="1.0" encoding="utf-8"?>
<Properties xmlns="http://schemas.openxmlformats.org/officeDocument/2006/extended-properties" xmlns:vt="http://schemas.openxmlformats.org/officeDocument/2006/docPropsVTypes">
  <Template>Standard Presentation Template</Template>
  <TotalTime>1479</TotalTime>
  <Words>541</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Standard Presentation Template</vt:lpstr>
      <vt:lpstr>1_Custom Design</vt:lpstr>
      <vt:lpstr>3_Custom Design</vt:lpstr>
      <vt:lpstr>2_Custom Design</vt:lpstr>
      <vt:lpstr>Slide 1</vt:lpstr>
      <vt:lpstr>Bird’s Eye View of the current Framework</vt:lpstr>
      <vt:lpstr>Objective</vt:lpstr>
      <vt:lpstr>Metrics for the entire Life Cycle</vt:lpstr>
      <vt:lpstr>Calculating Metrics</vt:lpstr>
      <vt:lpstr>VQMF Tool</vt:lpstr>
      <vt:lpstr>How VQMF tool works..</vt:lpstr>
      <vt:lpstr>How to use VQMF tool?</vt:lpstr>
      <vt:lpstr>How to use VQMF tool? – Field value mapping</vt:lpstr>
      <vt:lpstr>How to use VQMF tool? – Configure QATC</vt:lpstr>
      <vt:lpstr>How to use VQMF tool? – Configure Defects</vt:lpstr>
      <vt:lpstr>How to use VQMF tool? – Submitting to Chorus</vt:lpstr>
      <vt:lpstr>Next Releases of VQMF…</vt:lpstr>
      <vt:lpstr>Future of VQMF</vt:lpstr>
      <vt:lpstr>VQMF</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RBT - VQMF</dc:title>
  <dc:creator>rwickramaarachchi</dc:creator>
  <cp:lastModifiedBy>Ravindra Wickramaarachchi</cp:lastModifiedBy>
  <cp:revision>116</cp:revision>
  <dcterms:created xsi:type="dcterms:W3CDTF">2010-11-10T12:24:16Z</dcterms:created>
  <dcterms:modified xsi:type="dcterms:W3CDTF">2011-04-17T17:49:32Z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0x0101003F4A8D2F47485B4F8C568C252C7783F6</vt:lpwstr>
  </property>
</Properties>
</file>