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xls" ContentType="application/vnd.ms-exce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686" r:id="rId5"/>
  </p:sldMasterIdLst>
  <p:notesMasterIdLst>
    <p:notesMasterId r:id="rId18"/>
  </p:notesMasterIdLst>
  <p:handoutMasterIdLst>
    <p:handoutMasterId r:id="rId19"/>
  </p:handoutMasterIdLst>
  <p:sldIdLst>
    <p:sldId id="444" r:id="rId6"/>
    <p:sldId id="590" r:id="rId7"/>
    <p:sldId id="596" r:id="rId8"/>
    <p:sldId id="598" r:id="rId9"/>
    <p:sldId id="600" r:id="rId10"/>
    <p:sldId id="601" r:id="rId11"/>
    <p:sldId id="602" r:id="rId12"/>
    <p:sldId id="603" r:id="rId13"/>
    <p:sldId id="597" r:id="rId14"/>
    <p:sldId id="593" r:id="rId15"/>
    <p:sldId id="599" r:id="rId16"/>
    <p:sldId id="578" r:id="rId17"/>
  </p:sldIdLst>
  <p:sldSz cx="9144000" cy="6858000" type="screen4x3"/>
  <p:notesSz cx="7019925" cy="9305925"/>
  <p:defaultTextStyle>
    <a:defPPr>
      <a:defRPr lang="en-US"/>
    </a:defPPr>
    <a:lvl1pPr algn="ctr" rtl="0" fontAlgn="base">
      <a:spcBef>
        <a:spcPct val="0"/>
      </a:spcBef>
      <a:spcAft>
        <a:spcPct val="0"/>
      </a:spcAft>
      <a:defRPr sz="1400" i="1" kern="1200">
        <a:solidFill>
          <a:schemeClr val="bg1"/>
        </a:solidFill>
        <a:latin typeface="Trebuchet MS" pitchFamily="34" charset="0"/>
        <a:ea typeface="+mn-ea"/>
        <a:cs typeface="+mn-cs"/>
      </a:defRPr>
    </a:lvl1pPr>
    <a:lvl2pPr marL="457200" algn="ctr" rtl="0" fontAlgn="base">
      <a:spcBef>
        <a:spcPct val="0"/>
      </a:spcBef>
      <a:spcAft>
        <a:spcPct val="0"/>
      </a:spcAft>
      <a:defRPr sz="1400" i="1" kern="1200">
        <a:solidFill>
          <a:schemeClr val="bg1"/>
        </a:solidFill>
        <a:latin typeface="Trebuchet MS" pitchFamily="34" charset="0"/>
        <a:ea typeface="+mn-ea"/>
        <a:cs typeface="+mn-cs"/>
      </a:defRPr>
    </a:lvl2pPr>
    <a:lvl3pPr marL="914400" algn="ctr" rtl="0" fontAlgn="base">
      <a:spcBef>
        <a:spcPct val="0"/>
      </a:spcBef>
      <a:spcAft>
        <a:spcPct val="0"/>
      </a:spcAft>
      <a:defRPr sz="1400" i="1" kern="1200">
        <a:solidFill>
          <a:schemeClr val="bg1"/>
        </a:solidFill>
        <a:latin typeface="Trebuchet MS" pitchFamily="34" charset="0"/>
        <a:ea typeface="+mn-ea"/>
        <a:cs typeface="+mn-cs"/>
      </a:defRPr>
    </a:lvl3pPr>
    <a:lvl4pPr marL="1371600" algn="ctr" rtl="0" fontAlgn="base">
      <a:spcBef>
        <a:spcPct val="0"/>
      </a:spcBef>
      <a:spcAft>
        <a:spcPct val="0"/>
      </a:spcAft>
      <a:defRPr sz="1400" i="1" kern="1200">
        <a:solidFill>
          <a:schemeClr val="bg1"/>
        </a:solidFill>
        <a:latin typeface="Trebuchet MS" pitchFamily="34" charset="0"/>
        <a:ea typeface="+mn-ea"/>
        <a:cs typeface="+mn-cs"/>
      </a:defRPr>
    </a:lvl4pPr>
    <a:lvl5pPr marL="1828800" algn="ctr" rtl="0" fontAlgn="base">
      <a:spcBef>
        <a:spcPct val="0"/>
      </a:spcBef>
      <a:spcAft>
        <a:spcPct val="0"/>
      </a:spcAft>
      <a:defRPr sz="1400" i="1" kern="1200">
        <a:solidFill>
          <a:schemeClr val="bg1"/>
        </a:solidFill>
        <a:latin typeface="Trebuchet MS" pitchFamily="34" charset="0"/>
        <a:ea typeface="+mn-ea"/>
        <a:cs typeface="+mn-cs"/>
      </a:defRPr>
    </a:lvl5pPr>
    <a:lvl6pPr marL="2286000" algn="l" defTabSz="914400" rtl="0" eaLnBrk="1" latinLnBrk="0" hangingPunct="1">
      <a:defRPr sz="1400" i="1" kern="1200">
        <a:solidFill>
          <a:schemeClr val="bg1"/>
        </a:solidFill>
        <a:latin typeface="Trebuchet MS" pitchFamily="34" charset="0"/>
        <a:ea typeface="+mn-ea"/>
        <a:cs typeface="+mn-cs"/>
      </a:defRPr>
    </a:lvl6pPr>
    <a:lvl7pPr marL="2743200" algn="l" defTabSz="914400" rtl="0" eaLnBrk="1" latinLnBrk="0" hangingPunct="1">
      <a:defRPr sz="1400" i="1" kern="1200">
        <a:solidFill>
          <a:schemeClr val="bg1"/>
        </a:solidFill>
        <a:latin typeface="Trebuchet MS" pitchFamily="34" charset="0"/>
        <a:ea typeface="+mn-ea"/>
        <a:cs typeface="+mn-cs"/>
      </a:defRPr>
    </a:lvl7pPr>
    <a:lvl8pPr marL="3200400" algn="l" defTabSz="914400" rtl="0" eaLnBrk="1" latinLnBrk="0" hangingPunct="1">
      <a:defRPr sz="1400" i="1" kern="1200">
        <a:solidFill>
          <a:schemeClr val="bg1"/>
        </a:solidFill>
        <a:latin typeface="Trebuchet MS" pitchFamily="34" charset="0"/>
        <a:ea typeface="+mn-ea"/>
        <a:cs typeface="+mn-cs"/>
      </a:defRPr>
    </a:lvl8pPr>
    <a:lvl9pPr marL="3657600" algn="l" defTabSz="914400" rtl="0" eaLnBrk="1" latinLnBrk="0" hangingPunct="1">
      <a:defRPr sz="1400" i="1" kern="1200">
        <a:solidFill>
          <a:schemeClr val="bg1"/>
        </a:solidFill>
        <a:latin typeface="Trebuchet M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78A99A"/>
    <a:srgbClr val="003258"/>
    <a:srgbClr val="E6F1F8"/>
    <a:srgbClr val="ADCDEC"/>
    <a:srgbClr val="B3D4EB"/>
    <a:srgbClr val="0072BC"/>
    <a:srgbClr val="FFCC00"/>
    <a:srgbClr val="6699FF"/>
    <a:srgbClr val="91727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55" autoAdjust="0"/>
    <p:restoredTop sz="89700" autoAdjust="0"/>
  </p:normalViewPr>
  <p:slideViewPr>
    <p:cSldViewPr snapToGrid="0">
      <p:cViewPr>
        <p:scale>
          <a:sx n="90" d="100"/>
          <a:sy n="90" d="100"/>
        </p:scale>
        <p:origin x="-936" y="132"/>
      </p:cViewPr>
      <p:guideLst>
        <p:guide orient="horz" pos="2106"/>
        <p:guide orient="horz" pos="3930"/>
        <p:guide orient="horz" pos="786"/>
        <p:guide orient="horz" pos="4266"/>
        <p:guide orient="horz" pos="126"/>
        <p:guide orient="horz" pos="4146"/>
        <p:guide pos="2880"/>
        <p:guide pos="186"/>
        <p:guide pos="5580"/>
        <p:guide pos="2766"/>
        <p:guide pos="2994"/>
        <p:guide pos="1170"/>
        <p:guide pos="18"/>
        <p:guide pos="57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83" d="100"/>
          <a:sy n="83" d="100"/>
        </p:scale>
        <p:origin x="-2040" y="-84"/>
      </p:cViewPr>
      <p:guideLst>
        <p:guide orient="horz" pos="2931"/>
        <p:guide pos="221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C31B55-6A54-406A-B0CF-1239DEBD5A9B}" type="doc">
      <dgm:prSet loTypeId="urn:microsoft.com/office/officeart/2005/8/layout/process1" loCatId="process" qsTypeId="urn:microsoft.com/office/officeart/2005/8/quickstyle/simple1" qsCatId="simple" csTypeId="urn:microsoft.com/office/officeart/2005/8/colors/accent1_2" csCatId="accent1" phldr="1"/>
      <dgm:spPr/>
    </dgm:pt>
    <dgm:pt modelId="{4A4D525E-838A-48CD-BC11-484986D811E0}">
      <dgm:prSet phldrT="[Text]"/>
      <dgm:spPr/>
      <dgm:t>
        <a:bodyPr/>
        <a:lstStyle/>
        <a:p>
          <a:r>
            <a:rPr lang="en-US" dirty="0" smtClean="0"/>
            <a:t>Test Planning</a:t>
          </a:r>
          <a:endParaRPr lang="en-US" dirty="0"/>
        </a:p>
      </dgm:t>
    </dgm:pt>
    <dgm:pt modelId="{64252C5F-30C1-40EB-B5C4-54F566E2FEAE}" type="parTrans" cxnId="{81128966-C21B-4005-B1EC-9A4BC9AB253C}">
      <dgm:prSet/>
      <dgm:spPr/>
      <dgm:t>
        <a:bodyPr/>
        <a:lstStyle/>
        <a:p>
          <a:endParaRPr lang="en-US"/>
        </a:p>
      </dgm:t>
    </dgm:pt>
    <dgm:pt modelId="{A53E7E75-CF33-49DD-BCF2-8E253792C7D4}" type="sibTrans" cxnId="{81128966-C21B-4005-B1EC-9A4BC9AB253C}">
      <dgm:prSet/>
      <dgm:spPr/>
      <dgm:t>
        <a:bodyPr/>
        <a:lstStyle/>
        <a:p>
          <a:endParaRPr lang="en-US"/>
        </a:p>
      </dgm:t>
    </dgm:pt>
    <dgm:pt modelId="{66494C77-D02D-44D0-ABDD-263BAEC89D52}">
      <dgm:prSet phldrT="[Text]"/>
      <dgm:spPr>
        <a:solidFill>
          <a:schemeClr val="bg2">
            <a:lumMod val="75000"/>
          </a:schemeClr>
        </a:solidFill>
      </dgm:spPr>
      <dgm:t>
        <a:bodyPr/>
        <a:lstStyle/>
        <a:p>
          <a:r>
            <a:rPr lang="en-US" dirty="0" smtClean="0"/>
            <a:t>Test Design</a:t>
          </a:r>
          <a:endParaRPr lang="en-US" dirty="0"/>
        </a:p>
      </dgm:t>
    </dgm:pt>
    <dgm:pt modelId="{39201DF9-96B3-4701-8C30-557118FC1D6D}" type="parTrans" cxnId="{50356CF1-788B-4B00-A6A7-0D71D7AB0899}">
      <dgm:prSet/>
      <dgm:spPr/>
      <dgm:t>
        <a:bodyPr/>
        <a:lstStyle/>
        <a:p>
          <a:endParaRPr lang="en-US"/>
        </a:p>
      </dgm:t>
    </dgm:pt>
    <dgm:pt modelId="{A309E8A7-599C-4BC9-8CF1-DB6E43037137}" type="sibTrans" cxnId="{50356CF1-788B-4B00-A6A7-0D71D7AB0899}">
      <dgm:prSet/>
      <dgm:spPr/>
      <dgm:t>
        <a:bodyPr/>
        <a:lstStyle/>
        <a:p>
          <a:endParaRPr lang="en-US"/>
        </a:p>
      </dgm:t>
    </dgm:pt>
    <dgm:pt modelId="{42609899-FD92-4356-A6AB-C32CB41B3D30}">
      <dgm:prSet phldrT="[Text]"/>
      <dgm:spPr/>
      <dgm:t>
        <a:bodyPr/>
        <a:lstStyle/>
        <a:p>
          <a:r>
            <a:rPr lang="en-US" dirty="0" smtClean="0"/>
            <a:t>Test Implementation</a:t>
          </a:r>
          <a:endParaRPr lang="en-US" dirty="0"/>
        </a:p>
      </dgm:t>
    </dgm:pt>
    <dgm:pt modelId="{0B7B65FB-270F-45F3-B99A-6E36876831E5}" type="parTrans" cxnId="{2CD6F9C3-A00A-4389-A6FE-D5CB67B061C5}">
      <dgm:prSet/>
      <dgm:spPr/>
      <dgm:t>
        <a:bodyPr/>
        <a:lstStyle/>
        <a:p>
          <a:endParaRPr lang="en-US"/>
        </a:p>
      </dgm:t>
    </dgm:pt>
    <dgm:pt modelId="{E6390BC6-B54A-4CBD-A960-7F584C5AF11B}" type="sibTrans" cxnId="{2CD6F9C3-A00A-4389-A6FE-D5CB67B061C5}">
      <dgm:prSet/>
      <dgm:spPr/>
      <dgm:t>
        <a:bodyPr/>
        <a:lstStyle/>
        <a:p>
          <a:endParaRPr lang="en-US"/>
        </a:p>
      </dgm:t>
    </dgm:pt>
    <dgm:pt modelId="{EE46E982-BD6D-4CC3-8F6A-2797F9DBE40B}">
      <dgm:prSet phldrT="[Text]"/>
      <dgm:spPr/>
      <dgm:t>
        <a:bodyPr/>
        <a:lstStyle/>
        <a:p>
          <a:r>
            <a:rPr lang="en-US" dirty="0" smtClean="0"/>
            <a:t>Test Execution</a:t>
          </a:r>
          <a:endParaRPr lang="en-US" dirty="0"/>
        </a:p>
      </dgm:t>
    </dgm:pt>
    <dgm:pt modelId="{4E90D2DB-A10F-40C8-8836-B4ED6F7D2528}" type="parTrans" cxnId="{538A35F2-6D49-4D27-861F-4A24D97BCBAC}">
      <dgm:prSet/>
      <dgm:spPr/>
      <dgm:t>
        <a:bodyPr/>
        <a:lstStyle/>
        <a:p>
          <a:endParaRPr lang="en-US"/>
        </a:p>
      </dgm:t>
    </dgm:pt>
    <dgm:pt modelId="{0E177C17-DC6A-4F86-A713-56C98AFB4006}" type="sibTrans" cxnId="{538A35F2-6D49-4D27-861F-4A24D97BCBAC}">
      <dgm:prSet/>
      <dgm:spPr/>
      <dgm:t>
        <a:bodyPr/>
        <a:lstStyle/>
        <a:p>
          <a:endParaRPr lang="en-US"/>
        </a:p>
      </dgm:t>
    </dgm:pt>
    <dgm:pt modelId="{C63911BF-8A96-4C84-83B8-F4FF58B638E6}">
      <dgm:prSet phldrT="[Text]"/>
      <dgm:spPr/>
      <dgm:t>
        <a:bodyPr/>
        <a:lstStyle/>
        <a:p>
          <a:r>
            <a:rPr lang="en-US" dirty="0" smtClean="0"/>
            <a:t>Result Evaluation</a:t>
          </a:r>
          <a:endParaRPr lang="en-US" dirty="0"/>
        </a:p>
      </dgm:t>
    </dgm:pt>
    <dgm:pt modelId="{8F645BE6-4E1B-42B8-BA98-AF3ABED9FE4D}" type="parTrans" cxnId="{F5FBCF0A-C1F2-43DD-BE74-5E05C879D7E8}">
      <dgm:prSet/>
      <dgm:spPr/>
      <dgm:t>
        <a:bodyPr/>
        <a:lstStyle/>
        <a:p>
          <a:endParaRPr lang="en-US"/>
        </a:p>
      </dgm:t>
    </dgm:pt>
    <dgm:pt modelId="{EF7FAB9B-8369-4C32-97A2-ACA6CFE8B451}" type="sibTrans" cxnId="{F5FBCF0A-C1F2-43DD-BE74-5E05C879D7E8}">
      <dgm:prSet/>
      <dgm:spPr/>
      <dgm:t>
        <a:bodyPr/>
        <a:lstStyle/>
        <a:p>
          <a:endParaRPr lang="en-US"/>
        </a:p>
      </dgm:t>
    </dgm:pt>
    <dgm:pt modelId="{1FC84276-309B-4E8A-8073-F5A64FB0C3C0}" type="pres">
      <dgm:prSet presAssocID="{FCC31B55-6A54-406A-B0CF-1239DEBD5A9B}" presName="Name0" presStyleCnt="0">
        <dgm:presLayoutVars>
          <dgm:dir/>
          <dgm:resizeHandles val="exact"/>
        </dgm:presLayoutVars>
      </dgm:prSet>
      <dgm:spPr/>
    </dgm:pt>
    <dgm:pt modelId="{D3CA66D1-8F6C-4C2B-B9F7-BA8AA6DFE1BB}" type="pres">
      <dgm:prSet presAssocID="{4A4D525E-838A-48CD-BC11-484986D811E0}" presName="node" presStyleLbl="node1" presStyleIdx="0" presStyleCnt="5">
        <dgm:presLayoutVars>
          <dgm:bulletEnabled val="1"/>
        </dgm:presLayoutVars>
      </dgm:prSet>
      <dgm:spPr/>
      <dgm:t>
        <a:bodyPr/>
        <a:lstStyle/>
        <a:p>
          <a:endParaRPr lang="en-US"/>
        </a:p>
      </dgm:t>
    </dgm:pt>
    <dgm:pt modelId="{44641786-45C6-4A70-A5F9-8F4485120207}" type="pres">
      <dgm:prSet presAssocID="{A53E7E75-CF33-49DD-BCF2-8E253792C7D4}" presName="sibTrans" presStyleLbl="sibTrans2D1" presStyleIdx="0" presStyleCnt="4"/>
      <dgm:spPr/>
      <dgm:t>
        <a:bodyPr/>
        <a:lstStyle/>
        <a:p>
          <a:endParaRPr lang="en-US"/>
        </a:p>
      </dgm:t>
    </dgm:pt>
    <dgm:pt modelId="{5091D5BA-FC24-4F0F-ABD2-86BFCAABDAC3}" type="pres">
      <dgm:prSet presAssocID="{A53E7E75-CF33-49DD-BCF2-8E253792C7D4}" presName="connectorText" presStyleLbl="sibTrans2D1" presStyleIdx="0" presStyleCnt="4"/>
      <dgm:spPr/>
      <dgm:t>
        <a:bodyPr/>
        <a:lstStyle/>
        <a:p>
          <a:endParaRPr lang="en-US"/>
        </a:p>
      </dgm:t>
    </dgm:pt>
    <dgm:pt modelId="{45EFDFF7-5991-41C3-9A41-FA48A8EC9356}" type="pres">
      <dgm:prSet presAssocID="{66494C77-D02D-44D0-ABDD-263BAEC89D52}" presName="node" presStyleLbl="node1" presStyleIdx="1" presStyleCnt="5">
        <dgm:presLayoutVars>
          <dgm:bulletEnabled val="1"/>
        </dgm:presLayoutVars>
      </dgm:prSet>
      <dgm:spPr/>
      <dgm:t>
        <a:bodyPr/>
        <a:lstStyle/>
        <a:p>
          <a:endParaRPr lang="en-US"/>
        </a:p>
      </dgm:t>
    </dgm:pt>
    <dgm:pt modelId="{7A839029-49EC-40EE-B7A2-08CA63F0946B}" type="pres">
      <dgm:prSet presAssocID="{A309E8A7-599C-4BC9-8CF1-DB6E43037137}" presName="sibTrans" presStyleLbl="sibTrans2D1" presStyleIdx="1" presStyleCnt="4"/>
      <dgm:spPr/>
      <dgm:t>
        <a:bodyPr/>
        <a:lstStyle/>
        <a:p>
          <a:endParaRPr lang="en-US"/>
        </a:p>
      </dgm:t>
    </dgm:pt>
    <dgm:pt modelId="{38F06FA5-C00C-434C-981E-12F6B9F1F496}" type="pres">
      <dgm:prSet presAssocID="{A309E8A7-599C-4BC9-8CF1-DB6E43037137}" presName="connectorText" presStyleLbl="sibTrans2D1" presStyleIdx="1" presStyleCnt="4"/>
      <dgm:spPr/>
      <dgm:t>
        <a:bodyPr/>
        <a:lstStyle/>
        <a:p>
          <a:endParaRPr lang="en-US"/>
        </a:p>
      </dgm:t>
    </dgm:pt>
    <dgm:pt modelId="{30D6DA80-20B4-4F3E-88CC-34A9852CBB76}" type="pres">
      <dgm:prSet presAssocID="{42609899-FD92-4356-A6AB-C32CB41B3D30}" presName="node" presStyleLbl="node1" presStyleIdx="2" presStyleCnt="5">
        <dgm:presLayoutVars>
          <dgm:bulletEnabled val="1"/>
        </dgm:presLayoutVars>
      </dgm:prSet>
      <dgm:spPr/>
      <dgm:t>
        <a:bodyPr/>
        <a:lstStyle/>
        <a:p>
          <a:endParaRPr lang="en-US"/>
        </a:p>
      </dgm:t>
    </dgm:pt>
    <dgm:pt modelId="{D2ACDCE9-5D3C-41E9-A010-5D8A6B8ADA08}" type="pres">
      <dgm:prSet presAssocID="{E6390BC6-B54A-4CBD-A960-7F584C5AF11B}" presName="sibTrans" presStyleLbl="sibTrans2D1" presStyleIdx="2" presStyleCnt="4"/>
      <dgm:spPr/>
      <dgm:t>
        <a:bodyPr/>
        <a:lstStyle/>
        <a:p>
          <a:endParaRPr lang="en-US"/>
        </a:p>
      </dgm:t>
    </dgm:pt>
    <dgm:pt modelId="{126005B1-A173-44F9-BF88-20E674C6E741}" type="pres">
      <dgm:prSet presAssocID="{E6390BC6-B54A-4CBD-A960-7F584C5AF11B}" presName="connectorText" presStyleLbl="sibTrans2D1" presStyleIdx="2" presStyleCnt="4"/>
      <dgm:spPr/>
      <dgm:t>
        <a:bodyPr/>
        <a:lstStyle/>
        <a:p>
          <a:endParaRPr lang="en-US"/>
        </a:p>
      </dgm:t>
    </dgm:pt>
    <dgm:pt modelId="{0B1D8AEF-89C8-4155-95C8-21D6D2E6D029}" type="pres">
      <dgm:prSet presAssocID="{EE46E982-BD6D-4CC3-8F6A-2797F9DBE40B}" presName="node" presStyleLbl="node1" presStyleIdx="3" presStyleCnt="5">
        <dgm:presLayoutVars>
          <dgm:bulletEnabled val="1"/>
        </dgm:presLayoutVars>
      </dgm:prSet>
      <dgm:spPr/>
      <dgm:t>
        <a:bodyPr/>
        <a:lstStyle/>
        <a:p>
          <a:endParaRPr lang="en-US"/>
        </a:p>
      </dgm:t>
    </dgm:pt>
    <dgm:pt modelId="{501E1262-50AC-43ED-A1A1-A5ED9835EBE4}" type="pres">
      <dgm:prSet presAssocID="{0E177C17-DC6A-4F86-A713-56C98AFB4006}" presName="sibTrans" presStyleLbl="sibTrans2D1" presStyleIdx="3" presStyleCnt="4"/>
      <dgm:spPr/>
      <dgm:t>
        <a:bodyPr/>
        <a:lstStyle/>
        <a:p>
          <a:endParaRPr lang="en-US"/>
        </a:p>
      </dgm:t>
    </dgm:pt>
    <dgm:pt modelId="{57E46E03-649A-4982-AC95-167159B3C810}" type="pres">
      <dgm:prSet presAssocID="{0E177C17-DC6A-4F86-A713-56C98AFB4006}" presName="connectorText" presStyleLbl="sibTrans2D1" presStyleIdx="3" presStyleCnt="4"/>
      <dgm:spPr/>
      <dgm:t>
        <a:bodyPr/>
        <a:lstStyle/>
        <a:p>
          <a:endParaRPr lang="en-US"/>
        </a:p>
      </dgm:t>
    </dgm:pt>
    <dgm:pt modelId="{15B6716F-8DDC-43D1-A091-55A7E049CA87}" type="pres">
      <dgm:prSet presAssocID="{C63911BF-8A96-4C84-83B8-F4FF58B638E6}" presName="node" presStyleLbl="node1" presStyleIdx="4" presStyleCnt="5">
        <dgm:presLayoutVars>
          <dgm:bulletEnabled val="1"/>
        </dgm:presLayoutVars>
      </dgm:prSet>
      <dgm:spPr/>
      <dgm:t>
        <a:bodyPr/>
        <a:lstStyle/>
        <a:p>
          <a:endParaRPr lang="en-US"/>
        </a:p>
      </dgm:t>
    </dgm:pt>
  </dgm:ptLst>
  <dgm:cxnLst>
    <dgm:cxn modelId="{D54CD5BB-1B73-443C-9BD1-9D258C319859}" type="presOf" srcId="{FCC31B55-6A54-406A-B0CF-1239DEBD5A9B}" destId="{1FC84276-309B-4E8A-8073-F5A64FB0C3C0}" srcOrd="0" destOrd="0" presId="urn:microsoft.com/office/officeart/2005/8/layout/process1"/>
    <dgm:cxn modelId="{AB612C7C-51F0-46D9-A55C-9637E391ED32}" type="presOf" srcId="{E6390BC6-B54A-4CBD-A960-7F584C5AF11B}" destId="{126005B1-A173-44F9-BF88-20E674C6E741}" srcOrd="1" destOrd="0" presId="urn:microsoft.com/office/officeart/2005/8/layout/process1"/>
    <dgm:cxn modelId="{8EE3EBEA-77F5-4323-99B3-FA05E7753D62}" type="presOf" srcId="{EE46E982-BD6D-4CC3-8F6A-2797F9DBE40B}" destId="{0B1D8AEF-89C8-4155-95C8-21D6D2E6D029}" srcOrd="0" destOrd="0" presId="urn:microsoft.com/office/officeart/2005/8/layout/process1"/>
    <dgm:cxn modelId="{81128966-C21B-4005-B1EC-9A4BC9AB253C}" srcId="{FCC31B55-6A54-406A-B0CF-1239DEBD5A9B}" destId="{4A4D525E-838A-48CD-BC11-484986D811E0}" srcOrd="0" destOrd="0" parTransId="{64252C5F-30C1-40EB-B5C4-54F566E2FEAE}" sibTransId="{A53E7E75-CF33-49DD-BCF2-8E253792C7D4}"/>
    <dgm:cxn modelId="{01682C1A-430D-40C9-BF3F-AFA549E7672C}" type="presOf" srcId="{42609899-FD92-4356-A6AB-C32CB41B3D30}" destId="{30D6DA80-20B4-4F3E-88CC-34A9852CBB76}" srcOrd="0" destOrd="0" presId="urn:microsoft.com/office/officeart/2005/8/layout/process1"/>
    <dgm:cxn modelId="{000532CF-8A2A-4AA9-A313-BBF4E99EF1DA}" type="presOf" srcId="{A309E8A7-599C-4BC9-8CF1-DB6E43037137}" destId="{38F06FA5-C00C-434C-981E-12F6B9F1F496}" srcOrd="1" destOrd="0" presId="urn:microsoft.com/office/officeart/2005/8/layout/process1"/>
    <dgm:cxn modelId="{19C3C318-A8E2-4C42-B139-419CD2DD771A}" type="presOf" srcId="{66494C77-D02D-44D0-ABDD-263BAEC89D52}" destId="{45EFDFF7-5991-41C3-9A41-FA48A8EC9356}" srcOrd="0" destOrd="0" presId="urn:microsoft.com/office/officeart/2005/8/layout/process1"/>
    <dgm:cxn modelId="{0A83EBED-9BBD-4170-904B-7088E1242A16}" type="presOf" srcId="{A53E7E75-CF33-49DD-BCF2-8E253792C7D4}" destId="{5091D5BA-FC24-4F0F-ABD2-86BFCAABDAC3}" srcOrd="1" destOrd="0" presId="urn:microsoft.com/office/officeart/2005/8/layout/process1"/>
    <dgm:cxn modelId="{F5FBCF0A-C1F2-43DD-BE74-5E05C879D7E8}" srcId="{FCC31B55-6A54-406A-B0CF-1239DEBD5A9B}" destId="{C63911BF-8A96-4C84-83B8-F4FF58B638E6}" srcOrd="4" destOrd="0" parTransId="{8F645BE6-4E1B-42B8-BA98-AF3ABED9FE4D}" sibTransId="{EF7FAB9B-8369-4C32-97A2-ACA6CFE8B451}"/>
    <dgm:cxn modelId="{B9EECDF0-ABD5-4E60-A9EB-779C05009B3D}" type="presOf" srcId="{0E177C17-DC6A-4F86-A713-56C98AFB4006}" destId="{57E46E03-649A-4982-AC95-167159B3C810}" srcOrd="1" destOrd="0" presId="urn:microsoft.com/office/officeart/2005/8/layout/process1"/>
    <dgm:cxn modelId="{6E9F54B2-A425-4A7A-BCB1-D913F690264C}" type="presOf" srcId="{A309E8A7-599C-4BC9-8CF1-DB6E43037137}" destId="{7A839029-49EC-40EE-B7A2-08CA63F0946B}" srcOrd="0" destOrd="0" presId="urn:microsoft.com/office/officeart/2005/8/layout/process1"/>
    <dgm:cxn modelId="{24FFFEE7-7FC2-4DAA-AF9D-84E5467C1060}" type="presOf" srcId="{C63911BF-8A96-4C84-83B8-F4FF58B638E6}" destId="{15B6716F-8DDC-43D1-A091-55A7E049CA87}" srcOrd="0" destOrd="0" presId="urn:microsoft.com/office/officeart/2005/8/layout/process1"/>
    <dgm:cxn modelId="{2CD6F9C3-A00A-4389-A6FE-D5CB67B061C5}" srcId="{FCC31B55-6A54-406A-B0CF-1239DEBD5A9B}" destId="{42609899-FD92-4356-A6AB-C32CB41B3D30}" srcOrd="2" destOrd="0" parTransId="{0B7B65FB-270F-45F3-B99A-6E36876831E5}" sibTransId="{E6390BC6-B54A-4CBD-A960-7F584C5AF11B}"/>
    <dgm:cxn modelId="{54696D59-59F8-4049-B071-C233DB70E705}" type="presOf" srcId="{4A4D525E-838A-48CD-BC11-484986D811E0}" destId="{D3CA66D1-8F6C-4C2B-B9F7-BA8AA6DFE1BB}" srcOrd="0" destOrd="0" presId="urn:microsoft.com/office/officeart/2005/8/layout/process1"/>
    <dgm:cxn modelId="{50356CF1-788B-4B00-A6A7-0D71D7AB0899}" srcId="{FCC31B55-6A54-406A-B0CF-1239DEBD5A9B}" destId="{66494C77-D02D-44D0-ABDD-263BAEC89D52}" srcOrd="1" destOrd="0" parTransId="{39201DF9-96B3-4701-8C30-557118FC1D6D}" sibTransId="{A309E8A7-599C-4BC9-8CF1-DB6E43037137}"/>
    <dgm:cxn modelId="{538A35F2-6D49-4D27-861F-4A24D97BCBAC}" srcId="{FCC31B55-6A54-406A-B0CF-1239DEBD5A9B}" destId="{EE46E982-BD6D-4CC3-8F6A-2797F9DBE40B}" srcOrd="3" destOrd="0" parTransId="{4E90D2DB-A10F-40C8-8836-B4ED6F7D2528}" sibTransId="{0E177C17-DC6A-4F86-A713-56C98AFB4006}"/>
    <dgm:cxn modelId="{B30EF71B-FF42-444F-B9D0-F7892D421E54}" type="presOf" srcId="{0E177C17-DC6A-4F86-A713-56C98AFB4006}" destId="{501E1262-50AC-43ED-A1A1-A5ED9835EBE4}" srcOrd="0" destOrd="0" presId="urn:microsoft.com/office/officeart/2005/8/layout/process1"/>
    <dgm:cxn modelId="{87BD44EA-58C6-412C-9914-1F516641EF6F}" type="presOf" srcId="{E6390BC6-B54A-4CBD-A960-7F584C5AF11B}" destId="{D2ACDCE9-5D3C-41E9-A010-5D8A6B8ADA08}" srcOrd="0" destOrd="0" presId="urn:microsoft.com/office/officeart/2005/8/layout/process1"/>
    <dgm:cxn modelId="{B12C20ED-EE80-4F24-9412-E1CDF8D3E34B}" type="presOf" srcId="{A53E7E75-CF33-49DD-BCF2-8E253792C7D4}" destId="{44641786-45C6-4A70-A5F9-8F4485120207}" srcOrd="0" destOrd="0" presId="urn:microsoft.com/office/officeart/2005/8/layout/process1"/>
    <dgm:cxn modelId="{1216B486-D8D3-46D6-893B-09B92A855646}" type="presParOf" srcId="{1FC84276-309B-4E8A-8073-F5A64FB0C3C0}" destId="{D3CA66D1-8F6C-4C2B-B9F7-BA8AA6DFE1BB}" srcOrd="0" destOrd="0" presId="urn:microsoft.com/office/officeart/2005/8/layout/process1"/>
    <dgm:cxn modelId="{CB940DA6-CB73-458A-A820-145338CD7A10}" type="presParOf" srcId="{1FC84276-309B-4E8A-8073-F5A64FB0C3C0}" destId="{44641786-45C6-4A70-A5F9-8F4485120207}" srcOrd="1" destOrd="0" presId="urn:microsoft.com/office/officeart/2005/8/layout/process1"/>
    <dgm:cxn modelId="{7739262F-D21E-4792-A58B-3236277C65BE}" type="presParOf" srcId="{44641786-45C6-4A70-A5F9-8F4485120207}" destId="{5091D5BA-FC24-4F0F-ABD2-86BFCAABDAC3}" srcOrd="0" destOrd="0" presId="urn:microsoft.com/office/officeart/2005/8/layout/process1"/>
    <dgm:cxn modelId="{BC520C13-53E0-4899-B3C9-D7DF879D592D}" type="presParOf" srcId="{1FC84276-309B-4E8A-8073-F5A64FB0C3C0}" destId="{45EFDFF7-5991-41C3-9A41-FA48A8EC9356}" srcOrd="2" destOrd="0" presId="urn:microsoft.com/office/officeart/2005/8/layout/process1"/>
    <dgm:cxn modelId="{809A5D1C-0C73-4CEF-BC99-CA0A2BED9AA9}" type="presParOf" srcId="{1FC84276-309B-4E8A-8073-F5A64FB0C3C0}" destId="{7A839029-49EC-40EE-B7A2-08CA63F0946B}" srcOrd="3" destOrd="0" presId="urn:microsoft.com/office/officeart/2005/8/layout/process1"/>
    <dgm:cxn modelId="{323E2331-EF83-470C-8CB9-2DE8838372AE}" type="presParOf" srcId="{7A839029-49EC-40EE-B7A2-08CA63F0946B}" destId="{38F06FA5-C00C-434C-981E-12F6B9F1F496}" srcOrd="0" destOrd="0" presId="urn:microsoft.com/office/officeart/2005/8/layout/process1"/>
    <dgm:cxn modelId="{23CDDBFA-0413-4AE5-8059-B7D142A21D5B}" type="presParOf" srcId="{1FC84276-309B-4E8A-8073-F5A64FB0C3C0}" destId="{30D6DA80-20B4-4F3E-88CC-34A9852CBB76}" srcOrd="4" destOrd="0" presId="urn:microsoft.com/office/officeart/2005/8/layout/process1"/>
    <dgm:cxn modelId="{EF5C872F-7119-4B2A-98DA-EC9A0B9FD478}" type="presParOf" srcId="{1FC84276-309B-4E8A-8073-F5A64FB0C3C0}" destId="{D2ACDCE9-5D3C-41E9-A010-5D8A6B8ADA08}" srcOrd="5" destOrd="0" presId="urn:microsoft.com/office/officeart/2005/8/layout/process1"/>
    <dgm:cxn modelId="{5B696EFA-8AAB-44E6-87B6-A703B9F249D7}" type="presParOf" srcId="{D2ACDCE9-5D3C-41E9-A010-5D8A6B8ADA08}" destId="{126005B1-A173-44F9-BF88-20E674C6E741}" srcOrd="0" destOrd="0" presId="urn:microsoft.com/office/officeart/2005/8/layout/process1"/>
    <dgm:cxn modelId="{2EEBE8A4-A1AC-4F16-98D6-CB0EEB8411A9}" type="presParOf" srcId="{1FC84276-309B-4E8A-8073-F5A64FB0C3C0}" destId="{0B1D8AEF-89C8-4155-95C8-21D6D2E6D029}" srcOrd="6" destOrd="0" presId="urn:microsoft.com/office/officeart/2005/8/layout/process1"/>
    <dgm:cxn modelId="{BE302B3A-51B8-4270-B4BD-588A353ADFAF}" type="presParOf" srcId="{1FC84276-309B-4E8A-8073-F5A64FB0C3C0}" destId="{501E1262-50AC-43ED-A1A1-A5ED9835EBE4}" srcOrd="7" destOrd="0" presId="urn:microsoft.com/office/officeart/2005/8/layout/process1"/>
    <dgm:cxn modelId="{97D58FA5-1DEC-4C20-B9A0-735CA459005A}" type="presParOf" srcId="{501E1262-50AC-43ED-A1A1-A5ED9835EBE4}" destId="{57E46E03-649A-4982-AC95-167159B3C810}" srcOrd="0" destOrd="0" presId="urn:microsoft.com/office/officeart/2005/8/layout/process1"/>
    <dgm:cxn modelId="{6C67099C-6480-412A-B9DE-99C5BAD1C178}" type="presParOf" srcId="{1FC84276-309B-4E8A-8073-F5A64FB0C3C0}" destId="{15B6716F-8DDC-43D1-A091-55A7E049CA87}" srcOrd="8"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CE175E-9107-4CD9-959F-8F4C8F6E9839}"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6286E780-4959-47DF-8D96-DE851EF1EFAD}">
      <dgm:prSet phldrT="[Text]" custT="1"/>
      <dgm:spPr>
        <a:solidFill>
          <a:schemeClr val="accent1">
            <a:lumMod val="60000"/>
            <a:lumOff val="40000"/>
          </a:schemeClr>
        </a:solidFill>
      </dgm:spPr>
      <dgm:t>
        <a:bodyPr/>
        <a:lstStyle/>
        <a:p>
          <a:r>
            <a:rPr lang="en-US" sz="2000" b="1" dirty="0" err="1" smtClean="0">
              <a:solidFill>
                <a:schemeClr val="accent6">
                  <a:lumMod val="50000"/>
                </a:schemeClr>
              </a:solidFill>
            </a:rPr>
            <a:t>vRule</a:t>
          </a:r>
          <a:r>
            <a:rPr lang="en-US" sz="1400" b="1" baseline="30000" dirty="0" smtClean="0">
              <a:solidFill>
                <a:schemeClr val="accent6">
                  <a:lumMod val="50000"/>
                </a:schemeClr>
              </a:solidFill>
            </a:rPr>
            <a:t>©</a:t>
          </a:r>
          <a:endParaRPr lang="en-US" sz="2000" b="1" baseline="30000" dirty="0">
            <a:solidFill>
              <a:schemeClr val="accent6">
                <a:lumMod val="50000"/>
              </a:schemeClr>
            </a:solidFill>
          </a:endParaRPr>
        </a:p>
      </dgm:t>
    </dgm:pt>
    <dgm:pt modelId="{A7058857-F3CD-43C4-BE9C-5E62C05C30C5}" type="parTrans" cxnId="{C3232231-2F15-4CFB-85A9-23151EC80CA6}">
      <dgm:prSet/>
      <dgm:spPr/>
      <dgm:t>
        <a:bodyPr/>
        <a:lstStyle/>
        <a:p>
          <a:endParaRPr lang="en-US"/>
        </a:p>
      </dgm:t>
    </dgm:pt>
    <dgm:pt modelId="{DB1FB606-FDFE-46E3-A266-AF4C8074342D}" type="sibTrans" cxnId="{C3232231-2F15-4CFB-85A9-23151EC80CA6}">
      <dgm:prSet/>
      <dgm:spPr/>
      <dgm:t>
        <a:bodyPr/>
        <a:lstStyle/>
        <a:p>
          <a:endParaRPr lang="en-US"/>
        </a:p>
      </dgm:t>
    </dgm:pt>
    <dgm:pt modelId="{8FF3D71F-2BF3-4268-A6C5-B8A092350306}">
      <dgm:prSet phldrT="[Text]"/>
      <dgm:spPr/>
      <dgm:t>
        <a:bodyPr/>
        <a:lstStyle/>
        <a:p>
          <a:r>
            <a:rPr lang="en-US" dirty="0" smtClean="0"/>
            <a:t>Ease-of-use</a:t>
          </a:r>
          <a:endParaRPr lang="en-US" dirty="0"/>
        </a:p>
      </dgm:t>
    </dgm:pt>
    <dgm:pt modelId="{DB8E6E3C-183E-4064-B6E6-FC46681A1515}" type="parTrans" cxnId="{894A7936-0018-477C-95CF-DF36C2F7705D}">
      <dgm:prSet/>
      <dgm:spPr/>
      <dgm:t>
        <a:bodyPr/>
        <a:lstStyle/>
        <a:p>
          <a:endParaRPr lang="en-US"/>
        </a:p>
      </dgm:t>
    </dgm:pt>
    <dgm:pt modelId="{53236146-9549-43F4-99E7-29C7CFA99F8D}" type="sibTrans" cxnId="{894A7936-0018-477C-95CF-DF36C2F7705D}">
      <dgm:prSet/>
      <dgm:spPr/>
      <dgm:t>
        <a:bodyPr/>
        <a:lstStyle/>
        <a:p>
          <a:endParaRPr lang="en-US"/>
        </a:p>
      </dgm:t>
    </dgm:pt>
    <dgm:pt modelId="{E44F79A8-B69F-4C1E-A43E-987050BB6D02}">
      <dgm:prSet phldrT="[Text]"/>
      <dgm:spPr/>
      <dgm:t>
        <a:bodyPr/>
        <a:lstStyle/>
        <a:p>
          <a:r>
            <a:rPr lang="en-US" dirty="0" smtClean="0"/>
            <a:t>Re-usability</a:t>
          </a:r>
          <a:endParaRPr lang="en-US" dirty="0"/>
        </a:p>
      </dgm:t>
    </dgm:pt>
    <dgm:pt modelId="{89DEC85C-67F5-456D-8F1B-45F5F5791352}" type="parTrans" cxnId="{0E9B94B0-9F5C-4200-8FD7-40D7004F83C2}">
      <dgm:prSet/>
      <dgm:spPr/>
      <dgm:t>
        <a:bodyPr/>
        <a:lstStyle/>
        <a:p>
          <a:endParaRPr lang="en-US"/>
        </a:p>
      </dgm:t>
    </dgm:pt>
    <dgm:pt modelId="{62448A37-D5BF-4B77-BF20-C795AF1C61A2}" type="sibTrans" cxnId="{0E9B94B0-9F5C-4200-8FD7-40D7004F83C2}">
      <dgm:prSet/>
      <dgm:spPr/>
      <dgm:t>
        <a:bodyPr/>
        <a:lstStyle/>
        <a:p>
          <a:endParaRPr lang="en-US"/>
        </a:p>
      </dgm:t>
    </dgm:pt>
    <dgm:pt modelId="{42E1CCA1-0171-4416-A26F-494009ED2234}">
      <dgm:prSet phldrT="[Text]"/>
      <dgm:spPr/>
      <dgm:t>
        <a:bodyPr/>
        <a:lstStyle/>
        <a:p>
          <a:r>
            <a:rPr lang="en-US" dirty="0" smtClean="0"/>
            <a:t>Flexibility</a:t>
          </a:r>
          <a:endParaRPr lang="en-US" dirty="0"/>
        </a:p>
      </dgm:t>
    </dgm:pt>
    <dgm:pt modelId="{B03CF4B5-182A-4D30-A054-20EB18498AA8}" type="parTrans" cxnId="{0768511E-B458-4B27-B1FC-003C15087673}">
      <dgm:prSet/>
      <dgm:spPr/>
      <dgm:t>
        <a:bodyPr/>
        <a:lstStyle/>
        <a:p>
          <a:endParaRPr lang="en-US"/>
        </a:p>
      </dgm:t>
    </dgm:pt>
    <dgm:pt modelId="{18E9E0F6-7AE5-451A-BC7A-32FFDF0A10E1}" type="sibTrans" cxnId="{0768511E-B458-4B27-B1FC-003C15087673}">
      <dgm:prSet/>
      <dgm:spPr/>
      <dgm:t>
        <a:bodyPr/>
        <a:lstStyle/>
        <a:p>
          <a:endParaRPr lang="en-US"/>
        </a:p>
      </dgm:t>
    </dgm:pt>
    <dgm:pt modelId="{D68DC012-279D-4045-A236-F12AD0F88043}">
      <dgm:prSet phldrT="[Text]"/>
      <dgm:spPr/>
      <dgm:t>
        <a:bodyPr/>
        <a:lstStyle/>
        <a:p>
          <a:r>
            <a:rPr lang="en-US" dirty="0" smtClean="0"/>
            <a:t>Portability</a:t>
          </a:r>
          <a:endParaRPr lang="en-US" dirty="0"/>
        </a:p>
      </dgm:t>
    </dgm:pt>
    <dgm:pt modelId="{EDCBE1D3-12D5-4F93-90EE-431090273407}" type="parTrans" cxnId="{F3E01EED-F8D3-4471-8C52-C5FF85E80D15}">
      <dgm:prSet/>
      <dgm:spPr/>
      <dgm:t>
        <a:bodyPr/>
        <a:lstStyle/>
        <a:p>
          <a:endParaRPr lang="en-US"/>
        </a:p>
      </dgm:t>
    </dgm:pt>
    <dgm:pt modelId="{02620324-5A48-4BFC-98DD-8C59432DF068}" type="sibTrans" cxnId="{F3E01EED-F8D3-4471-8C52-C5FF85E80D15}">
      <dgm:prSet/>
      <dgm:spPr/>
      <dgm:t>
        <a:bodyPr/>
        <a:lstStyle/>
        <a:p>
          <a:endParaRPr lang="en-US"/>
        </a:p>
      </dgm:t>
    </dgm:pt>
    <dgm:pt modelId="{CB193848-E44D-4E53-93F8-9EAA6809B7F2}">
      <dgm:prSet phldrT="[Text]"/>
      <dgm:spPr/>
      <dgm:t>
        <a:bodyPr/>
        <a:lstStyle/>
        <a:p>
          <a:r>
            <a:rPr lang="en-US" dirty="0" smtClean="0"/>
            <a:t>Conformance to standards</a:t>
          </a:r>
          <a:endParaRPr lang="en-US" dirty="0"/>
        </a:p>
      </dgm:t>
    </dgm:pt>
    <dgm:pt modelId="{0E46B266-9D49-4862-9459-42A04CABC2A5}" type="parTrans" cxnId="{A7FEAC6B-3AC0-49A3-ADB0-689F8E90C65F}">
      <dgm:prSet/>
      <dgm:spPr/>
      <dgm:t>
        <a:bodyPr/>
        <a:lstStyle/>
        <a:p>
          <a:endParaRPr lang="en-US"/>
        </a:p>
      </dgm:t>
    </dgm:pt>
    <dgm:pt modelId="{D490396E-31A3-4861-9F9E-F15DAB05B8D0}" type="sibTrans" cxnId="{A7FEAC6B-3AC0-49A3-ADB0-689F8E90C65F}">
      <dgm:prSet/>
      <dgm:spPr/>
      <dgm:t>
        <a:bodyPr/>
        <a:lstStyle/>
        <a:p>
          <a:endParaRPr lang="en-US"/>
        </a:p>
      </dgm:t>
    </dgm:pt>
    <dgm:pt modelId="{C7AD754E-5206-44DB-A44F-C65F1B518318}" type="pres">
      <dgm:prSet presAssocID="{F1CE175E-9107-4CD9-959F-8F4C8F6E9839}" presName="cycle" presStyleCnt="0">
        <dgm:presLayoutVars>
          <dgm:chMax val="1"/>
          <dgm:dir/>
          <dgm:animLvl val="ctr"/>
          <dgm:resizeHandles val="exact"/>
        </dgm:presLayoutVars>
      </dgm:prSet>
      <dgm:spPr/>
      <dgm:t>
        <a:bodyPr/>
        <a:lstStyle/>
        <a:p>
          <a:endParaRPr lang="en-US"/>
        </a:p>
      </dgm:t>
    </dgm:pt>
    <dgm:pt modelId="{91E8650E-849A-4760-9FE9-5A1AC6D4F948}" type="pres">
      <dgm:prSet presAssocID="{6286E780-4959-47DF-8D96-DE851EF1EFAD}" presName="centerShape" presStyleLbl="node0" presStyleIdx="0" presStyleCnt="1"/>
      <dgm:spPr/>
      <dgm:t>
        <a:bodyPr/>
        <a:lstStyle/>
        <a:p>
          <a:endParaRPr lang="en-US"/>
        </a:p>
      </dgm:t>
    </dgm:pt>
    <dgm:pt modelId="{E2B3990D-338E-4A0A-BB2B-AB6D538F5073}" type="pres">
      <dgm:prSet presAssocID="{DB8E6E3C-183E-4064-B6E6-FC46681A1515}" presName="parTrans" presStyleLbl="bgSibTrans2D1" presStyleIdx="0" presStyleCnt="5"/>
      <dgm:spPr/>
      <dgm:t>
        <a:bodyPr/>
        <a:lstStyle/>
        <a:p>
          <a:endParaRPr lang="en-US"/>
        </a:p>
      </dgm:t>
    </dgm:pt>
    <dgm:pt modelId="{E14B1900-20EF-4395-B60C-4980D3ECE5E6}" type="pres">
      <dgm:prSet presAssocID="{8FF3D71F-2BF3-4268-A6C5-B8A092350306}" presName="node" presStyleLbl="node1" presStyleIdx="0" presStyleCnt="5">
        <dgm:presLayoutVars>
          <dgm:bulletEnabled val="1"/>
        </dgm:presLayoutVars>
      </dgm:prSet>
      <dgm:spPr/>
      <dgm:t>
        <a:bodyPr/>
        <a:lstStyle/>
        <a:p>
          <a:endParaRPr lang="en-US"/>
        </a:p>
      </dgm:t>
    </dgm:pt>
    <dgm:pt modelId="{A0969149-08B3-4781-8580-C3A442F0CFCE}" type="pres">
      <dgm:prSet presAssocID="{89DEC85C-67F5-456D-8F1B-45F5F5791352}" presName="parTrans" presStyleLbl="bgSibTrans2D1" presStyleIdx="1" presStyleCnt="5"/>
      <dgm:spPr/>
      <dgm:t>
        <a:bodyPr/>
        <a:lstStyle/>
        <a:p>
          <a:endParaRPr lang="en-US"/>
        </a:p>
      </dgm:t>
    </dgm:pt>
    <dgm:pt modelId="{EE204C12-0A07-4AA8-90FA-F95602CC4EA1}" type="pres">
      <dgm:prSet presAssocID="{E44F79A8-B69F-4C1E-A43E-987050BB6D02}" presName="node" presStyleLbl="node1" presStyleIdx="1" presStyleCnt="5">
        <dgm:presLayoutVars>
          <dgm:bulletEnabled val="1"/>
        </dgm:presLayoutVars>
      </dgm:prSet>
      <dgm:spPr/>
      <dgm:t>
        <a:bodyPr/>
        <a:lstStyle/>
        <a:p>
          <a:endParaRPr lang="en-US"/>
        </a:p>
      </dgm:t>
    </dgm:pt>
    <dgm:pt modelId="{20D6ED67-4B3F-4587-A516-493E27EFE2DD}" type="pres">
      <dgm:prSet presAssocID="{B03CF4B5-182A-4D30-A054-20EB18498AA8}" presName="parTrans" presStyleLbl="bgSibTrans2D1" presStyleIdx="2" presStyleCnt="5"/>
      <dgm:spPr/>
      <dgm:t>
        <a:bodyPr/>
        <a:lstStyle/>
        <a:p>
          <a:endParaRPr lang="en-US"/>
        </a:p>
      </dgm:t>
    </dgm:pt>
    <dgm:pt modelId="{B6A3B597-D089-4C05-89EF-EEA9E2DD0560}" type="pres">
      <dgm:prSet presAssocID="{42E1CCA1-0171-4416-A26F-494009ED2234}" presName="node" presStyleLbl="node1" presStyleIdx="2" presStyleCnt="5">
        <dgm:presLayoutVars>
          <dgm:bulletEnabled val="1"/>
        </dgm:presLayoutVars>
      </dgm:prSet>
      <dgm:spPr/>
      <dgm:t>
        <a:bodyPr/>
        <a:lstStyle/>
        <a:p>
          <a:endParaRPr lang="en-US"/>
        </a:p>
      </dgm:t>
    </dgm:pt>
    <dgm:pt modelId="{E83FA301-A8A5-4A3C-8AB5-D79F1C92FC77}" type="pres">
      <dgm:prSet presAssocID="{EDCBE1D3-12D5-4F93-90EE-431090273407}" presName="parTrans" presStyleLbl="bgSibTrans2D1" presStyleIdx="3" presStyleCnt="5"/>
      <dgm:spPr/>
      <dgm:t>
        <a:bodyPr/>
        <a:lstStyle/>
        <a:p>
          <a:endParaRPr lang="en-US"/>
        </a:p>
      </dgm:t>
    </dgm:pt>
    <dgm:pt modelId="{1258BB82-3189-4584-99E0-A0CAADF1A6D1}" type="pres">
      <dgm:prSet presAssocID="{D68DC012-279D-4045-A236-F12AD0F88043}" presName="node" presStyleLbl="node1" presStyleIdx="3" presStyleCnt="5">
        <dgm:presLayoutVars>
          <dgm:bulletEnabled val="1"/>
        </dgm:presLayoutVars>
      </dgm:prSet>
      <dgm:spPr/>
      <dgm:t>
        <a:bodyPr/>
        <a:lstStyle/>
        <a:p>
          <a:endParaRPr lang="en-US"/>
        </a:p>
      </dgm:t>
    </dgm:pt>
    <dgm:pt modelId="{867868E1-737D-494A-9B13-EAE9156A27A6}" type="pres">
      <dgm:prSet presAssocID="{0E46B266-9D49-4862-9459-42A04CABC2A5}" presName="parTrans" presStyleLbl="bgSibTrans2D1" presStyleIdx="4" presStyleCnt="5"/>
      <dgm:spPr/>
      <dgm:t>
        <a:bodyPr/>
        <a:lstStyle/>
        <a:p>
          <a:endParaRPr lang="en-US"/>
        </a:p>
      </dgm:t>
    </dgm:pt>
    <dgm:pt modelId="{894FA34F-381D-499A-B8F4-71C7D62F0941}" type="pres">
      <dgm:prSet presAssocID="{CB193848-E44D-4E53-93F8-9EAA6809B7F2}" presName="node" presStyleLbl="node1" presStyleIdx="4" presStyleCnt="5">
        <dgm:presLayoutVars>
          <dgm:bulletEnabled val="1"/>
        </dgm:presLayoutVars>
      </dgm:prSet>
      <dgm:spPr/>
      <dgm:t>
        <a:bodyPr/>
        <a:lstStyle/>
        <a:p>
          <a:endParaRPr lang="en-US"/>
        </a:p>
      </dgm:t>
    </dgm:pt>
  </dgm:ptLst>
  <dgm:cxnLst>
    <dgm:cxn modelId="{77B1EE9E-2DD4-4A0E-817D-CFD4BFF18D6A}" type="presOf" srcId="{6286E780-4959-47DF-8D96-DE851EF1EFAD}" destId="{91E8650E-849A-4760-9FE9-5A1AC6D4F948}" srcOrd="0" destOrd="0" presId="urn:microsoft.com/office/officeart/2005/8/layout/radial4"/>
    <dgm:cxn modelId="{30C529A4-BAE0-4A9C-A40D-10653CB06FF9}" type="presOf" srcId="{EDCBE1D3-12D5-4F93-90EE-431090273407}" destId="{E83FA301-A8A5-4A3C-8AB5-D79F1C92FC77}" srcOrd="0" destOrd="0" presId="urn:microsoft.com/office/officeart/2005/8/layout/radial4"/>
    <dgm:cxn modelId="{5CFAFDF1-16AE-45B1-A77E-D6B9BB3FE0CA}" type="presOf" srcId="{F1CE175E-9107-4CD9-959F-8F4C8F6E9839}" destId="{C7AD754E-5206-44DB-A44F-C65F1B518318}" srcOrd="0" destOrd="0" presId="urn:microsoft.com/office/officeart/2005/8/layout/radial4"/>
    <dgm:cxn modelId="{244B6F83-1D2D-4225-A3D8-5429A84F7B44}" type="presOf" srcId="{DB8E6E3C-183E-4064-B6E6-FC46681A1515}" destId="{E2B3990D-338E-4A0A-BB2B-AB6D538F5073}" srcOrd="0" destOrd="0" presId="urn:microsoft.com/office/officeart/2005/8/layout/radial4"/>
    <dgm:cxn modelId="{A7FEAC6B-3AC0-49A3-ADB0-689F8E90C65F}" srcId="{6286E780-4959-47DF-8D96-DE851EF1EFAD}" destId="{CB193848-E44D-4E53-93F8-9EAA6809B7F2}" srcOrd="4" destOrd="0" parTransId="{0E46B266-9D49-4862-9459-42A04CABC2A5}" sibTransId="{D490396E-31A3-4861-9F9E-F15DAB05B8D0}"/>
    <dgm:cxn modelId="{EC7DB037-D215-4D01-BBC0-5A45F7583DC9}" type="presOf" srcId="{89DEC85C-67F5-456D-8F1B-45F5F5791352}" destId="{A0969149-08B3-4781-8580-C3A442F0CFCE}" srcOrd="0" destOrd="0" presId="urn:microsoft.com/office/officeart/2005/8/layout/radial4"/>
    <dgm:cxn modelId="{F3E01EED-F8D3-4471-8C52-C5FF85E80D15}" srcId="{6286E780-4959-47DF-8D96-DE851EF1EFAD}" destId="{D68DC012-279D-4045-A236-F12AD0F88043}" srcOrd="3" destOrd="0" parTransId="{EDCBE1D3-12D5-4F93-90EE-431090273407}" sibTransId="{02620324-5A48-4BFC-98DD-8C59432DF068}"/>
    <dgm:cxn modelId="{3CDF25F7-CF2E-4091-946F-64C37F5206B4}" type="presOf" srcId="{8FF3D71F-2BF3-4268-A6C5-B8A092350306}" destId="{E14B1900-20EF-4395-B60C-4980D3ECE5E6}" srcOrd="0" destOrd="0" presId="urn:microsoft.com/office/officeart/2005/8/layout/radial4"/>
    <dgm:cxn modelId="{82E9900D-5D79-4260-9A11-48F3C4CA8823}" type="presOf" srcId="{42E1CCA1-0171-4416-A26F-494009ED2234}" destId="{B6A3B597-D089-4C05-89EF-EEA9E2DD0560}" srcOrd="0" destOrd="0" presId="urn:microsoft.com/office/officeart/2005/8/layout/radial4"/>
    <dgm:cxn modelId="{C2BD8BA0-32D7-48F0-8F12-96BD474854E1}" type="presOf" srcId="{CB193848-E44D-4E53-93F8-9EAA6809B7F2}" destId="{894FA34F-381D-499A-B8F4-71C7D62F0941}" srcOrd="0" destOrd="0" presId="urn:microsoft.com/office/officeart/2005/8/layout/radial4"/>
    <dgm:cxn modelId="{894A7936-0018-477C-95CF-DF36C2F7705D}" srcId="{6286E780-4959-47DF-8D96-DE851EF1EFAD}" destId="{8FF3D71F-2BF3-4268-A6C5-B8A092350306}" srcOrd="0" destOrd="0" parTransId="{DB8E6E3C-183E-4064-B6E6-FC46681A1515}" sibTransId="{53236146-9549-43F4-99E7-29C7CFA99F8D}"/>
    <dgm:cxn modelId="{5293F5B9-00BF-49FB-A4A9-508AABC85A04}" type="presOf" srcId="{D68DC012-279D-4045-A236-F12AD0F88043}" destId="{1258BB82-3189-4584-99E0-A0CAADF1A6D1}" srcOrd="0" destOrd="0" presId="urn:microsoft.com/office/officeart/2005/8/layout/radial4"/>
    <dgm:cxn modelId="{C94BE425-09E8-4197-BFC8-9235E1F5A1FC}" type="presOf" srcId="{B03CF4B5-182A-4D30-A054-20EB18498AA8}" destId="{20D6ED67-4B3F-4587-A516-493E27EFE2DD}" srcOrd="0" destOrd="0" presId="urn:microsoft.com/office/officeart/2005/8/layout/radial4"/>
    <dgm:cxn modelId="{0768511E-B458-4B27-B1FC-003C15087673}" srcId="{6286E780-4959-47DF-8D96-DE851EF1EFAD}" destId="{42E1CCA1-0171-4416-A26F-494009ED2234}" srcOrd="2" destOrd="0" parTransId="{B03CF4B5-182A-4D30-A054-20EB18498AA8}" sibTransId="{18E9E0F6-7AE5-451A-BC7A-32FFDF0A10E1}"/>
    <dgm:cxn modelId="{0E9B94B0-9F5C-4200-8FD7-40D7004F83C2}" srcId="{6286E780-4959-47DF-8D96-DE851EF1EFAD}" destId="{E44F79A8-B69F-4C1E-A43E-987050BB6D02}" srcOrd="1" destOrd="0" parTransId="{89DEC85C-67F5-456D-8F1B-45F5F5791352}" sibTransId="{62448A37-D5BF-4B77-BF20-C795AF1C61A2}"/>
    <dgm:cxn modelId="{C3232231-2F15-4CFB-85A9-23151EC80CA6}" srcId="{F1CE175E-9107-4CD9-959F-8F4C8F6E9839}" destId="{6286E780-4959-47DF-8D96-DE851EF1EFAD}" srcOrd="0" destOrd="0" parTransId="{A7058857-F3CD-43C4-BE9C-5E62C05C30C5}" sibTransId="{DB1FB606-FDFE-46E3-A266-AF4C8074342D}"/>
    <dgm:cxn modelId="{CC908B32-1303-4A4D-98FB-AFF835FADA20}" type="presOf" srcId="{E44F79A8-B69F-4C1E-A43E-987050BB6D02}" destId="{EE204C12-0A07-4AA8-90FA-F95602CC4EA1}" srcOrd="0" destOrd="0" presId="urn:microsoft.com/office/officeart/2005/8/layout/radial4"/>
    <dgm:cxn modelId="{78A5B1E3-06F5-45D2-988A-11AC801DA3C5}" type="presOf" srcId="{0E46B266-9D49-4862-9459-42A04CABC2A5}" destId="{867868E1-737D-494A-9B13-EAE9156A27A6}" srcOrd="0" destOrd="0" presId="urn:microsoft.com/office/officeart/2005/8/layout/radial4"/>
    <dgm:cxn modelId="{BE0798BB-4C54-4464-91A2-003FFDF5A8DC}" type="presParOf" srcId="{C7AD754E-5206-44DB-A44F-C65F1B518318}" destId="{91E8650E-849A-4760-9FE9-5A1AC6D4F948}" srcOrd="0" destOrd="0" presId="urn:microsoft.com/office/officeart/2005/8/layout/radial4"/>
    <dgm:cxn modelId="{85C9E9CC-5402-4B79-8F71-A876E82BE0C9}" type="presParOf" srcId="{C7AD754E-5206-44DB-A44F-C65F1B518318}" destId="{E2B3990D-338E-4A0A-BB2B-AB6D538F5073}" srcOrd="1" destOrd="0" presId="urn:microsoft.com/office/officeart/2005/8/layout/radial4"/>
    <dgm:cxn modelId="{E450FC5C-B2BA-42BA-BB26-7E854882A747}" type="presParOf" srcId="{C7AD754E-5206-44DB-A44F-C65F1B518318}" destId="{E14B1900-20EF-4395-B60C-4980D3ECE5E6}" srcOrd="2" destOrd="0" presId="urn:microsoft.com/office/officeart/2005/8/layout/radial4"/>
    <dgm:cxn modelId="{1A5BE6F3-8426-455B-8A2C-C48E796F95DD}" type="presParOf" srcId="{C7AD754E-5206-44DB-A44F-C65F1B518318}" destId="{A0969149-08B3-4781-8580-C3A442F0CFCE}" srcOrd="3" destOrd="0" presId="urn:microsoft.com/office/officeart/2005/8/layout/radial4"/>
    <dgm:cxn modelId="{EC808DB1-74CA-4B0F-AAD2-3B9E976C5A5C}" type="presParOf" srcId="{C7AD754E-5206-44DB-A44F-C65F1B518318}" destId="{EE204C12-0A07-4AA8-90FA-F95602CC4EA1}" srcOrd="4" destOrd="0" presId="urn:microsoft.com/office/officeart/2005/8/layout/radial4"/>
    <dgm:cxn modelId="{883499EF-F544-496A-9737-2DE52B701AEF}" type="presParOf" srcId="{C7AD754E-5206-44DB-A44F-C65F1B518318}" destId="{20D6ED67-4B3F-4587-A516-493E27EFE2DD}" srcOrd="5" destOrd="0" presId="urn:microsoft.com/office/officeart/2005/8/layout/radial4"/>
    <dgm:cxn modelId="{24FE4A10-13F4-4A2B-AB79-BF268EF23D2A}" type="presParOf" srcId="{C7AD754E-5206-44DB-A44F-C65F1B518318}" destId="{B6A3B597-D089-4C05-89EF-EEA9E2DD0560}" srcOrd="6" destOrd="0" presId="urn:microsoft.com/office/officeart/2005/8/layout/radial4"/>
    <dgm:cxn modelId="{AD3A3E23-9192-4D74-86EA-F3C2778F19A7}" type="presParOf" srcId="{C7AD754E-5206-44DB-A44F-C65F1B518318}" destId="{E83FA301-A8A5-4A3C-8AB5-D79F1C92FC77}" srcOrd="7" destOrd="0" presId="urn:microsoft.com/office/officeart/2005/8/layout/radial4"/>
    <dgm:cxn modelId="{9236CADE-FBBE-432A-BE10-2B42E278DD0E}" type="presParOf" srcId="{C7AD754E-5206-44DB-A44F-C65F1B518318}" destId="{1258BB82-3189-4584-99E0-A0CAADF1A6D1}" srcOrd="8" destOrd="0" presId="urn:microsoft.com/office/officeart/2005/8/layout/radial4"/>
    <dgm:cxn modelId="{00265D51-73FD-4D7F-9963-7D2F3D58CC9C}" type="presParOf" srcId="{C7AD754E-5206-44DB-A44F-C65F1B518318}" destId="{867868E1-737D-494A-9B13-EAE9156A27A6}" srcOrd="9" destOrd="0" presId="urn:microsoft.com/office/officeart/2005/8/layout/radial4"/>
    <dgm:cxn modelId="{B4A50A53-2211-4339-AAAF-402859D711D8}" type="presParOf" srcId="{C7AD754E-5206-44DB-A44F-C65F1B518318}" destId="{894FA34F-381D-499A-B8F4-71C7D62F0941}" srcOrd="10" destOrd="0" presId="urn:microsoft.com/office/officeart/2005/8/layout/radial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3CA66D1-8F6C-4C2B-B9F7-BA8AA6DFE1BB}">
      <dsp:nvSpPr>
        <dsp:cNvPr id="0" name=""/>
        <dsp:cNvSpPr/>
      </dsp:nvSpPr>
      <dsp:spPr>
        <a:xfrm>
          <a:off x="4132" y="785251"/>
          <a:ext cx="1281098" cy="7686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Test Planning</a:t>
          </a:r>
          <a:endParaRPr lang="en-US" sz="1300" kern="1200" dirty="0"/>
        </a:p>
      </dsp:txBody>
      <dsp:txXfrm>
        <a:off x="4132" y="785251"/>
        <a:ext cx="1281098" cy="768659"/>
      </dsp:txXfrm>
    </dsp:sp>
    <dsp:sp modelId="{44641786-45C6-4A70-A5F9-8F4485120207}">
      <dsp:nvSpPr>
        <dsp:cNvPr id="0" name=""/>
        <dsp:cNvSpPr/>
      </dsp:nvSpPr>
      <dsp:spPr>
        <a:xfrm>
          <a:off x="1413341" y="1010725"/>
          <a:ext cx="271592" cy="317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413341" y="1010725"/>
        <a:ext cx="271592" cy="317712"/>
      </dsp:txXfrm>
    </dsp:sp>
    <dsp:sp modelId="{45EFDFF7-5991-41C3-9A41-FA48A8EC9356}">
      <dsp:nvSpPr>
        <dsp:cNvPr id="0" name=""/>
        <dsp:cNvSpPr/>
      </dsp:nvSpPr>
      <dsp:spPr>
        <a:xfrm>
          <a:off x="1797670" y="785251"/>
          <a:ext cx="1281098" cy="768659"/>
        </a:xfrm>
        <a:prstGeom prst="roundRect">
          <a:avLst>
            <a:gd name="adj" fmla="val 10000"/>
          </a:avLst>
        </a:prstGeom>
        <a:solidFill>
          <a:schemeClr val="bg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Test Design</a:t>
          </a:r>
          <a:endParaRPr lang="en-US" sz="1300" kern="1200" dirty="0"/>
        </a:p>
      </dsp:txBody>
      <dsp:txXfrm>
        <a:off x="1797670" y="785251"/>
        <a:ext cx="1281098" cy="768659"/>
      </dsp:txXfrm>
    </dsp:sp>
    <dsp:sp modelId="{7A839029-49EC-40EE-B7A2-08CA63F0946B}">
      <dsp:nvSpPr>
        <dsp:cNvPr id="0" name=""/>
        <dsp:cNvSpPr/>
      </dsp:nvSpPr>
      <dsp:spPr>
        <a:xfrm>
          <a:off x="3206879" y="1010725"/>
          <a:ext cx="271592" cy="317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206879" y="1010725"/>
        <a:ext cx="271592" cy="317712"/>
      </dsp:txXfrm>
    </dsp:sp>
    <dsp:sp modelId="{30D6DA80-20B4-4F3E-88CC-34A9852CBB76}">
      <dsp:nvSpPr>
        <dsp:cNvPr id="0" name=""/>
        <dsp:cNvSpPr/>
      </dsp:nvSpPr>
      <dsp:spPr>
        <a:xfrm>
          <a:off x="3591208" y="785251"/>
          <a:ext cx="1281098" cy="7686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Test Implementation</a:t>
          </a:r>
          <a:endParaRPr lang="en-US" sz="1300" kern="1200" dirty="0"/>
        </a:p>
      </dsp:txBody>
      <dsp:txXfrm>
        <a:off x="3591208" y="785251"/>
        <a:ext cx="1281098" cy="768659"/>
      </dsp:txXfrm>
    </dsp:sp>
    <dsp:sp modelId="{D2ACDCE9-5D3C-41E9-A010-5D8A6B8ADA08}">
      <dsp:nvSpPr>
        <dsp:cNvPr id="0" name=""/>
        <dsp:cNvSpPr/>
      </dsp:nvSpPr>
      <dsp:spPr>
        <a:xfrm>
          <a:off x="5000417" y="1010725"/>
          <a:ext cx="271592" cy="317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5000417" y="1010725"/>
        <a:ext cx="271592" cy="317712"/>
      </dsp:txXfrm>
    </dsp:sp>
    <dsp:sp modelId="{0B1D8AEF-89C8-4155-95C8-21D6D2E6D029}">
      <dsp:nvSpPr>
        <dsp:cNvPr id="0" name=""/>
        <dsp:cNvSpPr/>
      </dsp:nvSpPr>
      <dsp:spPr>
        <a:xfrm>
          <a:off x="5384746" y="785251"/>
          <a:ext cx="1281098" cy="7686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Test Execution</a:t>
          </a:r>
          <a:endParaRPr lang="en-US" sz="1300" kern="1200" dirty="0"/>
        </a:p>
      </dsp:txBody>
      <dsp:txXfrm>
        <a:off x="5384746" y="785251"/>
        <a:ext cx="1281098" cy="768659"/>
      </dsp:txXfrm>
    </dsp:sp>
    <dsp:sp modelId="{501E1262-50AC-43ED-A1A1-A5ED9835EBE4}">
      <dsp:nvSpPr>
        <dsp:cNvPr id="0" name=""/>
        <dsp:cNvSpPr/>
      </dsp:nvSpPr>
      <dsp:spPr>
        <a:xfrm>
          <a:off x="6793955" y="1010725"/>
          <a:ext cx="271592" cy="317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6793955" y="1010725"/>
        <a:ext cx="271592" cy="317712"/>
      </dsp:txXfrm>
    </dsp:sp>
    <dsp:sp modelId="{15B6716F-8DDC-43D1-A091-55A7E049CA87}">
      <dsp:nvSpPr>
        <dsp:cNvPr id="0" name=""/>
        <dsp:cNvSpPr/>
      </dsp:nvSpPr>
      <dsp:spPr>
        <a:xfrm>
          <a:off x="7178284" y="785251"/>
          <a:ext cx="1281098" cy="7686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Result Evaluation</a:t>
          </a:r>
          <a:endParaRPr lang="en-US" sz="1300" kern="1200" dirty="0"/>
        </a:p>
      </dsp:txBody>
      <dsp:txXfrm>
        <a:off x="7178284" y="785251"/>
        <a:ext cx="1281098" cy="76865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1E8650E-849A-4760-9FE9-5A1AC6D4F948}">
      <dsp:nvSpPr>
        <dsp:cNvPr id="0" name=""/>
        <dsp:cNvSpPr/>
      </dsp:nvSpPr>
      <dsp:spPr>
        <a:xfrm>
          <a:off x="1629277" y="1567863"/>
          <a:ext cx="1129147" cy="1129147"/>
        </a:xfrm>
        <a:prstGeom prst="ellipse">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err="1" smtClean="0">
              <a:solidFill>
                <a:schemeClr val="accent6">
                  <a:lumMod val="50000"/>
                </a:schemeClr>
              </a:solidFill>
            </a:rPr>
            <a:t>vRule</a:t>
          </a:r>
          <a:r>
            <a:rPr lang="en-US" sz="1400" b="1" kern="1200" baseline="30000" dirty="0" smtClean="0">
              <a:solidFill>
                <a:schemeClr val="accent6">
                  <a:lumMod val="50000"/>
                </a:schemeClr>
              </a:solidFill>
            </a:rPr>
            <a:t>©</a:t>
          </a:r>
          <a:endParaRPr lang="en-US" sz="2000" b="1" kern="1200" baseline="30000" dirty="0">
            <a:solidFill>
              <a:schemeClr val="accent6">
                <a:lumMod val="50000"/>
              </a:schemeClr>
            </a:solidFill>
          </a:endParaRPr>
        </a:p>
      </dsp:txBody>
      <dsp:txXfrm>
        <a:off x="1629277" y="1567863"/>
        <a:ext cx="1129147" cy="1129147"/>
      </dsp:txXfrm>
    </dsp:sp>
    <dsp:sp modelId="{E2B3990D-338E-4A0A-BB2B-AB6D538F5073}">
      <dsp:nvSpPr>
        <dsp:cNvPr id="0" name=""/>
        <dsp:cNvSpPr/>
      </dsp:nvSpPr>
      <dsp:spPr>
        <a:xfrm rot="10800000">
          <a:off x="536681" y="1971533"/>
          <a:ext cx="1032503" cy="32180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14B1900-20EF-4395-B60C-4980D3ECE5E6}">
      <dsp:nvSpPr>
        <dsp:cNvPr id="0" name=""/>
        <dsp:cNvSpPr/>
      </dsp:nvSpPr>
      <dsp:spPr>
        <a:xfrm>
          <a:off x="335" y="1703360"/>
          <a:ext cx="1072690" cy="8581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577850">
            <a:lnSpc>
              <a:spcPct val="90000"/>
            </a:lnSpc>
            <a:spcBef>
              <a:spcPct val="0"/>
            </a:spcBef>
            <a:spcAft>
              <a:spcPct val="35000"/>
            </a:spcAft>
          </a:pPr>
          <a:r>
            <a:rPr lang="en-US" sz="1300" kern="1200" dirty="0" smtClean="0"/>
            <a:t>Ease-of-use</a:t>
          </a:r>
          <a:endParaRPr lang="en-US" sz="1300" kern="1200" dirty="0"/>
        </a:p>
      </dsp:txBody>
      <dsp:txXfrm>
        <a:off x="335" y="1703360"/>
        <a:ext cx="1072690" cy="858152"/>
      </dsp:txXfrm>
    </dsp:sp>
    <dsp:sp modelId="{A0969149-08B3-4781-8580-C3A442F0CFCE}">
      <dsp:nvSpPr>
        <dsp:cNvPr id="0" name=""/>
        <dsp:cNvSpPr/>
      </dsp:nvSpPr>
      <dsp:spPr>
        <a:xfrm rot="13500000">
          <a:off x="870848" y="1164782"/>
          <a:ext cx="1032503" cy="32180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E204C12-0A07-4AA8-90FA-F95602CC4EA1}">
      <dsp:nvSpPr>
        <dsp:cNvPr id="0" name=""/>
        <dsp:cNvSpPr/>
      </dsp:nvSpPr>
      <dsp:spPr>
        <a:xfrm>
          <a:off x="485709" y="531564"/>
          <a:ext cx="1072690" cy="8581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577850">
            <a:lnSpc>
              <a:spcPct val="90000"/>
            </a:lnSpc>
            <a:spcBef>
              <a:spcPct val="0"/>
            </a:spcBef>
            <a:spcAft>
              <a:spcPct val="35000"/>
            </a:spcAft>
          </a:pPr>
          <a:r>
            <a:rPr lang="en-US" sz="1300" kern="1200" dirty="0" smtClean="0"/>
            <a:t>Re-usability</a:t>
          </a:r>
          <a:endParaRPr lang="en-US" sz="1300" kern="1200" dirty="0"/>
        </a:p>
      </dsp:txBody>
      <dsp:txXfrm>
        <a:off x="485709" y="531564"/>
        <a:ext cx="1072690" cy="858152"/>
      </dsp:txXfrm>
    </dsp:sp>
    <dsp:sp modelId="{20D6ED67-4B3F-4587-A516-493E27EFE2DD}">
      <dsp:nvSpPr>
        <dsp:cNvPr id="0" name=""/>
        <dsp:cNvSpPr/>
      </dsp:nvSpPr>
      <dsp:spPr>
        <a:xfrm rot="16200000">
          <a:off x="1677599" y="830615"/>
          <a:ext cx="1032503" cy="32180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6A3B597-D089-4C05-89EF-EEA9E2DD0560}">
      <dsp:nvSpPr>
        <dsp:cNvPr id="0" name=""/>
        <dsp:cNvSpPr/>
      </dsp:nvSpPr>
      <dsp:spPr>
        <a:xfrm>
          <a:off x="1657505" y="46191"/>
          <a:ext cx="1072690" cy="8581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577850">
            <a:lnSpc>
              <a:spcPct val="90000"/>
            </a:lnSpc>
            <a:spcBef>
              <a:spcPct val="0"/>
            </a:spcBef>
            <a:spcAft>
              <a:spcPct val="35000"/>
            </a:spcAft>
          </a:pPr>
          <a:r>
            <a:rPr lang="en-US" sz="1300" kern="1200" dirty="0" smtClean="0"/>
            <a:t>Flexibility</a:t>
          </a:r>
          <a:endParaRPr lang="en-US" sz="1300" kern="1200" dirty="0"/>
        </a:p>
      </dsp:txBody>
      <dsp:txXfrm>
        <a:off x="1657505" y="46191"/>
        <a:ext cx="1072690" cy="858152"/>
      </dsp:txXfrm>
    </dsp:sp>
    <dsp:sp modelId="{E83FA301-A8A5-4A3C-8AB5-D79F1C92FC77}">
      <dsp:nvSpPr>
        <dsp:cNvPr id="0" name=""/>
        <dsp:cNvSpPr/>
      </dsp:nvSpPr>
      <dsp:spPr>
        <a:xfrm rot="18900000">
          <a:off x="2484350" y="1164782"/>
          <a:ext cx="1032503" cy="32180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258BB82-3189-4584-99E0-A0CAADF1A6D1}">
      <dsp:nvSpPr>
        <dsp:cNvPr id="0" name=""/>
        <dsp:cNvSpPr/>
      </dsp:nvSpPr>
      <dsp:spPr>
        <a:xfrm>
          <a:off x="2829301" y="531564"/>
          <a:ext cx="1072690" cy="8581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577850">
            <a:lnSpc>
              <a:spcPct val="90000"/>
            </a:lnSpc>
            <a:spcBef>
              <a:spcPct val="0"/>
            </a:spcBef>
            <a:spcAft>
              <a:spcPct val="35000"/>
            </a:spcAft>
          </a:pPr>
          <a:r>
            <a:rPr lang="en-US" sz="1300" kern="1200" dirty="0" smtClean="0"/>
            <a:t>Portability</a:t>
          </a:r>
          <a:endParaRPr lang="en-US" sz="1300" kern="1200" dirty="0"/>
        </a:p>
      </dsp:txBody>
      <dsp:txXfrm>
        <a:off x="2829301" y="531564"/>
        <a:ext cx="1072690" cy="858152"/>
      </dsp:txXfrm>
    </dsp:sp>
    <dsp:sp modelId="{867868E1-737D-494A-9B13-EAE9156A27A6}">
      <dsp:nvSpPr>
        <dsp:cNvPr id="0" name=""/>
        <dsp:cNvSpPr/>
      </dsp:nvSpPr>
      <dsp:spPr>
        <a:xfrm>
          <a:off x="2818517" y="1971533"/>
          <a:ext cx="1032503" cy="32180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94FA34F-381D-499A-B8F4-71C7D62F0941}">
      <dsp:nvSpPr>
        <dsp:cNvPr id="0" name=""/>
        <dsp:cNvSpPr/>
      </dsp:nvSpPr>
      <dsp:spPr>
        <a:xfrm>
          <a:off x="3314675" y="1703360"/>
          <a:ext cx="1072690" cy="8581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577850">
            <a:lnSpc>
              <a:spcPct val="90000"/>
            </a:lnSpc>
            <a:spcBef>
              <a:spcPct val="0"/>
            </a:spcBef>
            <a:spcAft>
              <a:spcPct val="35000"/>
            </a:spcAft>
          </a:pPr>
          <a:r>
            <a:rPr lang="en-US" sz="1300" kern="1200" dirty="0" smtClean="0"/>
            <a:t>Conformance to standards</a:t>
          </a:r>
          <a:endParaRPr lang="en-US" sz="1300" kern="1200" dirty="0"/>
        </a:p>
      </dsp:txBody>
      <dsp:txXfrm>
        <a:off x="3314675" y="1703360"/>
        <a:ext cx="1072690" cy="8581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4914" name="Rectangle 2"/>
          <p:cNvSpPr>
            <a:spLocks noGrp="1" noChangeArrowheads="1"/>
          </p:cNvSpPr>
          <p:nvPr>
            <p:ph type="hdr" sz="quarter"/>
          </p:nvPr>
        </p:nvSpPr>
        <p:spPr bwMode="auto">
          <a:xfrm>
            <a:off x="0" y="0"/>
            <a:ext cx="3041968" cy="465296"/>
          </a:xfrm>
          <a:prstGeom prst="rect">
            <a:avLst/>
          </a:prstGeom>
          <a:noFill/>
          <a:ln w="9525">
            <a:noFill/>
            <a:miter lim="800000"/>
            <a:headEnd/>
            <a:tailEnd/>
          </a:ln>
          <a:effectLst/>
        </p:spPr>
        <p:txBody>
          <a:bodyPr vert="horz" wrap="square" lIns="93287" tIns="46644" rIns="93287" bIns="46644" numCol="1" anchor="t" anchorCtr="0" compatLnSpc="1">
            <a:prstTxWarp prst="textNoShape">
              <a:avLst/>
            </a:prstTxWarp>
          </a:bodyPr>
          <a:lstStyle>
            <a:lvl1pPr algn="l">
              <a:defRPr sz="1200" i="0" smtClean="0">
                <a:solidFill>
                  <a:schemeClr val="tx1"/>
                </a:solidFill>
              </a:defRPr>
            </a:lvl1pPr>
          </a:lstStyle>
          <a:p>
            <a:pPr>
              <a:defRPr/>
            </a:pPr>
            <a:endParaRPr lang="en-GB"/>
          </a:p>
        </p:txBody>
      </p:sp>
      <p:sp>
        <p:nvSpPr>
          <p:cNvPr id="294915" name="Rectangle 3"/>
          <p:cNvSpPr>
            <a:spLocks noGrp="1" noChangeArrowheads="1"/>
          </p:cNvSpPr>
          <p:nvPr>
            <p:ph type="dt" sz="quarter" idx="1"/>
          </p:nvPr>
        </p:nvSpPr>
        <p:spPr bwMode="auto">
          <a:xfrm>
            <a:off x="3976333" y="0"/>
            <a:ext cx="3041968" cy="465296"/>
          </a:xfrm>
          <a:prstGeom prst="rect">
            <a:avLst/>
          </a:prstGeom>
          <a:noFill/>
          <a:ln w="9525">
            <a:noFill/>
            <a:miter lim="800000"/>
            <a:headEnd/>
            <a:tailEnd/>
          </a:ln>
          <a:effectLst/>
        </p:spPr>
        <p:txBody>
          <a:bodyPr vert="horz" wrap="square" lIns="93287" tIns="46644" rIns="93287" bIns="46644" numCol="1" anchor="t" anchorCtr="0" compatLnSpc="1">
            <a:prstTxWarp prst="textNoShape">
              <a:avLst/>
            </a:prstTxWarp>
          </a:bodyPr>
          <a:lstStyle>
            <a:lvl1pPr algn="r">
              <a:defRPr sz="1200" i="0" smtClean="0">
                <a:solidFill>
                  <a:schemeClr val="tx1"/>
                </a:solidFill>
              </a:defRPr>
            </a:lvl1pPr>
          </a:lstStyle>
          <a:p>
            <a:pPr>
              <a:defRPr/>
            </a:pPr>
            <a:endParaRPr lang="en-GB"/>
          </a:p>
        </p:txBody>
      </p:sp>
      <p:sp>
        <p:nvSpPr>
          <p:cNvPr id="294916" name="Rectangle 4"/>
          <p:cNvSpPr>
            <a:spLocks noGrp="1" noChangeArrowheads="1"/>
          </p:cNvSpPr>
          <p:nvPr>
            <p:ph type="ftr" sz="quarter" idx="2"/>
          </p:nvPr>
        </p:nvSpPr>
        <p:spPr bwMode="auto">
          <a:xfrm>
            <a:off x="0" y="8839014"/>
            <a:ext cx="3041968" cy="465296"/>
          </a:xfrm>
          <a:prstGeom prst="rect">
            <a:avLst/>
          </a:prstGeom>
          <a:noFill/>
          <a:ln w="9525">
            <a:noFill/>
            <a:miter lim="800000"/>
            <a:headEnd/>
            <a:tailEnd/>
          </a:ln>
          <a:effectLst/>
        </p:spPr>
        <p:txBody>
          <a:bodyPr vert="horz" wrap="square" lIns="93287" tIns="46644" rIns="93287" bIns="46644" numCol="1" anchor="b" anchorCtr="0" compatLnSpc="1">
            <a:prstTxWarp prst="textNoShape">
              <a:avLst/>
            </a:prstTxWarp>
          </a:bodyPr>
          <a:lstStyle>
            <a:lvl1pPr algn="l">
              <a:defRPr sz="1200" i="0" smtClean="0">
                <a:solidFill>
                  <a:schemeClr val="tx1"/>
                </a:solidFill>
              </a:defRPr>
            </a:lvl1pPr>
          </a:lstStyle>
          <a:p>
            <a:pPr>
              <a:defRPr/>
            </a:pPr>
            <a:endParaRPr lang="en-GB"/>
          </a:p>
        </p:txBody>
      </p:sp>
      <p:sp>
        <p:nvSpPr>
          <p:cNvPr id="294917" name="Rectangle 5"/>
          <p:cNvSpPr>
            <a:spLocks noGrp="1" noChangeArrowheads="1"/>
          </p:cNvSpPr>
          <p:nvPr>
            <p:ph type="sldNum" sz="quarter" idx="3"/>
          </p:nvPr>
        </p:nvSpPr>
        <p:spPr bwMode="auto">
          <a:xfrm>
            <a:off x="3976333" y="8839014"/>
            <a:ext cx="3041968" cy="465296"/>
          </a:xfrm>
          <a:prstGeom prst="rect">
            <a:avLst/>
          </a:prstGeom>
          <a:noFill/>
          <a:ln w="9525">
            <a:noFill/>
            <a:miter lim="800000"/>
            <a:headEnd/>
            <a:tailEnd/>
          </a:ln>
          <a:effectLst/>
        </p:spPr>
        <p:txBody>
          <a:bodyPr vert="horz" wrap="square" lIns="93287" tIns="46644" rIns="93287" bIns="46644" numCol="1" anchor="b" anchorCtr="0" compatLnSpc="1">
            <a:prstTxWarp prst="textNoShape">
              <a:avLst/>
            </a:prstTxWarp>
          </a:bodyPr>
          <a:lstStyle>
            <a:lvl1pPr algn="r">
              <a:defRPr sz="1200" i="0" smtClean="0">
                <a:solidFill>
                  <a:schemeClr val="tx1"/>
                </a:solidFill>
              </a:defRPr>
            </a:lvl1pPr>
          </a:lstStyle>
          <a:p>
            <a:pPr>
              <a:defRPr/>
            </a:pPr>
            <a:fld id="{7651CF0A-2AAC-4C24-A2C3-A088EA38FCFA}"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41968" cy="465296"/>
          </a:xfrm>
          <a:prstGeom prst="rect">
            <a:avLst/>
          </a:prstGeom>
          <a:noFill/>
          <a:ln w="9525">
            <a:noFill/>
            <a:miter lim="800000"/>
            <a:headEnd/>
            <a:tailEnd/>
          </a:ln>
          <a:effectLst/>
        </p:spPr>
        <p:txBody>
          <a:bodyPr vert="horz" wrap="square" lIns="93287" tIns="46644" rIns="93287" bIns="46644" numCol="1" anchor="t" anchorCtr="0" compatLnSpc="1">
            <a:prstTxWarp prst="textNoShape">
              <a:avLst/>
            </a:prstTxWarp>
          </a:bodyPr>
          <a:lstStyle>
            <a:lvl1pPr algn="l">
              <a:defRPr sz="1200" i="0" smtClean="0">
                <a:solidFill>
                  <a:schemeClr val="tx1"/>
                </a:solidFill>
              </a:defRPr>
            </a:lvl1pPr>
          </a:lstStyle>
          <a:p>
            <a:pPr>
              <a:defRPr/>
            </a:pPr>
            <a:endParaRPr lang="en-US"/>
          </a:p>
        </p:txBody>
      </p:sp>
      <p:sp>
        <p:nvSpPr>
          <p:cNvPr id="9219" name="Rectangle 3"/>
          <p:cNvSpPr>
            <a:spLocks noGrp="1" noChangeArrowheads="1"/>
          </p:cNvSpPr>
          <p:nvPr>
            <p:ph type="dt" idx="1"/>
          </p:nvPr>
        </p:nvSpPr>
        <p:spPr bwMode="auto">
          <a:xfrm>
            <a:off x="3976333" y="0"/>
            <a:ext cx="3041968" cy="465296"/>
          </a:xfrm>
          <a:prstGeom prst="rect">
            <a:avLst/>
          </a:prstGeom>
          <a:noFill/>
          <a:ln w="9525">
            <a:noFill/>
            <a:miter lim="800000"/>
            <a:headEnd/>
            <a:tailEnd/>
          </a:ln>
          <a:effectLst/>
        </p:spPr>
        <p:txBody>
          <a:bodyPr vert="horz" wrap="square" lIns="93287" tIns="46644" rIns="93287" bIns="46644" numCol="1" anchor="t" anchorCtr="0" compatLnSpc="1">
            <a:prstTxWarp prst="textNoShape">
              <a:avLst/>
            </a:prstTxWarp>
          </a:bodyPr>
          <a:lstStyle>
            <a:lvl1pPr algn="r">
              <a:defRPr sz="1200" i="0" smtClean="0">
                <a:solidFill>
                  <a:schemeClr val="tx1"/>
                </a:solidFill>
              </a:defRPr>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84275" y="698500"/>
            <a:ext cx="4651375" cy="3489325"/>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701993" y="4420315"/>
            <a:ext cx="5615940" cy="4187666"/>
          </a:xfrm>
          <a:prstGeom prst="rect">
            <a:avLst/>
          </a:prstGeom>
          <a:noFill/>
          <a:ln w="9525">
            <a:noFill/>
            <a:miter lim="800000"/>
            <a:headEnd/>
            <a:tailEnd/>
          </a:ln>
          <a:effectLst/>
        </p:spPr>
        <p:txBody>
          <a:bodyPr vert="horz" wrap="square" lIns="93287" tIns="46644" rIns="93287" bIns="4664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839014"/>
            <a:ext cx="3041968" cy="465296"/>
          </a:xfrm>
          <a:prstGeom prst="rect">
            <a:avLst/>
          </a:prstGeom>
          <a:noFill/>
          <a:ln w="9525">
            <a:noFill/>
            <a:miter lim="800000"/>
            <a:headEnd/>
            <a:tailEnd/>
          </a:ln>
          <a:effectLst/>
        </p:spPr>
        <p:txBody>
          <a:bodyPr vert="horz" wrap="square" lIns="93287" tIns="46644" rIns="93287" bIns="46644" numCol="1" anchor="b" anchorCtr="0" compatLnSpc="1">
            <a:prstTxWarp prst="textNoShape">
              <a:avLst/>
            </a:prstTxWarp>
          </a:bodyPr>
          <a:lstStyle>
            <a:lvl1pPr algn="l">
              <a:defRPr sz="1200" i="0" smtClean="0">
                <a:solidFill>
                  <a:schemeClr val="tx1"/>
                </a:solidFill>
              </a:defRPr>
            </a:lvl1pPr>
          </a:lstStyle>
          <a:p>
            <a:pPr>
              <a:defRPr/>
            </a:pPr>
            <a:endParaRPr lang="en-US"/>
          </a:p>
        </p:txBody>
      </p:sp>
      <p:sp>
        <p:nvSpPr>
          <p:cNvPr id="9223" name="Rectangle 7"/>
          <p:cNvSpPr>
            <a:spLocks noGrp="1" noChangeArrowheads="1"/>
          </p:cNvSpPr>
          <p:nvPr>
            <p:ph type="sldNum" sz="quarter" idx="5"/>
          </p:nvPr>
        </p:nvSpPr>
        <p:spPr bwMode="auto">
          <a:xfrm>
            <a:off x="3976333" y="8839014"/>
            <a:ext cx="3041968" cy="465296"/>
          </a:xfrm>
          <a:prstGeom prst="rect">
            <a:avLst/>
          </a:prstGeom>
          <a:noFill/>
          <a:ln w="9525">
            <a:noFill/>
            <a:miter lim="800000"/>
            <a:headEnd/>
            <a:tailEnd/>
          </a:ln>
          <a:effectLst/>
        </p:spPr>
        <p:txBody>
          <a:bodyPr vert="horz" wrap="square" lIns="93287" tIns="46644" rIns="93287" bIns="46644" numCol="1" anchor="b" anchorCtr="0" compatLnSpc="1">
            <a:prstTxWarp prst="textNoShape">
              <a:avLst/>
            </a:prstTxWarp>
          </a:bodyPr>
          <a:lstStyle>
            <a:lvl1pPr algn="r">
              <a:defRPr sz="1200" i="0" smtClean="0">
                <a:solidFill>
                  <a:schemeClr val="tx1"/>
                </a:solidFill>
              </a:defRPr>
            </a:lvl1pPr>
          </a:lstStyle>
          <a:p>
            <a:pPr>
              <a:defRPr/>
            </a:pPr>
            <a:fld id="{E482436D-9C24-4330-9D78-1D32E01F2E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3736F672-B8C4-4B08-BC2B-FA757531D1E1}" type="slidenum">
              <a:rPr lang="en-US"/>
              <a:pPr/>
              <a:t>1</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GB"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vRule</a:t>
            </a:r>
            <a:r>
              <a:rPr lang="en-US" dirty="0" smtClean="0"/>
              <a:t> has proven to help save cost and effort in testing. In a particular project where </a:t>
            </a:r>
            <a:r>
              <a:rPr lang="en-US" dirty="0" err="1" smtClean="0"/>
              <a:t>vRule</a:t>
            </a:r>
            <a:r>
              <a:rPr lang="en-US" baseline="0" dirty="0" smtClean="0"/>
              <a:t> was used to design test cases, the effort saving was more than 80%</a:t>
            </a:r>
            <a:endParaRPr lang="en-US" dirty="0"/>
          </a:p>
        </p:txBody>
      </p:sp>
      <p:sp>
        <p:nvSpPr>
          <p:cNvPr id="4" name="Slide Number Placeholder 3"/>
          <p:cNvSpPr>
            <a:spLocks noGrp="1"/>
          </p:cNvSpPr>
          <p:nvPr>
            <p:ph type="sldNum" sz="quarter" idx="10"/>
          </p:nvPr>
        </p:nvSpPr>
        <p:spPr/>
        <p:txBody>
          <a:bodyPr/>
          <a:lstStyle/>
          <a:p>
            <a:pPr>
              <a:defRPr/>
            </a:pPr>
            <a:fld id="{E482436D-9C24-4330-9D78-1D32E01F2E33}"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table of data and the graphs tells the story.</a:t>
            </a:r>
            <a:endParaRPr lang="en-US" dirty="0"/>
          </a:p>
        </p:txBody>
      </p:sp>
      <p:sp>
        <p:nvSpPr>
          <p:cNvPr id="4" name="Slide Number Placeholder 3"/>
          <p:cNvSpPr>
            <a:spLocks noGrp="1"/>
          </p:cNvSpPr>
          <p:nvPr>
            <p:ph type="sldNum" sz="quarter" idx="10"/>
          </p:nvPr>
        </p:nvSpPr>
        <p:spPr/>
        <p:txBody>
          <a:bodyPr/>
          <a:lstStyle/>
          <a:p>
            <a:pPr>
              <a:defRPr/>
            </a:pPr>
            <a:fld id="{E482436D-9C24-4330-9D78-1D32E01F2E33}"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AEEFFF74-D8C9-45FA-AA8B-AB68EC591BFE}" type="slidenum">
              <a:rPr lang="en-US"/>
              <a:pPr/>
              <a:t>12</a:t>
            </a:fld>
            <a:endParaRPr lang="en-US"/>
          </a:p>
        </p:txBody>
      </p:sp>
      <p:sp>
        <p:nvSpPr>
          <p:cNvPr id="35843" name="Rectangle 2"/>
          <p:cNvSpPr>
            <a:spLocks noGrp="1" noRot="1" noChangeAspect="1" noChangeArrowheads="1" noTextEdit="1"/>
          </p:cNvSpPr>
          <p:nvPr>
            <p:ph type="sldImg"/>
          </p:nvPr>
        </p:nvSpPr>
        <p:spPr>
          <a:xfrm>
            <a:off x="1139825" y="676275"/>
            <a:ext cx="4702175" cy="3525838"/>
          </a:xfrm>
          <a:ln/>
        </p:spPr>
      </p:sp>
      <p:sp>
        <p:nvSpPr>
          <p:cNvPr id="35844" name="Rectangle 3"/>
          <p:cNvSpPr>
            <a:spLocks noGrp="1" noChangeArrowheads="1"/>
          </p:cNvSpPr>
          <p:nvPr>
            <p:ph type="body" idx="1"/>
          </p:nvPr>
        </p:nvSpPr>
        <p:spPr>
          <a:xfrm>
            <a:off x="909990" y="4428395"/>
            <a:ext cx="5160945" cy="4203822"/>
          </a:xfrm>
          <a:no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Software testers welcome any kind of tools that help them to make the test design</a:t>
            </a:r>
          </a:p>
          <a:p>
            <a:pPr>
              <a:buFont typeface="Arial" pitchFamily="34" charset="0"/>
              <a:buChar char="•"/>
            </a:pPr>
            <a:r>
              <a:rPr lang="en-US" dirty="0" smtClean="0"/>
              <a:t> more effective and</a:t>
            </a:r>
          </a:p>
          <a:p>
            <a:pPr>
              <a:buFont typeface="Arial" pitchFamily="34" charset="0"/>
              <a:buChar char="•"/>
            </a:pPr>
            <a:r>
              <a:rPr lang="en-US" baseline="0" dirty="0" smtClean="0"/>
              <a:t> more productive</a:t>
            </a:r>
          </a:p>
          <a:p>
            <a:pPr>
              <a:buFont typeface="Arial" pitchFamily="34" charset="0"/>
              <a:buNone/>
            </a:pPr>
            <a:r>
              <a:rPr lang="en-US" baseline="0" dirty="0" smtClean="0"/>
              <a:t>In applications where the logic is driven by decision trees, the number of applicable test conditions seem infinite. On the other hand, testers need to decide which workflow paths are more critical to the business to run them more often.</a:t>
            </a:r>
            <a:endParaRPr lang="en-US" dirty="0"/>
          </a:p>
        </p:txBody>
      </p:sp>
      <p:sp>
        <p:nvSpPr>
          <p:cNvPr id="4" name="Slide Number Placeholder 3"/>
          <p:cNvSpPr>
            <a:spLocks noGrp="1"/>
          </p:cNvSpPr>
          <p:nvPr>
            <p:ph type="sldNum" sz="quarter" idx="10"/>
          </p:nvPr>
        </p:nvSpPr>
        <p:spPr/>
        <p:txBody>
          <a:bodyPr/>
          <a:lstStyle/>
          <a:p>
            <a:pPr>
              <a:defRPr/>
            </a:pPr>
            <a:fld id="{E482436D-9C24-4330-9D78-1D32E01F2E33}"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Virtusa Test</a:t>
            </a:r>
            <a:r>
              <a:rPr lang="en-US" baseline="0" dirty="0" smtClean="0"/>
              <a:t> Engineering Office proudly presents </a:t>
            </a:r>
            <a:r>
              <a:rPr lang="en-US" baseline="0" dirty="0" err="1" smtClean="0"/>
              <a:t>vRule</a:t>
            </a:r>
            <a:r>
              <a:rPr lang="en-US" baseline="0" dirty="0" smtClean="0"/>
              <a:t>, its own brainchild. This versatile tool embodies all the good practices in test design. It is simple and easy to use, facilitates  re-use of test cases, enables accommodating mid-way rule changes, works on multiple rule-based environments and follows industry standards.</a:t>
            </a:r>
            <a:endParaRPr lang="en-US" dirty="0"/>
          </a:p>
        </p:txBody>
      </p:sp>
      <p:sp>
        <p:nvSpPr>
          <p:cNvPr id="4" name="Slide Number Placeholder 3"/>
          <p:cNvSpPr>
            <a:spLocks noGrp="1"/>
          </p:cNvSpPr>
          <p:nvPr>
            <p:ph type="sldNum" sz="quarter" idx="10"/>
          </p:nvPr>
        </p:nvSpPr>
        <p:spPr/>
        <p:txBody>
          <a:bodyPr/>
          <a:lstStyle/>
          <a:p>
            <a:pPr>
              <a:defRPr/>
            </a:pPr>
            <a:fld id="{E482436D-9C24-4330-9D78-1D32E01F2E33}"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vRule</a:t>
            </a:r>
            <a:r>
              <a:rPr lang="en-US" dirty="0" smtClean="0"/>
              <a:t> is built on the familiar Microsoft Excel</a:t>
            </a:r>
            <a:r>
              <a:rPr lang="en-US" baseline="0" dirty="0" smtClean="0"/>
              <a:t>. That makes it more friendly towards manual data extraction and processing. Firstly, the test designer builds a functionality matrix that shows all the different combinations of test conditions. This is called the ‘Strategy’. Note that the ‘weight’ denotes the criticality of the test condition with respect to the business and helps the tool to prioritize the test cases. </a:t>
            </a:r>
            <a:endParaRPr lang="en-US" dirty="0"/>
          </a:p>
        </p:txBody>
      </p:sp>
      <p:sp>
        <p:nvSpPr>
          <p:cNvPr id="4" name="Slide Number Placeholder 3"/>
          <p:cNvSpPr>
            <a:spLocks noGrp="1"/>
          </p:cNvSpPr>
          <p:nvPr>
            <p:ph type="sldNum" sz="quarter" idx="10"/>
          </p:nvPr>
        </p:nvSpPr>
        <p:spPr/>
        <p:txBody>
          <a:bodyPr/>
          <a:lstStyle/>
          <a:p>
            <a:pPr>
              <a:defRPr/>
            </a:pPr>
            <a:fld id="{E482436D-9C24-4330-9D78-1D32E01F2E33}"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Then the generic test steps are created with reference to the input data source. The input data is defined as a table in a different tab of the spreadsheet as appears in the second image on this slide</a:t>
            </a:r>
            <a:endParaRPr lang="en-US" dirty="0"/>
          </a:p>
        </p:txBody>
      </p:sp>
      <p:sp>
        <p:nvSpPr>
          <p:cNvPr id="4" name="Slide Number Placeholder 3"/>
          <p:cNvSpPr>
            <a:spLocks noGrp="1"/>
          </p:cNvSpPr>
          <p:nvPr>
            <p:ph type="sldNum" sz="quarter" idx="10"/>
          </p:nvPr>
        </p:nvSpPr>
        <p:spPr/>
        <p:txBody>
          <a:bodyPr/>
          <a:lstStyle/>
          <a:p>
            <a:pPr>
              <a:defRPr/>
            </a:pPr>
            <a:fld id="{E482436D-9C24-4330-9D78-1D32E01F2E33}"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expected results are defined in a table as shown</a:t>
            </a:r>
            <a:endParaRPr lang="en-US" dirty="0"/>
          </a:p>
        </p:txBody>
      </p:sp>
      <p:sp>
        <p:nvSpPr>
          <p:cNvPr id="4" name="Slide Number Placeholder 3"/>
          <p:cNvSpPr>
            <a:spLocks noGrp="1"/>
          </p:cNvSpPr>
          <p:nvPr>
            <p:ph type="sldNum" sz="quarter" idx="10"/>
          </p:nvPr>
        </p:nvSpPr>
        <p:spPr/>
        <p:txBody>
          <a:bodyPr/>
          <a:lstStyle/>
          <a:p>
            <a:pPr>
              <a:defRPr/>
            </a:pPr>
            <a:fld id="{E482436D-9C24-4330-9D78-1D32E01F2E33}"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Once the</a:t>
            </a:r>
            <a:r>
              <a:rPr lang="en-US" baseline="0" dirty="0" smtClean="0"/>
              <a:t> confirmation is given, t</a:t>
            </a:r>
            <a:r>
              <a:rPr lang="en-US" dirty="0" smtClean="0"/>
              <a:t>he test cases are automatically generated</a:t>
            </a:r>
            <a:r>
              <a:rPr lang="en-US" baseline="0" dirty="0" smtClean="0"/>
              <a:t> based on the parameters defined.</a:t>
            </a:r>
            <a:endParaRPr lang="en-US" dirty="0"/>
          </a:p>
        </p:txBody>
      </p:sp>
      <p:sp>
        <p:nvSpPr>
          <p:cNvPr id="4" name="Slide Number Placeholder 3"/>
          <p:cNvSpPr>
            <a:spLocks noGrp="1"/>
          </p:cNvSpPr>
          <p:nvPr>
            <p:ph type="sldNum" sz="quarter" idx="10"/>
          </p:nvPr>
        </p:nvSpPr>
        <p:spPr/>
        <p:txBody>
          <a:bodyPr/>
          <a:lstStyle/>
          <a:p>
            <a:pPr>
              <a:defRPr/>
            </a:pPr>
            <a:fld id="{E482436D-9C24-4330-9D78-1D32E01F2E33}"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tool keeps track of the progress</a:t>
            </a:r>
            <a:r>
              <a:rPr lang="en-US" baseline="0" dirty="0" smtClean="0"/>
              <a:t> of test execution and reports the results based on the information associated with the test cases</a:t>
            </a:r>
            <a:endParaRPr lang="en-US" dirty="0"/>
          </a:p>
        </p:txBody>
      </p:sp>
      <p:sp>
        <p:nvSpPr>
          <p:cNvPr id="4" name="Slide Number Placeholder 3"/>
          <p:cNvSpPr>
            <a:spLocks noGrp="1"/>
          </p:cNvSpPr>
          <p:nvPr>
            <p:ph type="sldNum" sz="quarter" idx="10"/>
          </p:nvPr>
        </p:nvSpPr>
        <p:spPr/>
        <p:txBody>
          <a:bodyPr/>
          <a:lstStyle/>
          <a:p>
            <a:pPr>
              <a:defRPr/>
            </a:pPr>
            <a:fld id="{E482436D-9C24-4330-9D78-1D32E01F2E33}"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Virtusa’s</a:t>
            </a:r>
            <a:r>
              <a:rPr lang="en-US" dirty="0" smtClean="0"/>
              <a:t> long-standing proven test design and execution expertise</a:t>
            </a:r>
            <a:r>
              <a:rPr lang="en-US" baseline="0" dirty="0" smtClean="0"/>
              <a:t> and best</a:t>
            </a:r>
            <a:r>
              <a:rPr lang="en-US" dirty="0" smtClean="0"/>
              <a:t> practices</a:t>
            </a:r>
            <a:r>
              <a:rPr lang="en-US" baseline="0" dirty="0" smtClean="0"/>
              <a:t> form the basis of this productivity enhancer.</a:t>
            </a:r>
            <a:endParaRPr lang="en-US" dirty="0"/>
          </a:p>
        </p:txBody>
      </p:sp>
      <p:sp>
        <p:nvSpPr>
          <p:cNvPr id="4" name="Slide Number Placeholder 3"/>
          <p:cNvSpPr>
            <a:spLocks noGrp="1"/>
          </p:cNvSpPr>
          <p:nvPr>
            <p:ph type="sldNum" sz="quarter" idx="10"/>
          </p:nvPr>
        </p:nvSpPr>
        <p:spPr/>
        <p:txBody>
          <a:bodyPr/>
          <a:lstStyle/>
          <a:p>
            <a:pPr>
              <a:defRPr/>
            </a:pPr>
            <a:fld id="{E482436D-9C24-4330-9D78-1D32E01F2E33}"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5.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9" name="Picture 18" descr="footer small banner.jpg"/>
          <p:cNvPicPr>
            <a:picLocks noChangeAspect="1"/>
          </p:cNvPicPr>
          <p:nvPr userDrawn="1"/>
        </p:nvPicPr>
        <p:blipFill>
          <a:blip r:embed="rId2" cstate="email"/>
          <a:stretch>
            <a:fillRect/>
          </a:stretch>
        </p:blipFill>
        <p:spPr>
          <a:xfrm>
            <a:off x="0" y="6612893"/>
            <a:ext cx="9144000" cy="254632"/>
          </a:xfrm>
          <a:prstGeom prst="rect">
            <a:avLst/>
          </a:prstGeom>
        </p:spPr>
      </p:pic>
      <p:pic>
        <p:nvPicPr>
          <p:cNvPr id="7" name="Picture 6" descr="logo.wmf"/>
          <p:cNvPicPr>
            <a:picLocks noChangeAspect="1"/>
          </p:cNvPicPr>
          <p:nvPr userDrawn="1"/>
        </p:nvPicPr>
        <p:blipFill>
          <a:blip r:embed="rId3" cstate="email"/>
          <a:stretch>
            <a:fillRect/>
          </a:stretch>
        </p:blipFill>
        <p:spPr>
          <a:xfrm>
            <a:off x="7496175" y="6053322"/>
            <a:ext cx="1419009" cy="484003"/>
          </a:xfrm>
          <a:prstGeom prst="rect">
            <a:avLst/>
          </a:prstGeom>
        </p:spPr>
      </p:pic>
      <p:pic>
        <p:nvPicPr>
          <p:cNvPr id="13" name="Picture 12" descr="main banner.wmf"/>
          <p:cNvPicPr>
            <a:picLocks noChangeAspect="1"/>
          </p:cNvPicPr>
          <p:nvPr userDrawn="1"/>
        </p:nvPicPr>
        <p:blipFill>
          <a:blip r:embed="rId4" cstate="email"/>
          <a:stretch>
            <a:fillRect/>
          </a:stretch>
        </p:blipFill>
        <p:spPr>
          <a:xfrm>
            <a:off x="-373306" y="-860483"/>
            <a:ext cx="9927824" cy="3195740"/>
          </a:xfrm>
          <a:prstGeom prst="rect">
            <a:avLst/>
          </a:prstGeom>
        </p:spPr>
      </p:pic>
      <p:sp>
        <p:nvSpPr>
          <p:cNvPr id="8" name="TextBox 7"/>
          <p:cNvSpPr txBox="1"/>
          <p:nvPr userDrawn="1"/>
        </p:nvSpPr>
        <p:spPr>
          <a:xfrm>
            <a:off x="276224" y="6038850"/>
            <a:ext cx="6753226" cy="553998"/>
          </a:xfrm>
          <a:prstGeom prst="rect">
            <a:avLst/>
          </a:prstGeom>
          <a:noFill/>
        </p:spPr>
        <p:txBody>
          <a:bodyPr wrap="square" rtlCol="0">
            <a:spAutoFit/>
          </a:bodyPr>
          <a:lstStyle/>
          <a:p>
            <a:pPr algn="l"/>
            <a:r>
              <a:rPr lang="en-US" sz="750" i="0" dirty="0" smtClean="0">
                <a:solidFill>
                  <a:schemeClr val="tx1"/>
                </a:solidFill>
                <a:latin typeface="Calibri" pitchFamily="34" charset="0"/>
              </a:rPr>
              <a:t>The entire contents of this document are subject to copyright with all rights reserved. All copyrightable text and graphics, the selection, arrangement and presentation of all information and the overall design of the document are the sole and exclusive property of </a:t>
            </a:r>
            <a:r>
              <a:rPr lang="en-US" sz="750" i="0" dirty="0" err="1" smtClean="0">
                <a:solidFill>
                  <a:schemeClr val="tx1"/>
                </a:solidFill>
                <a:latin typeface="Calibri" pitchFamily="34" charset="0"/>
              </a:rPr>
              <a:t>Virtusa</a:t>
            </a:r>
            <a:r>
              <a:rPr lang="en-US" sz="750" i="0" dirty="0" smtClean="0">
                <a:solidFill>
                  <a:schemeClr val="tx1"/>
                </a:solidFill>
                <a:latin typeface="Calibri" pitchFamily="34" charset="0"/>
              </a:rPr>
              <a:t>.</a:t>
            </a:r>
          </a:p>
          <a:p>
            <a:pPr algn="l"/>
            <a:r>
              <a:rPr lang="en-US" sz="750" i="0" dirty="0" smtClean="0">
                <a:solidFill>
                  <a:schemeClr val="tx1"/>
                </a:solidFill>
                <a:latin typeface="Calibri" pitchFamily="34" charset="0"/>
              </a:rPr>
              <a:t> </a:t>
            </a:r>
          </a:p>
          <a:p>
            <a:pPr algn="l"/>
            <a:r>
              <a:rPr lang="en-US" sz="750" i="0" dirty="0" smtClean="0">
                <a:solidFill>
                  <a:schemeClr val="tx1"/>
                </a:solidFill>
                <a:latin typeface="Calibri" pitchFamily="34" charset="0"/>
              </a:rPr>
              <a:t>Copyright © 2010 </a:t>
            </a:r>
            <a:r>
              <a:rPr lang="en-US" sz="750" i="0" dirty="0" err="1" smtClean="0">
                <a:solidFill>
                  <a:schemeClr val="tx1"/>
                </a:solidFill>
                <a:latin typeface="Calibri" pitchFamily="34" charset="0"/>
              </a:rPr>
              <a:t>Virtusa</a:t>
            </a:r>
            <a:r>
              <a:rPr lang="en-US" sz="750" i="0" dirty="0" smtClean="0">
                <a:solidFill>
                  <a:schemeClr val="tx1"/>
                </a:solidFill>
                <a:latin typeface="Calibri" pitchFamily="34" charset="0"/>
              </a:rPr>
              <a:t> Corporation. All rights reserved</a:t>
            </a:r>
            <a:endParaRPr lang="en-US" sz="750" i="0" dirty="0">
              <a:solidFill>
                <a:schemeClr val="tx1"/>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95275" y="103188"/>
            <a:ext cx="8562975" cy="533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95275" y="1176338"/>
            <a:ext cx="4205288" cy="1249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2963" y="1176338"/>
            <a:ext cx="4205287" cy="1249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95275" y="1176338"/>
            <a:ext cx="8562975" cy="18368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2" descr="main slide.jpg"/>
          <p:cNvPicPr>
            <a:picLocks noChangeAspect="1"/>
          </p:cNvPicPr>
          <p:nvPr userDrawn="1"/>
        </p:nvPicPr>
        <p:blipFill>
          <a:blip r:embed="rId2" cstate="print"/>
          <a:srcRect/>
          <a:stretch>
            <a:fillRect/>
          </a:stretch>
        </p:blipFill>
        <p:spPr bwMode="auto">
          <a:xfrm>
            <a:off x="0" y="0"/>
            <a:ext cx="9144000" cy="2366963"/>
          </a:xfrm>
          <a:prstGeom prst="rect">
            <a:avLst/>
          </a:prstGeom>
          <a:noFill/>
          <a:ln w="9525">
            <a:noFill/>
            <a:miter lim="800000"/>
            <a:headEnd/>
            <a:tailEnd/>
          </a:ln>
        </p:spPr>
      </p:pic>
      <p:pic>
        <p:nvPicPr>
          <p:cNvPr id="5" name="Picture 13" descr="logo.jpg"/>
          <p:cNvPicPr>
            <a:picLocks noChangeAspect="1"/>
          </p:cNvPicPr>
          <p:nvPr userDrawn="1"/>
        </p:nvPicPr>
        <p:blipFill>
          <a:blip r:embed="rId3" cstate="print"/>
          <a:srcRect/>
          <a:stretch>
            <a:fillRect/>
          </a:stretch>
        </p:blipFill>
        <p:spPr bwMode="auto">
          <a:xfrm>
            <a:off x="7419975" y="6029325"/>
            <a:ext cx="1463675" cy="404813"/>
          </a:xfrm>
          <a:prstGeom prst="rect">
            <a:avLst/>
          </a:prstGeom>
          <a:noFill/>
          <a:ln w="9525">
            <a:noFill/>
            <a:miter lim="800000"/>
            <a:headEnd/>
            <a:tailEnd/>
          </a:ln>
        </p:spPr>
      </p:pic>
      <p:pic>
        <p:nvPicPr>
          <p:cNvPr id="6" name="Picture 18" descr="footer small banner.jpg"/>
          <p:cNvPicPr>
            <a:picLocks noChangeAspect="1"/>
          </p:cNvPicPr>
          <p:nvPr userDrawn="1"/>
        </p:nvPicPr>
        <p:blipFill>
          <a:blip r:embed="rId4" cstate="print"/>
          <a:srcRect/>
          <a:stretch>
            <a:fillRect/>
          </a:stretch>
        </p:blipFill>
        <p:spPr bwMode="auto">
          <a:xfrm>
            <a:off x="0" y="6613525"/>
            <a:ext cx="9144000" cy="254000"/>
          </a:xfrm>
          <a:prstGeom prst="rect">
            <a:avLst/>
          </a:prstGeom>
          <a:noFill/>
          <a:ln w="9525">
            <a:noFill/>
            <a:miter lim="800000"/>
            <a:headEnd/>
            <a:tailEnd/>
          </a:ln>
        </p:spPr>
      </p:pic>
      <p:sp>
        <p:nvSpPr>
          <p:cNvPr id="5123" name="Rectangle 3"/>
          <p:cNvSpPr>
            <a:spLocks noGrp="1" noChangeArrowheads="1"/>
          </p:cNvSpPr>
          <p:nvPr>
            <p:ph type="subTitle" idx="1"/>
          </p:nvPr>
        </p:nvSpPr>
        <p:spPr>
          <a:xfrm>
            <a:off x="1857375" y="5181600"/>
            <a:ext cx="6454775" cy="619125"/>
          </a:xfrm>
        </p:spPr>
        <p:txBody>
          <a:bodyPr/>
          <a:lstStyle>
            <a:lvl1pPr marL="0" indent="0">
              <a:buFontTx/>
              <a:buNone/>
              <a:defRPr sz="2000">
                <a:solidFill>
                  <a:schemeClr val="tx1"/>
                </a:solidFill>
              </a:defRPr>
            </a:lvl1pPr>
          </a:lstStyle>
          <a:p>
            <a:endParaRPr lang="en-GB" dirty="0"/>
          </a:p>
        </p:txBody>
      </p:sp>
      <p:sp>
        <p:nvSpPr>
          <p:cNvPr id="5124" name="Rectangle 4"/>
          <p:cNvSpPr>
            <a:spLocks noGrp="1" noChangeArrowheads="1"/>
          </p:cNvSpPr>
          <p:nvPr>
            <p:ph type="ctrTitle"/>
          </p:nvPr>
        </p:nvSpPr>
        <p:spPr>
          <a:xfrm>
            <a:off x="1857375" y="4324350"/>
            <a:ext cx="6454775" cy="762000"/>
          </a:xfrm>
        </p:spPr>
        <p:txBody>
          <a:bodyPr/>
          <a:lstStyle>
            <a:lvl1pPr>
              <a:defRPr sz="2800"/>
            </a:lvl1pPr>
          </a:lstStyle>
          <a:p>
            <a:r>
              <a:rPr lang="en-US" dirty="0" smtClean="0"/>
              <a:t>Click to edit Master title style</a:t>
            </a:r>
            <a:endParaRPr lang="en-GB" dirty="0"/>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95275" y="103188"/>
            <a:ext cx="8562975" cy="533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95275" y="1176338"/>
            <a:ext cx="4205288" cy="1249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52963" y="1176338"/>
            <a:ext cx="4205287" cy="547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52963" y="1876425"/>
            <a:ext cx="4205287" cy="549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5275" y="103188"/>
            <a:ext cx="8562975"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95275" y="1176338"/>
            <a:ext cx="4205288" cy="1249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2963" y="1176338"/>
            <a:ext cx="4205287" cy="1249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95275" y="103188"/>
            <a:ext cx="8562975" cy="533400"/>
          </a:xfrm>
        </p:spPr>
        <p:txBody>
          <a:bodyPr/>
          <a:lstStyle/>
          <a:p>
            <a:r>
              <a:rPr lang="en-US" smtClean="0"/>
              <a:t>Click to edit Master title style</a:t>
            </a:r>
            <a:endParaRPr 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w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image" Target="../media/image7.jpeg"/><Relationship Id="rId5" Type="http://schemas.openxmlformats.org/officeDocument/2006/relationships/slideLayout" Target="../slideLayouts/slideLayout8.xml"/><Relationship Id="rId10" Type="http://schemas.openxmlformats.org/officeDocument/2006/relationships/image" Target="../media/image6.jpeg"/><Relationship Id="rId4" Type="http://schemas.openxmlformats.org/officeDocument/2006/relationships/slideLayout" Target="../slideLayouts/slideLayout7.xml"/><Relationship Id="rId9"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7970507" y="6267450"/>
            <a:ext cx="992302" cy="342900"/>
            <a:chOff x="5000625" y="4319772"/>
            <a:chExt cx="1419009" cy="490353"/>
          </a:xfrm>
        </p:grpSpPr>
        <p:pic>
          <p:nvPicPr>
            <p:cNvPr id="11" name="Picture 10" descr="logo.wmf"/>
            <p:cNvPicPr>
              <a:picLocks noChangeAspect="1"/>
            </p:cNvPicPr>
            <p:nvPr userDrawn="1"/>
          </p:nvPicPr>
          <p:blipFill>
            <a:blip r:embed="rId5" cstate="email"/>
            <a:stretch>
              <a:fillRect/>
            </a:stretch>
          </p:blipFill>
          <p:spPr>
            <a:xfrm>
              <a:off x="5000625" y="4319772"/>
              <a:ext cx="1419009" cy="484003"/>
            </a:xfrm>
            <a:prstGeom prst="rect">
              <a:avLst/>
            </a:prstGeom>
          </p:spPr>
        </p:pic>
        <p:sp>
          <p:nvSpPr>
            <p:cNvPr id="12" name="Rectangle 11"/>
            <p:cNvSpPr/>
            <p:nvPr userDrawn="1"/>
          </p:nvSpPr>
          <p:spPr bwMode="auto">
            <a:xfrm>
              <a:off x="5019675" y="4686300"/>
              <a:ext cx="1343025" cy="12382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1" u="none" strike="noStrike" cap="none" normalizeH="0" baseline="0" smtClean="0">
                <a:ln>
                  <a:noFill/>
                </a:ln>
                <a:solidFill>
                  <a:schemeClr val="bg1"/>
                </a:solidFill>
                <a:effectLst/>
                <a:latin typeface="Trebuchet MS" pitchFamily="34" charset="0"/>
              </a:endParaRPr>
            </a:p>
          </p:txBody>
        </p:sp>
      </p:grpSp>
      <p:pic>
        <p:nvPicPr>
          <p:cNvPr id="20" name="Picture 19" descr="footer small banner.jpg"/>
          <p:cNvPicPr>
            <a:picLocks noChangeAspect="1"/>
          </p:cNvPicPr>
          <p:nvPr/>
        </p:nvPicPr>
        <p:blipFill>
          <a:blip r:embed="rId6" cstate="email"/>
          <a:stretch>
            <a:fillRect/>
          </a:stretch>
        </p:blipFill>
        <p:spPr>
          <a:xfrm>
            <a:off x="0" y="6612893"/>
            <a:ext cx="9144000" cy="254632"/>
          </a:xfrm>
          <a:prstGeom prst="rect">
            <a:avLst/>
          </a:prstGeom>
        </p:spPr>
      </p:pic>
      <p:sp>
        <p:nvSpPr>
          <p:cNvPr id="3074" name="Rectangle 4"/>
          <p:cNvSpPr>
            <a:spLocks noGrp="1" noChangeArrowheads="1"/>
          </p:cNvSpPr>
          <p:nvPr>
            <p:ph type="title"/>
          </p:nvPr>
        </p:nvSpPr>
        <p:spPr bwMode="gray">
          <a:xfrm>
            <a:off x="295275" y="103188"/>
            <a:ext cx="8562975" cy="5334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smtClean="0"/>
              <a:t>Click to edit Master title style</a:t>
            </a:r>
          </a:p>
        </p:txBody>
      </p:sp>
      <p:sp>
        <p:nvSpPr>
          <p:cNvPr id="3075" name="Rectangle 5"/>
          <p:cNvSpPr>
            <a:spLocks noGrp="1" noChangeArrowheads="1"/>
          </p:cNvSpPr>
          <p:nvPr>
            <p:ph type="body" idx="1"/>
          </p:nvPr>
        </p:nvSpPr>
        <p:spPr bwMode="gray">
          <a:xfrm>
            <a:off x="295275" y="1176338"/>
            <a:ext cx="8562975" cy="124957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108" name="Text Box 12"/>
          <p:cNvSpPr txBox="1">
            <a:spLocks noChangeArrowheads="1"/>
          </p:cNvSpPr>
          <p:nvPr/>
        </p:nvSpPr>
        <p:spPr bwMode="gray">
          <a:xfrm>
            <a:off x="114300" y="6627813"/>
            <a:ext cx="266700" cy="200025"/>
          </a:xfrm>
          <a:prstGeom prst="rect">
            <a:avLst/>
          </a:prstGeom>
          <a:noFill/>
          <a:ln w="9525">
            <a:noFill/>
            <a:miter lim="800000"/>
            <a:headEnd/>
            <a:tailEnd/>
          </a:ln>
        </p:spPr>
        <p:txBody>
          <a:bodyPr lIns="18000" tIns="18000" rIns="18000" bIns="18000" anchor="ctr" anchorCtr="1"/>
          <a:lstStyle/>
          <a:p>
            <a:pPr eaLnBrk="0" hangingPunct="0">
              <a:spcBef>
                <a:spcPct val="50000"/>
              </a:spcBef>
              <a:defRPr/>
            </a:pPr>
            <a:fld id="{FCC579B1-FC8D-49A1-9E94-72DBA73B10B8}" type="slidenum">
              <a:rPr lang="en-US" sz="900" b="1" i="0">
                <a:solidFill>
                  <a:srgbClr val="FFFFFF"/>
                </a:solidFill>
              </a:rPr>
              <a:pPr eaLnBrk="0" hangingPunct="0">
                <a:spcBef>
                  <a:spcPct val="50000"/>
                </a:spcBef>
                <a:defRPr/>
              </a:pPr>
              <a:t>‹#›</a:t>
            </a:fld>
            <a:endParaRPr lang="en-US" sz="900" b="1" i="0">
              <a:solidFill>
                <a:srgbClr val="FFFFFF"/>
              </a:solidFill>
            </a:endParaRPr>
          </a:p>
        </p:txBody>
      </p:sp>
      <p:sp>
        <p:nvSpPr>
          <p:cNvPr id="4114" name="Text Box 18"/>
          <p:cNvSpPr txBox="1">
            <a:spLocks noChangeArrowheads="1"/>
          </p:cNvSpPr>
          <p:nvPr/>
        </p:nvSpPr>
        <p:spPr bwMode="auto">
          <a:xfrm>
            <a:off x="7650725" y="6683375"/>
            <a:ext cx="1360950" cy="107722"/>
          </a:xfrm>
          <a:prstGeom prst="rect">
            <a:avLst/>
          </a:prstGeom>
          <a:noFill/>
          <a:ln w="9525" algn="ctr">
            <a:noFill/>
            <a:miter lim="800000"/>
            <a:headEnd/>
            <a:tailEnd/>
          </a:ln>
          <a:effectLst/>
        </p:spPr>
        <p:txBody>
          <a:bodyPr wrap="none" lIns="0" tIns="0" rIns="0" bIns="0">
            <a:spAutoFit/>
          </a:bodyPr>
          <a:lstStyle/>
          <a:p>
            <a:r>
              <a:rPr lang="en-US" sz="700" i="0" dirty="0">
                <a:solidFill>
                  <a:schemeClr val="bg1"/>
                </a:solidFill>
                <a:latin typeface="Calibri" pitchFamily="34" charset="0"/>
              </a:rPr>
              <a:t>© </a:t>
            </a:r>
            <a:r>
              <a:rPr lang="en-US" sz="700" i="0" dirty="0" err="1">
                <a:solidFill>
                  <a:schemeClr val="bg1"/>
                </a:solidFill>
                <a:latin typeface="Calibri" pitchFamily="34" charset="0"/>
              </a:rPr>
              <a:t>Virtusa</a:t>
            </a:r>
            <a:r>
              <a:rPr lang="en-US" sz="700" i="0" dirty="0">
                <a:solidFill>
                  <a:schemeClr val="bg1"/>
                </a:solidFill>
                <a:latin typeface="Calibri" pitchFamily="34" charset="0"/>
              </a:rPr>
              <a:t> Corporation ● Confidential</a:t>
            </a:r>
          </a:p>
        </p:txBody>
      </p:sp>
      <p:pic>
        <p:nvPicPr>
          <p:cNvPr id="10" name="Picture 9" descr="small band.jpg"/>
          <p:cNvPicPr>
            <a:picLocks noChangeAspect="1"/>
          </p:cNvPicPr>
          <p:nvPr/>
        </p:nvPicPr>
        <p:blipFill>
          <a:blip r:embed="rId7" cstate="email"/>
          <a:stretch>
            <a:fillRect/>
          </a:stretch>
        </p:blipFill>
        <p:spPr>
          <a:xfrm>
            <a:off x="0" y="753352"/>
            <a:ext cx="9144000" cy="36345"/>
          </a:xfrm>
          <a:prstGeom prst="rect">
            <a:avLst/>
          </a:prstGeom>
        </p:spPr>
      </p:pic>
    </p:spTree>
  </p:cSld>
  <p:clrMap bg1="lt1" tx1="dk1" bg2="lt2" tx2="dk2" accent1="accent1" accent2="accent2" accent3="accent3" accent4="accent4" accent5="accent5" accent6="accent6" hlink="hlink" folHlink="folHlink"/>
  <p:sldLayoutIdLst>
    <p:sldLayoutId id="2147483672" r:id="rId1"/>
    <p:sldLayoutId id="2147483671" r:id="rId2"/>
    <p:sldLayoutId id="2147483666" r:id="rId3"/>
  </p:sldLayoutIdLst>
  <p:transition spd="slow"/>
  <p:txStyles>
    <p:titleStyle>
      <a:lvl1pPr algn="l" rtl="0" eaLnBrk="0" fontAlgn="base" hangingPunct="0">
        <a:spcBef>
          <a:spcPct val="0"/>
        </a:spcBef>
        <a:spcAft>
          <a:spcPct val="0"/>
        </a:spcAft>
        <a:defRPr sz="2800" b="1">
          <a:solidFill>
            <a:srgbClr val="003258"/>
          </a:solidFill>
          <a:latin typeface="Calibri" pitchFamily="34" charset="0"/>
          <a:ea typeface="+mj-ea"/>
          <a:cs typeface="+mj-cs"/>
        </a:defRPr>
      </a:lvl1pPr>
      <a:lvl2pPr algn="l" rtl="0" eaLnBrk="0" fontAlgn="base" hangingPunct="0">
        <a:spcBef>
          <a:spcPct val="0"/>
        </a:spcBef>
        <a:spcAft>
          <a:spcPct val="0"/>
        </a:spcAft>
        <a:defRPr sz="2400" b="1">
          <a:solidFill>
            <a:schemeClr val="bg1"/>
          </a:solidFill>
          <a:latin typeface="Trebuchet MS" pitchFamily="34" charset="0"/>
        </a:defRPr>
      </a:lvl2pPr>
      <a:lvl3pPr algn="l" rtl="0" eaLnBrk="0" fontAlgn="base" hangingPunct="0">
        <a:spcBef>
          <a:spcPct val="0"/>
        </a:spcBef>
        <a:spcAft>
          <a:spcPct val="0"/>
        </a:spcAft>
        <a:defRPr sz="2400" b="1">
          <a:solidFill>
            <a:schemeClr val="bg1"/>
          </a:solidFill>
          <a:latin typeface="Trebuchet MS" pitchFamily="34" charset="0"/>
        </a:defRPr>
      </a:lvl3pPr>
      <a:lvl4pPr algn="l" rtl="0" eaLnBrk="0" fontAlgn="base" hangingPunct="0">
        <a:spcBef>
          <a:spcPct val="0"/>
        </a:spcBef>
        <a:spcAft>
          <a:spcPct val="0"/>
        </a:spcAft>
        <a:defRPr sz="2400" b="1">
          <a:solidFill>
            <a:schemeClr val="bg1"/>
          </a:solidFill>
          <a:latin typeface="Trebuchet MS" pitchFamily="34" charset="0"/>
        </a:defRPr>
      </a:lvl4pPr>
      <a:lvl5pPr algn="l" rtl="0" eaLnBrk="0" fontAlgn="base" hangingPunct="0">
        <a:spcBef>
          <a:spcPct val="0"/>
        </a:spcBef>
        <a:spcAft>
          <a:spcPct val="0"/>
        </a:spcAft>
        <a:defRPr sz="2400" b="1">
          <a:solidFill>
            <a:schemeClr val="bg1"/>
          </a:solidFill>
          <a:latin typeface="Trebuchet MS" pitchFamily="34" charset="0"/>
        </a:defRPr>
      </a:lvl5pPr>
      <a:lvl6pPr marL="457200" algn="l" rtl="0" fontAlgn="base">
        <a:spcBef>
          <a:spcPct val="0"/>
        </a:spcBef>
        <a:spcAft>
          <a:spcPct val="0"/>
        </a:spcAft>
        <a:defRPr sz="2400" b="1">
          <a:solidFill>
            <a:schemeClr val="tx1"/>
          </a:solidFill>
          <a:latin typeface="Trebuchet MS" pitchFamily="34" charset="0"/>
        </a:defRPr>
      </a:lvl6pPr>
      <a:lvl7pPr marL="914400" algn="l" rtl="0" fontAlgn="base">
        <a:spcBef>
          <a:spcPct val="0"/>
        </a:spcBef>
        <a:spcAft>
          <a:spcPct val="0"/>
        </a:spcAft>
        <a:defRPr sz="2400" b="1">
          <a:solidFill>
            <a:schemeClr val="tx1"/>
          </a:solidFill>
          <a:latin typeface="Trebuchet MS" pitchFamily="34" charset="0"/>
        </a:defRPr>
      </a:lvl7pPr>
      <a:lvl8pPr marL="1371600" algn="l" rtl="0" fontAlgn="base">
        <a:spcBef>
          <a:spcPct val="0"/>
        </a:spcBef>
        <a:spcAft>
          <a:spcPct val="0"/>
        </a:spcAft>
        <a:defRPr sz="2400" b="1">
          <a:solidFill>
            <a:schemeClr val="tx1"/>
          </a:solidFill>
          <a:latin typeface="Trebuchet MS" pitchFamily="34" charset="0"/>
        </a:defRPr>
      </a:lvl8pPr>
      <a:lvl9pPr marL="1828800" algn="l" rtl="0" fontAlgn="base">
        <a:spcBef>
          <a:spcPct val="0"/>
        </a:spcBef>
        <a:spcAft>
          <a:spcPct val="0"/>
        </a:spcAft>
        <a:defRPr sz="2400" b="1">
          <a:solidFill>
            <a:schemeClr val="tx1"/>
          </a:solidFill>
          <a:latin typeface="Trebuchet MS" pitchFamily="34" charset="0"/>
        </a:defRPr>
      </a:lvl9pPr>
    </p:titleStyle>
    <p:bodyStyle>
      <a:lvl1pPr marL="276225" indent="-276225" algn="l" rtl="0" eaLnBrk="0" fontAlgn="base" hangingPunct="0">
        <a:spcBef>
          <a:spcPct val="80000"/>
        </a:spcBef>
        <a:spcAft>
          <a:spcPct val="0"/>
        </a:spcAft>
        <a:buClr>
          <a:srgbClr val="EFAA2D"/>
        </a:buClr>
        <a:buChar char="•"/>
        <a:defRPr sz="2000">
          <a:solidFill>
            <a:srgbClr val="01406B"/>
          </a:solidFill>
          <a:latin typeface="Calibri" pitchFamily="34" charset="0"/>
          <a:ea typeface="+mn-ea"/>
          <a:cs typeface="+mn-cs"/>
        </a:defRPr>
      </a:lvl1pPr>
      <a:lvl2pPr marL="600075" indent="-322263" algn="l" rtl="0" eaLnBrk="0" fontAlgn="base" hangingPunct="0">
        <a:spcBef>
          <a:spcPct val="40000"/>
        </a:spcBef>
        <a:spcAft>
          <a:spcPct val="0"/>
        </a:spcAft>
        <a:buClr>
          <a:srgbClr val="EFAA2D"/>
        </a:buClr>
        <a:buFont typeface="Arial" charset="0"/>
        <a:buChar char="–"/>
        <a:defRPr sz="1800">
          <a:solidFill>
            <a:srgbClr val="01406B"/>
          </a:solidFill>
          <a:latin typeface="Calibri" pitchFamily="34" charset="0"/>
        </a:defRPr>
      </a:lvl2pPr>
      <a:lvl3pPr marL="933450" indent="-331788" algn="l" rtl="0" eaLnBrk="0" fontAlgn="base" hangingPunct="0">
        <a:spcBef>
          <a:spcPct val="20000"/>
        </a:spcBef>
        <a:spcAft>
          <a:spcPct val="0"/>
        </a:spcAft>
        <a:buClr>
          <a:srgbClr val="EFAA2D"/>
        </a:buClr>
        <a:buChar char="•"/>
        <a:defRPr sz="1600">
          <a:solidFill>
            <a:srgbClr val="01406B"/>
          </a:solidFill>
          <a:latin typeface="Calibri" pitchFamily="34" charset="0"/>
        </a:defRPr>
      </a:lvl3pPr>
      <a:lvl4pPr marL="1209675" indent="-274638" algn="l" rtl="0" eaLnBrk="0" fontAlgn="base" hangingPunct="0">
        <a:spcBef>
          <a:spcPct val="20000"/>
        </a:spcBef>
        <a:spcAft>
          <a:spcPct val="0"/>
        </a:spcAft>
        <a:buClr>
          <a:srgbClr val="EFAA2D"/>
        </a:buClr>
        <a:buFont typeface="Trebuchet MS" pitchFamily="34" charset="0"/>
        <a:buChar char="–"/>
        <a:defRPr sz="1400">
          <a:solidFill>
            <a:srgbClr val="01406B"/>
          </a:solidFill>
          <a:latin typeface="Calibri" pitchFamily="34" charset="0"/>
        </a:defRPr>
      </a:lvl4pPr>
      <a:lvl5pPr marL="2560638" indent="-228600" algn="l" rtl="0" eaLnBrk="0" fontAlgn="base" hangingPunct="0">
        <a:spcBef>
          <a:spcPct val="20000"/>
        </a:spcBef>
        <a:spcAft>
          <a:spcPct val="0"/>
        </a:spcAft>
        <a:buClr>
          <a:srgbClr val="FF9900"/>
        </a:buClr>
        <a:buFont typeface="Trebuchet MS" pitchFamily="34" charset="0"/>
        <a:buChar char="»"/>
        <a:defRPr>
          <a:solidFill>
            <a:srgbClr val="000000"/>
          </a:solidFill>
          <a:latin typeface="+mn-lt"/>
        </a:defRPr>
      </a:lvl5pPr>
      <a:lvl6pPr marL="30178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6pPr>
      <a:lvl7pPr marL="34750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7pPr>
      <a:lvl8pPr marL="39322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8pPr>
      <a:lvl9pPr marL="43894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9" descr="footer small banner.jpg"/>
          <p:cNvPicPr>
            <a:picLocks noChangeAspect="1"/>
          </p:cNvPicPr>
          <p:nvPr userDrawn="1"/>
        </p:nvPicPr>
        <p:blipFill>
          <a:blip r:embed="rId9" cstate="print"/>
          <a:srcRect/>
          <a:stretch>
            <a:fillRect/>
          </a:stretch>
        </p:blipFill>
        <p:spPr bwMode="auto">
          <a:xfrm>
            <a:off x="0" y="6613525"/>
            <a:ext cx="9144000" cy="254000"/>
          </a:xfrm>
          <a:prstGeom prst="rect">
            <a:avLst/>
          </a:prstGeom>
          <a:noFill/>
          <a:ln w="9525">
            <a:noFill/>
            <a:miter lim="800000"/>
            <a:headEnd/>
            <a:tailEnd/>
          </a:ln>
        </p:spPr>
      </p:pic>
      <p:sp>
        <p:nvSpPr>
          <p:cNvPr id="1027" name="Rectangle 4"/>
          <p:cNvSpPr>
            <a:spLocks noGrp="1" noChangeArrowheads="1"/>
          </p:cNvSpPr>
          <p:nvPr>
            <p:ph type="title"/>
          </p:nvPr>
        </p:nvSpPr>
        <p:spPr bwMode="gray">
          <a:xfrm>
            <a:off x="295275" y="103188"/>
            <a:ext cx="8562975" cy="5334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8" name="Rectangle 5"/>
          <p:cNvSpPr>
            <a:spLocks noGrp="1" noChangeArrowheads="1"/>
          </p:cNvSpPr>
          <p:nvPr>
            <p:ph type="body" idx="1"/>
          </p:nvPr>
        </p:nvSpPr>
        <p:spPr bwMode="gray">
          <a:xfrm>
            <a:off x="295275" y="1176338"/>
            <a:ext cx="8562975" cy="12493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108" name="Text Box 12"/>
          <p:cNvSpPr txBox="1">
            <a:spLocks noChangeArrowheads="1"/>
          </p:cNvSpPr>
          <p:nvPr userDrawn="1"/>
        </p:nvSpPr>
        <p:spPr bwMode="gray">
          <a:xfrm>
            <a:off x="114300" y="6627813"/>
            <a:ext cx="266700" cy="200025"/>
          </a:xfrm>
          <a:prstGeom prst="rect">
            <a:avLst/>
          </a:prstGeom>
          <a:noFill/>
          <a:ln w="9525">
            <a:noFill/>
            <a:miter lim="800000"/>
            <a:headEnd/>
            <a:tailEnd/>
          </a:ln>
        </p:spPr>
        <p:txBody>
          <a:bodyPr lIns="18000" tIns="18000" rIns="18000" bIns="18000" anchor="ctr" anchorCtr="1"/>
          <a:lstStyle/>
          <a:p>
            <a:pPr eaLnBrk="0" hangingPunct="0">
              <a:spcBef>
                <a:spcPct val="50000"/>
              </a:spcBef>
              <a:defRPr/>
            </a:pPr>
            <a:fld id="{92301F02-4D1D-4B30-B50D-1497D4F5E17A}" type="slidenum">
              <a:rPr lang="en-US" sz="900" b="1" i="0">
                <a:solidFill>
                  <a:srgbClr val="FFFFFF"/>
                </a:solidFill>
                <a:cs typeface="Arial" charset="0"/>
              </a:rPr>
              <a:pPr eaLnBrk="0" hangingPunct="0">
                <a:spcBef>
                  <a:spcPct val="50000"/>
                </a:spcBef>
                <a:defRPr/>
              </a:pPr>
              <a:t>‹#›</a:t>
            </a:fld>
            <a:endParaRPr lang="en-US" sz="900" b="1" i="0">
              <a:solidFill>
                <a:srgbClr val="FFFFFF"/>
              </a:solidFill>
              <a:cs typeface="Arial" charset="0"/>
            </a:endParaRPr>
          </a:p>
        </p:txBody>
      </p:sp>
      <p:sp>
        <p:nvSpPr>
          <p:cNvPr id="4114" name="Text Box 18"/>
          <p:cNvSpPr txBox="1">
            <a:spLocks noChangeArrowheads="1"/>
          </p:cNvSpPr>
          <p:nvPr userDrawn="1"/>
        </p:nvSpPr>
        <p:spPr bwMode="auto">
          <a:xfrm>
            <a:off x="7656513" y="6683375"/>
            <a:ext cx="1347787" cy="106363"/>
          </a:xfrm>
          <a:prstGeom prst="rect">
            <a:avLst/>
          </a:prstGeom>
          <a:noFill/>
          <a:ln w="9525" algn="ctr">
            <a:noFill/>
            <a:miter lim="800000"/>
            <a:headEnd/>
            <a:tailEnd/>
          </a:ln>
          <a:effectLst/>
        </p:spPr>
        <p:txBody>
          <a:bodyPr wrap="none" lIns="0" tIns="0" rIns="0" bIns="0">
            <a:spAutoFit/>
          </a:bodyPr>
          <a:lstStyle/>
          <a:p>
            <a:pPr>
              <a:defRPr/>
            </a:pPr>
            <a:r>
              <a:rPr lang="en-US" sz="700" i="0" dirty="0">
                <a:solidFill>
                  <a:srgbClr val="FFFFFF"/>
                </a:solidFill>
                <a:latin typeface="Calibri" pitchFamily="34" charset="0"/>
                <a:cs typeface="Arial" charset="0"/>
              </a:rPr>
              <a:t>© </a:t>
            </a:r>
            <a:r>
              <a:rPr lang="en-US" sz="700" i="0" dirty="0" err="1">
                <a:solidFill>
                  <a:srgbClr val="FFFFFF"/>
                </a:solidFill>
                <a:latin typeface="Calibri" pitchFamily="34" charset="0"/>
                <a:cs typeface="Arial" charset="0"/>
              </a:rPr>
              <a:t>Virtusa</a:t>
            </a:r>
            <a:r>
              <a:rPr lang="en-US" sz="700" i="0" dirty="0">
                <a:solidFill>
                  <a:srgbClr val="FFFFFF"/>
                </a:solidFill>
                <a:latin typeface="Calibri" pitchFamily="34" charset="0"/>
                <a:cs typeface="Arial" charset="0"/>
              </a:rPr>
              <a:t> Corporation ● Confidential</a:t>
            </a:r>
          </a:p>
        </p:txBody>
      </p:sp>
      <p:pic>
        <p:nvPicPr>
          <p:cNvPr id="1031" name="Picture 8" descr="logo.jpg"/>
          <p:cNvPicPr>
            <a:picLocks noChangeAspect="1"/>
          </p:cNvPicPr>
          <p:nvPr userDrawn="1"/>
        </p:nvPicPr>
        <p:blipFill>
          <a:blip r:embed="rId10" cstate="print"/>
          <a:srcRect/>
          <a:stretch>
            <a:fillRect/>
          </a:stretch>
        </p:blipFill>
        <p:spPr bwMode="auto">
          <a:xfrm>
            <a:off x="8116888" y="6291263"/>
            <a:ext cx="928687" cy="257175"/>
          </a:xfrm>
          <a:prstGeom prst="rect">
            <a:avLst/>
          </a:prstGeom>
          <a:noFill/>
          <a:ln w="9525">
            <a:noFill/>
            <a:miter lim="800000"/>
            <a:headEnd/>
            <a:tailEnd/>
          </a:ln>
        </p:spPr>
      </p:pic>
      <p:pic>
        <p:nvPicPr>
          <p:cNvPr id="1032" name="Picture 10" descr="small band.jpg"/>
          <p:cNvPicPr>
            <a:picLocks noChangeAspect="1"/>
          </p:cNvPicPr>
          <p:nvPr userDrawn="1"/>
        </p:nvPicPr>
        <p:blipFill>
          <a:blip r:embed="rId11" cstate="print"/>
          <a:srcRect/>
          <a:stretch>
            <a:fillRect/>
          </a:stretch>
        </p:blipFill>
        <p:spPr bwMode="auto">
          <a:xfrm>
            <a:off x="0" y="720725"/>
            <a:ext cx="9144000" cy="82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Lst>
  <p:transition spd="slow"/>
  <p:txStyles>
    <p:titleStyle>
      <a:lvl1pPr algn="l" rtl="0" eaLnBrk="0" fontAlgn="base" hangingPunct="0">
        <a:spcBef>
          <a:spcPct val="0"/>
        </a:spcBef>
        <a:spcAft>
          <a:spcPct val="0"/>
        </a:spcAft>
        <a:defRPr sz="2800" b="1">
          <a:solidFill>
            <a:srgbClr val="003258"/>
          </a:solidFill>
          <a:latin typeface="Calibri" pitchFamily="34" charset="0"/>
          <a:ea typeface="+mj-ea"/>
          <a:cs typeface="+mj-cs"/>
        </a:defRPr>
      </a:lvl1pPr>
      <a:lvl2pPr algn="l" rtl="0" eaLnBrk="0" fontAlgn="base" hangingPunct="0">
        <a:spcBef>
          <a:spcPct val="0"/>
        </a:spcBef>
        <a:spcAft>
          <a:spcPct val="0"/>
        </a:spcAft>
        <a:defRPr sz="2800" b="1">
          <a:solidFill>
            <a:srgbClr val="003258"/>
          </a:solidFill>
          <a:latin typeface="Calibri" pitchFamily="34" charset="0"/>
        </a:defRPr>
      </a:lvl2pPr>
      <a:lvl3pPr algn="l" rtl="0" eaLnBrk="0" fontAlgn="base" hangingPunct="0">
        <a:spcBef>
          <a:spcPct val="0"/>
        </a:spcBef>
        <a:spcAft>
          <a:spcPct val="0"/>
        </a:spcAft>
        <a:defRPr sz="2800" b="1">
          <a:solidFill>
            <a:srgbClr val="003258"/>
          </a:solidFill>
          <a:latin typeface="Calibri" pitchFamily="34" charset="0"/>
        </a:defRPr>
      </a:lvl3pPr>
      <a:lvl4pPr algn="l" rtl="0" eaLnBrk="0" fontAlgn="base" hangingPunct="0">
        <a:spcBef>
          <a:spcPct val="0"/>
        </a:spcBef>
        <a:spcAft>
          <a:spcPct val="0"/>
        </a:spcAft>
        <a:defRPr sz="2800" b="1">
          <a:solidFill>
            <a:srgbClr val="003258"/>
          </a:solidFill>
          <a:latin typeface="Calibri" pitchFamily="34" charset="0"/>
        </a:defRPr>
      </a:lvl4pPr>
      <a:lvl5pPr algn="l" rtl="0" eaLnBrk="0" fontAlgn="base" hangingPunct="0">
        <a:spcBef>
          <a:spcPct val="0"/>
        </a:spcBef>
        <a:spcAft>
          <a:spcPct val="0"/>
        </a:spcAft>
        <a:defRPr sz="2800" b="1">
          <a:solidFill>
            <a:srgbClr val="003258"/>
          </a:solidFill>
          <a:latin typeface="Calibri" pitchFamily="34" charset="0"/>
        </a:defRPr>
      </a:lvl5pPr>
      <a:lvl6pPr marL="457200" algn="l" rtl="0" fontAlgn="base">
        <a:spcBef>
          <a:spcPct val="0"/>
        </a:spcBef>
        <a:spcAft>
          <a:spcPct val="0"/>
        </a:spcAft>
        <a:defRPr sz="2400" b="1">
          <a:solidFill>
            <a:schemeClr val="tx1"/>
          </a:solidFill>
          <a:latin typeface="Trebuchet MS" pitchFamily="34" charset="0"/>
        </a:defRPr>
      </a:lvl6pPr>
      <a:lvl7pPr marL="914400" algn="l" rtl="0" fontAlgn="base">
        <a:spcBef>
          <a:spcPct val="0"/>
        </a:spcBef>
        <a:spcAft>
          <a:spcPct val="0"/>
        </a:spcAft>
        <a:defRPr sz="2400" b="1">
          <a:solidFill>
            <a:schemeClr val="tx1"/>
          </a:solidFill>
          <a:latin typeface="Trebuchet MS" pitchFamily="34" charset="0"/>
        </a:defRPr>
      </a:lvl7pPr>
      <a:lvl8pPr marL="1371600" algn="l" rtl="0" fontAlgn="base">
        <a:spcBef>
          <a:spcPct val="0"/>
        </a:spcBef>
        <a:spcAft>
          <a:spcPct val="0"/>
        </a:spcAft>
        <a:defRPr sz="2400" b="1">
          <a:solidFill>
            <a:schemeClr val="tx1"/>
          </a:solidFill>
          <a:latin typeface="Trebuchet MS" pitchFamily="34" charset="0"/>
        </a:defRPr>
      </a:lvl8pPr>
      <a:lvl9pPr marL="1828800" algn="l" rtl="0" fontAlgn="base">
        <a:spcBef>
          <a:spcPct val="0"/>
        </a:spcBef>
        <a:spcAft>
          <a:spcPct val="0"/>
        </a:spcAft>
        <a:defRPr sz="2400" b="1">
          <a:solidFill>
            <a:schemeClr val="tx1"/>
          </a:solidFill>
          <a:latin typeface="Trebuchet MS" pitchFamily="34" charset="0"/>
        </a:defRPr>
      </a:lvl9pPr>
    </p:titleStyle>
    <p:bodyStyle>
      <a:lvl1pPr marL="276225" indent="-276225" algn="l" rtl="0" eaLnBrk="0" fontAlgn="base" hangingPunct="0">
        <a:spcBef>
          <a:spcPct val="80000"/>
        </a:spcBef>
        <a:spcAft>
          <a:spcPct val="0"/>
        </a:spcAft>
        <a:buClr>
          <a:srgbClr val="EFAA2D"/>
        </a:buClr>
        <a:buChar char="•"/>
        <a:defRPr sz="2000">
          <a:solidFill>
            <a:srgbClr val="01406B"/>
          </a:solidFill>
          <a:latin typeface="Calibri" pitchFamily="34" charset="0"/>
          <a:ea typeface="+mn-ea"/>
          <a:cs typeface="+mn-cs"/>
        </a:defRPr>
      </a:lvl1pPr>
      <a:lvl2pPr marL="600075" indent="-322263" algn="l" rtl="0" eaLnBrk="0" fontAlgn="base" hangingPunct="0">
        <a:spcBef>
          <a:spcPct val="40000"/>
        </a:spcBef>
        <a:spcAft>
          <a:spcPct val="0"/>
        </a:spcAft>
        <a:buClr>
          <a:srgbClr val="EFAA2D"/>
        </a:buClr>
        <a:buFont typeface="Arial" charset="0"/>
        <a:buChar char="–"/>
        <a:defRPr>
          <a:solidFill>
            <a:srgbClr val="01406B"/>
          </a:solidFill>
          <a:latin typeface="Calibri" pitchFamily="34" charset="0"/>
        </a:defRPr>
      </a:lvl2pPr>
      <a:lvl3pPr marL="933450" indent="-331788" algn="l" rtl="0" eaLnBrk="0" fontAlgn="base" hangingPunct="0">
        <a:spcBef>
          <a:spcPct val="20000"/>
        </a:spcBef>
        <a:spcAft>
          <a:spcPct val="0"/>
        </a:spcAft>
        <a:buClr>
          <a:srgbClr val="EFAA2D"/>
        </a:buClr>
        <a:buChar char="•"/>
        <a:defRPr sz="1600">
          <a:solidFill>
            <a:srgbClr val="01406B"/>
          </a:solidFill>
          <a:latin typeface="Calibri" pitchFamily="34" charset="0"/>
        </a:defRPr>
      </a:lvl3pPr>
      <a:lvl4pPr marL="1209675" indent="-274638" algn="l" rtl="0" eaLnBrk="0" fontAlgn="base" hangingPunct="0">
        <a:spcBef>
          <a:spcPct val="20000"/>
        </a:spcBef>
        <a:spcAft>
          <a:spcPct val="0"/>
        </a:spcAft>
        <a:buClr>
          <a:srgbClr val="EFAA2D"/>
        </a:buClr>
        <a:buFont typeface="Trebuchet MS" pitchFamily="34" charset="0"/>
        <a:buChar char="–"/>
        <a:defRPr sz="1400">
          <a:solidFill>
            <a:srgbClr val="01406B"/>
          </a:solidFill>
          <a:latin typeface="Calibri" pitchFamily="34" charset="0"/>
        </a:defRPr>
      </a:lvl4pPr>
      <a:lvl5pPr marL="2560638" indent="-228600" algn="l" rtl="0" eaLnBrk="0" fontAlgn="base" hangingPunct="0">
        <a:spcBef>
          <a:spcPct val="20000"/>
        </a:spcBef>
        <a:spcAft>
          <a:spcPct val="0"/>
        </a:spcAft>
        <a:buClr>
          <a:srgbClr val="FF9900"/>
        </a:buClr>
        <a:buFont typeface="Trebuchet MS" pitchFamily="34" charset="0"/>
        <a:buChar char="»"/>
        <a:defRPr>
          <a:solidFill>
            <a:srgbClr val="000000"/>
          </a:solidFill>
          <a:latin typeface="+mn-lt"/>
        </a:defRPr>
      </a:lvl5pPr>
      <a:lvl6pPr marL="30178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6pPr>
      <a:lvl7pPr marL="34750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7pPr>
      <a:lvl8pPr marL="39322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8pPr>
      <a:lvl9pPr marL="43894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Microsoft_Office_Excel_97-2003_Worksheet2.xls"/><Relationship Id="rId4" Type="http://schemas.openxmlformats.org/officeDocument/2006/relationships/oleObject" Target="../embeddings/Microsoft_Office_Excel_97-2003_Worksheet1.xls"/></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txBox="1">
            <a:spLocks noChangeArrowheads="1"/>
          </p:cNvSpPr>
          <p:nvPr/>
        </p:nvSpPr>
        <p:spPr bwMode="auto">
          <a:xfrm>
            <a:off x="1857375" y="4547506"/>
            <a:ext cx="6454775" cy="434975"/>
          </a:xfrm>
          <a:prstGeom prst="rect">
            <a:avLst/>
          </a:prstGeom>
          <a:solidFill>
            <a:srgbClr val="FFFFFF"/>
          </a:solidFill>
        </p:spPr>
        <p:txBody>
          <a:bodyPr/>
          <a:lstStyle/>
          <a:p>
            <a:pPr lvl="0" algn="l">
              <a:defRPr/>
            </a:pPr>
            <a:r>
              <a:rPr lang="en-US" sz="3200" b="1" i="0" kern="0" dirty="0" smtClean="0">
                <a:solidFill>
                  <a:srgbClr val="1F2B35"/>
                </a:solidFill>
                <a:latin typeface="Calibri" pitchFamily="34" charset="0"/>
                <a:ea typeface="+mj-ea"/>
                <a:cs typeface="+mj-cs"/>
              </a:rPr>
              <a:t>Introduction to </a:t>
            </a:r>
            <a:r>
              <a:rPr lang="en-US" sz="3200" b="1" i="0" kern="0" dirty="0" err="1" smtClean="0">
                <a:solidFill>
                  <a:srgbClr val="1F2B35"/>
                </a:solidFill>
                <a:latin typeface="Calibri" pitchFamily="34" charset="0"/>
                <a:ea typeface="+mj-ea"/>
                <a:cs typeface="+mj-cs"/>
              </a:rPr>
              <a:t>vRule</a:t>
            </a:r>
            <a:r>
              <a:rPr lang="en-US" sz="3200" b="1" i="0" kern="0" baseline="30000" dirty="0" smtClean="0">
                <a:solidFill>
                  <a:srgbClr val="1F2B35"/>
                </a:solidFill>
                <a:latin typeface="Calibri" pitchFamily="34" charset="0"/>
              </a:rPr>
              <a:t>©</a:t>
            </a:r>
            <a:endParaRPr lang="en-US" sz="3200" b="1" i="0" kern="0" dirty="0" smtClean="0">
              <a:solidFill>
                <a:srgbClr val="1F2B35"/>
              </a:solidFill>
              <a:latin typeface="Calibri" pitchFamily="34" charset="0"/>
              <a:ea typeface="+mj-ea"/>
              <a:cs typeface="+mj-cs"/>
            </a:endParaRPr>
          </a:p>
        </p:txBody>
      </p:sp>
      <p:sp>
        <p:nvSpPr>
          <p:cNvPr id="6" name="Rectangle 9"/>
          <p:cNvSpPr>
            <a:spLocks noChangeArrowheads="1"/>
          </p:cNvSpPr>
          <p:nvPr/>
        </p:nvSpPr>
        <p:spPr bwMode="gray">
          <a:xfrm>
            <a:off x="1857375" y="4291920"/>
            <a:ext cx="6454775" cy="257175"/>
          </a:xfrm>
          <a:prstGeom prst="rect">
            <a:avLst/>
          </a:prstGeom>
          <a:noFill/>
          <a:ln w="9525">
            <a:noFill/>
            <a:miter lim="800000"/>
            <a:headEnd/>
            <a:tailEnd/>
          </a:ln>
        </p:spPr>
        <p:txBody>
          <a:bodyPr lIns="0" tIns="0" rIns="0" bIns="0"/>
          <a:lstStyle/>
          <a:p>
            <a:pPr algn="l"/>
            <a:endParaRPr lang="en-US" sz="1600" b="1" dirty="0">
              <a:solidFill>
                <a:srgbClr val="1F2B35"/>
              </a:solidFill>
              <a:latin typeface="Calibri" pitchFamily="34"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55" name="Picture 35"/>
          <p:cNvPicPr>
            <a:picLocks noChangeAspect="1" noChangeArrowheads="1"/>
          </p:cNvPicPr>
          <p:nvPr/>
        </p:nvPicPr>
        <p:blipFill>
          <a:blip r:embed="rId3" cstate="print"/>
          <a:srcRect/>
          <a:stretch>
            <a:fillRect/>
          </a:stretch>
        </p:blipFill>
        <p:spPr bwMode="auto">
          <a:xfrm>
            <a:off x="871869" y="1138300"/>
            <a:ext cx="7698822" cy="2389340"/>
          </a:xfrm>
          <a:prstGeom prst="rect">
            <a:avLst/>
          </a:prstGeom>
          <a:noFill/>
        </p:spPr>
      </p:pic>
      <p:sp>
        <p:nvSpPr>
          <p:cNvPr id="11" name="Rectangle 2"/>
          <p:cNvSpPr>
            <a:spLocks noGrp="1" noChangeArrowheads="1"/>
          </p:cNvSpPr>
          <p:nvPr>
            <p:ph type="title"/>
          </p:nvPr>
        </p:nvSpPr>
        <p:spPr>
          <a:xfrm>
            <a:off x="295275" y="103188"/>
            <a:ext cx="8562975" cy="533400"/>
          </a:xfrm>
        </p:spPr>
        <p:txBody>
          <a:bodyPr/>
          <a:lstStyle/>
          <a:p>
            <a:pPr marL="342900" indent="-342900" eaLnBrk="1" hangingPunct="1"/>
            <a:r>
              <a:rPr lang="en-US" dirty="0" smtClean="0"/>
              <a:t>Example of Savings through </a:t>
            </a:r>
            <a:r>
              <a:rPr lang="en-US" dirty="0" err="1" smtClean="0"/>
              <a:t>vRule</a:t>
            </a:r>
            <a:r>
              <a:rPr lang="en-US" baseline="30000" dirty="0" smtClean="0"/>
              <a:t>©</a:t>
            </a:r>
            <a:r>
              <a:rPr lang="en-US" dirty="0" smtClean="0"/>
              <a:t> Usage</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295275" y="103188"/>
            <a:ext cx="8562975" cy="533400"/>
          </a:xfrm>
        </p:spPr>
        <p:txBody>
          <a:bodyPr/>
          <a:lstStyle/>
          <a:p>
            <a:pPr marL="342900" indent="-342900" eaLnBrk="1" hangingPunct="1"/>
            <a:r>
              <a:rPr lang="en-US" dirty="0" smtClean="0"/>
              <a:t>Example of Savings through </a:t>
            </a:r>
            <a:r>
              <a:rPr lang="en-US" dirty="0" err="1" smtClean="0"/>
              <a:t>vRule</a:t>
            </a:r>
            <a:r>
              <a:rPr lang="en-US" baseline="30000" dirty="0" smtClean="0"/>
              <a:t>©</a:t>
            </a:r>
            <a:r>
              <a:rPr lang="en-US" dirty="0" smtClean="0"/>
              <a:t> Usage</a:t>
            </a:r>
          </a:p>
        </p:txBody>
      </p:sp>
      <p:graphicFrame>
        <p:nvGraphicFramePr>
          <p:cNvPr id="27650" name="Object 2" descr="Light vertical"/>
          <p:cNvGraphicFramePr>
            <a:graphicFrameLocks noChangeAspect="1"/>
          </p:cNvGraphicFramePr>
          <p:nvPr/>
        </p:nvGraphicFramePr>
        <p:xfrm>
          <a:off x="287075" y="3704029"/>
          <a:ext cx="4475864" cy="2767728"/>
        </p:xfrm>
        <a:graphic>
          <a:graphicData uri="http://schemas.openxmlformats.org/presentationml/2006/ole">
            <p:oleObj spid="_x0000_s52226" name="Chart" r:id="rId4" imgW="4667402" imgH="2886151" progId="Excel.Sheet.8">
              <p:embed/>
            </p:oleObj>
          </a:graphicData>
        </a:graphic>
      </p:graphicFrame>
      <p:graphicFrame>
        <p:nvGraphicFramePr>
          <p:cNvPr id="27651" name="Object 3" descr="Light vertical"/>
          <p:cNvGraphicFramePr>
            <a:graphicFrameLocks noChangeAspect="1"/>
          </p:cNvGraphicFramePr>
          <p:nvPr/>
        </p:nvGraphicFramePr>
        <p:xfrm>
          <a:off x="4880342" y="3698839"/>
          <a:ext cx="4199860" cy="2755168"/>
        </p:xfrm>
        <a:graphic>
          <a:graphicData uri="http://schemas.openxmlformats.org/presentationml/2006/ole">
            <p:oleObj spid="_x0000_s52227" name="Chart" r:id="rId5" imgW="4191000" imgH="2781300" progId="Excel.Sheet.8">
              <p:embed/>
            </p:oleObj>
          </a:graphicData>
        </a:graphic>
      </p:graphicFrame>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Text Box 6"/>
          <p:cNvSpPr txBox="1">
            <a:spLocks noChangeArrowheads="1"/>
          </p:cNvSpPr>
          <p:nvPr/>
        </p:nvSpPr>
        <p:spPr bwMode="auto">
          <a:xfrm>
            <a:off x="428627" y="6119815"/>
            <a:ext cx="8277224" cy="246221"/>
          </a:xfrm>
          <a:prstGeom prst="rect">
            <a:avLst/>
          </a:prstGeom>
          <a:noFill/>
          <a:ln w="9525">
            <a:noFill/>
            <a:miter lim="800000"/>
            <a:headEnd/>
            <a:tailEnd/>
          </a:ln>
        </p:spPr>
        <p:txBody>
          <a:bodyPr wrap="square" lIns="0" tIns="0" rIns="0" bIns="0">
            <a:spAutoFit/>
          </a:bodyPr>
          <a:lstStyle/>
          <a:p>
            <a:r>
              <a:rPr lang="en-US" sz="800" b="1" dirty="0">
                <a:solidFill>
                  <a:srgbClr val="3C5669"/>
                </a:solidFill>
                <a:latin typeface="Calibri" pitchFamily="34" charset="0"/>
              </a:rPr>
              <a:t>© 2009 All rights reserved. </a:t>
            </a:r>
            <a:r>
              <a:rPr lang="en-US" sz="800" b="1" dirty="0" err="1">
                <a:solidFill>
                  <a:srgbClr val="3C5669"/>
                </a:solidFill>
                <a:latin typeface="Calibri" pitchFamily="34" charset="0"/>
              </a:rPr>
              <a:t>Virtusa</a:t>
            </a:r>
            <a:r>
              <a:rPr lang="en-US" sz="800" b="1" dirty="0">
                <a:solidFill>
                  <a:srgbClr val="3C5669"/>
                </a:solidFill>
                <a:latin typeface="Calibri" pitchFamily="34" charset="0"/>
              </a:rPr>
              <a:t> and all other related logos are either registered trademarks or trademarks of </a:t>
            </a:r>
            <a:r>
              <a:rPr lang="en-US" sz="800" b="1" dirty="0" err="1">
                <a:solidFill>
                  <a:srgbClr val="3C5669"/>
                </a:solidFill>
                <a:latin typeface="Calibri" pitchFamily="34" charset="0"/>
              </a:rPr>
              <a:t>Virtusa</a:t>
            </a:r>
            <a:r>
              <a:rPr lang="en-US" sz="800" b="1" dirty="0">
                <a:solidFill>
                  <a:srgbClr val="3C5669"/>
                </a:solidFill>
                <a:latin typeface="Calibri" pitchFamily="34" charset="0"/>
              </a:rPr>
              <a:t> Corporation in the United States, the European Union, and/or India. All other company and service names are the property of their respective holders and may be registered trademarks or trademarks in the United States and/or other countries.</a:t>
            </a:r>
          </a:p>
        </p:txBody>
      </p:sp>
      <p:pic>
        <p:nvPicPr>
          <p:cNvPr id="16" name="Picture 15" descr="logo.jpg"/>
          <p:cNvPicPr>
            <a:picLocks noChangeAspect="1"/>
          </p:cNvPicPr>
          <p:nvPr/>
        </p:nvPicPr>
        <p:blipFill>
          <a:blip r:embed="rId3" cstate="print"/>
          <a:stretch>
            <a:fillRect/>
          </a:stretch>
        </p:blipFill>
        <p:spPr>
          <a:xfrm>
            <a:off x="3307654" y="3078673"/>
            <a:ext cx="2528694" cy="700659"/>
          </a:xfrm>
          <a:prstGeom prst="rect">
            <a:avLst/>
          </a:prstGeom>
        </p:spPr>
      </p:pic>
      <p:sp>
        <p:nvSpPr>
          <p:cNvPr id="4" name="TextBox 3"/>
          <p:cNvSpPr txBox="1"/>
          <p:nvPr/>
        </p:nvSpPr>
        <p:spPr>
          <a:xfrm>
            <a:off x="1085851" y="5734052"/>
            <a:ext cx="6962775" cy="246221"/>
          </a:xfrm>
          <a:prstGeom prst="rect">
            <a:avLst/>
          </a:prstGeom>
          <a:noFill/>
        </p:spPr>
        <p:txBody>
          <a:bodyPr wrap="square" rtlCol="0">
            <a:spAutoFit/>
          </a:bodyPr>
          <a:lstStyle/>
          <a:p>
            <a:r>
              <a:rPr lang="en-US" sz="1000" b="1" i="0" dirty="0" smtClean="0">
                <a:solidFill>
                  <a:srgbClr val="3C5669"/>
                </a:solidFill>
                <a:latin typeface="Calibri" pitchFamily="34" charset="0"/>
              </a:rPr>
              <a:t>US</a:t>
            </a:r>
            <a:r>
              <a:rPr lang="en-US" sz="1000" i="0" dirty="0" smtClean="0">
                <a:solidFill>
                  <a:srgbClr val="3C5669"/>
                </a:solidFill>
                <a:latin typeface="Calibri" pitchFamily="34" charset="0"/>
              </a:rPr>
              <a:t> - Boston, New York       </a:t>
            </a:r>
            <a:r>
              <a:rPr lang="en-US" sz="1000" b="1" i="0" dirty="0" smtClean="0">
                <a:solidFill>
                  <a:srgbClr val="3C5669"/>
                </a:solidFill>
                <a:latin typeface="Calibri" pitchFamily="34" charset="0"/>
              </a:rPr>
              <a:t>Europe </a:t>
            </a:r>
            <a:r>
              <a:rPr lang="en-US" sz="1000" i="0" dirty="0" smtClean="0">
                <a:solidFill>
                  <a:srgbClr val="3C5669"/>
                </a:solidFill>
                <a:latin typeface="Calibri" pitchFamily="34" charset="0"/>
              </a:rPr>
              <a:t>- London, Amsterdam       </a:t>
            </a:r>
            <a:r>
              <a:rPr lang="en-US" sz="1000" b="1" i="0" dirty="0" smtClean="0">
                <a:solidFill>
                  <a:srgbClr val="3C5669"/>
                </a:solidFill>
                <a:latin typeface="Calibri" pitchFamily="34" charset="0"/>
              </a:rPr>
              <a:t>India </a:t>
            </a:r>
            <a:r>
              <a:rPr lang="en-US" sz="1000" i="0" dirty="0" smtClean="0">
                <a:solidFill>
                  <a:srgbClr val="3C5669"/>
                </a:solidFill>
                <a:latin typeface="Calibri" pitchFamily="34" charset="0"/>
              </a:rPr>
              <a:t>- Chennai, Hyderabad       </a:t>
            </a:r>
            <a:r>
              <a:rPr lang="en-US" sz="1000" b="1" i="0" dirty="0" smtClean="0">
                <a:solidFill>
                  <a:srgbClr val="3C5669"/>
                </a:solidFill>
                <a:latin typeface="Calibri" pitchFamily="34" charset="0"/>
              </a:rPr>
              <a:t>Sri Lanka </a:t>
            </a:r>
            <a:r>
              <a:rPr lang="en-US" sz="1000" i="0" dirty="0" smtClean="0">
                <a:solidFill>
                  <a:srgbClr val="3C5669"/>
                </a:solidFill>
                <a:latin typeface="Calibri" pitchFamily="34" charset="0"/>
              </a:rPr>
              <a:t>- Colombo</a:t>
            </a:r>
            <a:endParaRPr lang="en-US" sz="1000" i="0" dirty="0">
              <a:solidFill>
                <a:srgbClr val="3C5669"/>
              </a:solidFill>
              <a:latin typeface="Calibri" pitchFamily="34" charset="0"/>
            </a:endParaRPr>
          </a:p>
        </p:txBody>
      </p:sp>
      <p:sp>
        <p:nvSpPr>
          <p:cNvPr id="5" name="TextBox 4"/>
          <p:cNvSpPr txBox="1"/>
          <p:nvPr/>
        </p:nvSpPr>
        <p:spPr>
          <a:xfrm>
            <a:off x="1038227" y="5372102"/>
            <a:ext cx="6962775" cy="276999"/>
          </a:xfrm>
          <a:prstGeom prst="rect">
            <a:avLst/>
          </a:prstGeom>
          <a:noFill/>
        </p:spPr>
        <p:txBody>
          <a:bodyPr wrap="square" rtlCol="0">
            <a:spAutoFit/>
          </a:bodyPr>
          <a:lstStyle/>
          <a:p>
            <a:r>
              <a:rPr lang="en-US" sz="1200" b="1" i="0" dirty="0" smtClean="0">
                <a:solidFill>
                  <a:srgbClr val="3C5669"/>
                </a:solidFill>
                <a:latin typeface="Calibri" pitchFamily="34" charset="0"/>
              </a:rPr>
              <a:t>www.virtusa.com</a:t>
            </a:r>
            <a:endParaRPr lang="en-US" sz="1200" i="0" dirty="0">
              <a:solidFill>
                <a:srgbClr val="3C5669"/>
              </a:solidFill>
              <a:latin typeface="Calibri" pitchFamily="34" charset="0"/>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marL="342900" indent="-342900" eaLnBrk="1" hangingPunct="1"/>
            <a:r>
              <a:rPr lang="en-US" dirty="0" smtClean="0"/>
              <a:t>Test Design Causes Testing to Succeed or Fail</a:t>
            </a:r>
          </a:p>
        </p:txBody>
      </p:sp>
      <p:sp>
        <p:nvSpPr>
          <p:cNvPr id="9219" name="Rectangle 3"/>
          <p:cNvSpPr>
            <a:spLocks noGrp="1" noChangeArrowheads="1"/>
          </p:cNvSpPr>
          <p:nvPr>
            <p:ph type="body" idx="1"/>
          </p:nvPr>
        </p:nvSpPr>
        <p:spPr>
          <a:xfrm>
            <a:off x="295275" y="838200"/>
            <a:ext cx="8562975" cy="2326791"/>
          </a:xfrm>
        </p:spPr>
        <p:txBody>
          <a:bodyPr/>
          <a:lstStyle/>
          <a:p>
            <a:pPr eaLnBrk="1" hangingPunct="1">
              <a:spcBef>
                <a:spcPts val="600"/>
              </a:spcBef>
            </a:pPr>
            <a:r>
              <a:rPr lang="en-US" sz="2400" dirty="0" smtClean="0"/>
              <a:t>Test design is the most critical element in the test process</a:t>
            </a:r>
          </a:p>
          <a:p>
            <a:pPr eaLnBrk="1" hangingPunct="1">
              <a:spcBef>
                <a:spcPts val="600"/>
              </a:spcBef>
            </a:pPr>
            <a:r>
              <a:rPr lang="en-US" sz="2400" dirty="0" smtClean="0"/>
              <a:t>Bad design can make testing totally ineffective</a:t>
            </a:r>
          </a:p>
          <a:p>
            <a:pPr eaLnBrk="1" hangingPunct="1">
              <a:spcBef>
                <a:spcPts val="600"/>
              </a:spcBef>
            </a:pPr>
            <a:r>
              <a:rPr lang="en-US" sz="2400" dirty="0" smtClean="0"/>
              <a:t>Application logic that is based on decision trees make the design task more complex</a:t>
            </a:r>
          </a:p>
          <a:p>
            <a:pPr eaLnBrk="1" hangingPunct="1">
              <a:spcBef>
                <a:spcPts val="600"/>
              </a:spcBef>
            </a:pPr>
            <a:r>
              <a:rPr lang="en-US" sz="2400" dirty="0" smtClean="0"/>
              <a:t>Tools for test design are hard to come by</a:t>
            </a:r>
          </a:p>
          <a:p>
            <a:pPr eaLnBrk="1" hangingPunct="1"/>
            <a:endParaRPr lang="en-US" sz="900" b="1" i="1" dirty="0" smtClean="0">
              <a:solidFill>
                <a:schemeClr val="tx1"/>
              </a:solidFill>
            </a:endParaRPr>
          </a:p>
        </p:txBody>
      </p:sp>
      <p:graphicFrame>
        <p:nvGraphicFramePr>
          <p:cNvPr id="4" name="Diagram 3"/>
          <p:cNvGraphicFramePr/>
          <p:nvPr/>
        </p:nvGraphicFramePr>
        <p:xfrm>
          <a:off x="287079" y="3508743"/>
          <a:ext cx="8463516" cy="2339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marL="342900" indent="-342900" eaLnBrk="1" hangingPunct="1"/>
            <a:r>
              <a:rPr lang="en-US" dirty="0" err="1" smtClean="0"/>
              <a:t>Virtusa’s</a:t>
            </a:r>
            <a:r>
              <a:rPr lang="en-US" dirty="0" smtClean="0"/>
              <a:t> Own Test Design Tool - </a:t>
            </a:r>
            <a:r>
              <a:rPr lang="en-US" dirty="0" err="1" smtClean="0"/>
              <a:t>vRule</a:t>
            </a:r>
            <a:r>
              <a:rPr lang="en-US" baseline="30000" dirty="0" smtClean="0"/>
              <a:t>©</a:t>
            </a:r>
            <a:r>
              <a:rPr lang="en-US" dirty="0" smtClean="0"/>
              <a:t> </a:t>
            </a:r>
          </a:p>
        </p:txBody>
      </p:sp>
      <p:sp>
        <p:nvSpPr>
          <p:cNvPr id="9219" name="Rectangle 3"/>
          <p:cNvSpPr>
            <a:spLocks noGrp="1" noChangeArrowheads="1"/>
          </p:cNvSpPr>
          <p:nvPr>
            <p:ph type="body" idx="1"/>
          </p:nvPr>
        </p:nvSpPr>
        <p:spPr>
          <a:xfrm>
            <a:off x="295275" y="912631"/>
            <a:ext cx="8562975" cy="2231380"/>
          </a:xfrm>
        </p:spPr>
        <p:txBody>
          <a:bodyPr/>
          <a:lstStyle/>
          <a:p>
            <a:pPr>
              <a:lnSpc>
                <a:spcPct val="135000"/>
              </a:lnSpc>
              <a:spcBef>
                <a:spcPts val="600"/>
              </a:spcBef>
              <a:buClr>
                <a:srgbClr val="FA9819"/>
              </a:buClr>
              <a:buSzPct val="120000"/>
            </a:pPr>
            <a:r>
              <a:rPr lang="en-US" dirty="0" smtClean="0">
                <a:solidFill>
                  <a:srgbClr val="000000"/>
                </a:solidFill>
              </a:rPr>
              <a:t>Provides a disciplined approach to testing applications built on all types of rule-based engines  (ILOG, Blaze, </a:t>
            </a:r>
            <a:r>
              <a:rPr lang="en-US" dirty="0" err="1" smtClean="0">
                <a:solidFill>
                  <a:srgbClr val="000000"/>
                </a:solidFill>
              </a:rPr>
              <a:t>Pega</a:t>
            </a:r>
            <a:r>
              <a:rPr lang="en-US" dirty="0" smtClean="0">
                <a:solidFill>
                  <a:srgbClr val="000000"/>
                </a:solidFill>
              </a:rPr>
              <a:t>, etc.) </a:t>
            </a:r>
          </a:p>
          <a:p>
            <a:pPr>
              <a:lnSpc>
                <a:spcPct val="135000"/>
              </a:lnSpc>
              <a:spcBef>
                <a:spcPts val="600"/>
              </a:spcBef>
              <a:buClr>
                <a:srgbClr val="FA9819"/>
              </a:buClr>
              <a:buSzPct val="120000"/>
            </a:pPr>
            <a:r>
              <a:rPr lang="en-US" dirty="0" smtClean="0">
                <a:solidFill>
                  <a:srgbClr val="000000"/>
                </a:solidFill>
              </a:rPr>
              <a:t>Automates test script creation and execution</a:t>
            </a:r>
          </a:p>
          <a:p>
            <a:pPr>
              <a:lnSpc>
                <a:spcPct val="135000"/>
              </a:lnSpc>
              <a:spcBef>
                <a:spcPts val="600"/>
              </a:spcBef>
              <a:buClr>
                <a:srgbClr val="FA9819"/>
              </a:buClr>
              <a:buSzPct val="120000"/>
            </a:pPr>
            <a:r>
              <a:rPr lang="en-US" dirty="0" smtClean="0">
                <a:solidFill>
                  <a:srgbClr val="000000"/>
                </a:solidFill>
              </a:rPr>
              <a:t>Follows </a:t>
            </a:r>
            <a:r>
              <a:rPr lang="en-US" dirty="0" err="1" smtClean="0">
                <a:solidFill>
                  <a:srgbClr val="000000"/>
                </a:solidFill>
              </a:rPr>
              <a:t>Virtusa’s</a:t>
            </a:r>
            <a:r>
              <a:rPr lang="en-US" dirty="0" smtClean="0">
                <a:solidFill>
                  <a:srgbClr val="000000"/>
                </a:solidFill>
              </a:rPr>
              <a:t> proven  development methodology - Global Innovation Process (GIP) - within each phase of the project life cycle.</a:t>
            </a:r>
            <a:endParaRPr lang="en-US" sz="2400" dirty="0" smtClean="0"/>
          </a:p>
        </p:txBody>
      </p:sp>
      <p:graphicFrame>
        <p:nvGraphicFramePr>
          <p:cNvPr id="4" name="Diagram 3"/>
          <p:cNvGraphicFramePr/>
          <p:nvPr/>
        </p:nvGraphicFramePr>
        <p:xfrm>
          <a:off x="2034363" y="3444949"/>
          <a:ext cx="4387702" cy="27432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marL="342900" indent="-342900" eaLnBrk="1" hangingPunct="1"/>
            <a:r>
              <a:rPr lang="en-US" dirty="0" smtClean="0"/>
              <a:t>How Does It Work?</a:t>
            </a:r>
          </a:p>
        </p:txBody>
      </p:sp>
      <p:pic>
        <p:nvPicPr>
          <p:cNvPr id="26627" name="Picture 3"/>
          <p:cNvPicPr>
            <a:picLocks noChangeAspect="1" noChangeArrowheads="1"/>
          </p:cNvPicPr>
          <p:nvPr/>
        </p:nvPicPr>
        <p:blipFill>
          <a:blip r:embed="rId3" cstate="print"/>
          <a:srcRect/>
          <a:stretch>
            <a:fillRect/>
          </a:stretch>
        </p:blipFill>
        <p:spPr bwMode="auto">
          <a:xfrm>
            <a:off x="303364" y="1252103"/>
            <a:ext cx="8007368" cy="3202947"/>
          </a:xfrm>
          <a:prstGeom prst="rect">
            <a:avLst/>
          </a:prstGeom>
          <a:noFill/>
          <a:ln w="9525">
            <a:noFill/>
            <a:miter lim="800000"/>
            <a:headEnd/>
            <a:tailEnd/>
          </a:ln>
          <a:effectLst/>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marL="342900" indent="-342900" eaLnBrk="1" hangingPunct="1"/>
            <a:r>
              <a:rPr lang="en-US" dirty="0" smtClean="0"/>
              <a:t>How Does It Work?</a:t>
            </a:r>
          </a:p>
        </p:txBody>
      </p:sp>
      <p:pic>
        <p:nvPicPr>
          <p:cNvPr id="53250" name="Picture 2"/>
          <p:cNvPicPr>
            <a:picLocks noChangeAspect="1" noChangeArrowheads="1"/>
          </p:cNvPicPr>
          <p:nvPr/>
        </p:nvPicPr>
        <p:blipFill>
          <a:blip r:embed="rId3" cstate="print"/>
          <a:srcRect/>
          <a:stretch>
            <a:fillRect/>
          </a:stretch>
        </p:blipFill>
        <p:spPr bwMode="auto">
          <a:xfrm>
            <a:off x="886822" y="1065212"/>
            <a:ext cx="7414035" cy="2751876"/>
          </a:xfrm>
          <a:prstGeom prst="rect">
            <a:avLst/>
          </a:prstGeom>
          <a:noFill/>
          <a:ln w="9525">
            <a:noFill/>
            <a:miter lim="800000"/>
            <a:headEnd/>
            <a:tailEnd/>
          </a:ln>
          <a:effectLst/>
        </p:spPr>
      </p:pic>
      <p:pic>
        <p:nvPicPr>
          <p:cNvPr id="53251" name="Picture 3"/>
          <p:cNvPicPr>
            <a:picLocks noChangeAspect="1" noChangeArrowheads="1"/>
          </p:cNvPicPr>
          <p:nvPr/>
        </p:nvPicPr>
        <p:blipFill>
          <a:blip r:embed="rId4" cstate="print"/>
          <a:srcRect/>
          <a:stretch>
            <a:fillRect/>
          </a:stretch>
        </p:blipFill>
        <p:spPr bwMode="auto">
          <a:xfrm>
            <a:off x="1877090" y="4132153"/>
            <a:ext cx="4305300" cy="1952625"/>
          </a:xfrm>
          <a:prstGeom prst="rect">
            <a:avLst/>
          </a:prstGeom>
          <a:solidFill>
            <a:schemeClr val="accent5">
              <a:lumMod val="40000"/>
              <a:lumOff val="60000"/>
            </a:schemeClr>
          </a:solidFill>
          <a:ln w="9525">
            <a:noFill/>
            <a:miter lim="800000"/>
            <a:headEnd/>
            <a:tailEnd/>
          </a:ln>
          <a:effectLst/>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marL="342900" indent="-342900" eaLnBrk="1" hangingPunct="1"/>
            <a:r>
              <a:rPr lang="en-US" dirty="0" smtClean="0"/>
              <a:t>How Does It Work?</a:t>
            </a:r>
          </a:p>
        </p:txBody>
      </p:sp>
      <p:pic>
        <p:nvPicPr>
          <p:cNvPr id="54274" name="Picture 2"/>
          <p:cNvPicPr>
            <a:picLocks noChangeAspect="1" noChangeArrowheads="1"/>
          </p:cNvPicPr>
          <p:nvPr/>
        </p:nvPicPr>
        <p:blipFill>
          <a:blip r:embed="rId3" cstate="print"/>
          <a:srcRect/>
          <a:stretch>
            <a:fillRect/>
          </a:stretch>
        </p:blipFill>
        <p:spPr bwMode="auto">
          <a:xfrm>
            <a:off x="1065803" y="1649449"/>
            <a:ext cx="7394527" cy="2444086"/>
          </a:xfrm>
          <a:prstGeom prst="rect">
            <a:avLst/>
          </a:prstGeom>
          <a:solidFill>
            <a:schemeClr val="accent3">
              <a:lumMod val="20000"/>
              <a:lumOff val="80000"/>
            </a:schemeClr>
          </a:solidFill>
          <a:ln w="9525">
            <a:noFill/>
            <a:miter lim="800000"/>
            <a:headEnd/>
            <a:tailEnd/>
          </a:ln>
          <a:effectLst/>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marL="342900" indent="-342900" eaLnBrk="1" hangingPunct="1"/>
            <a:r>
              <a:rPr lang="en-US" dirty="0" smtClean="0"/>
              <a:t>How Does It Work?</a:t>
            </a:r>
          </a:p>
        </p:txBody>
      </p:sp>
      <p:pic>
        <p:nvPicPr>
          <p:cNvPr id="55298" name="Picture 2"/>
          <p:cNvPicPr>
            <a:picLocks noChangeAspect="1" noChangeArrowheads="1"/>
          </p:cNvPicPr>
          <p:nvPr/>
        </p:nvPicPr>
        <p:blipFill>
          <a:blip r:embed="rId3" cstate="print"/>
          <a:srcRect/>
          <a:stretch>
            <a:fillRect/>
          </a:stretch>
        </p:blipFill>
        <p:spPr bwMode="auto">
          <a:xfrm>
            <a:off x="284592" y="1529834"/>
            <a:ext cx="8689287" cy="3339878"/>
          </a:xfrm>
          <a:prstGeom prst="rect">
            <a:avLst/>
          </a:prstGeom>
          <a:noFill/>
          <a:ln w="9525">
            <a:noFill/>
            <a:miter lim="800000"/>
            <a:headEnd/>
            <a:tailEnd/>
          </a:ln>
          <a:effectLst/>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marL="342900" indent="-342900" eaLnBrk="1" hangingPunct="1"/>
            <a:r>
              <a:rPr lang="en-US" dirty="0" smtClean="0"/>
              <a:t>How Does It Work?</a:t>
            </a:r>
          </a:p>
        </p:txBody>
      </p:sp>
      <p:pic>
        <p:nvPicPr>
          <p:cNvPr id="56322" name="Picture 2"/>
          <p:cNvPicPr>
            <a:picLocks noChangeAspect="1" noChangeArrowheads="1"/>
          </p:cNvPicPr>
          <p:nvPr/>
        </p:nvPicPr>
        <p:blipFill>
          <a:blip r:embed="rId3" cstate="print"/>
          <a:srcRect/>
          <a:stretch>
            <a:fillRect/>
          </a:stretch>
        </p:blipFill>
        <p:spPr bwMode="auto">
          <a:xfrm>
            <a:off x="962025" y="1006475"/>
            <a:ext cx="7219950" cy="4886325"/>
          </a:xfrm>
          <a:prstGeom prst="rect">
            <a:avLst/>
          </a:prstGeom>
          <a:noFill/>
          <a:ln w="9525">
            <a:noFill/>
            <a:miter lim="800000"/>
            <a:headEnd/>
            <a:tailEnd/>
          </a:ln>
          <a:effectLst/>
        </p:spPr>
      </p:pic>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marL="342900" indent="-342900" eaLnBrk="1" hangingPunct="1"/>
            <a:r>
              <a:rPr lang="en-US" dirty="0" smtClean="0"/>
              <a:t>Benefits of </a:t>
            </a:r>
            <a:r>
              <a:rPr lang="en-US" dirty="0" err="1" smtClean="0"/>
              <a:t>vRule</a:t>
            </a:r>
            <a:r>
              <a:rPr lang="en-US" baseline="30000" dirty="0" smtClean="0"/>
              <a:t>©</a:t>
            </a:r>
            <a:r>
              <a:rPr lang="en-US" dirty="0" smtClean="0"/>
              <a:t> Use </a:t>
            </a:r>
          </a:p>
        </p:txBody>
      </p:sp>
      <p:sp>
        <p:nvSpPr>
          <p:cNvPr id="9219" name="Rectangle 3"/>
          <p:cNvSpPr>
            <a:spLocks noGrp="1" noChangeArrowheads="1"/>
          </p:cNvSpPr>
          <p:nvPr>
            <p:ph type="body" idx="1"/>
          </p:nvPr>
        </p:nvSpPr>
        <p:spPr>
          <a:xfrm>
            <a:off x="295275" y="923264"/>
            <a:ext cx="8562975" cy="5937010"/>
          </a:xfrm>
        </p:spPr>
        <p:txBody>
          <a:bodyPr/>
          <a:lstStyle/>
          <a:p>
            <a:pPr lvl="1" indent="-287338">
              <a:buClr>
                <a:srgbClr val="FA9819"/>
              </a:buClr>
              <a:buFont typeface="Wingdings" pitchFamily="2" charset="2"/>
              <a:buChar char="ü"/>
            </a:pPr>
            <a:r>
              <a:rPr lang="en-US" sz="2400" dirty="0" smtClean="0">
                <a:solidFill>
                  <a:srgbClr val="000000"/>
                </a:solidFill>
              </a:rPr>
              <a:t>Brings 50% increase in productivity over industry-standard test case creation effort</a:t>
            </a:r>
          </a:p>
          <a:p>
            <a:pPr lvl="1" indent="-287338">
              <a:buClr>
                <a:srgbClr val="FA9819"/>
              </a:buClr>
              <a:buFont typeface="Wingdings" pitchFamily="2" charset="2"/>
              <a:buChar char="ü"/>
            </a:pPr>
            <a:r>
              <a:rPr lang="en-US" sz="2400" dirty="0" smtClean="0">
                <a:solidFill>
                  <a:srgbClr val="000000"/>
                </a:solidFill>
              </a:rPr>
              <a:t>In-flight changes in business rules are easily accommodated, as test cases can be re-generated with a click of a button</a:t>
            </a:r>
          </a:p>
          <a:p>
            <a:pPr lvl="1" indent="-287338">
              <a:buClr>
                <a:srgbClr val="FA9819"/>
              </a:buClr>
              <a:buFont typeface="Wingdings" pitchFamily="2" charset="2"/>
              <a:buChar char="ü"/>
            </a:pPr>
            <a:r>
              <a:rPr lang="en-US" sz="2400" dirty="0" smtClean="0">
                <a:solidFill>
                  <a:srgbClr val="000000"/>
                </a:solidFill>
              </a:rPr>
              <a:t>Helps determine the priorities of test scenarios at an early stage, so that the test execution can be planned better</a:t>
            </a:r>
          </a:p>
          <a:p>
            <a:pPr lvl="1" indent="-287338">
              <a:buClr>
                <a:srgbClr val="FA9819"/>
              </a:buClr>
              <a:buFont typeface="Wingdings" pitchFamily="2" charset="2"/>
              <a:buChar char="ü"/>
            </a:pPr>
            <a:r>
              <a:rPr lang="en-US" sz="2400" dirty="0" smtClean="0">
                <a:solidFill>
                  <a:srgbClr val="000000"/>
                </a:solidFill>
              </a:rPr>
              <a:t>Highly structured test cases</a:t>
            </a:r>
          </a:p>
          <a:p>
            <a:pPr lvl="1" indent="-287338">
              <a:buClr>
                <a:srgbClr val="FA9819"/>
              </a:buClr>
              <a:buFont typeface="Wingdings" pitchFamily="2" charset="2"/>
              <a:buChar char="ü"/>
            </a:pPr>
            <a:r>
              <a:rPr lang="en-US" sz="2400" dirty="0" smtClean="0">
                <a:solidFill>
                  <a:srgbClr val="000000"/>
                </a:solidFill>
              </a:rPr>
              <a:t>Reduction of human errors due to complete automation of test case creation</a:t>
            </a:r>
          </a:p>
          <a:p>
            <a:pPr lvl="1" indent="-287338">
              <a:buClr>
                <a:srgbClr val="FA9819"/>
              </a:buClr>
              <a:buFont typeface="Wingdings" pitchFamily="2" charset="2"/>
              <a:buChar char="ü"/>
            </a:pPr>
            <a:r>
              <a:rPr lang="en-US" sz="2400" dirty="0" smtClean="0">
                <a:solidFill>
                  <a:srgbClr val="000000"/>
                </a:solidFill>
              </a:rPr>
              <a:t>Support for testing applications that are built on any rule-based </a:t>
            </a:r>
            <a:r>
              <a:rPr lang="en-US" sz="2400" dirty="0" smtClean="0">
                <a:solidFill>
                  <a:srgbClr val="000000"/>
                </a:solidFill>
              </a:rPr>
              <a:t>engine</a:t>
            </a:r>
          </a:p>
          <a:p>
            <a:pPr lvl="1" indent="-287338">
              <a:buClr>
                <a:srgbClr val="FA9819"/>
              </a:buClr>
              <a:buFont typeface="Wingdings" pitchFamily="2" charset="2"/>
              <a:buChar char="ü"/>
            </a:pPr>
            <a:r>
              <a:rPr lang="en-US" sz="2400" dirty="0" smtClean="0">
                <a:solidFill>
                  <a:srgbClr val="000000"/>
                </a:solidFill>
              </a:rPr>
              <a:t>Makes test designer to scour the entire system </a:t>
            </a:r>
            <a:r>
              <a:rPr lang="en-US" sz="2400" smtClean="0">
                <a:solidFill>
                  <a:srgbClr val="000000"/>
                </a:solidFill>
              </a:rPr>
              <a:t>under test and </a:t>
            </a:r>
            <a:r>
              <a:rPr lang="en-US" sz="2400" dirty="0" smtClean="0">
                <a:solidFill>
                  <a:srgbClr val="000000"/>
                </a:solidFill>
              </a:rPr>
              <a:t>thus understand the overall functionality</a:t>
            </a:r>
            <a:endParaRPr lang="en-US" sz="2400" dirty="0" smtClean="0">
              <a:solidFill>
                <a:srgbClr val="000000"/>
              </a:solidFill>
            </a:endParaRPr>
          </a:p>
          <a:p>
            <a:pPr eaLnBrk="1" hangingPunct="1"/>
            <a:endParaRPr lang="en-US" sz="900" b="1" i="1" dirty="0" smtClean="0">
              <a:solidFill>
                <a:schemeClr val="tx1"/>
              </a:solidFill>
            </a:endParaRP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Virtusa Template">
  <a:themeElements>
    <a:clrScheme name="Virtusa Final Color Pallette">
      <a:dk1>
        <a:srgbClr val="000000"/>
      </a:dk1>
      <a:lt1>
        <a:srgbClr val="FFFFFF"/>
      </a:lt1>
      <a:dk2>
        <a:srgbClr val="000000"/>
      </a:dk2>
      <a:lt2>
        <a:srgbClr val="FA9819"/>
      </a:lt2>
      <a:accent1>
        <a:srgbClr val="0171BB"/>
      </a:accent1>
      <a:accent2>
        <a:srgbClr val="80B8DD"/>
      </a:accent2>
      <a:accent3>
        <a:srgbClr val="53B949"/>
      </a:accent3>
      <a:accent4>
        <a:srgbClr val="000000"/>
      </a:accent4>
      <a:accent5>
        <a:srgbClr val="AABBDA"/>
      </a:accent5>
      <a:accent6>
        <a:srgbClr val="73A6C8"/>
      </a:accent6>
      <a:hlink>
        <a:srgbClr val="3EB1FD"/>
      </a:hlink>
      <a:folHlink>
        <a:srgbClr val="B2D4E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lnDef>
    <a:txDef>
      <a:spPr>
        <a:noFill/>
      </a:spPr>
      <a:bodyPr wrap="square" rtlCol="0">
        <a:spAutoFit/>
      </a:bodyPr>
      <a:lstStyle>
        <a:defPPr algn="l">
          <a:defRPr i="0" dirty="0" err="1" smtClean="0">
            <a:solidFill>
              <a:schemeClr val="tx1"/>
            </a:solidFill>
            <a:latin typeface="+mn-lt"/>
          </a:defRPr>
        </a:defPPr>
      </a:lstStyle>
    </a:txDef>
  </a:objectDefaults>
  <a:extraClrSchemeLst>
    <a:extraClrScheme>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irtus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irtusa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irtusa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irtusa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irtusa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irtusa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irtusa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irtusa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irtusa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irtusa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Virtusa Template 13">
        <a:dk1>
          <a:srgbClr val="01015B"/>
        </a:dk1>
        <a:lt1>
          <a:srgbClr val="FFFFFF"/>
        </a:lt1>
        <a:dk2>
          <a:srgbClr val="000000"/>
        </a:dk2>
        <a:lt2>
          <a:srgbClr val="53B949"/>
        </a:lt2>
        <a:accent1>
          <a:srgbClr val="0171BB"/>
        </a:accent1>
        <a:accent2>
          <a:srgbClr val="80B8DD"/>
        </a:accent2>
        <a:accent3>
          <a:srgbClr val="FFFFFF"/>
        </a:accent3>
        <a:accent4>
          <a:srgbClr val="01014C"/>
        </a:accent4>
        <a:accent5>
          <a:srgbClr val="AABBDA"/>
        </a:accent5>
        <a:accent6>
          <a:srgbClr val="73A6C8"/>
        </a:accent6>
        <a:hlink>
          <a:srgbClr val="FA9819"/>
        </a:hlink>
        <a:folHlink>
          <a:srgbClr val="FCCB8E"/>
        </a:folHlink>
      </a:clrScheme>
      <a:clrMap bg1="lt1" tx1="dk1" bg2="lt2" tx2="dk2" accent1="accent1" accent2="accent2" accent3="accent3" accent4="accent4" accent5="accent5" accent6="accent6" hlink="hlink" folHlink="folHlink"/>
    </a:extraClrScheme>
    <a:extraClrScheme>
      <a:clrScheme name="Virtusa Template 14">
        <a:dk1>
          <a:srgbClr val="01015B"/>
        </a:dk1>
        <a:lt1>
          <a:srgbClr val="FFFFFF"/>
        </a:lt1>
        <a:dk2>
          <a:srgbClr val="000000"/>
        </a:dk2>
        <a:lt2>
          <a:srgbClr val="E1E5F3"/>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5">
        <a:dk1>
          <a:srgbClr val="01015B"/>
        </a:dk1>
        <a:lt1>
          <a:srgbClr val="FFFFFF"/>
        </a:lt1>
        <a:dk2>
          <a:srgbClr val="000000"/>
        </a:dk2>
        <a:lt2>
          <a:srgbClr val="FA9819"/>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Virtusa Template">
  <a:themeElements>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fontScheme name="Virtusa 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lnDef>
  </a:objectDefaults>
  <a:extraClrSchemeLst>
    <a:extraClrScheme>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irtus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irtusa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irtusa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irtusa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irtusa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irtusa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irtusa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irtusa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irtusa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irtusa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Virtusa Template 13">
        <a:dk1>
          <a:srgbClr val="01015B"/>
        </a:dk1>
        <a:lt1>
          <a:srgbClr val="FFFFFF"/>
        </a:lt1>
        <a:dk2>
          <a:srgbClr val="000000"/>
        </a:dk2>
        <a:lt2>
          <a:srgbClr val="53B949"/>
        </a:lt2>
        <a:accent1>
          <a:srgbClr val="0171BB"/>
        </a:accent1>
        <a:accent2>
          <a:srgbClr val="80B8DD"/>
        </a:accent2>
        <a:accent3>
          <a:srgbClr val="FFFFFF"/>
        </a:accent3>
        <a:accent4>
          <a:srgbClr val="01014C"/>
        </a:accent4>
        <a:accent5>
          <a:srgbClr val="AABBDA"/>
        </a:accent5>
        <a:accent6>
          <a:srgbClr val="73A6C8"/>
        </a:accent6>
        <a:hlink>
          <a:srgbClr val="FA9819"/>
        </a:hlink>
        <a:folHlink>
          <a:srgbClr val="FCCB8E"/>
        </a:folHlink>
      </a:clrScheme>
      <a:clrMap bg1="lt1" tx1="dk1" bg2="lt2" tx2="dk2" accent1="accent1" accent2="accent2" accent3="accent3" accent4="accent4" accent5="accent5" accent6="accent6" hlink="hlink" folHlink="folHlink"/>
    </a:extraClrScheme>
    <a:extraClrScheme>
      <a:clrScheme name="Virtusa Template 14">
        <a:dk1>
          <a:srgbClr val="01015B"/>
        </a:dk1>
        <a:lt1>
          <a:srgbClr val="FFFFFF"/>
        </a:lt1>
        <a:dk2>
          <a:srgbClr val="000000"/>
        </a:dk2>
        <a:lt2>
          <a:srgbClr val="E1E5F3"/>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5">
        <a:dk1>
          <a:srgbClr val="01015B"/>
        </a:dk1>
        <a:lt1>
          <a:srgbClr val="FFFFFF"/>
        </a:lt1>
        <a:dk2>
          <a:srgbClr val="000000"/>
        </a:dk2>
        <a:lt2>
          <a:srgbClr val="FA9819"/>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13B47F71217E040BD59D19B1939C7D6" ma:contentTypeVersion="0" ma:contentTypeDescription="Create a new document." ma:contentTypeScope="" ma:versionID="f50f39b7590708d37534b2247204213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093F384-2E90-44D6-AB96-87B8703741C6}">
  <ds:schemaRefs>
    <ds:schemaRef ds:uri="http://schemas.microsoft.com/office/2006/metadata/properties"/>
  </ds:schemaRefs>
</ds:datastoreItem>
</file>

<file path=customXml/itemProps2.xml><?xml version="1.0" encoding="utf-8"?>
<ds:datastoreItem xmlns:ds="http://schemas.openxmlformats.org/officeDocument/2006/customXml" ds:itemID="{1627BBD9-1B11-41DB-B732-EB95E0ACD6A7}">
  <ds:schemaRefs>
    <ds:schemaRef ds:uri="http://schemas.microsoft.com/sharepoint/v3/contenttype/forms"/>
  </ds:schemaRefs>
</ds:datastoreItem>
</file>

<file path=customXml/itemProps3.xml><?xml version="1.0" encoding="utf-8"?>
<ds:datastoreItem xmlns:ds="http://schemas.openxmlformats.org/officeDocument/2006/customXml" ds:itemID="{5ED6B8D5-8688-4BB5-8E24-9DB582914B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13655</TotalTime>
  <Words>714</Words>
  <Application>Microsoft Office PowerPoint</Application>
  <PresentationFormat>On-screen Show (4:3)</PresentationFormat>
  <Paragraphs>64</Paragraphs>
  <Slides>12</Slides>
  <Notes>12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15" baseType="lpstr">
      <vt:lpstr>Virtusa Template</vt:lpstr>
      <vt:lpstr>1_Virtusa Template</vt:lpstr>
      <vt:lpstr>Chart</vt:lpstr>
      <vt:lpstr>Slide 1</vt:lpstr>
      <vt:lpstr>Test Design Causes Testing to Succeed or Fail</vt:lpstr>
      <vt:lpstr>Virtusa’s Own Test Design Tool - vRule© </vt:lpstr>
      <vt:lpstr>How Does It Work?</vt:lpstr>
      <vt:lpstr>How Does It Work?</vt:lpstr>
      <vt:lpstr>How Does It Work?</vt:lpstr>
      <vt:lpstr>How Does It Work?</vt:lpstr>
      <vt:lpstr>How Does It Work?</vt:lpstr>
      <vt:lpstr>Benefits of vRule© Use </vt:lpstr>
      <vt:lpstr>Example of Savings through vRule© Usage</vt:lpstr>
      <vt:lpstr>Example of Savings through vRule© Usage</vt:lpstr>
      <vt:lpstr>Slide 12</vt:lpstr>
    </vt:vector>
  </TitlesOfParts>
  <Company>Virtusa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&lt;Author&gt;</dc:creator>
  <cp:lastModifiedBy>chinthaka</cp:lastModifiedBy>
  <cp:revision>1008</cp:revision>
  <dcterms:created xsi:type="dcterms:W3CDTF">2006-08-30T12:12:53Z</dcterms:created>
  <dcterms:modified xsi:type="dcterms:W3CDTF">2010-08-30T04:27:18Z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
  </property>
  <property fmtid="{D5CDD505-2E9C-101B-9397-08002B2CF9AE}" pid="3" name="ContentTypeId">
    <vt:lpwstr>0x010100A13B47F71217E040BD59D19B1939C7D6</vt:lpwstr>
  </property>
  <property fmtid="{D5CDD505-2E9C-101B-9397-08002B2CF9AE}" pid="4" name="Presenter">
    <vt:lpwstr/>
  </property>
</Properties>
</file>