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74" r:id="rId5"/>
  </p:sldMasterIdLst>
  <p:notesMasterIdLst>
    <p:notesMasterId r:id="rId39"/>
  </p:notesMasterIdLst>
  <p:handoutMasterIdLst>
    <p:handoutMasterId r:id="rId40"/>
  </p:handoutMasterIdLst>
  <p:sldIdLst>
    <p:sldId id="256" r:id="rId6"/>
    <p:sldId id="257" r:id="rId7"/>
    <p:sldId id="258" r:id="rId8"/>
    <p:sldId id="259" r:id="rId9"/>
    <p:sldId id="265" r:id="rId10"/>
    <p:sldId id="260" r:id="rId11"/>
    <p:sldId id="264" r:id="rId12"/>
    <p:sldId id="262" r:id="rId13"/>
    <p:sldId id="263" r:id="rId14"/>
    <p:sldId id="267" r:id="rId15"/>
    <p:sldId id="268" r:id="rId16"/>
    <p:sldId id="269" r:id="rId17"/>
    <p:sldId id="272" r:id="rId18"/>
    <p:sldId id="275" r:id="rId19"/>
    <p:sldId id="276" r:id="rId20"/>
    <p:sldId id="277" r:id="rId21"/>
    <p:sldId id="278" r:id="rId22"/>
    <p:sldId id="288" r:id="rId23"/>
    <p:sldId id="289" r:id="rId24"/>
    <p:sldId id="290" r:id="rId25"/>
    <p:sldId id="291" r:id="rId26"/>
    <p:sldId id="292" r:id="rId27"/>
    <p:sldId id="293" r:id="rId28"/>
    <p:sldId id="294" r:id="rId29"/>
    <p:sldId id="295" r:id="rId30"/>
    <p:sldId id="296" r:id="rId31"/>
    <p:sldId id="298" r:id="rId32"/>
    <p:sldId id="279" r:id="rId33"/>
    <p:sldId id="280" r:id="rId34"/>
    <p:sldId id="281" r:id="rId35"/>
    <p:sldId id="282" r:id="rId36"/>
    <p:sldId id="283" r:id="rId37"/>
    <p:sldId id="284" r:id="rId38"/>
  </p:sldIdLst>
  <p:sldSz cx="9144000" cy="6858000" type="screen4x3"/>
  <p:notesSz cx="6858000" cy="9144000"/>
  <p:defaultTextStyle>
    <a:defPPr>
      <a:defRPr lang="en-US"/>
    </a:defPPr>
    <a:lvl1pPr algn="ctr" rtl="0" fontAlgn="base">
      <a:spcBef>
        <a:spcPct val="0"/>
      </a:spcBef>
      <a:spcAft>
        <a:spcPct val="0"/>
      </a:spcAft>
      <a:defRPr sz="1400" i="1" kern="1200">
        <a:solidFill>
          <a:schemeClr val="bg1"/>
        </a:solidFill>
        <a:latin typeface="Trebuchet MS" pitchFamily="34" charset="0"/>
        <a:ea typeface="+mn-ea"/>
        <a:cs typeface="+mn-cs"/>
      </a:defRPr>
    </a:lvl1pPr>
    <a:lvl2pPr marL="457200" algn="ctr" rtl="0" fontAlgn="base">
      <a:spcBef>
        <a:spcPct val="0"/>
      </a:spcBef>
      <a:spcAft>
        <a:spcPct val="0"/>
      </a:spcAft>
      <a:defRPr sz="1400" i="1" kern="1200">
        <a:solidFill>
          <a:schemeClr val="bg1"/>
        </a:solidFill>
        <a:latin typeface="Trebuchet MS" pitchFamily="34" charset="0"/>
        <a:ea typeface="+mn-ea"/>
        <a:cs typeface="+mn-cs"/>
      </a:defRPr>
    </a:lvl2pPr>
    <a:lvl3pPr marL="914400" algn="ctr" rtl="0" fontAlgn="base">
      <a:spcBef>
        <a:spcPct val="0"/>
      </a:spcBef>
      <a:spcAft>
        <a:spcPct val="0"/>
      </a:spcAft>
      <a:defRPr sz="1400" i="1" kern="1200">
        <a:solidFill>
          <a:schemeClr val="bg1"/>
        </a:solidFill>
        <a:latin typeface="Trebuchet MS" pitchFamily="34" charset="0"/>
        <a:ea typeface="+mn-ea"/>
        <a:cs typeface="+mn-cs"/>
      </a:defRPr>
    </a:lvl3pPr>
    <a:lvl4pPr marL="1371600" algn="ctr" rtl="0" fontAlgn="base">
      <a:spcBef>
        <a:spcPct val="0"/>
      </a:spcBef>
      <a:spcAft>
        <a:spcPct val="0"/>
      </a:spcAft>
      <a:defRPr sz="1400" i="1" kern="1200">
        <a:solidFill>
          <a:schemeClr val="bg1"/>
        </a:solidFill>
        <a:latin typeface="Trebuchet MS" pitchFamily="34" charset="0"/>
        <a:ea typeface="+mn-ea"/>
        <a:cs typeface="+mn-cs"/>
      </a:defRPr>
    </a:lvl4pPr>
    <a:lvl5pPr marL="1828800" algn="ctr"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CB8E"/>
    <a:srgbClr val="FA9819"/>
    <a:srgbClr val="A2CAE6"/>
    <a:srgbClr val="93ADFF"/>
    <a:srgbClr val="5B82FF"/>
    <a:srgbClr val="110666"/>
    <a:srgbClr val="F3CD95"/>
    <a:srgbClr val="01015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1" autoAdjust="0"/>
    <p:restoredTop sz="94718" autoAdjust="0"/>
  </p:normalViewPr>
  <p:slideViewPr>
    <p:cSldViewPr snapToGrid="0">
      <p:cViewPr varScale="1">
        <p:scale>
          <a:sx n="99" d="100"/>
          <a:sy n="99" d="100"/>
        </p:scale>
        <p:origin x="-432" y="-102"/>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59" d="100"/>
          <a:sy n="59" d="100"/>
        </p:scale>
        <p:origin x="-255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CF9E3-ECF7-4E63-B28B-72979E20AE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BB30372-80B1-4C5F-8BB4-780ECB2ED6C0}">
      <dgm:prSet/>
      <dgm:spPr/>
      <dgm:t>
        <a:bodyPr/>
        <a:lstStyle/>
        <a:p>
          <a:pPr rtl="0"/>
          <a:r>
            <a:rPr lang="en-US" b="1" i="0" dirty="0" smtClean="0"/>
            <a:t>Objectives</a:t>
          </a:r>
          <a:endParaRPr lang="en-US" b="1" i="0" dirty="0"/>
        </a:p>
      </dgm:t>
    </dgm:pt>
    <dgm:pt modelId="{23378B75-2B21-40BC-AAED-2E687322B681}" type="parTrans" cxnId="{EC3FFDBF-4E0E-4F2E-B6F0-E958E506AD2A}">
      <dgm:prSet/>
      <dgm:spPr/>
      <dgm:t>
        <a:bodyPr/>
        <a:lstStyle/>
        <a:p>
          <a:endParaRPr lang="en-US"/>
        </a:p>
      </dgm:t>
    </dgm:pt>
    <dgm:pt modelId="{CDE8B0AF-0B0B-42AD-92E6-EB4ED11AD64D}" type="sibTrans" cxnId="{EC3FFDBF-4E0E-4F2E-B6F0-E958E506AD2A}">
      <dgm:prSet/>
      <dgm:spPr/>
      <dgm:t>
        <a:bodyPr/>
        <a:lstStyle/>
        <a:p>
          <a:endParaRPr lang="en-US"/>
        </a:p>
      </dgm:t>
    </dgm:pt>
    <dgm:pt modelId="{BFC46503-193D-4E81-A4E2-9D8810315F2B}">
      <dgm:prSet/>
      <dgm:spPr/>
      <dgm:t>
        <a:bodyPr/>
        <a:lstStyle/>
        <a:p>
          <a:pPr rtl="0"/>
          <a:r>
            <a:rPr lang="en-US" i="0" dirty="0" smtClean="0"/>
            <a:t>To understand performance testing concepts</a:t>
          </a:r>
          <a:endParaRPr lang="en-US" i="0" dirty="0"/>
        </a:p>
      </dgm:t>
    </dgm:pt>
    <dgm:pt modelId="{E3901950-9C5A-4072-90C2-A4BA238E5267}" type="parTrans" cxnId="{9ED9738D-EC11-4DEE-B42B-956BEC39D49C}">
      <dgm:prSet/>
      <dgm:spPr/>
      <dgm:t>
        <a:bodyPr/>
        <a:lstStyle/>
        <a:p>
          <a:endParaRPr lang="en-US"/>
        </a:p>
      </dgm:t>
    </dgm:pt>
    <dgm:pt modelId="{199E2131-C8BB-48C3-91F7-90CF85A7D6E7}" type="sibTrans" cxnId="{9ED9738D-EC11-4DEE-B42B-956BEC39D49C}">
      <dgm:prSet/>
      <dgm:spPr/>
      <dgm:t>
        <a:bodyPr/>
        <a:lstStyle/>
        <a:p>
          <a:endParaRPr lang="en-US"/>
        </a:p>
      </dgm:t>
    </dgm:pt>
    <dgm:pt modelId="{67863D05-4BC1-435E-AE97-DA2B11B33165}">
      <dgm:prSet/>
      <dgm:spPr/>
      <dgm:t>
        <a:bodyPr/>
        <a:lstStyle/>
        <a:p>
          <a:pPr rtl="0"/>
          <a:r>
            <a:rPr lang="en-US" i="0" dirty="0" smtClean="0"/>
            <a:t>Deep dive in to the performance testing processes</a:t>
          </a:r>
          <a:endParaRPr lang="en-US" i="0" dirty="0"/>
        </a:p>
      </dgm:t>
    </dgm:pt>
    <dgm:pt modelId="{3D45BAFE-8396-4B39-BA3F-CA32F8C9DD2C}" type="parTrans" cxnId="{3BB46D31-868A-403B-B0F1-5DDF961C60D8}">
      <dgm:prSet/>
      <dgm:spPr/>
      <dgm:t>
        <a:bodyPr/>
        <a:lstStyle/>
        <a:p>
          <a:endParaRPr lang="en-US"/>
        </a:p>
      </dgm:t>
    </dgm:pt>
    <dgm:pt modelId="{331ABE5B-2B83-44E2-A934-6B414B501C9C}" type="sibTrans" cxnId="{3BB46D31-868A-403B-B0F1-5DDF961C60D8}">
      <dgm:prSet/>
      <dgm:spPr/>
      <dgm:t>
        <a:bodyPr/>
        <a:lstStyle/>
        <a:p>
          <a:endParaRPr lang="en-US"/>
        </a:p>
      </dgm:t>
    </dgm:pt>
    <dgm:pt modelId="{09BB94DB-EBBA-4A85-A873-142E67D240CB}">
      <dgm:prSet/>
      <dgm:spPr/>
      <dgm:t>
        <a:bodyPr/>
        <a:lstStyle/>
        <a:p>
          <a:pPr rtl="0"/>
          <a:r>
            <a:rPr lang="en-US" i="0" dirty="0" smtClean="0"/>
            <a:t>How to manage performance test requirements &amp; estimation </a:t>
          </a:r>
          <a:endParaRPr lang="en-US" i="0" dirty="0"/>
        </a:p>
      </dgm:t>
    </dgm:pt>
    <dgm:pt modelId="{FE1FC622-CEF7-4171-B2D9-5C141011FBC1}" type="parTrans" cxnId="{12C7AA79-DC6F-44E4-9052-38CE217E7F5F}">
      <dgm:prSet/>
      <dgm:spPr/>
      <dgm:t>
        <a:bodyPr/>
        <a:lstStyle/>
        <a:p>
          <a:endParaRPr lang="en-US"/>
        </a:p>
      </dgm:t>
    </dgm:pt>
    <dgm:pt modelId="{A3C03A34-A3EA-4D34-942E-9D79240E2B65}" type="sibTrans" cxnId="{12C7AA79-DC6F-44E4-9052-38CE217E7F5F}">
      <dgm:prSet/>
      <dgm:spPr/>
      <dgm:t>
        <a:bodyPr/>
        <a:lstStyle/>
        <a:p>
          <a:endParaRPr lang="en-US"/>
        </a:p>
      </dgm:t>
    </dgm:pt>
    <dgm:pt modelId="{313EBEA6-04A4-4E75-B93E-2FD964CCDB27}">
      <dgm:prSet/>
      <dgm:spPr/>
      <dgm:t>
        <a:bodyPr/>
        <a:lstStyle/>
        <a:p>
          <a:pPr rtl="0"/>
          <a:r>
            <a:rPr lang="en-US" i="0" dirty="0" smtClean="0"/>
            <a:t>Different kind of strategy and approach we can have</a:t>
          </a:r>
          <a:endParaRPr lang="en-US" dirty="0"/>
        </a:p>
      </dgm:t>
    </dgm:pt>
    <dgm:pt modelId="{6F2C612D-69F2-4607-84B3-F60EDC2F5131}" type="parTrans" cxnId="{DA2C1CA2-9E41-4E32-B9A5-4D9EE40341B4}">
      <dgm:prSet/>
      <dgm:spPr/>
      <dgm:t>
        <a:bodyPr/>
        <a:lstStyle/>
        <a:p>
          <a:endParaRPr lang="en-US"/>
        </a:p>
      </dgm:t>
    </dgm:pt>
    <dgm:pt modelId="{661D433B-EA9C-4B78-97A7-73F99106A60C}" type="sibTrans" cxnId="{DA2C1CA2-9E41-4E32-B9A5-4D9EE40341B4}">
      <dgm:prSet/>
      <dgm:spPr/>
      <dgm:t>
        <a:bodyPr/>
        <a:lstStyle/>
        <a:p>
          <a:endParaRPr lang="en-US"/>
        </a:p>
      </dgm:t>
    </dgm:pt>
    <dgm:pt modelId="{F3513827-BF9C-452F-9760-792E2ACA6A90}">
      <dgm:prSet/>
      <dgm:spPr/>
      <dgm:t>
        <a:bodyPr/>
        <a:lstStyle/>
        <a:p>
          <a:pPr rtl="0"/>
          <a:r>
            <a:rPr lang="en-US" i="0" dirty="0" smtClean="0"/>
            <a:t>How to configure and execute a performance testing project</a:t>
          </a:r>
          <a:endParaRPr lang="en-US" i="0" dirty="0"/>
        </a:p>
      </dgm:t>
    </dgm:pt>
    <dgm:pt modelId="{8A3FF1A6-E57E-4C6E-AA2F-01DA7F307A77}" type="parTrans" cxnId="{4CA939AC-E7B9-49EA-BA0D-B331DDF89995}">
      <dgm:prSet/>
      <dgm:spPr/>
      <dgm:t>
        <a:bodyPr/>
        <a:lstStyle/>
        <a:p>
          <a:endParaRPr lang="en-US"/>
        </a:p>
      </dgm:t>
    </dgm:pt>
    <dgm:pt modelId="{B837862B-47A8-4AFC-B1E7-6018B55BAE7A}" type="sibTrans" cxnId="{4CA939AC-E7B9-49EA-BA0D-B331DDF89995}">
      <dgm:prSet/>
      <dgm:spPr/>
      <dgm:t>
        <a:bodyPr/>
        <a:lstStyle/>
        <a:p>
          <a:endParaRPr lang="en-US"/>
        </a:p>
      </dgm:t>
    </dgm:pt>
    <dgm:pt modelId="{B6BADFF2-AB33-4F34-98B9-4CE50ABF277B}">
      <dgm:prSet/>
      <dgm:spPr/>
      <dgm:t>
        <a:bodyPr/>
        <a:lstStyle/>
        <a:p>
          <a:pPr rtl="0"/>
          <a:r>
            <a:rPr lang="en-US" i="0" dirty="0" smtClean="0"/>
            <a:t>How to find the bottleneck from the test reports</a:t>
          </a:r>
          <a:endParaRPr lang="en-US" i="0" dirty="0"/>
        </a:p>
      </dgm:t>
    </dgm:pt>
    <dgm:pt modelId="{8E021E4B-96B5-45E6-8566-1E7E9858E2A0}" type="parTrans" cxnId="{BB574AFB-D0D0-4FD2-B1AD-AE15CE4D895D}">
      <dgm:prSet/>
      <dgm:spPr/>
      <dgm:t>
        <a:bodyPr/>
        <a:lstStyle/>
        <a:p>
          <a:endParaRPr lang="en-US"/>
        </a:p>
      </dgm:t>
    </dgm:pt>
    <dgm:pt modelId="{BC03A429-6EBA-45B7-BEDB-91D553318DB2}" type="sibTrans" cxnId="{BB574AFB-D0D0-4FD2-B1AD-AE15CE4D895D}">
      <dgm:prSet/>
      <dgm:spPr/>
      <dgm:t>
        <a:bodyPr/>
        <a:lstStyle/>
        <a:p>
          <a:endParaRPr lang="en-US"/>
        </a:p>
      </dgm:t>
    </dgm:pt>
    <dgm:pt modelId="{70BBBE95-B723-4C62-8F73-E8397F5E60E8}" type="pres">
      <dgm:prSet presAssocID="{7ADCF9E3-ECF7-4E63-B28B-72979E20AE00}" presName="linear" presStyleCnt="0">
        <dgm:presLayoutVars>
          <dgm:animLvl val="lvl"/>
          <dgm:resizeHandles val="exact"/>
        </dgm:presLayoutVars>
      </dgm:prSet>
      <dgm:spPr/>
      <dgm:t>
        <a:bodyPr/>
        <a:lstStyle/>
        <a:p>
          <a:endParaRPr lang="en-US"/>
        </a:p>
      </dgm:t>
    </dgm:pt>
    <dgm:pt modelId="{146650CA-926C-40B1-8178-DBC85B9F9720}" type="pres">
      <dgm:prSet presAssocID="{0BB30372-80B1-4C5F-8BB4-780ECB2ED6C0}" presName="parentText" presStyleLbl="node1" presStyleIdx="0" presStyleCnt="7">
        <dgm:presLayoutVars>
          <dgm:chMax val="0"/>
          <dgm:bulletEnabled val="1"/>
        </dgm:presLayoutVars>
      </dgm:prSet>
      <dgm:spPr/>
      <dgm:t>
        <a:bodyPr/>
        <a:lstStyle/>
        <a:p>
          <a:endParaRPr lang="en-US"/>
        </a:p>
      </dgm:t>
    </dgm:pt>
    <dgm:pt modelId="{F509BCDE-E755-4619-B1F0-9E679CAB20C8}" type="pres">
      <dgm:prSet presAssocID="{CDE8B0AF-0B0B-42AD-92E6-EB4ED11AD64D}" presName="spacer" presStyleCnt="0"/>
      <dgm:spPr/>
    </dgm:pt>
    <dgm:pt modelId="{CA0F16F8-E16C-4A28-9E01-FBB5AC094C9A}" type="pres">
      <dgm:prSet presAssocID="{BFC46503-193D-4E81-A4E2-9D8810315F2B}" presName="parentText" presStyleLbl="node1" presStyleIdx="1" presStyleCnt="7">
        <dgm:presLayoutVars>
          <dgm:chMax val="0"/>
          <dgm:bulletEnabled val="1"/>
        </dgm:presLayoutVars>
      </dgm:prSet>
      <dgm:spPr/>
      <dgm:t>
        <a:bodyPr/>
        <a:lstStyle/>
        <a:p>
          <a:endParaRPr lang="en-US"/>
        </a:p>
      </dgm:t>
    </dgm:pt>
    <dgm:pt modelId="{535C5412-2FAB-47D3-BB63-AAE4703745A6}" type="pres">
      <dgm:prSet presAssocID="{199E2131-C8BB-48C3-91F7-90CF85A7D6E7}" presName="spacer" presStyleCnt="0"/>
      <dgm:spPr/>
    </dgm:pt>
    <dgm:pt modelId="{7D0224A2-A92B-435D-AD57-B5D3895B23A3}" type="pres">
      <dgm:prSet presAssocID="{67863D05-4BC1-435E-AE97-DA2B11B33165}" presName="parentText" presStyleLbl="node1" presStyleIdx="2" presStyleCnt="7">
        <dgm:presLayoutVars>
          <dgm:chMax val="0"/>
          <dgm:bulletEnabled val="1"/>
        </dgm:presLayoutVars>
      </dgm:prSet>
      <dgm:spPr/>
      <dgm:t>
        <a:bodyPr/>
        <a:lstStyle/>
        <a:p>
          <a:endParaRPr lang="en-US"/>
        </a:p>
      </dgm:t>
    </dgm:pt>
    <dgm:pt modelId="{F8ABD738-5D0D-4230-A9DF-D6A779D9F7A8}" type="pres">
      <dgm:prSet presAssocID="{331ABE5B-2B83-44E2-A934-6B414B501C9C}" presName="spacer" presStyleCnt="0"/>
      <dgm:spPr/>
    </dgm:pt>
    <dgm:pt modelId="{342F70A8-48A6-4DA9-9F69-E8727754ECA0}" type="pres">
      <dgm:prSet presAssocID="{09BB94DB-EBBA-4A85-A873-142E67D240CB}" presName="parentText" presStyleLbl="node1" presStyleIdx="3" presStyleCnt="7">
        <dgm:presLayoutVars>
          <dgm:chMax val="0"/>
          <dgm:bulletEnabled val="1"/>
        </dgm:presLayoutVars>
      </dgm:prSet>
      <dgm:spPr/>
      <dgm:t>
        <a:bodyPr/>
        <a:lstStyle/>
        <a:p>
          <a:endParaRPr lang="en-US"/>
        </a:p>
      </dgm:t>
    </dgm:pt>
    <dgm:pt modelId="{2BF4FCA4-F20A-41BA-8FBC-5A181861B76F}" type="pres">
      <dgm:prSet presAssocID="{A3C03A34-A3EA-4D34-942E-9D79240E2B65}" presName="spacer" presStyleCnt="0"/>
      <dgm:spPr/>
    </dgm:pt>
    <dgm:pt modelId="{38674039-E25F-4691-960C-E80F1DCE9F0B}" type="pres">
      <dgm:prSet presAssocID="{313EBEA6-04A4-4E75-B93E-2FD964CCDB27}" presName="parentText" presStyleLbl="node1" presStyleIdx="4" presStyleCnt="7">
        <dgm:presLayoutVars>
          <dgm:chMax val="0"/>
          <dgm:bulletEnabled val="1"/>
        </dgm:presLayoutVars>
      </dgm:prSet>
      <dgm:spPr/>
      <dgm:t>
        <a:bodyPr/>
        <a:lstStyle/>
        <a:p>
          <a:endParaRPr lang="en-US"/>
        </a:p>
      </dgm:t>
    </dgm:pt>
    <dgm:pt modelId="{024DCB6F-5156-43CD-AF39-D21B65B096C9}" type="pres">
      <dgm:prSet presAssocID="{661D433B-EA9C-4B78-97A7-73F99106A60C}" presName="spacer" presStyleCnt="0"/>
      <dgm:spPr/>
    </dgm:pt>
    <dgm:pt modelId="{C13BE7B6-A2DF-4D80-AF06-1A33B62C0E70}" type="pres">
      <dgm:prSet presAssocID="{F3513827-BF9C-452F-9760-792E2ACA6A90}" presName="parentText" presStyleLbl="node1" presStyleIdx="5" presStyleCnt="7">
        <dgm:presLayoutVars>
          <dgm:chMax val="0"/>
          <dgm:bulletEnabled val="1"/>
        </dgm:presLayoutVars>
      </dgm:prSet>
      <dgm:spPr/>
      <dgm:t>
        <a:bodyPr/>
        <a:lstStyle/>
        <a:p>
          <a:endParaRPr lang="en-US"/>
        </a:p>
      </dgm:t>
    </dgm:pt>
    <dgm:pt modelId="{ED99FF4C-DDE0-4CA0-AF42-1C9825756C43}" type="pres">
      <dgm:prSet presAssocID="{B837862B-47A8-4AFC-B1E7-6018B55BAE7A}" presName="spacer" presStyleCnt="0"/>
      <dgm:spPr/>
    </dgm:pt>
    <dgm:pt modelId="{9CD7EA68-58FA-47BA-8A9A-318B34EF1101}" type="pres">
      <dgm:prSet presAssocID="{B6BADFF2-AB33-4F34-98B9-4CE50ABF277B}" presName="parentText" presStyleLbl="node1" presStyleIdx="6" presStyleCnt="7">
        <dgm:presLayoutVars>
          <dgm:chMax val="0"/>
          <dgm:bulletEnabled val="1"/>
        </dgm:presLayoutVars>
      </dgm:prSet>
      <dgm:spPr/>
      <dgm:t>
        <a:bodyPr/>
        <a:lstStyle/>
        <a:p>
          <a:endParaRPr lang="en-US"/>
        </a:p>
      </dgm:t>
    </dgm:pt>
  </dgm:ptLst>
  <dgm:cxnLst>
    <dgm:cxn modelId="{EC3FFDBF-4E0E-4F2E-B6F0-E958E506AD2A}" srcId="{7ADCF9E3-ECF7-4E63-B28B-72979E20AE00}" destId="{0BB30372-80B1-4C5F-8BB4-780ECB2ED6C0}" srcOrd="0" destOrd="0" parTransId="{23378B75-2B21-40BC-AAED-2E687322B681}" sibTransId="{CDE8B0AF-0B0B-42AD-92E6-EB4ED11AD64D}"/>
    <dgm:cxn modelId="{8363B18A-C455-48B8-8622-2C1E6E5BAFAF}" type="presOf" srcId="{F3513827-BF9C-452F-9760-792E2ACA6A90}" destId="{C13BE7B6-A2DF-4D80-AF06-1A33B62C0E70}" srcOrd="0" destOrd="0" presId="urn:microsoft.com/office/officeart/2005/8/layout/vList2"/>
    <dgm:cxn modelId="{B0B309BF-5239-4348-A98D-4E9E29725FFC}" type="presOf" srcId="{09BB94DB-EBBA-4A85-A873-142E67D240CB}" destId="{342F70A8-48A6-4DA9-9F69-E8727754ECA0}" srcOrd="0" destOrd="0" presId="urn:microsoft.com/office/officeart/2005/8/layout/vList2"/>
    <dgm:cxn modelId="{DA2C1CA2-9E41-4E32-B9A5-4D9EE40341B4}" srcId="{7ADCF9E3-ECF7-4E63-B28B-72979E20AE00}" destId="{313EBEA6-04A4-4E75-B93E-2FD964CCDB27}" srcOrd="4" destOrd="0" parTransId="{6F2C612D-69F2-4607-84B3-F60EDC2F5131}" sibTransId="{661D433B-EA9C-4B78-97A7-73F99106A60C}"/>
    <dgm:cxn modelId="{AEE21249-99CE-46AB-8025-553459BADF3B}" type="presOf" srcId="{7ADCF9E3-ECF7-4E63-B28B-72979E20AE00}" destId="{70BBBE95-B723-4C62-8F73-E8397F5E60E8}" srcOrd="0" destOrd="0" presId="urn:microsoft.com/office/officeart/2005/8/layout/vList2"/>
    <dgm:cxn modelId="{BB574AFB-D0D0-4FD2-B1AD-AE15CE4D895D}" srcId="{7ADCF9E3-ECF7-4E63-B28B-72979E20AE00}" destId="{B6BADFF2-AB33-4F34-98B9-4CE50ABF277B}" srcOrd="6" destOrd="0" parTransId="{8E021E4B-96B5-45E6-8566-1E7E9858E2A0}" sibTransId="{BC03A429-6EBA-45B7-BEDB-91D553318DB2}"/>
    <dgm:cxn modelId="{9ED9738D-EC11-4DEE-B42B-956BEC39D49C}" srcId="{7ADCF9E3-ECF7-4E63-B28B-72979E20AE00}" destId="{BFC46503-193D-4E81-A4E2-9D8810315F2B}" srcOrd="1" destOrd="0" parTransId="{E3901950-9C5A-4072-90C2-A4BA238E5267}" sibTransId="{199E2131-C8BB-48C3-91F7-90CF85A7D6E7}"/>
    <dgm:cxn modelId="{B02C7481-BDC4-4790-BF6A-F8BF18D9CEEC}" type="presOf" srcId="{0BB30372-80B1-4C5F-8BB4-780ECB2ED6C0}" destId="{146650CA-926C-40B1-8178-DBC85B9F9720}" srcOrd="0" destOrd="0" presId="urn:microsoft.com/office/officeart/2005/8/layout/vList2"/>
    <dgm:cxn modelId="{18EEFFB5-A7BD-4F87-85F2-BCDA9BD6607C}" type="presOf" srcId="{313EBEA6-04A4-4E75-B93E-2FD964CCDB27}" destId="{38674039-E25F-4691-960C-E80F1DCE9F0B}" srcOrd="0" destOrd="0" presId="urn:microsoft.com/office/officeart/2005/8/layout/vList2"/>
    <dgm:cxn modelId="{5288E007-6DCC-4921-AB1E-C00E5FB53B3D}" type="presOf" srcId="{B6BADFF2-AB33-4F34-98B9-4CE50ABF277B}" destId="{9CD7EA68-58FA-47BA-8A9A-318B34EF1101}" srcOrd="0" destOrd="0" presId="urn:microsoft.com/office/officeart/2005/8/layout/vList2"/>
    <dgm:cxn modelId="{F1B3FAA9-AD9A-45A5-8613-9F57CEBD1560}" type="presOf" srcId="{BFC46503-193D-4E81-A4E2-9D8810315F2B}" destId="{CA0F16F8-E16C-4A28-9E01-FBB5AC094C9A}" srcOrd="0" destOrd="0" presId="urn:microsoft.com/office/officeart/2005/8/layout/vList2"/>
    <dgm:cxn modelId="{12C7AA79-DC6F-44E4-9052-38CE217E7F5F}" srcId="{7ADCF9E3-ECF7-4E63-B28B-72979E20AE00}" destId="{09BB94DB-EBBA-4A85-A873-142E67D240CB}" srcOrd="3" destOrd="0" parTransId="{FE1FC622-CEF7-4171-B2D9-5C141011FBC1}" sibTransId="{A3C03A34-A3EA-4D34-942E-9D79240E2B65}"/>
    <dgm:cxn modelId="{3BB46D31-868A-403B-B0F1-5DDF961C60D8}" srcId="{7ADCF9E3-ECF7-4E63-B28B-72979E20AE00}" destId="{67863D05-4BC1-435E-AE97-DA2B11B33165}" srcOrd="2" destOrd="0" parTransId="{3D45BAFE-8396-4B39-BA3F-CA32F8C9DD2C}" sibTransId="{331ABE5B-2B83-44E2-A934-6B414B501C9C}"/>
    <dgm:cxn modelId="{4CA939AC-E7B9-49EA-BA0D-B331DDF89995}" srcId="{7ADCF9E3-ECF7-4E63-B28B-72979E20AE00}" destId="{F3513827-BF9C-452F-9760-792E2ACA6A90}" srcOrd="5" destOrd="0" parTransId="{8A3FF1A6-E57E-4C6E-AA2F-01DA7F307A77}" sibTransId="{B837862B-47A8-4AFC-B1E7-6018B55BAE7A}"/>
    <dgm:cxn modelId="{2334FF86-97C8-4413-B28A-D3C0B407256E}" type="presOf" srcId="{67863D05-4BC1-435E-AE97-DA2B11B33165}" destId="{7D0224A2-A92B-435D-AD57-B5D3895B23A3}" srcOrd="0" destOrd="0" presId="urn:microsoft.com/office/officeart/2005/8/layout/vList2"/>
    <dgm:cxn modelId="{F183A0FC-E7FF-4E9D-8F40-DCE4E7ECB1B8}" type="presParOf" srcId="{70BBBE95-B723-4C62-8F73-E8397F5E60E8}" destId="{146650CA-926C-40B1-8178-DBC85B9F9720}" srcOrd="0" destOrd="0" presId="urn:microsoft.com/office/officeart/2005/8/layout/vList2"/>
    <dgm:cxn modelId="{B227EB6A-D1EE-4752-A366-60E0B474B9D7}" type="presParOf" srcId="{70BBBE95-B723-4C62-8F73-E8397F5E60E8}" destId="{F509BCDE-E755-4619-B1F0-9E679CAB20C8}" srcOrd="1" destOrd="0" presId="urn:microsoft.com/office/officeart/2005/8/layout/vList2"/>
    <dgm:cxn modelId="{8A804BBB-0117-469B-92F3-DDF1BE3026B3}" type="presParOf" srcId="{70BBBE95-B723-4C62-8F73-E8397F5E60E8}" destId="{CA0F16F8-E16C-4A28-9E01-FBB5AC094C9A}" srcOrd="2" destOrd="0" presId="urn:microsoft.com/office/officeart/2005/8/layout/vList2"/>
    <dgm:cxn modelId="{5C456A74-8F7B-466E-9410-751C1C16E41F}" type="presParOf" srcId="{70BBBE95-B723-4C62-8F73-E8397F5E60E8}" destId="{535C5412-2FAB-47D3-BB63-AAE4703745A6}" srcOrd="3" destOrd="0" presId="urn:microsoft.com/office/officeart/2005/8/layout/vList2"/>
    <dgm:cxn modelId="{1F085B67-0F63-4684-BDFA-845893AE65C4}" type="presParOf" srcId="{70BBBE95-B723-4C62-8F73-E8397F5E60E8}" destId="{7D0224A2-A92B-435D-AD57-B5D3895B23A3}" srcOrd="4" destOrd="0" presId="urn:microsoft.com/office/officeart/2005/8/layout/vList2"/>
    <dgm:cxn modelId="{C229DE11-E0AD-475C-8DFB-0BD0D0D98AB8}" type="presParOf" srcId="{70BBBE95-B723-4C62-8F73-E8397F5E60E8}" destId="{F8ABD738-5D0D-4230-A9DF-D6A779D9F7A8}" srcOrd="5" destOrd="0" presId="urn:microsoft.com/office/officeart/2005/8/layout/vList2"/>
    <dgm:cxn modelId="{9F9EEA03-F074-4475-8F9B-A73635207CF6}" type="presParOf" srcId="{70BBBE95-B723-4C62-8F73-E8397F5E60E8}" destId="{342F70A8-48A6-4DA9-9F69-E8727754ECA0}" srcOrd="6" destOrd="0" presId="urn:microsoft.com/office/officeart/2005/8/layout/vList2"/>
    <dgm:cxn modelId="{F6071E9B-A69B-4674-AECE-DE8E8E30AD37}" type="presParOf" srcId="{70BBBE95-B723-4C62-8F73-E8397F5E60E8}" destId="{2BF4FCA4-F20A-41BA-8FBC-5A181861B76F}" srcOrd="7" destOrd="0" presId="urn:microsoft.com/office/officeart/2005/8/layout/vList2"/>
    <dgm:cxn modelId="{027E0C48-30BB-46C2-A856-C0A702B174D4}" type="presParOf" srcId="{70BBBE95-B723-4C62-8F73-E8397F5E60E8}" destId="{38674039-E25F-4691-960C-E80F1DCE9F0B}" srcOrd="8" destOrd="0" presId="urn:microsoft.com/office/officeart/2005/8/layout/vList2"/>
    <dgm:cxn modelId="{898BA3C4-9A74-403A-9C15-E4588846F311}" type="presParOf" srcId="{70BBBE95-B723-4C62-8F73-E8397F5E60E8}" destId="{024DCB6F-5156-43CD-AF39-D21B65B096C9}" srcOrd="9" destOrd="0" presId="urn:microsoft.com/office/officeart/2005/8/layout/vList2"/>
    <dgm:cxn modelId="{CC582507-5037-4BF3-A0EF-F1794B77653E}" type="presParOf" srcId="{70BBBE95-B723-4C62-8F73-E8397F5E60E8}" destId="{C13BE7B6-A2DF-4D80-AF06-1A33B62C0E70}" srcOrd="10" destOrd="0" presId="urn:microsoft.com/office/officeart/2005/8/layout/vList2"/>
    <dgm:cxn modelId="{77F78553-DFDB-4EF7-8051-7A4FACA02C72}" type="presParOf" srcId="{70BBBE95-B723-4C62-8F73-E8397F5E60E8}" destId="{ED99FF4C-DDE0-4CA0-AF42-1C9825756C43}" srcOrd="11" destOrd="0" presId="urn:microsoft.com/office/officeart/2005/8/layout/vList2"/>
    <dgm:cxn modelId="{FA623F7B-6E4B-40B4-AAB5-7C070AB815E8}" type="presParOf" srcId="{70BBBE95-B723-4C62-8F73-E8397F5E60E8}" destId="{9CD7EA68-58FA-47BA-8A9A-318B34EF1101}" srcOrd="1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E4FB3F-DE5D-49B3-8B72-B73EC025408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7710DF6-53D7-4AAF-98AF-2BD085139002}">
      <dgm:prSet/>
      <dgm:spPr/>
      <dgm:t>
        <a:bodyPr/>
        <a:lstStyle/>
        <a:p>
          <a:pPr rtl="0"/>
          <a:r>
            <a:rPr lang="en-US" b="0" i="0" dirty="0" smtClean="0"/>
            <a:t>Performance Testing Process Guide/ Checklist</a:t>
          </a:r>
          <a:endParaRPr lang="en-US" dirty="0"/>
        </a:p>
      </dgm:t>
    </dgm:pt>
    <dgm:pt modelId="{94C20C88-3623-4074-B2EC-CDB4633B2171}" type="parTrans" cxnId="{C3EBDEBA-E85C-4B7F-926E-C50E7D618345}">
      <dgm:prSet/>
      <dgm:spPr/>
      <dgm:t>
        <a:bodyPr/>
        <a:lstStyle/>
        <a:p>
          <a:endParaRPr lang="en-US"/>
        </a:p>
      </dgm:t>
    </dgm:pt>
    <dgm:pt modelId="{3BEA03DD-3758-49CD-B2AF-A415CDC96CE3}" type="sibTrans" cxnId="{C3EBDEBA-E85C-4B7F-926E-C50E7D618345}">
      <dgm:prSet/>
      <dgm:spPr/>
      <dgm:t>
        <a:bodyPr/>
        <a:lstStyle/>
        <a:p>
          <a:endParaRPr lang="en-US"/>
        </a:p>
      </dgm:t>
    </dgm:pt>
    <dgm:pt modelId="{F26A5D08-9562-4BD4-8565-A701CFDA8EFB}">
      <dgm:prSet/>
      <dgm:spPr/>
      <dgm:t>
        <a:bodyPr/>
        <a:lstStyle/>
        <a:p>
          <a:pPr rtl="0"/>
          <a:r>
            <a:rPr lang="en-US" i="0" dirty="0" smtClean="0"/>
            <a:t>Complete guide to perform testing end to end</a:t>
          </a:r>
          <a:endParaRPr lang="en-US" dirty="0"/>
        </a:p>
      </dgm:t>
    </dgm:pt>
    <dgm:pt modelId="{E915ADB6-3278-4517-8CA5-9969FEBE7D58}" type="parTrans" cxnId="{80CB95C4-E529-4371-8350-6CBEDF964855}">
      <dgm:prSet/>
      <dgm:spPr/>
      <dgm:t>
        <a:bodyPr/>
        <a:lstStyle/>
        <a:p>
          <a:endParaRPr lang="en-US"/>
        </a:p>
      </dgm:t>
    </dgm:pt>
    <dgm:pt modelId="{36B3C2ED-37E6-4859-9219-143E4DD5DC88}" type="sibTrans" cxnId="{80CB95C4-E529-4371-8350-6CBEDF964855}">
      <dgm:prSet/>
      <dgm:spPr/>
      <dgm:t>
        <a:bodyPr/>
        <a:lstStyle/>
        <a:p>
          <a:endParaRPr lang="en-US"/>
        </a:p>
      </dgm:t>
    </dgm:pt>
    <dgm:pt modelId="{99ACF127-D45A-49A2-9207-574DB977EF03}">
      <dgm:prSet/>
      <dgm:spPr/>
      <dgm:t>
        <a:bodyPr/>
        <a:lstStyle/>
        <a:p>
          <a:pPr rtl="0"/>
          <a:r>
            <a:rPr lang="en-US" i="0" dirty="0" smtClean="0"/>
            <a:t>Different stages and the artifacts to be followed</a:t>
          </a:r>
          <a:endParaRPr lang="en-US" b="0" i="0" dirty="0"/>
        </a:p>
      </dgm:t>
    </dgm:pt>
    <dgm:pt modelId="{C17ACBF6-E968-4064-9FFA-1A2E817C77BF}" type="parTrans" cxnId="{6500D0C6-95AA-4409-8213-5F2AFB380394}">
      <dgm:prSet/>
      <dgm:spPr/>
      <dgm:t>
        <a:bodyPr/>
        <a:lstStyle/>
        <a:p>
          <a:endParaRPr lang="en-US"/>
        </a:p>
      </dgm:t>
    </dgm:pt>
    <dgm:pt modelId="{8E5DC872-1904-4FC6-9160-D784BA7B1949}" type="sibTrans" cxnId="{6500D0C6-95AA-4409-8213-5F2AFB380394}">
      <dgm:prSet/>
      <dgm:spPr/>
      <dgm:t>
        <a:bodyPr/>
        <a:lstStyle/>
        <a:p>
          <a:endParaRPr lang="en-US"/>
        </a:p>
      </dgm:t>
    </dgm:pt>
    <dgm:pt modelId="{153E9347-B8C3-4466-9B6F-16EAC614FFDA}">
      <dgm:prSet/>
      <dgm:spPr/>
      <dgm:t>
        <a:bodyPr/>
        <a:lstStyle/>
        <a:p>
          <a:pPr rtl="0"/>
          <a:r>
            <a:rPr lang="en-US" b="0" i="0" dirty="0" smtClean="0"/>
            <a:t>Performance Testing Proposal</a:t>
          </a:r>
          <a:endParaRPr lang="en-US" dirty="0"/>
        </a:p>
      </dgm:t>
    </dgm:pt>
    <dgm:pt modelId="{02C766B8-6C28-4012-BBE7-3E1ADE2E979C}" type="parTrans" cxnId="{21BC2DBD-3C5F-4B20-84D0-52B769952F1C}">
      <dgm:prSet/>
      <dgm:spPr/>
      <dgm:t>
        <a:bodyPr/>
        <a:lstStyle/>
        <a:p>
          <a:endParaRPr lang="en-US"/>
        </a:p>
      </dgm:t>
    </dgm:pt>
    <dgm:pt modelId="{0EA565D0-CF2A-4C7E-8ACC-F38799D292E0}" type="sibTrans" cxnId="{21BC2DBD-3C5F-4B20-84D0-52B769952F1C}">
      <dgm:prSet/>
      <dgm:spPr/>
      <dgm:t>
        <a:bodyPr/>
        <a:lstStyle/>
        <a:p>
          <a:endParaRPr lang="en-US"/>
        </a:p>
      </dgm:t>
    </dgm:pt>
    <dgm:pt modelId="{BB4CF4CC-0417-42AD-A54E-9A6355F1903E}">
      <dgm:prSet/>
      <dgm:spPr/>
      <dgm:t>
        <a:bodyPr/>
        <a:lstStyle/>
        <a:p>
          <a:pPr rtl="0"/>
          <a:r>
            <a:rPr lang="en-US" i="0" dirty="0" smtClean="0"/>
            <a:t>How to frame the proposal?</a:t>
          </a:r>
          <a:endParaRPr lang="en-US" dirty="0"/>
        </a:p>
      </dgm:t>
    </dgm:pt>
    <dgm:pt modelId="{50285A80-8A4B-4CA8-8DBF-50AD93770F77}" type="parTrans" cxnId="{F2CD541C-5225-41D9-B1A8-47CB61B66350}">
      <dgm:prSet/>
      <dgm:spPr/>
      <dgm:t>
        <a:bodyPr/>
        <a:lstStyle/>
        <a:p>
          <a:endParaRPr lang="en-US"/>
        </a:p>
      </dgm:t>
    </dgm:pt>
    <dgm:pt modelId="{CB3A2FC9-1B77-4067-B7AA-1B4D1418D90A}" type="sibTrans" cxnId="{F2CD541C-5225-41D9-B1A8-47CB61B66350}">
      <dgm:prSet/>
      <dgm:spPr/>
      <dgm:t>
        <a:bodyPr/>
        <a:lstStyle/>
        <a:p>
          <a:endParaRPr lang="en-US"/>
        </a:p>
      </dgm:t>
    </dgm:pt>
    <dgm:pt modelId="{A43CA390-B698-4566-A88C-7264BD01BB19}">
      <dgm:prSet/>
      <dgm:spPr/>
      <dgm:t>
        <a:bodyPr/>
        <a:lstStyle/>
        <a:p>
          <a:pPr rtl="0"/>
          <a:r>
            <a:rPr lang="en-US" b="0" i="0" dirty="0" smtClean="0"/>
            <a:t>How to address the customer requirements?</a:t>
          </a:r>
          <a:endParaRPr lang="en-US" b="0" i="0" dirty="0"/>
        </a:p>
      </dgm:t>
    </dgm:pt>
    <dgm:pt modelId="{4304DF61-2860-46DD-9CA2-444314488766}" type="parTrans" cxnId="{47CD6C0A-1EE8-408C-A890-612E75B0DB20}">
      <dgm:prSet/>
      <dgm:spPr/>
      <dgm:t>
        <a:bodyPr/>
        <a:lstStyle/>
        <a:p>
          <a:endParaRPr lang="en-US"/>
        </a:p>
      </dgm:t>
    </dgm:pt>
    <dgm:pt modelId="{60CCF5B7-2893-4C0B-8880-8CE88FA10BAF}" type="sibTrans" cxnId="{47CD6C0A-1EE8-408C-A890-612E75B0DB20}">
      <dgm:prSet/>
      <dgm:spPr/>
      <dgm:t>
        <a:bodyPr/>
        <a:lstStyle/>
        <a:p>
          <a:endParaRPr lang="en-US"/>
        </a:p>
      </dgm:t>
    </dgm:pt>
    <dgm:pt modelId="{522691D3-8AC2-474D-9D93-605108B5AEB6}">
      <dgm:prSet/>
      <dgm:spPr/>
      <dgm:t>
        <a:bodyPr/>
        <a:lstStyle/>
        <a:p>
          <a:pPr rtl="0"/>
          <a:r>
            <a:rPr lang="en-US" b="0" i="0" dirty="0" smtClean="0"/>
            <a:t>Performance Testing Estimation</a:t>
          </a:r>
          <a:endParaRPr lang="en-US" dirty="0"/>
        </a:p>
      </dgm:t>
    </dgm:pt>
    <dgm:pt modelId="{EA919ECA-3D63-4F69-A347-E820605C0512}" type="parTrans" cxnId="{837D5F21-53E7-40C6-8522-AE56757C2787}">
      <dgm:prSet/>
      <dgm:spPr/>
      <dgm:t>
        <a:bodyPr/>
        <a:lstStyle/>
        <a:p>
          <a:endParaRPr lang="en-US"/>
        </a:p>
      </dgm:t>
    </dgm:pt>
    <dgm:pt modelId="{B96C2D33-3D29-4E79-94E6-847731F0E27D}" type="sibTrans" cxnId="{837D5F21-53E7-40C6-8522-AE56757C2787}">
      <dgm:prSet/>
      <dgm:spPr/>
      <dgm:t>
        <a:bodyPr/>
        <a:lstStyle/>
        <a:p>
          <a:endParaRPr lang="en-US"/>
        </a:p>
      </dgm:t>
    </dgm:pt>
    <dgm:pt modelId="{BF1ABACA-8415-49A0-9D8B-90AA8652AD70}">
      <dgm:prSet/>
      <dgm:spPr/>
      <dgm:t>
        <a:bodyPr/>
        <a:lstStyle/>
        <a:p>
          <a:pPr rtl="0"/>
          <a:r>
            <a:rPr lang="en-US" i="0" dirty="0" smtClean="0"/>
            <a:t>How to use the estimation model?</a:t>
          </a:r>
          <a:endParaRPr lang="en-US" dirty="0"/>
        </a:p>
      </dgm:t>
    </dgm:pt>
    <dgm:pt modelId="{9D62514F-FF89-4E85-9604-1799DCBD86E5}" type="parTrans" cxnId="{3737D94B-0B5A-4480-BB5C-56F59509F33A}">
      <dgm:prSet/>
      <dgm:spPr/>
      <dgm:t>
        <a:bodyPr/>
        <a:lstStyle/>
        <a:p>
          <a:endParaRPr lang="en-US"/>
        </a:p>
      </dgm:t>
    </dgm:pt>
    <dgm:pt modelId="{AC7F0EE2-9DEE-43E2-A1D7-4DEAA2511007}" type="sibTrans" cxnId="{3737D94B-0B5A-4480-BB5C-56F59509F33A}">
      <dgm:prSet/>
      <dgm:spPr/>
      <dgm:t>
        <a:bodyPr/>
        <a:lstStyle/>
        <a:p>
          <a:endParaRPr lang="en-US"/>
        </a:p>
      </dgm:t>
    </dgm:pt>
    <dgm:pt modelId="{B4931D20-1C72-45CE-9318-AA39CB122CA6}">
      <dgm:prSet/>
      <dgm:spPr/>
      <dgm:t>
        <a:bodyPr/>
        <a:lstStyle/>
        <a:p>
          <a:pPr rtl="0"/>
          <a:r>
            <a:rPr lang="en-US" b="0" i="0" dirty="0" smtClean="0"/>
            <a:t>Tool evaluation</a:t>
          </a:r>
          <a:endParaRPr lang="en-US" dirty="0"/>
        </a:p>
      </dgm:t>
    </dgm:pt>
    <dgm:pt modelId="{19250A7C-E0BE-4DCE-8AF0-85FDBA36B2E3}" type="parTrans" cxnId="{2D38C1C4-3009-4391-AB5F-A797C146D08C}">
      <dgm:prSet/>
      <dgm:spPr/>
      <dgm:t>
        <a:bodyPr/>
        <a:lstStyle/>
        <a:p>
          <a:endParaRPr lang="en-US"/>
        </a:p>
      </dgm:t>
    </dgm:pt>
    <dgm:pt modelId="{C692E730-C555-470B-A99F-0E8EE7F5596E}" type="sibTrans" cxnId="{2D38C1C4-3009-4391-AB5F-A797C146D08C}">
      <dgm:prSet/>
      <dgm:spPr/>
      <dgm:t>
        <a:bodyPr/>
        <a:lstStyle/>
        <a:p>
          <a:endParaRPr lang="en-US"/>
        </a:p>
      </dgm:t>
    </dgm:pt>
    <dgm:pt modelId="{4E152EEA-23FC-4C11-9A39-051089DE5441}">
      <dgm:prSet/>
      <dgm:spPr/>
      <dgm:t>
        <a:bodyPr/>
        <a:lstStyle/>
        <a:p>
          <a:pPr rtl="0"/>
          <a:r>
            <a:rPr lang="en-US" i="0" dirty="0" smtClean="0"/>
            <a:t>How to use the tool evaluation template?</a:t>
          </a:r>
          <a:endParaRPr lang="en-US" dirty="0"/>
        </a:p>
      </dgm:t>
    </dgm:pt>
    <dgm:pt modelId="{9B8E4315-5743-46D5-8357-3EB535CAE223}" type="parTrans" cxnId="{678BDACC-7676-462E-81EF-C00DBD7601E5}">
      <dgm:prSet/>
      <dgm:spPr/>
      <dgm:t>
        <a:bodyPr/>
        <a:lstStyle/>
        <a:p>
          <a:endParaRPr lang="en-US"/>
        </a:p>
      </dgm:t>
    </dgm:pt>
    <dgm:pt modelId="{D46D05F3-2A23-4C98-9012-C52D20D3694F}" type="sibTrans" cxnId="{678BDACC-7676-462E-81EF-C00DBD7601E5}">
      <dgm:prSet/>
      <dgm:spPr/>
      <dgm:t>
        <a:bodyPr/>
        <a:lstStyle/>
        <a:p>
          <a:endParaRPr lang="en-US"/>
        </a:p>
      </dgm:t>
    </dgm:pt>
    <dgm:pt modelId="{EF220CC6-500C-46A3-B878-37B638224074}">
      <dgm:prSet/>
      <dgm:spPr/>
      <dgm:t>
        <a:bodyPr/>
        <a:lstStyle/>
        <a:p>
          <a:pPr rtl="0"/>
          <a:r>
            <a:rPr lang="en-US" i="0" dirty="0" smtClean="0"/>
            <a:t>How to recommend the tool</a:t>
          </a:r>
          <a:endParaRPr lang="en-US" b="0" i="0" dirty="0"/>
        </a:p>
      </dgm:t>
    </dgm:pt>
    <dgm:pt modelId="{117B5CB0-C3BB-4B4A-B35C-D413DF73A6C2}" type="parTrans" cxnId="{96FB6B9A-7913-4F01-8848-7D1C113DD436}">
      <dgm:prSet/>
      <dgm:spPr/>
      <dgm:t>
        <a:bodyPr/>
        <a:lstStyle/>
        <a:p>
          <a:endParaRPr lang="en-US"/>
        </a:p>
      </dgm:t>
    </dgm:pt>
    <dgm:pt modelId="{AD1A29A7-CDF1-41B3-8162-F254B2A17A90}" type="sibTrans" cxnId="{96FB6B9A-7913-4F01-8848-7D1C113DD436}">
      <dgm:prSet/>
      <dgm:spPr/>
      <dgm:t>
        <a:bodyPr/>
        <a:lstStyle/>
        <a:p>
          <a:endParaRPr lang="en-US"/>
        </a:p>
      </dgm:t>
    </dgm:pt>
    <dgm:pt modelId="{07DC3360-BA0B-4066-9EA6-B39178B74204}" type="pres">
      <dgm:prSet presAssocID="{CCE4FB3F-DE5D-49B3-8B72-B73EC0254081}" presName="Name0" presStyleCnt="0">
        <dgm:presLayoutVars>
          <dgm:dir/>
          <dgm:animLvl val="lvl"/>
          <dgm:resizeHandles val="exact"/>
        </dgm:presLayoutVars>
      </dgm:prSet>
      <dgm:spPr/>
      <dgm:t>
        <a:bodyPr/>
        <a:lstStyle/>
        <a:p>
          <a:endParaRPr lang="en-US"/>
        </a:p>
      </dgm:t>
    </dgm:pt>
    <dgm:pt modelId="{A40CC168-011C-444B-8039-A66E45858BCA}" type="pres">
      <dgm:prSet presAssocID="{97710DF6-53D7-4AAF-98AF-2BD085139002}" presName="linNode" presStyleCnt="0"/>
      <dgm:spPr/>
    </dgm:pt>
    <dgm:pt modelId="{EEAC64CF-4B04-421E-8301-0831FB41CEF4}" type="pres">
      <dgm:prSet presAssocID="{97710DF6-53D7-4AAF-98AF-2BD085139002}" presName="parentText" presStyleLbl="node1" presStyleIdx="0" presStyleCnt="4">
        <dgm:presLayoutVars>
          <dgm:chMax val="1"/>
          <dgm:bulletEnabled val="1"/>
        </dgm:presLayoutVars>
      </dgm:prSet>
      <dgm:spPr/>
      <dgm:t>
        <a:bodyPr/>
        <a:lstStyle/>
        <a:p>
          <a:endParaRPr lang="en-US"/>
        </a:p>
      </dgm:t>
    </dgm:pt>
    <dgm:pt modelId="{F63B42AE-63B5-41AD-9698-06DE70B3BAD0}" type="pres">
      <dgm:prSet presAssocID="{97710DF6-53D7-4AAF-98AF-2BD085139002}" presName="descendantText" presStyleLbl="alignAccFollowNode1" presStyleIdx="0" presStyleCnt="4">
        <dgm:presLayoutVars>
          <dgm:bulletEnabled val="1"/>
        </dgm:presLayoutVars>
      </dgm:prSet>
      <dgm:spPr/>
      <dgm:t>
        <a:bodyPr/>
        <a:lstStyle/>
        <a:p>
          <a:endParaRPr lang="en-US"/>
        </a:p>
      </dgm:t>
    </dgm:pt>
    <dgm:pt modelId="{0DECE4DF-B890-4FA9-B676-F5A7350C3415}" type="pres">
      <dgm:prSet presAssocID="{3BEA03DD-3758-49CD-B2AF-A415CDC96CE3}" presName="sp" presStyleCnt="0"/>
      <dgm:spPr/>
    </dgm:pt>
    <dgm:pt modelId="{5332C3EB-9973-4614-A558-1CA55F2D007B}" type="pres">
      <dgm:prSet presAssocID="{153E9347-B8C3-4466-9B6F-16EAC614FFDA}" presName="linNode" presStyleCnt="0"/>
      <dgm:spPr/>
    </dgm:pt>
    <dgm:pt modelId="{36E2266B-CC30-49C8-969E-AA8EF2019D10}" type="pres">
      <dgm:prSet presAssocID="{153E9347-B8C3-4466-9B6F-16EAC614FFDA}" presName="parentText" presStyleLbl="node1" presStyleIdx="1" presStyleCnt="4">
        <dgm:presLayoutVars>
          <dgm:chMax val="1"/>
          <dgm:bulletEnabled val="1"/>
        </dgm:presLayoutVars>
      </dgm:prSet>
      <dgm:spPr/>
      <dgm:t>
        <a:bodyPr/>
        <a:lstStyle/>
        <a:p>
          <a:endParaRPr lang="en-US"/>
        </a:p>
      </dgm:t>
    </dgm:pt>
    <dgm:pt modelId="{3AA30C6D-E426-4E89-9F8A-DA1FE4CFE8F4}" type="pres">
      <dgm:prSet presAssocID="{153E9347-B8C3-4466-9B6F-16EAC614FFDA}" presName="descendantText" presStyleLbl="alignAccFollowNode1" presStyleIdx="1" presStyleCnt="4">
        <dgm:presLayoutVars>
          <dgm:bulletEnabled val="1"/>
        </dgm:presLayoutVars>
      </dgm:prSet>
      <dgm:spPr/>
      <dgm:t>
        <a:bodyPr/>
        <a:lstStyle/>
        <a:p>
          <a:endParaRPr lang="en-US"/>
        </a:p>
      </dgm:t>
    </dgm:pt>
    <dgm:pt modelId="{FD15B7B3-F167-4830-ABD8-07CF1FAA7341}" type="pres">
      <dgm:prSet presAssocID="{0EA565D0-CF2A-4C7E-8ACC-F38799D292E0}" presName="sp" presStyleCnt="0"/>
      <dgm:spPr/>
    </dgm:pt>
    <dgm:pt modelId="{81598BD7-AAC3-4920-A641-ED324DB0D973}" type="pres">
      <dgm:prSet presAssocID="{522691D3-8AC2-474D-9D93-605108B5AEB6}" presName="linNode" presStyleCnt="0"/>
      <dgm:spPr/>
    </dgm:pt>
    <dgm:pt modelId="{E5CA20E2-16F7-430C-BD14-E4B2D39FA9A4}" type="pres">
      <dgm:prSet presAssocID="{522691D3-8AC2-474D-9D93-605108B5AEB6}" presName="parentText" presStyleLbl="node1" presStyleIdx="2" presStyleCnt="4">
        <dgm:presLayoutVars>
          <dgm:chMax val="1"/>
          <dgm:bulletEnabled val="1"/>
        </dgm:presLayoutVars>
      </dgm:prSet>
      <dgm:spPr/>
      <dgm:t>
        <a:bodyPr/>
        <a:lstStyle/>
        <a:p>
          <a:endParaRPr lang="en-US"/>
        </a:p>
      </dgm:t>
    </dgm:pt>
    <dgm:pt modelId="{44024ACA-34F1-404E-8BD1-AE08C9C17B5B}" type="pres">
      <dgm:prSet presAssocID="{522691D3-8AC2-474D-9D93-605108B5AEB6}" presName="descendantText" presStyleLbl="alignAccFollowNode1" presStyleIdx="2" presStyleCnt="4">
        <dgm:presLayoutVars>
          <dgm:bulletEnabled val="1"/>
        </dgm:presLayoutVars>
      </dgm:prSet>
      <dgm:spPr/>
      <dgm:t>
        <a:bodyPr/>
        <a:lstStyle/>
        <a:p>
          <a:endParaRPr lang="en-US"/>
        </a:p>
      </dgm:t>
    </dgm:pt>
    <dgm:pt modelId="{52D48152-CF28-4385-8EBC-5746D116EB53}" type="pres">
      <dgm:prSet presAssocID="{B96C2D33-3D29-4E79-94E6-847731F0E27D}" presName="sp" presStyleCnt="0"/>
      <dgm:spPr/>
    </dgm:pt>
    <dgm:pt modelId="{6CCC4C57-3066-43C1-8D91-F89A73B2945E}" type="pres">
      <dgm:prSet presAssocID="{B4931D20-1C72-45CE-9318-AA39CB122CA6}" presName="linNode" presStyleCnt="0"/>
      <dgm:spPr/>
    </dgm:pt>
    <dgm:pt modelId="{75424B30-0C56-4F3E-8AD9-EA1304AE41AB}" type="pres">
      <dgm:prSet presAssocID="{B4931D20-1C72-45CE-9318-AA39CB122CA6}" presName="parentText" presStyleLbl="node1" presStyleIdx="3" presStyleCnt="4">
        <dgm:presLayoutVars>
          <dgm:chMax val="1"/>
          <dgm:bulletEnabled val="1"/>
        </dgm:presLayoutVars>
      </dgm:prSet>
      <dgm:spPr/>
      <dgm:t>
        <a:bodyPr/>
        <a:lstStyle/>
        <a:p>
          <a:endParaRPr lang="en-US"/>
        </a:p>
      </dgm:t>
    </dgm:pt>
    <dgm:pt modelId="{BF2978E3-DB1C-45BD-BE2F-26E60D582CCD}" type="pres">
      <dgm:prSet presAssocID="{B4931D20-1C72-45CE-9318-AA39CB122CA6}" presName="descendantText" presStyleLbl="alignAccFollowNode1" presStyleIdx="3" presStyleCnt="4">
        <dgm:presLayoutVars>
          <dgm:bulletEnabled val="1"/>
        </dgm:presLayoutVars>
      </dgm:prSet>
      <dgm:spPr/>
      <dgm:t>
        <a:bodyPr/>
        <a:lstStyle/>
        <a:p>
          <a:endParaRPr lang="en-US"/>
        </a:p>
      </dgm:t>
    </dgm:pt>
  </dgm:ptLst>
  <dgm:cxnLst>
    <dgm:cxn modelId="{21BC2DBD-3C5F-4B20-84D0-52B769952F1C}" srcId="{CCE4FB3F-DE5D-49B3-8B72-B73EC0254081}" destId="{153E9347-B8C3-4466-9B6F-16EAC614FFDA}" srcOrd="1" destOrd="0" parTransId="{02C766B8-6C28-4012-BBE7-3E1ADE2E979C}" sibTransId="{0EA565D0-CF2A-4C7E-8ACC-F38799D292E0}"/>
    <dgm:cxn modelId="{2D38C1C4-3009-4391-AB5F-A797C146D08C}" srcId="{CCE4FB3F-DE5D-49B3-8B72-B73EC0254081}" destId="{B4931D20-1C72-45CE-9318-AA39CB122CA6}" srcOrd="3" destOrd="0" parTransId="{19250A7C-E0BE-4DCE-8AF0-85FDBA36B2E3}" sibTransId="{C692E730-C555-470B-A99F-0E8EE7F5596E}"/>
    <dgm:cxn modelId="{531E0370-BD74-4A0F-BF4C-F538E9970102}" type="presOf" srcId="{99ACF127-D45A-49A2-9207-574DB977EF03}" destId="{F63B42AE-63B5-41AD-9698-06DE70B3BAD0}" srcOrd="0" destOrd="1" presId="urn:microsoft.com/office/officeart/2005/8/layout/vList5"/>
    <dgm:cxn modelId="{3B569B15-00C0-4922-A475-D3B1DE988074}" type="presOf" srcId="{522691D3-8AC2-474D-9D93-605108B5AEB6}" destId="{E5CA20E2-16F7-430C-BD14-E4B2D39FA9A4}" srcOrd="0" destOrd="0" presId="urn:microsoft.com/office/officeart/2005/8/layout/vList5"/>
    <dgm:cxn modelId="{C8009520-3AA6-493C-9751-61E961581D10}" type="presOf" srcId="{B4931D20-1C72-45CE-9318-AA39CB122CA6}" destId="{75424B30-0C56-4F3E-8AD9-EA1304AE41AB}" srcOrd="0" destOrd="0" presId="urn:microsoft.com/office/officeart/2005/8/layout/vList5"/>
    <dgm:cxn modelId="{758EB502-B858-435E-9C8E-31A0A24A18E1}" type="presOf" srcId="{4E152EEA-23FC-4C11-9A39-051089DE5441}" destId="{BF2978E3-DB1C-45BD-BE2F-26E60D582CCD}" srcOrd="0" destOrd="0" presId="urn:microsoft.com/office/officeart/2005/8/layout/vList5"/>
    <dgm:cxn modelId="{80CB95C4-E529-4371-8350-6CBEDF964855}" srcId="{97710DF6-53D7-4AAF-98AF-2BD085139002}" destId="{F26A5D08-9562-4BD4-8565-A701CFDA8EFB}" srcOrd="0" destOrd="0" parTransId="{E915ADB6-3278-4517-8CA5-9969FEBE7D58}" sibTransId="{36B3C2ED-37E6-4859-9219-143E4DD5DC88}"/>
    <dgm:cxn modelId="{0A3E03DC-7553-4F6D-9C33-9B48C4F41497}" type="presOf" srcId="{F26A5D08-9562-4BD4-8565-A701CFDA8EFB}" destId="{F63B42AE-63B5-41AD-9698-06DE70B3BAD0}" srcOrd="0" destOrd="0" presId="urn:microsoft.com/office/officeart/2005/8/layout/vList5"/>
    <dgm:cxn modelId="{47CD6C0A-1EE8-408C-A890-612E75B0DB20}" srcId="{153E9347-B8C3-4466-9B6F-16EAC614FFDA}" destId="{A43CA390-B698-4566-A88C-7264BD01BB19}" srcOrd="1" destOrd="0" parTransId="{4304DF61-2860-46DD-9CA2-444314488766}" sibTransId="{60CCF5B7-2893-4C0B-8880-8CE88FA10BAF}"/>
    <dgm:cxn modelId="{E2FA222B-521D-47FC-B163-464C28E887E8}" type="presOf" srcId="{153E9347-B8C3-4466-9B6F-16EAC614FFDA}" destId="{36E2266B-CC30-49C8-969E-AA8EF2019D10}" srcOrd="0" destOrd="0" presId="urn:microsoft.com/office/officeart/2005/8/layout/vList5"/>
    <dgm:cxn modelId="{678BDACC-7676-462E-81EF-C00DBD7601E5}" srcId="{B4931D20-1C72-45CE-9318-AA39CB122CA6}" destId="{4E152EEA-23FC-4C11-9A39-051089DE5441}" srcOrd="0" destOrd="0" parTransId="{9B8E4315-5743-46D5-8357-3EB535CAE223}" sibTransId="{D46D05F3-2A23-4C98-9012-C52D20D3694F}"/>
    <dgm:cxn modelId="{3737D94B-0B5A-4480-BB5C-56F59509F33A}" srcId="{522691D3-8AC2-474D-9D93-605108B5AEB6}" destId="{BF1ABACA-8415-49A0-9D8B-90AA8652AD70}" srcOrd="0" destOrd="0" parTransId="{9D62514F-FF89-4E85-9604-1799DCBD86E5}" sibTransId="{AC7F0EE2-9DEE-43E2-A1D7-4DEAA2511007}"/>
    <dgm:cxn modelId="{B6C8685A-507C-441D-819C-36947B5C9223}" type="presOf" srcId="{BF1ABACA-8415-49A0-9D8B-90AA8652AD70}" destId="{44024ACA-34F1-404E-8BD1-AE08C9C17B5B}" srcOrd="0" destOrd="0" presId="urn:microsoft.com/office/officeart/2005/8/layout/vList5"/>
    <dgm:cxn modelId="{8B6F9C39-3F17-4398-AD12-4D2ACAC5F850}" type="presOf" srcId="{EF220CC6-500C-46A3-B878-37B638224074}" destId="{BF2978E3-DB1C-45BD-BE2F-26E60D582CCD}" srcOrd="0" destOrd="1" presId="urn:microsoft.com/office/officeart/2005/8/layout/vList5"/>
    <dgm:cxn modelId="{98E0C63D-FBEF-4A59-A3D0-90A064697ADA}" type="presOf" srcId="{A43CA390-B698-4566-A88C-7264BD01BB19}" destId="{3AA30C6D-E426-4E89-9F8A-DA1FE4CFE8F4}" srcOrd="0" destOrd="1" presId="urn:microsoft.com/office/officeart/2005/8/layout/vList5"/>
    <dgm:cxn modelId="{96FB6B9A-7913-4F01-8848-7D1C113DD436}" srcId="{B4931D20-1C72-45CE-9318-AA39CB122CA6}" destId="{EF220CC6-500C-46A3-B878-37B638224074}" srcOrd="1" destOrd="0" parTransId="{117B5CB0-C3BB-4B4A-B35C-D413DF73A6C2}" sibTransId="{AD1A29A7-CDF1-41B3-8162-F254B2A17A90}"/>
    <dgm:cxn modelId="{F2CD541C-5225-41D9-B1A8-47CB61B66350}" srcId="{153E9347-B8C3-4466-9B6F-16EAC614FFDA}" destId="{BB4CF4CC-0417-42AD-A54E-9A6355F1903E}" srcOrd="0" destOrd="0" parTransId="{50285A80-8A4B-4CA8-8DBF-50AD93770F77}" sibTransId="{CB3A2FC9-1B77-4067-B7AA-1B4D1418D90A}"/>
    <dgm:cxn modelId="{FE6953FD-B7AE-4A31-9899-3A1C794B8723}" type="presOf" srcId="{BB4CF4CC-0417-42AD-A54E-9A6355F1903E}" destId="{3AA30C6D-E426-4E89-9F8A-DA1FE4CFE8F4}" srcOrd="0" destOrd="0" presId="urn:microsoft.com/office/officeart/2005/8/layout/vList5"/>
    <dgm:cxn modelId="{5DC915CC-8E02-42B2-B47A-6370E7DA5048}" type="presOf" srcId="{CCE4FB3F-DE5D-49B3-8B72-B73EC0254081}" destId="{07DC3360-BA0B-4066-9EA6-B39178B74204}" srcOrd="0" destOrd="0" presId="urn:microsoft.com/office/officeart/2005/8/layout/vList5"/>
    <dgm:cxn modelId="{0DEAF088-EADF-4631-A7D3-A7AB040FCAE1}" type="presOf" srcId="{97710DF6-53D7-4AAF-98AF-2BD085139002}" destId="{EEAC64CF-4B04-421E-8301-0831FB41CEF4}" srcOrd="0" destOrd="0" presId="urn:microsoft.com/office/officeart/2005/8/layout/vList5"/>
    <dgm:cxn modelId="{C3EBDEBA-E85C-4B7F-926E-C50E7D618345}" srcId="{CCE4FB3F-DE5D-49B3-8B72-B73EC0254081}" destId="{97710DF6-53D7-4AAF-98AF-2BD085139002}" srcOrd="0" destOrd="0" parTransId="{94C20C88-3623-4074-B2EC-CDB4633B2171}" sibTransId="{3BEA03DD-3758-49CD-B2AF-A415CDC96CE3}"/>
    <dgm:cxn modelId="{6500D0C6-95AA-4409-8213-5F2AFB380394}" srcId="{97710DF6-53D7-4AAF-98AF-2BD085139002}" destId="{99ACF127-D45A-49A2-9207-574DB977EF03}" srcOrd="1" destOrd="0" parTransId="{C17ACBF6-E968-4064-9FFA-1A2E817C77BF}" sibTransId="{8E5DC872-1904-4FC6-9160-D784BA7B1949}"/>
    <dgm:cxn modelId="{837D5F21-53E7-40C6-8522-AE56757C2787}" srcId="{CCE4FB3F-DE5D-49B3-8B72-B73EC0254081}" destId="{522691D3-8AC2-474D-9D93-605108B5AEB6}" srcOrd="2" destOrd="0" parTransId="{EA919ECA-3D63-4F69-A347-E820605C0512}" sibTransId="{B96C2D33-3D29-4E79-94E6-847731F0E27D}"/>
    <dgm:cxn modelId="{2C3461BE-CCD1-485F-998A-2AD4221D8CE3}" type="presParOf" srcId="{07DC3360-BA0B-4066-9EA6-B39178B74204}" destId="{A40CC168-011C-444B-8039-A66E45858BCA}" srcOrd="0" destOrd="0" presId="urn:microsoft.com/office/officeart/2005/8/layout/vList5"/>
    <dgm:cxn modelId="{3520A30B-7AAF-48B9-9243-EC8D4B940C72}" type="presParOf" srcId="{A40CC168-011C-444B-8039-A66E45858BCA}" destId="{EEAC64CF-4B04-421E-8301-0831FB41CEF4}" srcOrd="0" destOrd="0" presId="urn:microsoft.com/office/officeart/2005/8/layout/vList5"/>
    <dgm:cxn modelId="{E7E2FFBC-0BD8-4625-A1E3-EC634E2DF2E6}" type="presParOf" srcId="{A40CC168-011C-444B-8039-A66E45858BCA}" destId="{F63B42AE-63B5-41AD-9698-06DE70B3BAD0}" srcOrd="1" destOrd="0" presId="urn:microsoft.com/office/officeart/2005/8/layout/vList5"/>
    <dgm:cxn modelId="{0D1DD1DC-447A-44BF-B557-1DF01CBCA591}" type="presParOf" srcId="{07DC3360-BA0B-4066-9EA6-B39178B74204}" destId="{0DECE4DF-B890-4FA9-B676-F5A7350C3415}" srcOrd="1" destOrd="0" presId="urn:microsoft.com/office/officeart/2005/8/layout/vList5"/>
    <dgm:cxn modelId="{8ACE0783-7DE5-4664-9F20-98715AB61E41}" type="presParOf" srcId="{07DC3360-BA0B-4066-9EA6-B39178B74204}" destId="{5332C3EB-9973-4614-A558-1CA55F2D007B}" srcOrd="2" destOrd="0" presId="urn:microsoft.com/office/officeart/2005/8/layout/vList5"/>
    <dgm:cxn modelId="{52CA4100-41C6-45DE-90A9-F92FF52D58CB}" type="presParOf" srcId="{5332C3EB-9973-4614-A558-1CA55F2D007B}" destId="{36E2266B-CC30-49C8-969E-AA8EF2019D10}" srcOrd="0" destOrd="0" presId="urn:microsoft.com/office/officeart/2005/8/layout/vList5"/>
    <dgm:cxn modelId="{452DD7E3-A715-45E1-8277-92D34B2A4D61}" type="presParOf" srcId="{5332C3EB-9973-4614-A558-1CA55F2D007B}" destId="{3AA30C6D-E426-4E89-9F8A-DA1FE4CFE8F4}" srcOrd="1" destOrd="0" presId="urn:microsoft.com/office/officeart/2005/8/layout/vList5"/>
    <dgm:cxn modelId="{474FEBA7-D9FC-4C3F-B73F-364EC4BB9C03}" type="presParOf" srcId="{07DC3360-BA0B-4066-9EA6-B39178B74204}" destId="{FD15B7B3-F167-4830-ABD8-07CF1FAA7341}" srcOrd="3" destOrd="0" presId="urn:microsoft.com/office/officeart/2005/8/layout/vList5"/>
    <dgm:cxn modelId="{6444CF37-7587-46B6-BF3C-C1FC02F3C204}" type="presParOf" srcId="{07DC3360-BA0B-4066-9EA6-B39178B74204}" destId="{81598BD7-AAC3-4920-A641-ED324DB0D973}" srcOrd="4" destOrd="0" presId="urn:microsoft.com/office/officeart/2005/8/layout/vList5"/>
    <dgm:cxn modelId="{A6597B52-DF8D-4FE6-81CF-2FFD4FDF3902}" type="presParOf" srcId="{81598BD7-AAC3-4920-A641-ED324DB0D973}" destId="{E5CA20E2-16F7-430C-BD14-E4B2D39FA9A4}" srcOrd="0" destOrd="0" presId="urn:microsoft.com/office/officeart/2005/8/layout/vList5"/>
    <dgm:cxn modelId="{61412890-403E-4F63-95DF-BB4BD1606406}" type="presParOf" srcId="{81598BD7-AAC3-4920-A641-ED324DB0D973}" destId="{44024ACA-34F1-404E-8BD1-AE08C9C17B5B}" srcOrd="1" destOrd="0" presId="urn:microsoft.com/office/officeart/2005/8/layout/vList5"/>
    <dgm:cxn modelId="{FCEF4DC8-B293-4078-8AE4-476237D3D0FB}" type="presParOf" srcId="{07DC3360-BA0B-4066-9EA6-B39178B74204}" destId="{52D48152-CF28-4385-8EBC-5746D116EB53}" srcOrd="5" destOrd="0" presId="urn:microsoft.com/office/officeart/2005/8/layout/vList5"/>
    <dgm:cxn modelId="{18A94251-780A-49BB-AA9E-0A164FA660BA}" type="presParOf" srcId="{07DC3360-BA0B-4066-9EA6-B39178B74204}" destId="{6CCC4C57-3066-43C1-8D91-F89A73B2945E}" srcOrd="6" destOrd="0" presId="urn:microsoft.com/office/officeart/2005/8/layout/vList5"/>
    <dgm:cxn modelId="{9AC9AF25-BC25-49C6-B61F-448CBEFF5FE5}" type="presParOf" srcId="{6CCC4C57-3066-43C1-8D91-F89A73B2945E}" destId="{75424B30-0C56-4F3E-8AD9-EA1304AE41AB}" srcOrd="0" destOrd="0" presId="urn:microsoft.com/office/officeart/2005/8/layout/vList5"/>
    <dgm:cxn modelId="{C76F6128-90C3-4E4A-A9AF-134B3EC5B2C4}" type="presParOf" srcId="{6CCC4C57-3066-43C1-8D91-F89A73B2945E}" destId="{BF2978E3-DB1C-45BD-BE2F-26E60D582CCD}"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BC2762-E9AA-4446-9C12-FD95AA58B7D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BDF7353-6EDC-4107-BE82-C4EB48221874}">
      <dgm:prSet custT="1"/>
      <dgm:spPr/>
      <dgm:t>
        <a:bodyPr/>
        <a:lstStyle/>
        <a:p>
          <a:pPr rtl="0"/>
          <a:r>
            <a:rPr lang="en-US" sz="2400" i="0" dirty="0" smtClean="0"/>
            <a:t>Business process identification</a:t>
          </a:r>
          <a:endParaRPr lang="en-US" sz="2400" dirty="0"/>
        </a:p>
      </dgm:t>
    </dgm:pt>
    <dgm:pt modelId="{897F5713-082B-413F-846A-68535449152B}" type="parTrans" cxnId="{3CE821C3-6541-4078-807F-9E245FF32267}">
      <dgm:prSet/>
      <dgm:spPr/>
      <dgm:t>
        <a:bodyPr/>
        <a:lstStyle/>
        <a:p>
          <a:endParaRPr lang="en-US" sz="1400"/>
        </a:p>
      </dgm:t>
    </dgm:pt>
    <dgm:pt modelId="{83BACD61-CBE5-4E91-BC92-CBE578C010FF}" type="sibTrans" cxnId="{3CE821C3-6541-4078-807F-9E245FF32267}">
      <dgm:prSet/>
      <dgm:spPr/>
      <dgm:t>
        <a:bodyPr/>
        <a:lstStyle/>
        <a:p>
          <a:endParaRPr lang="en-US" sz="1400"/>
        </a:p>
      </dgm:t>
    </dgm:pt>
    <dgm:pt modelId="{FD637A78-E1F1-4676-BF4F-7A3CB0FF8624}">
      <dgm:prSet custT="1"/>
      <dgm:spPr/>
      <dgm:t>
        <a:bodyPr/>
        <a:lstStyle/>
        <a:p>
          <a:pPr rtl="0"/>
          <a:r>
            <a:rPr lang="en-US" sz="1800" i="0" dirty="0" smtClean="0"/>
            <a:t>Definition of business process</a:t>
          </a:r>
          <a:endParaRPr lang="en-US" sz="1800" dirty="0"/>
        </a:p>
      </dgm:t>
    </dgm:pt>
    <dgm:pt modelId="{314DBFF3-3B77-44F2-A9B8-9F0108FC1739}" type="parTrans" cxnId="{38E1B08F-16A2-4BC4-8381-6365F3766BD7}">
      <dgm:prSet/>
      <dgm:spPr/>
      <dgm:t>
        <a:bodyPr/>
        <a:lstStyle/>
        <a:p>
          <a:endParaRPr lang="en-US" sz="1400"/>
        </a:p>
      </dgm:t>
    </dgm:pt>
    <dgm:pt modelId="{02E45A08-88DF-4D79-ADEB-9D3F8F592541}" type="sibTrans" cxnId="{38E1B08F-16A2-4BC4-8381-6365F3766BD7}">
      <dgm:prSet/>
      <dgm:spPr/>
      <dgm:t>
        <a:bodyPr/>
        <a:lstStyle/>
        <a:p>
          <a:endParaRPr lang="en-US" sz="1400"/>
        </a:p>
      </dgm:t>
    </dgm:pt>
    <dgm:pt modelId="{DED27DF9-A818-4EB2-856F-03C5CE0818C1}">
      <dgm:prSet custT="1"/>
      <dgm:spPr/>
      <dgm:t>
        <a:bodyPr/>
        <a:lstStyle/>
        <a:p>
          <a:pPr rtl="0"/>
          <a:r>
            <a:rPr lang="en-US" sz="1800" i="0" dirty="0" smtClean="0"/>
            <a:t>Identification of critical business processes</a:t>
          </a:r>
          <a:endParaRPr lang="en-US" sz="1800" dirty="0"/>
        </a:p>
      </dgm:t>
    </dgm:pt>
    <dgm:pt modelId="{51446A17-8B35-4FB7-B3EF-7D8FD239151E}" type="parTrans" cxnId="{D035C331-8CF8-4310-ACD4-73C438CD14F2}">
      <dgm:prSet/>
      <dgm:spPr/>
      <dgm:t>
        <a:bodyPr/>
        <a:lstStyle/>
        <a:p>
          <a:endParaRPr lang="en-US" sz="1400"/>
        </a:p>
      </dgm:t>
    </dgm:pt>
    <dgm:pt modelId="{204F1B2F-99E8-4022-83FB-F8C7D57ED0A2}" type="sibTrans" cxnId="{D035C331-8CF8-4310-ACD4-73C438CD14F2}">
      <dgm:prSet/>
      <dgm:spPr/>
      <dgm:t>
        <a:bodyPr/>
        <a:lstStyle/>
        <a:p>
          <a:endParaRPr lang="en-US" sz="1400"/>
        </a:p>
      </dgm:t>
    </dgm:pt>
    <dgm:pt modelId="{A1E61C73-D449-421B-A781-AC91D7F5C460}">
      <dgm:prSet custT="1"/>
      <dgm:spPr/>
      <dgm:t>
        <a:bodyPr/>
        <a:lstStyle/>
        <a:p>
          <a:pPr rtl="0"/>
          <a:r>
            <a:rPr lang="en-US" sz="1800" i="0" dirty="0" smtClean="0"/>
            <a:t>Grouping of business processes</a:t>
          </a:r>
          <a:endParaRPr lang="en-US" sz="1800" dirty="0"/>
        </a:p>
      </dgm:t>
    </dgm:pt>
    <dgm:pt modelId="{977D03B9-1E99-46F0-B27C-363F70C7C333}" type="parTrans" cxnId="{9B33B08B-A81D-4B84-B054-158D3F76C893}">
      <dgm:prSet/>
      <dgm:spPr/>
      <dgm:t>
        <a:bodyPr/>
        <a:lstStyle/>
        <a:p>
          <a:endParaRPr lang="en-US" sz="1400"/>
        </a:p>
      </dgm:t>
    </dgm:pt>
    <dgm:pt modelId="{FCD480E0-217B-40EA-8489-3844772B633C}" type="sibTrans" cxnId="{9B33B08B-A81D-4B84-B054-158D3F76C893}">
      <dgm:prSet/>
      <dgm:spPr/>
      <dgm:t>
        <a:bodyPr/>
        <a:lstStyle/>
        <a:p>
          <a:endParaRPr lang="en-US" sz="1400"/>
        </a:p>
      </dgm:t>
    </dgm:pt>
    <dgm:pt modelId="{9B359081-1DA6-434D-A2CD-771D2910DDB6}">
      <dgm:prSet custT="1"/>
      <dgm:spPr/>
      <dgm:t>
        <a:bodyPr/>
        <a:lstStyle/>
        <a:p>
          <a:pPr rtl="0"/>
          <a:r>
            <a:rPr lang="en-US" sz="2400" i="0" dirty="0" smtClean="0"/>
            <a:t>Performance Test Plan</a:t>
          </a:r>
          <a:endParaRPr lang="en-US" sz="2400" dirty="0"/>
        </a:p>
      </dgm:t>
    </dgm:pt>
    <dgm:pt modelId="{ECDB8493-5C89-4780-98C0-01F1BD9CE3F1}" type="parTrans" cxnId="{9062EDD2-53A5-4ADB-83C8-98BF0B4F88EB}">
      <dgm:prSet/>
      <dgm:spPr/>
      <dgm:t>
        <a:bodyPr/>
        <a:lstStyle/>
        <a:p>
          <a:endParaRPr lang="en-US" sz="1400"/>
        </a:p>
      </dgm:t>
    </dgm:pt>
    <dgm:pt modelId="{FC54240B-1BC3-44B2-BAD2-02A97CA43393}" type="sibTrans" cxnId="{9062EDD2-53A5-4ADB-83C8-98BF0B4F88EB}">
      <dgm:prSet/>
      <dgm:spPr/>
      <dgm:t>
        <a:bodyPr/>
        <a:lstStyle/>
        <a:p>
          <a:endParaRPr lang="en-US" sz="1400"/>
        </a:p>
      </dgm:t>
    </dgm:pt>
    <dgm:pt modelId="{EFF321EE-1090-407B-A473-56ECB350DBB3}">
      <dgm:prSet custT="1"/>
      <dgm:spPr/>
      <dgm:t>
        <a:bodyPr/>
        <a:lstStyle/>
        <a:p>
          <a:pPr rtl="0"/>
          <a:r>
            <a:rPr lang="en-US" sz="1800" i="0" dirty="0" smtClean="0"/>
            <a:t>Framing the test strategy</a:t>
          </a:r>
          <a:endParaRPr lang="en-US" sz="1800" dirty="0"/>
        </a:p>
      </dgm:t>
    </dgm:pt>
    <dgm:pt modelId="{580F86FC-2655-433C-BE11-736B644E5DAB}" type="parTrans" cxnId="{4AAF99A8-FCDA-4549-AD45-0BB73B9CD0C2}">
      <dgm:prSet/>
      <dgm:spPr/>
      <dgm:t>
        <a:bodyPr/>
        <a:lstStyle/>
        <a:p>
          <a:endParaRPr lang="en-US" sz="1400"/>
        </a:p>
      </dgm:t>
    </dgm:pt>
    <dgm:pt modelId="{A88BF909-43E5-4AF5-A804-CAD2242C3CEC}" type="sibTrans" cxnId="{4AAF99A8-FCDA-4549-AD45-0BB73B9CD0C2}">
      <dgm:prSet/>
      <dgm:spPr/>
      <dgm:t>
        <a:bodyPr/>
        <a:lstStyle/>
        <a:p>
          <a:endParaRPr lang="en-US" sz="1400"/>
        </a:p>
      </dgm:t>
    </dgm:pt>
    <dgm:pt modelId="{5F8ACCEE-0D36-4349-ACEC-6026628B1A60}">
      <dgm:prSet custT="1"/>
      <dgm:spPr/>
      <dgm:t>
        <a:bodyPr/>
        <a:lstStyle/>
        <a:p>
          <a:pPr rtl="0"/>
          <a:r>
            <a:rPr lang="en-US" sz="1800" i="0" dirty="0" smtClean="0"/>
            <a:t>Creating a test plan</a:t>
          </a:r>
          <a:endParaRPr lang="en-US" sz="1800" dirty="0"/>
        </a:p>
      </dgm:t>
    </dgm:pt>
    <dgm:pt modelId="{3E7FB5E2-4830-473F-8F7A-05244FBE1ED1}" type="parTrans" cxnId="{838610E6-E3BA-4135-9349-42DDD9492E6F}">
      <dgm:prSet/>
      <dgm:spPr/>
      <dgm:t>
        <a:bodyPr/>
        <a:lstStyle/>
        <a:p>
          <a:endParaRPr lang="en-US" sz="1400"/>
        </a:p>
      </dgm:t>
    </dgm:pt>
    <dgm:pt modelId="{21D45B2E-22CB-4CFD-A2DF-097178444013}" type="sibTrans" cxnId="{838610E6-E3BA-4135-9349-42DDD9492E6F}">
      <dgm:prSet/>
      <dgm:spPr/>
      <dgm:t>
        <a:bodyPr/>
        <a:lstStyle/>
        <a:p>
          <a:endParaRPr lang="en-US" sz="1400"/>
        </a:p>
      </dgm:t>
    </dgm:pt>
    <dgm:pt modelId="{1BB4170C-4BF7-4FCF-BBC2-C174AB450516}">
      <dgm:prSet custT="1"/>
      <dgm:spPr/>
      <dgm:t>
        <a:bodyPr/>
        <a:lstStyle/>
        <a:p>
          <a:pPr rtl="0"/>
          <a:r>
            <a:rPr lang="en-US" sz="1800" i="0" dirty="0" smtClean="0"/>
            <a:t>Approach for load, stress, scalability tests etc..</a:t>
          </a:r>
          <a:endParaRPr lang="en-US" sz="1800" dirty="0"/>
        </a:p>
      </dgm:t>
    </dgm:pt>
    <dgm:pt modelId="{5FEC9DCE-BD2D-4146-94ED-04F93CC76ED3}" type="parTrans" cxnId="{DEFDA5CF-174C-498F-A8E6-68B1E4DC5DD5}">
      <dgm:prSet/>
      <dgm:spPr/>
      <dgm:t>
        <a:bodyPr/>
        <a:lstStyle/>
        <a:p>
          <a:endParaRPr lang="en-US" sz="1400"/>
        </a:p>
      </dgm:t>
    </dgm:pt>
    <dgm:pt modelId="{5E0C340B-9B54-424B-A0B1-CE77FE307274}" type="sibTrans" cxnId="{DEFDA5CF-174C-498F-A8E6-68B1E4DC5DD5}">
      <dgm:prSet/>
      <dgm:spPr/>
      <dgm:t>
        <a:bodyPr/>
        <a:lstStyle/>
        <a:p>
          <a:endParaRPr lang="en-US" sz="1400"/>
        </a:p>
      </dgm:t>
    </dgm:pt>
    <dgm:pt modelId="{32F85694-7822-4BEF-BA91-F4DDE39B519F}">
      <dgm:prSet custT="1"/>
      <dgm:spPr/>
      <dgm:t>
        <a:bodyPr/>
        <a:lstStyle/>
        <a:p>
          <a:pPr rtl="0"/>
          <a:r>
            <a:rPr lang="en-US" sz="2400" i="0" dirty="0" smtClean="0"/>
            <a:t>Performance Test Scenario Development</a:t>
          </a:r>
          <a:endParaRPr lang="en-US" sz="2400" dirty="0"/>
        </a:p>
      </dgm:t>
    </dgm:pt>
    <dgm:pt modelId="{9E69063F-4578-4500-AEA9-AD4E1C7F1B50}" type="parTrans" cxnId="{8100B5A4-A659-4D3C-86FB-AA6BA414C89F}">
      <dgm:prSet/>
      <dgm:spPr/>
      <dgm:t>
        <a:bodyPr/>
        <a:lstStyle/>
        <a:p>
          <a:endParaRPr lang="en-US" sz="1400"/>
        </a:p>
      </dgm:t>
    </dgm:pt>
    <dgm:pt modelId="{F125AA89-04BE-4276-B7EC-FCD16C9568CB}" type="sibTrans" cxnId="{8100B5A4-A659-4D3C-86FB-AA6BA414C89F}">
      <dgm:prSet/>
      <dgm:spPr/>
      <dgm:t>
        <a:bodyPr/>
        <a:lstStyle/>
        <a:p>
          <a:endParaRPr lang="en-US" sz="1400"/>
        </a:p>
      </dgm:t>
    </dgm:pt>
    <dgm:pt modelId="{82EEC31A-4E67-48E4-AA6C-FD0665025296}">
      <dgm:prSet custT="1"/>
      <dgm:spPr/>
      <dgm:t>
        <a:bodyPr/>
        <a:lstStyle/>
        <a:p>
          <a:pPr rtl="0"/>
          <a:r>
            <a:rPr lang="en-US" sz="1800" i="0" dirty="0" smtClean="0"/>
            <a:t>How to assign users and load details to a business process</a:t>
          </a:r>
          <a:endParaRPr lang="en-US" sz="1800" dirty="0"/>
        </a:p>
      </dgm:t>
    </dgm:pt>
    <dgm:pt modelId="{28127677-69ED-4E86-B5B9-8E08038F2A33}" type="parTrans" cxnId="{CD1F5388-40F3-48FF-873F-4FF863E06956}">
      <dgm:prSet/>
      <dgm:spPr/>
      <dgm:t>
        <a:bodyPr/>
        <a:lstStyle/>
        <a:p>
          <a:endParaRPr lang="en-US" sz="1400"/>
        </a:p>
      </dgm:t>
    </dgm:pt>
    <dgm:pt modelId="{9F2C33BA-891C-4998-B3DD-76C6BD382BE2}" type="sibTrans" cxnId="{CD1F5388-40F3-48FF-873F-4FF863E06956}">
      <dgm:prSet/>
      <dgm:spPr/>
      <dgm:t>
        <a:bodyPr/>
        <a:lstStyle/>
        <a:p>
          <a:endParaRPr lang="en-US" sz="1400"/>
        </a:p>
      </dgm:t>
    </dgm:pt>
    <dgm:pt modelId="{6BDFD1AF-7580-4341-A57E-FE6053FCF456}">
      <dgm:prSet custT="1"/>
      <dgm:spPr/>
      <dgm:t>
        <a:bodyPr/>
        <a:lstStyle/>
        <a:p>
          <a:pPr rtl="0"/>
          <a:r>
            <a:rPr lang="en-US" sz="1800" i="0" dirty="0" smtClean="0"/>
            <a:t>How to define the iterations</a:t>
          </a:r>
          <a:endParaRPr lang="en-US" sz="1800" dirty="0"/>
        </a:p>
      </dgm:t>
    </dgm:pt>
    <dgm:pt modelId="{9EBCAB73-8F6C-4C99-B70B-8CB6AB3E54FC}" type="parTrans" cxnId="{D727D137-738B-4AB4-99C0-0CB9139B8355}">
      <dgm:prSet/>
      <dgm:spPr/>
      <dgm:t>
        <a:bodyPr/>
        <a:lstStyle/>
        <a:p>
          <a:endParaRPr lang="en-US" sz="1400"/>
        </a:p>
      </dgm:t>
    </dgm:pt>
    <dgm:pt modelId="{8C7DA8A2-5E98-4FA3-BAB8-4AE35E576698}" type="sibTrans" cxnId="{D727D137-738B-4AB4-99C0-0CB9139B8355}">
      <dgm:prSet/>
      <dgm:spPr/>
      <dgm:t>
        <a:bodyPr/>
        <a:lstStyle/>
        <a:p>
          <a:endParaRPr lang="en-US" sz="1400"/>
        </a:p>
      </dgm:t>
    </dgm:pt>
    <dgm:pt modelId="{0ED3572A-0366-4026-B853-1BB73E553977}" type="pres">
      <dgm:prSet presAssocID="{8CBC2762-E9AA-4446-9C12-FD95AA58B7DF}" presName="Name0" presStyleCnt="0">
        <dgm:presLayoutVars>
          <dgm:dir/>
          <dgm:animLvl val="lvl"/>
          <dgm:resizeHandles val="exact"/>
        </dgm:presLayoutVars>
      </dgm:prSet>
      <dgm:spPr/>
      <dgm:t>
        <a:bodyPr/>
        <a:lstStyle/>
        <a:p>
          <a:endParaRPr lang="en-US"/>
        </a:p>
      </dgm:t>
    </dgm:pt>
    <dgm:pt modelId="{B11C4A0D-4BE8-445B-AC10-C33E89D30DFB}" type="pres">
      <dgm:prSet presAssocID="{1BDF7353-6EDC-4107-BE82-C4EB48221874}" presName="linNode" presStyleCnt="0"/>
      <dgm:spPr/>
    </dgm:pt>
    <dgm:pt modelId="{D8DFA7F3-70F2-4794-BB0E-268070045668}" type="pres">
      <dgm:prSet presAssocID="{1BDF7353-6EDC-4107-BE82-C4EB48221874}" presName="parentText" presStyleLbl="node1" presStyleIdx="0" presStyleCnt="3" custScaleY="80317">
        <dgm:presLayoutVars>
          <dgm:chMax val="1"/>
          <dgm:bulletEnabled val="1"/>
        </dgm:presLayoutVars>
      </dgm:prSet>
      <dgm:spPr/>
      <dgm:t>
        <a:bodyPr/>
        <a:lstStyle/>
        <a:p>
          <a:endParaRPr lang="en-US"/>
        </a:p>
      </dgm:t>
    </dgm:pt>
    <dgm:pt modelId="{33B215E1-395B-4BB2-A2CE-5511324AFADA}" type="pres">
      <dgm:prSet presAssocID="{1BDF7353-6EDC-4107-BE82-C4EB48221874}" presName="descendantText" presStyleLbl="alignAccFollowNode1" presStyleIdx="0" presStyleCnt="3">
        <dgm:presLayoutVars>
          <dgm:bulletEnabled val="1"/>
        </dgm:presLayoutVars>
      </dgm:prSet>
      <dgm:spPr/>
      <dgm:t>
        <a:bodyPr/>
        <a:lstStyle/>
        <a:p>
          <a:endParaRPr lang="en-US"/>
        </a:p>
      </dgm:t>
    </dgm:pt>
    <dgm:pt modelId="{EDBABB16-FF5E-4777-8D18-CB1F24252018}" type="pres">
      <dgm:prSet presAssocID="{83BACD61-CBE5-4E91-BC92-CBE578C010FF}" presName="sp" presStyleCnt="0"/>
      <dgm:spPr/>
    </dgm:pt>
    <dgm:pt modelId="{3C5FD458-BAB4-453E-B201-363F42EE7FCA}" type="pres">
      <dgm:prSet presAssocID="{9B359081-1DA6-434D-A2CD-771D2910DDB6}" presName="linNode" presStyleCnt="0"/>
      <dgm:spPr/>
    </dgm:pt>
    <dgm:pt modelId="{AE31B0BE-5BA9-4F26-8D43-064C29453C75}" type="pres">
      <dgm:prSet presAssocID="{9B359081-1DA6-434D-A2CD-771D2910DDB6}" presName="parentText" presStyleLbl="node1" presStyleIdx="1" presStyleCnt="3" custScaleY="76212">
        <dgm:presLayoutVars>
          <dgm:chMax val="1"/>
          <dgm:bulletEnabled val="1"/>
        </dgm:presLayoutVars>
      </dgm:prSet>
      <dgm:spPr/>
      <dgm:t>
        <a:bodyPr/>
        <a:lstStyle/>
        <a:p>
          <a:endParaRPr lang="en-US"/>
        </a:p>
      </dgm:t>
    </dgm:pt>
    <dgm:pt modelId="{E05F7BA7-7DFF-419F-92A8-17C5A7B8E18E}" type="pres">
      <dgm:prSet presAssocID="{9B359081-1DA6-434D-A2CD-771D2910DDB6}" presName="descendantText" presStyleLbl="alignAccFollowNode1" presStyleIdx="1" presStyleCnt="3">
        <dgm:presLayoutVars>
          <dgm:bulletEnabled val="1"/>
        </dgm:presLayoutVars>
      </dgm:prSet>
      <dgm:spPr/>
      <dgm:t>
        <a:bodyPr/>
        <a:lstStyle/>
        <a:p>
          <a:endParaRPr lang="en-US"/>
        </a:p>
      </dgm:t>
    </dgm:pt>
    <dgm:pt modelId="{45BEBAA5-920D-4061-8964-01C77552C619}" type="pres">
      <dgm:prSet presAssocID="{FC54240B-1BC3-44B2-BAD2-02A97CA43393}" presName="sp" presStyleCnt="0"/>
      <dgm:spPr/>
    </dgm:pt>
    <dgm:pt modelId="{EB9D0444-590A-4ED9-93B2-2080AB73495E}" type="pres">
      <dgm:prSet presAssocID="{32F85694-7822-4BEF-BA91-F4DDE39B519F}" presName="linNode" presStyleCnt="0"/>
      <dgm:spPr/>
    </dgm:pt>
    <dgm:pt modelId="{52D1CDC2-EC5B-4AC1-B09F-F321814C0ACF}" type="pres">
      <dgm:prSet presAssocID="{32F85694-7822-4BEF-BA91-F4DDE39B519F}" presName="parentText" presStyleLbl="node1" presStyleIdx="2" presStyleCnt="3" custScaleY="78838">
        <dgm:presLayoutVars>
          <dgm:chMax val="1"/>
          <dgm:bulletEnabled val="1"/>
        </dgm:presLayoutVars>
      </dgm:prSet>
      <dgm:spPr/>
      <dgm:t>
        <a:bodyPr/>
        <a:lstStyle/>
        <a:p>
          <a:endParaRPr lang="en-US"/>
        </a:p>
      </dgm:t>
    </dgm:pt>
    <dgm:pt modelId="{0C78ED78-045C-4078-9B36-3DE84F86845D}" type="pres">
      <dgm:prSet presAssocID="{32F85694-7822-4BEF-BA91-F4DDE39B519F}" presName="descendantText" presStyleLbl="alignAccFollowNode1" presStyleIdx="2" presStyleCnt="3">
        <dgm:presLayoutVars>
          <dgm:bulletEnabled val="1"/>
        </dgm:presLayoutVars>
      </dgm:prSet>
      <dgm:spPr/>
      <dgm:t>
        <a:bodyPr/>
        <a:lstStyle/>
        <a:p>
          <a:endParaRPr lang="en-US"/>
        </a:p>
      </dgm:t>
    </dgm:pt>
  </dgm:ptLst>
  <dgm:cxnLst>
    <dgm:cxn modelId="{DEFDA5CF-174C-498F-A8E6-68B1E4DC5DD5}" srcId="{9B359081-1DA6-434D-A2CD-771D2910DDB6}" destId="{1BB4170C-4BF7-4FCF-BBC2-C174AB450516}" srcOrd="2" destOrd="0" parTransId="{5FEC9DCE-BD2D-4146-94ED-04F93CC76ED3}" sibTransId="{5E0C340B-9B54-424B-A0B1-CE77FE307274}"/>
    <dgm:cxn modelId="{38E1B08F-16A2-4BC4-8381-6365F3766BD7}" srcId="{1BDF7353-6EDC-4107-BE82-C4EB48221874}" destId="{FD637A78-E1F1-4676-BF4F-7A3CB0FF8624}" srcOrd="0" destOrd="0" parTransId="{314DBFF3-3B77-44F2-A9B8-9F0108FC1739}" sibTransId="{02E45A08-88DF-4D79-ADEB-9D3F8F592541}"/>
    <dgm:cxn modelId="{3CE821C3-6541-4078-807F-9E245FF32267}" srcId="{8CBC2762-E9AA-4446-9C12-FD95AA58B7DF}" destId="{1BDF7353-6EDC-4107-BE82-C4EB48221874}" srcOrd="0" destOrd="0" parTransId="{897F5713-082B-413F-846A-68535449152B}" sibTransId="{83BACD61-CBE5-4E91-BC92-CBE578C010FF}"/>
    <dgm:cxn modelId="{4AAF99A8-FCDA-4549-AD45-0BB73B9CD0C2}" srcId="{9B359081-1DA6-434D-A2CD-771D2910DDB6}" destId="{EFF321EE-1090-407B-A473-56ECB350DBB3}" srcOrd="0" destOrd="0" parTransId="{580F86FC-2655-433C-BE11-736B644E5DAB}" sibTransId="{A88BF909-43E5-4AF5-A804-CAD2242C3CEC}"/>
    <dgm:cxn modelId="{9062EDD2-53A5-4ADB-83C8-98BF0B4F88EB}" srcId="{8CBC2762-E9AA-4446-9C12-FD95AA58B7DF}" destId="{9B359081-1DA6-434D-A2CD-771D2910DDB6}" srcOrd="1" destOrd="0" parTransId="{ECDB8493-5C89-4780-98C0-01F1BD9CE3F1}" sibTransId="{FC54240B-1BC3-44B2-BAD2-02A97CA43393}"/>
    <dgm:cxn modelId="{CD1F5388-40F3-48FF-873F-4FF863E06956}" srcId="{32F85694-7822-4BEF-BA91-F4DDE39B519F}" destId="{82EEC31A-4E67-48E4-AA6C-FD0665025296}" srcOrd="0" destOrd="0" parTransId="{28127677-69ED-4E86-B5B9-8E08038F2A33}" sibTransId="{9F2C33BA-891C-4998-B3DD-76C6BD382BE2}"/>
    <dgm:cxn modelId="{D035C331-8CF8-4310-ACD4-73C438CD14F2}" srcId="{1BDF7353-6EDC-4107-BE82-C4EB48221874}" destId="{DED27DF9-A818-4EB2-856F-03C5CE0818C1}" srcOrd="1" destOrd="0" parTransId="{51446A17-8B35-4FB7-B3EF-7D8FD239151E}" sibTransId="{204F1B2F-99E8-4022-83FB-F8C7D57ED0A2}"/>
    <dgm:cxn modelId="{9B33B08B-A81D-4B84-B054-158D3F76C893}" srcId="{1BDF7353-6EDC-4107-BE82-C4EB48221874}" destId="{A1E61C73-D449-421B-A781-AC91D7F5C460}" srcOrd="2" destOrd="0" parTransId="{977D03B9-1E99-46F0-B27C-363F70C7C333}" sibTransId="{FCD480E0-217B-40EA-8489-3844772B633C}"/>
    <dgm:cxn modelId="{93945813-C438-4A84-A92A-DA1FF3042579}" type="presOf" srcId="{1BDF7353-6EDC-4107-BE82-C4EB48221874}" destId="{D8DFA7F3-70F2-4794-BB0E-268070045668}" srcOrd="0" destOrd="0" presId="urn:microsoft.com/office/officeart/2005/8/layout/vList5"/>
    <dgm:cxn modelId="{2A62A611-AE99-4D54-AED7-BABD31367DAB}" type="presOf" srcId="{6BDFD1AF-7580-4341-A57E-FE6053FCF456}" destId="{0C78ED78-045C-4078-9B36-3DE84F86845D}" srcOrd="0" destOrd="1" presId="urn:microsoft.com/office/officeart/2005/8/layout/vList5"/>
    <dgm:cxn modelId="{60E8F0E0-AD4D-482F-954A-8ABCCBD82D4B}" type="presOf" srcId="{82EEC31A-4E67-48E4-AA6C-FD0665025296}" destId="{0C78ED78-045C-4078-9B36-3DE84F86845D}" srcOrd="0" destOrd="0" presId="urn:microsoft.com/office/officeart/2005/8/layout/vList5"/>
    <dgm:cxn modelId="{D727D137-738B-4AB4-99C0-0CB9139B8355}" srcId="{32F85694-7822-4BEF-BA91-F4DDE39B519F}" destId="{6BDFD1AF-7580-4341-A57E-FE6053FCF456}" srcOrd="1" destOrd="0" parTransId="{9EBCAB73-8F6C-4C99-B70B-8CB6AB3E54FC}" sibTransId="{8C7DA8A2-5E98-4FA3-BAB8-4AE35E576698}"/>
    <dgm:cxn modelId="{838610E6-E3BA-4135-9349-42DDD9492E6F}" srcId="{9B359081-1DA6-434D-A2CD-771D2910DDB6}" destId="{5F8ACCEE-0D36-4349-ACEC-6026628B1A60}" srcOrd="1" destOrd="0" parTransId="{3E7FB5E2-4830-473F-8F7A-05244FBE1ED1}" sibTransId="{21D45B2E-22CB-4CFD-A2DF-097178444013}"/>
    <dgm:cxn modelId="{8100B5A4-A659-4D3C-86FB-AA6BA414C89F}" srcId="{8CBC2762-E9AA-4446-9C12-FD95AA58B7DF}" destId="{32F85694-7822-4BEF-BA91-F4DDE39B519F}" srcOrd="2" destOrd="0" parTransId="{9E69063F-4578-4500-AEA9-AD4E1C7F1B50}" sibTransId="{F125AA89-04BE-4276-B7EC-FCD16C9568CB}"/>
    <dgm:cxn modelId="{00B3CDA2-3AD3-4A64-8336-E7318F2C6D41}" type="presOf" srcId="{9B359081-1DA6-434D-A2CD-771D2910DDB6}" destId="{AE31B0BE-5BA9-4F26-8D43-064C29453C75}" srcOrd="0" destOrd="0" presId="urn:microsoft.com/office/officeart/2005/8/layout/vList5"/>
    <dgm:cxn modelId="{81F54DF1-1165-4214-A9C3-85929EFF675C}" type="presOf" srcId="{5F8ACCEE-0D36-4349-ACEC-6026628B1A60}" destId="{E05F7BA7-7DFF-419F-92A8-17C5A7B8E18E}" srcOrd="0" destOrd="1" presId="urn:microsoft.com/office/officeart/2005/8/layout/vList5"/>
    <dgm:cxn modelId="{E4CEFC6E-AEE7-49E1-A379-F171F23774CC}" type="presOf" srcId="{EFF321EE-1090-407B-A473-56ECB350DBB3}" destId="{E05F7BA7-7DFF-419F-92A8-17C5A7B8E18E}" srcOrd="0" destOrd="0" presId="urn:microsoft.com/office/officeart/2005/8/layout/vList5"/>
    <dgm:cxn modelId="{20C8ABE8-8DF4-41B3-834D-88F23A11FA60}" type="presOf" srcId="{32F85694-7822-4BEF-BA91-F4DDE39B519F}" destId="{52D1CDC2-EC5B-4AC1-B09F-F321814C0ACF}" srcOrd="0" destOrd="0" presId="urn:microsoft.com/office/officeart/2005/8/layout/vList5"/>
    <dgm:cxn modelId="{2E4F2716-8C87-44F9-AEB3-DDF3EA3CD2F3}" type="presOf" srcId="{1BB4170C-4BF7-4FCF-BBC2-C174AB450516}" destId="{E05F7BA7-7DFF-419F-92A8-17C5A7B8E18E}" srcOrd="0" destOrd="2" presId="urn:microsoft.com/office/officeart/2005/8/layout/vList5"/>
    <dgm:cxn modelId="{5A1D0708-F030-45C2-B5E2-46569EDF83D1}" type="presOf" srcId="{A1E61C73-D449-421B-A781-AC91D7F5C460}" destId="{33B215E1-395B-4BB2-A2CE-5511324AFADA}" srcOrd="0" destOrd="2" presId="urn:microsoft.com/office/officeart/2005/8/layout/vList5"/>
    <dgm:cxn modelId="{458EF520-DE72-4865-88D1-73760418F52E}" type="presOf" srcId="{DED27DF9-A818-4EB2-856F-03C5CE0818C1}" destId="{33B215E1-395B-4BB2-A2CE-5511324AFADA}" srcOrd="0" destOrd="1" presId="urn:microsoft.com/office/officeart/2005/8/layout/vList5"/>
    <dgm:cxn modelId="{6639E5AB-0AEF-4D72-B8C4-21BBA2A6B5C9}" type="presOf" srcId="{FD637A78-E1F1-4676-BF4F-7A3CB0FF8624}" destId="{33B215E1-395B-4BB2-A2CE-5511324AFADA}" srcOrd="0" destOrd="0" presId="urn:microsoft.com/office/officeart/2005/8/layout/vList5"/>
    <dgm:cxn modelId="{7134AFAF-23D7-4A2F-AF67-4AA41C5C961A}" type="presOf" srcId="{8CBC2762-E9AA-4446-9C12-FD95AA58B7DF}" destId="{0ED3572A-0366-4026-B853-1BB73E553977}" srcOrd="0" destOrd="0" presId="urn:microsoft.com/office/officeart/2005/8/layout/vList5"/>
    <dgm:cxn modelId="{AF81FB59-FD23-43AF-ABEF-CD2530788167}" type="presParOf" srcId="{0ED3572A-0366-4026-B853-1BB73E553977}" destId="{B11C4A0D-4BE8-445B-AC10-C33E89D30DFB}" srcOrd="0" destOrd="0" presId="urn:microsoft.com/office/officeart/2005/8/layout/vList5"/>
    <dgm:cxn modelId="{7BB430A8-DA4B-4650-88DD-058DCE260EA5}" type="presParOf" srcId="{B11C4A0D-4BE8-445B-AC10-C33E89D30DFB}" destId="{D8DFA7F3-70F2-4794-BB0E-268070045668}" srcOrd="0" destOrd="0" presId="urn:microsoft.com/office/officeart/2005/8/layout/vList5"/>
    <dgm:cxn modelId="{14FBEE78-07D1-4CE7-A110-D3D386B09504}" type="presParOf" srcId="{B11C4A0D-4BE8-445B-AC10-C33E89D30DFB}" destId="{33B215E1-395B-4BB2-A2CE-5511324AFADA}" srcOrd="1" destOrd="0" presId="urn:microsoft.com/office/officeart/2005/8/layout/vList5"/>
    <dgm:cxn modelId="{CF8632FB-4BD8-47AD-A720-1C4950CE526D}" type="presParOf" srcId="{0ED3572A-0366-4026-B853-1BB73E553977}" destId="{EDBABB16-FF5E-4777-8D18-CB1F24252018}" srcOrd="1" destOrd="0" presId="urn:microsoft.com/office/officeart/2005/8/layout/vList5"/>
    <dgm:cxn modelId="{A28C4616-DBDE-4DBA-A9BC-EAA53406039C}" type="presParOf" srcId="{0ED3572A-0366-4026-B853-1BB73E553977}" destId="{3C5FD458-BAB4-453E-B201-363F42EE7FCA}" srcOrd="2" destOrd="0" presId="urn:microsoft.com/office/officeart/2005/8/layout/vList5"/>
    <dgm:cxn modelId="{864D7D60-9147-473C-B0F0-FFC798CB7601}" type="presParOf" srcId="{3C5FD458-BAB4-453E-B201-363F42EE7FCA}" destId="{AE31B0BE-5BA9-4F26-8D43-064C29453C75}" srcOrd="0" destOrd="0" presId="urn:microsoft.com/office/officeart/2005/8/layout/vList5"/>
    <dgm:cxn modelId="{730730B5-E37E-4726-9EF7-0936B53669F6}" type="presParOf" srcId="{3C5FD458-BAB4-453E-B201-363F42EE7FCA}" destId="{E05F7BA7-7DFF-419F-92A8-17C5A7B8E18E}" srcOrd="1" destOrd="0" presId="urn:microsoft.com/office/officeart/2005/8/layout/vList5"/>
    <dgm:cxn modelId="{DF540FF9-7681-4C59-A512-DEC824121659}" type="presParOf" srcId="{0ED3572A-0366-4026-B853-1BB73E553977}" destId="{45BEBAA5-920D-4061-8964-01C77552C619}" srcOrd="3" destOrd="0" presId="urn:microsoft.com/office/officeart/2005/8/layout/vList5"/>
    <dgm:cxn modelId="{DCEA5AD4-5147-4D5F-9194-F5C007042722}" type="presParOf" srcId="{0ED3572A-0366-4026-B853-1BB73E553977}" destId="{EB9D0444-590A-4ED9-93B2-2080AB73495E}" srcOrd="4" destOrd="0" presId="urn:microsoft.com/office/officeart/2005/8/layout/vList5"/>
    <dgm:cxn modelId="{EDBA77A5-D650-49F5-B4E6-376D143E9747}" type="presParOf" srcId="{EB9D0444-590A-4ED9-93B2-2080AB73495E}" destId="{52D1CDC2-EC5B-4AC1-B09F-F321814C0ACF}" srcOrd="0" destOrd="0" presId="urn:microsoft.com/office/officeart/2005/8/layout/vList5"/>
    <dgm:cxn modelId="{1AAD2F63-963A-40D9-837D-35915D72317A}" type="presParOf" srcId="{EB9D0444-590A-4ED9-93B2-2080AB73495E}" destId="{0C78ED78-045C-4078-9B36-3DE84F86845D}"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56C8AA-CEED-4B9A-98A7-2354949298C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05A1AB5-9B19-41CE-A517-D91795CC3920}">
      <dgm:prSet/>
      <dgm:spPr/>
      <dgm:t>
        <a:bodyPr/>
        <a:lstStyle/>
        <a:p>
          <a:pPr rtl="0"/>
          <a:r>
            <a:rPr lang="en-US" i="0" dirty="0" smtClean="0"/>
            <a:t>Performance Testing Environment Checklist</a:t>
          </a:r>
          <a:endParaRPr lang="en-US" dirty="0"/>
        </a:p>
      </dgm:t>
    </dgm:pt>
    <dgm:pt modelId="{C520BC10-C223-4FA3-B62D-0B28A08DE4E7}" type="parTrans" cxnId="{6A7E7D9F-78C9-42CA-90BB-1F8E990724D6}">
      <dgm:prSet/>
      <dgm:spPr/>
      <dgm:t>
        <a:bodyPr/>
        <a:lstStyle/>
        <a:p>
          <a:endParaRPr lang="en-US"/>
        </a:p>
      </dgm:t>
    </dgm:pt>
    <dgm:pt modelId="{92E86001-3B28-416A-B2A9-422D6ECDB3A7}" type="sibTrans" cxnId="{6A7E7D9F-78C9-42CA-90BB-1F8E990724D6}">
      <dgm:prSet/>
      <dgm:spPr/>
      <dgm:t>
        <a:bodyPr/>
        <a:lstStyle/>
        <a:p>
          <a:endParaRPr lang="en-US"/>
        </a:p>
      </dgm:t>
    </dgm:pt>
    <dgm:pt modelId="{4C67EDE9-94E7-4E20-8687-9E8251C2C59B}">
      <dgm:prSet/>
      <dgm:spPr/>
      <dgm:t>
        <a:bodyPr/>
        <a:lstStyle/>
        <a:p>
          <a:pPr rtl="0"/>
          <a:r>
            <a:rPr lang="en-US" i="0" dirty="0" smtClean="0"/>
            <a:t>Hardware configuration</a:t>
          </a:r>
          <a:endParaRPr lang="en-US" dirty="0"/>
        </a:p>
      </dgm:t>
    </dgm:pt>
    <dgm:pt modelId="{49AD3CC1-187C-4658-99F4-B6DAC2FAE14A}" type="parTrans" cxnId="{CF4A0850-65DD-4577-AA07-6011D0244D13}">
      <dgm:prSet/>
      <dgm:spPr/>
      <dgm:t>
        <a:bodyPr/>
        <a:lstStyle/>
        <a:p>
          <a:endParaRPr lang="en-US"/>
        </a:p>
      </dgm:t>
    </dgm:pt>
    <dgm:pt modelId="{5F163C42-8D2D-46F4-BA1F-2E9C83D26103}" type="sibTrans" cxnId="{CF4A0850-65DD-4577-AA07-6011D0244D13}">
      <dgm:prSet/>
      <dgm:spPr/>
      <dgm:t>
        <a:bodyPr/>
        <a:lstStyle/>
        <a:p>
          <a:endParaRPr lang="en-US"/>
        </a:p>
      </dgm:t>
    </dgm:pt>
    <dgm:pt modelId="{17677DFA-1DFE-461D-AB44-0B49A2AB054B}">
      <dgm:prSet/>
      <dgm:spPr/>
      <dgm:t>
        <a:bodyPr/>
        <a:lstStyle/>
        <a:p>
          <a:pPr rtl="0"/>
          <a:r>
            <a:rPr lang="en-US" i="0" dirty="0" smtClean="0"/>
            <a:t>Application  evaluation</a:t>
          </a:r>
          <a:endParaRPr lang="en-US" dirty="0"/>
        </a:p>
      </dgm:t>
    </dgm:pt>
    <dgm:pt modelId="{A452C7BE-3B86-4649-99F4-6AD5C57A4463}" type="parTrans" cxnId="{268A508E-31A1-4FCC-83B6-76642C24C3E9}">
      <dgm:prSet/>
      <dgm:spPr/>
      <dgm:t>
        <a:bodyPr/>
        <a:lstStyle/>
        <a:p>
          <a:endParaRPr lang="en-US"/>
        </a:p>
      </dgm:t>
    </dgm:pt>
    <dgm:pt modelId="{A359718B-7CAC-4BDC-BE04-F0790FAFC702}" type="sibTrans" cxnId="{268A508E-31A1-4FCC-83B6-76642C24C3E9}">
      <dgm:prSet/>
      <dgm:spPr/>
      <dgm:t>
        <a:bodyPr/>
        <a:lstStyle/>
        <a:p>
          <a:endParaRPr lang="en-US"/>
        </a:p>
      </dgm:t>
    </dgm:pt>
    <dgm:pt modelId="{E9F1F0D9-057F-4871-B9B7-B872956ED1F4}">
      <dgm:prSet/>
      <dgm:spPr/>
      <dgm:t>
        <a:bodyPr/>
        <a:lstStyle/>
        <a:p>
          <a:pPr rtl="0"/>
          <a:r>
            <a:rPr lang="en-US" i="0" dirty="0" smtClean="0"/>
            <a:t>Test case development</a:t>
          </a:r>
          <a:endParaRPr lang="en-US" dirty="0"/>
        </a:p>
      </dgm:t>
    </dgm:pt>
    <dgm:pt modelId="{A7B18E23-1D29-444A-8F09-D90CD748EE68}" type="parTrans" cxnId="{C11B60B4-7A82-4091-ACAD-89A084D417BB}">
      <dgm:prSet/>
      <dgm:spPr/>
      <dgm:t>
        <a:bodyPr/>
        <a:lstStyle/>
        <a:p>
          <a:endParaRPr lang="en-US"/>
        </a:p>
      </dgm:t>
    </dgm:pt>
    <dgm:pt modelId="{2540D037-222C-4F19-BA66-9594E8329F88}" type="sibTrans" cxnId="{C11B60B4-7A82-4091-ACAD-89A084D417BB}">
      <dgm:prSet/>
      <dgm:spPr/>
      <dgm:t>
        <a:bodyPr/>
        <a:lstStyle/>
        <a:p>
          <a:endParaRPr lang="en-US"/>
        </a:p>
      </dgm:t>
    </dgm:pt>
    <dgm:pt modelId="{9684920C-12A4-474A-A1B3-75A898D037A9}">
      <dgm:prSet/>
      <dgm:spPr/>
      <dgm:t>
        <a:bodyPr/>
        <a:lstStyle/>
        <a:p>
          <a:pPr rtl="0"/>
          <a:r>
            <a:rPr lang="en-US" i="0" dirty="0" smtClean="0"/>
            <a:t>Transaction naming </a:t>
          </a:r>
          <a:endParaRPr lang="en-US" dirty="0"/>
        </a:p>
      </dgm:t>
    </dgm:pt>
    <dgm:pt modelId="{DC2DDCF3-A7AF-45AF-AA69-D5941A19A07D}" type="parTrans" cxnId="{72278140-BBC9-4D8F-A5C9-E39294463BE6}">
      <dgm:prSet/>
      <dgm:spPr/>
      <dgm:t>
        <a:bodyPr/>
        <a:lstStyle/>
        <a:p>
          <a:endParaRPr lang="en-US"/>
        </a:p>
      </dgm:t>
    </dgm:pt>
    <dgm:pt modelId="{FF55287E-8573-4C86-9AE0-60D384CD6B90}" type="sibTrans" cxnId="{72278140-BBC9-4D8F-A5C9-E39294463BE6}">
      <dgm:prSet/>
      <dgm:spPr/>
      <dgm:t>
        <a:bodyPr/>
        <a:lstStyle/>
        <a:p>
          <a:endParaRPr lang="en-US"/>
        </a:p>
      </dgm:t>
    </dgm:pt>
    <dgm:pt modelId="{83AFBFC0-3C57-42A5-9027-1DC5A16EED47}">
      <dgm:prSet/>
      <dgm:spPr/>
      <dgm:t>
        <a:bodyPr/>
        <a:lstStyle/>
        <a:p>
          <a:pPr rtl="0"/>
          <a:r>
            <a:rPr lang="en-US" i="0" dirty="0" smtClean="0"/>
            <a:t>Think time settings</a:t>
          </a:r>
          <a:endParaRPr lang="en-US" dirty="0"/>
        </a:p>
      </dgm:t>
    </dgm:pt>
    <dgm:pt modelId="{17E17954-C1CA-451D-8424-8F50CE79251C}" type="parTrans" cxnId="{10D1E5CF-8B80-4135-9ACC-7787064ED7AF}">
      <dgm:prSet/>
      <dgm:spPr/>
      <dgm:t>
        <a:bodyPr/>
        <a:lstStyle/>
        <a:p>
          <a:endParaRPr lang="en-US"/>
        </a:p>
      </dgm:t>
    </dgm:pt>
    <dgm:pt modelId="{44342772-D6E6-45D9-825D-71555E147B3C}" type="sibTrans" cxnId="{10D1E5CF-8B80-4135-9ACC-7787064ED7AF}">
      <dgm:prSet/>
      <dgm:spPr/>
      <dgm:t>
        <a:bodyPr/>
        <a:lstStyle/>
        <a:p>
          <a:endParaRPr lang="en-US"/>
        </a:p>
      </dgm:t>
    </dgm:pt>
    <dgm:pt modelId="{5CEC9C58-1EA7-4D62-8838-990C9699CE9B}">
      <dgm:prSet/>
      <dgm:spPr/>
      <dgm:t>
        <a:bodyPr/>
        <a:lstStyle/>
        <a:p>
          <a:pPr rtl="0"/>
          <a:r>
            <a:rPr lang="en-US" i="0" dirty="0" smtClean="0"/>
            <a:t>Parameterization</a:t>
          </a:r>
          <a:endParaRPr lang="en-US" dirty="0"/>
        </a:p>
      </dgm:t>
    </dgm:pt>
    <dgm:pt modelId="{275210E4-B9A9-4101-87D9-7668F9C705C3}" type="parTrans" cxnId="{3494B6D8-FA34-432E-8289-1D7A31840C6B}">
      <dgm:prSet/>
      <dgm:spPr/>
      <dgm:t>
        <a:bodyPr/>
        <a:lstStyle/>
        <a:p>
          <a:endParaRPr lang="en-US"/>
        </a:p>
      </dgm:t>
    </dgm:pt>
    <dgm:pt modelId="{C2B47367-B342-4849-88CE-9F3BB90DFF90}" type="sibTrans" cxnId="{3494B6D8-FA34-432E-8289-1D7A31840C6B}">
      <dgm:prSet/>
      <dgm:spPr/>
      <dgm:t>
        <a:bodyPr/>
        <a:lstStyle/>
        <a:p>
          <a:endParaRPr lang="en-US"/>
        </a:p>
      </dgm:t>
    </dgm:pt>
    <dgm:pt modelId="{24BE71CD-13DA-4C8C-9539-26F82D259F32}">
      <dgm:prSet/>
      <dgm:spPr/>
      <dgm:t>
        <a:bodyPr/>
        <a:lstStyle/>
        <a:p>
          <a:pPr rtl="0"/>
          <a:r>
            <a:rPr lang="en-US" i="0" dirty="0" smtClean="0"/>
            <a:t>Correlation</a:t>
          </a:r>
          <a:endParaRPr lang="en-US" dirty="0"/>
        </a:p>
      </dgm:t>
    </dgm:pt>
    <dgm:pt modelId="{50621DFD-D611-4C17-94D1-12F72D1BFCEF}" type="parTrans" cxnId="{247FA456-4A8A-4E1B-8C65-7E4B0C3D3B12}">
      <dgm:prSet/>
      <dgm:spPr/>
      <dgm:t>
        <a:bodyPr/>
        <a:lstStyle/>
        <a:p>
          <a:endParaRPr lang="en-US"/>
        </a:p>
      </dgm:t>
    </dgm:pt>
    <dgm:pt modelId="{B2DB177C-FCD4-494D-8EFB-89F1FEB6D0C4}" type="sibTrans" cxnId="{247FA456-4A8A-4E1B-8C65-7E4B0C3D3B12}">
      <dgm:prSet/>
      <dgm:spPr/>
      <dgm:t>
        <a:bodyPr/>
        <a:lstStyle/>
        <a:p>
          <a:endParaRPr lang="en-US"/>
        </a:p>
      </dgm:t>
    </dgm:pt>
    <dgm:pt modelId="{766DA3B8-A88A-4C94-B420-7F58D7DF1012}">
      <dgm:prSet/>
      <dgm:spPr/>
      <dgm:t>
        <a:bodyPr/>
        <a:lstStyle/>
        <a:p>
          <a:pPr rtl="0"/>
          <a:r>
            <a:rPr lang="en-US" i="0" dirty="0" smtClean="0"/>
            <a:t>Test data management</a:t>
          </a:r>
          <a:endParaRPr lang="en-US" dirty="0"/>
        </a:p>
      </dgm:t>
    </dgm:pt>
    <dgm:pt modelId="{9602ED66-8A2E-4E1D-8238-B40A16CC518F}" type="parTrans" cxnId="{C2FE449F-0945-4581-9DA7-89953076DBF6}">
      <dgm:prSet/>
      <dgm:spPr/>
      <dgm:t>
        <a:bodyPr/>
        <a:lstStyle/>
        <a:p>
          <a:endParaRPr lang="en-US"/>
        </a:p>
      </dgm:t>
    </dgm:pt>
    <dgm:pt modelId="{FBF535D8-8EBC-4913-B637-8919996EDD14}" type="sibTrans" cxnId="{C2FE449F-0945-4581-9DA7-89953076DBF6}">
      <dgm:prSet/>
      <dgm:spPr/>
      <dgm:t>
        <a:bodyPr/>
        <a:lstStyle/>
        <a:p>
          <a:endParaRPr lang="en-US"/>
        </a:p>
      </dgm:t>
    </dgm:pt>
    <dgm:pt modelId="{4E701117-B84E-4931-955C-BCD64071EDD9}">
      <dgm:prSet/>
      <dgm:spPr/>
      <dgm:t>
        <a:bodyPr/>
        <a:lstStyle/>
        <a:p>
          <a:pPr rtl="0"/>
          <a:r>
            <a:rPr lang="en-US" i="0" dirty="0" smtClean="0"/>
            <a:t>Data grouping for multiple iterations</a:t>
          </a:r>
          <a:endParaRPr lang="en-US" dirty="0"/>
        </a:p>
      </dgm:t>
    </dgm:pt>
    <dgm:pt modelId="{898CABB5-1917-4649-BA2F-8ECAE9DDCF78}" type="parTrans" cxnId="{C03D660A-6774-4C7B-87AF-773671A1A7EE}">
      <dgm:prSet/>
      <dgm:spPr/>
      <dgm:t>
        <a:bodyPr/>
        <a:lstStyle/>
        <a:p>
          <a:endParaRPr lang="en-US"/>
        </a:p>
      </dgm:t>
    </dgm:pt>
    <dgm:pt modelId="{7BBCBE08-4DE8-4FBD-A604-5BC5DCBA9F33}" type="sibTrans" cxnId="{C03D660A-6774-4C7B-87AF-773671A1A7EE}">
      <dgm:prSet/>
      <dgm:spPr/>
      <dgm:t>
        <a:bodyPr/>
        <a:lstStyle/>
        <a:p>
          <a:endParaRPr lang="en-US"/>
        </a:p>
      </dgm:t>
    </dgm:pt>
    <dgm:pt modelId="{41D0FC2B-6FBF-4FEF-BAE1-2526B0C61E67}">
      <dgm:prSet/>
      <dgm:spPr/>
      <dgm:t>
        <a:bodyPr/>
        <a:lstStyle/>
        <a:p>
          <a:pPr rtl="0"/>
          <a:r>
            <a:rPr lang="en-US" i="0" dirty="0" smtClean="0"/>
            <a:t>Data grouping for multiple users and iterations</a:t>
          </a:r>
          <a:endParaRPr lang="en-US" dirty="0"/>
        </a:p>
      </dgm:t>
    </dgm:pt>
    <dgm:pt modelId="{E0011884-3144-450C-A1BB-7846EC67A8E9}" type="parTrans" cxnId="{014DD19F-3A47-49D9-80E0-FB9E2FA3DF2C}">
      <dgm:prSet/>
      <dgm:spPr/>
      <dgm:t>
        <a:bodyPr/>
        <a:lstStyle/>
        <a:p>
          <a:endParaRPr lang="en-US"/>
        </a:p>
      </dgm:t>
    </dgm:pt>
    <dgm:pt modelId="{842602B3-12BA-472E-9299-BAF5FDF972A6}" type="sibTrans" cxnId="{014DD19F-3A47-49D9-80E0-FB9E2FA3DF2C}">
      <dgm:prSet/>
      <dgm:spPr/>
      <dgm:t>
        <a:bodyPr/>
        <a:lstStyle/>
        <a:p>
          <a:endParaRPr lang="en-US"/>
        </a:p>
      </dgm:t>
    </dgm:pt>
    <dgm:pt modelId="{6A4D8D33-0C32-47AA-8559-B665C829BA39}">
      <dgm:prSet/>
      <dgm:spPr/>
      <dgm:t>
        <a:bodyPr/>
        <a:lstStyle/>
        <a:p>
          <a:pPr rtl="0"/>
          <a:r>
            <a:rPr lang="en-US" i="0" dirty="0" smtClean="0"/>
            <a:t>How to define runtime settings for a scenario</a:t>
          </a:r>
          <a:endParaRPr lang="en-US" dirty="0"/>
        </a:p>
      </dgm:t>
    </dgm:pt>
    <dgm:pt modelId="{992DA668-0392-4AFE-A3EB-567F248D9E49}" type="parTrans" cxnId="{D45DA136-1E61-4EE7-A7DE-FF78117CCAAA}">
      <dgm:prSet/>
      <dgm:spPr/>
      <dgm:t>
        <a:bodyPr/>
        <a:lstStyle/>
        <a:p>
          <a:endParaRPr lang="en-US"/>
        </a:p>
      </dgm:t>
    </dgm:pt>
    <dgm:pt modelId="{FE473527-4265-44A6-AA9D-C68892AE370E}" type="sibTrans" cxnId="{D45DA136-1E61-4EE7-A7DE-FF78117CCAAA}">
      <dgm:prSet/>
      <dgm:spPr/>
      <dgm:t>
        <a:bodyPr/>
        <a:lstStyle/>
        <a:p>
          <a:endParaRPr lang="en-US"/>
        </a:p>
      </dgm:t>
    </dgm:pt>
    <dgm:pt modelId="{52FEC021-5F49-43F2-8D42-F5FD8F36B548}">
      <dgm:prSet/>
      <dgm:spPr/>
      <dgm:t>
        <a:bodyPr/>
        <a:lstStyle/>
        <a:p>
          <a:pPr rtl="0"/>
          <a:r>
            <a:rPr lang="en-US" i="0" dirty="0" err="1" smtClean="0"/>
            <a:t>Thinktime</a:t>
          </a:r>
          <a:r>
            <a:rPr lang="en-US" i="0" dirty="0" smtClean="0"/>
            <a:t> settings</a:t>
          </a:r>
          <a:endParaRPr lang="en-US" dirty="0"/>
        </a:p>
      </dgm:t>
    </dgm:pt>
    <dgm:pt modelId="{3FD226CB-D26C-48F7-BB33-7B3BB105CD05}" type="parTrans" cxnId="{743BBD19-8C30-4CA5-8510-2151AFC943A7}">
      <dgm:prSet/>
      <dgm:spPr/>
      <dgm:t>
        <a:bodyPr/>
        <a:lstStyle/>
        <a:p>
          <a:endParaRPr lang="en-US"/>
        </a:p>
      </dgm:t>
    </dgm:pt>
    <dgm:pt modelId="{46AA4098-AF2C-4899-9E7F-7FCEFAF9E6F0}" type="sibTrans" cxnId="{743BBD19-8C30-4CA5-8510-2151AFC943A7}">
      <dgm:prSet/>
      <dgm:spPr/>
      <dgm:t>
        <a:bodyPr/>
        <a:lstStyle/>
        <a:p>
          <a:endParaRPr lang="en-US"/>
        </a:p>
      </dgm:t>
    </dgm:pt>
    <dgm:pt modelId="{F7B38BBD-C85A-4BE6-80A4-725C11EA0CA3}">
      <dgm:prSet/>
      <dgm:spPr/>
      <dgm:t>
        <a:bodyPr/>
        <a:lstStyle/>
        <a:p>
          <a:pPr rtl="0"/>
          <a:r>
            <a:rPr lang="en-US" i="0" dirty="0" smtClean="0"/>
            <a:t>Browser setting</a:t>
          </a:r>
          <a:endParaRPr lang="en-US" dirty="0"/>
        </a:p>
      </dgm:t>
    </dgm:pt>
    <dgm:pt modelId="{B72E0CDF-EE9A-4B0F-8BAF-CCABC8BCF540}" type="parTrans" cxnId="{79607B38-9B08-49C8-9B68-14A21E8CA2E1}">
      <dgm:prSet/>
      <dgm:spPr/>
      <dgm:t>
        <a:bodyPr/>
        <a:lstStyle/>
        <a:p>
          <a:endParaRPr lang="en-US"/>
        </a:p>
      </dgm:t>
    </dgm:pt>
    <dgm:pt modelId="{8D2113EE-3D52-4C65-B981-1D74B31F7DC1}" type="sibTrans" cxnId="{79607B38-9B08-49C8-9B68-14A21E8CA2E1}">
      <dgm:prSet/>
      <dgm:spPr/>
      <dgm:t>
        <a:bodyPr/>
        <a:lstStyle/>
        <a:p>
          <a:endParaRPr lang="en-US"/>
        </a:p>
      </dgm:t>
    </dgm:pt>
    <dgm:pt modelId="{610EE0AB-3DE1-4F89-9E38-2C594D349948}">
      <dgm:prSet/>
      <dgm:spPr/>
      <dgm:t>
        <a:bodyPr/>
        <a:lstStyle/>
        <a:p>
          <a:pPr rtl="0"/>
          <a:r>
            <a:rPr lang="en-US" i="0" dirty="0" smtClean="0"/>
            <a:t>Log file settings</a:t>
          </a:r>
          <a:endParaRPr lang="en-US" dirty="0"/>
        </a:p>
      </dgm:t>
    </dgm:pt>
    <dgm:pt modelId="{637FC428-45C9-48EF-92D6-174AC3E5E517}" type="parTrans" cxnId="{21410A8D-3CC8-49D0-A1C6-F87FD3FDBFC2}">
      <dgm:prSet/>
      <dgm:spPr/>
      <dgm:t>
        <a:bodyPr/>
        <a:lstStyle/>
        <a:p>
          <a:endParaRPr lang="en-US"/>
        </a:p>
      </dgm:t>
    </dgm:pt>
    <dgm:pt modelId="{81EF0D70-1830-4BE9-BF80-B7C405EDC845}" type="sibTrans" cxnId="{21410A8D-3CC8-49D0-A1C6-F87FD3FDBFC2}">
      <dgm:prSet/>
      <dgm:spPr/>
      <dgm:t>
        <a:bodyPr/>
        <a:lstStyle/>
        <a:p>
          <a:endParaRPr lang="en-US"/>
        </a:p>
      </dgm:t>
    </dgm:pt>
    <dgm:pt modelId="{40CC3F18-F643-4CBD-98EE-9BD6556A12FB}" type="pres">
      <dgm:prSet presAssocID="{2356C8AA-CEED-4B9A-98A7-2354949298C9}" presName="Name0" presStyleCnt="0">
        <dgm:presLayoutVars>
          <dgm:dir/>
          <dgm:animLvl val="lvl"/>
          <dgm:resizeHandles val="exact"/>
        </dgm:presLayoutVars>
      </dgm:prSet>
      <dgm:spPr/>
      <dgm:t>
        <a:bodyPr/>
        <a:lstStyle/>
        <a:p>
          <a:endParaRPr lang="en-US"/>
        </a:p>
      </dgm:t>
    </dgm:pt>
    <dgm:pt modelId="{5C1A6BB3-0799-4E30-BD61-3206D11A8F8C}" type="pres">
      <dgm:prSet presAssocID="{D05A1AB5-9B19-41CE-A517-D91795CC3920}" presName="linNode" presStyleCnt="0"/>
      <dgm:spPr/>
    </dgm:pt>
    <dgm:pt modelId="{8E294D81-F572-4F9B-A51D-B4AD76B2BB60}" type="pres">
      <dgm:prSet presAssocID="{D05A1AB5-9B19-41CE-A517-D91795CC3920}" presName="parentText" presStyleLbl="node1" presStyleIdx="0" presStyleCnt="4">
        <dgm:presLayoutVars>
          <dgm:chMax val="1"/>
          <dgm:bulletEnabled val="1"/>
        </dgm:presLayoutVars>
      </dgm:prSet>
      <dgm:spPr/>
      <dgm:t>
        <a:bodyPr/>
        <a:lstStyle/>
        <a:p>
          <a:endParaRPr lang="en-US"/>
        </a:p>
      </dgm:t>
    </dgm:pt>
    <dgm:pt modelId="{EE26F606-1293-408D-8224-DA6325CE3DA8}" type="pres">
      <dgm:prSet presAssocID="{D05A1AB5-9B19-41CE-A517-D91795CC3920}" presName="descendantText" presStyleLbl="alignAccFollowNode1" presStyleIdx="0" presStyleCnt="4">
        <dgm:presLayoutVars>
          <dgm:bulletEnabled val="1"/>
        </dgm:presLayoutVars>
      </dgm:prSet>
      <dgm:spPr/>
      <dgm:t>
        <a:bodyPr/>
        <a:lstStyle/>
        <a:p>
          <a:endParaRPr lang="en-US"/>
        </a:p>
      </dgm:t>
    </dgm:pt>
    <dgm:pt modelId="{31139FE8-9460-4579-AE85-5E880D4D3975}" type="pres">
      <dgm:prSet presAssocID="{92E86001-3B28-416A-B2A9-422D6ECDB3A7}" presName="sp" presStyleCnt="0"/>
      <dgm:spPr/>
    </dgm:pt>
    <dgm:pt modelId="{26A7B195-7D00-4B7C-B1C5-458087A9A021}" type="pres">
      <dgm:prSet presAssocID="{E9F1F0D9-057F-4871-B9B7-B872956ED1F4}" presName="linNode" presStyleCnt="0"/>
      <dgm:spPr/>
    </dgm:pt>
    <dgm:pt modelId="{A940D86B-3F5A-422A-B69A-CE6C1DF02115}" type="pres">
      <dgm:prSet presAssocID="{E9F1F0D9-057F-4871-B9B7-B872956ED1F4}" presName="parentText" presStyleLbl="node1" presStyleIdx="1" presStyleCnt="4">
        <dgm:presLayoutVars>
          <dgm:chMax val="1"/>
          <dgm:bulletEnabled val="1"/>
        </dgm:presLayoutVars>
      </dgm:prSet>
      <dgm:spPr/>
      <dgm:t>
        <a:bodyPr/>
        <a:lstStyle/>
        <a:p>
          <a:endParaRPr lang="en-US"/>
        </a:p>
      </dgm:t>
    </dgm:pt>
    <dgm:pt modelId="{B6FE6E99-9CBB-4633-937B-E8CA30754AD9}" type="pres">
      <dgm:prSet presAssocID="{E9F1F0D9-057F-4871-B9B7-B872956ED1F4}" presName="descendantText" presStyleLbl="alignAccFollowNode1" presStyleIdx="1" presStyleCnt="4">
        <dgm:presLayoutVars>
          <dgm:bulletEnabled val="1"/>
        </dgm:presLayoutVars>
      </dgm:prSet>
      <dgm:spPr/>
      <dgm:t>
        <a:bodyPr/>
        <a:lstStyle/>
        <a:p>
          <a:endParaRPr lang="en-US"/>
        </a:p>
      </dgm:t>
    </dgm:pt>
    <dgm:pt modelId="{969EEF1E-5EDE-40CB-8041-AD075ED762DA}" type="pres">
      <dgm:prSet presAssocID="{2540D037-222C-4F19-BA66-9594E8329F88}" presName="sp" presStyleCnt="0"/>
      <dgm:spPr/>
    </dgm:pt>
    <dgm:pt modelId="{30E74ECE-0356-4471-AC25-BE3B6F8F6CF3}" type="pres">
      <dgm:prSet presAssocID="{766DA3B8-A88A-4C94-B420-7F58D7DF1012}" presName="linNode" presStyleCnt="0"/>
      <dgm:spPr/>
    </dgm:pt>
    <dgm:pt modelId="{18A9C934-E821-4512-8D35-C93ADC744478}" type="pres">
      <dgm:prSet presAssocID="{766DA3B8-A88A-4C94-B420-7F58D7DF1012}" presName="parentText" presStyleLbl="node1" presStyleIdx="2" presStyleCnt="4">
        <dgm:presLayoutVars>
          <dgm:chMax val="1"/>
          <dgm:bulletEnabled val="1"/>
        </dgm:presLayoutVars>
      </dgm:prSet>
      <dgm:spPr/>
      <dgm:t>
        <a:bodyPr/>
        <a:lstStyle/>
        <a:p>
          <a:endParaRPr lang="en-US"/>
        </a:p>
      </dgm:t>
    </dgm:pt>
    <dgm:pt modelId="{369F942A-5568-4BB4-88D9-F1D9711AC029}" type="pres">
      <dgm:prSet presAssocID="{766DA3B8-A88A-4C94-B420-7F58D7DF1012}" presName="descendantText" presStyleLbl="alignAccFollowNode1" presStyleIdx="2" presStyleCnt="4">
        <dgm:presLayoutVars>
          <dgm:bulletEnabled val="1"/>
        </dgm:presLayoutVars>
      </dgm:prSet>
      <dgm:spPr/>
      <dgm:t>
        <a:bodyPr/>
        <a:lstStyle/>
        <a:p>
          <a:endParaRPr lang="en-US"/>
        </a:p>
      </dgm:t>
    </dgm:pt>
    <dgm:pt modelId="{9A5FF836-D159-43FF-B237-9C39C57487A9}" type="pres">
      <dgm:prSet presAssocID="{FBF535D8-8EBC-4913-B637-8919996EDD14}" presName="sp" presStyleCnt="0"/>
      <dgm:spPr/>
    </dgm:pt>
    <dgm:pt modelId="{29B24FB2-465F-4832-BF4D-DC8A31852B11}" type="pres">
      <dgm:prSet presAssocID="{6A4D8D33-0C32-47AA-8559-B665C829BA39}" presName="linNode" presStyleCnt="0"/>
      <dgm:spPr/>
    </dgm:pt>
    <dgm:pt modelId="{BEA1E97C-FD7D-4055-A781-B46D84631B2D}" type="pres">
      <dgm:prSet presAssocID="{6A4D8D33-0C32-47AA-8559-B665C829BA39}" presName="parentText" presStyleLbl="node1" presStyleIdx="3" presStyleCnt="4">
        <dgm:presLayoutVars>
          <dgm:chMax val="1"/>
          <dgm:bulletEnabled val="1"/>
        </dgm:presLayoutVars>
      </dgm:prSet>
      <dgm:spPr/>
      <dgm:t>
        <a:bodyPr/>
        <a:lstStyle/>
        <a:p>
          <a:endParaRPr lang="en-US"/>
        </a:p>
      </dgm:t>
    </dgm:pt>
    <dgm:pt modelId="{1E39FADB-4219-41C8-B144-BC595DB367E6}" type="pres">
      <dgm:prSet presAssocID="{6A4D8D33-0C32-47AA-8559-B665C829BA39}" presName="descendantText" presStyleLbl="alignAccFollowNode1" presStyleIdx="3" presStyleCnt="4">
        <dgm:presLayoutVars>
          <dgm:bulletEnabled val="1"/>
        </dgm:presLayoutVars>
      </dgm:prSet>
      <dgm:spPr/>
      <dgm:t>
        <a:bodyPr/>
        <a:lstStyle/>
        <a:p>
          <a:endParaRPr lang="en-US"/>
        </a:p>
      </dgm:t>
    </dgm:pt>
  </dgm:ptLst>
  <dgm:cxnLst>
    <dgm:cxn modelId="{D3055E69-18C7-4866-8043-3A440FA0C55E}" type="presOf" srcId="{F7B38BBD-C85A-4BE6-80A4-725C11EA0CA3}" destId="{1E39FADB-4219-41C8-B144-BC595DB367E6}" srcOrd="0" destOrd="1" presId="urn:microsoft.com/office/officeart/2005/8/layout/vList5"/>
    <dgm:cxn modelId="{014DD19F-3A47-49D9-80E0-FB9E2FA3DF2C}" srcId="{766DA3B8-A88A-4C94-B420-7F58D7DF1012}" destId="{41D0FC2B-6FBF-4FEF-BAE1-2526B0C61E67}" srcOrd="1" destOrd="0" parTransId="{E0011884-3144-450C-A1BB-7846EC67A8E9}" sibTransId="{842602B3-12BA-472E-9299-BAF5FDF972A6}"/>
    <dgm:cxn modelId="{6A7E7D9F-78C9-42CA-90BB-1F8E990724D6}" srcId="{2356C8AA-CEED-4B9A-98A7-2354949298C9}" destId="{D05A1AB5-9B19-41CE-A517-D91795CC3920}" srcOrd="0" destOrd="0" parTransId="{C520BC10-C223-4FA3-B62D-0B28A08DE4E7}" sibTransId="{92E86001-3B28-416A-B2A9-422D6ECDB3A7}"/>
    <dgm:cxn modelId="{9EEB231D-6BE8-4838-AA7C-1067879B6598}" type="presOf" srcId="{4E701117-B84E-4931-955C-BCD64071EDD9}" destId="{369F942A-5568-4BB4-88D9-F1D9711AC029}" srcOrd="0" destOrd="0" presId="urn:microsoft.com/office/officeart/2005/8/layout/vList5"/>
    <dgm:cxn modelId="{75A4AA27-3B5F-4F52-827D-6A5111D82826}" type="presOf" srcId="{52FEC021-5F49-43F2-8D42-F5FD8F36B548}" destId="{1E39FADB-4219-41C8-B144-BC595DB367E6}" srcOrd="0" destOrd="0" presId="urn:microsoft.com/office/officeart/2005/8/layout/vList5"/>
    <dgm:cxn modelId="{27EF2C08-6CE0-40DF-A100-51655E03946B}" type="presOf" srcId="{E9F1F0D9-057F-4871-B9B7-B872956ED1F4}" destId="{A940D86B-3F5A-422A-B69A-CE6C1DF02115}" srcOrd="0" destOrd="0" presId="urn:microsoft.com/office/officeart/2005/8/layout/vList5"/>
    <dgm:cxn modelId="{94113715-11F5-451D-BE67-9A9940FEA289}" type="presOf" srcId="{6A4D8D33-0C32-47AA-8559-B665C829BA39}" destId="{BEA1E97C-FD7D-4055-A781-B46D84631B2D}" srcOrd="0" destOrd="0" presId="urn:microsoft.com/office/officeart/2005/8/layout/vList5"/>
    <dgm:cxn modelId="{D45DA136-1E61-4EE7-A7DE-FF78117CCAAA}" srcId="{2356C8AA-CEED-4B9A-98A7-2354949298C9}" destId="{6A4D8D33-0C32-47AA-8559-B665C829BA39}" srcOrd="3" destOrd="0" parTransId="{992DA668-0392-4AFE-A3EB-567F248D9E49}" sibTransId="{FE473527-4265-44A6-AA9D-C68892AE370E}"/>
    <dgm:cxn modelId="{0355D666-C743-4874-9B85-C9E866A3E795}" type="presOf" srcId="{5CEC9C58-1EA7-4D62-8838-990C9699CE9B}" destId="{B6FE6E99-9CBB-4633-937B-E8CA30754AD9}" srcOrd="0" destOrd="2" presId="urn:microsoft.com/office/officeart/2005/8/layout/vList5"/>
    <dgm:cxn modelId="{CF4A0850-65DD-4577-AA07-6011D0244D13}" srcId="{D05A1AB5-9B19-41CE-A517-D91795CC3920}" destId="{4C67EDE9-94E7-4E20-8687-9E8251C2C59B}" srcOrd="0" destOrd="0" parTransId="{49AD3CC1-187C-4658-99F4-B6DAC2FAE14A}" sibTransId="{5F163C42-8D2D-46F4-BA1F-2E9C83D26103}"/>
    <dgm:cxn modelId="{A6D6E076-7E0C-4533-B5A0-C3E1BDCD2DCA}" type="presOf" srcId="{4C67EDE9-94E7-4E20-8687-9E8251C2C59B}" destId="{EE26F606-1293-408D-8224-DA6325CE3DA8}" srcOrd="0" destOrd="0" presId="urn:microsoft.com/office/officeart/2005/8/layout/vList5"/>
    <dgm:cxn modelId="{86770E0D-AFE6-4DB4-8469-4AC19847E829}" type="presOf" srcId="{9684920C-12A4-474A-A1B3-75A898D037A9}" destId="{B6FE6E99-9CBB-4633-937B-E8CA30754AD9}" srcOrd="0" destOrd="0" presId="urn:microsoft.com/office/officeart/2005/8/layout/vList5"/>
    <dgm:cxn modelId="{DFB509BC-1C39-4B19-B5A1-FE6B3400BD2B}" type="presOf" srcId="{610EE0AB-3DE1-4F89-9E38-2C594D349948}" destId="{1E39FADB-4219-41C8-B144-BC595DB367E6}" srcOrd="0" destOrd="2" presId="urn:microsoft.com/office/officeart/2005/8/layout/vList5"/>
    <dgm:cxn modelId="{21410A8D-3CC8-49D0-A1C6-F87FD3FDBFC2}" srcId="{6A4D8D33-0C32-47AA-8559-B665C829BA39}" destId="{610EE0AB-3DE1-4F89-9E38-2C594D349948}" srcOrd="2" destOrd="0" parTransId="{637FC428-45C9-48EF-92D6-174AC3E5E517}" sibTransId="{81EF0D70-1830-4BE9-BF80-B7C405EDC845}"/>
    <dgm:cxn modelId="{11B3B3E1-F979-4DE8-8B63-2CDE70455275}" type="presOf" srcId="{D05A1AB5-9B19-41CE-A517-D91795CC3920}" destId="{8E294D81-F572-4F9B-A51D-B4AD76B2BB60}" srcOrd="0" destOrd="0" presId="urn:microsoft.com/office/officeart/2005/8/layout/vList5"/>
    <dgm:cxn modelId="{EC6FC848-A010-468F-9DE0-CC3A9F4A3D17}" type="presOf" srcId="{41D0FC2B-6FBF-4FEF-BAE1-2526B0C61E67}" destId="{369F942A-5568-4BB4-88D9-F1D9711AC029}" srcOrd="0" destOrd="1" presId="urn:microsoft.com/office/officeart/2005/8/layout/vList5"/>
    <dgm:cxn modelId="{268A508E-31A1-4FCC-83B6-76642C24C3E9}" srcId="{D05A1AB5-9B19-41CE-A517-D91795CC3920}" destId="{17677DFA-1DFE-461D-AB44-0B49A2AB054B}" srcOrd="1" destOrd="0" parTransId="{A452C7BE-3B86-4649-99F4-6AD5C57A4463}" sibTransId="{A359718B-7CAC-4BDC-BE04-F0790FAFC702}"/>
    <dgm:cxn modelId="{6E4FE100-7A97-4AEF-A65D-0BBE5A020687}" type="presOf" srcId="{766DA3B8-A88A-4C94-B420-7F58D7DF1012}" destId="{18A9C934-E821-4512-8D35-C93ADC744478}" srcOrd="0" destOrd="0" presId="urn:microsoft.com/office/officeart/2005/8/layout/vList5"/>
    <dgm:cxn modelId="{7EFA9AFA-8572-4CDD-9F93-FE270CD5E071}" type="presOf" srcId="{17677DFA-1DFE-461D-AB44-0B49A2AB054B}" destId="{EE26F606-1293-408D-8224-DA6325CE3DA8}" srcOrd="0" destOrd="1" presId="urn:microsoft.com/office/officeart/2005/8/layout/vList5"/>
    <dgm:cxn modelId="{0C689408-46A2-4508-8698-412A21A7090B}" type="presOf" srcId="{83AFBFC0-3C57-42A5-9027-1DC5A16EED47}" destId="{B6FE6E99-9CBB-4633-937B-E8CA30754AD9}" srcOrd="0" destOrd="1" presId="urn:microsoft.com/office/officeart/2005/8/layout/vList5"/>
    <dgm:cxn modelId="{72278140-BBC9-4D8F-A5C9-E39294463BE6}" srcId="{E9F1F0D9-057F-4871-B9B7-B872956ED1F4}" destId="{9684920C-12A4-474A-A1B3-75A898D037A9}" srcOrd="0" destOrd="0" parTransId="{DC2DDCF3-A7AF-45AF-AA69-D5941A19A07D}" sibTransId="{FF55287E-8573-4C86-9AE0-60D384CD6B90}"/>
    <dgm:cxn modelId="{371BDEFE-012A-4DF1-A77A-C3A8BD9BB8B3}" type="presOf" srcId="{24BE71CD-13DA-4C8C-9539-26F82D259F32}" destId="{B6FE6E99-9CBB-4633-937B-E8CA30754AD9}" srcOrd="0" destOrd="3" presId="urn:microsoft.com/office/officeart/2005/8/layout/vList5"/>
    <dgm:cxn modelId="{C2FE449F-0945-4581-9DA7-89953076DBF6}" srcId="{2356C8AA-CEED-4B9A-98A7-2354949298C9}" destId="{766DA3B8-A88A-4C94-B420-7F58D7DF1012}" srcOrd="2" destOrd="0" parTransId="{9602ED66-8A2E-4E1D-8238-B40A16CC518F}" sibTransId="{FBF535D8-8EBC-4913-B637-8919996EDD14}"/>
    <dgm:cxn modelId="{79607B38-9B08-49C8-9B68-14A21E8CA2E1}" srcId="{6A4D8D33-0C32-47AA-8559-B665C829BA39}" destId="{F7B38BBD-C85A-4BE6-80A4-725C11EA0CA3}" srcOrd="1" destOrd="0" parTransId="{B72E0CDF-EE9A-4B0F-8BAF-CCABC8BCF540}" sibTransId="{8D2113EE-3D52-4C65-B981-1D74B31F7DC1}"/>
    <dgm:cxn modelId="{F74C7D66-A514-429B-A685-C100B99BC9A2}" type="presOf" srcId="{2356C8AA-CEED-4B9A-98A7-2354949298C9}" destId="{40CC3F18-F643-4CBD-98EE-9BD6556A12FB}" srcOrd="0" destOrd="0" presId="urn:microsoft.com/office/officeart/2005/8/layout/vList5"/>
    <dgm:cxn modelId="{C03D660A-6774-4C7B-87AF-773671A1A7EE}" srcId="{766DA3B8-A88A-4C94-B420-7F58D7DF1012}" destId="{4E701117-B84E-4931-955C-BCD64071EDD9}" srcOrd="0" destOrd="0" parTransId="{898CABB5-1917-4649-BA2F-8ECAE9DDCF78}" sibTransId="{7BBCBE08-4DE8-4FBD-A604-5BC5DCBA9F33}"/>
    <dgm:cxn modelId="{743BBD19-8C30-4CA5-8510-2151AFC943A7}" srcId="{6A4D8D33-0C32-47AA-8559-B665C829BA39}" destId="{52FEC021-5F49-43F2-8D42-F5FD8F36B548}" srcOrd="0" destOrd="0" parTransId="{3FD226CB-D26C-48F7-BB33-7B3BB105CD05}" sibTransId="{46AA4098-AF2C-4899-9E7F-7FCEFAF9E6F0}"/>
    <dgm:cxn modelId="{247FA456-4A8A-4E1B-8C65-7E4B0C3D3B12}" srcId="{E9F1F0D9-057F-4871-B9B7-B872956ED1F4}" destId="{24BE71CD-13DA-4C8C-9539-26F82D259F32}" srcOrd="3" destOrd="0" parTransId="{50621DFD-D611-4C17-94D1-12F72D1BFCEF}" sibTransId="{B2DB177C-FCD4-494D-8EFB-89F1FEB6D0C4}"/>
    <dgm:cxn modelId="{10D1E5CF-8B80-4135-9ACC-7787064ED7AF}" srcId="{E9F1F0D9-057F-4871-B9B7-B872956ED1F4}" destId="{83AFBFC0-3C57-42A5-9027-1DC5A16EED47}" srcOrd="1" destOrd="0" parTransId="{17E17954-C1CA-451D-8424-8F50CE79251C}" sibTransId="{44342772-D6E6-45D9-825D-71555E147B3C}"/>
    <dgm:cxn modelId="{3494B6D8-FA34-432E-8289-1D7A31840C6B}" srcId="{E9F1F0D9-057F-4871-B9B7-B872956ED1F4}" destId="{5CEC9C58-1EA7-4D62-8838-990C9699CE9B}" srcOrd="2" destOrd="0" parTransId="{275210E4-B9A9-4101-87D9-7668F9C705C3}" sibTransId="{C2B47367-B342-4849-88CE-9F3BB90DFF90}"/>
    <dgm:cxn modelId="{C11B60B4-7A82-4091-ACAD-89A084D417BB}" srcId="{2356C8AA-CEED-4B9A-98A7-2354949298C9}" destId="{E9F1F0D9-057F-4871-B9B7-B872956ED1F4}" srcOrd="1" destOrd="0" parTransId="{A7B18E23-1D29-444A-8F09-D90CD748EE68}" sibTransId="{2540D037-222C-4F19-BA66-9594E8329F88}"/>
    <dgm:cxn modelId="{88EE8C39-3518-46ED-A596-7BBA805BE2B4}" type="presParOf" srcId="{40CC3F18-F643-4CBD-98EE-9BD6556A12FB}" destId="{5C1A6BB3-0799-4E30-BD61-3206D11A8F8C}" srcOrd="0" destOrd="0" presId="urn:microsoft.com/office/officeart/2005/8/layout/vList5"/>
    <dgm:cxn modelId="{93B13692-0863-436E-8603-59042F078599}" type="presParOf" srcId="{5C1A6BB3-0799-4E30-BD61-3206D11A8F8C}" destId="{8E294D81-F572-4F9B-A51D-B4AD76B2BB60}" srcOrd="0" destOrd="0" presId="urn:microsoft.com/office/officeart/2005/8/layout/vList5"/>
    <dgm:cxn modelId="{90E5B82D-B58C-4AB8-A630-E4DC06210B1B}" type="presParOf" srcId="{5C1A6BB3-0799-4E30-BD61-3206D11A8F8C}" destId="{EE26F606-1293-408D-8224-DA6325CE3DA8}" srcOrd="1" destOrd="0" presId="urn:microsoft.com/office/officeart/2005/8/layout/vList5"/>
    <dgm:cxn modelId="{A51667E6-6F4E-481B-B5E3-3E9B9E9723DC}" type="presParOf" srcId="{40CC3F18-F643-4CBD-98EE-9BD6556A12FB}" destId="{31139FE8-9460-4579-AE85-5E880D4D3975}" srcOrd="1" destOrd="0" presId="urn:microsoft.com/office/officeart/2005/8/layout/vList5"/>
    <dgm:cxn modelId="{433B2CCB-F67E-4257-842D-FB2161C54E6F}" type="presParOf" srcId="{40CC3F18-F643-4CBD-98EE-9BD6556A12FB}" destId="{26A7B195-7D00-4B7C-B1C5-458087A9A021}" srcOrd="2" destOrd="0" presId="urn:microsoft.com/office/officeart/2005/8/layout/vList5"/>
    <dgm:cxn modelId="{8EC033F3-5507-4318-88CF-4CE7A9AA09B8}" type="presParOf" srcId="{26A7B195-7D00-4B7C-B1C5-458087A9A021}" destId="{A940D86B-3F5A-422A-B69A-CE6C1DF02115}" srcOrd="0" destOrd="0" presId="urn:microsoft.com/office/officeart/2005/8/layout/vList5"/>
    <dgm:cxn modelId="{45633CD1-D363-4197-A769-5093FABC5A6A}" type="presParOf" srcId="{26A7B195-7D00-4B7C-B1C5-458087A9A021}" destId="{B6FE6E99-9CBB-4633-937B-E8CA30754AD9}" srcOrd="1" destOrd="0" presId="urn:microsoft.com/office/officeart/2005/8/layout/vList5"/>
    <dgm:cxn modelId="{E8748F94-F3A0-472A-BCA8-E8285B1428E6}" type="presParOf" srcId="{40CC3F18-F643-4CBD-98EE-9BD6556A12FB}" destId="{969EEF1E-5EDE-40CB-8041-AD075ED762DA}" srcOrd="3" destOrd="0" presId="urn:microsoft.com/office/officeart/2005/8/layout/vList5"/>
    <dgm:cxn modelId="{FB946ABE-4169-4F9C-B0B6-B5568C3D166C}" type="presParOf" srcId="{40CC3F18-F643-4CBD-98EE-9BD6556A12FB}" destId="{30E74ECE-0356-4471-AC25-BE3B6F8F6CF3}" srcOrd="4" destOrd="0" presId="urn:microsoft.com/office/officeart/2005/8/layout/vList5"/>
    <dgm:cxn modelId="{72F39742-F99C-4FCE-8944-A54C1F751A56}" type="presParOf" srcId="{30E74ECE-0356-4471-AC25-BE3B6F8F6CF3}" destId="{18A9C934-E821-4512-8D35-C93ADC744478}" srcOrd="0" destOrd="0" presId="urn:microsoft.com/office/officeart/2005/8/layout/vList5"/>
    <dgm:cxn modelId="{35FAE805-2FEF-40A1-B025-E695B8411172}" type="presParOf" srcId="{30E74ECE-0356-4471-AC25-BE3B6F8F6CF3}" destId="{369F942A-5568-4BB4-88D9-F1D9711AC029}" srcOrd="1" destOrd="0" presId="urn:microsoft.com/office/officeart/2005/8/layout/vList5"/>
    <dgm:cxn modelId="{33A97CDA-4CE6-4A87-B353-BCCD68D9C25A}" type="presParOf" srcId="{40CC3F18-F643-4CBD-98EE-9BD6556A12FB}" destId="{9A5FF836-D159-43FF-B237-9C39C57487A9}" srcOrd="5" destOrd="0" presId="urn:microsoft.com/office/officeart/2005/8/layout/vList5"/>
    <dgm:cxn modelId="{59869F53-1DE1-442D-9D8B-84EE9B21A21F}" type="presParOf" srcId="{40CC3F18-F643-4CBD-98EE-9BD6556A12FB}" destId="{29B24FB2-465F-4832-BF4D-DC8A31852B11}" srcOrd="6" destOrd="0" presId="urn:microsoft.com/office/officeart/2005/8/layout/vList5"/>
    <dgm:cxn modelId="{18A9C89D-B01C-4FAD-B008-92E670BC950A}" type="presParOf" srcId="{29B24FB2-465F-4832-BF4D-DC8A31852B11}" destId="{BEA1E97C-FD7D-4055-A781-B46D84631B2D}" srcOrd="0" destOrd="0" presId="urn:microsoft.com/office/officeart/2005/8/layout/vList5"/>
    <dgm:cxn modelId="{7B7C996D-4077-4FF1-958B-857A40CAE344}" type="presParOf" srcId="{29B24FB2-465F-4832-BF4D-DC8A31852B11}" destId="{1E39FADB-4219-41C8-B144-BC595DB367E6}"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334F10-1686-42B8-9D61-97D71A7F9BB2}" type="doc">
      <dgm:prSet loTypeId="urn:microsoft.com/office/officeart/2005/8/layout/radial5" loCatId="relationship" qsTypeId="urn:microsoft.com/office/officeart/2005/8/quickstyle/simple1" qsCatId="simple" csTypeId="urn:microsoft.com/office/officeart/2005/8/colors/accent1_2" csCatId="accent1"/>
      <dgm:spPr/>
      <dgm:t>
        <a:bodyPr/>
        <a:lstStyle/>
        <a:p>
          <a:endParaRPr lang="en-US"/>
        </a:p>
      </dgm:t>
    </dgm:pt>
    <dgm:pt modelId="{1DC8AE74-6AFB-4B47-9C5E-D46FB4672736}">
      <dgm:prSet/>
      <dgm:spPr/>
      <dgm:t>
        <a:bodyPr/>
        <a:lstStyle/>
        <a:p>
          <a:pPr rtl="0"/>
          <a:r>
            <a:rPr lang="en-US" b="0" i="0" baseline="0" dirty="0" smtClean="0"/>
            <a:t>Objectives</a:t>
          </a:r>
          <a:endParaRPr lang="en-US" dirty="0"/>
        </a:p>
      </dgm:t>
    </dgm:pt>
    <dgm:pt modelId="{CDE2774F-0C73-4837-B7C0-96F63A707AEC}" type="parTrans" cxnId="{85805A02-8EC2-495C-8C0E-6447E1AE541B}">
      <dgm:prSet/>
      <dgm:spPr/>
      <dgm:t>
        <a:bodyPr/>
        <a:lstStyle/>
        <a:p>
          <a:endParaRPr lang="en-US"/>
        </a:p>
      </dgm:t>
    </dgm:pt>
    <dgm:pt modelId="{0ACA955F-6DED-4A1B-9F6A-FC2F0C7D2986}" type="sibTrans" cxnId="{85805A02-8EC2-495C-8C0E-6447E1AE541B}">
      <dgm:prSet/>
      <dgm:spPr/>
      <dgm:t>
        <a:bodyPr/>
        <a:lstStyle/>
        <a:p>
          <a:endParaRPr lang="en-US"/>
        </a:p>
      </dgm:t>
    </dgm:pt>
    <dgm:pt modelId="{1D2C2735-B265-4B6D-AC0B-3BF0B1D787A0}">
      <dgm:prSet/>
      <dgm:spPr/>
      <dgm:t>
        <a:bodyPr/>
        <a:lstStyle/>
        <a:p>
          <a:pPr rtl="0"/>
          <a:r>
            <a:rPr lang="en-US" i="0" dirty="0" smtClean="0"/>
            <a:t>How to identify workflow models</a:t>
          </a:r>
          <a:endParaRPr lang="en-US" dirty="0"/>
        </a:p>
      </dgm:t>
    </dgm:pt>
    <dgm:pt modelId="{ABDBA25A-C3DF-46A9-BC6A-1C6A99B2FE2A}" type="parTrans" cxnId="{A3D49CA8-A8E7-4478-A3EB-E553F41CAE9C}">
      <dgm:prSet/>
      <dgm:spPr/>
      <dgm:t>
        <a:bodyPr/>
        <a:lstStyle/>
        <a:p>
          <a:endParaRPr lang="en-US"/>
        </a:p>
      </dgm:t>
    </dgm:pt>
    <dgm:pt modelId="{FFBB8BF1-1D1A-4FD3-ADB7-E65B9CB8216C}" type="sibTrans" cxnId="{A3D49CA8-A8E7-4478-A3EB-E553F41CAE9C}">
      <dgm:prSet/>
      <dgm:spPr/>
      <dgm:t>
        <a:bodyPr/>
        <a:lstStyle/>
        <a:p>
          <a:endParaRPr lang="en-US"/>
        </a:p>
      </dgm:t>
    </dgm:pt>
    <dgm:pt modelId="{EABC2551-E30A-4BEA-AE5D-516B1C38A317}">
      <dgm:prSet/>
      <dgm:spPr/>
      <dgm:t>
        <a:bodyPr/>
        <a:lstStyle/>
        <a:p>
          <a:pPr rtl="0"/>
          <a:r>
            <a:rPr lang="en-US" b="0" i="0" baseline="0" dirty="0" smtClean="0"/>
            <a:t>How to script them</a:t>
          </a:r>
          <a:endParaRPr lang="en-US" dirty="0"/>
        </a:p>
      </dgm:t>
    </dgm:pt>
    <dgm:pt modelId="{EE693091-A4B6-4361-9A12-11F8EA7BFF24}" type="parTrans" cxnId="{4AC77278-6F43-4AB4-B0D9-1E77F794673C}">
      <dgm:prSet/>
      <dgm:spPr/>
      <dgm:t>
        <a:bodyPr/>
        <a:lstStyle/>
        <a:p>
          <a:endParaRPr lang="en-US"/>
        </a:p>
      </dgm:t>
    </dgm:pt>
    <dgm:pt modelId="{5162A87C-D07C-4405-BC3A-F92BE663B67A}" type="sibTrans" cxnId="{4AC77278-6F43-4AB4-B0D9-1E77F794673C}">
      <dgm:prSet/>
      <dgm:spPr/>
      <dgm:t>
        <a:bodyPr/>
        <a:lstStyle/>
        <a:p>
          <a:endParaRPr lang="en-US"/>
        </a:p>
      </dgm:t>
    </dgm:pt>
    <dgm:pt modelId="{885CE4ED-AE49-43FE-B43E-12125FD95ACE}">
      <dgm:prSet/>
      <dgm:spPr/>
      <dgm:t>
        <a:bodyPr/>
        <a:lstStyle/>
        <a:p>
          <a:pPr rtl="0"/>
          <a:r>
            <a:rPr lang="en-US" i="0" dirty="0" smtClean="0"/>
            <a:t>How to execute them</a:t>
          </a:r>
          <a:endParaRPr lang="en-US" b="0" i="0" baseline="0" dirty="0"/>
        </a:p>
      </dgm:t>
    </dgm:pt>
    <dgm:pt modelId="{2DA5532B-0980-4A0A-88F0-4E969D264CA1}" type="parTrans" cxnId="{07323DCF-8501-499D-97A2-B17BB2295FF4}">
      <dgm:prSet/>
      <dgm:spPr/>
      <dgm:t>
        <a:bodyPr/>
        <a:lstStyle/>
        <a:p>
          <a:endParaRPr lang="en-US"/>
        </a:p>
      </dgm:t>
    </dgm:pt>
    <dgm:pt modelId="{0D1ED030-81BF-4CE2-AC1E-751A103C3577}" type="sibTrans" cxnId="{07323DCF-8501-499D-97A2-B17BB2295FF4}">
      <dgm:prSet/>
      <dgm:spPr/>
      <dgm:t>
        <a:bodyPr/>
        <a:lstStyle/>
        <a:p>
          <a:endParaRPr lang="en-US"/>
        </a:p>
      </dgm:t>
    </dgm:pt>
    <dgm:pt modelId="{64500547-3698-41E3-A8E7-1C15B0B81B80}">
      <dgm:prSet/>
      <dgm:spPr/>
      <dgm:t>
        <a:bodyPr/>
        <a:lstStyle/>
        <a:p>
          <a:pPr rtl="0"/>
          <a:endParaRPr lang="en-US" b="0" i="0" baseline="0" dirty="0"/>
        </a:p>
      </dgm:t>
    </dgm:pt>
    <dgm:pt modelId="{40F69967-6756-48EB-AC1F-B6B1AC1E4242}" type="parTrans" cxnId="{0AEDBACE-61C9-46A5-B1FB-BD38E480A072}">
      <dgm:prSet/>
      <dgm:spPr/>
      <dgm:t>
        <a:bodyPr/>
        <a:lstStyle/>
        <a:p>
          <a:endParaRPr lang="en-US"/>
        </a:p>
      </dgm:t>
    </dgm:pt>
    <dgm:pt modelId="{E756B373-D4D4-4E7E-B2D0-244AC13A910E}" type="sibTrans" cxnId="{0AEDBACE-61C9-46A5-B1FB-BD38E480A072}">
      <dgm:prSet/>
      <dgm:spPr/>
      <dgm:t>
        <a:bodyPr/>
        <a:lstStyle/>
        <a:p>
          <a:endParaRPr lang="en-US"/>
        </a:p>
      </dgm:t>
    </dgm:pt>
    <dgm:pt modelId="{5E2A63A2-C9FD-4B9C-A5C0-51EB42F02EBC}" type="pres">
      <dgm:prSet presAssocID="{23334F10-1686-42B8-9D61-97D71A7F9BB2}" presName="Name0" presStyleCnt="0">
        <dgm:presLayoutVars>
          <dgm:chMax val="1"/>
          <dgm:dir/>
          <dgm:animLvl val="ctr"/>
          <dgm:resizeHandles val="exact"/>
        </dgm:presLayoutVars>
      </dgm:prSet>
      <dgm:spPr/>
      <dgm:t>
        <a:bodyPr/>
        <a:lstStyle/>
        <a:p>
          <a:endParaRPr lang="en-US"/>
        </a:p>
      </dgm:t>
    </dgm:pt>
    <dgm:pt modelId="{1C821F0E-C7A1-407C-B0B5-323BD0711F87}" type="pres">
      <dgm:prSet presAssocID="{1DC8AE74-6AFB-4B47-9C5E-D46FB4672736}" presName="centerShape" presStyleLbl="node0" presStyleIdx="0" presStyleCnt="1"/>
      <dgm:spPr/>
      <dgm:t>
        <a:bodyPr/>
        <a:lstStyle/>
        <a:p>
          <a:endParaRPr lang="en-US"/>
        </a:p>
      </dgm:t>
    </dgm:pt>
    <dgm:pt modelId="{6221D3ED-35E1-43E4-B027-395B3BDC0467}" type="pres">
      <dgm:prSet presAssocID="{ABDBA25A-C3DF-46A9-BC6A-1C6A99B2FE2A}" presName="parTrans" presStyleLbl="sibTrans2D1" presStyleIdx="0" presStyleCnt="3"/>
      <dgm:spPr/>
      <dgm:t>
        <a:bodyPr/>
        <a:lstStyle/>
        <a:p>
          <a:endParaRPr lang="en-US"/>
        </a:p>
      </dgm:t>
    </dgm:pt>
    <dgm:pt modelId="{312085FE-2CF4-4F50-902E-8DA233A9D107}" type="pres">
      <dgm:prSet presAssocID="{ABDBA25A-C3DF-46A9-BC6A-1C6A99B2FE2A}" presName="connectorText" presStyleLbl="sibTrans2D1" presStyleIdx="0" presStyleCnt="3"/>
      <dgm:spPr/>
      <dgm:t>
        <a:bodyPr/>
        <a:lstStyle/>
        <a:p>
          <a:endParaRPr lang="en-US"/>
        </a:p>
      </dgm:t>
    </dgm:pt>
    <dgm:pt modelId="{C9212F50-E958-48CD-81B3-022B0B061A6C}" type="pres">
      <dgm:prSet presAssocID="{1D2C2735-B265-4B6D-AC0B-3BF0B1D787A0}" presName="node" presStyleLbl="node1" presStyleIdx="0" presStyleCnt="3">
        <dgm:presLayoutVars>
          <dgm:bulletEnabled val="1"/>
        </dgm:presLayoutVars>
      </dgm:prSet>
      <dgm:spPr/>
      <dgm:t>
        <a:bodyPr/>
        <a:lstStyle/>
        <a:p>
          <a:endParaRPr lang="en-US"/>
        </a:p>
      </dgm:t>
    </dgm:pt>
    <dgm:pt modelId="{493963EA-0029-40DF-9F48-D0C5BC284B3C}" type="pres">
      <dgm:prSet presAssocID="{EE693091-A4B6-4361-9A12-11F8EA7BFF24}" presName="parTrans" presStyleLbl="sibTrans2D1" presStyleIdx="1" presStyleCnt="3"/>
      <dgm:spPr/>
      <dgm:t>
        <a:bodyPr/>
        <a:lstStyle/>
        <a:p>
          <a:endParaRPr lang="en-US"/>
        </a:p>
      </dgm:t>
    </dgm:pt>
    <dgm:pt modelId="{3725F75A-6322-4FA7-ABA7-4E5461F2BAD4}" type="pres">
      <dgm:prSet presAssocID="{EE693091-A4B6-4361-9A12-11F8EA7BFF24}" presName="connectorText" presStyleLbl="sibTrans2D1" presStyleIdx="1" presStyleCnt="3"/>
      <dgm:spPr/>
      <dgm:t>
        <a:bodyPr/>
        <a:lstStyle/>
        <a:p>
          <a:endParaRPr lang="en-US"/>
        </a:p>
      </dgm:t>
    </dgm:pt>
    <dgm:pt modelId="{04729FCC-34B0-41A4-8C28-8C8747DDB0A1}" type="pres">
      <dgm:prSet presAssocID="{EABC2551-E30A-4BEA-AE5D-516B1C38A317}" presName="node" presStyleLbl="node1" presStyleIdx="1" presStyleCnt="3">
        <dgm:presLayoutVars>
          <dgm:bulletEnabled val="1"/>
        </dgm:presLayoutVars>
      </dgm:prSet>
      <dgm:spPr/>
      <dgm:t>
        <a:bodyPr/>
        <a:lstStyle/>
        <a:p>
          <a:endParaRPr lang="en-US"/>
        </a:p>
      </dgm:t>
    </dgm:pt>
    <dgm:pt modelId="{382EEDDC-C203-4151-839A-317F0D4B163B}" type="pres">
      <dgm:prSet presAssocID="{2DA5532B-0980-4A0A-88F0-4E969D264CA1}" presName="parTrans" presStyleLbl="sibTrans2D1" presStyleIdx="2" presStyleCnt="3"/>
      <dgm:spPr/>
      <dgm:t>
        <a:bodyPr/>
        <a:lstStyle/>
        <a:p>
          <a:endParaRPr lang="en-US"/>
        </a:p>
      </dgm:t>
    </dgm:pt>
    <dgm:pt modelId="{9032CCE5-B724-4277-BBCA-5AE0B2A455CF}" type="pres">
      <dgm:prSet presAssocID="{2DA5532B-0980-4A0A-88F0-4E969D264CA1}" presName="connectorText" presStyleLbl="sibTrans2D1" presStyleIdx="2" presStyleCnt="3"/>
      <dgm:spPr/>
      <dgm:t>
        <a:bodyPr/>
        <a:lstStyle/>
        <a:p>
          <a:endParaRPr lang="en-US"/>
        </a:p>
      </dgm:t>
    </dgm:pt>
    <dgm:pt modelId="{2E026146-EEF5-4B8E-B478-9CEE21DDDA5A}" type="pres">
      <dgm:prSet presAssocID="{885CE4ED-AE49-43FE-B43E-12125FD95ACE}" presName="node" presStyleLbl="node1" presStyleIdx="2" presStyleCnt="3">
        <dgm:presLayoutVars>
          <dgm:bulletEnabled val="1"/>
        </dgm:presLayoutVars>
      </dgm:prSet>
      <dgm:spPr/>
      <dgm:t>
        <a:bodyPr/>
        <a:lstStyle/>
        <a:p>
          <a:endParaRPr lang="en-US"/>
        </a:p>
      </dgm:t>
    </dgm:pt>
  </dgm:ptLst>
  <dgm:cxnLst>
    <dgm:cxn modelId="{85805A02-8EC2-495C-8C0E-6447E1AE541B}" srcId="{23334F10-1686-42B8-9D61-97D71A7F9BB2}" destId="{1DC8AE74-6AFB-4B47-9C5E-D46FB4672736}" srcOrd="0" destOrd="0" parTransId="{CDE2774F-0C73-4837-B7C0-96F63A707AEC}" sibTransId="{0ACA955F-6DED-4A1B-9F6A-FC2F0C7D2986}"/>
    <dgm:cxn modelId="{969F877C-0901-4FE0-B911-15ED121F7B1D}" type="presOf" srcId="{23334F10-1686-42B8-9D61-97D71A7F9BB2}" destId="{5E2A63A2-C9FD-4B9C-A5C0-51EB42F02EBC}" srcOrd="0" destOrd="0" presId="urn:microsoft.com/office/officeart/2005/8/layout/radial5"/>
    <dgm:cxn modelId="{D8C67874-D9A1-4475-B13C-6C6A8D50CE33}" type="presOf" srcId="{2DA5532B-0980-4A0A-88F0-4E969D264CA1}" destId="{9032CCE5-B724-4277-BBCA-5AE0B2A455CF}" srcOrd="1" destOrd="0" presId="urn:microsoft.com/office/officeart/2005/8/layout/radial5"/>
    <dgm:cxn modelId="{0AEDBACE-61C9-46A5-B1FB-BD38E480A072}" srcId="{23334F10-1686-42B8-9D61-97D71A7F9BB2}" destId="{64500547-3698-41E3-A8E7-1C15B0B81B80}" srcOrd="1" destOrd="0" parTransId="{40F69967-6756-48EB-AC1F-B6B1AC1E4242}" sibTransId="{E756B373-D4D4-4E7E-B2D0-244AC13A910E}"/>
    <dgm:cxn modelId="{856A4CB4-2435-47F0-8480-603A014F2823}" type="presOf" srcId="{2DA5532B-0980-4A0A-88F0-4E969D264CA1}" destId="{382EEDDC-C203-4151-839A-317F0D4B163B}" srcOrd="0" destOrd="0" presId="urn:microsoft.com/office/officeart/2005/8/layout/radial5"/>
    <dgm:cxn modelId="{69D4551B-65DF-4F52-8B33-B09607FBE418}" type="presOf" srcId="{ABDBA25A-C3DF-46A9-BC6A-1C6A99B2FE2A}" destId="{312085FE-2CF4-4F50-902E-8DA233A9D107}" srcOrd="1" destOrd="0" presId="urn:microsoft.com/office/officeart/2005/8/layout/radial5"/>
    <dgm:cxn modelId="{B744EA80-5744-4899-A613-E4A0E72DDC31}" type="presOf" srcId="{1DC8AE74-6AFB-4B47-9C5E-D46FB4672736}" destId="{1C821F0E-C7A1-407C-B0B5-323BD0711F87}" srcOrd="0" destOrd="0" presId="urn:microsoft.com/office/officeart/2005/8/layout/radial5"/>
    <dgm:cxn modelId="{ADD8723C-3008-4B7A-ACB9-EBF26C166F69}" type="presOf" srcId="{885CE4ED-AE49-43FE-B43E-12125FD95ACE}" destId="{2E026146-EEF5-4B8E-B478-9CEE21DDDA5A}" srcOrd="0" destOrd="0" presId="urn:microsoft.com/office/officeart/2005/8/layout/radial5"/>
    <dgm:cxn modelId="{07323DCF-8501-499D-97A2-B17BB2295FF4}" srcId="{1DC8AE74-6AFB-4B47-9C5E-D46FB4672736}" destId="{885CE4ED-AE49-43FE-B43E-12125FD95ACE}" srcOrd="2" destOrd="0" parTransId="{2DA5532B-0980-4A0A-88F0-4E969D264CA1}" sibTransId="{0D1ED030-81BF-4CE2-AC1E-751A103C3577}"/>
    <dgm:cxn modelId="{98182267-6F48-41DE-B75B-2B6E0932C4C6}" type="presOf" srcId="{1D2C2735-B265-4B6D-AC0B-3BF0B1D787A0}" destId="{C9212F50-E958-48CD-81B3-022B0B061A6C}" srcOrd="0" destOrd="0" presId="urn:microsoft.com/office/officeart/2005/8/layout/radial5"/>
    <dgm:cxn modelId="{C964775F-F83F-4A41-9F20-8F9CE9D0FD59}" type="presOf" srcId="{EABC2551-E30A-4BEA-AE5D-516B1C38A317}" destId="{04729FCC-34B0-41A4-8C28-8C8747DDB0A1}" srcOrd="0" destOrd="0" presId="urn:microsoft.com/office/officeart/2005/8/layout/radial5"/>
    <dgm:cxn modelId="{CCD6CFE8-7A11-418F-A31C-CA9D5471B94A}" type="presOf" srcId="{ABDBA25A-C3DF-46A9-BC6A-1C6A99B2FE2A}" destId="{6221D3ED-35E1-43E4-B027-395B3BDC0467}" srcOrd="0" destOrd="0" presId="urn:microsoft.com/office/officeart/2005/8/layout/radial5"/>
    <dgm:cxn modelId="{4C1D306C-3A3C-412B-B9A7-8A7A826C8AC6}" type="presOf" srcId="{EE693091-A4B6-4361-9A12-11F8EA7BFF24}" destId="{3725F75A-6322-4FA7-ABA7-4E5461F2BAD4}" srcOrd="1" destOrd="0" presId="urn:microsoft.com/office/officeart/2005/8/layout/radial5"/>
    <dgm:cxn modelId="{A97D1BDD-2BC0-4AAA-9973-58A13D403FA2}" type="presOf" srcId="{EE693091-A4B6-4361-9A12-11F8EA7BFF24}" destId="{493963EA-0029-40DF-9F48-D0C5BC284B3C}" srcOrd="0" destOrd="0" presId="urn:microsoft.com/office/officeart/2005/8/layout/radial5"/>
    <dgm:cxn modelId="{A3D49CA8-A8E7-4478-A3EB-E553F41CAE9C}" srcId="{1DC8AE74-6AFB-4B47-9C5E-D46FB4672736}" destId="{1D2C2735-B265-4B6D-AC0B-3BF0B1D787A0}" srcOrd="0" destOrd="0" parTransId="{ABDBA25A-C3DF-46A9-BC6A-1C6A99B2FE2A}" sibTransId="{FFBB8BF1-1D1A-4FD3-ADB7-E65B9CB8216C}"/>
    <dgm:cxn modelId="{4AC77278-6F43-4AB4-B0D9-1E77F794673C}" srcId="{1DC8AE74-6AFB-4B47-9C5E-D46FB4672736}" destId="{EABC2551-E30A-4BEA-AE5D-516B1C38A317}" srcOrd="1" destOrd="0" parTransId="{EE693091-A4B6-4361-9A12-11F8EA7BFF24}" sibTransId="{5162A87C-D07C-4405-BC3A-F92BE663B67A}"/>
    <dgm:cxn modelId="{14906E60-A302-4ACF-A896-965773206B87}" type="presParOf" srcId="{5E2A63A2-C9FD-4B9C-A5C0-51EB42F02EBC}" destId="{1C821F0E-C7A1-407C-B0B5-323BD0711F87}" srcOrd="0" destOrd="0" presId="urn:microsoft.com/office/officeart/2005/8/layout/radial5"/>
    <dgm:cxn modelId="{6D5F343D-C7BC-4221-969F-2ED7BA3B0595}" type="presParOf" srcId="{5E2A63A2-C9FD-4B9C-A5C0-51EB42F02EBC}" destId="{6221D3ED-35E1-43E4-B027-395B3BDC0467}" srcOrd="1" destOrd="0" presId="urn:microsoft.com/office/officeart/2005/8/layout/radial5"/>
    <dgm:cxn modelId="{C9D8820E-2000-4440-B9C2-02C04C01CA16}" type="presParOf" srcId="{6221D3ED-35E1-43E4-B027-395B3BDC0467}" destId="{312085FE-2CF4-4F50-902E-8DA233A9D107}" srcOrd="0" destOrd="0" presId="urn:microsoft.com/office/officeart/2005/8/layout/radial5"/>
    <dgm:cxn modelId="{20DED048-246B-467E-8107-A1E376731853}" type="presParOf" srcId="{5E2A63A2-C9FD-4B9C-A5C0-51EB42F02EBC}" destId="{C9212F50-E958-48CD-81B3-022B0B061A6C}" srcOrd="2" destOrd="0" presId="urn:microsoft.com/office/officeart/2005/8/layout/radial5"/>
    <dgm:cxn modelId="{D3511EFE-EC74-46FD-910B-CFB251CFCA22}" type="presParOf" srcId="{5E2A63A2-C9FD-4B9C-A5C0-51EB42F02EBC}" destId="{493963EA-0029-40DF-9F48-D0C5BC284B3C}" srcOrd="3" destOrd="0" presId="urn:microsoft.com/office/officeart/2005/8/layout/radial5"/>
    <dgm:cxn modelId="{D6E1F0B0-8C24-4E0B-98C2-591A8B50F070}" type="presParOf" srcId="{493963EA-0029-40DF-9F48-D0C5BC284B3C}" destId="{3725F75A-6322-4FA7-ABA7-4E5461F2BAD4}" srcOrd="0" destOrd="0" presId="urn:microsoft.com/office/officeart/2005/8/layout/radial5"/>
    <dgm:cxn modelId="{745C636A-8B05-4C91-B0CD-243AA148E406}" type="presParOf" srcId="{5E2A63A2-C9FD-4B9C-A5C0-51EB42F02EBC}" destId="{04729FCC-34B0-41A4-8C28-8C8747DDB0A1}" srcOrd="4" destOrd="0" presId="urn:microsoft.com/office/officeart/2005/8/layout/radial5"/>
    <dgm:cxn modelId="{781B3042-B812-4486-A7EF-76272CDA553F}" type="presParOf" srcId="{5E2A63A2-C9FD-4B9C-A5C0-51EB42F02EBC}" destId="{382EEDDC-C203-4151-839A-317F0D4B163B}" srcOrd="5" destOrd="0" presId="urn:microsoft.com/office/officeart/2005/8/layout/radial5"/>
    <dgm:cxn modelId="{84ECA21F-0554-4E6D-BB62-F6D38B378C61}" type="presParOf" srcId="{382EEDDC-C203-4151-839A-317F0D4B163B}" destId="{9032CCE5-B724-4277-BBCA-5AE0B2A455CF}" srcOrd="0" destOrd="0" presId="urn:microsoft.com/office/officeart/2005/8/layout/radial5"/>
    <dgm:cxn modelId="{AC6D3DE6-525B-4242-8EEB-B1DAFEC7C050}" type="presParOf" srcId="{5E2A63A2-C9FD-4B9C-A5C0-51EB42F02EBC}" destId="{2E026146-EEF5-4B8E-B478-9CEE21DDDA5A}" srcOrd="6"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6650CA-926C-40B1-8178-DBC85B9F9720}">
      <dsp:nvSpPr>
        <dsp:cNvPr id="0" name=""/>
        <dsp:cNvSpPr/>
      </dsp:nvSpPr>
      <dsp:spPr>
        <a:xfrm>
          <a:off x="0" y="406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dirty="0" smtClean="0"/>
            <a:t>Objectives</a:t>
          </a:r>
          <a:endParaRPr lang="en-US" sz="1600" b="1" i="0" kern="1200" dirty="0"/>
        </a:p>
      </dsp:txBody>
      <dsp:txXfrm>
        <a:off x="0" y="4065"/>
        <a:ext cx="8604250" cy="374400"/>
      </dsp:txXfrm>
    </dsp:sp>
    <dsp:sp modelId="{CA0F16F8-E16C-4A28-9E01-FBB5AC094C9A}">
      <dsp:nvSpPr>
        <dsp:cNvPr id="0" name=""/>
        <dsp:cNvSpPr/>
      </dsp:nvSpPr>
      <dsp:spPr>
        <a:xfrm>
          <a:off x="0" y="42454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To understand performance testing concepts</a:t>
          </a:r>
          <a:endParaRPr lang="en-US" sz="1600" i="0" kern="1200" dirty="0"/>
        </a:p>
      </dsp:txBody>
      <dsp:txXfrm>
        <a:off x="0" y="424545"/>
        <a:ext cx="8604250" cy="374400"/>
      </dsp:txXfrm>
    </dsp:sp>
    <dsp:sp modelId="{7D0224A2-A92B-435D-AD57-B5D3895B23A3}">
      <dsp:nvSpPr>
        <dsp:cNvPr id="0" name=""/>
        <dsp:cNvSpPr/>
      </dsp:nvSpPr>
      <dsp:spPr>
        <a:xfrm>
          <a:off x="0" y="84502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Deep dive in to the performance testing processes</a:t>
          </a:r>
          <a:endParaRPr lang="en-US" sz="1600" i="0" kern="1200" dirty="0"/>
        </a:p>
      </dsp:txBody>
      <dsp:txXfrm>
        <a:off x="0" y="845025"/>
        <a:ext cx="8604250" cy="374400"/>
      </dsp:txXfrm>
    </dsp:sp>
    <dsp:sp modelId="{342F70A8-48A6-4DA9-9F69-E8727754ECA0}">
      <dsp:nvSpPr>
        <dsp:cNvPr id="0" name=""/>
        <dsp:cNvSpPr/>
      </dsp:nvSpPr>
      <dsp:spPr>
        <a:xfrm>
          <a:off x="0" y="126550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How to manage performance test requirements &amp; estimation </a:t>
          </a:r>
          <a:endParaRPr lang="en-US" sz="1600" i="0" kern="1200" dirty="0"/>
        </a:p>
      </dsp:txBody>
      <dsp:txXfrm>
        <a:off x="0" y="1265505"/>
        <a:ext cx="8604250" cy="374400"/>
      </dsp:txXfrm>
    </dsp:sp>
    <dsp:sp modelId="{38674039-E25F-4691-960C-E80F1DCE9F0B}">
      <dsp:nvSpPr>
        <dsp:cNvPr id="0" name=""/>
        <dsp:cNvSpPr/>
      </dsp:nvSpPr>
      <dsp:spPr>
        <a:xfrm>
          <a:off x="0" y="168598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Different kind of strategy and approach we can have</a:t>
          </a:r>
          <a:endParaRPr lang="en-US" sz="1600" kern="1200" dirty="0"/>
        </a:p>
      </dsp:txBody>
      <dsp:txXfrm>
        <a:off x="0" y="1685985"/>
        <a:ext cx="8604250" cy="374400"/>
      </dsp:txXfrm>
    </dsp:sp>
    <dsp:sp modelId="{C13BE7B6-A2DF-4D80-AF06-1A33B62C0E70}">
      <dsp:nvSpPr>
        <dsp:cNvPr id="0" name=""/>
        <dsp:cNvSpPr/>
      </dsp:nvSpPr>
      <dsp:spPr>
        <a:xfrm>
          <a:off x="0" y="210646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How to configure and execute a performance testing project</a:t>
          </a:r>
          <a:endParaRPr lang="en-US" sz="1600" i="0" kern="1200" dirty="0"/>
        </a:p>
      </dsp:txBody>
      <dsp:txXfrm>
        <a:off x="0" y="2106465"/>
        <a:ext cx="8604250" cy="374400"/>
      </dsp:txXfrm>
    </dsp:sp>
    <dsp:sp modelId="{9CD7EA68-58FA-47BA-8A9A-318B34EF1101}">
      <dsp:nvSpPr>
        <dsp:cNvPr id="0" name=""/>
        <dsp:cNvSpPr/>
      </dsp:nvSpPr>
      <dsp:spPr>
        <a:xfrm>
          <a:off x="0" y="252694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How to find the bottleneck from the test reports</a:t>
          </a:r>
          <a:endParaRPr lang="en-US" sz="1600" i="0" kern="1200" dirty="0"/>
        </a:p>
      </dsp:txBody>
      <dsp:txXfrm>
        <a:off x="0" y="2526945"/>
        <a:ext cx="8604250" cy="3744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3B42AE-63B5-41AD-9698-06DE70B3BAD0}">
      <dsp:nvSpPr>
        <dsp:cNvPr id="0" name=""/>
        <dsp:cNvSpPr/>
      </dsp:nvSpPr>
      <dsp:spPr>
        <a:xfrm rot="5400000">
          <a:off x="5348654" y="-2144977"/>
          <a:ext cx="948336" cy="54803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Complete guide to perform testing end to end</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Different stages and the artifacts to be followed</a:t>
          </a:r>
          <a:endParaRPr lang="en-US" sz="1800" b="0" i="0" kern="1200" dirty="0"/>
        </a:p>
      </dsp:txBody>
      <dsp:txXfrm rot="5400000">
        <a:off x="5348654" y="-2144977"/>
        <a:ext cx="948336" cy="5480304"/>
      </dsp:txXfrm>
    </dsp:sp>
    <dsp:sp modelId="{EEAC64CF-4B04-421E-8301-0831FB41CEF4}">
      <dsp:nvSpPr>
        <dsp:cNvPr id="0" name=""/>
        <dsp:cNvSpPr/>
      </dsp:nvSpPr>
      <dsp:spPr>
        <a:xfrm>
          <a:off x="0" y="2464"/>
          <a:ext cx="3082671" cy="1185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i="0" kern="1200" dirty="0" smtClean="0"/>
            <a:t>Performance Testing Process Guide/ Checklist</a:t>
          </a:r>
          <a:endParaRPr lang="en-US" sz="2400" kern="1200" dirty="0"/>
        </a:p>
      </dsp:txBody>
      <dsp:txXfrm>
        <a:off x="0" y="2464"/>
        <a:ext cx="3082671" cy="1185420"/>
      </dsp:txXfrm>
    </dsp:sp>
    <dsp:sp modelId="{3AA30C6D-E426-4E89-9F8A-DA1FE4CFE8F4}">
      <dsp:nvSpPr>
        <dsp:cNvPr id="0" name=""/>
        <dsp:cNvSpPr/>
      </dsp:nvSpPr>
      <dsp:spPr>
        <a:xfrm rot="5400000">
          <a:off x="5348654" y="-900285"/>
          <a:ext cx="948336" cy="54803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How to frame the proposal?</a:t>
          </a:r>
          <a:endParaRPr lang="en-US" sz="1800" kern="1200" dirty="0"/>
        </a:p>
        <a:p>
          <a:pPr marL="171450" lvl="1" indent="-171450" algn="l" defTabSz="800100" rtl="0">
            <a:lnSpc>
              <a:spcPct val="90000"/>
            </a:lnSpc>
            <a:spcBef>
              <a:spcPct val="0"/>
            </a:spcBef>
            <a:spcAft>
              <a:spcPct val="15000"/>
            </a:spcAft>
            <a:buChar char="••"/>
          </a:pPr>
          <a:r>
            <a:rPr lang="en-US" sz="1800" b="0" i="0" kern="1200" dirty="0" smtClean="0"/>
            <a:t>How to address the customer requirements?</a:t>
          </a:r>
          <a:endParaRPr lang="en-US" sz="1800" b="0" i="0" kern="1200" dirty="0"/>
        </a:p>
      </dsp:txBody>
      <dsp:txXfrm rot="5400000">
        <a:off x="5348654" y="-900285"/>
        <a:ext cx="948336" cy="5480304"/>
      </dsp:txXfrm>
    </dsp:sp>
    <dsp:sp modelId="{36E2266B-CC30-49C8-969E-AA8EF2019D10}">
      <dsp:nvSpPr>
        <dsp:cNvPr id="0" name=""/>
        <dsp:cNvSpPr/>
      </dsp:nvSpPr>
      <dsp:spPr>
        <a:xfrm>
          <a:off x="0" y="1247156"/>
          <a:ext cx="3082671" cy="1185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i="0" kern="1200" dirty="0" smtClean="0"/>
            <a:t>Performance Testing Proposal</a:t>
          </a:r>
          <a:endParaRPr lang="en-US" sz="2400" kern="1200" dirty="0"/>
        </a:p>
      </dsp:txBody>
      <dsp:txXfrm>
        <a:off x="0" y="1247156"/>
        <a:ext cx="3082671" cy="1185420"/>
      </dsp:txXfrm>
    </dsp:sp>
    <dsp:sp modelId="{44024ACA-34F1-404E-8BD1-AE08C9C17B5B}">
      <dsp:nvSpPr>
        <dsp:cNvPr id="0" name=""/>
        <dsp:cNvSpPr/>
      </dsp:nvSpPr>
      <dsp:spPr>
        <a:xfrm rot="5400000">
          <a:off x="5348654" y="344406"/>
          <a:ext cx="948336" cy="54803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How to use the estimation model?</a:t>
          </a:r>
          <a:endParaRPr lang="en-US" sz="1800" kern="1200" dirty="0"/>
        </a:p>
      </dsp:txBody>
      <dsp:txXfrm rot="5400000">
        <a:off x="5348654" y="344406"/>
        <a:ext cx="948336" cy="5480304"/>
      </dsp:txXfrm>
    </dsp:sp>
    <dsp:sp modelId="{E5CA20E2-16F7-430C-BD14-E4B2D39FA9A4}">
      <dsp:nvSpPr>
        <dsp:cNvPr id="0" name=""/>
        <dsp:cNvSpPr/>
      </dsp:nvSpPr>
      <dsp:spPr>
        <a:xfrm>
          <a:off x="0" y="2491848"/>
          <a:ext cx="3082671" cy="1185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i="0" kern="1200" dirty="0" smtClean="0"/>
            <a:t>Performance Testing Estimation</a:t>
          </a:r>
          <a:endParaRPr lang="en-US" sz="2400" kern="1200" dirty="0"/>
        </a:p>
      </dsp:txBody>
      <dsp:txXfrm>
        <a:off x="0" y="2491848"/>
        <a:ext cx="3082671" cy="1185420"/>
      </dsp:txXfrm>
    </dsp:sp>
    <dsp:sp modelId="{BF2978E3-DB1C-45BD-BE2F-26E60D582CCD}">
      <dsp:nvSpPr>
        <dsp:cNvPr id="0" name=""/>
        <dsp:cNvSpPr/>
      </dsp:nvSpPr>
      <dsp:spPr>
        <a:xfrm rot="5400000">
          <a:off x="5348654" y="1589098"/>
          <a:ext cx="948336" cy="54803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How to use the tool evaluation template?</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How to recommend the tool</a:t>
          </a:r>
          <a:endParaRPr lang="en-US" sz="1800" b="0" i="0" kern="1200" dirty="0"/>
        </a:p>
      </dsp:txBody>
      <dsp:txXfrm rot="5400000">
        <a:off x="5348654" y="1589098"/>
        <a:ext cx="948336" cy="5480304"/>
      </dsp:txXfrm>
    </dsp:sp>
    <dsp:sp modelId="{75424B30-0C56-4F3E-8AD9-EA1304AE41AB}">
      <dsp:nvSpPr>
        <dsp:cNvPr id="0" name=""/>
        <dsp:cNvSpPr/>
      </dsp:nvSpPr>
      <dsp:spPr>
        <a:xfrm>
          <a:off x="0" y="3736539"/>
          <a:ext cx="3082671" cy="1185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i="0" kern="1200" dirty="0" smtClean="0"/>
            <a:t>Tool evaluation</a:t>
          </a:r>
          <a:endParaRPr lang="en-US" sz="2400" kern="1200" dirty="0"/>
        </a:p>
      </dsp:txBody>
      <dsp:txXfrm>
        <a:off x="0" y="3736539"/>
        <a:ext cx="3082671" cy="11854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B215E1-395B-4BB2-A2CE-5511324AFADA}">
      <dsp:nvSpPr>
        <dsp:cNvPr id="0" name=""/>
        <dsp:cNvSpPr/>
      </dsp:nvSpPr>
      <dsp:spPr>
        <a:xfrm rot="5400000">
          <a:off x="4672806" y="-1749435"/>
          <a:ext cx="1683653" cy="51902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Definition of business process</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Identification of critical business processes</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Grouping of business processes</a:t>
          </a:r>
          <a:endParaRPr lang="en-US" sz="1800" kern="1200" dirty="0"/>
        </a:p>
      </dsp:txBody>
      <dsp:txXfrm rot="5400000">
        <a:off x="4672806" y="-1749435"/>
        <a:ext cx="1683653" cy="5190243"/>
      </dsp:txXfrm>
    </dsp:sp>
    <dsp:sp modelId="{D8DFA7F3-70F2-4794-BB0E-268070045668}">
      <dsp:nvSpPr>
        <dsp:cNvPr id="0" name=""/>
        <dsp:cNvSpPr/>
      </dsp:nvSpPr>
      <dsp:spPr>
        <a:xfrm>
          <a:off x="0" y="523"/>
          <a:ext cx="2919511" cy="16903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i="0" kern="1200" dirty="0" smtClean="0"/>
            <a:t>Business process identification</a:t>
          </a:r>
          <a:endParaRPr lang="en-US" sz="2400" kern="1200" dirty="0"/>
        </a:p>
      </dsp:txBody>
      <dsp:txXfrm>
        <a:off x="0" y="523"/>
        <a:ext cx="2919511" cy="1690324"/>
      </dsp:txXfrm>
    </dsp:sp>
    <dsp:sp modelId="{E05F7BA7-7DFF-419F-92A8-17C5A7B8E18E}">
      <dsp:nvSpPr>
        <dsp:cNvPr id="0" name=""/>
        <dsp:cNvSpPr/>
      </dsp:nvSpPr>
      <dsp:spPr>
        <a:xfrm rot="5400000">
          <a:off x="4672806" y="42781"/>
          <a:ext cx="1683653" cy="51902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Framing the test strategy</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Creating a test plan</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Approach for load, stress, scalability tests etc..</a:t>
          </a:r>
          <a:endParaRPr lang="en-US" sz="1800" kern="1200" dirty="0"/>
        </a:p>
      </dsp:txBody>
      <dsp:txXfrm rot="5400000">
        <a:off x="4672806" y="42781"/>
        <a:ext cx="1683653" cy="5190243"/>
      </dsp:txXfrm>
    </dsp:sp>
    <dsp:sp modelId="{AE31B0BE-5BA9-4F26-8D43-064C29453C75}">
      <dsp:nvSpPr>
        <dsp:cNvPr id="0" name=""/>
        <dsp:cNvSpPr/>
      </dsp:nvSpPr>
      <dsp:spPr>
        <a:xfrm>
          <a:off x="0" y="1835937"/>
          <a:ext cx="2919511" cy="16039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i="0" kern="1200" dirty="0" smtClean="0"/>
            <a:t>Performance Test Plan</a:t>
          </a:r>
          <a:endParaRPr lang="en-US" sz="2400" kern="1200" dirty="0"/>
        </a:p>
      </dsp:txBody>
      <dsp:txXfrm>
        <a:off x="0" y="1835937"/>
        <a:ext cx="2919511" cy="1603932"/>
      </dsp:txXfrm>
    </dsp:sp>
    <dsp:sp modelId="{0C78ED78-045C-4078-9B36-3DE84F86845D}">
      <dsp:nvSpPr>
        <dsp:cNvPr id="0" name=""/>
        <dsp:cNvSpPr/>
      </dsp:nvSpPr>
      <dsp:spPr>
        <a:xfrm rot="5400000">
          <a:off x="4672806" y="1831663"/>
          <a:ext cx="1683653" cy="51902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How to assign users and load details to a business process</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How to define the iterations</a:t>
          </a:r>
          <a:endParaRPr lang="en-US" sz="1800" kern="1200" dirty="0"/>
        </a:p>
      </dsp:txBody>
      <dsp:txXfrm rot="5400000">
        <a:off x="4672806" y="1831663"/>
        <a:ext cx="1683653" cy="5190243"/>
      </dsp:txXfrm>
    </dsp:sp>
    <dsp:sp modelId="{52D1CDC2-EC5B-4AC1-B09F-F321814C0ACF}">
      <dsp:nvSpPr>
        <dsp:cNvPr id="0" name=""/>
        <dsp:cNvSpPr/>
      </dsp:nvSpPr>
      <dsp:spPr>
        <a:xfrm>
          <a:off x="0" y="3597185"/>
          <a:ext cx="2919511" cy="16591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i="0" kern="1200" dirty="0" smtClean="0"/>
            <a:t>Performance Test Scenario Development</a:t>
          </a:r>
          <a:endParaRPr lang="en-US" sz="2400" kern="1200" dirty="0"/>
        </a:p>
      </dsp:txBody>
      <dsp:txXfrm>
        <a:off x="0" y="3597185"/>
        <a:ext cx="2919511" cy="165919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26F606-1293-408D-8224-DA6325CE3DA8}">
      <dsp:nvSpPr>
        <dsp:cNvPr id="0" name=""/>
        <dsp:cNvSpPr/>
      </dsp:nvSpPr>
      <dsp:spPr>
        <a:xfrm rot="5400000">
          <a:off x="4228585" y="-1557948"/>
          <a:ext cx="1101118" cy="44980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i="0" kern="1200" dirty="0" smtClean="0"/>
            <a:t>Hardware configuration</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Application  evaluation</a:t>
          </a:r>
          <a:endParaRPr lang="en-US" sz="1500" kern="1200" dirty="0"/>
        </a:p>
      </dsp:txBody>
      <dsp:txXfrm rot="5400000">
        <a:off x="4228585" y="-1557948"/>
        <a:ext cx="1101118" cy="4498017"/>
      </dsp:txXfrm>
    </dsp:sp>
    <dsp:sp modelId="{8E294D81-F572-4F9B-A51D-B4AD76B2BB60}">
      <dsp:nvSpPr>
        <dsp:cNvPr id="0" name=""/>
        <dsp:cNvSpPr/>
      </dsp:nvSpPr>
      <dsp:spPr>
        <a:xfrm>
          <a:off x="0" y="2861"/>
          <a:ext cx="2530135" cy="13763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i="0" kern="1200" dirty="0" smtClean="0"/>
            <a:t>Performance Testing Environment Checklist</a:t>
          </a:r>
          <a:endParaRPr lang="en-US" sz="2100" kern="1200" dirty="0"/>
        </a:p>
      </dsp:txBody>
      <dsp:txXfrm>
        <a:off x="0" y="2861"/>
        <a:ext cx="2530135" cy="1376397"/>
      </dsp:txXfrm>
    </dsp:sp>
    <dsp:sp modelId="{B6FE6E99-9CBB-4633-937B-E8CA30754AD9}">
      <dsp:nvSpPr>
        <dsp:cNvPr id="0" name=""/>
        <dsp:cNvSpPr/>
      </dsp:nvSpPr>
      <dsp:spPr>
        <a:xfrm rot="5400000">
          <a:off x="4228585" y="-112731"/>
          <a:ext cx="1101118" cy="44980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i="0" kern="1200" dirty="0" smtClean="0"/>
            <a:t>Transaction naming </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Think time settings</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Parameterization</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Correlation</a:t>
          </a:r>
          <a:endParaRPr lang="en-US" sz="1500" kern="1200" dirty="0"/>
        </a:p>
      </dsp:txBody>
      <dsp:txXfrm rot="5400000">
        <a:off x="4228585" y="-112731"/>
        <a:ext cx="1101118" cy="4498017"/>
      </dsp:txXfrm>
    </dsp:sp>
    <dsp:sp modelId="{A940D86B-3F5A-422A-B69A-CE6C1DF02115}">
      <dsp:nvSpPr>
        <dsp:cNvPr id="0" name=""/>
        <dsp:cNvSpPr/>
      </dsp:nvSpPr>
      <dsp:spPr>
        <a:xfrm>
          <a:off x="0" y="1448079"/>
          <a:ext cx="2530135" cy="13763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i="0" kern="1200" dirty="0" smtClean="0"/>
            <a:t>Test case development</a:t>
          </a:r>
          <a:endParaRPr lang="en-US" sz="2100" kern="1200" dirty="0"/>
        </a:p>
      </dsp:txBody>
      <dsp:txXfrm>
        <a:off x="0" y="1448079"/>
        <a:ext cx="2530135" cy="1376397"/>
      </dsp:txXfrm>
    </dsp:sp>
    <dsp:sp modelId="{369F942A-5568-4BB4-88D9-F1D9711AC029}">
      <dsp:nvSpPr>
        <dsp:cNvPr id="0" name=""/>
        <dsp:cNvSpPr/>
      </dsp:nvSpPr>
      <dsp:spPr>
        <a:xfrm rot="5400000">
          <a:off x="4228585" y="1332486"/>
          <a:ext cx="1101118" cy="44980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i="0" kern="1200" dirty="0" smtClean="0"/>
            <a:t>Data grouping for multiple iterations</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Data grouping for multiple users and iterations</a:t>
          </a:r>
          <a:endParaRPr lang="en-US" sz="1500" kern="1200" dirty="0"/>
        </a:p>
      </dsp:txBody>
      <dsp:txXfrm rot="5400000">
        <a:off x="4228585" y="1332486"/>
        <a:ext cx="1101118" cy="4498017"/>
      </dsp:txXfrm>
    </dsp:sp>
    <dsp:sp modelId="{18A9C934-E821-4512-8D35-C93ADC744478}">
      <dsp:nvSpPr>
        <dsp:cNvPr id="0" name=""/>
        <dsp:cNvSpPr/>
      </dsp:nvSpPr>
      <dsp:spPr>
        <a:xfrm>
          <a:off x="0" y="2893296"/>
          <a:ext cx="2530135" cy="13763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i="0" kern="1200" dirty="0" smtClean="0"/>
            <a:t>Test data management</a:t>
          </a:r>
          <a:endParaRPr lang="en-US" sz="2100" kern="1200" dirty="0"/>
        </a:p>
      </dsp:txBody>
      <dsp:txXfrm>
        <a:off x="0" y="2893296"/>
        <a:ext cx="2530135" cy="1376397"/>
      </dsp:txXfrm>
    </dsp:sp>
    <dsp:sp modelId="{1E39FADB-4219-41C8-B144-BC595DB367E6}">
      <dsp:nvSpPr>
        <dsp:cNvPr id="0" name=""/>
        <dsp:cNvSpPr/>
      </dsp:nvSpPr>
      <dsp:spPr>
        <a:xfrm rot="5400000">
          <a:off x="4228585" y="2777703"/>
          <a:ext cx="1101118" cy="44980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i="0" kern="1200" dirty="0" err="1" smtClean="0"/>
            <a:t>Thinktime</a:t>
          </a:r>
          <a:r>
            <a:rPr lang="en-US" sz="1500" i="0" kern="1200" dirty="0" smtClean="0"/>
            <a:t> settings</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Browser setting</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Log file settings</a:t>
          </a:r>
          <a:endParaRPr lang="en-US" sz="1500" kern="1200" dirty="0"/>
        </a:p>
      </dsp:txBody>
      <dsp:txXfrm rot="5400000">
        <a:off x="4228585" y="2777703"/>
        <a:ext cx="1101118" cy="4498017"/>
      </dsp:txXfrm>
    </dsp:sp>
    <dsp:sp modelId="{BEA1E97C-FD7D-4055-A781-B46D84631B2D}">
      <dsp:nvSpPr>
        <dsp:cNvPr id="0" name=""/>
        <dsp:cNvSpPr/>
      </dsp:nvSpPr>
      <dsp:spPr>
        <a:xfrm>
          <a:off x="0" y="4338513"/>
          <a:ext cx="2530135" cy="13763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i="0" kern="1200" dirty="0" smtClean="0"/>
            <a:t>How to define runtime settings for a scenario</a:t>
          </a:r>
          <a:endParaRPr lang="en-US" sz="2100" kern="1200" dirty="0"/>
        </a:p>
      </dsp:txBody>
      <dsp:txXfrm>
        <a:off x="0" y="4338513"/>
        <a:ext cx="2530135" cy="137639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endParaRPr lang="en-GB"/>
          </a:p>
        </p:txBody>
      </p:sp>
      <p:sp>
        <p:nvSpPr>
          <p:cNvPr id="294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endParaRPr lang="en-GB"/>
          </a:p>
        </p:txBody>
      </p:sp>
      <p:sp>
        <p:nvSpPr>
          <p:cNvPr id="294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endParaRPr lang="en-GB"/>
          </a:p>
        </p:txBody>
      </p:sp>
      <p:sp>
        <p:nvSpPr>
          <p:cNvPr id="294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fld id="{B4EC9DBB-58A8-4617-AB26-255310057DA2}"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fld id="{8986BD12-9012-4269-80B6-2611CA26C7C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rebuchet MS" pitchFamily="34" charset="0"/>
        <a:ea typeface="+mn-ea"/>
        <a:cs typeface="+mn-cs"/>
      </a:defRPr>
    </a:lvl1pPr>
    <a:lvl2pPr marL="457200" algn="l" rtl="0" fontAlgn="base">
      <a:spcBef>
        <a:spcPct val="30000"/>
      </a:spcBef>
      <a:spcAft>
        <a:spcPct val="0"/>
      </a:spcAft>
      <a:defRPr sz="1200" kern="1200">
        <a:solidFill>
          <a:schemeClr val="tx1"/>
        </a:solidFill>
        <a:latin typeface="Trebuchet MS" pitchFamily="34" charset="0"/>
        <a:ea typeface="+mn-ea"/>
        <a:cs typeface="+mn-cs"/>
      </a:defRPr>
    </a:lvl2pPr>
    <a:lvl3pPr marL="914400" algn="l" rtl="0" fontAlgn="base">
      <a:spcBef>
        <a:spcPct val="30000"/>
      </a:spcBef>
      <a:spcAft>
        <a:spcPct val="0"/>
      </a:spcAft>
      <a:defRPr sz="1200" kern="1200">
        <a:solidFill>
          <a:schemeClr val="tx1"/>
        </a:solidFill>
        <a:latin typeface="Trebuchet MS" pitchFamily="34" charset="0"/>
        <a:ea typeface="+mn-ea"/>
        <a:cs typeface="+mn-cs"/>
      </a:defRPr>
    </a:lvl3pPr>
    <a:lvl4pPr marL="1371600" algn="l" rtl="0" fontAlgn="base">
      <a:spcBef>
        <a:spcPct val="30000"/>
      </a:spcBef>
      <a:spcAft>
        <a:spcPct val="0"/>
      </a:spcAft>
      <a:defRPr sz="1200" kern="1200">
        <a:solidFill>
          <a:schemeClr val="tx1"/>
        </a:solidFill>
        <a:latin typeface="Trebuchet MS" pitchFamily="34" charset="0"/>
        <a:ea typeface="+mn-ea"/>
        <a:cs typeface="+mn-cs"/>
      </a:defRPr>
    </a:lvl4pPr>
    <a:lvl5pPr marL="1828800" algn="l" rtl="0" fontAlgn="base">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06D62-CD0A-433C-BB18-ED8DDEBCE105}" type="slidenum">
              <a:rPr lang="en-US"/>
              <a:pPr/>
              <a:t>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407DD-96F1-4F44-8E68-BB6C9326E044}" type="slidenum">
              <a:rPr lang="en-US"/>
              <a:pPr/>
              <a:t>5</a:t>
            </a:fld>
            <a:endParaRPr lang="en-US"/>
          </a:p>
        </p:txBody>
      </p:sp>
      <p:sp>
        <p:nvSpPr>
          <p:cNvPr id="522242" name="Rectangle 2"/>
          <p:cNvSpPr>
            <a:spLocks noGrp="1" noRot="1" noChangeAspect="1" noChangeArrowheads="1" noTextEdit="1"/>
          </p:cNvSpPr>
          <p:nvPr>
            <p:ph type="sldImg"/>
          </p:nvPr>
        </p:nvSpPr>
        <p:spPr>
          <a:xfrm>
            <a:off x="1150938" y="688975"/>
            <a:ext cx="4570412" cy="3427413"/>
          </a:xfrm>
          <a:ln/>
        </p:spPr>
      </p:sp>
      <p:sp>
        <p:nvSpPr>
          <p:cNvPr id="522243" name="Rectangle 3"/>
          <p:cNvSpPr>
            <a:spLocks noGrp="1" noChangeArrowheads="1"/>
          </p:cNvSpPr>
          <p:nvPr>
            <p:ph type="body" idx="1"/>
          </p:nvPr>
        </p:nvSpPr>
        <p:spPr>
          <a:xfrm>
            <a:off x="915988" y="4192588"/>
            <a:ext cx="5026025" cy="4614862"/>
          </a:xfrm>
        </p:spPr>
        <p:txBody>
          <a:bodyPr lIns="90467" tIns="45236" rIns="90467" bIns="45236"/>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D5658-94F8-43DC-95BE-6497BC2DCF04}" type="slidenum">
              <a:rPr lang="en-US"/>
              <a:pPr/>
              <a:t>7</a:t>
            </a:fld>
            <a:endParaRPr lang="en-US"/>
          </a:p>
        </p:txBody>
      </p:sp>
      <p:sp>
        <p:nvSpPr>
          <p:cNvPr id="548866" name="Rectangle 2"/>
          <p:cNvSpPr>
            <a:spLocks noGrp="1" noRot="1" noChangeAspect="1" noChangeArrowheads="1" noTextEdit="1"/>
          </p:cNvSpPr>
          <p:nvPr>
            <p:ph type="sldImg"/>
          </p:nvPr>
        </p:nvSpPr>
        <p:spPr>
          <a:xfrm>
            <a:off x="1150938" y="688975"/>
            <a:ext cx="4568825" cy="3427413"/>
          </a:xfrm>
          <a:ln/>
        </p:spPr>
      </p:sp>
      <p:sp>
        <p:nvSpPr>
          <p:cNvPr id="548867" name="Rectangle 3"/>
          <p:cNvSpPr>
            <a:spLocks noGrp="1" noChangeArrowheads="1"/>
          </p:cNvSpPr>
          <p:nvPr>
            <p:ph type="body" idx="1"/>
          </p:nvPr>
        </p:nvSpPr>
        <p:spPr>
          <a:xfrm>
            <a:off x="915988" y="4192588"/>
            <a:ext cx="5026025" cy="4614862"/>
          </a:xfrm>
        </p:spPr>
        <p:txBody>
          <a:bodyPr lIns="90467" tIns="45236" rIns="90467" bIns="45236"/>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2F0B1F-0681-4D62-B5CD-52D6C255E7FB}" type="slidenum">
              <a:rPr lang="en-US"/>
              <a:pPr/>
              <a:t>9</a:t>
            </a:fld>
            <a:endParaRPr lang="en-US"/>
          </a:p>
        </p:txBody>
      </p:sp>
      <p:sp>
        <p:nvSpPr>
          <p:cNvPr id="530434" name="Rectangle 2"/>
          <p:cNvSpPr>
            <a:spLocks noGrp="1" noRot="1" noChangeAspect="1" noChangeArrowheads="1" noTextEdit="1"/>
          </p:cNvSpPr>
          <p:nvPr>
            <p:ph type="sldImg"/>
          </p:nvPr>
        </p:nvSpPr>
        <p:spPr>
          <a:xfrm>
            <a:off x="1150938" y="688975"/>
            <a:ext cx="4570412" cy="3427413"/>
          </a:xfrm>
          <a:ln/>
        </p:spPr>
      </p:sp>
      <p:sp>
        <p:nvSpPr>
          <p:cNvPr id="530435" name="Rectangle 3"/>
          <p:cNvSpPr>
            <a:spLocks noGrp="1" noChangeArrowheads="1"/>
          </p:cNvSpPr>
          <p:nvPr>
            <p:ph type="body" idx="1"/>
          </p:nvPr>
        </p:nvSpPr>
        <p:spPr>
          <a:xfrm>
            <a:off x="915988" y="4192588"/>
            <a:ext cx="5026025" cy="4614862"/>
          </a:xfrm>
        </p:spPr>
        <p:txBody>
          <a:bodyPr lIns="90467" tIns="45236" rIns="90467" bIns="45236"/>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smtClean="0"/>
          </a:p>
        </p:txBody>
      </p:sp>
      <p:sp>
        <p:nvSpPr>
          <p:cNvPr id="16388" name="Slide Number Placeholder 3"/>
          <p:cNvSpPr>
            <a:spLocks noGrp="1"/>
          </p:cNvSpPr>
          <p:nvPr>
            <p:ph type="sldNum" sz="quarter" idx="5"/>
          </p:nvPr>
        </p:nvSpPr>
        <p:spPr>
          <a:noFill/>
        </p:spPr>
        <p:txBody>
          <a:bodyPr/>
          <a:lstStyle/>
          <a:p>
            <a:fld id="{7CD14B69-3C19-4D1D-84BE-23BF46B37ED1}" type="slidenum">
              <a:rPr lang="en-US" smtClean="0"/>
              <a:pPr/>
              <a:t>11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smtClean="0"/>
          </a:p>
        </p:txBody>
      </p:sp>
      <p:sp>
        <p:nvSpPr>
          <p:cNvPr id="17412" name="Slide Number Placeholder 3"/>
          <p:cNvSpPr>
            <a:spLocks noGrp="1"/>
          </p:cNvSpPr>
          <p:nvPr>
            <p:ph type="sldNum" sz="quarter" idx="5"/>
          </p:nvPr>
        </p:nvSpPr>
        <p:spPr>
          <a:noFill/>
        </p:spPr>
        <p:txBody>
          <a:bodyPr/>
          <a:lstStyle/>
          <a:p>
            <a:fld id="{0B1CCF89-6B8A-48C0-991F-FABB3AE10524}" type="slidenum">
              <a:rPr lang="en-US" smtClean="0"/>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49EAC0F-C412-41E6-B8FC-249FDF755B14}" type="slidenum">
              <a:rPr lang="en-US" sz="1200" b="0" i="0">
                <a:solidFill>
                  <a:schemeClr val="tx1"/>
                </a:solidFill>
              </a:rPr>
              <a:pPr algn="r"/>
              <a:t>13</a:t>
            </a:fld>
            <a:endParaRPr lang="en-US" sz="1200" b="0" i="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A01BD91-CDDD-4A9D-B94E-28D98E1CD7C6}" type="slidenum">
              <a:rPr lang="en-US" sz="1200" i="0">
                <a:solidFill>
                  <a:prstClr val="black"/>
                </a:solidFill>
              </a:rPr>
              <a:pPr algn="r"/>
              <a:t>19</a:t>
            </a:fld>
            <a:endParaRPr lang="en-US" sz="1200" i="0">
              <a:solidFill>
                <a:prstClr val="black"/>
              </a:solidFill>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F2888D4-B101-4439-8257-6492AF8B566B}" type="slidenum">
              <a:rPr lang="en-US" sz="1200" i="0">
                <a:solidFill>
                  <a:prstClr val="black"/>
                </a:solidFill>
              </a:rPr>
              <a:pPr algn="r"/>
              <a:t>20</a:t>
            </a:fld>
            <a:endParaRPr lang="en-US" sz="1200" i="0">
              <a:solidFill>
                <a:prstClr val="black"/>
              </a:solidFill>
            </a:endParaRPr>
          </a:p>
        </p:txBody>
      </p:sp>
      <p:sp>
        <p:nvSpPr>
          <p:cNvPr id="410627" name="Rectangle 2"/>
          <p:cNvSpPr>
            <a:spLocks noGrp="1" noRot="1" noChangeAspect="1" noChangeArrowheads="1" noTextEdit="1"/>
          </p:cNvSpPr>
          <p:nvPr>
            <p:ph type="sldImg"/>
          </p:nvPr>
        </p:nvSpPr>
        <p:spPr>
          <a:ln/>
        </p:spPr>
      </p:sp>
      <p:sp>
        <p:nvSpPr>
          <p:cNvPr id="410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9" name="Picture 9" descr="Presentation Image"/>
          <p:cNvPicPr>
            <a:picLocks noChangeAspect="1" noChangeArrowheads="1"/>
          </p:cNvPicPr>
          <p:nvPr userDrawn="1"/>
        </p:nvPicPr>
        <p:blipFill>
          <a:blip r:embed="rId2" cstate="print"/>
          <a:srcRect/>
          <a:stretch>
            <a:fillRect/>
          </a:stretch>
        </p:blipFill>
        <p:spPr bwMode="auto">
          <a:xfrm>
            <a:off x="0" y="646113"/>
            <a:ext cx="9144000" cy="2922587"/>
          </a:xfrm>
          <a:prstGeom prst="rect">
            <a:avLst/>
          </a:prstGeom>
          <a:noFill/>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endParaRPr lang="en-GB"/>
          </a:p>
        </p:txBody>
      </p:sp>
      <p:pic>
        <p:nvPicPr>
          <p:cNvPr id="5125" name="Picture 5" descr="Virtusa Logo White Background"/>
          <p:cNvPicPr>
            <a:picLocks noChangeAspect="1" noChangeArrowheads="1"/>
          </p:cNvPicPr>
          <p:nvPr userDrawn="1"/>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5275" y="365125"/>
            <a:ext cx="8562975"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5275" y="1247775"/>
            <a:ext cx="4205288" cy="112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60438"/>
            <a:ext cx="43434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0438"/>
            <a:ext cx="43434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152400"/>
            <a:ext cx="88392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bwMode="gray">
          <a:xfrm>
            <a:off x="295275" y="393700"/>
            <a:ext cx="8562975" cy="5334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4101" name="Rectangle 5"/>
          <p:cNvSpPr>
            <a:spLocks noGrp="1" noChangeArrowheads="1"/>
          </p:cNvSpPr>
          <p:nvPr>
            <p:ph type="body" idx="1"/>
          </p:nvPr>
        </p:nvSpPr>
        <p:spPr bwMode="gray">
          <a:xfrm>
            <a:off x="295275" y="1247775"/>
            <a:ext cx="8562975" cy="112871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4103" name="Picture 7" descr="Virtusa Logo White Background"/>
          <p:cNvPicPr>
            <a:picLocks noChangeAspect="1" noChangeArrowheads="1"/>
          </p:cNvPicPr>
          <p:nvPr userDrawn="1"/>
        </p:nvPicPr>
        <p:blipFill>
          <a:blip r:embed="rId14" cstate="print"/>
          <a:srcRect l="6522" t="6729" r="9059" b="34911"/>
          <a:stretch>
            <a:fillRect/>
          </a:stretch>
        </p:blipFill>
        <p:spPr bwMode="gray">
          <a:xfrm>
            <a:off x="8143875" y="6454775"/>
            <a:ext cx="942975" cy="317500"/>
          </a:xfrm>
          <a:prstGeom prst="rect">
            <a:avLst/>
          </a:prstGeom>
          <a:noFill/>
        </p:spPr>
      </p:pic>
      <p:sp>
        <p:nvSpPr>
          <p:cNvPr id="4108" name="Text Box 12"/>
          <p:cNvSpPr txBox="1">
            <a:spLocks noChangeArrowheads="1"/>
          </p:cNvSpPr>
          <p:nvPr userDrawn="1"/>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eaLnBrk="0" hangingPunct="0">
              <a:spcBef>
                <a:spcPct val="50000"/>
              </a:spcBef>
            </a:pPr>
            <a:fld id="{74BA5E5A-9FCB-4C49-88E1-ADDF6A3786AD}" type="slidenum">
              <a:rPr lang="en-US" sz="900" b="1" i="0">
                <a:solidFill>
                  <a:srgbClr val="FFFFFF"/>
                </a:solidFill>
              </a:rPr>
              <a:pPr eaLnBrk="0" hangingPunct="0">
                <a:spcBef>
                  <a:spcPct val="50000"/>
                </a:spcBef>
              </a:pPr>
              <a:t>‹#›</a:t>
            </a:fld>
            <a:endParaRPr lang="en-US" sz="900" b="1" i="0">
              <a:solidFill>
                <a:srgbClr val="FFFFFF"/>
              </a:solidFill>
            </a:endParaRPr>
          </a:p>
        </p:txBody>
      </p:sp>
      <p:sp>
        <p:nvSpPr>
          <p:cNvPr id="4114" name="Text Box 18"/>
          <p:cNvSpPr txBox="1">
            <a:spLocks noChangeArrowheads="1"/>
          </p:cNvSpPr>
          <p:nvPr userDrawn="1"/>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r>
              <a:rPr lang="en-US" sz="900" i="0">
                <a:solidFill>
                  <a:srgbClr val="777777"/>
                </a:solidFill>
              </a:rPr>
              <a:t>© Virtusa Corporation ● Confidential</a:t>
            </a:r>
          </a:p>
        </p:txBody>
      </p:sp>
      <p:pic>
        <p:nvPicPr>
          <p:cNvPr id="4126" name="Picture 30" descr="line"/>
          <p:cNvPicPr>
            <a:picLocks noChangeAspect="1" noChangeArrowheads="1"/>
          </p:cNvPicPr>
          <p:nvPr userDrawn="1"/>
        </p:nvPicPr>
        <p:blipFill>
          <a:blip r:embed="rId15" cstate="print"/>
          <a:srcRect/>
          <a:stretch>
            <a:fillRect/>
          </a:stretch>
        </p:blipFill>
        <p:spPr bwMode="auto">
          <a:xfrm>
            <a:off x="0" y="946150"/>
            <a:ext cx="9144000" cy="93663"/>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2400" b="1">
          <a:solidFill>
            <a:schemeClr val="tx1"/>
          </a:solidFill>
          <a:latin typeface="+mj-lt"/>
          <a:ea typeface="+mj-ea"/>
          <a:cs typeface="+mj-cs"/>
        </a:defRPr>
      </a:lvl1pPr>
      <a:lvl2pPr algn="l" rtl="0" fontAlgn="base">
        <a:spcBef>
          <a:spcPct val="0"/>
        </a:spcBef>
        <a:spcAft>
          <a:spcPct val="0"/>
        </a:spcAft>
        <a:defRPr sz="2400" b="1">
          <a:solidFill>
            <a:schemeClr val="tx1"/>
          </a:solidFill>
          <a:latin typeface="Trebuchet MS" pitchFamily="34" charset="0"/>
        </a:defRPr>
      </a:lvl2pPr>
      <a:lvl3pPr algn="l" rtl="0" fontAlgn="base">
        <a:spcBef>
          <a:spcPct val="0"/>
        </a:spcBef>
        <a:spcAft>
          <a:spcPct val="0"/>
        </a:spcAft>
        <a:defRPr sz="2400" b="1">
          <a:solidFill>
            <a:schemeClr val="tx1"/>
          </a:solidFill>
          <a:latin typeface="Trebuchet MS" pitchFamily="34" charset="0"/>
        </a:defRPr>
      </a:lvl3pPr>
      <a:lvl4pPr algn="l" rtl="0" fontAlgn="base">
        <a:spcBef>
          <a:spcPct val="0"/>
        </a:spcBef>
        <a:spcAft>
          <a:spcPct val="0"/>
        </a:spcAft>
        <a:defRPr sz="2400" b="1">
          <a:solidFill>
            <a:schemeClr val="tx1"/>
          </a:solidFill>
          <a:latin typeface="Trebuchet MS" pitchFamily="34" charset="0"/>
        </a:defRPr>
      </a:lvl4pPr>
      <a:lvl5pPr algn="l" rtl="0" fontAlgn="base">
        <a:spcBef>
          <a:spcPct val="0"/>
        </a:spcBef>
        <a:spcAft>
          <a:spcPct val="0"/>
        </a:spcAft>
        <a:defRPr sz="2400" b="1">
          <a:solidFill>
            <a:schemeClr val="tx1"/>
          </a:solidFill>
          <a:latin typeface="Trebuchet MS"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fontAlgn="base">
        <a:spcBef>
          <a:spcPct val="80000"/>
        </a:spcBef>
        <a:spcAft>
          <a:spcPct val="0"/>
        </a:spcAft>
        <a:buClr>
          <a:srgbClr val="FA9819"/>
        </a:buClr>
        <a:buSzPct val="120000"/>
        <a:buChar char="•"/>
        <a:defRPr>
          <a:solidFill>
            <a:srgbClr val="000000"/>
          </a:solidFill>
          <a:latin typeface="+mn-lt"/>
          <a:ea typeface="+mn-ea"/>
          <a:cs typeface="+mn-cs"/>
        </a:defRPr>
      </a:lvl1pPr>
      <a:lvl2pPr marL="600075" indent="-322263" algn="l" rtl="0" fontAlgn="base">
        <a:spcBef>
          <a:spcPct val="40000"/>
        </a:spcBef>
        <a:spcAft>
          <a:spcPct val="0"/>
        </a:spcAft>
        <a:buClr>
          <a:srgbClr val="FA9819"/>
        </a:buClr>
        <a:buFont typeface="Arial" charset="0"/>
        <a:buChar char="–"/>
        <a:defRPr sz="1600">
          <a:solidFill>
            <a:srgbClr val="000000"/>
          </a:solidFill>
          <a:latin typeface="+mn-lt"/>
        </a:defRPr>
      </a:lvl2pPr>
      <a:lvl3pPr marL="933450" indent="-331788" algn="l" rtl="0" fontAlgn="base">
        <a:spcBef>
          <a:spcPct val="20000"/>
        </a:spcBef>
        <a:spcAft>
          <a:spcPct val="0"/>
        </a:spcAft>
        <a:buClr>
          <a:srgbClr val="FA9819"/>
        </a:buClr>
        <a:buSzPct val="110000"/>
        <a:buChar char="•"/>
        <a:defRPr sz="1400">
          <a:solidFill>
            <a:srgbClr val="000000"/>
          </a:solidFill>
          <a:latin typeface="+mn-lt"/>
        </a:defRPr>
      </a:lvl3pPr>
      <a:lvl4pPr marL="1209675" indent="-274638" algn="l" rtl="0" fontAlgn="base">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8834" name="Picture 2" descr="inner page"/>
          <p:cNvPicPr>
            <a:picLocks noChangeAspect="1" noChangeArrowheads="1"/>
          </p:cNvPicPr>
          <p:nvPr/>
        </p:nvPicPr>
        <p:blipFill>
          <a:blip r:embed="rId14" cstate="print"/>
          <a:srcRect/>
          <a:stretch>
            <a:fillRect/>
          </a:stretch>
        </p:blipFill>
        <p:spPr bwMode="auto">
          <a:xfrm>
            <a:off x="0" y="0"/>
            <a:ext cx="9144000" cy="6859588"/>
          </a:xfrm>
          <a:prstGeom prst="rect">
            <a:avLst/>
          </a:prstGeom>
          <a:noFill/>
          <a:ln w="9525">
            <a:noFill/>
            <a:miter lim="800000"/>
            <a:headEnd/>
            <a:tailEnd/>
          </a:ln>
        </p:spPr>
      </p:pic>
      <p:sp>
        <p:nvSpPr>
          <p:cNvPr id="248835" name="Rectangle 4"/>
          <p:cNvSpPr>
            <a:spLocks noGrp="1" noChangeArrowheads="1"/>
          </p:cNvSpPr>
          <p:nvPr>
            <p:ph type="title"/>
          </p:nvPr>
        </p:nvSpPr>
        <p:spPr bwMode="auto">
          <a:xfrm>
            <a:off x="457200" y="152400"/>
            <a:ext cx="82296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8836" name="Rectangle 5"/>
          <p:cNvSpPr>
            <a:spLocks noGrp="1" noChangeArrowheads="1"/>
          </p:cNvSpPr>
          <p:nvPr>
            <p:ph type="body" idx="1"/>
          </p:nvPr>
        </p:nvSpPr>
        <p:spPr bwMode="auto">
          <a:xfrm>
            <a:off x="152400" y="960438"/>
            <a:ext cx="883920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Text Box 6"/>
          <p:cNvSpPr txBox="1">
            <a:spLocks noChangeArrowheads="1"/>
          </p:cNvSpPr>
          <p:nvPr userDrawn="1"/>
        </p:nvSpPr>
        <p:spPr bwMode="auto">
          <a:xfrm>
            <a:off x="80963" y="6543675"/>
            <a:ext cx="352425" cy="238125"/>
          </a:xfrm>
          <a:prstGeom prst="rect">
            <a:avLst/>
          </a:prstGeom>
          <a:solidFill>
            <a:srgbClr val="000064"/>
          </a:solidFill>
          <a:ln w="9525">
            <a:solidFill>
              <a:srgbClr val="FFFFFF"/>
            </a:solidFill>
            <a:miter lim="800000"/>
            <a:headEnd/>
            <a:tailEnd/>
          </a:ln>
          <a:effectLst/>
        </p:spPr>
        <p:txBody>
          <a:bodyPr anchor="ctr" anchorCtr="1">
            <a:spAutoFit/>
          </a:bodyPr>
          <a:lstStyle/>
          <a:p>
            <a:pPr eaLnBrk="0" hangingPunct="0">
              <a:spcBef>
                <a:spcPct val="50000"/>
              </a:spcBef>
              <a:defRPr/>
            </a:pPr>
            <a:fld id="{28823D6A-4438-4824-8A47-57E836C1E120}" type="slidenum">
              <a:rPr lang="en-US" sz="900" b="1" i="0">
                <a:solidFill>
                  <a:srgbClr val="FFFFFF"/>
                </a:solidFill>
              </a:rPr>
              <a:pPr eaLnBrk="0" hangingPunct="0">
                <a:spcBef>
                  <a:spcPct val="50000"/>
                </a:spcBef>
                <a:defRPr/>
              </a:pPr>
              <a:t>‹#›</a:t>
            </a:fld>
            <a:endParaRPr lang="en-US" sz="900" b="1" i="0">
              <a:solidFill>
                <a:srgbClr val="FFFFFF"/>
              </a:solidFill>
            </a:endParaRPr>
          </a:p>
        </p:txBody>
      </p:sp>
      <p:sp>
        <p:nvSpPr>
          <p:cNvPr id="4103" name="Rectangle 7"/>
          <p:cNvSpPr>
            <a:spLocks noChangeArrowheads="1"/>
          </p:cNvSpPr>
          <p:nvPr userDrawn="1"/>
        </p:nvSpPr>
        <p:spPr bwMode="auto">
          <a:xfrm>
            <a:off x="7086600" y="5638800"/>
            <a:ext cx="1981200" cy="1143000"/>
          </a:xfrm>
          <a:prstGeom prst="rect">
            <a:avLst/>
          </a:prstGeom>
          <a:solidFill>
            <a:schemeClr val="bg1"/>
          </a:solidFill>
          <a:ln w="9525">
            <a:noFill/>
            <a:miter lim="800000"/>
            <a:headEnd/>
            <a:tailEnd/>
          </a:ln>
          <a:effectLst/>
        </p:spPr>
        <p:txBody>
          <a:bodyPr wrap="none" anchor="ctr"/>
          <a:lstStyle/>
          <a:p>
            <a:pPr algn="l">
              <a:defRPr/>
            </a:pPr>
            <a:endParaRPr lang="en-US" sz="1800" i="0">
              <a:solidFill>
                <a:srgbClr val="000000"/>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Trebuchet MS" pitchFamily="34" charset="0"/>
        </a:defRPr>
      </a:lvl2pPr>
      <a:lvl3pPr algn="l" rtl="0" fontAlgn="base">
        <a:spcBef>
          <a:spcPct val="0"/>
        </a:spcBef>
        <a:spcAft>
          <a:spcPct val="0"/>
        </a:spcAft>
        <a:defRPr sz="2800" b="1">
          <a:solidFill>
            <a:schemeClr val="bg1"/>
          </a:solidFill>
          <a:latin typeface="Trebuchet MS" pitchFamily="34" charset="0"/>
        </a:defRPr>
      </a:lvl3pPr>
      <a:lvl4pPr algn="l" rtl="0" fontAlgn="base">
        <a:spcBef>
          <a:spcPct val="0"/>
        </a:spcBef>
        <a:spcAft>
          <a:spcPct val="0"/>
        </a:spcAft>
        <a:defRPr sz="2800" b="1">
          <a:solidFill>
            <a:schemeClr val="bg1"/>
          </a:solidFill>
          <a:latin typeface="Trebuchet MS" pitchFamily="34" charset="0"/>
        </a:defRPr>
      </a:lvl4pPr>
      <a:lvl5pPr algn="l" rtl="0" fontAlgn="base">
        <a:spcBef>
          <a:spcPct val="0"/>
        </a:spcBef>
        <a:spcAft>
          <a:spcPct val="0"/>
        </a:spcAft>
        <a:defRPr sz="2800" b="1">
          <a:solidFill>
            <a:schemeClr val="bg1"/>
          </a:solidFill>
          <a:latin typeface="Trebuchet MS" pitchFamily="34" charset="0"/>
        </a:defRPr>
      </a:lvl5pPr>
      <a:lvl6pPr marL="457200" algn="l" rtl="0" fontAlgn="base">
        <a:spcBef>
          <a:spcPct val="0"/>
        </a:spcBef>
        <a:spcAft>
          <a:spcPct val="0"/>
        </a:spcAft>
        <a:defRPr sz="2800" b="1">
          <a:solidFill>
            <a:schemeClr val="bg1"/>
          </a:solidFill>
          <a:latin typeface="Trebuchet MS" pitchFamily="34" charset="0"/>
        </a:defRPr>
      </a:lvl6pPr>
      <a:lvl7pPr marL="914400" algn="l" rtl="0" fontAlgn="base">
        <a:spcBef>
          <a:spcPct val="0"/>
        </a:spcBef>
        <a:spcAft>
          <a:spcPct val="0"/>
        </a:spcAft>
        <a:defRPr sz="2800" b="1">
          <a:solidFill>
            <a:schemeClr val="bg1"/>
          </a:solidFill>
          <a:latin typeface="Trebuchet MS" pitchFamily="34" charset="0"/>
        </a:defRPr>
      </a:lvl7pPr>
      <a:lvl8pPr marL="1371600" algn="l" rtl="0" fontAlgn="base">
        <a:spcBef>
          <a:spcPct val="0"/>
        </a:spcBef>
        <a:spcAft>
          <a:spcPct val="0"/>
        </a:spcAft>
        <a:defRPr sz="2800" b="1">
          <a:solidFill>
            <a:schemeClr val="bg1"/>
          </a:solidFill>
          <a:latin typeface="Trebuchet MS" pitchFamily="34" charset="0"/>
        </a:defRPr>
      </a:lvl8pPr>
      <a:lvl9pPr marL="1828800" algn="l" rtl="0" fontAlgn="base">
        <a:spcBef>
          <a:spcPct val="0"/>
        </a:spcBef>
        <a:spcAft>
          <a:spcPct val="0"/>
        </a:spcAft>
        <a:defRPr sz="2800" b="1">
          <a:solidFill>
            <a:schemeClr val="bg1"/>
          </a:solidFill>
          <a:latin typeface="Trebuchet MS" pitchFamily="34" charset="0"/>
        </a:defRPr>
      </a:lvl9pPr>
    </p:titleStyle>
    <p:bodyStyle>
      <a:lvl1pPr marL="342900" indent="-342900" algn="l" rtl="0" fontAlgn="base">
        <a:spcBef>
          <a:spcPct val="20000"/>
        </a:spcBef>
        <a:spcAft>
          <a:spcPct val="0"/>
        </a:spcAft>
        <a:buClr>
          <a:srgbClr val="FF9900"/>
        </a:buClr>
        <a:buSzPct val="150000"/>
        <a:buChar char="•"/>
        <a:defRPr sz="2000">
          <a:solidFill>
            <a:schemeClr val="accent2"/>
          </a:solidFill>
          <a:latin typeface="+mn-lt"/>
          <a:ea typeface="+mn-ea"/>
          <a:cs typeface="+mn-cs"/>
        </a:defRPr>
      </a:lvl1pPr>
      <a:lvl2pPr marL="742950" indent="-285750" algn="l" rtl="0" fontAlgn="base">
        <a:spcBef>
          <a:spcPct val="20000"/>
        </a:spcBef>
        <a:spcAft>
          <a:spcPct val="0"/>
        </a:spcAft>
        <a:buClr>
          <a:srgbClr val="FF9900"/>
        </a:buClr>
        <a:buSzPct val="125000"/>
        <a:buChar char="•"/>
        <a:defRPr sz="2800">
          <a:solidFill>
            <a:srgbClr val="000000"/>
          </a:solidFill>
          <a:latin typeface="+mn-lt"/>
        </a:defRPr>
      </a:lvl2pPr>
      <a:lvl3pPr marL="1143000" indent="-228600" algn="l" rtl="0" fontAlgn="base">
        <a:spcBef>
          <a:spcPct val="20000"/>
        </a:spcBef>
        <a:spcAft>
          <a:spcPct val="0"/>
        </a:spcAft>
        <a:buClr>
          <a:srgbClr val="FF9900"/>
        </a:buClr>
        <a:buChar char="•"/>
        <a:defRPr sz="1600">
          <a:solidFill>
            <a:srgbClr val="000000"/>
          </a:solidFill>
          <a:latin typeface="+mn-lt"/>
        </a:defRPr>
      </a:lvl3pPr>
      <a:lvl4pPr marL="1600200" indent="-228600" algn="l" rtl="0" fontAlgn="base">
        <a:spcBef>
          <a:spcPct val="20000"/>
        </a:spcBef>
        <a:spcAft>
          <a:spcPct val="0"/>
        </a:spcAft>
        <a:buClr>
          <a:srgbClr val="FF9900"/>
        </a:buClr>
        <a:buFont typeface="Trebuchet MS" pitchFamily="34" charset="0"/>
        <a:buChar char="–"/>
        <a:defRPr sz="1600">
          <a:solidFill>
            <a:srgbClr val="000000"/>
          </a:solidFill>
          <a:latin typeface="+mn-lt"/>
        </a:defRPr>
      </a:lvl4pPr>
      <a:lvl5pPr marL="20574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5pPr>
      <a:lvl6pPr marL="25146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6pPr>
      <a:lvl7pPr marL="29718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7pPr>
      <a:lvl8pPr marL="34290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8pPr>
      <a:lvl9pPr marL="38862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7.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emf"/></Relationships>
</file>

<file path=ppt/slides/_rels/slide1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jpeg"/><Relationship Id="rId7" Type="http://schemas.openxmlformats.org/officeDocument/2006/relationships/image" Target="../media/image17.wmf"/><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wmf"/><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emf"/><Relationship Id="rId26" Type="http://schemas.openxmlformats.org/officeDocument/2006/relationships/image" Target="../media/image36.emf"/><Relationship Id="rId39" Type="http://schemas.openxmlformats.org/officeDocument/2006/relationships/oleObject" Target="../embeddings/oleObject8.bin"/><Relationship Id="rId3" Type="http://schemas.openxmlformats.org/officeDocument/2006/relationships/notesSlide" Target="../notesSlides/notesSlide4.xml"/><Relationship Id="rId21" Type="http://schemas.openxmlformats.org/officeDocument/2006/relationships/image" Target="../media/image31.emf"/><Relationship Id="rId34" Type="http://schemas.openxmlformats.org/officeDocument/2006/relationships/image" Target="../media/image44.emf"/><Relationship Id="rId42" Type="http://schemas.openxmlformats.org/officeDocument/2006/relationships/oleObject" Target="../embeddings/oleObject11.bin"/><Relationship Id="rId47" Type="http://schemas.openxmlformats.org/officeDocument/2006/relationships/oleObject" Target="../embeddings/oleObject16.bin"/><Relationship Id="rId50" Type="http://schemas.openxmlformats.org/officeDocument/2006/relationships/oleObject" Target="../embeddings/oleObject19.bin"/><Relationship Id="rId7" Type="http://schemas.openxmlformats.org/officeDocument/2006/relationships/image" Target="../media/image21.jpeg"/><Relationship Id="rId12" Type="http://schemas.openxmlformats.org/officeDocument/2006/relationships/oleObject" Target="../embeddings/oleObject7.bin"/><Relationship Id="rId17" Type="http://schemas.openxmlformats.org/officeDocument/2006/relationships/image" Target="../media/image27.emf"/><Relationship Id="rId25" Type="http://schemas.openxmlformats.org/officeDocument/2006/relationships/image" Target="../media/image35.emf"/><Relationship Id="rId33" Type="http://schemas.openxmlformats.org/officeDocument/2006/relationships/image" Target="../media/image43.emf"/><Relationship Id="rId38" Type="http://schemas.openxmlformats.org/officeDocument/2006/relationships/image" Target="../media/image48.jpeg"/><Relationship Id="rId46" Type="http://schemas.openxmlformats.org/officeDocument/2006/relationships/oleObject" Target="../embeddings/oleObject15.bin"/><Relationship Id="rId2" Type="http://schemas.openxmlformats.org/officeDocument/2006/relationships/slideLayout" Target="../slideLayouts/slideLayout12.xml"/><Relationship Id="rId16" Type="http://schemas.openxmlformats.org/officeDocument/2006/relationships/image" Target="../media/image26.emf"/><Relationship Id="rId20" Type="http://schemas.openxmlformats.org/officeDocument/2006/relationships/image" Target="../media/image30.emf"/><Relationship Id="rId29" Type="http://schemas.openxmlformats.org/officeDocument/2006/relationships/image" Target="../media/image39.emf"/><Relationship Id="rId41"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6.bin"/><Relationship Id="rId24" Type="http://schemas.openxmlformats.org/officeDocument/2006/relationships/image" Target="../media/image34.emf"/><Relationship Id="rId32" Type="http://schemas.openxmlformats.org/officeDocument/2006/relationships/image" Target="../media/image42.emf"/><Relationship Id="rId37" Type="http://schemas.openxmlformats.org/officeDocument/2006/relationships/image" Target="../media/image47.emf"/><Relationship Id="rId40" Type="http://schemas.openxmlformats.org/officeDocument/2006/relationships/oleObject" Target="../embeddings/oleObject9.bin"/><Relationship Id="rId45" Type="http://schemas.openxmlformats.org/officeDocument/2006/relationships/oleObject" Target="../embeddings/oleObject14.bin"/><Relationship Id="rId5" Type="http://schemas.openxmlformats.org/officeDocument/2006/relationships/oleObject" Target="../embeddings/oleObject2.bin"/><Relationship Id="rId15" Type="http://schemas.openxmlformats.org/officeDocument/2006/relationships/image" Target="../media/image25.emf"/><Relationship Id="rId23" Type="http://schemas.openxmlformats.org/officeDocument/2006/relationships/image" Target="../media/image33.emf"/><Relationship Id="rId28" Type="http://schemas.openxmlformats.org/officeDocument/2006/relationships/image" Target="../media/image38.emf"/><Relationship Id="rId36" Type="http://schemas.openxmlformats.org/officeDocument/2006/relationships/image" Target="../media/image46.emf"/><Relationship Id="rId49" Type="http://schemas.openxmlformats.org/officeDocument/2006/relationships/oleObject" Target="../embeddings/oleObject18.bin"/><Relationship Id="rId10" Type="http://schemas.openxmlformats.org/officeDocument/2006/relationships/oleObject" Target="../embeddings/oleObject5.bin"/><Relationship Id="rId19" Type="http://schemas.openxmlformats.org/officeDocument/2006/relationships/image" Target="../media/image29.emf"/><Relationship Id="rId31" Type="http://schemas.openxmlformats.org/officeDocument/2006/relationships/image" Target="../media/image41.png"/><Relationship Id="rId44" Type="http://schemas.openxmlformats.org/officeDocument/2006/relationships/oleObject" Target="../embeddings/oleObject13.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image" Target="../media/image24.emf"/><Relationship Id="rId22" Type="http://schemas.openxmlformats.org/officeDocument/2006/relationships/image" Target="../media/image32.png"/><Relationship Id="rId27" Type="http://schemas.openxmlformats.org/officeDocument/2006/relationships/image" Target="../media/image37.emf"/><Relationship Id="rId30" Type="http://schemas.openxmlformats.org/officeDocument/2006/relationships/image" Target="../media/image40.emf"/><Relationship Id="rId35" Type="http://schemas.openxmlformats.org/officeDocument/2006/relationships/image" Target="../media/image45.emf"/><Relationship Id="rId43" Type="http://schemas.openxmlformats.org/officeDocument/2006/relationships/oleObject" Target="../embeddings/oleObject12.bin"/><Relationship Id="rId48" Type="http://schemas.openxmlformats.org/officeDocument/2006/relationships/oleObject" Target="../embeddings/oleObject17.bin"/><Relationship Id="rId8" Type="http://schemas.openxmlformats.org/officeDocument/2006/relationships/image" Target="../media/image22.jpeg"/><Relationship Id="rId5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13"/>
          <p:cNvSpPr>
            <a:spLocks noGrp="1" noChangeArrowheads="1"/>
          </p:cNvSpPr>
          <p:nvPr>
            <p:ph type="ctrTitle"/>
          </p:nvPr>
        </p:nvSpPr>
        <p:spPr>
          <a:xfrm>
            <a:off x="2890838" y="4192588"/>
            <a:ext cx="3802062" cy="762000"/>
          </a:xfrm>
        </p:spPr>
        <p:txBody>
          <a:bodyPr/>
          <a:lstStyle/>
          <a:p>
            <a:r>
              <a:rPr lang="en-US"/>
              <a:t>Performance Testing</a:t>
            </a:r>
          </a:p>
        </p:txBody>
      </p:sp>
      <p:sp>
        <p:nvSpPr>
          <p:cNvPr id="2062" name="Rectangle 14"/>
          <p:cNvSpPr>
            <a:spLocks noGrp="1" noChangeArrowheads="1"/>
          </p:cNvSpPr>
          <p:nvPr>
            <p:ph type="subTitle" idx="1"/>
          </p:nvPr>
        </p:nvSpPr>
        <p:spPr>
          <a:xfrm>
            <a:off x="3108325" y="5199063"/>
            <a:ext cx="2740025" cy="619125"/>
          </a:xfrm>
        </p:spPr>
        <p:txBody>
          <a:bodyPr/>
          <a:lstStyle/>
          <a:p>
            <a:r>
              <a:rPr lang="en-US"/>
              <a:t>Training Session - QAL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8" name="AutoShape 4"/>
          <p:cNvSpPr>
            <a:spLocks noChangeArrowheads="1"/>
          </p:cNvSpPr>
          <p:nvPr/>
        </p:nvSpPr>
        <p:spPr bwMode="auto">
          <a:xfrm>
            <a:off x="77788" y="1066800"/>
            <a:ext cx="8924925" cy="5780088"/>
          </a:xfrm>
          <a:prstGeom prst="roundRect">
            <a:avLst>
              <a:gd name="adj" fmla="val 4338"/>
            </a:avLst>
          </a:prstGeom>
          <a:gradFill rotWithShape="1">
            <a:gsLst>
              <a:gs pos="0">
                <a:srgbClr val="BBE0E3">
                  <a:alpha val="46001"/>
                </a:srgbClr>
              </a:gs>
              <a:gs pos="50000">
                <a:srgbClr val="BBE0E3">
                  <a:gamma/>
                  <a:tint val="0"/>
                  <a:invGamma/>
                  <a:alpha val="50999"/>
                </a:srgbClr>
              </a:gs>
              <a:gs pos="100000">
                <a:srgbClr val="BBE0E3">
                  <a:alpha val="46001"/>
                </a:srgbClr>
              </a:gs>
            </a:gsLst>
            <a:lin ang="2700000" scaled="1"/>
          </a:gradFill>
          <a:ln w="9525" algn="ctr">
            <a:solidFill>
              <a:srgbClr val="549FC0">
                <a:alpha val="48000"/>
              </a:srgbClr>
            </a:solidFill>
            <a:round/>
            <a:headEnd/>
            <a:tailEnd/>
          </a:ln>
          <a:effectLst/>
        </p:spPr>
        <p:txBody>
          <a:bodyPr wrap="none" anchor="ctr"/>
          <a:lstStyle/>
          <a:p>
            <a:endParaRPr lang="en-US"/>
          </a:p>
        </p:txBody>
      </p:sp>
      <p:pic>
        <p:nvPicPr>
          <p:cNvPr id="861302" name="Picture 118"/>
          <p:cNvPicPr>
            <a:picLocks noChangeAspect="1" noChangeArrowheads="1"/>
          </p:cNvPicPr>
          <p:nvPr/>
        </p:nvPicPr>
        <p:blipFill>
          <a:blip r:embed="rId2" cstate="print"/>
          <a:srcRect/>
          <a:stretch>
            <a:fillRect/>
          </a:stretch>
        </p:blipFill>
        <p:spPr bwMode="auto">
          <a:xfrm>
            <a:off x="250825" y="1111250"/>
            <a:ext cx="5238750" cy="4503738"/>
          </a:xfrm>
          <a:prstGeom prst="rect">
            <a:avLst/>
          </a:prstGeom>
          <a:noFill/>
        </p:spPr>
      </p:pic>
      <p:sp>
        <p:nvSpPr>
          <p:cNvPr id="861304" name="Rectangle 120"/>
          <p:cNvSpPr>
            <a:spLocks noGrp="1" noChangeArrowheads="1"/>
          </p:cNvSpPr>
          <p:nvPr>
            <p:ph type="title"/>
          </p:nvPr>
        </p:nvSpPr>
        <p:spPr>
          <a:xfrm>
            <a:off x="73025" y="93663"/>
            <a:ext cx="8648700" cy="833437"/>
          </a:xfrm>
          <a:noFill/>
          <a:ln/>
        </p:spPr>
        <p:txBody>
          <a:bodyPr anchor="t"/>
          <a:lstStyle/>
          <a:p>
            <a:r>
              <a:rPr lang="en-US" sz="1200"/>
              <a:t>OUR VALUE PROPOSITION</a:t>
            </a:r>
            <a:r>
              <a:rPr lang="en-US" sz="2800"/>
              <a:t/>
            </a:r>
            <a:br>
              <a:rPr lang="en-US" sz="2800"/>
            </a:br>
            <a:r>
              <a:rPr lang="en-US"/>
              <a:t>Market Leaders in Performance Testing Products</a:t>
            </a:r>
          </a:p>
        </p:txBody>
      </p:sp>
      <p:sp>
        <p:nvSpPr>
          <p:cNvPr id="861305" name="Text Box 121"/>
          <p:cNvSpPr txBox="1">
            <a:spLocks noChangeArrowheads="1"/>
          </p:cNvSpPr>
          <p:nvPr/>
        </p:nvSpPr>
        <p:spPr bwMode="auto">
          <a:xfrm>
            <a:off x="5538788" y="1181100"/>
            <a:ext cx="3255962" cy="4381500"/>
          </a:xfrm>
          <a:prstGeom prst="rect">
            <a:avLst/>
          </a:prstGeom>
          <a:solidFill>
            <a:schemeClr val="bg1">
              <a:lumMod val="85000"/>
              <a:alpha val="50000"/>
            </a:schemeClr>
          </a:solidFill>
          <a:ln w="9525">
            <a:solidFill>
              <a:srgbClr val="FFCC00"/>
            </a:solidFill>
            <a:miter lim="800000"/>
            <a:headEnd/>
            <a:tailEnd/>
          </a:ln>
          <a:effectLst/>
        </p:spPr>
        <p:txBody>
          <a:bodyPr wrap="none"/>
          <a:lstStyle/>
          <a:p>
            <a:pPr marL="171450" indent="-171450" algn="l"/>
            <a:r>
              <a:rPr lang="en-US" b="1" i="0">
                <a:solidFill>
                  <a:srgbClr val="336699"/>
                </a:solidFill>
                <a:latin typeface="Arial Narrow" pitchFamily="34" charset="0"/>
                <a:cs typeface="Arial" charset="0"/>
              </a:rPr>
              <a:t>Distinct Advantage of Mercury </a:t>
            </a:r>
          </a:p>
          <a:p>
            <a:pPr marL="171450" indent="-171450" algn="l"/>
            <a:r>
              <a:rPr lang="en-US" b="1" i="0">
                <a:solidFill>
                  <a:srgbClr val="336699"/>
                </a:solidFill>
                <a:latin typeface="Arial Narrow" pitchFamily="34" charset="0"/>
                <a:cs typeface="Arial" charset="0"/>
              </a:rPr>
              <a:t>Interactive’s Load Runner Product</a:t>
            </a:r>
          </a:p>
          <a:p>
            <a:pPr marL="171450" indent="-171450" algn="l">
              <a:buFontTx/>
              <a:buChar char="•"/>
            </a:pPr>
            <a:endParaRPr lang="en-US"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Wide protocol choices</a:t>
            </a:r>
          </a:p>
          <a:p>
            <a:pPr marL="171450" indent="-171450" algn="l">
              <a:buClr>
                <a:srgbClr val="00CC00"/>
              </a:buClr>
              <a:buSzPct val="120000"/>
              <a:buFont typeface="Wingdings" pitchFamily="2" charset="2"/>
              <a:buNone/>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Sophisticated tuning console</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Integrated analysis module</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 Wide report choices</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Wide variety of monitors</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Integration with SiteScope</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Integration with Diagnostics</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Excellent after sales support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34963" y="1137299"/>
          <a:ext cx="8562975" cy="4924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7" name="Title 4"/>
          <p:cNvSpPr>
            <a:spLocks noGrp="1"/>
          </p:cNvSpPr>
          <p:nvPr>
            <p:ph type="title"/>
          </p:nvPr>
        </p:nvSpPr>
        <p:spPr/>
        <p:txBody>
          <a:bodyPr/>
          <a:lstStyle/>
          <a:p>
            <a:r>
              <a:rPr lang="en-US" dirty="0" smtClean="0"/>
              <a:t>Requirement Management / Estimation Method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14325" y="365125"/>
            <a:ext cx="8562975" cy="533400"/>
          </a:xfrm>
        </p:spPr>
        <p:txBody>
          <a:bodyPr/>
          <a:lstStyle/>
          <a:p>
            <a:r>
              <a:rPr lang="en-US" dirty="0" smtClean="0"/>
              <a:t>Design &amp; Approach</a:t>
            </a:r>
          </a:p>
        </p:txBody>
      </p:sp>
      <p:graphicFrame>
        <p:nvGraphicFramePr>
          <p:cNvPr id="5" name="Diagram 4"/>
          <p:cNvGraphicFramePr/>
          <p:nvPr/>
        </p:nvGraphicFramePr>
        <p:xfrm>
          <a:off x="531968" y="1052088"/>
          <a:ext cx="8109755" cy="5269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298450" y="241300"/>
            <a:ext cx="7061200" cy="830997"/>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lgn="l"/>
            <a:r>
              <a:rPr lang="en-US" sz="2400" b="0" i="0" dirty="0" smtClean="0">
                <a:solidFill>
                  <a:schemeClr val="tx1"/>
                </a:solidFill>
              </a:rPr>
              <a:t>Test Execution</a:t>
            </a:r>
            <a:r>
              <a:rPr lang="en-US" sz="2400" i="0" dirty="0">
                <a:solidFill>
                  <a:srgbClr val="000000"/>
                </a:solidFill>
              </a:rPr>
              <a:t/>
            </a:r>
            <a:br>
              <a:rPr lang="en-US" sz="2400" i="0" dirty="0">
                <a:solidFill>
                  <a:srgbClr val="000000"/>
                </a:solidFill>
              </a:rPr>
            </a:br>
            <a:endParaRPr lang="en-US" sz="2400" i="0" dirty="0">
              <a:solidFill>
                <a:srgbClr val="000000"/>
              </a:solidFill>
            </a:endParaRPr>
          </a:p>
        </p:txBody>
      </p:sp>
      <p:graphicFrame>
        <p:nvGraphicFramePr>
          <p:cNvPr id="6" name="Diagram 5"/>
          <p:cNvGraphicFramePr/>
          <p:nvPr/>
        </p:nvGraphicFramePr>
        <p:xfrm>
          <a:off x="750686" y="927726"/>
          <a:ext cx="7028153" cy="5717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dirty="0" smtClean="0"/>
              <a:t>Performance test analysis &amp; Basic Metrics</a:t>
            </a:r>
            <a:endParaRPr lang="en-US" dirty="0"/>
          </a:p>
        </p:txBody>
      </p:sp>
      <p:sp>
        <p:nvSpPr>
          <p:cNvPr id="448521" name="AutoShape 9"/>
          <p:cNvSpPr>
            <a:spLocks noChangeArrowheads="1"/>
          </p:cNvSpPr>
          <p:nvPr/>
        </p:nvSpPr>
        <p:spPr bwMode="auto">
          <a:xfrm>
            <a:off x="5867400" y="1666875"/>
            <a:ext cx="381000" cy="1676400"/>
          </a:xfrm>
          <a:prstGeom prst="roundRect">
            <a:avLst>
              <a:gd name="adj" fmla="val 16667"/>
            </a:avLst>
          </a:prstGeom>
          <a:solidFill>
            <a:srgbClr val="FF0000">
              <a:alpha val="25999"/>
            </a:srgbClr>
          </a:solidFill>
          <a:ln w="25400" algn="ctr">
            <a:solidFill>
              <a:srgbClr val="808080"/>
            </a:solidFill>
            <a:round/>
            <a:headEnd/>
            <a:tailEnd/>
          </a:ln>
          <a:effectLst/>
        </p:spPr>
        <p:txBody>
          <a:bodyPr wrap="none" anchor="ctr"/>
          <a:lstStyle/>
          <a:p>
            <a:endParaRPr lang="en-US"/>
          </a:p>
        </p:txBody>
      </p:sp>
      <p:sp>
        <p:nvSpPr>
          <p:cNvPr id="448522" name="AutoShape 10"/>
          <p:cNvSpPr>
            <a:spLocks noChangeArrowheads="1"/>
          </p:cNvSpPr>
          <p:nvPr/>
        </p:nvSpPr>
        <p:spPr bwMode="auto">
          <a:xfrm>
            <a:off x="3048000" y="1692275"/>
            <a:ext cx="381000" cy="1651000"/>
          </a:xfrm>
          <a:prstGeom prst="roundRect">
            <a:avLst>
              <a:gd name="adj" fmla="val 16667"/>
            </a:avLst>
          </a:prstGeom>
          <a:solidFill>
            <a:srgbClr val="FF0000">
              <a:alpha val="25999"/>
            </a:srgbClr>
          </a:solidFill>
          <a:ln w="25400" algn="ctr">
            <a:solidFill>
              <a:srgbClr val="808080"/>
            </a:solidFill>
            <a:round/>
            <a:headEnd/>
            <a:tailEnd/>
          </a:ln>
          <a:effectLst/>
        </p:spPr>
        <p:txBody>
          <a:bodyPr wrap="none" anchor="ctr"/>
          <a:lstStyle/>
          <a:p>
            <a:endParaRPr lang="en-US"/>
          </a:p>
        </p:txBody>
      </p:sp>
      <p:sp>
        <p:nvSpPr>
          <p:cNvPr id="448523" name="Rectangle 11"/>
          <p:cNvSpPr>
            <a:spLocks noChangeArrowheads="1"/>
          </p:cNvSpPr>
          <p:nvPr/>
        </p:nvSpPr>
        <p:spPr bwMode="auto">
          <a:xfrm>
            <a:off x="762000" y="1658938"/>
            <a:ext cx="2057400" cy="4732337"/>
          </a:xfrm>
          <a:prstGeom prst="rect">
            <a:avLst/>
          </a:prstGeom>
          <a:solidFill>
            <a:srgbClr val="C0C0C0">
              <a:alpha val="20000"/>
            </a:srgbClr>
          </a:solidFill>
          <a:ln w="25400" algn="ctr">
            <a:solidFill>
              <a:schemeClr val="bg2"/>
            </a:solidFill>
            <a:miter lim="800000"/>
            <a:headEnd/>
            <a:tailEnd/>
          </a:ln>
          <a:effectLst/>
        </p:spPr>
        <p:txBody>
          <a:bodyPr wrap="none" anchor="ctr"/>
          <a:lstStyle/>
          <a:p>
            <a:endParaRPr lang="en-US" sz="2000"/>
          </a:p>
        </p:txBody>
      </p:sp>
      <p:sp>
        <p:nvSpPr>
          <p:cNvPr id="448524" name="Text Box 12"/>
          <p:cNvSpPr txBox="1">
            <a:spLocks noChangeArrowheads="1"/>
          </p:cNvSpPr>
          <p:nvPr/>
        </p:nvSpPr>
        <p:spPr bwMode="auto">
          <a:xfrm>
            <a:off x="838200" y="1735138"/>
            <a:ext cx="1905000" cy="4838700"/>
          </a:xfrm>
          <a:prstGeom prst="rect">
            <a:avLst/>
          </a:prstGeom>
          <a:noFill/>
          <a:ln w="9525" algn="ctr">
            <a:noFill/>
            <a:miter lim="800000"/>
            <a:headEnd/>
            <a:tailEnd/>
          </a:ln>
          <a:effectLst/>
        </p:spPr>
        <p:txBody>
          <a:bodyPr>
            <a:spAutoFit/>
          </a:bodyPr>
          <a:lstStyle/>
          <a:p>
            <a:pPr marL="342900" indent="-342900" algn="l"/>
            <a:r>
              <a:rPr lang="en-US" sz="1200" i="0" dirty="0">
                <a:solidFill>
                  <a:schemeClr val="tx1"/>
                </a:solidFill>
                <a:latin typeface="Arial Narrow" pitchFamily="34" charset="0"/>
              </a:rPr>
              <a:t>Running </a:t>
            </a:r>
            <a:r>
              <a:rPr lang="en-US" sz="1200" i="0" dirty="0" err="1">
                <a:solidFill>
                  <a:schemeClr val="tx1"/>
                </a:solidFill>
                <a:latin typeface="Arial Narrow" pitchFamily="34" charset="0"/>
              </a:rPr>
              <a:t>Vusers</a:t>
            </a:r>
            <a:endParaRPr lang="en-US" sz="1200" i="0" dirty="0">
              <a:solidFill>
                <a:schemeClr val="tx1"/>
              </a:solidFill>
              <a:latin typeface="Arial Narrow" pitchFamily="34" charset="0"/>
            </a:endParaRP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Hits per Second</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Throughput</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HTTP Status Code </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HTTP responses per Second</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Pages downloaded per Second</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Transaction response time</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Page Component breakdown time</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Component size Analysis</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Error Statistics</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Total Successful/Failed Transactions</a:t>
            </a:r>
            <a:endParaRPr lang="en-US" sz="1200" b="1" i="0" dirty="0">
              <a:solidFill>
                <a:schemeClr val="tx1"/>
              </a:solidFill>
              <a:latin typeface="Arial Narrow" pitchFamily="34" charset="0"/>
            </a:endParaRPr>
          </a:p>
          <a:p>
            <a:pPr marL="342900" indent="-342900" algn="l"/>
            <a:endParaRPr lang="en-AU" sz="1200" i="0" dirty="0">
              <a:solidFill>
                <a:srgbClr val="336699"/>
              </a:solidFill>
              <a:latin typeface="Arial Narrow" pitchFamily="34" charset="0"/>
            </a:endParaRPr>
          </a:p>
          <a:p>
            <a:pPr marL="342900" indent="-342900" algn="l"/>
            <a:endParaRPr lang="en-US" sz="1200" i="0" dirty="0">
              <a:solidFill>
                <a:schemeClr val="tx1"/>
              </a:solidFill>
              <a:latin typeface="Arial Narrow" pitchFamily="34" charset="0"/>
            </a:endParaRPr>
          </a:p>
        </p:txBody>
      </p:sp>
      <p:sp>
        <p:nvSpPr>
          <p:cNvPr id="448525" name="Text Box 13"/>
          <p:cNvSpPr txBox="1">
            <a:spLocks noChangeArrowheads="1"/>
          </p:cNvSpPr>
          <p:nvPr/>
        </p:nvSpPr>
        <p:spPr bwMode="auto">
          <a:xfrm rot="16200000">
            <a:off x="2463006" y="2207419"/>
            <a:ext cx="1477963" cy="244475"/>
          </a:xfrm>
          <a:prstGeom prst="rect">
            <a:avLst/>
          </a:prstGeom>
          <a:noFill/>
          <a:ln w="19050" algn="ctr">
            <a:noFill/>
            <a:miter lim="800000"/>
            <a:headEnd/>
            <a:tailEnd/>
          </a:ln>
          <a:effectLst/>
        </p:spPr>
        <p:txBody>
          <a:bodyPr>
            <a:spAutoFit/>
          </a:bodyPr>
          <a:lstStyle/>
          <a:p>
            <a:pPr marL="342900" indent="-342900" algn="l"/>
            <a:r>
              <a:rPr lang="en-US" sz="1000" b="1" i="0">
                <a:solidFill>
                  <a:schemeClr val="tx1"/>
                </a:solidFill>
                <a:latin typeface="Arial" charset="0"/>
              </a:rPr>
              <a:t>Server side metrics</a:t>
            </a:r>
          </a:p>
        </p:txBody>
      </p:sp>
      <p:sp>
        <p:nvSpPr>
          <p:cNvPr id="448526" name="Rectangle 14"/>
          <p:cNvSpPr>
            <a:spLocks noChangeArrowheads="1"/>
          </p:cNvSpPr>
          <p:nvPr/>
        </p:nvSpPr>
        <p:spPr bwMode="auto">
          <a:xfrm>
            <a:off x="3429000" y="1666875"/>
            <a:ext cx="2257425" cy="4724400"/>
          </a:xfrm>
          <a:prstGeom prst="rect">
            <a:avLst/>
          </a:prstGeom>
          <a:solidFill>
            <a:srgbClr val="C0C0C0">
              <a:alpha val="20000"/>
            </a:srgbClr>
          </a:solidFill>
          <a:ln w="25400" algn="ctr">
            <a:solidFill>
              <a:schemeClr val="bg2"/>
            </a:solidFill>
            <a:miter lim="800000"/>
            <a:headEnd/>
            <a:tailEnd/>
          </a:ln>
          <a:effectLst/>
        </p:spPr>
        <p:txBody>
          <a:bodyPr wrap="none" anchor="ctr"/>
          <a:lstStyle/>
          <a:p>
            <a:endParaRPr lang="en-US"/>
          </a:p>
        </p:txBody>
      </p:sp>
      <p:sp>
        <p:nvSpPr>
          <p:cNvPr id="448527" name="Text Box 15"/>
          <p:cNvSpPr txBox="1">
            <a:spLocks noChangeArrowheads="1"/>
          </p:cNvSpPr>
          <p:nvPr/>
        </p:nvSpPr>
        <p:spPr bwMode="auto">
          <a:xfrm>
            <a:off x="3552825" y="1535113"/>
            <a:ext cx="1981200" cy="3713162"/>
          </a:xfrm>
          <a:prstGeom prst="rect">
            <a:avLst/>
          </a:prstGeom>
          <a:noFill/>
          <a:ln w="9525" algn="ctr">
            <a:noFill/>
            <a:miter lim="800000"/>
            <a:headEnd/>
            <a:tailEnd/>
          </a:ln>
          <a:effectLst/>
        </p:spPr>
        <p:txBody>
          <a:bodyPr>
            <a:spAutoFit/>
          </a:bodyPr>
          <a:lstStyle/>
          <a:p>
            <a:pPr marL="342900" indent="-342900" algn="l">
              <a:buFontTx/>
              <a:buAutoNum type="arabicPeriod"/>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System Resources</a:t>
            </a:r>
          </a:p>
          <a:p>
            <a:pPr lvl="1" algn="l">
              <a:buClr>
                <a:schemeClr val="tx1"/>
              </a:buClr>
              <a:buSzPts val="1200"/>
              <a:buFont typeface="Arial Narrow" pitchFamily="34" charset="0"/>
              <a:buNone/>
            </a:pPr>
            <a:r>
              <a:rPr lang="en-US" sz="1200" i="0">
                <a:solidFill>
                  <a:schemeClr val="tx1"/>
                </a:solidFill>
                <a:latin typeface="Arial Narrow" pitchFamily="34" charset="0"/>
              </a:rPr>
              <a:t>CPU, Memory, Disk I/O</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Web Server Resources</a:t>
            </a:r>
          </a:p>
          <a:p>
            <a:pPr lvl="1" algn="l">
              <a:buClr>
                <a:schemeClr val="tx1"/>
              </a:buClr>
              <a:buSzPts val="1200"/>
              <a:buFont typeface="Arial Narrow" pitchFamily="34" charset="0"/>
              <a:buNone/>
            </a:pPr>
            <a:r>
              <a:rPr lang="en-US" sz="1200" i="0">
                <a:solidFill>
                  <a:schemeClr val="tx1"/>
                </a:solidFill>
                <a:latin typeface="Arial Narrow" pitchFamily="34" charset="0"/>
              </a:rPr>
              <a:t>Threads, Cache Hit Ratio</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Application Server Resources</a:t>
            </a:r>
          </a:p>
          <a:p>
            <a:pPr lvl="1" algn="l">
              <a:buClr>
                <a:schemeClr val="tx1"/>
              </a:buClr>
              <a:buSzPts val="1200"/>
              <a:buFont typeface="Arial Narrow" pitchFamily="34" charset="0"/>
              <a:buNone/>
            </a:pPr>
            <a:r>
              <a:rPr lang="en-US" sz="1200" i="0">
                <a:solidFill>
                  <a:schemeClr val="tx1"/>
                </a:solidFill>
                <a:latin typeface="Arial Narrow" pitchFamily="34" charset="0"/>
              </a:rPr>
              <a:t>Heap size, JDBC Connection Pool </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Database Server Resources</a:t>
            </a:r>
          </a:p>
          <a:p>
            <a:pPr lvl="1" algn="l">
              <a:buClr>
                <a:schemeClr val="tx1"/>
              </a:buClr>
              <a:buSzPts val="1200"/>
              <a:buFont typeface="Arial Narrow" pitchFamily="34" charset="0"/>
              <a:buNone/>
            </a:pPr>
            <a:r>
              <a:rPr lang="en-US" sz="1200" i="0">
                <a:solidFill>
                  <a:schemeClr val="tx1"/>
                </a:solidFill>
                <a:latin typeface="Arial Narrow" pitchFamily="34" charset="0"/>
              </a:rPr>
              <a:t>Wait Events, SQL Queries</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Transaction Profiling</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Code Block Analysis</a:t>
            </a:r>
          </a:p>
          <a:p>
            <a:pPr marL="342900" indent="-342900" algn="l"/>
            <a:endParaRPr lang="en-US" sz="1000" i="0">
              <a:solidFill>
                <a:schemeClr val="tx1"/>
              </a:solidFill>
              <a:latin typeface="Arial" charset="0"/>
            </a:endParaRPr>
          </a:p>
        </p:txBody>
      </p:sp>
      <p:sp>
        <p:nvSpPr>
          <p:cNvPr id="448528" name="Rectangle 16"/>
          <p:cNvSpPr>
            <a:spLocks noChangeArrowheads="1"/>
          </p:cNvSpPr>
          <p:nvPr/>
        </p:nvSpPr>
        <p:spPr bwMode="auto">
          <a:xfrm>
            <a:off x="6248400" y="1666875"/>
            <a:ext cx="2057400" cy="4724400"/>
          </a:xfrm>
          <a:prstGeom prst="rect">
            <a:avLst/>
          </a:prstGeom>
          <a:solidFill>
            <a:srgbClr val="C0C0C0">
              <a:alpha val="20000"/>
            </a:srgbClr>
          </a:solidFill>
          <a:ln w="25400" algn="ctr">
            <a:solidFill>
              <a:schemeClr val="bg2"/>
            </a:solidFill>
            <a:miter lim="800000"/>
            <a:headEnd/>
            <a:tailEnd/>
          </a:ln>
          <a:effectLst/>
        </p:spPr>
        <p:txBody>
          <a:bodyPr wrap="none" anchor="ctr"/>
          <a:lstStyle/>
          <a:p>
            <a:endParaRPr lang="en-US"/>
          </a:p>
        </p:txBody>
      </p:sp>
      <p:sp>
        <p:nvSpPr>
          <p:cNvPr id="448529" name="Text Box 17"/>
          <p:cNvSpPr txBox="1">
            <a:spLocks noChangeArrowheads="1"/>
          </p:cNvSpPr>
          <p:nvPr/>
        </p:nvSpPr>
        <p:spPr bwMode="auto">
          <a:xfrm>
            <a:off x="6300788" y="1546225"/>
            <a:ext cx="2462212" cy="1339850"/>
          </a:xfrm>
          <a:prstGeom prst="rect">
            <a:avLst/>
          </a:prstGeom>
          <a:noFill/>
          <a:ln w="9525" algn="ctr">
            <a:noFill/>
            <a:miter lim="800000"/>
            <a:headEnd/>
            <a:tailEnd/>
          </a:ln>
          <a:effectLst/>
        </p:spPr>
        <p:txBody>
          <a:bodyPr>
            <a:spAutoFit/>
          </a:bodyPr>
          <a:lstStyle/>
          <a:p>
            <a:pPr marL="342900" indent="-342900" algn="l">
              <a:buFontTx/>
              <a:buAutoNum type="arabicPeriod"/>
            </a:pPr>
            <a:endParaRPr lang="en-US" sz="1200" i="0">
              <a:solidFill>
                <a:schemeClr val="tx1"/>
              </a:solidFill>
              <a:latin typeface="Arial" charset="0"/>
            </a:endParaRPr>
          </a:p>
          <a:p>
            <a:pPr marL="342900" indent="-342900" algn="l">
              <a:buClr>
                <a:schemeClr val="tx1"/>
              </a:buClr>
              <a:buSzPts val="1200"/>
              <a:buFont typeface="Arial" charset="0"/>
              <a:buNone/>
            </a:pPr>
            <a:r>
              <a:rPr lang="en-US" sz="1200" i="0">
                <a:solidFill>
                  <a:schemeClr val="tx1"/>
                </a:solidFill>
                <a:latin typeface="Arial Narrow" pitchFamily="34" charset="0"/>
              </a:rPr>
              <a:t>Bandwidth Utilization</a:t>
            </a:r>
          </a:p>
          <a:p>
            <a:pPr marL="342900" indent="-342900" algn="l">
              <a:buClr>
                <a:schemeClr val="tx1"/>
              </a:buClr>
              <a:buSzPts val="1200"/>
              <a:buFont typeface="Arial" charset="0"/>
              <a:buNone/>
            </a:pPr>
            <a:endParaRPr lang="en-US" sz="1200" i="0">
              <a:solidFill>
                <a:schemeClr val="tx1"/>
              </a:solidFill>
              <a:latin typeface="Arial Narrow" pitchFamily="34" charset="0"/>
            </a:endParaRPr>
          </a:p>
          <a:p>
            <a:pPr marL="342900" indent="-342900" algn="l">
              <a:buClr>
                <a:schemeClr val="tx1"/>
              </a:buClr>
              <a:buSzPts val="1200"/>
              <a:buFont typeface="Arial" charset="0"/>
              <a:buNone/>
            </a:pPr>
            <a:r>
              <a:rPr lang="en-US" sz="1200" i="0">
                <a:solidFill>
                  <a:schemeClr val="tx1"/>
                </a:solidFill>
                <a:latin typeface="Arial Narrow" pitchFamily="34" charset="0"/>
              </a:rPr>
              <a:t>Network delay time</a:t>
            </a:r>
          </a:p>
          <a:p>
            <a:pPr marL="342900" indent="-342900" algn="l">
              <a:buClr>
                <a:schemeClr val="tx1"/>
              </a:buClr>
              <a:buSzPts val="1200"/>
              <a:buFont typeface="Arial" charset="0"/>
              <a:buNone/>
            </a:pPr>
            <a:endParaRPr lang="en-US" sz="1200" i="0">
              <a:solidFill>
                <a:schemeClr val="tx1"/>
              </a:solidFill>
              <a:latin typeface="Arial Narrow" pitchFamily="34" charset="0"/>
            </a:endParaRPr>
          </a:p>
          <a:p>
            <a:pPr marL="342900" indent="-342900" algn="l">
              <a:buClr>
                <a:schemeClr val="tx1"/>
              </a:buClr>
              <a:buSzPts val="1200"/>
              <a:buFont typeface="Arial" charset="0"/>
              <a:buNone/>
            </a:pPr>
            <a:r>
              <a:rPr lang="en-US" sz="1200" i="0">
                <a:solidFill>
                  <a:schemeClr val="tx1"/>
                </a:solidFill>
                <a:latin typeface="Arial Narrow" pitchFamily="34" charset="0"/>
              </a:rPr>
              <a:t>Network Segment delay time</a:t>
            </a:r>
            <a:endParaRPr lang="en-AU" sz="1300" i="0">
              <a:solidFill>
                <a:srgbClr val="336699"/>
              </a:solidFill>
              <a:latin typeface="Arial Narrow" pitchFamily="34" charset="0"/>
            </a:endParaRPr>
          </a:p>
          <a:p>
            <a:pPr marL="342900" indent="-342900" algn="l"/>
            <a:endParaRPr lang="en-US" sz="1000" i="0">
              <a:solidFill>
                <a:schemeClr val="tx1"/>
              </a:solidFill>
              <a:latin typeface="Arial Narrow" pitchFamily="34" charset="0"/>
            </a:endParaRPr>
          </a:p>
        </p:txBody>
      </p:sp>
      <p:sp>
        <p:nvSpPr>
          <p:cNvPr id="448530" name="Text Box 18"/>
          <p:cNvSpPr txBox="1">
            <a:spLocks noChangeArrowheads="1"/>
          </p:cNvSpPr>
          <p:nvPr/>
        </p:nvSpPr>
        <p:spPr bwMode="auto">
          <a:xfrm rot="16200000">
            <a:off x="4941888" y="1960563"/>
            <a:ext cx="2185987" cy="274637"/>
          </a:xfrm>
          <a:prstGeom prst="rect">
            <a:avLst/>
          </a:prstGeom>
          <a:noFill/>
          <a:ln w="19050" algn="ctr">
            <a:noFill/>
            <a:miter lim="800000"/>
            <a:headEnd/>
            <a:tailEnd/>
          </a:ln>
          <a:effectLst/>
        </p:spPr>
        <p:txBody>
          <a:bodyPr>
            <a:spAutoFit/>
          </a:bodyPr>
          <a:lstStyle/>
          <a:p>
            <a:pPr marL="342900" indent="-342900" algn="l"/>
            <a:r>
              <a:rPr lang="en-US" sz="1200" b="1" i="0">
                <a:solidFill>
                  <a:schemeClr val="tx1"/>
                </a:solidFill>
                <a:latin typeface="Arial Narrow" pitchFamily="34" charset="0"/>
              </a:rPr>
              <a:t>Network Monitoring</a:t>
            </a:r>
            <a:endParaRPr lang="en-US" sz="1000" i="0">
              <a:solidFill>
                <a:schemeClr val="tx1"/>
              </a:solidFill>
              <a:latin typeface="Arial" charset="0"/>
            </a:endParaRPr>
          </a:p>
        </p:txBody>
      </p:sp>
      <p:sp>
        <p:nvSpPr>
          <p:cNvPr id="448531" name="AutoShape 19"/>
          <p:cNvSpPr>
            <a:spLocks noChangeArrowheads="1"/>
          </p:cNvSpPr>
          <p:nvPr/>
        </p:nvSpPr>
        <p:spPr bwMode="auto">
          <a:xfrm>
            <a:off x="381000" y="1658938"/>
            <a:ext cx="381000" cy="1528762"/>
          </a:xfrm>
          <a:prstGeom prst="roundRect">
            <a:avLst>
              <a:gd name="adj" fmla="val 16667"/>
            </a:avLst>
          </a:prstGeom>
          <a:solidFill>
            <a:srgbClr val="FF0000">
              <a:alpha val="25999"/>
            </a:srgbClr>
          </a:solidFill>
          <a:ln w="25400" algn="ctr">
            <a:solidFill>
              <a:srgbClr val="808080"/>
            </a:solidFill>
            <a:round/>
            <a:headEnd/>
            <a:tailEnd/>
          </a:ln>
          <a:effectLst/>
        </p:spPr>
        <p:txBody>
          <a:bodyPr wrap="none" anchor="ctr"/>
          <a:lstStyle/>
          <a:p>
            <a:endParaRPr lang="en-US"/>
          </a:p>
        </p:txBody>
      </p:sp>
      <p:sp>
        <p:nvSpPr>
          <p:cNvPr id="448532" name="Text Box 20"/>
          <p:cNvSpPr txBox="1">
            <a:spLocks noChangeArrowheads="1"/>
          </p:cNvSpPr>
          <p:nvPr/>
        </p:nvSpPr>
        <p:spPr bwMode="auto">
          <a:xfrm rot="16200000">
            <a:off x="-123824" y="2241550"/>
            <a:ext cx="1439862" cy="274637"/>
          </a:xfrm>
          <a:prstGeom prst="rect">
            <a:avLst/>
          </a:prstGeom>
          <a:noFill/>
          <a:ln w="19050" algn="ctr">
            <a:noFill/>
            <a:miter lim="800000"/>
            <a:headEnd/>
            <a:tailEnd/>
          </a:ln>
          <a:effectLst/>
        </p:spPr>
        <p:txBody>
          <a:bodyPr>
            <a:spAutoFit/>
          </a:bodyPr>
          <a:lstStyle/>
          <a:p>
            <a:pPr marL="342900" indent="-342900" algn="l"/>
            <a:r>
              <a:rPr lang="en-US" sz="1200" b="1" i="0">
                <a:solidFill>
                  <a:schemeClr val="tx1"/>
                </a:solidFill>
                <a:latin typeface="Arial Narrow" pitchFamily="34" charset="0"/>
              </a:rPr>
              <a:t>Client Side Statistics</a:t>
            </a:r>
            <a:endParaRPr lang="en-US" sz="1000" i="0">
              <a:solidFill>
                <a:schemeClr val="tx1"/>
              </a:solidFill>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t>Client Side Statistics</a:t>
            </a:r>
          </a:p>
        </p:txBody>
      </p:sp>
      <p:sp>
        <p:nvSpPr>
          <p:cNvPr id="449540" name="Text Box 4"/>
          <p:cNvSpPr txBox="1">
            <a:spLocks noChangeArrowheads="1"/>
          </p:cNvSpPr>
          <p:nvPr/>
        </p:nvSpPr>
        <p:spPr bwMode="auto">
          <a:xfrm>
            <a:off x="568325" y="1009650"/>
            <a:ext cx="3381375" cy="366713"/>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Transaction Response Time</a:t>
            </a:r>
          </a:p>
        </p:txBody>
      </p:sp>
      <p:pic>
        <p:nvPicPr>
          <p:cNvPr id="449541" name="Picture 5"/>
          <p:cNvPicPr>
            <a:picLocks noChangeAspect="1" noChangeArrowheads="1"/>
          </p:cNvPicPr>
          <p:nvPr/>
        </p:nvPicPr>
        <p:blipFill>
          <a:blip r:embed="rId2" cstate="print"/>
          <a:srcRect/>
          <a:stretch>
            <a:fillRect/>
          </a:stretch>
        </p:blipFill>
        <p:spPr bwMode="auto">
          <a:xfrm>
            <a:off x="280988" y="1412875"/>
            <a:ext cx="3994150" cy="2392363"/>
          </a:xfrm>
          <a:prstGeom prst="rect">
            <a:avLst/>
          </a:prstGeom>
          <a:noFill/>
          <a:ln w="9525">
            <a:noFill/>
            <a:miter lim="800000"/>
            <a:headEnd/>
            <a:tailEnd/>
          </a:ln>
        </p:spPr>
      </p:pic>
      <p:pic>
        <p:nvPicPr>
          <p:cNvPr id="449542" name="Picture 6"/>
          <p:cNvPicPr>
            <a:picLocks noChangeAspect="1" noChangeArrowheads="1"/>
          </p:cNvPicPr>
          <p:nvPr/>
        </p:nvPicPr>
        <p:blipFill>
          <a:blip r:embed="rId3" cstate="print"/>
          <a:srcRect/>
          <a:stretch>
            <a:fillRect/>
          </a:stretch>
        </p:blipFill>
        <p:spPr bwMode="auto">
          <a:xfrm>
            <a:off x="246063" y="4246563"/>
            <a:ext cx="3957637" cy="2416175"/>
          </a:xfrm>
          <a:prstGeom prst="rect">
            <a:avLst/>
          </a:prstGeom>
          <a:noFill/>
          <a:ln w="9525">
            <a:noFill/>
            <a:miter lim="800000"/>
            <a:headEnd/>
            <a:tailEnd/>
          </a:ln>
        </p:spPr>
      </p:pic>
      <p:sp>
        <p:nvSpPr>
          <p:cNvPr id="449543" name="Text Box 7"/>
          <p:cNvSpPr txBox="1">
            <a:spLocks noChangeArrowheads="1"/>
          </p:cNvSpPr>
          <p:nvPr/>
        </p:nvSpPr>
        <p:spPr bwMode="auto">
          <a:xfrm>
            <a:off x="1055688" y="3894138"/>
            <a:ext cx="2301875" cy="366712"/>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Hits Per Second</a:t>
            </a:r>
          </a:p>
        </p:txBody>
      </p:sp>
      <p:sp>
        <p:nvSpPr>
          <p:cNvPr id="449544" name="Text Box 8"/>
          <p:cNvSpPr txBox="1">
            <a:spLocks noChangeArrowheads="1"/>
          </p:cNvSpPr>
          <p:nvPr/>
        </p:nvSpPr>
        <p:spPr bwMode="auto">
          <a:xfrm>
            <a:off x="5819775" y="1046163"/>
            <a:ext cx="1958975" cy="366712"/>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Error Statistics</a:t>
            </a:r>
          </a:p>
        </p:txBody>
      </p:sp>
      <p:pic>
        <p:nvPicPr>
          <p:cNvPr id="449545" name="Picture 9"/>
          <p:cNvPicPr>
            <a:picLocks noChangeAspect="1" noChangeArrowheads="1"/>
          </p:cNvPicPr>
          <p:nvPr/>
        </p:nvPicPr>
        <p:blipFill>
          <a:blip r:embed="rId4" cstate="print"/>
          <a:srcRect/>
          <a:stretch>
            <a:fillRect/>
          </a:stretch>
        </p:blipFill>
        <p:spPr bwMode="auto">
          <a:xfrm>
            <a:off x="4937125" y="1393825"/>
            <a:ext cx="3962400" cy="2389188"/>
          </a:xfrm>
          <a:prstGeom prst="rect">
            <a:avLst/>
          </a:prstGeom>
          <a:noFill/>
          <a:ln w="9525">
            <a:noFill/>
            <a:miter lim="800000"/>
            <a:headEnd/>
            <a:tailEnd/>
          </a:ln>
        </p:spPr>
      </p:pic>
      <p:pic>
        <p:nvPicPr>
          <p:cNvPr id="449546" name="Picture 10"/>
          <p:cNvPicPr>
            <a:picLocks noChangeAspect="1" noChangeArrowheads="1"/>
          </p:cNvPicPr>
          <p:nvPr/>
        </p:nvPicPr>
        <p:blipFill>
          <a:blip r:embed="rId5" cstate="print"/>
          <a:srcRect/>
          <a:stretch>
            <a:fillRect/>
          </a:stretch>
        </p:blipFill>
        <p:spPr bwMode="auto">
          <a:xfrm>
            <a:off x="4976813" y="3948113"/>
            <a:ext cx="3948112" cy="274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t>Server Side Statistics</a:t>
            </a:r>
          </a:p>
        </p:txBody>
      </p:sp>
      <p:pic>
        <p:nvPicPr>
          <p:cNvPr id="450564" name="Picture 4"/>
          <p:cNvPicPr>
            <a:picLocks noChangeAspect="1" noChangeArrowheads="1"/>
          </p:cNvPicPr>
          <p:nvPr/>
        </p:nvPicPr>
        <p:blipFill>
          <a:blip r:embed="rId2" cstate="print"/>
          <a:srcRect/>
          <a:stretch>
            <a:fillRect/>
          </a:stretch>
        </p:blipFill>
        <p:spPr bwMode="auto">
          <a:xfrm>
            <a:off x="79375" y="1390650"/>
            <a:ext cx="4400550" cy="2608263"/>
          </a:xfrm>
          <a:prstGeom prst="rect">
            <a:avLst/>
          </a:prstGeom>
          <a:noFill/>
        </p:spPr>
      </p:pic>
      <p:sp>
        <p:nvSpPr>
          <p:cNvPr id="450565" name="Text Box 5"/>
          <p:cNvSpPr txBox="1">
            <a:spLocks noChangeArrowheads="1"/>
          </p:cNvSpPr>
          <p:nvPr/>
        </p:nvSpPr>
        <p:spPr bwMode="auto">
          <a:xfrm>
            <a:off x="846138" y="1035050"/>
            <a:ext cx="2876550" cy="366713"/>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System Statistics</a:t>
            </a:r>
          </a:p>
        </p:txBody>
      </p:sp>
      <p:sp>
        <p:nvSpPr>
          <p:cNvPr id="450566" name="Text Box 6"/>
          <p:cNvSpPr txBox="1">
            <a:spLocks noChangeArrowheads="1"/>
          </p:cNvSpPr>
          <p:nvPr/>
        </p:nvSpPr>
        <p:spPr bwMode="auto">
          <a:xfrm>
            <a:off x="4975225" y="1038225"/>
            <a:ext cx="3830638" cy="366713"/>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Application Server Statistics</a:t>
            </a:r>
          </a:p>
        </p:txBody>
      </p:sp>
      <p:pic>
        <p:nvPicPr>
          <p:cNvPr id="450567" name="Picture 7"/>
          <p:cNvPicPr>
            <a:picLocks noChangeAspect="1" noChangeArrowheads="1"/>
          </p:cNvPicPr>
          <p:nvPr/>
        </p:nvPicPr>
        <p:blipFill>
          <a:blip r:embed="rId3" cstate="print"/>
          <a:srcRect/>
          <a:stretch>
            <a:fillRect/>
          </a:stretch>
        </p:blipFill>
        <p:spPr bwMode="auto">
          <a:xfrm>
            <a:off x="4703763" y="1403350"/>
            <a:ext cx="4249737" cy="2608263"/>
          </a:xfrm>
          <a:prstGeom prst="rect">
            <a:avLst/>
          </a:prstGeom>
          <a:noFill/>
          <a:ln w="9525">
            <a:noFill/>
            <a:miter lim="800000"/>
            <a:headEnd/>
            <a:tailEnd/>
          </a:ln>
        </p:spPr>
      </p:pic>
      <p:pic>
        <p:nvPicPr>
          <p:cNvPr id="450568" name="Picture 8"/>
          <p:cNvPicPr>
            <a:picLocks noChangeAspect="1" noChangeArrowheads="1"/>
          </p:cNvPicPr>
          <p:nvPr/>
        </p:nvPicPr>
        <p:blipFill>
          <a:blip r:embed="rId4" cstate="print"/>
          <a:srcRect/>
          <a:stretch>
            <a:fillRect/>
          </a:stretch>
        </p:blipFill>
        <p:spPr bwMode="auto">
          <a:xfrm>
            <a:off x="1727200" y="4030663"/>
            <a:ext cx="7239000" cy="2647950"/>
          </a:xfrm>
          <a:prstGeom prst="rect">
            <a:avLst/>
          </a:prstGeom>
          <a:noFill/>
        </p:spPr>
      </p:pic>
      <p:sp>
        <p:nvSpPr>
          <p:cNvPr id="450569" name="Text Box 9"/>
          <p:cNvSpPr txBox="1">
            <a:spLocks noChangeArrowheads="1"/>
          </p:cNvSpPr>
          <p:nvPr/>
        </p:nvSpPr>
        <p:spPr bwMode="auto">
          <a:xfrm>
            <a:off x="163513" y="4479925"/>
            <a:ext cx="2025650" cy="641350"/>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Db Server Statistics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references</a:t>
            </a:r>
            <a:endParaRPr lang="en-US" dirty="0"/>
          </a:p>
        </p:txBody>
      </p:sp>
      <p:graphicFrame>
        <p:nvGraphicFramePr>
          <p:cNvPr id="4" name="Table 3"/>
          <p:cNvGraphicFramePr>
            <a:graphicFrameLocks noGrp="1"/>
          </p:cNvGraphicFramePr>
          <p:nvPr/>
        </p:nvGraphicFramePr>
        <p:xfrm>
          <a:off x="695459" y="1378042"/>
          <a:ext cx="7521262" cy="5085040"/>
        </p:xfrm>
        <a:graphic>
          <a:graphicData uri="http://schemas.openxmlformats.org/drawingml/2006/table">
            <a:tbl>
              <a:tblPr/>
              <a:tblGrid>
                <a:gridCol w="2380536"/>
                <a:gridCol w="5140726"/>
              </a:tblGrid>
              <a:tr h="208356">
                <a:tc gridSpan="2">
                  <a:txBody>
                    <a:bodyPr/>
                    <a:lstStyle/>
                    <a:p>
                      <a:pPr algn="l" fontAlgn="b"/>
                      <a:r>
                        <a:rPr lang="en-US" sz="1400" b="1" i="0" u="none" strike="noStrike">
                          <a:latin typeface="Arial"/>
                        </a:rPr>
                        <a:t>Performance Testing Artifacts</a:t>
                      </a:r>
                    </a:p>
                  </a:txBody>
                  <a:tcPr marL="9525" marR="9525" marT="9525" marB="0" anchor="b">
                    <a:lnL>
                      <a:noFill/>
                    </a:lnL>
                    <a:lnR>
                      <a:noFill/>
                    </a:lnR>
                    <a:lnT>
                      <a:noFill/>
                    </a:lnT>
                    <a:lnB>
                      <a:noFill/>
                    </a:lnB>
                  </a:tcPr>
                </a:tc>
                <a:tc hMerge="1">
                  <a:txBody>
                    <a:bodyPr/>
                    <a:lstStyle/>
                    <a:p>
                      <a:endParaRPr lang="en-US"/>
                    </a:p>
                  </a:txBody>
                  <a:tcPr/>
                </a:tc>
              </a:tr>
              <a:tr h="220611">
                <a:tc>
                  <a:txBody>
                    <a:bodyPr/>
                    <a:lstStyle/>
                    <a:p>
                      <a:pPr algn="l" fontAlgn="b"/>
                      <a:endParaRPr lang="en-US" sz="1400" b="0" i="0" u="none" strike="noStrike">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400" b="0" i="0" u="none" strike="noStrike">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20611">
                <a:tc>
                  <a:txBody>
                    <a:bodyPr/>
                    <a:lstStyle/>
                    <a:p>
                      <a:pPr algn="l" fontAlgn="b"/>
                      <a:r>
                        <a:rPr lang="en-US" sz="1400" b="1" i="0" u="none" strike="noStrike">
                          <a:latin typeface="Arial"/>
                        </a:rPr>
                        <a:t>Testing Stages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Arial"/>
                        </a:rPr>
                        <a:t>Reference Documents to be used for RBT QAL PT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rowSpan="7">
                  <a:txBody>
                    <a:bodyPr/>
                    <a:lstStyle/>
                    <a:p>
                      <a:pPr algn="l" fontAlgn="ctr"/>
                      <a:r>
                        <a:rPr lang="en-US" sz="1400" b="0" i="0" u="none" strike="noStrike">
                          <a:latin typeface="Arial"/>
                        </a:rPr>
                        <a:t>Requirements/Estimation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Arial"/>
                        </a:rPr>
                        <a:t>Virtusa Performance Testing Service Offerings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High level Assessment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Test Requirement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dirty="0">
                          <a:solidFill>
                            <a:srgbClr val="000000"/>
                          </a:solidFill>
                          <a:latin typeface="Arial"/>
                        </a:rPr>
                        <a:t>Performance Testing Estimation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Testing Proposal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User Profiles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Tool Evaluation Report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9345">
                <a:tc>
                  <a:txBody>
                    <a:bodyPr/>
                    <a:lstStyle/>
                    <a:p>
                      <a:pPr algn="l" fontAlgn="ctr"/>
                      <a:r>
                        <a:rPr lang="en-US" sz="1400" b="0" i="0" u="none" strike="noStrike">
                          <a:latin typeface="Arial"/>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rowSpan="3">
                  <a:txBody>
                    <a:bodyPr/>
                    <a:lstStyle/>
                    <a:p>
                      <a:pPr algn="l" fontAlgn="ctr"/>
                      <a:r>
                        <a:rPr lang="en-US" sz="1400" b="0" i="0" u="none" strike="noStrike">
                          <a:latin typeface="Arial"/>
                        </a:rPr>
                        <a:t>Design &amp; Approach</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Arial"/>
                        </a:rPr>
                        <a:t>Performance Test Plan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dirty="0" err="1">
                          <a:solidFill>
                            <a:srgbClr val="000000"/>
                          </a:solidFill>
                          <a:latin typeface="Arial"/>
                        </a:rPr>
                        <a:t>Perf_activities</a:t>
                      </a:r>
                      <a:r>
                        <a:rPr lang="en-US" sz="1400" b="0" i="0" u="none" strike="noStrike" dirty="0">
                          <a:solidFill>
                            <a:srgbClr val="000000"/>
                          </a:solidFill>
                          <a:latin typeface="Arial"/>
                        </a:rPr>
                        <a:t> - Non Functional Test Activities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Perf_scenarios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a:txBody>
                    <a:bodyPr/>
                    <a:lstStyle/>
                    <a:p>
                      <a:pPr algn="l" fontAlgn="ctr"/>
                      <a:r>
                        <a:rPr lang="en-US" sz="1400" b="0" i="0" u="none" strike="noStrike">
                          <a:latin typeface="Arial"/>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rowSpan="3">
                  <a:txBody>
                    <a:bodyPr/>
                    <a:lstStyle/>
                    <a:p>
                      <a:pPr algn="l" fontAlgn="ctr"/>
                      <a:r>
                        <a:rPr lang="en-US" sz="1400" b="0" i="0" u="none" strike="noStrike">
                          <a:latin typeface="Arial"/>
                        </a:rPr>
                        <a:t>Execution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Arial"/>
                        </a:rPr>
                        <a:t>Performance Testing Environment checklist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Test Cases Development Template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Testing Weekly Report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a:txBody>
                    <a:bodyPr/>
                    <a:lstStyle/>
                    <a:p>
                      <a:pPr algn="l" fontAlgn="ctr"/>
                      <a:r>
                        <a:rPr lang="en-US" sz="1400" b="0" i="0" u="none" strike="noStrike">
                          <a:latin typeface="Arial"/>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rowSpan="3">
                  <a:txBody>
                    <a:bodyPr/>
                    <a:lstStyle/>
                    <a:p>
                      <a:pPr algn="l" fontAlgn="ctr"/>
                      <a:r>
                        <a:rPr lang="en-US" sz="1400" b="0" i="0" u="none" strike="noStrike">
                          <a:latin typeface="Arial"/>
                        </a:rPr>
                        <a:t>Analysis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Arial"/>
                        </a:rPr>
                        <a:t>Performance Test Results Template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4455">
                <a:tc vMerge="1">
                  <a:txBody>
                    <a:bodyPr/>
                    <a:lstStyle/>
                    <a:p>
                      <a:endParaRPr lang="en-US"/>
                    </a:p>
                  </a:txBody>
                  <a:tcPr/>
                </a:tc>
                <a:tc>
                  <a:txBody>
                    <a:bodyPr/>
                    <a:lstStyle/>
                    <a:p>
                      <a:pPr algn="l" fontAlgn="b"/>
                      <a:r>
                        <a:rPr lang="en-US" sz="1400" b="0" i="0" u="none" strike="noStrike">
                          <a:solidFill>
                            <a:srgbClr val="000000"/>
                          </a:solidFill>
                          <a:latin typeface="Arial"/>
                        </a:rPr>
                        <a:t>Performance Testing Customer Results Report Template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611">
                <a:tc vMerge="1">
                  <a:txBody>
                    <a:bodyPr/>
                    <a:lstStyle/>
                    <a:p>
                      <a:endParaRPr lang="en-US"/>
                    </a:p>
                  </a:txBody>
                  <a:tcPr/>
                </a:tc>
                <a:tc>
                  <a:txBody>
                    <a:bodyPr/>
                    <a:lstStyle/>
                    <a:p>
                      <a:pPr algn="l" fontAlgn="b"/>
                      <a:r>
                        <a:rPr lang="it-IT" sz="1400" b="0" i="0" u="none" strike="noStrike" dirty="0">
                          <a:solidFill>
                            <a:srgbClr val="000000"/>
                          </a:solidFill>
                          <a:latin typeface="Arial"/>
                        </a:rPr>
                        <a:t>Performance Testing Handover Document Template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sz="2400" dirty="0" smtClean="0"/>
              <a:t>Case study 1 – Typical 400 </a:t>
            </a:r>
            <a:r>
              <a:rPr lang="en-US" sz="2400" dirty="0" err="1" smtClean="0"/>
              <a:t>Vusers</a:t>
            </a:r>
            <a:r>
              <a:rPr lang="en-US" sz="2400" dirty="0" smtClean="0"/>
              <a:t> test</a:t>
            </a:r>
            <a:endParaRPr lang="en-US" sz="2400" dirty="0"/>
          </a:p>
        </p:txBody>
      </p:sp>
      <p:sp>
        <p:nvSpPr>
          <p:cNvPr id="382979" name="Text Box 3"/>
          <p:cNvSpPr txBox="1">
            <a:spLocks noChangeArrowheads="1"/>
          </p:cNvSpPr>
          <p:nvPr/>
        </p:nvSpPr>
        <p:spPr bwMode="auto">
          <a:xfrm>
            <a:off x="228600" y="1022350"/>
            <a:ext cx="8686800" cy="3108325"/>
          </a:xfrm>
          <a:prstGeom prst="rect">
            <a:avLst/>
          </a:prstGeom>
          <a:noFill/>
          <a:ln w="9525" algn="ctr">
            <a:noFill/>
            <a:miter lim="800000"/>
            <a:headEnd/>
            <a:tailEnd/>
          </a:ln>
          <a:effectLst/>
        </p:spPr>
        <p:txBody>
          <a:bodyPr>
            <a:spAutoFit/>
          </a:bodyPr>
          <a:lstStyle/>
          <a:p>
            <a:pPr algn="l">
              <a:spcBef>
                <a:spcPct val="20000"/>
              </a:spcBef>
              <a:spcAft>
                <a:spcPct val="20000"/>
              </a:spcAft>
              <a:buClr>
                <a:srgbClr val="FF9900"/>
              </a:buClr>
              <a:buSzPct val="150000"/>
              <a:buFontTx/>
              <a:buChar char="•"/>
            </a:pPr>
            <a:r>
              <a:rPr lang="en-US" sz="1800" i="0">
                <a:solidFill>
                  <a:srgbClr val="000000"/>
                </a:solidFill>
              </a:rPr>
              <a:t> Load Testing the eFDE application for its performance when the User Load is 400Vus     	/22 Scripts.</a:t>
            </a:r>
          </a:p>
          <a:p>
            <a:pPr algn="l">
              <a:spcBef>
                <a:spcPct val="20000"/>
              </a:spcBef>
              <a:spcAft>
                <a:spcPct val="20000"/>
              </a:spcAft>
              <a:buClr>
                <a:srgbClr val="FF9900"/>
              </a:buClr>
              <a:buSzPct val="150000"/>
              <a:buFontTx/>
              <a:buChar char="•"/>
            </a:pPr>
            <a:r>
              <a:rPr lang="en-US" sz="1800" i="0">
                <a:solidFill>
                  <a:srgbClr val="000000"/>
                </a:solidFill>
                <a:cs typeface="Times New Roman" pitchFamily="18" charset="0"/>
              </a:rPr>
              <a:t> Approximately 3000 Claims need to be released During the Load Test.</a:t>
            </a:r>
          </a:p>
          <a:p>
            <a:pPr algn="l">
              <a:spcBef>
                <a:spcPct val="20000"/>
              </a:spcBef>
              <a:spcAft>
                <a:spcPct val="20000"/>
              </a:spcAft>
              <a:buClr>
                <a:srgbClr val="FF9900"/>
              </a:buClr>
              <a:buSzPct val="150000"/>
              <a:buFontTx/>
              <a:buChar char="•"/>
            </a:pPr>
            <a:r>
              <a:rPr lang="en-US" sz="1800" i="0">
                <a:solidFill>
                  <a:srgbClr val="000000"/>
                </a:solidFill>
                <a:cs typeface="Times New Roman" pitchFamily="18" charset="0"/>
              </a:rPr>
              <a:t> During Load Testing, eFDE application was tested with different business processes which are identified in the Load test plan.</a:t>
            </a:r>
            <a:r>
              <a:rPr lang="en-US" sz="1800" i="0">
                <a:solidFill>
                  <a:srgbClr val="000000"/>
                </a:solidFill>
              </a:rPr>
              <a:t> </a:t>
            </a:r>
          </a:p>
          <a:p>
            <a:pPr algn="l">
              <a:spcBef>
                <a:spcPct val="20000"/>
              </a:spcBef>
              <a:spcAft>
                <a:spcPct val="20000"/>
              </a:spcAft>
              <a:buClr>
                <a:srgbClr val="FF9900"/>
              </a:buClr>
              <a:buSzPct val="150000"/>
              <a:buFontTx/>
              <a:buChar char="•"/>
            </a:pPr>
            <a:r>
              <a:rPr lang="en-US" sz="1800" i="0">
                <a:solidFill>
                  <a:srgbClr val="000000"/>
                </a:solidFill>
              </a:rPr>
              <a:t> </a:t>
            </a:r>
            <a:r>
              <a:rPr lang="en-GB" altLang="ja-JP" sz="1800" i="0">
                <a:solidFill>
                  <a:srgbClr val="000000"/>
                </a:solidFill>
                <a:ea typeface="ＭＳ Ｐゴシック" charset="-128"/>
                <a:cs typeface="Times New Roman" pitchFamily="18" charset="0"/>
              </a:rPr>
              <a:t>Generated  valid claims to test the eFDE application performance capabilities.</a:t>
            </a:r>
          </a:p>
          <a:p>
            <a:pPr algn="l">
              <a:spcBef>
                <a:spcPct val="20000"/>
              </a:spcBef>
              <a:spcAft>
                <a:spcPct val="20000"/>
              </a:spcAft>
              <a:buClr>
                <a:srgbClr val="FF9900"/>
              </a:buClr>
              <a:buSzPct val="150000"/>
              <a:buFontTx/>
              <a:buChar char="•"/>
            </a:pPr>
            <a:r>
              <a:rPr lang="en-GB" altLang="ja-JP" sz="1800" i="0">
                <a:solidFill>
                  <a:srgbClr val="000000"/>
                </a:solidFill>
                <a:ea typeface="ＭＳ Ｐゴシック" charset="-128"/>
                <a:cs typeface="Times New Roman" pitchFamily="18" charset="0"/>
              </a:rPr>
              <a:t> Monitored the Client side( application ) metrics using the load runner in the Production Environment</a:t>
            </a:r>
            <a:endParaRPr lang="en-US" sz="1800" i="0">
              <a:solidFill>
                <a:srgbClr val="000000"/>
              </a:solidFill>
            </a:endParaRPr>
          </a:p>
          <a:p>
            <a:pPr algn="l">
              <a:spcBef>
                <a:spcPct val="50000"/>
              </a:spcBef>
            </a:pPr>
            <a:endParaRPr lang="en-US">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016" name="Group 120"/>
          <p:cNvGraphicFramePr>
            <a:graphicFrameLocks noGrp="1"/>
          </p:cNvGraphicFramePr>
          <p:nvPr/>
        </p:nvGraphicFramePr>
        <p:xfrm>
          <a:off x="304800" y="1249363"/>
          <a:ext cx="8610600" cy="2224089"/>
        </p:xfrm>
        <a:graphic>
          <a:graphicData uri="http://schemas.openxmlformats.org/drawingml/2006/table">
            <a:tbl>
              <a:tblPr/>
              <a:tblGrid>
                <a:gridCol w="1892300"/>
                <a:gridCol w="5041900"/>
                <a:gridCol w="1676400"/>
              </a:tblGrid>
              <a:tr h="3857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600" b="0" i="0" u="none" strike="noStrike" cap="none" normalizeH="0" baseline="0" dirty="0" smtClean="0">
                          <a:ln>
                            <a:noFill/>
                          </a:ln>
                          <a:solidFill>
                            <a:schemeClr val="tx1"/>
                          </a:solidFill>
                          <a:effectLst/>
                          <a:latin typeface="Trebuchet MS" pitchFamily="34" charset="0"/>
                        </a:rPr>
                        <a:t>Stages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00"/>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600" b="0" i="0" u="none" strike="noStrike" cap="none" normalizeH="0" baseline="0" smtClean="0">
                          <a:ln>
                            <a:noFill/>
                          </a:ln>
                          <a:solidFill>
                            <a:schemeClr val="tx1"/>
                          </a:solidFill>
                          <a:effectLst/>
                          <a:latin typeface="Trebuchet MS" pitchFamily="34" charset="0"/>
                        </a:rPr>
                        <a:t>Activities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00"/>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600" b="0" i="0" u="none" strike="noStrike" cap="none" normalizeH="0" baseline="0" smtClean="0">
                          <a:ln>
                            <a:noFill/>
                          </a:ln>
                          <a:solidFill>
                            <a:schemeClr val="tx1"/>
                          </a:solidFill>
                          <a:effectLst/>
                          <a:latin typeface="Trebuchet MS" pitchFamily="34" charset="0"/>
                        </a:rPr>
                        <a:t>Owner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00"/>
                    </a:solid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Pre-Requisites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altLang="ja-JP" sz="1200" b="0" i="0" u="none" strike="noStrike" cap="none" normalizeH="0" baseline="0" smtClean="0">
                          <a:ln>
                            <a:noFill/>
                          </a:ln>
                          <a:solidFill>
                            <a:schemeClr val="tx1"/>
                          </a:solidFill>
                          <a:effectLst/>
                          <a:latin typeface="Trebuchet MS" pitchFamily="34" charset="0"/>
                          <a:ea typeface="ＭＳ Ｐゴシック" charset="-128"/>
                          <a:cs typeface="Arial" pitchFamily="34" charset="0"/>
                        </a:rPr>
                        <a:t>The Production environment should be ready and available for Load  Testing </a:t>
                      </a:r>
                      <a:endParaRPr kumimoji="0" lang="en-US" sz="1200" b="0" i="0" u="none" strike="noStrike" cap="none" normalizeH="0" baseline="0" smtClean="0">
                        <a:ln>
                          <a:noFill/>
                        </a:ln>
                        <a:solidFill>
                          <a:schemeClr val="tx1"/>
                        </a:solidFill>
                        <a:effectLst/>
                        <a:latin typeface="Trebuchet MS" pitchFamily="34" charset="0"/>
                        <a:ea typeface="ＭＳ Ｐゴシック" charset="-128"/>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dirty="0" smtClean="0">
                          <a:ln>
                            <a:noFill/>
                          </a:ln>
                          <a:solidFill>
                            <a:schemeClr val="tx1"/>
                          </a:solidFill>
                          <a:effectLst/>
                          <a:latin typeface="Trebuchet MS" pitchFamily="34" charset="0"/>
                        </a:rPr>
                        <a:t>Customer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200" b="0" i="0" u="none" strike="noStrike" cap="none" normalizeH="0" baseline="0" smtClean="0">
                        <a:ln>
                          <a:noFill/>
                        </a:ln>
                        <a:solidFill>
                          <a:schemeClr val="tx1"/>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Activate 13 K Claims through Load Runner for Load Test run Test Data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Virtusa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Test Execution and Monitoring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Test Run execution and monitoring the application metrics of the eFDE application functionalities (claims and Non-claims)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Virtusa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Analysis and Reporting</a:t>
                      </a:r>
                    </a:p>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200" b="0" i="0" u="none" strike="noStrike" cap="none" normalizeH="0" baseline="0" smtClean="0">
                        <a:ln>
                          <a:noFill/>
                        </a:ln>
                        <a:solidFill>
                          <a:schemeClr val="tx1"/>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Analyze the Results  and publish the Test Run report with observation and Recommendations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Virtusa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1800" b="1" i="0">
                <a:solidFill>
                  <a:srgbClr val="FFFFFF"/>
                </a:solidFill>
              </a:rPr>
              <a:t>Performance Test Approach for eFDE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3" name="Rectangle 9"/>
          <p:cNvSpPr>
            <a:spLocks noGrp="1" noChangeArrowheads="1"/>
          </p:cNvSpPr>
          <p:nvPr>
            <p:ph type="title"/>
          </p:nvPr>
        </p:nvSpPr>
        <p:spPr>
          <a:xfrm>
            <a:off x="228600" y="204788"/>
            <a:ext cx="8077200" cy="914400"/>
          </a:xfrm>
          <a:noFill/>
          <a:ln/>
        </p:spPr>
        <p:txBody>
          <a:bodyPr anchor="ctr"/>
          <a:lstStyle/>
          <a:p>
            <a:r>
              <a:rPr lang="en-US" dirty="0" smtClean="0"/>
              <a:t>What is “Performance Testing”?</a:t>
            </a:r>
            <a:endParaRPr lang="en-US" dirty="0"/>
          </a:p>
        </p:txBody>
      </p:sp>
      <p:sp>
        <p:nvSpPr>
          <p:cNvPr id="400394" name="Rectangle 10"/>
          <p:cNvSpPr>
            <a:spLocks noGrp="1" noChangeArrowheads="1"/>
          </p:cNvSpPr>
          <p:nvPr>
            <p:ph type="body" idx="1"/>
          </p:nvPr>
        </p:nvSpPr>
        <p:spPr>
          <a:xfrm>
            <a:off x="234950" y="1301750"/>
            <a:ext cx="8604250" cy="3083921"/>
          </a:xfrm>
          <a:noFill/>
          <a:ln/>
        </p:spPr>
        <p:txBody>
          <a:bodyPr/>
          <a:lstStyle/>
          <a:p>
            <a:r>
              <a:rPr lang="en-US" dirty="0"/>
              <a:t>“Performance testing is the process by which </a:t>
            </a:r>
            <a:r>
              <a:rPr lang="en-US" dirty="0" smtClean="0"/>
              <a:t>a target system is tested for its capacity to withstand the current load and the future load.”</a:t>
            </a:r>
            <a:endParaRPr lang="en-US" dirty="0"/>
          </a:p>
          <a:p>
            <a:endParaRPr lang="en-US" dirty="0"/>
          </a:p>
          <a:p>
            <a:r>
              <a:rPr lang="en-US" dirty="0"/>
              <a:t>Primarily used for…</a:t>
            </a:r>
          </a:p>
          <a:p>
            <a:pPr lvl="1"/>
            <a:r>
              <a:rPr lang="en-US" dirty="0"/>
              <a:t>determining capacity of existing systems.</a:t>
            </a:r>
          </a:p>
          <a:p>
            <a:pPr lvl="1"/>
            <a:r>
              <a:rPr lang="en-US" dirty="0"/>
              <a:t>creating benchmarks for future systems.</a:t>
            </a:r>
          </a:p>
          <a:p>
            <a:pPr lvl="1"/>
            <a:r>
              <a:rPr lang="en-US" dirty="0" smtClean="0"/>
              <a:t>Identifying bottlenecks for different scenarios.</a:t>
            </a:r>
            <a:endParaRPr lang="en-US" dirty="0"/>
          </a:p>
          <a:p>
            <a:pPr>
              <a:buFontTx/>
              <a:buNone/>
            </a:pPr>
            <a:endParaRPr lang="en-US" dirty="0">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1800" b="1" i="0">
                <a:solidFill>
                  <a:srgbClr val="FFFFFF"/>
                </a:solidFill>
              </a:rPr>
              <a:t>Performance Test - Observations</a:t>
            </a:r>
          </a:p>
        </p:txBody>
      </p:sp>
      <p:sp>
        <p:nvSpPr>
          <p:cNvPr id="409630" name="Rectangle 30"/>
          <p:cNvSpPr>
            <a:spLocks noChangeArrowheads="1"/>
          </p:cNvSpPr>
          <p:nvPr/>
        </p:nvSpPr>
        <p:spPr bwMode="auto">
          <a:xfrm>
            <a:off x="228600" y="752257"/>
            <a:ext cx="8534400" cy="6217087"/>
          </a:xfrm>
          <a:prstGeom prst="rect">
            <a:avLst/>
          </a:prstGeom>
          <a:noFill/>
          <a:ln w="9525">
            <a:noFill/>
            <a:miter lim="800000"/>
            <a:headEnd/>
            <a:tailEnd/>
          </a:ln>
          <a:effectLst/>
        </p:spPr>
        <p:txBody>
          <a:bodyPr tIns="0" bIns="0" anchor="ctr">
            <a:spAutoFit/>
          </a:bodyPr>
          <a:lstStyle/>
          <a:p>
            <a:pPr marL="342900" indent="-342900" algn="l"/>
            <a:endParaRPr lang="en-US" sz="1000" i="0" dirty="0">
              <a:solidFill>
                <a:srgbClr val="000000"/>
              </a:solidFill>
            </a:endParaRPr>
          </a:p>
          <a:p>
            <a:pPr marL="342900" indent="-342900" algn="l" eaLnBrk="0" hangingPunct="0">
              <a:buFontTx/>
              <a:buChar char="•"/>
            </a:pPr>
            <a:r>
              <a:rPr lang="en-US" sz="1200" i="0" dirty="0">
                <a:solidFill>
                  <a:srgbClr val="000000"/>
                </a:solidFill>
                <a:ea typeface="MS Mincho" pitchFamily="49" charset="-128"/>
                <a:cs typeface="Trebuchet MS" pitchFamily="34" charset="0"/>
              </a:rPr>
              <a:t>The system tested is the 10.1.240.108 machine hosted at </a:t>
            </a:r>
            <a:r>
              <a:rPr lang="en-US" sz="1200" i="0" dirty="0" smtClean="0">
                <a:solidFill>
                  <a:srgbClr val="000000"/>
                </a:solidFill>
                <a:ea typeface="MS Mincho" pitchFamily="49" charset="-128"/>
                <a:cs typeface="Trebuchet MS" pitchFamily="34" charset="0"/>
              </a:rPr>
              <a:t>Customer’s </a:t>
            </a:r>
            <a:r>
              <a:rPr lang="en-US" sz="1200" i="0" dirty="0">
                <a:solidFill>
                  <a:srgbClr val="000000"/>
                </a:solidFill>
                <a:ea typeface="MS Mincho" pitchFamily="49" charset="-128"/>
                <a:cs typeface="Trebuchet MS" pitchFamily="34" charset="0"/>
              </a:rPr>
              <a:t>hosting facility in ATLANTA, running on Production platform/Environment.</a:t>
            </a:r>
          </a:p>
          <a:p>
            <a:pPr marL="342900" indent="-342900" algn="l" eaLnBrk="0" hangingPunct="0">
              <a:buFontTx/>
              <a:buChar char="•"/>
            </a:pPr>
            <a:endParaRPr lang="en-US" sz="1200" i="0" dirty="0">
              <a:solidFill>
                <a:srgbClr val="000000"/>
              </a:solidFill>
              <a:ea typeface="MS Mincho" pitchFamily="49" charset="-128"/>
            </a:endParaRPr>
          </a:p>
          <a:p>
            <a:pPr marL="342900" indent="-342900" algn="l" eaLnBrk="0" hangingPunct="0">
              <a:buFontTx/>
              <a:buChar char="•"/>
            </a:pPr>
            <a:r>
              <a:rPr lang="en-US" sz="1200" i="0" dirty="0">
                <a:solidFill>
                  <a:srgbClr val="000000"/>
                </a:solidFill>
                <a:ea typeface="MS Mincho" pitchFamily="49" charset="-128"/>
              </a:rPr>
              <a:t>The simulated load applied to this environment was sized to simulate the peak sustained concurrent load anticipated during the projected average usage period.</a:t>
            </a:r>
          </a:p>
          <a:p>
            <a:pPr marL="342900" indent="-342900" algn="l" eaLnBrk="0" hangingPunct="0">
              <a:buFontTx/>
              <a:buChar char="•"/>
            </a:pPr>
            <a:endParaRPr lang="en-US" sz="1200" i="0" dirty="0">
              <a:solidFill>
                <a:srgbClr val="000000"/>
              </a:solidFill>
              <a:ea typeface="MS Mincho" pitchFamily="49" charset="-128"/>
            </a:endParaRPr>
          </a:p>
          <a:p>
            <a:pPr marL="342900" indent="-342900" algn="l" eaLnBrk="0" hangingPunct="0">
              <a:buFontTx/>
              <a:buChar char="•"/>
            </a:pPr>
            <a:r>
              <a:rPr lang="en-US" sz="1200" i="0" dirty="0">
                <a:solidFill>
                  <a:srgbClr val="000000"/>
                </a:solidFill>
                <a:ea typeface="MS Mincho" pitchFamily="49" charset="-128"/>
              </a:rPr>
              <a:t>We have observed there are many transactions got failed during Load Test Execution due to the application connected timed out error.</a:t>
            </a:r>
            <a:r>
              <a:rPr lang="en-US" sz="1200" b="1" i="0" dirty="0">
                <a:solidFill>
                  <a:srgbClr val="000000"/>
                </a:solidFill>
                <a:ea typeface="MS Mincho" pitchFamily="49" charset="-128"/>
              </a:rPr>
              <a:t> </a:t>
            </a:r>
          </a:p>
          <a:p>
            <a:pPr marL="342900" indent="-342900" algn="l" eaLnBrk="0" hangingPunct="0">
              <a:buFontTx/>
              <a:buChar char="•"/>
            </a:pPr>
            <a:endParaRPr lang="en-US" sz="1200" i="0" dirty="0">
              <a:solidFill>
                <a:srgbClr val="000000"/>
              </a:solidFill>
              <a:ea typeface="MS Mincho" pitchFamily="49" charset="-128"/>
            </a:endParaRPr>
          </a:p>
          <a:p>
            <a:pPr marL="342900" indent="-342900" algn="l" eaLnBrk="0" hangingPunct="0">
              <a:buFontTx/>
              <a:buChar char="•"/>
            </a:pPr>
            <a:r>
              <a:rPr lang="en-US" sz="1200" i="0" dirty="0">
                <a:solidFill>
                  <a:srgbClr val="000000"/>
                </a:solidFill>
                <a:ea typeface="MS Mincho" pitchFamily="49" charset="-128"/>
              </a:rPr>
              <a:t>Application and Database Servers are UP &amp; Running during Test Executions.</a:t>
            </a:r>
          </a:p>
          <a:p>
            <a:pPr marL="342900" indent="-342900" algn="l" eaLnBrk="0" hangingPunct="0">
              <a:buFontTx/>
              <a:buChar char="•"/>
            </a:pPr>
            <a:endParaRPr lang="en-US" sz="1200" i="0" dirty="0">
              <a:solidFill>
                <a:srgbClr val="000000"/>
              </a:solidFill>
              <a:ea typeface="MS Mincho" pitchFamily="49" charset="-128"/>
            </a:endParaRPr>
          </a:p>
          <a:p>
            <a:pPr marL="342900" indent="-342900" algn="l" eaLnBrk="0" hangingPunct="0">
              <a:buFontTx/>
              <a:buChar char="•"/>
            </a:pPr>
            <a:r>
              <a:rPr lang="en-US" sz="1200" i="0" dirty="0">
                <a:solidFill>
                  <a:srgbClr val="000000"/>
                </a:solidFill>
                <a:ea typeface="MS Mincho" pitchFamily="49" charset="-128"/>
              </a:rPr>
              <a:t>Observed average Transaction Response time of 30 – 50 % of the Pages  for all the Business Processes (when the 22 Scripts were running Concurrently with 400 </a:t>
            </a:r>
            <a:r>
              <a:rPr lang="en-US" sz="1200" i="0" dirty="0" err="1">
                <a:solidFill>
                  <a:srgbClr val="000000"/>
                </a:solidFill>
                <a:ea typeface="MS Mincho" pitchFamily="49" charset="-128"/>
              </a:rPr>
              <a:t>Vusers</a:t>
            </a:r>
            <a:r>
              <a:rPr lang="en-US" sz="1200" i="0" dirty="0">
                <a:solidFill>
                  <a:srgbClr val="000000"/>
                </a:solidFill>
                <a:ea typeface="MS Mincho" pitchFamily="49" charset="-128"/>
              </a:rPr>
              <a:t>) is more then as expected which is seems to higher side.</a:t>
            </a:r>
          </a:p>
          <a:p>
            <a:pPr marL="342900" indent="-342900" algn="l" eaLnBrk="0" hangingPunct="0"/>
            <a:endParaRPr lang="en-US" sz="1200" i="0" dirty="0">
              <a:solidFill>
                <a:srgbClr val="000000"/>
              </a:solidFill>
              <a:ea typeface="MS Mincho" pitchFamily="49" charset="-128"/>
            </a:endParaRPr>
          </a:p>
          <a:p>
            <a:pPr marL="342900" indent="-342900" algn="l" eaLnBrk="0" hangingPunct="0">
              <a:buFontTx/>
              <a:buChar char="•"/>
            </a:pPr>
            <a:r>
              <a:rPr lang="en-GB" sz="1200" i="0" dirty="0">
                <a:solidFill>
                  <a:srgbClr val="000000"/>
                </a:solidFill>
                <a:ea typeface="MS Mincho" pitchFamily="49" charset="-128"/>
              </a:rPr>
              <a:t>During Load Testing,</a:t>
            </a:r>
            <a:endParaRPr lang="en-US" sz="1200" i="0" dirty="0">
              <a:solidFill>
                <a:srgbClr val="000000"/>
              </a:solidFill>
              <a:ea typeface="MS Mincho" pitchFamily="49" charset="-128"/>
            </a:endParaRPr>
          </a:p>
          <a:p>
            <a:pPr marL="800100" lvl="1" indent="-342900" algn="l" eaLnBrk="0" hangingPunct="0">
              <a:buFontTx/>
              <a:buChar char="•"/>
            </a:pPr>
            <a:r>
              <a:rPr lang="en-GB" sz="1200" i="0" dirty="0">
                <a:solidFill>
                  <a:srgbClr val="000000"/>
                </a:solidFill>
                <a:ea typeface="MS Mincho" pitchFamily="49" charset="-128"/>
              </a:rPr>
              <a:t>Virtual User ramped up till 400 </a:t>
            </a:r>
            <a:r>
              <a:rPr lang="en-GB" sz="1200" i="0" dirty="0" err="1">
                <a:solidFill>
                  <a:srgbClr val="000000"/>
                </a:solidFill>
                <a:ea typeface="MS Mincho" pitchFamily="49" charset="-128"/>
              </a:rPr>
              <a:t>Vusers</a:t>
            </a:r>
            <a:r>
              <a:rPr lang="en-GB" sz="1200" i="0" dirty="0">
                <a:solidFill>
                  <a:srgbClr val="000000"/>
                </a:solidFill>
                <a:ea typeface="MS Mincho" pitchFamily="49" charset="-128"/>
              </a:rPr>
              <a:t> (i.e., 1Vus at every 01 sec till 400 </a:t>
            </a:r>
            <a:r>
              <a:rPr lang="en-GB" sz="1200" i="0" dirty="0" err="1">
                <a:solidFill>
                  <a:srgbClr val="000000"/>
                </a:solidFill>
                <a:ea typeface="MS Mincho" pitchFamily="49" charset="-128"/>
              </a:rPr>
              <a:t>Vus</a:t>
            </a:r>
            <a:r>
              <a:rPr lang="en-GB" sz="1200" i="0" dirty="0">
                <a:solidFill>
                  <a:srgbClr val="000000"/>
                </a:solidFill>
                <a:ea typeface="MS Mincho" pitchFamily="49" charset="-128"/>
              </a:rPr>
              <a:t>). </a:t>
            </a:r>
          </a:p>
          <a:p>
            <a:pPr marL="800100" lvl="1" indent="-342900" algn="l" eaLnBrk="0" hangingPunct="0">
              <a:buFontTx/>
              <a:buChar char="•"/>
            </a:pPr>
            <a:r>
              <a:rPr lang="en-GB" sz="1200" i="0" dirty="0">
                <a:solidFill>
                  <a:srgbClr val="000000"/>
                </a:solidFill>
                <a:ea typeface="MS Mincho" pitchFamily="49" charset="-128"/>
              </a:rPr>
              <a:t>Then dropped to 390 users after clerk ID page during 1st iteration due to failures. </a:t>
            </a:r>
          </a:p>
          <a:p>
            <a:pPr marL="800100" lvl="1" indent="-342900" algn="l" eaLnBrk="0" hangingPunct="0">
              <a:buFontTx/>
              <a:buChar char="•"/>
            </a:pPr>
            <a:r>
              <a:rPr lang="en-GB" sz="1200" i="0" dirty="0">
                <a:solidFill>
                  <a:srgbClr val="000000"/>
                </a:solidFill>
                <a:ea typeface="MS Mincho" pitchFamily="49" charset="-128"/>
              </a:rPr>
              <a:t>Dropped to 326 users after the process work page in 2nd iteration due to application server connected time out error. </a:t>
            </a:r>
          </a:p>
          <a:p>
            <a:pPr marL="800100" lvl="1" indent="-342900" algn="l" eaLnBrk="0" hangingPunct="0">
              <a:buFontTx/>
              <a:buChar char="•"/>
            </a:pPr>
            <a:r>
              <a:rPr lang="en-GB" sz="1200" i="0" dirty="0">
                <a:solidFill>
                  <a:srgbClr val="000000"/>
                </a:solidFill>
                <a:ea typeface="MS Mincho" pitchFamily="49" charset="-128"/>
              </a:rPr>
              <a:t>Dropped to 314 users in 3rd iteration </a:t>
            </a:r>
          </a:p>
          <a:p>
            <a:pPr marL="800100" lvl="1" indent="-342900" algn="l" eaLnBrk="0" hangingPunct="0">
              <a:buFontTx/>
              <a:buChar char="•"/>
            </a:pPr>
            <a:r>
              <a:rPr lang="en-GB" sz="1200" i="0" dirty="0">
                <a:solidFill>
                  <a:srgbClr val="000000"/>
                </a:solidFill>
                <a:ea typeface="MS Mincho" pitchFamily="49" charset="-128"/>
              </a:rPr>
              <a:t>The whole test run took 3.27hrs due to slow response of the pages. It was estimated to run 1.5 hrs. Almost 50% of </a:t>
            </a:r>
            <a:r>
              <a:rPr lang="en-GB" sz="1200" i="0" dirty="0" err="1">
                <a:solidFill>
                  <a:srgbClr val="000000"/>
                </a:solidFill>
                <a:ea typeface="MS Mincho" pitchFamily="49" charset="-128"/>
              </a:rPr>
              <a:t>eFDE</a:t>
            </a:r>
            <a:r>
              <a:rPr lang="en-GB" sz="1200" i="0" dirty="0">
                <a:solidFill>
                  <a:srgbClr val="000000"/>
                </a:solidFill>
                <a:ea typeface="MS Mincho" pitchFamily="49" charset="-128"/>
              </a:rPr>
              <a:t> application pages got slow response and not scalable</a:t>
            </a:r>
          </a:p>
          <a:p>
            <a:pPr marL="800100" lvl="1" indent="-342900" algn="l" eaLnBrk="0" hangingPunct="0">
              <a:buFontTx/>
              <a:buChar char="•"/>
            </a:pPr>
            <a:r>
              <a:rPr lang="en-GB" sz="1200" i="0" dirty="0">
                <a:solidFill>
                  <a:srgbClr val="000000"/>
                </a:solidFill>
                <a:ea typeface="MS Mincho" pitchFamily="49" charset="-128"/>
              </a:rPr>
              <a:t>30% pages took more than 100 seconds while some took as long as 200 Sec and most took more than 50 Sec </a:t>
            </a:r>
          </a:p>
          <a:p>
            <a:pPr marL="800100" lvl="1" indent="-342900" algn="l" eaLnBrk="0" hangingPunct="0">
              <a:buFontTx/>
              <a:buChar char="•"/>
            </a:pPr>
            <a:r>
              <a:rPr lang="en-GB" sz="1200" i="0" dirty="0">
                <a:solidFill>
                  <a:srgbClr val="000000"/>
                </a:solidFill>
                <a:ea typeface="MS Mincho" pitchFamily="49" charset="-128"/>
              </a:rPr>
              <a:t>SQL prepared statements cache was full. It is a setting in WAS and may need to be increased. App is discarding lot of </a:t>
            </a:r>
            <a:r>
              <a:rPr lang="en-GB" sz="1200" i="0" dirty="0" err="1">
                <a:solidFill>
                  <a:srgbClr val="000000"/>
                </a:solidFill>
                <a:ea typeface="MS Mincho" pitchFamily="49" charset="-128"/>
              </a:rPr>
              <a:t>sql</a:t>
            </a:r>
            <a:r>
              <a:rPr lang="en-GB" sz="1200" i="0" dirty="0">
                <a:solidFill>
                  <a:srgbClr val="000000"/>
                </a:solidFill>
                <a:ea typeface="MS Mincho" pitchFamily="49" charset="-128"/>
              </a:rPr>
              <a:t> prepared statements. </a:t>
            </a:r>
          </a:p>
          <a:p>
            <a:pPr marL="800100" lvl="1" indent="-342900" algn="l" eaLnBrk="0" hangingPunct="0">
              <a:buFontTx/>
              <a:buChar char="•"/>
            </a:pPr>
            <a:r>
              <a:rPr lang="en-GB" sz="1200" i="0" dirty="0">
                <a:solidFill>
                  <a:srgbClr val="000000"/>
                </a:solidFill>
                <a:ea typeface="MS Mincho" pitchFamily="49" charset="-128"/>
              </a:rPr>
              <a:t>Out of the two </a:t>
            </a:r>
            <a:r>
              <a:rPr lang="en-GB" sz="1200" i="0" dirty="0" err="1">
                <a:solidFill>
                  <a:srgbClr val="000000"/>
                </a:solidFill>
                <a:ea typeface="MS Mincho" pitchFamily="49" charset="-128"/>
              </a:rPr>
              <a:t>JVMs</a:t>
            </a:r>
            <a:r>
              <a:rPr lang="en-GB" sz="1200" i="0" dirty="0">
                <a:solidFill>
                  <a:srgbClr val="000000"/>
                </a:solidFill>
                <a:ea typeface="MS Mincho" pitchFamily="49" charset="-128"/>
              </a:rPr>
              <a:t> one JVM (which has the higher weight) had the heap at maximum throughout the test most of the time. </a:t>
            </a:r>
          </a:p>
          <a:p>
            <a:pPr marL="800100" lvl="1" indent="-342900" algn="l" eaLnBrk="0" hangingPunct="0">
              <a:buFontTx/>
              <a:buChar char="•"/>
            </a:pPr>
            <a:r>
              <a:rPr lang="en-GB" sz="1200" i="0" dirty="0">
                <a:solidFill>
                  <a:srgbClr val="000000"/>
                </a:solidFill>
                <a:ea typeface="MS Mincho" pitchFamily="49" charset="-128"/>
              </a:rPr>
              <a:t>CPU utilization was below 50% throughout </a:t>
            </a:r>
          </a:p>
          <a:p>
            <a:pPr marL="800100" lvl="1" indent="-342900" algn="l" eaLnBrk="0" hangingPunct="0">
              <a:buFontTx/>
              <a:buChar char="•"/>
            </a:pPr>
            <a:r>
              <a:rPr lang="en-GB" sz="1200" i="0" dirty="0">
                <a:solidFill>
                  <a:srgbClr val="000000"/>
                </a:solidFill>
                <a:ea typeface="MS Mincho" pitchFamily="49" charset="-128"/>
              </a:rPr>
              <a:t>DB was at 61% utilization </a:t>
            </a:r>
          </a:p>
          <a:p>
            <a:pPr marL="800100" lvl="1" indent="-342900" algn="l" eaLnBrk="0" hangingPunct="0">
              <a:buFontTx/>
              <a:buChar char="•"/>
            </a:pPr>
            <a:r>
              <a:rPr lang="en-GB" sz="1200" i="0" dirty="0">
                <a:solidFill>
                  <a:srgbClr val="000000"/>
                </a:solidFill>
                <a:ea typeface="MS Mincho" pitchFamily="49" charset="-128"/>
              </a:rPr>
              <a:t>DB server was at 10% utilization throughout </a:t>
            </a:r>
            <a:endParaRPr lang="en-US" sz="1200" i="0" dirty="0">
              <a:solidFill>
                <a:srgbClr val="000000"/>
              </a:solidFill>
              <a:ea typeface="MS Mincho" pitchFamily="49" charset="-128"/>
            </a:endParaRPr>
          </a:p>
          <a:p>
            <a:pPr marL="800100" lvl="1" indent="-342900" algn="l" eaLnBrk="0" hangingPunct="0">
              <a:buFontTx/>
              <a:buChar char="•"/>
            </a:pPr>
            <a:r>
              <a:rPr lang="en-GB" sz="1200" i="0" dirty="0">
                <a:solidFill>
                  <a:srgbClr val="000000"/>
                </a:solidFill>
                <a:ea typeface="MS Mincho" pitchFamily="49" charset="-128"/>
              </a:rPr>
              <a:t>Application did not crash at any point. App server was up and running throughout the test.</a:t>
            </a:r>
            <a:r>
              <a:rPr lang="en-GB" sz="1200" i="0" dirty="0">
                <a:solidFill>
                  <a:srgbClr val="FF3300"/>
                </a:solidFill>
                <a:ea typeface="MS Mincho" pitchFamily="49" charset="-128"/>
              </a:rPr>
              <a:t> </a:t>
            </a:r>
            <a:endParaRPr lang="en-US" sz="1200" i="0" dirty="0">
              <a:solidFill>
                <a:srgbClr val="FF3300"/>
              </a:solidFill>
              <a:ea typeface="MS Mincho" pitchFamily="49" charset="-128"/>
            </a:endParaRPr>
          </a:p>
          <a:p>
            <a:pPr marL="342900" indent="-342900" algn="l" eaLnBrk="0" hangingPunct="0">
              <a:buFontTx/>
              <a:buChar char="•"/>
            </a:pPr>
            <a:endParaRPr lang="en-US" sz="1200" i="0" dirty="0">
              <a:solidFill>
                <a:srgbClr val="FF3300"/>
              </a:solidFill>
            </a:endParaRPr>
          </a:p>
          <a:p>
            <a:pPr marL="342900" indent="-342900" algn="l" eaLnBrk="0" hangingPunct="0"/>
            <a:endParaRPr lang="en-US" sz="1000" i="0" dirty="0">
              <a:solidFill>
                <a:srgbClr val="FF33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Running Vusers graph</a:t>
            </a:r>
          </a:p>
        </p:txBody>
      </p:sp>
      <p:sp>
        <p:nvSpPr>
          <p:cNvPr id="367627" name="Rectangle 11"/>
          <p:cNvSpPr>
            <a:spLocks noChangeArrowheads="1"/>
          </p:cNvSpPr>
          <p:nvPr/>
        </p:nvSpPr>
        <p:spPr bwMode="auto">
          <a:xfrm>
            <a:off x="609600" y="4086225"/>
            <a:ext cx="7645400" cy="942975"/>
          </a:xfrm>
          <a:prstGeom prst="rect">
            <a:avLst/>
          </a:prstGeom>
          <a:noFill/>
          <a:ln w="9525">
            <a:noFill/>
            <a:miter lim="800000"/>
            <a:headEnd/>
            <a:tailEnd/>
          </a:ln>
          <a:effectLst/>
        </p:spPr>
        <p:txBody>
          <a:bodyPr anchor="ctr">
            <a:spAutoFit/>
          </a:bodyPr>
          <a:lstStyle/>
          <a:p>
            <a:pPr algn="l"/>
            <a:r>
              <a:rPr lang="en-US" i="0">
                <a:solidFill>
                  <a:srgbClr val="000000"/>
                </a:solidFill>
                <a:ea typeface="MS Mincho" pitchFamily="49" charset="-128"/>
              </a:rPr>
              <a:t>This line graph shows the impact of </a:t>
            </a:r>
            <a:r>
              <a:rPr lang="en-US" b="1" i="0">
                <a:solidFill>
                  <a:srgbClr val="000000"/>
                </a:solidFill>
                <a:ea typeface="MS Mincho" pitchFamily="49" charset="-128"/>
              </a:rPr>
              <a:t>Ramp-Up</a:t>
            </a:r>
            <a:r>
              <a:rPr lang="en-US" i="0">
                <a:solidFill>
                  <a:srgbClr val="000000"/>
                </a:solidFill>
                <a:ea typeface="MS Mincho" pitchFamily="49" charset="-128"/>
              </a:rPr>
              <a:t> and </a:t>
            </a:r>
            <a:r>
              <a:rPr lang="en-US" b="1" i="0">
                <a:solidFill>
                  <a:srgbClr val="000000"/>
                </a:solidFill>
                <a:ea typeface="MS Mincho" pitchFamily="49" charset="-128"/>
              </a:rPr>
              <a:t>Ramp-Down</a:t>
            </a:r>
            <a:r>
              <a:rPr lang="en-US" i="0">
                <a:solidFill>
                  <a:srgbClr val="000000"/>
                </a:solidFill>
                <a:ea typeface="MS Mincho" pitchFamily="49" charset="-128"/>
              </a:rPr>
              <a:t> specified for run-time. Note the time when the Number of Vusers peaks and when it begins to drop off. This is the </a:t>
            </a:r>
            <a:r>
              <a:rPr lang="en-US" b="1" i="0">
                <a:solidFill>
                  <a:srgbClr val="000000"/>
                </a:solidFill>
                <a:ea typeface="MS Mincho" pitchFamily="49" charset="-128"/>
              </a:rPr>
              <a:t>"steady state"  period</a:t>
            </a:r>
            <a:r>
              <a:rPr lang="en-US" i="0">
                <a:solidFill>
                  <a:srgbClr val="000000"/>
                </a:solidFill>
                <a:ea typeface="MS Mincho" pitchFamily="49" charset="-128"/>
              </a:rPr>
              <a:t> of the run. </a:t>
            </a:r>
            <a:endParaRPr lang="en-US" i="0">
              <a:solidFill>
                <a:srgbClr val="000000"/>
              </a:solidFill>
            </a:endParaRPr>
          </a:p>
          <a:p>
            <a:pPr algn="l"/>
            <a:endParaRPr lang="en-US" i="0">
              <a:solidFill>
                <a:srgbClr val="000000"/>
              </a:solidFill>
            </a:endParaRPr>
          </a:p>
        </p:txBody>
      </p:sp>
      <p:pic>
        <p:nvPicPr>
          <p:cNvPr id="367630" name="Picture 14" descr="Running Vusers Graph"/>
          <p:cNvPicPr>
            <a:picLocks noChangeAspect="1" noChangeArrowheads="1"/>
          </p:cNvPicPr>
          <p:nvPr/>
        </p:nvPicPr>
        <p:blipFill>
          <a:blip r:embed="rId2" cstate="print"/>
          <a:srcRect/>
          <a:stretch>
            <a:fillRect/>
          </a:stretch>
        </p:blipFill>
        <p:spPr bwMode="auto">
          <a:xfrm>
            <a:off x="609600" y="1066800"/>
            <a:ext cx="7410450" cy="2743200"/>
          </a:xfrm>
          <a:prstGeom prst="rect">
            <a:avLst/>
          </a:prstGeom>
          <a:noFill/>
        </p:spPr>
      </p:pic>
      <p:sp>
        <p:nvSpPr>
          <p:cNvPr id="367631" name="AutoShape 5"/>
          <p:cNvSpPr>
            <a:spLocks noChangeArrowheads="1"/>
          </p:cNvSpPr>
          <p:nvPr/>
        </p:nvSpPr>
        <p:spPr bwMode="auto">
          <a:xfrm>
            <a:off x="2209800" y="2590800"/>
            <a:ext cx="2057400" cy="762000"/>
          </a:xfrm>
          <a:prstGeom prst="wedgeRectCallout">
            <a:avLst>
              <a:gd name="adj1" fmla="val -59644"/>
              <a:gd name="adj2" fmla="val -221250"/>
            </a:avLst>
          </a:prstGeom>
          <a:solidFill>
            <a:schemeClr val="bg1"/>
          </a:solidFill>
          <a:ln w="9525">
            <a:solidFill>
              <a:schemeClr val="tx1"/>
            </a:solidFill>
            <a:miter lim="800000"/>
            <a:headEnd/>
            <a:tailEnd/>
          </a:ln>
        </p:spPr>
        <p:txBody>
          <a:bodyPr/>
          <a:lstStyle/>
          <a:p>
            <a:r>
              <a:rPr lang="en-US" sz="1800" i="0">
                <a:solidFill>
                  <a:srgbClr val="000000"/>
                </a:solidFill>
                <a:latin typeface="MS Mincho" pitchFamily="49" charset="-128"/>
              </a:rPr>
              <a:t>Max concurrent Vusers =390</a:t>
            </a:r>
          </a:p>
        </p:txBody>
      </p:sp>
      <p:pic>
        <p:nvPicPr>
          <p:cNvPr id="367692" name="Picture 76"/>
          <p:cNvPicPr>
            <a:picLocks noChangeAspect="1" noChangeArrowheads="1"/>
          </p:cNvPicPr>
          <p:nvPr/>
        </p:nvPicPr>
        <p:blipFill>
          <a:blip r:embed="rId3" cstate="print"/>
          <a:srcRect/>
          <a:stretch>
            <a:fillRect/>
          </a:stretch>
        </p:blipFill>
        <p:spPr bwMode="auto">
          <a:xfrm>
            <a:off x="609600" y="5105400"/>
            <a:ext cx="76454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Hits per second graph</a:t>
            </a:r>
          </a:p>
        </p:txBody>
      </p:sp>
      <p:sp>
        <p:nvSpPr>
          <p:cNvPr id="394244" name="Rectangle 4"/>
          <p:cNvSpPr>
            <a:spLocks noChangeArrowheads="1"/>
          </p:cNvSpPr>
          <p:nvPr/>
        </p:nvSpPr>
        <p:spPr bwMode="auto">
          <a:xfrm>
            <a:off x="609600" y="5303838"/>
            <a:ext cx="8153400" cy="792162"/>
          </a:xfrm>
          <a:prstGeom prst="rect">
            <a:avLst/>
          </a:prstGeom>
          <a:noFill/>
          <a:ln w="9525">
            <a:noFill/>
            <a:miter lim="800000"/>
            <a:headEnd/>
            <a:tailEnd/>
          </a:ln>
          <a:effectLst/>
        </p:spPr>
        <p:txBody>
          <a:bodyPr anchor="ctr">
            <a:spAutoFit/>
          </a:bodyPr>
          <a:lstStyle/>
          <a:p>
            <a:pPr algn="l"/>
            <a:r>
              <a:rPr lang="en-US" i="0">
                <a:solidFill>
                  <a:srgbClr val="000000"/>
                </a:solidFill>
              </a:rPr>
              <a:t>The one line on this graph helps you evaluate the amount of load Vusers generate, in terms of the number of hits to all web servers. It displays the number of hits made on all Web servers by Vusers during each second of the load test.</a:t>
            </a:r>
            <a:r>
              <a:rPr lang="en-US" sz="1800" i="0">
                <a:solidFill>
                  <a:srgbClr val="000000"/>
                </a:solidFill>
              </a:rPr>
              <a:t> </a:t>
            </a:r>
          </a:p>
        </p:txBody>
      </p:sp>
      <p:pic>
        <p:nvPicPr>
          <p:cNvPr id="394245" name="Picture 5" descr="Hits per Second Graph"/>
          <p:cNvPicPr>
            <a:picLocks noChangeAspect="1" noChangeArrowheads="1"/>
          </p:cNvPicPr>
          <p:nvPr/>
        </p:nvPicPr>
        <p:blipFill>
          <a:blip r:embed="rId2" cstate="print"/>
          <a:srcRect/>
          <a:stretch>
            <a:fillRect/>
          </a:stretch>
        </p:blipFill>
        <p:spPr bwMode="auto">
          <a:xfrm>
            <a:off x="866775" y="1571625"/>
            <a:ext cx="7410450" cy="3714750"/>
          </a:xfrm>
          <a:prstGeom prst="rect">
            <a:avLst/>
          </a:prstGeom>
          <a:noFill/>
        </p:spPr>
      </p:pic>
      <p:sp>
        <p:nvSpPr>
          <p:cNvPr id="394246" name="AutoShape 5"/>
          <p:cNvSpPr>
            <a:spLocks noChangeArrowheads="1"/>
          </p:cNvSpPr>
          <p:nvPr/>
        </p:nvSpPr>
        <p:spPr bwMode="auto">
          <a:xfrm>
            <a:off x="4648200" y="3581400"/>
            <a:ext cx="2057400" cy="762000"/>
          </a:xfrm>
          <a:prstGeom prst="wedgeRectCallout">
            <a:avLst>
              <a:gd name="adj1" fmla="val -58565"/>
              <a:gd name="adj2" fmla="val -129375"/>
            </a:avLst>
          </a:prstGeom>
          <a:solidFill>
            <a:schemeClr val="bg1"/>
          </a:solidFill>
          <a:ln w="9525">
            <a:solidFill>
              <a:schemeClr val="tx1"/>
            </a:solidFill>
            <a:miter lim="800000"/>
            <a:headEnd/>
            <a:tailEnd/>
          </a:ln>
        </p:spPr>
        <p:txBody>
          <a:bodyPr/>
          <a:lstStyle/>
          <a:p>
            <a:r>
              <a:rPr lang="en-US" sz="1800" i="0">
                <a:solidFill>
                  <a:srgbClr val="000000"/>
                </a:solidFill>
                <a:latin typeface="MS Mincho" pitchFamily="49" charset="-128"/>
              </a:rPr>
              <a:t>Avg. Hits/Sec = 40.957</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Throughput graph</a:t>
            </a:r>
          </a:p>
        </p:txBody>
      </p:sp>
      <p:sp>
        <p:nvSpPr>
          <p:cNvPr id="395268" name="Rectangle 4"/>
          <p:cNvSpPr>
            <a:spLocks noChangeArrowheads="1"/>
          </p:cNvSpPr>
          <p:nvPr/>
        </p:nvSpPr>
        <p:spPr bwMode="auto">
          <a:xfrm>
            <a:off x="609600" y="5259388"/>
            <a:ext cx="7848600" cy="730250"/>
          </a:xfrm>
          <a:prstGeom prst="rect">
            <a:avLst/>
          </a:prstGeom>
          <a:noFill/>
          <a:ln w="9525">
            <a:noFill/>
            <a:miter lim="800000"/>
            <a:headEnd/>
            <a:tailEnd/>
          </a:ln>
          <a:effectLst/>
        </p:spPr>
        <p:txBody>
          <a:bodyPr anchor="ctr">
            <a:spAutoFit/>
          </a:bodyPr>
          <a:lstStyle/>
          <a:p>
            <a:pPr algn="l"/>
            <a:r>
              <a:rPr lang="en-US" i="0">
                <a:solidFill>
                  <a:srgbClr val="000000"/>
                </a:solidFill>
              </a:rPr>
              <a:t>This line chart helps you to evaluate the amount of load Vusers generate on </a:t>
            </a:r>
            <a:r>
              <a:rPr lang="en-US" b="1" i="0">
                <a:solidFill>
                  <a:srgbClr val="000000"/>
                </a:solidFill>
              </a:rPr>
              <a:t>network</a:t>
            </a:r>
            <a:r>
              <a:rPr lang="en-US" i="0">
                <a:solidFill>
                  <a:srgbClr val="000000"/>
                </a:solidFill>
              </a:rPr>
              <a:t> resources. It displays the raw amount of bytes that the Vuser client received each second as a result of the hits on the web server during load testing. </a:t>
            </a:r>
          </a:p>
        </p:txBody>
      </p:sp>
      <p:pic>
        <p:nvPicPr>
          <p:cNvPr id="395269" name="Picture 5" descr="Throughput Graph"/>
          <p:cNvPicPr>
            <a:picLocks noChangeAspect="1" noChangeArrowheads="1"/>
          </p:cNvPicPr>
          <p:nvPr/>
        </p:nvPicPr>
        <p:blipFill>
          <a:blip r:embed="rId2" cstate="print"/>
          <a:srcRect/>
          <a:stretch>
            <a:fillRect/>
          </a:stretch>
        </p:blipFill>
        <p:spPr bwMode="auto">
          <a:xfrm>
            <a:off x="866775" y="1571625"/>
            <a:ext cx="7410450" cy="371475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Average Transaction Response Time graph</a:t>
            </a:r>
          </a:p>
        </p:txBody>
      </p:sp>
      <p:sp>
        <p:nvSpPr>
          <p:cNvPr id="396293" name="Rectangle 5"/>
          <p:cNvSpPr>
            <a:spLocks noChangeArrowheads="1"/>
          </p:cNvSpPr>
          <p:nvPr/>
        </p:nvSpPr>
        <p:spPr bwMode="auto">
          <a:xfrm>
            <a:off x="457200" y="5103813"/>
            <a:ext cx="8077200" cy="792162"/>
          </a:xfrm>
          <a:prstGeom prst="rect">
            <a:avLst/>
          </a:prstGeom>
          <a:noFill/>
          <a:ln w="9525">
            <a:noFill/>
            <a:miter lim="800000"/>
            <a:headEnd/>
            <a:tailEnd/>
          </a:ln>
          <a:effectLst/>
        </p:spPr>
        <p:txBody>
          <a:bodyPr anchor="ctr">
            <a:spAutoFit/>
          </a:bodyPr>
          <a:lstStyle/>
          <a:p>
            <a:pPr algn="l"/>
            <a:r>
              <a:rPr lang="en-US" i="0">
                <a:solidFill>
                  <a:srgbClr val="000000"/>
                </a:solidFill>
              </a:rPr>
              <a:t>This line graph is used to determine whether performance is within acceptable minimum and maximum transaction performance time ranges expected of the system. It displays the average time taken to perform transactions during each second of the load test.</a:t>
            </a:r>
            <a:r>
              <a:rPr lang="en-US" sz="1800" i="0">
                <a:solidFill>
                  <a:srgbClr val="000000"/>
                </a:solidFill>
              </a:rPr>
              <a:t> </a:t>
            </a:r>
          </a:p>
        </p:txBody>
      </p:sp>
      <p:pic>
        <p:nvPicPr>
          <p:cNvPr id="396295" name="Picture 7" descr="Average Transaction Response Time Graph"/>
          <p:cNvPicPr>
            <a:picLocks noChangeAspect="1" noChangeArrowheads="1"/>
          </p:cNvPicPr>
          <p:nvPr/>
        </p:nvPicPr>
        <p:blipFill>
          <a:blip r:embed="rId2" cstate="print"/>
          <a:srcRect/>
          <a:stretch>
            <a:fillRect/>
          </a:stretch>
        </p:blipFill>
        <p:spPr bwMode="auto">
          <a:xfrm>
            <a:off x="609600" y="1066800"/>
            <a:ext cx="7410450" cy="3714750"/>
          </a:xfrm>
          <a:prstGeom prst="rect">
            <a:avLst/>
          </a:prstGeom>
          <a:noFill/>
        </p:spPr>
      </p:pic>
      <p:sp>
        <p:nvSpPr>
          <p:cNvPr id="396296" name="Rectangle 8"/>
          <p:cNvSpPr>
            <a:spLocks noChangeArrowheads="1"/>
          </p:cNvSpPr>
          <p:nvPr/>
        </p:nvSpPr>
        <p:spPr bwMode="auto">
          <a:xfrm>
            <a:off x="569913" y="6096000"/>
            <a:ext cx="7964487" cy="304800"/>
          </a:xfrm>
          <a:prstGeom prst="rect">
            <a:avLst/>
          </a:prstGeom>
          <a:noFill/>
          <a:ln w="9525">
            <a:noFill/>
            <a:miter lim="800000"/>
            <a:headEnd/>
            <a:tailEnd/>
          </a:ln>
          <a:effectLst/>
        </p:spPr>
        <p:txBody>
          <a:bodyPr>
            <a:spAutoFit/>
          </a:bodyPr>
          <a:lstStyle/>
          <a:p>
            <a:pPr algn="l"/>
            <a:r>
              <a:rPr lang="en-US" b="1" i="0">
                <a:solidFill>
                  <a:srgbClr val="FF9933"/>
                </a:solidFill>
              </a:rPr>
              <a:t>Note: Please refer Transactions Response Time stats in Test Report Document Section 5.4.1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Page Component Breakdown (Overtime) graph</a:t>
            </a:r>
          </a:p>
        </p:txBody>
      </p:sp>
      <p:sp>
        <p:nvSpPr>
          <p:cNvPr id="406534" name="Rectangle 6"/>
          <p:cNvSpPr>
            <a:spLocks noChangeArrowheads="1"/>
          </p:cNvSpPr>
          <p:nvPr/>
        </p:nvSpPr>
        <p:spPr bwMode="auto">
          <a:xfrm>
            <a:off x="609600" y="4953000"/>
            <a:ext cx="7696200" cy="942975"/>
          </a:xfrm>
          <a:prstGeom prst="rect">
            <a:avLst/>
          </a:prstGeom>
          <a:noFill/>
          <a:ln w="9525">
            <a:noFill/>
            <a:miter lim="800000"/>
            <a:headEnd/>
            <a:tailEnd/>
          </a:ln>
          <a:effectLst/>
        </p:spPr>
        <p:txBody>
          <a:bodyPr anchor="ctr">
            <a:spAutoFit/>
          </a:bodyPr>
          <a:lstStyle/>
          <a:p>
            <a:pPr algn="l"/>
            <a:r>
              <a:rPr lang="en-US" b="1" i="0">
                <a:solidFill>
                  <a:srgbClr val="000000"/>
                </a:solidFill>
              </a:rPr>
              <a:t>This graph lists the average download time for each </a:t>
            </a:r>
            <a:r>
              <a:rPr lang="en-US" b="1" i="0" u="sng">
                <a:solidFill>
                  <a:srgbClr val="000000"/>
                </a:solidFill>
                <a:hlinkClick r:id="" action="ppaction://noaction"/>
              </a:rPr>
              <a:t>transaction action</a:t>
            </a:r>
            <a:r>
              <a:rPr lang="en-US" b="1" i="0">
                <a:solidFill>
                  <a:srgbClr val="000000"/>
                </a:solidFill>
              </a:rPr>
              <a:t> during the Test Run Period.</a:t>
            </a:r>
            <a:r>
              <a:rPr lang="en-US" i="0">
                <a:solidFill>
                  <a:srgbClr val="000000"/>
                </a:solidFill>
              </a:rPr>
              <a:t> The Page Download Time Breakdown graph displays a breakdown of each page component's download time, enabling you to determine whether slow response times are being caused by network or server errors during Web page download.</a:t>
            </a:r>
          </a:p>
        </p:txBody>
      </p:sp>
      <p:pic>
        <p:nvPicPr>
          <p:cNvPr id="406535" name="Picture 7" descr="Page Component Breakdown (Over Time) Graph"/>
          <p:cNvPicPr>
            <a:picLocks noChangeAspect="1" noChangeArrowheads="1"/>
          </p:cNvPicPr>
          <p:nvPr/>
        </p:nvPicPr>
        <p:blipFill>
          <a:blip r:embed="rId2" cstate="print"/>
          <a:srcRect/>
          <a:stretch>
            <a:fillRect/>
          </a:stretch>
        </p:blipFill>
        <p:spPr bwMode="auto">
          <a:xfrm>
            <a:off x="866775" y="1066800"/>
            <a:ext cx="7410450" cy="3886200"/>
          </a:xfrm>
          <a:prstGeom prst="rect">
            <a:avLst/>
          </a:prstGeom>
          <a:noFill/>
        </p:spPr>
      </p:pic>
      <p:sp>
        <p:nvSpPr>
          <p:cNvPr id="406536" name="Rectangle 8"/>
          <p:cNvSpPr>
            <a:spLocks noChangeArrowheads="1"/>
          </p:cNvSpPr>
          <p:nvPr/>
        </p:nvSpPr>
        <p:spPr bwMode="auto">
          <a:xfrm>
            <a:off x="609600" y="6248400"/>
            <a:ext cx="7696200" cy="274638"/>
          </a:xfrm>
          <a:prstGeom prst="rect">
            <a:avLst/>
          </a:prstGeom>
          <a:noFill/>
          <a:ln w="9525">
            <a:noFill/>
            <a:miter lim="800000"/>
            <a:headEnd/>
            <a:tailEnd/>
          </a:ln>
          <a:effectLst/>
        </p:spPr>
        <p:txBody>
          <a:bodyPr anchor="ctr">
            <a:spAutoFit/>
          </a:bodyPr>
          <a:lstStyle/>
          <a:p>
            <a:pPr algn="l"/>
            <a:r>
              <a:rPr lang="en-US" sz="1200" b="1" i="0">
                <a:solidFill>
                  <a:srgbClr val="FF9933"/>
                </a:solidFill>
              </a:rPr>
              <a:t>          Note: </a:t>
            </a:r>
            <a:r>
              <a:rPr lang="en-US" sz="1200" b="1" i="0">
                <a:solidFill>
                  <a:srgbClr val="FF9933"/>
                </a:solidFill>
                <a:ea typeface="MS Mincho" pitchFamily="49" charset="-128"/>
              </a:rPr>
              <a:t>Please refer Page Break Down (Over-time) stats in Test Report Document Section 5.4.1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Average Transaction Response Time Under Load graph</a:t>
            </a:r>
          </a:p>
        </p:txBody>
      </p:sp>
      <p:sp>
        <p:nvSpPr>
          <p:cNvPr id="407558" name="Rectangle 6"/>
          <p:cNvSpPr>
            <a:spLocks noChangeArrowheads="1"/>
          </p:cNvSpPr>
          <p:nvPr/>
        </p:nvSpPr>
        <p:spPr bwMode="auto">
          <a:xfrm>
            <a:off x="457200" y="4772025"/>
            <a:ext cx="8305800" cy="942975"/>
          </a:xfrm>
          <a:prstGeom prst="rect">
            <a:avLst/>
          </a:prstGeom>
          <a:noFill/>
          <a:ln w="9525">
            <a:noFill/>
            <a:miter lim="800000"/>
            <a:headEnd/>
            <a:tailEnd/>
          </a:ln>
          <a:effectLst/>
        </p:spPr>
        <p:txBody>
          <a:bodyPr anchor="ctr">
            <a:spAutoFit/>
          </a:bodyPr>
          <a:lstStyle/>
          <a:p>
            <a:pPr algn="l"/>
            <a:r>
              <a:rPr lang="en-US" i="0">
                <a:solidFill>
                  <a:srgbClr val="000000"/>
                </a:solidFill>
              </a:rPr>
              <a:t>This XY graph illustrates how the Number of Vusers impacts Response Time. Typically, individual response times follow an exponential curve up as servers strain to process more Vusers. A flat horizontal line means that response time does not vary, usually because the system has enough (or too much) capacity. </a:t>
            </a:r>
          </a:p>
        </p:txBody>
      </p:sp>
      <p:pic>
        <p:nvPicPr>
          <p:cNvPr id="407559" name="Picture 7" descr="Transaction Response Time Under Load Graph"/>
          <p:cNvPicPr>
            <a:picLocks noChangeAspect="1" noChangeArrowheads="1"/>
          </p:cNvPicPr>
          <p:nvPr/>
        </p:nvPicPr>
        <p:blipFill>
          <a:blip r:embed="rId2" cstate="print"/>
          <a:srcRect/>
          <a:stretch>
            <a:fillRect/>
          </a:stretch>
        </p:blipFill>
        <p:spPr bwMode="auto">
          <a:xfrm>
            <a:off x="866775" y="1057275"/>
            <a:ext cx="7410450" cy="37147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b="1" i="0">
                <a:solidFill>
                  <a:srgbClr val="FFFFFF"/>
                </a:solidFill>
              </a:rPr>
              <a:t>Performance Test – Recommendations</a:t>
            </a:r>
          </a:p>
        </p:txBody>
      </p:sp>
      <p:sp>
        <p:nvSpPr>
          <p:cNvPr id="415747" name="Text Box 3"/>
          <p:cNvSpPr txBox="1">
            <a:spLocks noChangeArrowheads="1"/>
          </p:cNvSpPr>
          <p:nvPr/>
        </p:nvSpPr>
        <p:spPr bwMode="auto">
          <a:xfrm>
            <a:off x="381000" y="990600"/>
            <a:ext cx="8458200" cy="3495675"/>
          </a:xfrm>
          <a:prstGeom prst="rect">
            <a:avLst/>
          </a:prstGeom>
          <a:noFill/>
          <a:ln w="9525">
            <a:noFill/>
            <a:miter lim="800000"/>
            <a:headEnd/>
            <a:tailEnd/>
          </a:ln>
          <a:effectLst/>
        </p:spPr>
        <p:txBody>
          <a:bodyPr>
            <a:spAutoFit/>
          </a:bodyPr>
          <a:lstStyle/>
          <a:p>
            <a:pPr marL="342900" indent="-342900" algn="l"/>
            <a:endParaRPr lang="en-US" i="0">
              <a:solidFill>
                <a:srgbClr val="000000"/>
              </a:solidFill>
            </a:endParaRPr>
          </a:p>
          <a:p>
            <a:pPr marL="342900" indent="-342900" algn="l"/>
            <a:endParaRPr lang="en-US" i="0">
              <a:solidFill>
                <a:srgbClr val="000000"/>
              </a:solidFill>
            </a:endParaRPr>
          </a:p>
          <a:p>
            <a:pPr marL="342900" indent="-342900" algn="l">
              <a:buFontTx/>
              <a:buChar char="•"/>
            </a:pPr>
            <a:r>
              <a:rPr lang="en-US" b="1" i="0">
                <a:solidFill>
                  <a:srgbClr val="000000"/>
                </a:solidFill>
                <a:ea typeface="Times New Roman" pitchFamily="18" charset="0"/>
                <a:cs typeface="Arial" pitchFamily="34" charset="0"/>
              </a:rPr>
              <a:t>Transaction Tuning:</a:t>
            </a:r>
            <a:r>
              <a:rPr lang="en-US" i="0">
                <a:solidFill>
                  <a:srgbClr val="000000"/>
                </a:solidFill>
                <a:ea typeface="Times New Roman" pitchFamily="18" charset="0"/>
                <a:cs typeface="Arial" pitchFamily="34" charset="0"/>
              </a:rPr>
              <a:t> We recommend tuning the application in the business transactions which are taking more response time.</a:t>
            </a:r>
            <a:endParaRPr lang="en-US" i="0">
              <a:solidFill>
                <a:srgbClr val="000000"/>
              </a:solidFill>
            </a:endParaRPr>
          </a:p>
          <a:p>
            <a:pPr marL="342900" indent="-342900" algn="l"/>
            <a:r>
              <a:rPr lang="en-US" b="1" i="0">
                <a:solidFill>
                  <a:srgbClr val="000000"/>
                </a:solidFill>
                <a:cs typeface="Times New Roman" pitchFamily="18" charset="0"/>
              </a:rPr>
              <a:t>	</a:t>
            </a:r>
          </a:p>
          <a:p>
            <a:pPr marL="342900" indent="-342900" algn="l"/>
            <a:r>
              <a:rPr lang="en-US" b="1" i="0">
                <a:solidFill>
                  <a:srgbClr val="000000"/>
                </a:solidFill>
                <a:cs typeface="Times New Roman" pitchFamily="18" charset="0"/>
              </a:rPr>
              <a:t>	Benefits:</a:t>
            </a:r>
            <a:r>
              <a:rPr lang="en-US" i="0">
                <a:solidFill>
                  <a:srgbClr val="000000"/>
                </a:solidFill>
                <a:cs typeface="Times New Roman" pitchFamily="18" charset="0"/>
              </a:rPr>
              <a:t> In performance experience, performance bottlenecks are attributable to the application code 80% of the time. Improving the performance of business transactions which are taking more response time in all the scenarios, will increase the overall scalability of eFDE application, enabling you to defer the expense of hardware upgrades.</a:t>
            </a:r>
          </a:p>
          <a:p>
            <a:pPr marL="342900" indent="-342900" algn="l"/>
            <a:endParaRPr lang="en-US" i="0">
              <a:solidFill>
                <a:srgbClr val="000000"/>
              </a:solidFill>
              <a:cs typeface="Times New Roman" pitchFamily="18" charset="0"/>
            </a:endParaRPr>
          </a:p>
          <a:p>
            <a:pPr marL="342900" indent="-342900" algn="l"/>
            <a:r>
              <a:rPr lang="en-US" i="0">
                <a:solidFill>
                  <a:srgbClr val="000000"/>
                </a:solidFill>
                <a:cs typeface="Times New Roman" pitchFamily="18" charset="0"/>
              </a:rPr>
              <a:t>	(Note: Please refer Transaction Response Time stats excel sheets define business transactions with response times in section 5.4.1).</a:t>
            </a:r>
            <a:r>
              <a:rPr lang="en-US" i="0">
                <a:solidFill>
                  <a:srgbClr val="000000"/>
                </a:solidFill>
              </a:rPr>
              <a:t> </a:t>
            </a:r>
          </a:p>
          <a:p>
            <a:pPr marL="342900" indent="-342900" algn="l"/>
            <a:endParaRPr lang="en-US" i="0">
              <a:solidFill>
                <a:srgbClr val="000000"/>
              </a:solidFill>
            </a:endParaRPr>
          </a:p>
          <a:p>
            <a:pPr marL="342900" indent="-342900" algn="l"/>
            <a:endParaRPr lang="en-US" i="0">
              <a:solidFill>
                <a:srgbClr val="000000"/>
              </a:solidFill>
              <a:cs typeface="Times New Roman" pitchFamily="18" charset="0"/>
            </a:endParaRPr>
          </a:p>
          <a:p>
            <a:pPr marL="342900" indent="-342900" algn="l">
              <a:buFontTx/>
              <a:buChar char="•"/>
            </a:pPr>
            <a:r>
              <a:rPr lang="en-US" b="1" i="0">
                <a:solidFill>
                  <a:srgbClr val="000000"/>
                </a:solidFill>
                <a:cs typeface="Times New Roman" pitchFamily="18" charset="0"/>
              </a:rPr>
              <a:t>Network Tuning: </a:t>
            </a:r>
            <a:r>
              <a:rPr lang="en-US" i="0">
                <a:solidFill>
                  <a:srgbClr val="000000"/>
                </a:solidFill>
                <a:cs typeface="Times New Roman" pitchFamily="18" charset="0"/>
              </a:rPr>
              <a:t>We recommend tuning the Network Parameters.</a:t>
            </a:r>
          </a:p>
          <a:p>
            <a:pPr marL="342900" indent="-342900" algn="l"/>
            <a:endParaRPr lang="en-US" i="0">
              <a:solidFill>
                <a:srgbClr val="000000"/>
              </a:solidFill>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2 - PT for workflow process models</a:t>
            </a:r>
            <a:endParaRPr lang="en-US" dirty="0"/>
          </a:p>
        </p:txBody>
      </p:sp>
      <p:sp>
        <p:nvSpPr>
          <p:cNvPr id="4" name="Rectangle 3"/>
          <p:cNvSpPr txBox="1">
            <a:spLocks noChangeArrowheads="1"/>
          </p:cNvSpPr>
          <p:nvPr/>
        </p:nvSpPr>
        <p:spPr bwMode="gray">
          <a:xfrm>
            <a:off x="5240763" y="1223493"/>
            <a:ext cx="3553614" cy="366869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marL="276225" marR="0" lvl="0" indent="-276225" algn="l" defTabSz="914400" rtl="0" eaLnBrk="1" fontAlgn="base" latinLnBrk="0" hangingPunct="1">
              <a:lnSpc>
                <a:spcPct val="100000"/>
              </a:lnSpc>
              <a:spcBef>
                <a:spcPct val="80000"/>
              </a:spcBef>
              <a:spcAft>
                <a:spcPct val="0"/>
              </a:spcAft>
              <a:buClr>
                <a:srgbClr val="FA9819"/>
              </a:buClr>
              <a:buSzPct val="120000"/>
              <a:buFontTx/>
              <a:buChar char="•"/>
              <a:tabLst/>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Business processes and its varieties</a:t>
            </a:r>
          </a:p>
          <a:p>
            <a:pPr marL="600075" marR="0" lvl="1" indent="-322263" algn="l" defTabSz="914400" rtl="0" eaLnBrk="1" fontAlgn="base" latinLnBrk="0" hangingPunct="1">
              <a:lnSpc>
                <a:spcPct val="100000"/>
              </a:lnSpc>
              <a:spcBef>
                <a:spcPct val="40000"/>
              </a:spcBef>
              <a:spcAft>
                <a:spcPct val="0"/>
              </a:spcAft>
              <a:buClr>
                <a:srgbClr val="FA9819"/>
              </a:buClr>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Single user processes</a:t>
            </a:r>
          </a:p>
          <a:p>
            <a:pPr marL="600075" marR="0" lvl="1" indent="-322263" algn="l" defTabSz="914400" rtl="0" eaLnBrk="1" fontAlgn="base" latinLnBrk="0" hangingPunct="1">
              <a:lnSpc>
                <a:spcPct val="100000"/>
              </a:lnSpc>
              <a:spcBef>
                <a:spcPct val="40000"/>
              </a:spcBef>
              <a:spcAft>
                <a:spcPct val="0"/>
              </a:spcAft>
              <a:buClr>
                <a:srgbClr val="FA9819"/>
              </a:buClr>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Multi user processes</a:t>
            </a:r>
          </a:p>
          <a:p>
            <a:pPr marL="276225" marR="0" lvl="0" indent="-276225" algn="l" defTabSz="914400" rtl="0" eaLnBrk="1" fontAlgn="base" latinLnBrk="0" hangingPunct="1">
              <a:lnSpc>
                <a:spcPct val="100000"/>
              </a:lnSpc>
              <a:spcBef>
                <a:spcPct val="80000"/>
              </a:spcBef>
              <a:spcAft>
                <a:spcPct val="0"/>
              </a:spcAft>
              <a:buClr>
                <a:srgbClr val="FA9819"/>
              </a:buClr>
              <a:buSzPct val="120000"/>
              <a:buFontTx/>
              <a:buChar char="•"/>
              <a:tabLst/>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User role and its impact</a:t>
            </a:r>
          </a:p>
          <a:p>
            <a:pPr marL="600075" marR="0" lvl="1" indent="-322263" algn="l" defTabSz="914400" rtl="0" eaLnBrk="1" fontAlgn="base" latinLnBrk="0" hangingPunct="1">
              <a:lnSpc>
                <a:spcPct val="100000"/>
              </a:lnSpc>
              <a:spcBef>
                <a:spcPct val="40000"/>
              </a:spcBef>
              <a:spcAft>
                <a:spcPct val="0"/>
              </a:spcAft>
              <a:buClr>
                <a:srgbClr val="FA9819"/>
              </a:buClr>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Single user role per process – Direct simulation for load testing</a:t>
            </a:r>
          </a:p>
          <a:p>
            <a:pPr marL="600075" marR="0" lvl="1" indent="-322263" algn="l" defTabSz="914400" rtl="0" eaLnBrk="1" fontAlgn="base" latinLnBrk="0" hangingPunct="1">
              <a:lnSpc>
                <a:spcPct val="100000"/>
              </a:lnSpc>
              <a:spcBef>
                <a:spcPct val="40000"/>
              </a:spcBef>
              <a:spcAft>
                <a:spcPct val="0"/>
              </a:spcAft>
              <a:buClr>
                <a:srgbClr val="FA9819"/>
              </a:buClr>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Multiple user role per process – Requires backend preparation</a:t>
            </a:r>
          </a:p>
          <a:p>
            <a:pPr marL="276225" marR="0" lvl="0" indent="-276225" algn="l" defTabSz="914400" rtl="0" eaLnBrk="1" fontAlgn="base" latinLnBrk="0" hangingPunct="1">
              <a:lnSpc>
                <a:spcPct val="100000"/>
              </a:lnSpc>
              <a:spcBef>
                <a:spcPct val="80000"/>
              </a:spcBef>
              <a:spcAft>
                <a:spcPct val="0"/>
              </a:spcAft>
              <a:buClr>
                <a:srgbClr val="FA9819"/>
              </a:buClr>
              <a:buSzPct val="120000"/>
              <a:buFontTx/>
              <a:buNone/>
              <a:tabLst/>
              <a:defRPr/>
            </a:pPr>
            <a:endParaRPr kumimoji="0" lang="en-US" sz="1800" b="0" i="0" u="none" strike="noStrike" kern="0" cap="none" spc="0" normalizeH="0" baseline="0" noProof="0" dirty="0" smtClean="0">
              <a:ln>
                <a:noFill/>
              </a:ln>
              <a:solidFill>
                <a:srgbClr val="000000"/>
              </a:solidFill>
              <a:effectLst/>
              <a:uLnTx/>
              <a:uFillTx/>
              <a:latin typeface="+mn-lt"/>
              <a:ea typeface="+mn-ea"/>
              <a:cs typeface="+mn-cs"/>
            </a:endParaRPr>
          </a:p>
        </p:txBody>
      </p:sp>
      <p:graphicFrame>
        <p:nvGraphicFramePr>
          <p:cNvPr id="6" name="Diagram 5"/>
          <p:cNvGraphicFramePr/>
          <p:nvPr/>
        </p:nvGraphicFramePr>
        <p:xfrm>
          <a:off x="0" y="1171978"/>
          <a:ext cx="5344732" cy="452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1200"/>
              <a:t>Single user business process.</a:t>
            </a:r>
            <a:r>
              <a:rPr lang="en-US" sz="2000"/>
              <a:t/>
            </a:r>
            <a:br>
              <a:rPr lang="en-US" sz="2000"/>
            </a:br>
            <a:r>
              <a:rPr lang="en-US" sz="2000"/>
              <a:t>Process flow</a:t>
            </a:r>
          </a:p>
        </p:txBody>
      </p:sp>
      <p:sp>
        <p:nvSpPr>
          <p:cNvPr id="8197" name="Rectangle 5"/>
          <p:cNvSpPr>
            <a:spLocks noChangeArrowheads="1"/>
          </p:cNvSpPr>
          <p:nvPr/>
        </p:nvSpPr>
        <p:spPr bwMode="auto">
          <a:xfrm>
            <a:off x="0" y="22907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8199" name="Object 7"/>
          <p:cNvGraphicFramePr>
            <a:graphicFrameLocks noChangeAspect="1"/>
          </p:cNvGraphicFramePr>
          <p:nvPr/>
        </p:nvGraphicFramePr>
        <p:xfrm>
          <a:off x="533400" y="1143000"/>
          <a:ext cx="7848600" cy="3798888"/>
        </p:xfrm>
        <a:graphic>
          <a:graphicData uri="http://schemas.openxmlformats.org/presentationml/2006/ole">
            <p:oleObj spid="_x0000_s496642" name="Visio" r:id="rId3" imgW="6713982" imgH="3799332" progId="">
              <p:embed/>
            </p:oleObj>
          </a:graphicData>
        </a:graphic>
      </p:graphicFrame>
      <p:sp>
        <p:nvSpPr>
          <p:cNvPr id="8200" name="Text Box 8"/>
          <p:cNvSpPr txBox="1">
            <a:spLocks noChangeArrowheads="1"/>
          </p:cNvSpPr>
          <p:nvPr/>
        </p:nvSpPr>
        <p:spPr bwMode="auto">
          <a:xfrm>
            <a:off x="457200" y="5486400"/>
            <a:ext cx="8001000" cy="942975"/>
          </a:xfrm>
          <a:prstGeom prst="rect">
            <a:avLst/>
          </a:prstGeom>
          <a:solidFill>
            <a:srgbClr val="CCCCFF"/>
          </a:solidFill>
          <a:ln w="9525" algn="ctr">
            <a:noFill/>
            <a:miter lim="800000"/>
            <a:headEnd/>
            <a:tailEnd/>
          </a:ln>
          <a:effectLst/>
        </p:spPr>
        <p:txBody>
          <a:bodyPr>
            <a:spAutoFit/>
          </a:bodyPr>
          <a:lstStyle/>
          <a:p>
            <a:pPr algn="l">
              <a:spcBef>
                <a:spcPct val="50000"/>
              </a:spcBef>
              <a:buFontTx/>
              <a:buChar char="•"/>
            </a:pPr>
            <a:r>
              <a:rPr lang="en-US" sz="1400" b="1">
                <a:solidFill>
                  <a:schemeClr val="tx1"/>
                </a:solidFill>
              </a:rPr>
              <a:t>User role within a process remains the same</a:t>
            </a:r>
          </a:p>
          <a:p>
            <a:pPr algn="l">
              <a:spcBef>
                <a:spcPct val="50000"/>
              </a:spcBef>
              <a:buFontTx/>
              <a:buChar char="•"/>
            </a:pPr>
            <a:r>
              <a:rPr lang="en-US" sz="1400" b="1">
                <a:solidFill>
                  <a:schemeClr val="tx1"/>
                </a:solidFill>
              </a:rPr>
              <a:t>Multiple process threads with defined user roles</a:t>
            </a:r>
          </a:p>
          <a:p>
            <a:pPr algn="l">
              <a:spcBef>
                <a:spcPct val="50000"/>
              </a:spcBef>
              <a:buFontTx/>
              <a:buChar char="•"/>
            </a:pPr>
            <a:r>
              <a:rPr lang="en-US" sz="1400" b="1">
                <a:solidFill>
                  <a:schemeClr val="tx1"/>
                </a:solidFill>
              </a:rPr>
              <a:t>Process could be iterative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5" name="Rectangle 7"/>
          <p:cNvSpPr>
            <a:spLocks noGrp="1" noChangeArrowheads="1"/>
          </p:cNvSpPr>
          <p:nvPr>
            <p:ph type="title"/>
          </p:nvPr>
        </p:nvSpPr>
        <p:spPr>
          <a:xfrm>
            <a:off x="228599" y="247650"/>
            <a:ext cx="8670701" cy="914400"/>
          </a:xfrm>
          <a:noFill/>
          <a:ln/>
        </p:spPr>
        <p:txBody>
          <a:bodyPr anchor="ctr"/>
          <a:lstStyle/>
          <a:p>
            <a:r>
              <a:rPr lang="en-US" dirty="0"/>
              <a:t>Functional Testing &amp; Performance </a:t>
            </a:r>
            <a:r>
              <a:rPr lang="en-US" dirty="0" smtClean="0"/>
              <a:t>Testing – A comparison</a:t>
            </a:r>
            <a:endParaRPr lang="en-US" dirty="0"/>
          </a:p>
        </p:txBody>
      </p:sp>
      <p:sp>
        <p:nvSpPr>
          <p:cNvPr id="396296" name="Rectangle 8"/>
          <p:cNvSpPr>
            <a:spLocks noGrp="1" noChangeArrowheads="1"/>
          </p:cNvSpPr>
          <p:nvPr>
            <p:ph type="body" idx="1"/>
          </p:nvPr>
        </p:nvSpPr>
        <p:spPr>
          <a:xfrm>
            <a:off x="196850" y="1306513"/>
            <a:ext cx="4181475" cy="4548187"/>
          </a:xfrm>
          <a:noFill/>
          <a:ln/>
        </p:spPr>
        <p:txBody>
          <a:bodyPr/>
          <a:lstStyle/>
          <a:p>
            <a:pPr>
              <a:buFontTx/>
              <a:buNone/>
            </a:pPr>
            <a:r>
              <a:rPr lang="en-US" sz="1600" b="1" dirty="0"/>
              <a:t>Functional Testing</a:t>
            </a:r>
          </a:p>
          <a:p>
            <a:r>
              <a:rPr lang="en-US" sz="1600" dirty="0"/>
              <a:t>Determines whether a product functions correctly according to its specifications and relevant documentation standards</a:t>
            </a:r>
          </a:p>
          <a:p>
            <a:r>
              <a:rPr lang="en-US" sz="1600" dirty="0"/>
              <a:t>Re-execution of one or more tests in subsequent build of the application/product to ensure</a:t>
            </a:r>
          </a:p>
          <a:p>
            <a:pPr lvl="1"/>
            <a:r>
              <a:rPr lang="en-US" dirty="0"/>
              <a:t>Revisiting and testing all prior bug-fixes in response to a new fix/enhancement</a:t>
            </a:r>
          </a:p>
          <a:p>
            <a:pPr lvl="1"/>
            <a:r>
              <a:rPr lang="en-US" dirty="0"/>
              <a:t>Re-testing all programs that might be affected by the fix/enhancement</a:t>
            </a:r>
          </a:p>
          <a:p>
            <a:pPr lvl="1"/>
            <a:r>
              <a:rPr lang="en-US" dirty="0"/>
              <a:t>Hidden Bugs are uncovered</a:t>
            </a:r>
          </a:p>
          <a:p>
            <a:r>
              <a:rPr lang="en-US" sz="1600" dirty="0"/>
              <a:t>The baseline for Regression Testing grows with every build</a:t>
            </a:r>
          </a:p>
        </p:txBody>
      </p:sp>
      <p:sp>
        <p:nvSpPr>
          <p:cNvPr id="396297" name="Rectangle 9"/>
          <p:cNvSpPr>
            <a:spLocks noChangeArrowheads="1"/>
          </p:cNvSpPr>
          <p:nvPr/>
        </p:nvSpPr>
        <p:spPr bwMode="gray">
          <a:xfrm>
            <a:off x="4497388" y="1390650"/>
            <a:ext cx="4386262" cy="4349750"/>
          </a:xfrm>
          <a:prstGeom prst="rect">
            <a:avLst/>
          </a:prstGeom>
          <a:noFill/>
          <a:ln w="9525">
            <a:noFill/>
            <a:miter lim="800000"/>
            <a:headEnd/>
            <a:tailEnd/>
          </a:ln>
          <a:effectLst/>
        </p:spPr>
        <p:txBody>
          <a:bodyPr lIns="0" tIns="0" rIns="0" bIns="0">
            <a:spAutoFit/>
          </a:bodyPr>
          <a:lstStyle/>
          <a:p>
            <a:pPr marL="276225" indent="-276225" algn="l">
              <a:spcBef>
                <a:spcPct val="80000"/>
              </a:spcBef>
              <a:buClr>
                <a:srgbClr val="FA9819"/>
              </a:buClr>
              <a:buSzPct val="120000"/>
            </a:pPr>
            <a:r>
              <a:rPr lang="en-US" sz="1600" b="1" i="0" dirty="0">
                <a:solidFill>
                  <a:srgbClr val="000000"/>
                </a:solidFill>
              </a:rPr>
              <a:t>Performance Testing</a:t>
            </a:r>
          </a:p>
          <a:p>
            <a:pPr marL="276225" indent="-276225" algn="l">
              <a:spcBef>
                <a:spcPct val="80000"/>
              </a:spcBef>
              <a:buClr>
                <a:srgbClr val="FA9819"/>
              </a:buClr>
              <a:buSzPct val="120000"/>
              <a:buFontTx/>
              <a:buChar char="•"/>
            </a:pPr>
            <a:r>
              <a:rPr lang="en-US" sz="1600" i="0" dirty="0">
                <a:solidFill>
                  <a:srgbClr val="000000"/>
                </a:solidFill>
              </a:rPr>
              <a:t>Final stage of Software life cycle before going live</a:t>
            </a:r>
          </a:p>
          <a:p>
            <a:pPr marL="276225" indent="-276225" algn="l">
              <a:spcBef>
                <a:spcPct val="80000"/>
              </a:spcBef>
              <a:buClr>
                <a:srgbClr val="FA9819"/>
              </a:buClr>
              <a:buSzPct val="120000"/>
              <a:buFontTx/>
              <a:buChar char="•"/>
            </a:pPr>
            <a:r>
              <a:rPr lang="en-US" sz="1600" i="0" dirty="0">
                <a:solidFill>
                  <a:srgbClr val="000000"/>
                </a:solidFill>
              </a:rPr>
              <a:t>Simulation of realistic workloads </a:t>
            </a:r>
          </a:p>
          <a:p>
            <a:pPr marL="276225" indent="-276225" algn="l">
              <a:spcBef>
                <a:spcPct val="80000"/>
              </a:spcBef>
              <a:buClr>
                <a:srgbClr val="FA9819"/>
              </a:buClr>
              <a:buSzPct val="120000"/>
              <a:buFontTx/>
              <a:buChar char="•"/>
            </a:pPr>
            <a:r>
              <a:rPr lang="en-US" sz="1600" i="0" dirty="0">
                <a:solidFill>
                  <a:srgbClr val="000000"/>
                </a:solidFill>
              </a:rPr>
              <a:t>Execute load, stress, spike tests and volume tests</a:t>
            </a:r>
          </a:p>
          <a:p>
            <a:pPr marL="276225" indent="-276225" algn="l">
              <a:spcBef>
                <a:spcPct val="80000"/>
              </a:spcBef>
              <a:buClr>
                <a:srgbClr val="FA9819"/>
              </a:buClr>
              <a:buSzPct val="120000"/>
              <a:buFontTx/>
              <a:buChar char="•"/>
            </a:pPr>
            <a:r>
              <a:rPr lang="en-US" sz="1600" i="0" dirty="0">
                <a:solidFill>
                  <a:srgbClr val="000000"/>
                </a:solidFill>
              </a:rPr>
              <a:t>Record user experiences while using the application</a:t>
            </a:r>
          </a:p>
          <a:p>
            <a:pPr marL="276225" indent="-276225" algn="l">
              <a:spcBef>
                <a:spcPct val="80000"/>
              </a:spcBef>
              <a:buClr>
                <a:srgbClr val="FA9819"/>
              </a:buClr>
              <a:buSzPct val="120000"/>
              <a:buFontTx/>
              <a:buChar char="•"/>
            </a:pPr>
            <a:r>
              <a:rPr lang="en-US" sz="1600" i="0" dirty="0">
                <a:solidFill>
                  <a:srgbClr val="000000"/>
                </a:solidFill>
              </a:rPr>
              <a:t>Determine runtime “behavior” of the application and the supporting infrastructure</a:t>
            </a:r>
          </a:p>
          <a:p>
            <a:pPr marL="276225" indent="-276225" algn="l">
              <a:spcBef>
                <a:spcPct val="80000"/>
              </a:spcBef>
              <a:buClr>
                <a:srgbClr val="FA9819"/>
              </a:buClr>
              <a:buSzPct val="120000"/>
              <a:buFontTx/>
              <a:buChar char="•"/>
            </a:pPr>
            <a:r>
              <a:rPr lang="en-US" sz="1600" i="0" dirty="0">
                <a:solidFill>
                  <a:srgbClr val="000000"/>
                </a:solidFill>
              </a:rPr>
              <a:t>Ensure that the application meets the non functional requirements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1200"/>
              <a:t>Single user business process.</a:t>
            </a:r>
            <a:r>
              <a:rPr lang="en-US" sz="2000"/>
              <a:t/>
            </a:r>
            <a:br>
              <a:rPr lang="en-US" sz="2000"/>
            </a:br>
            <a:r>
              <a:rPr lang="en-US" sz="2000"/>
              <a:t>Scripting approach simulating the loading scenario</a:t>
            </a:r>
          </a:p>
        </p:txBody>
      </p:sp>
      <p:graphicFrame>
        <p:nvGraphicFramePr>
          <p:cNvPr id="12292" name="Object 4"/>
          <p:cNvGraphicFramePr>
            <a:graphicFrameLocks noChangeAspect="1"/>
          </p:cNvGraphicFramePr>
          <p:nvPr/>
        </p:nvGraphicFramePr>
        <p:xfrm>
          <a:off x="3505200" y="1397000"/>
          <a:ext cx="5638800" cy="3352800"/>
        </p:xfrm>
        <a:graphic>
          <a:graphicData uri="http://schemas.openxmlformats.org/presentationml/2006/ole">
            <p:oleObj spid="_x0000_s497666" name="Visio" r:id="rId3" imgW="6713982" imgH="3799332" progId="">
              <p:embed/>
            </p:oleObj>
          </a:graphicData>
        </a:graphic>
      </p:graphicFrame>
      <p:graphicFrame>
        <p:nvGraphicFramePr>
          <p:cNvPr id="12324" name="Group 36"/>
          <p:cNvGraphicFramePr>
            <a:graphicFrameLocks noGrp="1"/>
          </p:cNvGraphicFramePr>
          <p:nvPr/>
        </p:nvGraphicFramePr>
        <p:xfrm>
          <a:off x="76200" y="1447800"/>
          <a:ext cx="3352800" cy="3235325"/>
        </p:xfrm>
        <a:graphic>
          <a:graphicData uri="http://schemas.openxmlformats.org/drawingml/2006/table">
            <a:tbl>
              <a:tblPr/>
              <a:tblGrid>
                <a:gridCol w="990600"/>
                <a:gridCol w="1066800"/>
                <a:gridCol w="1295400"/>
              </a:tblGrid>
              <a:tr h="1200150">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Script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20 Users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5 iterations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9650">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Script 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30 Users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3 iterations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5525">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Script 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50 Users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1 iteration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18" name="Rectangle 30"/>
          <p:cNvSpPr>
            <a:spLocks noChangeArrowheads="1"/>
          </p:cNvSpPr>
          <p:nvPr/>
        </p:nvSpPr>
        <p:spPr bwMode="auto">
          <a:xfrm>
            <a:off x="76200" y="1447800"/>
            <a:ext cx="8382000" cy="1219200"/>
          </a:xfrm>
          <a:prstGeom prst="rect">
            <a:avLst/>
          </a:prstGeom>
          <a:solidFill>
            <a:srgbClr val="D0E8FC">
              <a:alpha val="48000"/>
            </a:srgbClr>
          </a:solidFill>
          <a:ln w="9525" algn="ctr">
            <a:solidFill>
              <a:srgbClr val="01015B"/>
            </a:solidFill>
            <a:miter lim="800000"/>
            <a:headEnd/>
            <a:tailEnd/>
          </a:ln>
          <a:effectLst/>
        </p:spPr>
        <p:txBody>
          <a:bodyPr wrap="none" anchor="ctr"/>
          <a:lstStyle/>
          <a:p>
            <a:endParaRPr lang="en-US"/>
          </a:p>
        </p:txBody>
      </p:sp>
      <p:sp>
        <p:nvSpPr>
          <p:cNvPr id="12319" name="Rectangle 31"/>
          <p:cNvSpPr>
            <a:spLocks noChangeArrowheads="1"/>
          </p:cNvSpPr>
          <p:nvPr/>
        </p:nvSpPr>
        <p:spPr bwMode="auto">
          <a:xfrm>
            <a:off x="76200" y="3657600"/>
            <a:ext cx="8382000" cy="990600"/>
          </a:xfrm>
          <a:prstGeom prst="rect">
            <a:avLst/>
          </a:prstGeom>
          <a:solidFill>
            <a:srgbClr val="D0E8FC">
              <a:alpha val="48000"/>
            </a:srgbClr>
          </a:solidFill>
          <a:ln w="9525" algn="ctr">
            <a:solidFill>
              <a:srgbClr val="01015B"/>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1200"/>
              <a:t>Workflow based business process</a:t>
            </a:r>
            <a:r>
              <a:rPr lang="en-US" sz="2000"/>
              <a:t/>
            </a:r>
            <a:br>
              <a:rPr lang="en-US" sz="2000"/>
            </a:br>
            <a:r>
              <a:rPr lang="en-US" sz="2000"/>
              <a:t>User view</a:t>
            </a:r>
          </a:p>
        </p:txBody>
      </p:sp>
      <p:graphicFrame>
        <p:nvGraphicFramePr>
          <p:cNvPr id="15364" name="Object 4"/>
          <p:cNvGraphicFramePr>
            <a:graphicFrameLocks noChangeAspect="1"/>
          </p:cNvGraphicFramePr>
          <p:nvPr/>
        </p:nvGraphicFramePr>
        <p:xfrm>
          <a:off x="762000" y="1524000"/>
          <a:ext cx="7018338" cy="3810000"/>
        </p:xfrm>
        <a:graphic>
          <a:graphicData uri="http://schemas.openxmlformats.org/presentationml/2006/ole">
            <p:oleObj spid="_x0000_s498690" name="Visio" r:id="rId3" imgW="5722239" imgH="3222498" progId="">
              <p:embed/>
            </p:oleObj>
          </a:graphicData>
        </a:graphic>
      </p:graphicFrame>
      <p:sp>
        <p:nvSpPr>
          <p:cNvPr id="15365" name="Text Box 5"/>
          <p:cNvSpPr txBox="1">
            <a:spLocks noChangeArrowheads="1"/>
          </p:cNvSpPr>
          <p:nvPr/>
        </p:nvSpPr>
        <p:spPr bwMode="auto">
          <a:xfrm>
            <a:off x="457200" y="5486400"/>
            <a:ext cx="8001000" cy="942975"/>
          </a:xfrm>
          <a:prstGeom prst="rect">
            <a:avLst/>
          </a:prstGeom>
          <a:solidFill>
            <a:srgbClr val="CCCCFF"/>
          </a:solidFill>
          <a:ln w="9525" algn="ctr">
            <a:noFill/>
            <a:miter lim="800000"/>
            <a:headEnd/>
            <a:tailEnd/>
          </a:ln>
          <a:effectLst/>
        </p:spPr>
        <p:txBody>
          <a:bodyPr>
            <a:spAutoFit/>
          </a:bodyPr>
          <a:lstStyle/>
          <a:p>
            <a:pPr algn="l">
              <a:spcBef>
                <a:spcPct val="50000"/>
              </a:spcBef>
              <a:buFontTx/>
              <a:buChar char="•"/>
            </a:pPr>
            <a:r>
              <a:rPr lang="en-US" sz="1400" b="1">
                <a:solidFill>
                  <a:schemeClr val="tx1"/>
                </a:solidFill>
              </a:rPr>
              <a:t>User role within a process could be more than one</a:t>
            </a:r>
          </a:p>
          <a:p>
            <a:pPr algn="l">
              <a:spcBef>
                <a:spcPct val="50000"/>
              </a:spcBef>
              <a:buFontTx/>
              <a:buChar char="•"/>
            </a:pPr>
            <a:r>
              <a:rPr lang="en-US" sz="1400" b="1">
                <a:solidFill>
                  <a:schemeClr val="tx1"/>
                </a:solidFill>
              </a:rPr>
              <a:t>Multiple process threads with multiple user roles</a:t>
            </a:r>
          </a:p>
          <a:p>
            <a:pPr algn="l">
              <a:spcBef>
                <a:spcPct val="50000"/>
              </a:spcBef>
              <a:buFontTx/>
              <a:buChar char="•"/>
            </a:pPr>
            <a:r>
              <a:rPr lang="en-US" sz="1400" b="1">
                <a:solidFill>
                  <a:schemeClr val="tx1"/>
                </a:solidFill>
              </a:rPr>
              <a:t>Each task is iterative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1200"/>
              <a:t>Workflow based business process</a:t>
            </a:r>
            <a:r>
              <a:rPr lang="en-US" sz="2000"/>
              <a:t/>
            </a:r>
            <a:br>
              <a:rPr lang="en-US" sz="2000"/>
            </a:br>
            <a:r>
              <a:rPr lang="en-US" sz="2000"/>
              <a:t>Real Office Workflow Scenario</a:t>
            </a:r>
          </a:p>
        </p:txBody>
      </p:sp>
      <p:graphicFrame>
        <p:nvGraphicFramePr>
          <p:cNvPr id="17413" name="Object 5"/>
          <p:cNvGraphicFramePr>
            <a:graphicFrameLocks noChangeAspect="1"/>
          </p:cNvGraphicFramePr>
          <p:nvPr/>
        </p:nvGraphicFramePr>
        <p:xfrm>
          <a:off x="373063" y="2286000"/>
          <a:ext cx="8085137" cy="3695700"/>
        </p:xfrm>
        <a:graphic>
          <a:graphicData uri="http://schemas.openxmlformats.org/presentationml/2006/ole">
            <p:oleObj spid="_x0000_s499714" name="Visio" r:id="rId3" imgW="8085582" imgH="3695700" progId="">
              <p:embed/>
            </p:oleObj>
          </a:graphicData>
        </a:graphic>
      </p:graphicFrame>
      <p:sp>
        <p:nvSpPr>
          <p:cNvPr id="17414" name="Text Box 6"/>
          <p:cNvSpPr txBox="1">
            <a:spLocks noChangeArrowheads="1"/>
          </p:cNvSpPr>
          <p:nvPr/>
        </p:nvSpPr>
        <p:spPr bwMode="auto">
          <a:xfrm>
            <a:off x="228600" y="1295400"/>
            <a:ext cx="6324600" cy="304800"/>
          </a:xfrm>
          <a:prstGeom prst="rect">
            <a:avLst/>
          </a:prstGeom>
          <a:noFill/>
          <a:ln w="9525" algn="ctr">
            <a:noFill/>
            <a:miter lim="800000"/>
            <a:headEnd/>
            <a:tailEnd/>
          </a:ln>
          <a:effectLst/>
        </p:spPr>
        <p:txBody>
          <a:bodyPr>
            <a:spAutoFit/>
          </a:bodyPr>
          <a:lstStyle/>
          <a:p>
            <a:pPr algn="l">
              <a:spcBef>
                <a:spcPct val="50000"/>
              </a:spcBef>
            </a:pPr>
            <a:r>
              <a:rPr lang="en-US" sz="1400" b="1" i="0">
                <a:solidFill>
                  <a:schemeClr val="tx1"/>
                </a:solidFill>
              </a:rPr>
              <a:t>Typical plan for processing 100 new orders for a sales scenario per day</a:t>
            </a:r>
          </a:p>
        </p:txBody>
      </p:sp>
      <p:sp>
        <p:nvSpPr>
          <p:cNvPr id="17415" name="Text Box 7"/>
          <p:cNvSpPr txBox="1">
            <a:spLocks noChangeArrowheads="1"/>
          </p:cNvSpPr>
          <p:nvPr/>
        </p:nvSpPr>
        <p:spPr bwMode="auto">
          <a:xfrm>
            <a:off x="1066800" y="2324100"/>
            <a:ext cx="12192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100 Orders</a:t>
            </a:r>
          </a:p>
        </p:txBody>
      </p:sp>
      <p:sp>
        <p:nvSpPr>
          <p:cNvPr id="17416" name="Text Box 8"/>
          <p:cNvSpPr txBox="1">
            <a:spLocks noChangeArrowheads="1"/>
          </p:cNvSpPr>
          <p:nvPr/>
        </p:nvSpPr>
        <p:spPr bwMode="auto">
          <a:xfrm>
            <a:off x="2819400" y="1905000"/>
            <a:ext cx="15240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40 Assessments</a:t>
            </a:r>
          </a:p>
        </p:txBody>
      </p:sp>
      <p:sp>
        <p:nvSpPr>
          <p:cNvPr id="17417" name="Text Box 9"/>
          <p:cNvSpPr txBox="1">
            <a:spLocks noChangeArrowheads="1"/>
          </p:cNvSpPr>
          <p:nvPr/>
        </p:nvSpPr>
        <p:spPr bwMode="auto">
          <a:xfrm>
            <a:off x="2819400" y="6096000"/>
            <a:ext cx="15240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60 Verifications</a:t>
            </a:r>
          </a:p>
        </p:txBody>
      </p:sp>
      <p:sp>
        <p:nvSpPr>
          <p:cNvPr id="17418" name="Text Box 10"/>
          <p:cNvSpPr txBox="1">
            <a:spLocks noChangeArrowheads="1"/>
          </p:cNvSpPr>
          <p:nvPr/>
        </p:nvSpPr>
        <p:spPr bwMode="auto">
          <a:xfrm>
            <a:off x="4648200" y="5257800"/>
            <a:ext cx="15240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100 Approvals</a:t>
            </a:r>
          </a:p>
        </p:txBody>
      </p:sp>
      <p:sp>
        <p:nvSpPr>
          <p:cNvPr id="17419" name="Text Box 11"/>
          <p:cNvSpPr txBox="1">
            <a:spLocks noChangeArrowheads="1"/>
          </p:cNvSpPr>
          <p:nvPr/>
        </p:nvSpPr>
        <p:spPr bwMode="auto">
          <a:xfrm>
            <a:off x="6858000" y="5257800"/>
            <a:ext cx="15240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100 Dispatches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1200"/>
              <a:t>Workflow based business process</a:t>
            </a:r>
            <a:r>
              <a:rPr lang="en-US" sz="2000"/>
              <a:t/>
            </a:r>
            <a:br>
              <a:rPr lang="en-US" sz="2000"/>
            </a:br>
            <a:r>
              <a:rPr lang="en-US" sz="2000"/>
              <a:t>Scripting approach</a:t>
            </a:r>
          </a:p>
        </p:txBody>
      </p:sp>
      <p:graphicFrame>
        <p:nvGraphicFramePr>
          <p:cNvPr id="16388" name="Object 4"/>
          <p:cNvGraphicFramePr>
            <a:graphicFrameLocks noChangeAspect="1"/>
          </p:cNvGraphicFramePr>
          <p:nvPr/>
        </p:nvGraphicFramePr>
        <p:xfrm>
          <a:off x="1752600" y="2400300"/>
          <a:ext cx="4876800" cy="2647950"/>
        </p:xfrm>
        <a:graphic>
          <a:graphicData uri="http://schemas.openxmlformats.org/presentationml/2006/ole">
            <p:oleObj spid="_x0000_s500738" name="Visio" r:id="rId3" imgW="5722239" imgH="3222498" progId="">
              <p:embed/>
            </p:oleObj>
          </a:graphicData>
        </a:graphic>
      </p:graphicFrame>
      <p:sp>
        <p:nvSpPr>
          <p:cNvPr id="16390" name="AutoShape 6"/>
          <p:cNvSpPr>
            <a:spLocks noChangeArrowheads="1"/>
          </p:cNvSpPr>
          <p:nvPr/>
        </p:nvSpPr>
        <p:spPr bwMode="auto">
          <a:xfrm>
            <a:off x="228600" y="2133600"/>
            <a:ext cx="1981200" cy="1143000"/>
          </a:xfrm>
          <a:prstGeom prst="wedgeRoundRectCallout">
            <a:avLst>
              <a:gd name="adj1" fmla="val 33653"/>
              <a:gd name="adj2" fmla="val 67500"/>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1</a:t>
            </a:r>
          </a:p>
          <a:p>
            <a:pPr algn="l"/>
            <a:r>
              <a:rPr lang="en-US" sz="1200" b="1"/>
              <a:t>Role -Sales Person Work Item -New order 5 V-users</a:t>
            </a:r>
          </a:p>
          <a:p>
            <a:pPr algn="l"/>
            <a:r>
              <a:rPr lang="en-US" sz="1200" b="1"/>
              <a:t>20 Iterations</a:t>
            </a:r>
          </a:p>
        </p:txBody>
      </p:sp>
      <p:sp>
        <p:nvSpPr>
          <p:cNvPr id="16391" name="AutoShape 7"/>
          <p:cNvSpPr>
            <a:spLocks noChangeArrowheads="1"/>
          </p:cNvSpPr>
          <p:nvPr/>
        </p:nvSpPr>
        <p:spPr bwMode="auto">
          <a:xfrm>
            <a:off x="3200400" y="1066800"/>
            <a:ext cx="2057400" cy="1143000"/>
          </a:xfrm>
          <a:prstGeom prst="wedgeRoundRectCallout">
            <a:avLst>
              <a:gd name="adj1" fmla="val -52546"/>
              <a:gd name="adj2" fmla="val 116250"/>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2</a:t>
            </a:r>
          </a:p>
          <a:p>
            <a:pPr algn="l"/>
            <a:r>
              <a:rPr lang="en-US" sz="1200" b="1"/>
              <a:t>Role -Assessor       Work Item - Assessment 2 V-users</a:t>
            </a:r>
          </a:p>
          <a:p>
            <a:pPr algn="l"/>
            <a:r>
              <a:rPr lang="en-US" sz="1200" b="1"/>
              <a:t>20 Iterations</a:t>
            </a:r>
          </a:p>
          <a:p>
            <a:pPr algn="l"/>
            <a:endParaRPr lang="en-US" sz="1400" b="1"/>
          </a:p>
        </p:txBody>
      </p:sp>
      <p:sp>
        <p:nvSpPr>
          <p:cNvPr id="16392" name="AutoShape 8"/>
          <p:cNvSpPr>
            <a:spLocks noChangeArrowheads="1"/>
          </p:cNvSpPr>
          <p:nvPr/>
        </p:nvSpPr>
        <p:spPr bwMode="auto">
          <a:xfrm>
            <a:off x="1371600" y="5334000"/>
            <a:ext cx="1752600" cy="1219200"/>
          </a:xfrm>
          <a:prstGeom prst="wedgeRoundRectCallout">
            <a:avLst>
              <a:gd name="adj1" fmla="val 51903"/>
              <a:gd name="adj2" fmla="val -101042"/>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3</a:t>
            </a:r>
          </a:p>
          <a:p>
            <a:pPr algn="l"/>
            <a:r>
              <a:rPr lang="en-US" sz="1200" b="1"/>
              <a:t>Role -Verifier  Work Item -Verify order 3 V-users</a:t>
            </a:r>
          </a:p>
          <a:p>
            <a:pPr algn="l"/>
            <a:r>
              <a:rPr lang="en-US" sz="1200" b="1"/>
              <a:t>20 Iterations</a:t>
            </a:r>
          </a:p>
          <a:p>
            <a:pPr algn="l"/>
            <a:endParaRPr lang="en-US" sz="1200" b="1"/>
          </a:p>
        </p:txBody>
      </p:sp>
      <p:sp>
        <p:nvSpPr>
          <p:cNvPr id="16393" name="AutoShape 9"/>
          <p:cNvSpPr>
            <a:spLocks noChangeArrowheads="1"/>
          </p:cNvSpPr>
          <p:nvPr/>
        </p:nvSpPr>
        <p:spPr bwMode="auto">
          <a:xfrm>
            <a:off x="5638800" y="5410200"/>
            <a:ext cx="1905000" cy="1295400"/>
          </a:xfrm>
          <a:prstGeom prst="wedgeRoundRectCallout">
            <a:avLst>
              <a:gd name="adj1" fmla="val -59083"/>
              <a:gd name="adj2" fmla="val -153556"/>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4</a:t>
            </a:r>
          </a:p>
          <a:p>
            <a:pPr algn="l"/>
            <a:r>
              <a:rPr lang="en-US" sz="1200" b="1"/>
              <a:t>Role -Approver       Work Item -Approver 5 V-users</a:t>
            </a:r>
          </a:p>
          <a:p>
            <a:pPr algn="l"/>
            <a:r>
              <a:rPr lang="en-US" sz="1200" b="1"/>
              <a:t>20 Iterations</a:t>
            </a:r>
          </a:p>
        </p:txBody>
      </p:sp>
      <p:sp>
        <p:nvSpPr>
          <p:cNvPr id="16394" name="AutoShape 10"/>
          <p:cNvSpPr>
            <a:spLocks noChangeArrowheads="1"/>
          </p:cNvSpPr>
          <p:nvPr/>
        </p:nvSpPr>
        <p:spPr bwMode="auto">
          <a:xfrm>
            <a:off x="7010400" y="2286000"/>
            <a:ext cx="1981200" cy="1219200"/>
          </a:xfrm>
          <a:prstGeom prst="wedgeRoundRectCallout">
            <a:avLst>
              <a:gd name="adj1" fmla="val -78606"/>
              <a:gd name="adj2" fmla="val 51042"/>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5</a:t>
            </a:r>
          </a:p>
          <a:p>
            <a:pPr algn="l"/>
            <a:r>
              <a:rPr lang="en-US" sz="1200" b="1"/>
              <a:t>Role - Dispatcher       Work Item – Dispatch  5 V-users</a:t>
            </a:r>
          </a:p>
          <a:p>
            <a:pPr algn="l"/>
            <a:r>
              <a:rPr lang="en-US" sz="1200" b="1"/>
              <a:t>20 Iterations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7" name="Rectangle 5"/>
          <p:cNvSpPr>
            <a:spLocks noGrp="1" noChangeArrowheads="1"/>
          </p:cNvSpPr>
          <p:nvPr>
            <p:ph type="title"/>
          </p:nvPr>
        </p:nvSpPr>
        <p:spPr>
          <a:xfrm>
            <a:off x="228600" y="247650"/>
            <a:ext cx="8077200" cy="914400"/>
          </a:xfrm>
          <a:noFill/>
          <a:ln/>
        </p:spPr>
        <p:txBody>
          <a:bodyPr anchor="ctr"/>
          <a:lstStyle/>
          <a:p>
            <a:r>
              <a:rPr lang="en-US" dirty="0" smtClean="0"/>
              <a:t>Objectives of this course</a:t>
            </a:r>
            <a:endParaRPr lang="en-US" dirty="0"/>
          </a:p>
        </p:txBody>
      </p:sp>
      <p:graphicFrame>
        <p:nvGraphicFramePr>
          <p:cNvPr id="6" name="Diagram 5"/>
          <p:cNvGraphicFramePr/>
          <p:nvPr/>
        </p:nvGraphicFramePr>
        <p:xfrm>
          <a:off x="186252" y="1276641"/>
          <a:ext cx="8604250" cy="2905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314325" y="385763"/>
            <a:ext cx="8534400" cy="533400"/>
          </a:xfrm>
          <a:noFill/>
          <a:ln/>
        </p:spPr>
        <p:txBody>
          <a:bodyPr/>
          <a:lstStyle/>
          <a:p>
            <a:r>
              <a:rPr lang="en-US" dirty="0" smtClean="0"/>
              <a:t>Performance testing types</a:t>
            </a:r>
            <a:endParaRPr lang="en-US" sz="2000" dirty="0"/>
          </a:p>
        </p:txBody>
      </p:sp>
      <p:grpSp>
        <p:nvGrpSpPr>
          <p:cNvPr id="2" name="Group 46"/>
          <p:cNvGrpSpPr>
            <a:grpSpLocks/>
          </p:cNvGrpSpPr>
          <p:nvPr/>
        </p:nvGrpSpPr>
        <p:grpSpPr bwMode="auto">
          <a:xfrm>
            <a:off x="1624013" y="1190625"/>
            <a:ext cx="5761037" cy="5264150"/>
            <a:chOff x="1023" y="782"/>
            <a:chExt cx="3629" cy="3316"/>
          </a:xfrm>
        </p:grpSpPr>
        <p:sp>
          <p:nvSpPr>
            <p:cNvPr id="521263" name="Rectangle 47"/>
            <p:cNvSpPr>
              <a:spLocks noChangeArrowheads="1"/>
            </p:cNvSpPr>
            <p:nvPr/>
          </p:nvSpPr>
          <p:spPr bwMode="auto">
            <a:xfrm>
              <a:off x="1084" y="804"/>
              <a:ext cx="1025" cy="172"/>
            </a:xfrm>
            <a:prstGeom prst="rect">
              <a:avLst/>
            </a:prstGeom>
            <a:solidFill>
              <a:schemeClr val="accent1"/>
            </a:solidFill>
            <a:ln w="9525" algn="ctr">
              <a:noFill/>
              <a:miter lim="800000"/>
              <a:headEnd/>
              <a:tailEnd/>
            </a:ln>
            <a:effectLst/>
          </p:spPr>
          <p:txBody>
            <a:bodyPr wrap="none" anchor="ctr"/>
            <a:lstStyle/>
            <a:p>
              <a:endParaRPr lang="en-US"/>
            </a:p>
          </p:txBody>
        </p:sp>
        <p:sp>
          <p:nvSpPr>
            <p:cNvPr id="521264" name="Text Box 48"/>
            <p:cNvSpPr txBox="1">
              <a:spLocks noChangeArrowheads="1"/>
            </p:cNvSpPr>
            <p:nvPr/>
          </p:nvSpPr>
          <p:spPr bwMode="auto">
            <a:xfrm>
              <a:off x="1172" y="782"/>
              <a:ext cx="799" cy="202"/>
            </a:xfrm>
            <a:prstGeom prst="rect">
              <a:avLst/>
            </a:prstGeom>
            <a:noFill/>
            <a:ln w="9525" algn="ctr">
              <a:noFill/>
              <a:miter lim="800000"/>
              <a:headEnd/>
              <a:tailEnd/>
            </a:ln>
            <a:effectLst/>
          </p:spPr>
          <p:txBody>
            <a:bodyPr wrap="none">
              <a:spAutoFit/>
            </a:bodyPr>
            <a:lstStyle/>
            <a:p>
              <a:r>
                <a:rPr lang="en-US" sz="1500" i="0"/>
                <a:t>Load Testing</a:t>
              </a:r>
            </a:p>
          </p:txBody>
        </p:sp>
        <p:sp>
          <p:nvSpPr>
            <p:cNvPr id="521265" name="Rectangle 49"/>
            <p:cNvSpPr>
              <a:spLocks noChangeArrowheads="1"/>
            </p:cNvSpPr>
            <p:nvPr/>
          </p:nvSpPr>
          <p:spPr bwMode="auto">
            <a:xfrm>
              <a:off x="2235" y="816"/>
              <a:ext cx="2417" cy="577"/>
            </a:xfrm>
            <a:prstGeom prst="rect">
              <a:avLst/>
            </a:prstGeom>
            <a:solidFill>
              <a:srgbClr val="728CC0"/>
            </a:solidFill>
            <a:ln w="9525" algn="ctr">
              <a:noFill/>
              <a:miter lim="800000"/>
              <a:headEnd/>
              <a:tailEnd/>
            </a:ln>
            <a:effectLst/>
          </p:spPr>
          <p:txBody>
            <a:bodyPr wrap="none" anchor="ctr"/>
            <a:lstStyle/>
            <a:p>
              <a:endParaRPr lang="en-US"/>
            </a:p>
          </p:txBody>
        </p:sp>
        <p:sp>
          <p:nvSpPr>
            <p:cNvPr id="521266" name="Text Box 50"/>
            <p:cNvSpPr txBox="1">
              <a:spLocks noChangeArrowheads="1"/>
            </p:cNvSpPr>
            <p:nvPr/>
          </p:nvSpPr>
          <p:spPr bwMode="auto">
            <a:xfrm>
              <a:off x="2398" y="918"/>
              <a:ext cx="2226" cy="499"/>
            </a:xfrm>
            <a:prstGeom prst="rect">
              <a:avLst/>
            </a:prstGeom>
            <a:noFill/>
            <a:ln w="9525" algn="ctr">
              <a:noFill/>
              <a:miter lim="800000"/>
              <a:headEnd/>
              <a:tailEnd/>
            </a:ln>
            <a:effectLst/>
          </p:spPr>
          <p:txBody>
            <a:bodyPr>
              <a:spAutoFit/>
            </a:bodyPr>
            <a:lstStyle/>
            <a:p>
              <a:pPr>
                <a:lnSpc>
                  <a:spcPct val="110000"/>
                </a:lnSpc>
              </a:pPr>
              <a:r>
                <a:rPr lang="en-US" b="1" i="0"/>
                <a:t>Modeling the expected usage by simulating multiple users accessing the program's services concurrently</a:t>
              </a:r>
            </a:p>
          </p:txBody>
        </p:sp>
        <p:sp>
          <p:nvSpPr>
            <p:cNvPr id="521267" name="Rectangle 51"/>
            <p:cNvSpPr>
              <a:spLocks noChangeArrowheads="1"/>
            </p:cNvSpPr>
            <p:nvPr/>
          </p:nvSpPr>
          <p:spPr bwMode="auto">
            <a:xfrm>
              <a:off x="1073" y="1461"/>
              <a:ext cx="1036" cy="182"/>
            </a:xfrm>
            <a:prstGeom prst="rect">
              <a:avLst/>
            </a:prstGeom>
            <a:solidFill>
              <a:schemeClr val="accent1"/>
            </a:solidFill>
            <a:ln w="9525" algn="ctr">
              <a:noFill/>
              <a:miter lim="800000"/>
              <a:headEnd/>
              <a:tailEnd/>
            </a:ln>
            <a:effectLst/>
          </p:spPr>
          <p:txBody>
            <a:bodyPr wrap="none" anchor="ctr"/>
            <a:lstStyle/>
            <a:p>
              <a:endParaRPr lang="en-US"/>
            </a:p>
          </p:txBody>
        </p:sp>
        <p:sp>
          <p:nvSpPr>
            <p:cNvPr id="521268" name="Text Box 52"/>
            <p:cNvSpPr txBox="1">
              <a:spLocks noChangeArrowheads="1"/>
            </p:cNvSpPr>
            <p:nvPr/>
          </p:nvSpPr>
          <p:spPr bwMode="auto">
            <a:xfrm>
              <a:off x="1142" y="1431"/>
              <a:ext cx="860" cy="202"/>
            </a:xfrm>
            <a:prstGeom prst="rect">
              <a:avLst/>
            </a:prstGeom>
            <a:noFill/>
            <a:ln w="9525" algn="ctr">
              <a:noFill/>
              <a:miter lim="800000"/>
              <a:headEnd/>
              <a:tailEnd/>
            </a:ln>
            <a:effectLst/>
          </p:spPr>
          <p:txBody>
            <a:bodyPr wrap="none">
              <a:spAutoFit/>
            </a:bodyPr>
            <a:lstStyle/>
            <a:p>
              <a:r>
                <a:rPr lang="en-US" sz="1500" i="0"/>
                <a:t>Stress Testing</a:t>
              </a:r>
            </a:p>
          </p:txBody>
        </p:sp>
        <p:sp>
          <p:nvSpPr>
            <p:cNvPr id="521269" name="Rectangle 53"/>
            <p:cNvSpPr>
              <a:spLocks noChangeArrowheads="1"/>
            </p:cNvSpPr>
            <p:nvPr/>
          </p:nvSpPr>
          <p:spPr bwMode="auto">
            <a:xfrm>
              <a:off x="1067" y="2116"/>
              <a:ext cx="1042" cy="172"/>
            </a:xfrm>
            <a:prstGeom prst="rect">
              <a:avLst/>
            </a:prstGeom>
            <a:solidFill>
              <a:schemeClr val="accent1"/>
            </a:solidFill>
            <a:ln w="9525" algn="ctr">
              <a:noFill/>
              <a:miter lim="800000"/>
              <a:headEnd/>
              <a:tailEnd/>
            </a:ln>
            <a:effectLst/>
          </p:spPr>
          <p:txBody>
            <a:bodyPr wrap="none" anchor="ctr"/>
            <a:lstStyle/>
            <a:p>
              <a:endParaRPr lang="en-US"/>
            </a:p>
          </p:txBody>
        </p:sp>
        <p:sp>
          <p:nvSpPr>
            <p:cNvPr id="521270" name="Text Box 54"/>
            <p:cNvSpPr txBox="1">
              <a:spLocks noChangeArrowheads="1"/>
            </p:cNvSpPr>
            <p:nvPr/>
          </p:nvSpPr>
          <p:spPr bwMode="auto">
            <a:xfrm>
              <a:off x="1045" y="2100"/>
              <a:ext cx="1088" cy="202"/>
            </a:xfrm>
            <a:prstGeom prst="rect">
              <a:avLst/>
            </a:prstGeom>
            <a:noFill/>
            <a:ln w="9525" algn="ctr">
              <a:noFill/>
              <a:miter lim="800000"/>
              <a:headEnd/>
              <a:tailEnd/>
            </a:ln>
            <a:effectLst/>
          </p:spPr>
          <p:txBody>
            <a:bodyPr wrap="none">
              <a:spAutoFit/>
            </a:bodyPr>
            <a:lstStyle/>
            <a:p>
              <a:r>
                <a:rPr lang="en-US" sz="1500" i="0"/>
                <a:t>Reliability Testing</a:t>
              </a:r>
            </a:p>
          </p:txBody>
        </p:sp>
        <p:sp>
          <p:nvSpPr>
            <p:cNvPr id="521271" name="Rectangle 55"/>
            <p:cNvSpPr>
              <a:spLocks noChangeArrowheads="1"/>
            </p:cNvSpPr>
            <p:nvPr/>
          </p:nvSpPr>
          <p:spPr bwMode="auto">
            <a:xfrm>
              <a:off x="2235" y="2128"/>
              <a:ext cx="2417" cy="577"/>
            </a:xfrm>
            <a:prstGeom prst="rect">
              <a:avLst/>
            </a:prstGeom>
            <a:solidFill>
              <a:srgbClr val="728CC0"/>
            </a:solidFill>
            <a:ln w="9525" algn="ctr">
              <a:noFill/>
              <a:miter lim="800000"/>
              <a:headEnd/>
              <a:tailEnd/>
            </a:ln>
            <a:effectLst/>
          </p:spPr>
          <p:txBody>
            <a:bodyPr wrap="none" anchor="ctr"/>
            <a:lstStyle/>
            <a:p>
              <a:endParaRPr lang="en-US"/>
            </a:p>
          </p:txBody>
        </p:sp>
        <p:sp>
          <p:nvSpPr>
            <p:cNvPr id="521272" name="Text Box 56"/>
            <p:cNvSpPr txBox="1">
              <a:spLocks noChangeArrowheads="1"/>
            </p:cNvSpPr>
            <p:nvPr/>
          </p:nvSpPr>
          <p:spPr bwMode="auto">
            <a:xfrm>
              <a:off x="2377" y="2160"/>
              <a:ext cx="2226" cy="499"/>
            </a:xfrm>
            <a:prstGeom prst="rect">
              <a:avLst/>
            </a:prstGeom>
            <a:noFill/>
            <a:ln w="9525" algn="ctr">
              <a:noFill/>
              <a:miter lim="800000"/>
              <a:headEnd/>
              <a:tailEnd/>
            </a:ln>
            <a:effectLst/>
          </p:spPr>
          <p:txBody>
            <a:bodyPr>
              <a:spAutoFit/>
            </a:bodyPr>
            <a:lstStyle/>
            <a:p>
              <a:pPr>
                <a:lnSpc>
                  <a:spcPct val="110000"/>
                </a:lnSpc>
              </a:pPr>
              <a:r>
                <a:rPr lang="en-GB" b="1" i="0"/>
                <a:t>Determines how long the application can sustain optimum performance levels under expected loads</a:t>
              </a:r>
              <a:endParaRPr lang="en-US" b="1" i="0"/>
            </a:p>
          </p:txBody>
        </p:sp>
        <p:sp>
          <p:nvSpPr>
            <p:cNvPr id="521273" name="Rectangle 57"/>
            <p:cNvSpPr>
              <a:spLocks noChangeArrowheads="1"/>
            </p:cNvSpPr>
            <p:nvPr/>
          </p:nvSpPr>
          <p:spPr bwMode="auto">
            <a:xfrm>
              <a:off x="1047" y="2765"/>
              <a:ext cx="1053" cy="172"/>
            </a:xfrm>
            <a:prstGeom prst="rect">
              <a:avLst/>
            </a:prstGeom>
            <a:solidFill>
              <a:schemeClr val="accent1"/>
            </a:solidFill>
            <a:ln w="9525" algn="ctr">
              <a:noFill/>
              <a:miter lim="800000"/>
              <a:headEnd/>
              <a:tailEnd/>
            </a:ln>
            <a:effectLst/>
          </p:spPr>
          <p:txBody>
            <a:bodyPr wrap="none" anchor="ctr"/>
            <a:lstStyle/>
            <a:p>
              <a:endParaRPr lang="en-US"/>
            </a:p>
          </p:txBody>
        </p:sp>
        <p:sp>
          <p:nvSpPr>
            <p:cNvPr id="521274" name="Rectangle 58"/>
            <p:cNvSpPr>
              <a:spLocks noChangeArrowheads="1"/>
            </p:cNvSpPr>
            <p:nvPr/>
          </p:nvSpPr>
          <p:spPr bwMode="auto">
            <a:xfrm>
              <a:off x="2226" y="2777"/>
              <a:ext cx="2417" cy="577"/>
            </a:xfrm>
            <a:prstGeom prst="rect">
              <a:avLst/>
            </a:prstGeom>
            <a:solidFill>
              <a:srgbClr val="A0B0D4"/>
            </a:solidFill>
            <a:ln w="9525" algn="ctr">
              <a:noFill/>
              <a:miter lim="800000"/>
              <a:headEnd/>
              <a:tailEnd/>
            </a:ln>
            <a:effectLst/>
          </p:spPr>
          <p:txBody>
            <a:bodyPr wrap="none" anchor="ctr"/>
            <a:lstStyle/>
            <a:p>
              <a:endParaRPr lang="en-US"/>
            </a:p>
          </p:txBody>
        </p:sp>
        <p:sp>
          <p:nvSpPr>
            <p:cNvPr id="521275" name="Text Box 59"/>
            <p:cNvSpPr txBox="1">
              <a:spLocks noChangeArrowheads="1"/>
            </p:cNvSpPr>
            <p:nvPr/>
          </p:nvSpPr>
          <p:spPr bwMode="auto">
            <a:xfrm>
              <a:off x="2302" y="2749"/>
              <a:ext cx="2226" cy="622"/>
            </a:xfrm>
            <a:prstGeom prst="rect">
              <a:avLst/>
            </a:prstGeom>
            <a:noFill/>
            <a:ln w="9525" algn="ctr">
              <a:noFill/>
              <a:miter lim="800000"/>
              <a:headEnd/>
              <a:tailEnd/>
            </a:ln>
            <a:effectLst/>
          </p:spPr>
          <p:txBody>
            <a:bodyPr>
              <a:spAutoFit/>
            </a:bodyPr>
            <a:lstStyle/>
            <a:p>
              <a:pPr>
                <a:lnSpc>
                  <a:spcPct val="105000"/>
                </a:lnSpc>
              </a:pPr>
              <a:r>
                <a:rPr lang="en-GB" b="1" i="0">
                  <a:solidFill>
                    <a:schemeClr val="tx1"/>
                  </a:solidFill>
                </a:rPr>
                <a:t>Determines how long the </a:t>
              </a:r>
            </a:p>
            <a:p>
              <a:pPr>
                <a:lnSpc>
                  <a:spcPct val="105000"/>
                </a:lnSpc>
              </a:pPr>
              <a:r>
                <a:rPr lang="en-GB" b="1" i="0">
                  <a:solidFill>
                    <a:schemeClr val="tx1"/>
                  </a:solidFill>
                </a:rPr>
                <a:t>application can scale up, be it </a:t>
              </a:r>
              <a:r>
                <a:rPr lang="en-US" b="1" i="0">
                  <a:solidFill>
                    <a:schemeClr val="tx1"/>
                  </a:solidFill>
                </a:rPr>
                <a:t>user load supported, the number of transactions, the data volume etc</a:t>
              </a:r>
            </a:p>
          </p:txBody>
        </p:sp>
        <p:sp>
          <p:nvSpPr>
            <p:cNvPr id="521276" name="Rectangle 60"/>
            <p:cNvSpPr>
              <a:spLocks noChangeArrowheads="1"/>
            </p:cNvSpPr>
            <p:nvPr/>
          </p:nvSpPr>
          <p:spPr bwMode="auto">
            <a:xfrm>
              <a:off x="1051" y="3469"/>
              <a:ext cx="1055" cy="172"/>
            </a:xfrm>
            <a:prstGeom prst="rect">
              <a:avLst/>
            </a:prstGeom>
            <a:solidFill>
              <a:schemeClr val="accent1"/>
            </a:solidFill>
            <a:ln w="9525" algn="ctr">
              <a:noFill/>
              <a:miter lim="800000"/>
              <a:headEnd/>
              <a:tailEnd/>
            </a:ln>
            <a:effectLst/>
          </p:spPr>
          <p:txBody>
            <a:bodyPr wrap="none" anchor="ctr"/>
            <a:lstStyle/>
            <a:p>
              <a:endParaRPr lang="en-US"/>
            </a:p>
          </p:txBody>
        </p:sp>
        <p:sp>
          <p:nvSpPr>
            <p:cNvPr id="521277" name="Rectangle 61"/>
            <p:cNvSpPr>
              <a:spLocks noChangeArrowheads="1"/>
            </p:cNvSpPr>
            <p:nvPr/>
          </p:nvSpPr>
          <p:spPr bwMode="auto">
            <a:xfrm>
              <a:off x="2226" y="3481"/>
              <a:ext cx="2417" cy="577"/>
            </a:xfrm>
            <a:prstGeom prst="rect">
              <a:avLst/>
            </a:prstGeom>
            <a:solidFill>
              <a:srgbClr val="728CC0"/>
            </a:solidFill>
            <a:ln w="9525" algn="ctr">
              <a:noFill/>
              <a:miter lim="800000"/>
              <a:headEnd/>
              <a:tailEnd/>
            </a:ln>
            <a:effectLst/>
          </p:spPr>
          <p:txBody>
            <a:bodyPr wrap="none" anchor="ctr"/>
            <a:lstStyle/>
            <a:p>
              <a:endParaRPr lang="en-US"/>
            </a:p>
          </p:txBody>
        </p:sp>
        <p:sp>
          <p:nvSpPr>
            <p:cNvPr id="521278" name="Text Box 62"/>
            <p:cNvSpPr txBox="1">
              <a:spLocks noChangeArrowheads="1"/>
            </p:cNvSpPr>
            <p:nvPr/>
          </p:nvSpPr>
          <p:spPr bwMode="auto">
            <a:xfrm>
              <a:off x="1023" y="2747"/>
              <a:ext cx="1099" cy="202"/>
            </a:xfrm>
            <a:prstGeom prst="rect">
              <a:avLst/>
            </a:prstGeom>
            <a:noFill/>
            <a:ln w="9525" algn="ctr">
              <a:noFill/>
              <a:miter lim="800000"/>
              <a:headEnd/>
              <a:tailEnd/>
            </a:ln>
            <a:effectLst/>
          </p:spPr>
          <p:txBody>
            <a:bodyPr wrap="none">
              <a:spAutoFit/>
            </a:bodyPr>
            <a:lstStyle/>
            <a:p>
              <a:r>
                <a:rPr lang="en-US" sz="1500" i="0"/>
                <a:t>Scalability Testing</a:t>
              </a:r>
            </a:p>
          </p:txBody>
        </p:sp>
        <p:sp>
          <p:nvSpPr>
            <p:cNvPr id="521279" name="Text Box 63"/>
            <p:cNvSpPr txBox="1">
              <a:spLocks noChangeArrowheads="1"/>
            </p:cNvSpPr>
            <p:nvPr/>
          </p:nvSpPr>
          <p:spPr bwMode="auto">
            <a:xfrm>
              <a:off x="1103" y="3446"/>
              <a:ext cx="944" cy="202"/>
            </a:xfrm>
            <a:prstGeom prst="rect">
              <a:avLst/>
            </a:prstGeom>
            <a:noFill/>
            <a:ln w="9525" algn="ctr">
              <a:noFill/>
              <a:miter lim="800000"/>
              <a:headEnd/>
              <a:tailEnd/>
            </a:ln>
            <a:effectLst/>
          </p:spPr>
          <p:txBody>
            <a:bodyPr wrap="none">
              <a:spAutoFit/>
            </a:bodyPr>
            <a:lstStyle/>
            <a:p>
              <a:r>
                <a:rPr lang="en-US" sz="1500" i="0"/>
                <a:t>Volume Testing</a:t>
              </a:r>
            </a:p>
          </p:txBody>
        </p:sp>
        <p:sp>
          <p:nvSpPr>
            <p:cNvPr id="521280" name="Text Box 64"/>
            <p:cNvSpPr txBox="1">
              <a:spLocks noChangeArrowheads="1"/>
            </p:cNvSpPr>
            <p:nvPr/>
          </p:nvSpPr>
          <p:spPr bwMode="auto">
            <a:xfrm>
              <a:off x="2328" y="3638"/>
              <a:ext cx="2226" cy="352"/>
            </a:xfrm>
            <a:prstGeom prst="rect">
              <a:avLst/>
            </a:prstGeom>
            <a:noFill/>
            <a:ln w="9525" algn="ctr">
              <a:noFill/>
              <a:miter lim="800000"/>
              <a:headEnd/>
              <a:tailEnd/>
            </a:ln>
            <a:effectLst/>
          </p:spPr>
          <p:txBody>
            <a:bodyPr>
              <a:spAutoFit/>
            </a:bodyPr>
            <a:lstStyle/>
            <a:p>
              <a:pPr>
                <a:lnSpc>
                  <a:spcPct val="110000"/>
                </a:lnSpc>
              </a:pPr>
              <a:r>
                <a:rPr lang="en-US" b="1" i="0"/>
                <a:t>Testing a software application for a certain data volume</a:t>
              </a:r>
            </a:p>
          </p:txBody>
        </p:sp>
        <p:sp>
          <p:nvSpPr>
            <p:cNvPr id="521281" name="Rectangle 65"/>
            <p:cNvSpPr>
              <a:spLocks noChangeArrowheads="1"/>
            </p:cNvSpPr>
            <p:nvPr/>
          </p:nvSpPr>
          <p:spPr bwMode="auto">
            <a:xfrm>
              <a:off x="2226" y="1478"/>
              <a:ext cx="2417" cy="577"/>
            </a:xfrm>
            <a:prstGeom prst="rect">
              <a:avLst/>
            </a:prstGeom>
            <a:solidFill>
              <a:srgbClr val="A0B0D4"/>
            </a:solidFill>
            <a:ln w="9525" algn="ctr">
              <a:noFill/>
              <a:miter lim="800000"/>
              <a:headEnd/>
              <a:tailEnd/>
            </a:ln>
            <a:effectLst/>
          </p:spPr>
          <p:txBody>
            <a:bodyPr wrap="none" anchor="ctr"/>
            <a:lstStyle/>
            <a:p>
              <a:endParaRPr lang="en-US"/>
            </a:p>
          </p:txBody>
        </p:sp>
        <p:sp>
          <p:nvSpPr>
            <p:cNvPr id="521282" name="Text Box 66"/>
            <p:cNvSpPr txBox="1">
              <a:spLocks noChangeArrowheads="1"/>
            </p:cNvSpPr>
            <p:nvPr/>
          </p:nvSpPr>
          <p:spPr bwMode="auto">
            <a:xfrm>
              <a:off x="2324" y="1564"/>
              <a:ext cx="2226" cy="499"/>
            </a:xfrm>
            <a:prstGeom prst="rect">
              <a:avLst/>
            </a:prstGeom>
            <a:noFill/>
            <a:ln w="9525" algn="ctr">
              <a:noFill/>
              <a:miter lim="800000"/>
              <a:headEnd/>
              <a:tailEnd/>
            </a:ln>
            <a:effectLst/>
          </p:spPr>
          <p:txBody>
            <a:bodyPr>
              <a:spAutoFit/>
            </a:bodyPr>
            <a:lstStyle/>
            <a:p>
              <a:pPr>
                <a:lnSpc>
                  <a:spcPct val="110000"/>
                </a:lnSpc>
              </a:pPr>
              <a:r>
                <a:rPr lang="en-US" b="1" i="0">
                  <a:solidFill>
                    <a:schemeClr val="tx1"/>
                  </a:solidFill>
                </a:rPr>
                <a:t>Determine the stability of a given system testing it beyond normal operational capacity</a:t>
              </a:r>
            </a:p>
          </p:txBody>
        </p:sp>
        <p:pic>
          <p:nvPicPr>
            <p:cNvPr id="521283" name="Picture 67" descr="004"/>
            <p:cNvPicPr>
              <a:picLocks noChangeAspect="1" noChangeArrowheads="1"/>
            </p:cNvPicPr>
            <p:nvPr/>
          </p:nvPicPr>
          <p:blipFill>
            <a:blip r:embed="rId3" cstate="print"/>
            <a:srcRect/>
            <a:stretch>
              <a:fillRect/>
            </a:stretch>
          </p:blipFill>
          <p:spPr bwMode="auto">
            <a:xfrm>
              <a:off x="1056" y="2937"/>
              <a:ext cx="1038" cy="450"/>
            </a:xfrm>
            <a:prstGeom prst="rect">
              <a:avLst/>
            </a:prstGeom>
            <a:noFill/>
            <a:ln w="9525">
              <a:solidFill>
                <a:srgbClr val="003366"/>
              </a:solidFill>
              <a:miter lim="800000"/>
              <a:headEnd/>
              <a:tailEnd/>
            </a:ln>
          </p:spPr>
        </p:pic>
        <p:pic>
          <p:nvPicPr>
            <p:cNvPr id="521284" name="Picture 68" descr="005"/>
            <p:cNvPicPr>
              <a:picLocks noChangeAspect="1" noChangeArrowheads="1"/>
            </p:cNvPicPr>
            <p:nvPr/>
          </p:nvPicPr>
          <p:blipFill>
            <a:blip r:embed="rId4" cstate="print"/>
            <a:srcRect/>
            <a:stretch>
              <a:fillRect/>
            </a:stretch>
          </p:blipFill>
          <p:spPr bwMode="auto">
            <a:xfrm>
              <a:off x="1050" y="3648"/>
              <a:ext cx="1044" cy="450"/>
            </a:xfrm>
            <a:prstGeom prst="rect">
              <a:avLst/>
            </a:prstGeom>
            <a:noFill/>
            <a:ln w="9525">
              <a:solidFill>
                <a:srgbClr val="003366"/>
              </a:solidFill>
              <a:miter lim="800000"/>
              <a:headEnd/>
              <a:tailEnd/>
            </a:ln>
          </p:spPr>
        </p:pic>
        <p:pic>
          <p:nvPicPr>
            <p:cNvPr id="521285" name="Picture 69" descr="001"/>
            <p:cNvPicPr>
              <a:picLocks noChangeAspect="1" noChangeArrowheads="1"/>
            </p:cNvPicPr>
            <p:nvPr/>
          </p:nvPicPr>
          <p:blipFill>
            <a:blip r:embed="rId5" cstate="print"/>
            <a:srcRect/>
            <a:stretch>
              <a:fillRect/>
            </a:stretch>
          </p:blipFill>
          <p:spPr bwMode="auto">
            <a:xfrm>
              <a:off x="1086" y="978"/>
              <a:ext cx="1020" cy="450"/>
            </a:xfrm>
            <a:prstGeom prst="rect">
              <a:avLst/>
            </a:prstGeom>
            <a:noFill/>
            <a:ln w="9525">
              <a:solidFill>
                <a:srgbClr val="003366"/>
              </a:solidFill>
              <a:miter lim="800000"/>
              <a:headEnd/>
              <a:tailEnd/>
            </a:ln>
          </p:spPr>
        </p:pic>
        <p:pic>
          <p:nvPicPr>
            <p:cNvPr id="521286" name="Picture 70" descr="002"/>
            <p:cNvPicPr>
              <a:picLocks noChangeAspect="1" noChangeArrowheads="1"/>
            </p:cNvPicPr>
            <p:nvPr/>
          </p:nvPicPr>
          <p:blipFill>
            <a:blip r:embed="rId6" cstate="print"/>
            <a:srcRect/>
            <a:stretch>
              <a:fillRect/>
            </a:stretch>
          </p:blipFill>
          <p:spPr bwMode="auto">
            <a:xfrm>
              <a:off x="1080" y="1632"/>
              <a:ext cx="1032" cy="450"/>
            </a:xfrm>
            <a:prstGeom prst="rect">
              <a:avLst/>
            </a:prstGeom>
            <a:noFill/>
            <a:ln w="9525">
              <a:solidFill>
                <a:srgbClr val="003366"/>
              </a:solidFill>
              <a:miter lim="800000"/>
              <a:headEnd/>
              <a:tailEnd/>
            </a:ln>
          </p:spPr>
        </p:pic>
        <p:pic>
          <p:nvPicPr>
            <p:cNvPr id="521287" name="Picture 71" descr="003"/>
            <p:cNvPicPr>
              <a:picLocks noChangeAspect="1" noChangeArrowheads="1"/>
            </p:cNvPicPr>
            <p:nvPr/>
          </p:nvPicPr>
          <p:blipFill>
            <a:blip r:embed="rId7" cstate="print"/>
            <a:srcRect/>
            <a:stretch>
              <a:fillRect/>
            </a:stretch>
          </p:blipFill>
          <p:spPr bwMode="auto">
            <a:xfrm>
              <a:off x="1068" y="2286"/>
              <a:ext cx="1032" cy="450"/>
            </a:xfrm>
            <a:prstGeom prst="rect">
              <a:avLst/>
            </a:prstGeom>
            <a:noFill/>
            <a:ln w="9525">
              <a:solidFill>
                <a:srgbClr val="003366"/>
              </a:solidFill>
              <a:miter lim="800000"/>
              <a:headEnd/>
              <a:tailEnd/>
            </a:ln>
          </p:spPr>
        </p:pic>
      </p:grpSp>
      <p:pic>
        <p:nvPicPr>
          <p:cNvPr id="521288" name="Picture 72" descr="PerfFrame02"/>
          <p:cNvPicPr>
            <a:picLocks noChangeAspect="1" noChangeArrowheads="1"/>
          </p:cNvPicPr>
          <p:nvPr/>
        </p:nvPicPr>
        <p:blipFill>
          <a:blip r:embed="rId8" cstate="print"/>
          <a:srcRect/>
          <a:stretch>
            <a:fillRect/>
          </a:stretch>
        </p:blipFill>
        <p:spPr bwMode="auto">
          <a:xfrm>
            <a:off x="7985125" y="66675"/>
            <a:ext cx="1023938" cy="6191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466" name="Picture 10"/>
          <p:cNvPicPr>
            <a:picLocks noChangeAspect="1" noChangeArrowheads="1"/>
          </p:cNvPicPr>
          <p:nvPr/>
        </p:nvPicPr>
        <p:blipFill>
          <a:blip r:embed="rId2" cstate="print"/>
          <a:srcRect/>
          <a:stretch>
            <a:fillRect/>
          </a:stretch>
        </p:blipFill>
        <p:spPr bwMode="auto">
          <a:xfrm>
            <a:off x="7629525" y="4929188"/>
            <a:ext cx="1143000" cy="1117600"/>
          </a:xfrm>
          <a:prstGeom prst="rect">
            <a:avLst/>
          </a:prstGeom>
          <a:noFill/>
          <a:ln w="9525">
            <a:noFill/>
            <a:miter lim="800000"/>
            <a:headEnd/>
            <a:tailEnd/>
          </a:ln>
          <a:effectLst/>
        </p:spPr>
      </p:pic>
      <p:pic>
        <p:nvPicPr>
          <p:cNvPr id="403467" name="Picture 11" descr="j0395938"/>
          <p:cNvPicPr>
            <a:picLocks noChangeAspect="1" noChangeArrowheads="1"/>
          </p:cNvPicPr>
          <p:nvPr/>
        </p:nvPicPr>
        <p:blipFill>
          <a:blip r:embed="rId3" cstate="print"/>
          <a:srcRect/>
          <a:stretch>
            <a:fillRect/>
          </a:stretch>
        </p:blipFill>
        <p:spPr bwMode="auto">
          <a:xfrm>
            <a:off x="1438275" y="2957513"/>
            <a:ext cx="2514600" cy="1790700"/>
          </a:xfrm>
          <a:prstGeom prst="rect">
            <a:avLst/>
          </a:prstGeom>
          <a:noFill/>
        </p:spPr>
      </p:pic>
      <p:pic>
        <p:nvPicPr>
          <p:cNvPr id="403468" name="Picture 12"/>
          <p:cNvPicPr>
            <a:picLocks noChangeAspect="1" noChangeArrowheads="1"/>
          </p:cNvPicPr>
          <p:nvPr/>
        </p:nvPicPr>
        <p:blipFill>
          <a:blip r:embed="rId4" cstate="print"/>
          <a:srcRect/>
          <a:stretch>
            <a:fillRect/>
          </a:stretch>
        </p:blipFill>
        <p:spPr bwMode="auto">
          <a:xfrm>
            <a:off x="7881938" y="2781300"/>
            <a:ext cx="990600" cy="968375"/>
          </a:xfrm>
          <a:prstGeom prst="rect">
            <a:avLst/>
          </a:prstGeom>
          <a:noFill/>
          <a:ln w="9525">
            <a:noFill/>
            <a:miter lim="800000"/>
            <a:headEnd/>
            <a:tailEnd/>
          </a:ln>
          <a:effectLst/>
        </p:spPr>
      </p:pic>
      <p:pic>
        <p:nvPicPr>
          <p:cNvPr id="403469" name="Picture 13" descr="j0078745"/>
          <p:cNvPicPr>
            <a:picLocks noChangeAspect="1" noChangeArrowheads="1"/>
          </p:cNvPicPr>
          <p:nvPr/>
        </p:nvPicPr>
        <p:blipFill>
          <a:blip r:embed="rId5" cstate="print"/>
          <a:srcRect/>
          <a:stretch>
            <a:fillRect/>
          </a:stretch>
        </p:blipFill>
        <p:spPr bwMode="auto">
          <a:xfrm>
            <a:off x="4867275" y="1033463"/>
            <a:ext cx="1371600" cy="1366837"/>
          </a:xfrm>
          <a:prstGeom prst="rect">
            <a:avLst/>
          </a:prstGeom>
          <a:noFill/>
        </p:spPr>
      </p:pic>
      <p:sp>
        <p:nvSpPr>
          <p:cNvPr id="403470" name="Rectangle 14"/>
          <p:cNvSpPr>
            <a:spLocks noGrp="1" noChangeArrowheads="1"/>
          </p:cNvSpPr>
          <p:nvPr>
            <p:ph type="title"/>
          </p:nvPr>
        </p:nvSpPr>
        <p:spPr>
          <a:xfrm>
            <a:off x="311149" y="128588"/>
            <a:ext cx="7519205" cy="750887"/>
          </a:xfrm>
          <a:noFill/>
          <a:ln/>
        </p:spPr>
        <p:txBody>
          <a:bodyPr anchor="ctr"/>
          <a:lstStyle/>
          <a:p>
            <a:r>
              <a:rPr lang="en-US" dirty="0" smtClean="0"/>
              <a:t>How to mange a performance testing project?</a:t>
            </a:r>
            <a:endParaRPr lang="en-US" dirty="0"/>
          </a:p>
        </p:txBody>
      </p:sp>
      <p:sp>
        <p:nvSpPr>
          <p:cNvPr id="403471" name="Text Box 15"/>
          <p:cNvSpPr txBox="1">
            <a:spLocks noChangeArrowheads="1"/>
          </p:cNvSpPr>
          <p:nvPr/>
        </p:nvSpPr>
        <p:spPr bwMode="auto">
          <a:xfrm>
            <a:off x="447675" y="2443163"/>
            <a:ext cx="1371600" cy="533400"/>
          </a:xfrm>
          <a:prstGeom prst="rect">
            <a:avLst/>
          </a:prstGeom>
          <a:solidFill>
            <a:srgbClr val="FFCCCC"/>
          </a:solidFill>
          <a:ln w="9525">
            <a:solidFill>
              <a:srgbClr val="000000"/>
            </a:solidFill>
            <a:miter lim="800000"/>
            <a:headEnd/>
            <a:tailEnd/>
          </a:ln>
        </p:spPr>
        <p:txBody>
          <a:bodyPr/>
          <a:lstStyle/>
          <a:p>
            <a:pPr eaLnBrk="0" hangingPunct="0">
              <a:spcBef>
                <a:spcPts val="600"/>
              </a:spcBef>
              <a:spcAft>
                <a:spcPts val="900"/>
              </a:spcAft>
            </a:pPr>
            <a:r>
              <a:rPr lang="en-US" sz="1200" b="1" i="0">
                <a:solidFill>
                  <a:srgbClr val="993300"/>
                </a:solidFill>
                <a:latin typeface="Verdana" pitchFamily="34" charset="0"/>
              </a:rPr>
              <a:t>Requirement Analysis</a:t>
            </a:r>
          </a:p>
        </p:txBody>
      </p:sp>
      <p:sp>
        <p:nvSpPr>
          <p:cNvPr id="403472" name="Text Box 16"/>
          <p:cNvSpPr txBox="1">
            <a:spLocks noChangeArrowheads="1"/>
          </p:cNvSpPr>
          <p:nvPr/>
        </p:nvSpPr>
        <p:spPr bwMode="auto">
          <a:xfrm>
            <a:off x="2366963" y="2443163"/>
            <a:ext cx="9906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Test Design</a:t>
            </a:r>
          </a:p>
        </p:txBody>
      </p:sp>
      <p:sp>
        <p:nvSpPr>
          <p:cNvPr id="403473" name="Text Box 17"/>
          <p:cNvSpPr txBox="1">
            <a:spLocks noChangeArrowheads="1"/>
          </p:cNvSpPr>
          <p:nvPr/>
        </p:nvSpPr>
        <p:spPr bwMode="auto">
          <a:xfrm>
            <a:off x="3914775" y="2443163"/>
            <a:ext cx="8382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Test Plan</a:t>
            </a:r>
          </a:p>
        </p:txBody>
      </p:sp>
      <p:sp>
        <p:nvSpPr>
          <p:cNvPr id="403474" name="Text Box 18"/>
          <p:cNvSpPr txBox="1">
            <a:spLocks noChangeArrowheads="1"/>
          </p:cNvSpPr>
          <p:nvPr/>
        </p:nvSpPr>
        <p:spPr bwMode="auto">
          <a:xfrm>
            <a:off x="5248275" y="2443163"/>
            <a:ext cx="10668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Test Execution</a:t>
            </a:r>
          </a:p>
        </p:txBody>
      </p:sp>
      <p:sp>
        <p:nvSpPr>
          <p:cNvPr id="403475" name="Text Box 19"/>
          <p:cNvSpPr txBox="1">
            <a:spLocks noChangeArrowheads="1"/>
          </p:cNvSpPr>
          <p:nvPr/>
        </p:nvSpPr>
        <p:spPr bwMode="auto">
          <a:xfrm>
            <a:off x="6867525" y="2443163"/>
            <a:ext cx="13716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Analysis of Results</a:t>
            </a:r>
          </a:p>
        </p:txBody>
      </p:sp>
      <p:sp>
        <p:nvSpPr>
          <p:cNvPr id="403476" name="Text Box 20"/>
          <p:cNvSpPr txBox="1">
            <a:spLocks noChangeArrowheads="1"/>
          </p:cNvSpPr>
          <p:nvPr/>
        </p:nvSpPr>
        <p:spPr bwMode="auto">
          <a:xfrm>
            <a:off x="6696075" y="4462463"/>
            <a:ext cx="17526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Executive Summary Report</a:t>
            </a:r>
          </a:p>
        </p:txBody>
      </p:sp>
      <p:sp>
        <p:nvSpPr>
          <p:cNvPr id="403477" name="Text Box 21"/>
          <p:cNvSpPr txBox="1">
            <a:spLocks noChangeArrowheads="1"/>
          </p:cNvSpPr>
          <p:nvPr/>
        </p:nvSpPr>
        <p:spPr bwMode="auto">
          <a:xfrm>
            <a:off x="600075" y="1223963"/>
            <a:ext cx="1028700" cy="571500"/>
          </a:xfrm>
          <a:prstGeom prst="rect">
            <a:avLst/>
          </a:prstGeom>
          <a:solidFill>
            <a:srgbClr val="666699"/>
          </a:solidFill>
          <a:ln w="9525">
            <a:solidFill>
              <a:srgbClr val="000000"/>
            </a:solidFill>
            <a:miter lim="800000"/>
            <a:headEnd/>
            <a:tailEnd/>
          </a:ln>
        </p:spPr>
        <p:txBody>
          <a:bodyPr/>
          <a:lstStyle/>
          <a:p>
            <a:pPr eaLnBrk="0" hangingPunct="0"/>
            <a:r>
              <a:rPr lang="en-US" sz="1200" b="1" i="0">
                <a:solidFill>
                  <a:srgbClr val="FFFFFF"/>
                </a:solidFill>
                <a:latin typeface="Verdana" pitchFamily="34" charset="0"/>
              </a:rPr>
              <a:t>Start of Project </a:t>
            </a:r>
          </a:p>
        </p:txBody>
      </p:sp>
      <p:sp>
        <p:nvSpPr>
          <p:cNvPr id="403478" name="Text Box 22"/>
          <p:cNvSpPr txBox="1">
            <a:spLocks noChangeArrowheads="1"/>
          </p:cNvSpPr>
          <p:nvPr/>
        </p:nvSpPr>
        <p:spPr bwMode="auto">
          <a:xfrm>
            <a:off x="7077075" y="5895975"/>
            <a:ext cx="1066800" cy="533400"/>
          </a:xfrm>
          <a:prstGeom prst="rect">
            <a:avLst/>
          </a:prstGeom>
          <a:solidFill>
            <a:srgbClr val="666699"/>
          </a:solidFill>
          <a:ln w="9525">
            <a:solidFill>
              <a:srgbClr val="000000"/>
            </a:solidFill>
            <a:miter lim="800000"/>
            <a:headEnd/>
            <a:tailEnd/>
          </a:ln>
        </p:spPr>
        <p:txBody>
          <a:bodyPr/>
          <a:lstStyle/>
          <a:p>
            <a:pPr eaLnBrk="0" hangingPunct="0"/>
            <a:r>
              <a:rPr lang="en-US" sz="1200" b="1" i="0">
                <a:solidFill>
                  <a:srgbClr val="FFFFFF"/>
                </a:solidFill>
                <a:latin typeface="Verdana" pitchFamily="34" charset="0"/>
              </a:rPr>
              <a:t>Project Closure</a:t>
            </a:r>
          </a:p>
        </p:txBody>
      </p:sp>
      <p:sp>
        <p:nvSpPr>
          <p:cNvPr id="403479" name="Line 23"/>
          <p:cNvSpPr>
            <a:spLocks noChangeShapeType="1"/>
          </p:cNvSpPr>
          <p:nvPr/>
        </p:nvSpPr>
        <p:spPr bwMode="auto">
          <a:xfrm>
            <a:off x="1133475" y="1809750"/>
            <a:ext cx="0" cy="609600"/>
          </a:xfrm>
          <a:prstGeom prst="line">
            <a:avLst/>
          </a:prstGeom>
          <a:noFill/>
          <a:ln w="19050">
            <a:solidFill>
              <a:srgbClr val="000000"/>
            </a:solidFill>
            <a:round/>
            <a:headEnd/>
            <a:tailEnd type="stealth" w="lg" len="med"/>
          </a:ln>
        </p:spPr>
        <p:txBody>
          <a:bodyPr/>
          <a:lstStyle/>
          <a:p>
            <a:endParaRPr lang="en-US"/>
          </a:p>
        </p:txBody>
      </p:sp>
      <p:sp>
        <p:nvSpPr>
          <p:cNvPr id="403480" name="Line 24"/>
          <p:cNvSpPr>
            <a:spLocks noChangeShapeType="1"/>
          </p:cNvSpPr>
          <p:nvPr/>
        </p:nvSpPr>
        <p:spPr bwMode="auto">
          <a:xfrm rot="-5400000">
            <a:off x="2084387" y="2455863"/>
            <a:ext cx="3175" cy="533400"/>
          </a:xfrm>
          <a:prstGeom prst="line">
            <a:avLst/>
          </a:prstGeom>
          <a:noFill/>
          <a:ln w="19050">
            <a:solidFill>
              <a:srgbClr val="000000"/>
            </a:solidFill>
            <a:round/>
            <a:headEnd/>
            <a:tailEnd type="stealth" w="lg" len="med"/>
          </a:ln>
        </p:spPr>
        <p:txBody>
          <a:bodyPr/>
          <a:lstStyle/>
          <a:p>
            <a:endParaRPr lang="en-US"/>
          </a:p>
        </p:txBody>
      </p:sp>
      <p:sp>
        <p:nvSpPr>
          <p:cNvPr id="403481" name="Line 25"/>
          <p:cNvSpPr>
            <a:spLocks noChangeShapeType="1"/>
          </p:cNvSpPr>
          <p:nvPr/>
        </p:nvSpPr>
        <p:spPr bwMode="auto">
          <a:xfrm rot="-5400000">
            <a:off x="3636962" y="2455863"/>
            <a:ext cx="3175" cy="533400"/>
          </a:xfrm>
          <a:prstGeom prst="line">
            <a:avLst/>
          </a:prstGeom>
          <a:noFill/>
          <a:ln w="19050">
            <a:solidFill>
              <a:srgbClr val="000000"/>
            </a:solidFill>
            <a:round/>
            <a:headEnd/>
            <a:tailEnd type="stealth" w="lg" len="med"/>
          </a:ln>
        </p:spPr>
        <p:txBody>
          <a:bodyPr/>
          <a:lstStyle/>
          <a:p>
            <a:endParaRPr lang="en-US"/>
          </a:p>
        </p:txBody>
      </p:sp>
      <p:sp>
        <p:nvSpPr>
          <p:cNvPr id="403482" name="Line 26"/>
          <p:cNvSpPr>
            <a:spLocks noChangeShapeType="1"/>
          </p:cNvSpPr>
          <p:nvPr/>
        </p:nvSpPr>
        <p:spPr bwMode="auto">
          <a:xfrm rot="-5400000">
            <a:off x="5003800" y="2479675"/>
            <a:ext cx="3175" cy="485775"/>
          </a:xfrm>
          <a:prstGeom prst="line">
            <a:avLst/>
          </a:prstGeom>
          <a:noFill/>
          <a:ln w="19050">
            <a:solidFill>
              <a:srgbClr val="000000"/>
            </a:solidFill>
            <a:round/>
            <a:headEnd/>
            <a:tailEnd type="stealth" w="lg" len="med"/>
          </a:ln>
        </p:spPr>
        <p:txBody>
          <a:bodyPr/>
          <a:lstStyle/>
          <a:p>
            <a:endParaRPr lang="en-US"/>
          </a:p>
        </p:txBody>
      </p:sp>
      <p:sp>
        <p:nvSpPr>
          <p:cNvPr id="403483" name="Line 27"/>
          <p:cNvSpPr>
            <a:spLocks noChangeShapeType="1"/>
          </p:cNvSpPr>
          <p:nvPr/>
        </p:nvSpPr>
        <p:spPr bwMode="auto">
          <a:xfrm rot="-5400000">
            <a:off x="6584950" y="2455863"/>
            <a:ext cx="3175" cy="533400"/>
          </a:xfrm>
          <a:prstGeom prst="line">
            <a:avLst/>
          </a:prstGeom>
          <a:noFill/>
          <a:ln w="19050">
            <a:solidFill>
              <a:srgbClr val="000000"/>
            </a:solidFill>
            <a:round/>
            <a:headEnd/>
            <a:tailEnd type="stealth" w="lg" len="med"/>
          </a:ln>
        </p:spPr>
        <p:txBody>
          <a:bodyPr/>
          <a:lstStyle/>
          <a:p>
            <a:endParaRPr lang="en-US"/>
          </a:p>
        </p:txBody>
      </p:sp>
      <p:pic>
        <p:nvPicPr>
          <p:cNvPr id="403484" name="Picture 28"/>
          <p:cNvPicPr>
            <a:picLocks noChangeAspect="1" noChangeArrowheads="1"/>
          </p:cNvPicPr>
          <p:nvPr/>
        </p:nvPicPr>
        <p:blipFill>
          <a:blip r:embed="rId6" cstate="print"/>
          <a:srcRect/>
          <a:stretch>
            <a:fillRect/>
          </a:stretch>
        </p:blipFill>
        <p:spPr bwMode="auto">
          <a:xfrm>
            <a:off x="447675" y="1719263"/>
            <a:ext cx="609600" cy="609600"/>
          </a:xfrm>
          <a:prstGeom prst="rect">
            <a:avLst/>
          </a:prstGeom>
          <a:noFill/>
          <a:ln w="9525">
            <a:noFill/>
            <a:miter lim="800000"/>
            <a:headEnd/>
            <a:tailEnd/>
          </a:ln>
          <a:effectLst/>
        </p:spPr>
      </p:pic>
      <p:sp>
        <p:nvSpPr>
          <p:cNvPr id="403485" name="Line 29"/>
          <p:cNvSpPr>
            <a:spLocks noChangeShapeType="1"/>
          </p:cNvSpPr>
          <p:nvPr/>
        </p:nvSpPr>
        <p:spPr bwMode="auto">
          <a:xfrm>
            <a:off x="7581900" y="2986088"/>
            <a:ext cx="0" cy="595312"/>
          </a:xfrm>
          <a:prstGeom prst="line">
            <a:avLst/>
          </a:prstGeom>
          <a:noFill/>
          <a:ln w="19050">
            <a:solidFill>
              <a:srgbClr val="000000"/>
            </a:solidFill>
            <a:round/>
            <a:headEnd/>
            <a:tailEnd type="stealth" w="lg" len="med"/>
          </a:ln>
        </p:spPr>
        <p:txBody>
          <a:bodyPr/>
          <a:lstStyle/>
          <a:p>
            <a:endParaRPr lang="en-US"/>
          </a:p>
        </p:txBody>
      </p:sp>
      <p:pic>
        <p:nvPicPr>
          <p:cNvPr id="403486" name="Picture 30" descr="j0078732"/>
          <p:cNvPicPr>
            <a:picLocks noChangeAspect="1" noChangeArrowheads="1"/>
          </p:cNvPicPr>
          <p:nvPr/>
        </p:nvPicPr>
        <p:blipFill>
          <a:blip r:embed="rId7" cstate="print"/>
          <a:srcRect/>
          <a:stretch>
            <a:fillRect/>
          </a:stretch>
        </p:blipFill>
        <p:spPr bwMode="auto">
          <a:xfrm>
            <a:off x="4024313" y="3090863"/>
            <a:ext cx="841375" cy="1204912"/>
          </a:xfrm>
          <a:prstGeom prst="rect">
            <a:avLst/>
          </a:prstGeom>
          <a:noFill/>
        </p:spPr>
      </p:pic>
      <p:pic>
        <p:nvPicPr>
          <p:cNvPr id="403487" name="Picture 31" descr="BS02064_"/>
          <p:cNvPicPr>
            <a:picLocks noChangeAspect="1" noChangeArrowheads="1"/>
          </p:cNvPicPr>
          <p:nvPr/>
        </p:nvPicPr>
        <p:blipFill>
          <a:blip r:embed="rId8" cstate="print"/>
          <a:srcRect/>
          <a:stretch>
            <a:fillRect/>
          </a:stretch>
        </p:blipFill>
        <p:spPr bwMode="auto">
          <a:xfrm>
            <a:off x="7372350" y="1185863"/>
            <a:ext cx="1219200" cy="1214437"/>
          </a:xfrm>
          <a:prstGeom prst="rect">
            <a:avLst/>
          </a:prstGeom>
          <a:noFill/>
        </p:spPr>
      </p:pic>
      <p:sp>
        <p:nvSpPr>
          <p:cNvPr id="403488" name="Text Box 32"/>
          <p:cNvSpPr txBox="1">
            <a:spLocks noChangeArrowheads="1"/>
          </p:cNvSpPr>
          <p:nvPr/>
        </p:nvSpPr>
        <p:spPr bwMode="auto">
          <a:xfrm>
            <a:off x="6938963" y="3576638"/>
            <a:ext cx="1219200" cy="528637"/>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Preliminary Reports</a:t>
            </a:r>
          </a:p>
        </p:txBody>
      </p:sp>
      <p:sp>
        <p:nvSpPr>
          <p:cNvPr id="403489" name="Line 33"/>
          <p:cNvSpPr>
            <a:spLocks noChangeShapeType="1"/>
          </p:cNvSpPr>
          <p:nvPr/>
        </p:nvSpPr>
        <p:spPr bwMode="auto">
          <a:xfrm>
            <a:off x="7581900" y="4119563"/>
            <a:ext cx="0" cy="338137"/>
          </a:xfrm>
          <a:prstGeom prst="line">
            <a:avLst/>
          </a:prstGeom>
          <a:noFill/>
          <a:ln w="19050">
            <a:solidFill>
              <a:srgbClr val="000000"/>
            </a:solidFill>
            <a:round/>
            <a:headEnd/>
            <a:tailEnd type="stealth" w="lg" len="med"/>
          </a:ln>
        </p:spPr>
        <p:txBody>
          <a:bodyPr/>
          <a:lstStyle/>
          <a:p>
            <a:endParaRPr lang="en-US"/>
          </a:p>
        </p:txBody>
      </p:sp>
      <p:sp>
        <p:nvSpPr>
          <p:cNvPr id="403490" name="Line 34"/>
          <p:cNvSpPr>
            <a:spLocks noChangeShapeType="1"/>
          </p:cNvSpPr>
          <p:nvPr/>
        </p:nvSpPr>
        <p:spPr bwMode="auto">
          <a:xfrm>
            <a:off x="7581900" y="4995863"/>
            <a:ext cx="3175" cy="914400"/>
          </a:xfrm>
          <a:prstGeom prst="line">
            <a:avLst/>
          </a:prstGeom>
          <a:noFill/>
          <a:ln w="19050">
            <a:solidFill>
              <a:srgbClr val="000000"/>
            </a:solidFill>
            <a:round/>
            <a:headEnd/>
            <a:tailEnd type="stealth" w="lg"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3477"/>
                                        </p:tgtEl>
                                        <p:attrNameLst>
                                          <p:attrName>style.visibility</p:attrName>
                                        </p:attrNameLst>
                                      </p:cBhvr>
                                      <p:to>
                                        <p:strVal val="visible"/>
                                      </p:to>
                                    </p:set>
                                    <p:anim calcmode="lin" valueType="num">
                                      <p:cBhvr additive="base">
                                        <p:cTn id="7" dur="500" fill="hold"/>
                                        <p:tgtEl>
                                          <p:spTgt spid="403477"/>
                                        </p:tgtEl>
                                        <p:attrNameLst>
                                          <p:attrName>ppt_x</p:attrName>
                                        </p:attrNameLst>
                                      </p:cBhvr>
                                      <p:tavLst>
                                        <p:tav tm="0">
                                          <p:val>
                                            <p:strVal val="0-#ppt_w/2"/>
                                          </p:val>
                                        </p:tav>
                                        <p:tav tm="100000">
                                          <p:val>
                                            <p:strVal val="#ppt_x"/>
                                          </p:val>
                                        </p:tav>
                                      </p:tavLst>
                                    </p:anim>
                                    <p:anim calcmode="lin" valueType="num">
                                      <p:cBhvr additive="base">
                                        <p:cTn id="8" dur="500" fill="hold"/>
                                        <p:tgtEl>
                                          <p:spTgt spid="4034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03479"/>
                                        </p:tgtEl>
                                        <p:attrNameLst>
                                          <p:attrName>style.visibility</p:attrName>
                                        </p:attrNameLst>
                                      </p:cBhvr>
                                      <p:to>
                                        <p:strVal val="visible"/>
                                      </p:to>
                                    </p:set>
                                    <p:animEffect transition="in" filter="slide(fromTop)">
                                      <p:cBhvr>
                                        <p:cTn id="13" dur="500"/>
                                        <p:tgtEl>
                                          <p:spTgt spid="403479"/>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403471"/>
                                        </p:tgtEl>
                                        <p:attrNameLst>
                                          <p:attrName>style.visibility</p:attrName>
                                        </p:attrNameLst>
                                      </p:cBhvr>
                                      <p:to>
                                        <p:strVal val="visible"/>
                                      </p:to>
                                    </p:set>
                                    <p:animEffect transition="in" filter="slide(fromLeft)">
                                      <p:cBhvr>
                                        <p:cTn id="17" dur="500"/>
                                        <p:tgtEl>
                                          <p:spTgt spid="403471"/>
                                        </p:tgtEl>
                                      </p:cBhvr>
                                    </p:animEffect>
                                  </p:childTnLst>
                                </p:cTn>
                              </p:par>
                            </p:childTnLst>
                          </p:cTn>
                        </p:par>
                        <p:par>
                          <p:cTn id="18" fill="hold">
                            <p:stCondLst>
                              <p:cond delay="1000"/>
                            </p:stCondLst>
                            <p:childTnLst>
                              <p:par>
                                <p:cTn id="19" presetID="5" presetClass="entr" presetSubtype="10" fill="hold" nodeType="afterEffect">
                                  <p:stCondLst>
                                    <p:cond delay="0"/>
                                  </p:stCondLst>
                                  <p:childTnLst>
                                    <p:set>
                                      <p:cBhvr>
                                        <p:cTn id="20" dur="1" fill="hold">
                                          <p:stCondLst>
                                            <p:cond delay="0"/>
                                          </p:stCondLst>
                                        </p:cTn>
                                        <p:tgtEl>
                                          <p:spTgt spid="403484"/>
                                        </p:tgtEl>
                                        <p:attrNameLst>
                                          <p:attrName>style.visibility</p:attrName>
                                        </p:attrNameLst>
                                      </p:cBhvr>
                                      <p:to>
                                        <p:strVal val="visible"/>
                                      </p:to>
                                    </p:set>
                                    <p:animEffect transition="in" filter="checkerboard(across)">
                                      <p:cBhvr>
                                        <p:cTn id="21" dur="500"/>
                                        <p:tgtEl>
                                          <p:spTgt spid="403484"/>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403480"/>
                                        </p:tgtEl>
                                        <p:attrNameLst>
                                          <p:attrName>style.visibility</p:attrName>
                                        </p:attrNameLst>
                                      </p:cBhvr>
                                      <p:to>
                                        <p:strVal val="visible"/>
                                      </p:to>
                                    </p:set>
                                    <p:animEffect transition="in" filter="slide(fromLeft)">
                                      <p:cBhvr>
                                        <p:cTn id="26" dur="500"/>
                                        <p:tgtEl>
                                          <p:spTgt spid="403480"/>
                                        </p:tgtEl>
                                      </p:cBhvr>
                                    </p:animEffect>
                                  </p:childTnLst>
                                </p:cTn>
                              </p:par>
                            </p:childTnLst>
                          </p:cTn>
                        </p:par>
                        <p:par>
                          <p:cTn id="27" fill="hold">
                            <p:stCondLst>
                              <p:cond delay="500"/>
                            </p:stCondLst>
                            <p:childTnLst>
                              <p:par>
                                <p:cTn id="28" presetID="12" presetClass="entr" presetSubtype="8" fill="hold" grpId="0" nodeType="afterEffect">
                                  <p:stCondLst>
                                    <p:cond delay="0"/>
                                  </p:stCondLst>
                                  <p:childTnLst>
                                    <p:set>
                                      <p:cBhvr>
                                        <p:cTn id="29" dur="1" fill="hold">
                                          <p:stCondLst>
                                            <p:cond delay="0"/>
                                          </p:stCondLst>
                                        </p:cTn>
                                        <p:tgtEl>
                                          <p:spTgt spid="403472"/>
                                        </p:tgtEl>
                                        <p:attrNameLst>
                                          <p:attrName>style.visibility</p:attrName>
                                        </p:attrNameLst>
                                      </p:cBhvr>
                                      <p:to>
                                        <p:strVal val="visible"/>
                                      </p:to>
                                    </p:set>
                                    <p:animEffect transition="in" filter="slide(fromLeft)">
                                      <p:cBhvr>
                                        <p:cTn id="30" dur="500"/>
                                        <p:tgtEl>
                                          <p:spTgt spid="403472"/>
                                        </p:tgtEl>
                                      </p:cBhvr>
                                    </p:animEffect>
                                  </p:childTnLst>
                                </p:cTn>
                              </p:par>
                            </p:childTnLst>
                          </p:cTn>
                        </p:par>
                        <p:par>
                          <p:cTn id="31" fill="hold">
                            <p:stCondLst>
                              <p:cond delay="1000"/>
                            </p:stCondLst>
                            <p:childTnLst>
                              <p:par>
                                <p:cTn id="32" presetID="5" presetClass="entr" presetSubtype="10" fill="hold" nodeType="afterEffect">
                                  <p:stCondLst>
                                    <p:cond delay="0"/>
                                  </p:stCondLst>
                                  <p:childTnLst>
                                    <p:set>
                                      <p:cBhvr>
                                        <p:cTn id="33" dur="1" fill="hold">
                                          <p:stCondLst>
                                            <p:cond delay="0"/>
                                          </p:stCondLst>
                                        </p:cTn>
                                        <p:tgtEl>
                                          <p:spTgt spid="403467"/>
                                        </p:tgtEl>
                                        <p:attrNameLst>
                                          <p:attrName>style.visibility</p:attrName>
                                        </p:attrNameLst>
                                      </p:cBhvr>
                                      <p:to>
                                        <p:strVal val="visible"/>
                                      </p:to>
                                    </p:set>
                                    <p:animEffect transition="in" filter="checkerboard(across)">
                                      <p:cBhvr>
                                        <p:cTn id="34" dur="500"/>
                                        <p:tgtEl>
                                          <p:spTgt spid="40346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403481"/>
                                        </p:tgtEl>
                                        <p:attrNameLst>
                                          <p:attrName>style.visibility</p:attrName>
                                        </p:attrNameLst>
                                      </p:cBhvr>
                                      <p:to>
                                        <p:strVal val="visible"/>
                                      </p:to>
                                    </p:set>
                                    <p:animEffect transition="in" filter="slide(fromLeft)">
                                      <p:cBhvr>
                                        <p:cTn id="39" dur="500"/>
                                        <p:tgtEl>
                                          <p:spTgt spid="403481"/>
                                        </p:tgtEl>
                                      </p:cBhvr>
                                    </p:animEffect>
                                  </p:childTnLst>
                                </p:cTn>
                              </p:par>
                            </p:childTnLst>
                          </p:cTn>
                        </p:par>
                        <p:par>
                          <p:cTn id="40" fill="hold">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403473"/>
                                        </p:tgtEl>
                                        <p:attrNameLst>
                                          <p:attrName>style.visibility</p:attrName>
                                        </p:attrNameLst>
                                      </p:cBhvr>
                                      <p:to>
                                        <p:strVal val="visible"/>
                                      </p:to>
                                    </p:set>
                                    <p:animEffect transition="in" filter="slide(fromLeft)">
                                      <p:cBhvr>
                                        <p:cTn id="43" dur="500"/>
                                        <p:tgtEl>
                                          <p:spTgt spid="403473"/>
                                        </p:tgtEl>
                                      </p:cBhvr>
                                    </p:animEffect>
                                  </p:childTnLst>
                                </p:cTn>
                              </p:par>
                            </p:childTnLst>
                          </p:cTn>
                        </p:par>
                        <p:par>
                          <p:cTn id="44" fill="hold">
                            <p:stCondLst>
                              <p:cond delay="1000"/>
                            </p:stCondLst>
                            <p:childTnLst>
                              <p:par>
                                <p:cTn id="45" presetID="5" presetClass="entr" presetSubtype="10" fill="hold" nodeType="afterEffect">
                                  <p:stCondLst>
                                    <p:cond delay="0"/>
                                  </p:stCondLst>
                                  <p:childTnLst>
                                    <p:set>
                                      <p:cBhvr>
                                        <p:cTn id="46" dur="1" fill="hold">
                                          <p:stCondLst>
                                            <p:cond delay="0"/>
                                          </p:stCondLst>
                                        </p:cTn>
                                        <p:tgtEl>
                                          <p:spTgt spid="403486"/>
                                        </p:tgtEl>
                                        <p:attrNameLst>
                                          <p:attrName>style.visibility</p:attrName>
                                        </p:attrNameLst>
                                      </p:cBhvr>
                                      <p:to>
                                        <p:strVal val="visible"/>
                                      </p:to>
                                    </p:set>
                                    <p:animEffect transition="in" filter="checkerboard(across)">
                                      <p:cBhvr>
                                        <p:cTn id="47" dur="500"/>
                                        <p:tgtEl>
                                          <p:spTgt spid="40348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403482"/>
                                        </p:tgtEl>
                                        <p:attrNameLst>
                                          <p:attrName>style.visibility</p:attrName>
                                        </p:attrNameLst>
                                      </p:cBhvr>
                                      <p:to>
                                        <p:strVal val="visible"/>
                                      </p:to>
                                    </p:set>
                                    <p:animEffect transition="in" filter="slide(fromLeft)">
                                      <p:cBhvr>
                                        <p:cTn id="52" dur="500"/>
                                        <p:tgtEl>
                                          <p:spTgt spid="403482"/>
                                        </p:tgtEl>
                                      </p:cBhvr>
                                    </p:animEffect>
                                  </p:childTnLst>
                                </p:cTn>
                              </p:par>
                            </p:childTnLst>
                          </p:cTn>
                        </p:par>
                        <p:par>
                          <p:cTn id="53" fill="hold">
                            <p:stCondLst>
                              <p:cond delay="500"/>
                            </p:stCondLst>
                            <p:childTnLst>
                              <p:par>
                                <p:cTn id="54" presetID="12" presetClass="entr" presetSubtype="8" fill="hold" grpId="0" nodeType="afterEffect">
                                  <p:stCondLst>
                                    <p:cond delay="0"/>
                                  </p:stCondLst>
                                  <p:childTnLst>
                                    <p:set>
                                      <p:cBhvr>
                                        <p:cTn id="55" dur="1" fill="hold">
                                          <p:stCondLst>
                                            <p:cond delay="0"/>
                                          </p:stCondLst>
                                        </p:cTn>
                                        <p:tgtEl>
                                          <p:spTgt spid="403474"/>
                                        </p:tgtEl>
                                        <p:attrNameLst>
                                          <p:attrName>style.visibility</p:attrName>
                                        </p:attrNameLst>
                                      </p:cBhvr>
                                      <p:to>
                                        <p:strVal val="visible"/>
                                      </p:to>
                                    </p:set>
                                    <p:animEffect transition="in" filter="slide(fromLeft)">
                                      <p:cBhvr>
                                        <p:cTn id="56" dur="500"/>
                                        <p:tgtEl>
                                          <p:spTgt spid="403474"/>
                                        </p:tgtEl>
                                      </p:cBhvr>
                                    </p:animEffect>
                                  </p:childTnLst>
                                </p:cTn>
                              </p:par>
                            </p:childTnLst>
                          </p:cTn>
                        </p:par>
                        <p:par>
                          <p:cTn id="57" fill="hold">
                            <p:stCondLst>
                              <p:cond delay="1000"/>
                            </p:stCondLst>
                            <p:childTnLst>
                              <p:par>
                                <p:cTn id="58" presetID="5" presetClass="entr" presetSubtype="10" fill="hold" nodeType="afterEffect">
                                  <p:stCondLst>
                                    <p:cond delay="0"/>
                                  </p:stCondLst>
                                  <p:childTnLst>
                                    <p:set>
                                      <p:cBhvr>
                                        <p:cTn id="59" dur="1" fill="hold">
                                          <p:stCondLst>
                                            <p:cond delay="0"/>
                                          </p:stCondLst>
                                        </p:cTn>
                                        <p:tgtEl>
                                          <p:spTgt spid="403469"/>
                                        </p:tgtEl>
                                        <p:attrNameLst>
                                          <p:attrName>style.visibility</p:attrName>
                                        </p:attrNameLst>
                                      </p:cBhvr>
                                      <p:to>
                                        <p:strVal val="visible"/>
                                      </p:to>
                                    </p:set>
                                    <p:animEffect transition="in" filter="checkerboard(across)">
                                      <p:cBhvr>
                                        <p:cTn id="60" dur="500"/>
                                        <p:tgtEl>
                                          <p:spTgt spid="403469"/>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403483"/>
                                        </p:tgtEl>
                                        <p:attrNameLst>
                                          <p:attrName>style.visibility</p:attrName>
                                        </p:attrNameLst>
                                      </p:cBhvr>
                                      <p:to>
                                        <p:strVal val="visible"/>
                                      </p:to>
                                    </p:set>
                                    <p:animEffect transition="in" filter="slide(fromLeft)">
                                      <p:cBhvr>
                                        <p:cTn id="65" dur="500"/>
                                        <p:tgtEl>
                                          <p:spTgt spid="403483"/>
                                        </p:tgtEl>
                                      </p:cBhvr>
                                    </p:animEffect>
                                  </p:childTnLst>
                                </p:cTn>
                              </p:par>
                            </p:childTnLst>
                          </p:cTn>
                        </p:par>
                        <p:par>
                          <p:cTn id="66" fill="hold">
                            <p:stCondLst>
                              <p:cond delay="500"/>
                            </p:stCondLst>
                            <p:childTnLst>
                              <p:par>
                                <p:cTn id="67" presetID="12" presetClass="entr" presetSubtype="8" fill="hold" grpId="0" nodeType="afterEffect">
                                  <p:stCondLst>
                                    <p:cond delay="0"/>
                                  </p:stCondLst>
                                  <p:childTnLst>
                                    <p:set>
                                      <p:cBhvr>
                                        <p:cTn id="68" dur="1" fill="hold">
                                          <p:stCondLst>
                                            <p:cond delay="0"/>
                                          </p:stCondLst>
                                        </p:cTn>
                                        <p:tgtEl>
                                          <p:spTgt spid="403475"/>
                                        </p:tgtEl>
                                        <p:attrNameLst>
                                          <p:attrName>style.visibility</p:attrName>
                                        </p:attrNameLst>
                                      </p:cBhvr>
                                      <p:to>
                                        <p:strVal val="visible"/>
                                      </p:to>
                                    </p:set>
                                    <p:animEffect transition="in" filter="slide(fromLeft)">
                                      <p:cBhvr>
                                        <p:cTn id="69" dur="500"/>
                                        <p:tgtEl>
                                          <p:spTgt spid="403475"/>
                                        </p:tgtEl>
                                      </p:cBhvr>
                                    </p:animEffect>
                                  </p:childTnLst>
                                </p:cTn>
                              </p:par>
                            </p:childTnLst>
                          </p:cTn>
                        </p:par>
                        <p:par>
                          <p:cTn id="70" fill="hold">
                            <p:stCondLst>
                              <p:cond delay="1000"/>
                            </p:stCondLst>
                            <p:childTnLst>
                              <p:par>
                                <p:cTn id="71" presetID="5" presetClass="entr" presetSubtype="10" fill="hold" nodeType="afterEffect">
                                  <p:stCondLst>
                                    <p:cond delay="0"/>
                                  </p:stCondLst>
                                  <p:childTnLst>
                                    <p:set>
                                      <p:cBhvr>
                                        <p:cTn id="72" dur="1" fill="hold">
                                          <p:stCondLst>
                                            <p:cond delay="0"/>
                                          </p:stCondLst>
                                        </p:cTn>
                                        <p:tgtEl>
                                          <p:spTgt spid="403487"/>
                                        </p:tgtEl>
                                        <p:attrNameLst>
                                          <p:attrName>style.visibility</p:attrName>
                                        </p:attrNameLst>
                                      </p:cBhvr>
                                      <p:to>
                                        <p:strVal val="visible"/>
                                      </p:to>
                                    </p:set>
                                    <p:animEffect transition="in" filter="checkerboard(across)">
                                      <p:cBhvr>
                                        <p:cTn id="73" dur="500"/>
                                        <p:tgtEl>
                                          <p:spTgt spid="403487"/>
                                        </p:tgtEl>
                                      </p:cBhvr>
                                    </p:animEffect>
                                  </p:childTnLst>
                                </p:cTn>
                              </p:par>
                            </p:childTnLst>
                          </p:cTn>
                        </p:par>
                        <p:par>
                          <p:cTn id="74" fill="hold">
                            <p:stCondLst>
                              <p:cond delay="1500"/>
                            </p:stCondLst>
                            <p:childTnLst>
                              <p:par>
                                <p:cTn id="75" presetID="5" presetClass="entr" presetSubtype="10" fill="hold" nodeType="afterEffect">
                                  <p:stCondLst>
                                    <p:cond delay="0"/>
                                  </p:stCondLst>
                                  <p:childTnLst>
                                    <p:set>
                                      <p:cBhvr>
                                        <p:cTn id="76" dur="1" fill="hold">
                                          <p:stCondLst>
                                            <p:cond delay="0"/>
                                          </p:stCondLst>
                                        </p:cTn>
                                        <p:tgtEl>
                                          <p:spTgt spid="403468"/>
                                        </p:tgtEl>
                                        <p:attrNameLst>
                                          <p:attrName>style.visibility</p:attrName>
                                        </p:attrNameLst>
                                      </p:cBhvr>
                                      <p:to>
                                        <p:strVal val="visible"/>
                                      </p:to>
                                    </p:set>
                                    <p:animEffect transition="in" filter="checkerboard(across)">
                                      <p:cBhvr>
                                        <p:cTn id="77" dur="500"/>
                                        <p:tgtEl>
                                          <p:spTgt spid="403468"/>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1" fill="hold" grpId="0" nodeType="clickEffect">
                                  <p:stCondLst>
                                    <p:cond delay="0"/>
                                  </p:stCondLst>
                                  <p:childTnLst>
                                    <p:set>
                                      <p:cBhvr>
                                        <p:cTn id="81" dur="1" fill="hold">
                                          <p:stCondLst>
                                            <p:cond delay="0"/>
                                          </p:stCondLst>
                                        </p:cTn>
                                        <p:tgtEl>
                                          <p:spTgt spid="403485"/>
                                        </p:tgtEl>
                                        <p:attrNameLst>
                                          <p:attrName>style.visibility</p:attrName>
                                        </p:attrNameLst>
                                      </p:cBhvr>
                                      <p:to>
                                        <p:strVal val="visible"/>
                                      </p:to>
                                    </p:set>
                                    <p:animEffect transition="in" filter="slide(fromTop)">
                                      <p:cBhvr>
                                        <p:cTn id="82" dur="500"/>
                                        <p:tgtEl>
                                          <p:spTgt spid="403485"/>
                                        </p:tgtEl>
                                      </p:cBhvr>
                                    </p:animEffect>
                                  </p:childTnLst>
                                </p:cTn>
                              </p:par>
                            </p:childTnLst>
                          </p:cTn>
                        </p:par>
                        <p:par>
                          <p:cTn id="83" fill="hold">
                            <p:stCondLst>
                              <p:cond delay="500"/>
                            </p:stCondLst>
                            <p:childTnLst>
                              <p:par>
                                <p:cTn id="84" presetID="12" presetClass="entr" presetSubtype="1" fill="hold" grpId="0" nodeType="afterEffect">
                                  <p:stCondLst>
                                    <p:cond delay="0"/>
                                  </p:stCondLst>
                                  <p:childTnLst>
                                    <p:set>
                                      <p:cBhvr>
                                        <p:cTn id="85" dur="1" fill="hold">
                                          <p:stCondLst>
                                            <p:cond delay="0"/>
                                          </p:stCondLst>
                                        </p:cTn>
                                        <p:tgtEl>
                                          <p:spTgt spid="403488"/>
                                        </p:tgtEl>
                                        <p:attrNameLst>
                                          <p:attrName>style.visibility</p:attrName>
                                        </p:attrNameLst>
                                      </p:cBhvr>
                                      <p:to>
                                        <p:strVal val="visible"/>
                                      </p:to>
                                    </p:set>
                                    <p:animEffect transition="in" filter="slide(fromTop)">
                                      <p:cBhvr>
                                        <p:cTn id="86" dur="500"/>
                                        <p:tgtEl>
                                          <p:spTgt spid="403488"/>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1" fill="hold" grpId="0" nodeType="clickEffect">
                                  <p:stCondLst>
                                    <p:cond delay="0"/>
                                  </p:stCondLst>
                                  <p:childTnLst>
                                    <p:set>
                                      <p:cBhvr>
                                        <p:cTn id="90" dur="1" fill="hold">
                                          <p:stCondLst>
                                            <p:cond delay="0"/>
                                          </p:stCondLst>
                                        </p:cTn>
                                        <p:tgtEl>
                                          <p:spTgt spid="403489"/>
                                        </p:tgtEl>
                                        <p:attrNameLst>
                                          <p:attrName>style.visibility</p:attrName>
                                        </p:attrNameLst>
                                      </p:cBhvr>
                                      <p:to>
                                        <p:strVal val="visible"/>
                                      </p:to>
                                    </p:set>
                                    <p:animEffect transition="in" filter="slide(fromTop)">
                                      <p:cBhvr>
                                        <p:cTn id="91" dur="500"/>
                                        <p:tgtEl>
                                          <p:spTgt spid="403489"/>
                                        </p:tgtEl>
                                      </p:cBhvr>
                                    </p:animEffect>
                                  </p:childTnLst>
                                </p:cTn>
                              </p:par>
                            </p:childTnLst>
                          </p:cTn>
                        </p:par>
                        <p:par>
                          <p:cTn id="92" fill="hold">
                            <p:stCondLst>
                              <p:cond delay="500"/>
                            </p:stCondLst>
                            <p:childTnLst>
                              <p:par>
                                <p:cTn id="93" presetID="12" presetClass="entr" presetSubtype="1" fill="hold" grpId="0" nodeType="afterEffect">
                                  <p:stCondLst>
                                    <p:cond delay="0"/>
                                  </p:stCondLst>
                                  <p:childTnLst>
                                    <p:set>
                                      <p:cBhvr>
                                        <p:cTn id="94" dur="1" fill="hold">
                                          <p:stCondLst>
                                            <p:cond delay="0"/>
                                          </p:stCondLst>
                                        </p:cTn>
                                        <p:tgtEl>
                                          <p:spTgt spid="403476"/>
                                        </p:tgtEl>
                                        <p:attrNameLst>
                                          <p:attrName>style.visibility</p:attrName>
                                        </p:attrNameLst>
                                      </p:cBhvr>
                                      <p:to>
                                        <p:strVal val="visible"/>
                                      </p:to>
                                    </p:set>
                                    <p:animEffect transition="in" filter="slide(fromTop)">
                                      <p:cBhvr>
                                        <p:cTn id="95" dur="500"/>
                                        <p:tgtEl>
                                          <p:spTgt spid="403476"/>
                                        </p:tgtEl>
                                      </p:cBhvr>
                                    </p:animEffect>
                                  </p:childTnLst>
                                </p:cTn>
                              </p:par>
                            </p:childTnLst>
                          </p:cTn>
                        </p:par>
                        <p:par>
                          <p:cTn id="96" fill="hold">
                            <p:stCondLst>
                              <p:cond delay="1000"/>
                            </p:stCondLst>
                            <p:childTnLst>
                              <p:par>
                                <p:cTn id="97" presetID="5" presetClass="entr" presetSubtype="10" fill="hold" nodeType="afterEffect">
                                  <p:stCondLst>
                                    <p:cond delay="0"/>
                                  </p:stCondLst>
                                  <p:childTnLst>
                                    <p:set>
                                      <p:cBhvr>
                                        <p:cTn id="98" dur="1" fill="hold">
                                          <p:stCondLst>
                                            <p:cond delay="0"/>
                                          </p:stCondLst>
                                        </p:cTn>
                                        <p:tgtEl>
                                          <p:spTgt spid="403466"/>
                                        </p:tgtEl>
                                        <p:attrNameLst>
                                          <p:attrName>style.visibility</p:attrName>
                                        </p:attrNameLst>
                                      </p:cBhvr>
                                      <p:to>
                                        <p:strVal val="visible"/>
                                      </p:to>
                                    </p:set>
                                    <p:animEffect transition="in" filter="checkerboard(across)">
                                      <p:cBhvr>
                                        <p:cTn id="99" dur="500"/>
                                        <p:tgtEl>
                                          <p:spTgt spid="403466"/>
                                        </p:tgtEl>
                                      </p:cBhvr>
                                    </p:animEffect>
                                  </p:childTnLst>
                                </p:cTn>
                              </p:par>
                            </p:childTnLst>
                          </p:cTn>
                        </p:par>
                        <p:par>
                          <p:cTn id="100" fill="hold">
                            <p:stCondLst>
                              <p:cond delay="1500"/>
                            </p:stCondLst>
                            <p:childTnLst>
                              <p:par>
                                <p:cTn id="101" presetID="12" presetClass="entr" presetSubtype="1" fill="hold" grpId="0" nodeType="afterEffect">
                                  <p:stCondLst>
                                    <p:cond delay="0"/>
                                  </p:stCondLst>
                                  <p:childTnLst>
                                    <p:set>
                                      <p:cBhvr>
                                        <p:cTn id="102" dur="1" fill="hold">
                                          <p:stCondLst>
                                            <p:cond delay="0"/>
                                          </p:stCondLst>
                                        </p:cTn>
                                        <p:tgtEl>
                                          <p:spTgt spid="403490"/>
                                        </p:tgtEl>
                                        <p:attrNameLst>
                                          <p:attrName>style.visibility</p:attrName>
                                        </p:attrNameLst>
                                      </p:cBhvr>
                                      <p:to>
                                        <p:strVal val="visible"/>
                                      </p:to>
                                    </p:set>
                                    <p:animEffect transition="in" filter="slide(fromTop)">
                                      <p:cBhvr>
                                        <p:cTn id="103" dur="500"/>
                                        <p:tgtEl>
                                          <p:spTgt spid="403490"/>
                                        </p:tgtEl>
                                      </p:cBhvr>
                                    </p:animEffect>
                                  </p:childTnLst>
                                </p:cTn>
                              </p:par>
                            </p:childTnLst>
                          </p:cTn>
                        </p:par>
                        <p:par>
                          <p:cTn id="104" fill="hold">
                            <p:stCondLst>
                              <p:cond delay="2000"/>
                            </p:stCondLst>
                            <p:childTnLst>
                              <p:par>
                                <p:cTn id="105" presetID="12" presetClass="entr" presetSubtype="1" fill="hold" grpId="0" nodeType="afterEffect">
                                  <p:stCondLst>
                                    <p:cond delay="0"/>
                                  </p:stCondLst>
                                  <p:childTnLst>
                                    <p:set>
                                      <p:cBhvr>
                                        <p:cTn id="106" dur="1" fill="hold">
                                          <p:stCondLst>
                                            <p:cond delay="0"/>
                                          </p:stCondLst>
                                        </p:cTn>
                                        <p:tgtEl>
                                          <p:spTgt spid="403478"/>
                                        </p:tgtEl>
                                        <p:attrNameLst>
                                          <p:attrName>style.visibility</p:attrName>
                                        </p:attrNameLst>
                                      </p:cBhvr>
                                      <p:to>
                                        <p:strVal val="visible"/>
                                      </p:to>
                                    </p:set>
                                    <p:animEffect transition="in" filter="slide(fromTop)">
                                      <p:cBhvr>
                                        <p:cTn id="107" dur="500"/>
                                        <p:tgtEl>
                                          <p:spTgt spid="403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1" grpId="0" animBg="1" autoUpdateAnimBg="0"/>
      <p:bldP spid="403472" grpId="0" animBg="1" autoUpdateAnimBg="0"/>
      <p:bldP spid="403473" grpId="0" animBg="1" autoUpdateAnimBg="0"/>
      <p:bldP spid="403474" grpId="0" animBg="1" autoUpdateAnimBg="0"/>
      <p:bldP spid="403475" grpId="0" animBg="1" autoUpdateAnimBg="0"/>
      <p:bldP spid="403476" grpId="0" animBg="1" autoUpdateAnimBg="0"/>
      <p:bldP spid="403477" grpId="0" animBg="1" autoUpdateAnimBg="0"/>
      <p:bldP spid="403478" grpId="0" animBg="1" autoUpdateAnimBg="0"/>
      <p:bldP spid="403479" grpId="0" animBg="1"/>
      <p:bldP spid="403480" grpId="0" animBg="1"/>
      <p:bldP spid="403481" grpId="0" animBg="1"/>
      <p:bldP spid="403482" grpId="0" animBg="1"/>
      <p:bldP spid="403483" grpId="0" animBg="1"/>
      <p:bldP spid="403485" grpId="0" animBg="1"/>
      <p:bldP spid="403488" grpId="0" animBg="1" autoUpdateAnimBg="0"/>
      <p:bldP spid="403489" grpId="0" animBg="1"/>
      <p:bldP spid="4034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261938" y="241300"/>
            <a:ext cx="8534400" cy="533400"/>
          </a:xfrm>
          <a:noFill/>
          <a:ln/>
        </p:spPr>
        <p:txBody>
          <a:bodyPr/>
          <a:lstStyle/>
          <a:p>
            <a:r>
              <a:rPr lang="en-US" dirty="0" smtClean="0"/>
              <a:t>Performance testing steps</a:t>
            </a:r>
            <a:endParaRPr lang="en-US" dirty="0"/>
          </a:p>
        </p:txBody>
      </p:sp>
      <p:sp>
        <p:nvSpPr>
          <p:cNvPr id="547843" name="Rectangle 3"/>
          <p:cNvSpPr>
            <a:spLocks noChangeArrowheads="1"/>
          </p:cNvSpPr>
          <p:nvPr/>
        </p:nvSpPr>
        <p:spPr bwMode="auto">
          <a:xfrm>
            <a:off x="350838" y="1320800"/>
            <a:ext cx="1762125" cy="633413"/>
          </a:xfrm>
          <a:prstGeom prst="rect">
            <a:avLst/>
          </a:prstGeom>
          <a:solidFill>
            <a:srgbClr val="80B8DD"/>
          </a:solidFill>
          <a:ln w="9525">
            <a:solidFill>
              <a:schemeClr val="tx1"/>
            </a:solidFill>
            <a:miter lim="800000"/>
            <a:headEnd/>
            <a:tailEnd/>
          </a:ln>
          <a:effectLst>
            <a:outerShdw dist="107763" dir="2700000" algn="ctr" rotWithShape="0">
              <a:srgbClr val="94968A">
                <a:alpha val="50000"/>
              </a:srgbClr>
            </a:outerShdw>
          </a:effectLst>
        </p:spPr>
        <p:txBody>
          <a:bodyPr wrap="none" anchor="ctr"/>
          <a:lstStyle/>
          <a:p>
            <a:r>
              <a:rPr lang="en-US" sz="1500" b="1">
                <a:effectLst>
                  <a:outerShdw blurRad="38100" dist="38100" dir="2700000" algn="tl">
                    <a:srgbClr val="000000"/>
                  </a:outerShdw>
                </a:effectLst>
              </a:rPr>
              <a:t>INCEPTION</a:t>
            </a:r>
            <a:endParaRPr lang="en-US" sz="1500">
              <a:effectLst>
                <a:outerShdw blurRad="38100" dist="38100" dir="2700000" algn="tl">
                  <a:srgbClr val="000000"/>
                </a:outerShdw>
              </a:effectLst>
            </a:endParaRPr>
          </a:p>
        </p:txBody>
      </p:sp>
      <p:sp>
        <p:nvSpPr>
          <p:cNvPr id="547844" name="Rectangle 4"/>
          <p:cNvSpPr>
            <a:spLocks noChangeArrowheads="1"/>
          </p:cNvSpPr>
          <p:nvPr/>
        </p:nvSpPr>
        <p:spPr bwMode="auto">
          <a:xfrm>
            <a:off x="346075" y="2630488"/>
            <a:ext cx="1762125" cy="633412"/>
          </a:xfrm>
          <a:prstGeom prst="rect">
            <a:avLst/>
          </a:prstGeom>
          <a:solidFill>
            <a:srgbClr val="80B8DD"/>
          </a:solidFill>
          <a:ln w="9525" algn="ctr">
            <a:solidFill>
              <a:schemeClr val="tx1"/>
            </a:solidFill>
            <a:miter lim="800000"/>
            <a:headEnd/>
            <a:tailEnd/>
          </a:ln>
          <a:effectLst>
            <a:outerShdw dist="107763" dir="2700000" algn="ctr" rotWithShape="0">
              <a:srgbClr val="94968A">
                <a:alpha val="50000"/>
              </a:srgbClr>
            </a:outerShdw>
          </a:effectLst>
        </p:spPr>
        <p:txBody>
          <a:bodyPr wrap="none" anchor="ctr"/>
          <a:lstStyle/>
          <a:p>
            <a:r>
              <a:rPr lang="en-US" sz="1500" b="1">
                <a:effectLst>
                  <a:outerShdw blurRad="38100" dist="38100" dir="2700000" algn="tl">
                    <a:srgbClr val="000000"/>
                  </a:outerShdw>
                </a:effectLst>
              </a:rPr>
              <a:t>ELABORATION</a:t>
            </a:r>
          </a:p>
        </p:txBody>
      </p:sp>
      <p:sp>
        <p:nvSpPr>
          <p:cNvPr id="547845" name="Rectangle 5"/>
          <p:cNvSpPr>
            <a:spLocks noChangeArrowheads="1"/>
          </p:cNvSpPr>
          <p:nvPr/>
        </p:nvSpPr>
        <p:spPr bwMode="auto">
          <a:xfrm>
            <a:off x="341313" y="4054475"/>
            <a:ext cx="1762125" cy="633413"/>
          </a:xfrm>
          <a:prstGeom prst="rect">
            <a:avLst/>
          </a:prstGeom>
          <a:solidFill>
            <a:srgbClr val="80B8DD"/>
          </a:solidFill>
          <a:ln w="9525" algn="ctr">
            <a:solidFill>
              <a:schemeClr val="tx1"/>
            </a:solidFill>
            <a:miter lim="800000"/>
            <a:headEnd/>
            <a:tailEnd/>
          </a:ln>
          <a:effectLst>
            <a:outerShdw dist="107763" dir="2700000" algn="ctr" rotWithShape="0">
              <a:srgbClr val="94968A">
                <a:alpha val="50000"/>
              </a:srgbClr>
            </a:outerShdw>
          </a:effectLst>
        </p:spPr>
        <p:txBody>
          <a:bodyPr wrap="none" anchor="ctr"/>
          <a:lstStyle/>
          <a:p>
            <a:r>
              <a:rPr lang="en-US" sz="1500" b="1">
                <a:effectLst>
                  <a:outerShdw blurRad="38100" dist="38100" dir="2700000" algn="tl">
                    <a:srgbClr val="000000"/>
                  </a:outerShdw>
                </a:effectLst>
              </a:rPr>
              <a:t>CONSTRUCTION</a:t>
            </a:r>
          </a:p>
        </p:txBody>
      </p:sp>
      <p:sp>
        <p:nvSpPr>
          <p:cNvPr id="547846" name="Rectangle 6"/>
          <p:cNvSpPr>
            <a:spLocks noChangeArrowheads="1"/>
          </p:cNvSpPr>
          <p:nvPr/>
        </p:nvSpPr>
        <p:spPr bwMode="auto">
          <a:xfrm>
            <a:off x="341313" y="5397500"/>
            <a:ext cx="1762125" cy="633413"/>
          </a:xfrm>
          <a:prstGeom prst="rect">
            <a:avLst/>
          </a:prstGeom>
          <a:solidFill>
            <a:srgbClr val="80B8DD"/>
          </a:solidFill>
          <a:ln w="9525" algn="ctr">
            <a:solidFill>
              <a:schemeClr val="tx1"/>
            </a:solidFill>
            <a:miter lim="800000"/>
            <a:headEnd/>
            <a:tailEnd/>
          </a:ln>
          <a:effectLst>
            <a:outerShdw dist="107763" dir="2700000" algn="ctr" rotWithShape="0">
              <a:srgbClr val="94968A">
                <a:alpha val="50000"/>
              </a:srgbClr>
            </a:outerShdw>
          </a:effectLst>
        </p:spPr>
        <p:txBody>
          <a:bodyPr wrap="none" anchor="ctr"/>
          <a:lstStyle/>
          <a:p>
            <a:r>
              <a:rPr lang="en-US" sz="1500" b="1">
                <a:effectLst>
                  <a:outerShdw blurRad="38100" dist="38100" dir="2700000" algn="tl">
                    <a:srgbClr val="000000"/>
                  </a:outerShdw>
                </a:effectLst>
              </a:rPr>
              <a:t>TRANSITION</a:t>
            </a:r>
          </a:p>
        </p:txBody>
      </p:sp>
      <p:sp>
        <p:nvSpPr>
          <p:cNvPr id="547847" name="AutoShape 7"/>
          <p:cNvSpPr>
            <a:spLocks noChangeArrowheads="1"/>
          </p:cNvSpPr>
          <p:nvPr/>
        </p:nvSpPr>
        <p:spPr bwMode="auto">
          <a:xfrm>
            <a:off x="957263" y="2114550"/>
            <a:ext cx="485775" cy="433388"/>
          </a:xfrm>
          <a:prstGeom prst="downArrow">
            <a:avLst>
              <a:gd name="adj1" fmla="val 50000"/>
              <a:gd name="adj2" fmla="val 25000"/>
            </a:avLst>
          </a:prstGeom>
          <a:solidFill>
            <a:schemeClr val="accent1"/>
          </a:solidFill>
          <a:ln w="9525" algn="ctr">
            <a:noFill/>
            <a:miter lim="800000"/>
            <a:headEnd/>
            <a:tailEnd/>
          </a:ln>
          <a:effectLst/>
        </p:spPr>
        <p:txBody>
          <a:bodyPr wrap="none" anchor="ctr"/>
          <a:lstStyle/>
          <a:p>
            <a:endParaRPr lang="en-US"/>
          </a:p>
        </p:txBody>
      </p:sp>
      <p:sp>
        <p:nvSpPr>
          <p:cNvPr id="547848" name="AutoShape 8"/>
          <p:cNvSpPr>
            <a:spLocks noChangeArrowheads="1"/>
          </p:cNvSpPr>
          <p:nvPr/>
        </p:nvSpPr>
        <p:spPr bwMode="auto">
          <a:xfrm>
            <a:off x="952500" y="3438525"/>
            <a:ext cx="485775" cy="433388"/>
          </a:xfrm>
          <a:prstGeom prst="downArrow">
            <a:avLst>
              <a:gd name="adj1" fmla="val 50000"/>
              <a:gd name="adj2" fmla="val 25000"/>
            </a:avLst>
          </a:prstGeom>
          <a:solidFill>
            <a:schemeClr val="accent1"/>
          </a:solidFill>
          <a:ln w="9525" algn="ctr">
            <a:noFill/>
            <a:miter lim="800000"/>
            <a:headEnd/>
            <a:tailEnd/>
          </a:ln>
          <a:effectLst/>
        </p:spPr>
        <p:txBody>
          <a:bodyPr wrap="none" anchor="ctr"/>
          <a:lstStyle/>
          <a:p>
            <a:endParaRPr lang="en-US"/>
          </a:p>
        </p:txBody>
      </p:sp>
      <p:sp>
        <p:nvSpPr>
          <p:cNvPr id="547849" name="AutoShape 9"/>
          <p:cNvSpPr>
            <a:spLocks noChangeArrowheads="1"/>
          </p:cNvSpPr>
          <p:nvPr/>
        </p:nvSpPr>
        <p:spPr bwMode="auto">
          <a:xfrm>
            <a:off x="952500" y="4867275"/>
            <a:ext cx="485775" cy="433388"/>
          </a:xfrm>
          <a:prstGeom prst="downArrow">
            <a:avLst>
              <a:gd name="adj1" fmla="val 50000"/>
              <a:gd name="adj2" fmla="val 25000"/>
            </a:avLst>
          </a:prstGeom>
          <a:solidFill>
            <a:schemeClr val="accent1"/>
          </a:solidFill>
          <a:ln w="9525" algn="ctr">
            <a:noFill/>
            <a:miter lim="800000"/>
            <a:headEnd/>
            <a:tailEnd/>
          </a:ln>
          <a:effectLst/>
        </p:spPr>
        <p:txBody>
          <a:bodyPr wrap="none" anchor="ctr"/>
          <a:lstStyle/>
          <a:p>
            <a:endParaRPr lang="en-US"/>
          </a:p>
        </p:txBody>
      </p:sp>
      <p:sp>
        <p:nvSpPr>
          <p:cNvPr id="547850" name="AutoShape 10"/>
          <p:cNvSpPr>
            <a:spLocks noChangeArrowheads="1"/>
          </p:cNvSpPr>
          <p:nvPr/>
        </p:nvSpPr>
        <p:spPr bwMode="auto">
          <a:xfrm>
            <a:off x="2738438" y="134778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51" name="AutoShape 11"/>
          <p:cNvSpPr>
            <a:spLocks noChangeArrowheads="1"/>
          </p:cNvSpPr>
          <p:nvPr/>
        </p:nvSpPr>
        <p:spPr bwMode="auto">
          <a:xfrm>
            <a:off x="4071938" y="134778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52" name="AutoShape 12"/>
          <p:cNvSpPr>
            <a:spLocks noChangeArrowheads="1"/>
          </p:cNvSpPr>
          <p:nvPr/>
        </p:nvSpPr>
        <p:spPr bwMode="auto">
          <a:xfrm>
            <a:off x="5372100" y="134778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53" name="Text Box 13"/>
          <p:cNvSpPr txBox="1">
            <a:spLocks noChangeArrowheads="1"/>
          </p:cNvSpPr>
          <p:nvPr/>
        </p:nvSpPr>
        <p:spPr bwMode="auto">
          <a:xfrm>
            <a:off x="4452938" y="142398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789C99"/>
                </a:solidFill>
              </a:rPr>
              <a:t>2</a:t>
            </a:r>
          </a:p>
        </p:txBody>
      </p:sp>
      <p:sp>
        <p:nvSpPr>
          <p:cNvPr id="547854" name="Text Box 14"/>
          <p:cNvSpPr txBox="1">
            <a:spLocks noChangeArrowheads="1"/>
          </p:cNvSpPr>
          <p:nvPr/>
        </p:nvSpPr>
        <p:spPr bwMode="auto">
          <a:xfrm>
            <a:off x="5753100" y="142398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3</a:t>
            </a:r>
          </a:p>
        </p:txBody>
      </p:sp>
      <p:sp>
        <p:nvSpPr>
          <p:cNvPr id="547855" name="Text Box 15"/>
          <p:cNvSpPr txBox="1">
            <a:spLocks noChangeArrowheads="1"/>
          </p:cNvSpPr>
          <p:nvPr/>
        </p:nvSpPr>
        <p:spPr bwMode="auto">
          <a:xfrm>
            <a:off x="2413000" y="1939925"/>
            <a:ext cx="1604963" cy="517525"/>
          </a:xfrm>
          <a:prstGeom prst="rect">
            <a:avLst/>
          </a:prstGeom>
          <a:noFill/>
          <a:ln w="9525" algn="ctr">
            <a:noFill/>
            <a:miter lim="800000"/>
            <a:headEnd/>
            <a:tailEnd/>
          </a:ln>
          <a:effectLst/>
        </p:spPr>
        <p:txBody>
          <a:bodyPr>
            <a:spAutoFit/>
          </a:bodyPr>
          <a:lstStyle/>
          <a:p>
            <a:r>
              <a:rPr lang="en-US" b="1" i="0">
                <a:solidFill>
                  <a:srgbClr val="5C84C0"/>
                </a:solidFill>
              </a:rPr>
              <a:t>High Level Reqt. Gathering</a:t>
            </a:r>
          </a:p>
        </p:txBody>
      </p:sp>
      <p:sp>
        <p:nvSpPr>
          <p:cNvPr id="547856" name="Text Box 16"/>
          <p:cNvSpPr txBox="1">
            <a:spLocks noChangeArrowheads="1"/>
          </p:cNvSpPr>
          <p:nvPr/>
        </p:nvSpPr>
        <p:spPr bwMode="auto">
          <a:xfrm>
            <a:off x="5151438" y="1949450"/>
            <a:ext cx="1604962" cy="517525"/>
          </a:xfrm>
          <a:prstGeom prst="rect">
            <a:avLst/>
          </a:prstGeom>
          <a:noFill/>
          <a:ln w="9525" algn="ctr">
            <a:noFill/>
            <a:miter lim="800000"/>
            <a:headEnd/>
            <a:tailEnd/>
          </a:ln>
          <a:effectLst/>
        </p:spPr>
        <p:txBody>
          <a:bodyPr>
            <a:spAutoFit/>
          </a:bodyPr>
          <a:lstStyle/>
          <a:p>
            <a:r>
              <a:rPr lang="en-US" b="1" i="0">
                <a:solidFill>
                  <a:srgbClr val="5C84C0"/>
                </a:solidFill>
              </a:rPr>
              <a:t>Detailed Reqt. Gathering</a:t>
            </a:r>
          </a:p>
        </p:txBody>
      </p:sp>
      <p:sp>
        <p:nvSpPr>
          <p:cNvPr id="547857" name="Text Box 17"/>
          <p:cNvSpPr txBox="1">
            <a:spLocks noChangeArrowheads="1"/>
          </p:cNvSpPr>
          <p:nvPr/>
        </p:nvSpPr>
        <p:spPr bwMode="auto">
          <a:xfrm>
            <a:off x="3922713" y="1949450"/>
            <a:ext cx="1304925" cy="304800"/>
          </a:xfrm>
          <a:prstGeom prst="rect">
            <a:avLst/>
          </a:prstGeom>
          <a:noFill/>
          <a:ln w="9525" algn="ctr">
            <a:noFill/>
            <a:miter lim="800000"/>
            <a:headEnd/>
            <a:tailEnd/>
          </a:ln>
          <a:effectLst/>
        </p:spPr>
        <p:txBody>
          <a:bodyPr>
            <a:spAutoFit/>
          </a:bodyPr>
          <a:lstStyle/>
          <a:p>
            <a:r>
              <a:rPr lang="en-US" b="1" i="0">
                <a:solidFill>
                  <a:srgbClr val="789C99"/>
                </a:solidFill>
              </a:rPr>
              <a:t>Estimation</a:t>
            </a:r>
          </a:p>
        </p:txBody>
      </p:sp>
      <p:sp>
        <p:nvSpPr>
          <p:cNvPr id="547858" name="AutoShape 18"/>
          <p:cNvSpPr>
            <a:spLocks noChangeArrowheads="1"/>
          </p:cNvSpPr>
          <p:nvPr/>
        </p:nvSpPr>
        <p:spPr bwMode="auto">
          <a:xfrm>
            <a:off x="2733675" y="27003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59" name="AutoShape 19"/>
          <p:cNvSpPr>
            <a:spLocks noChangeArrowheads="1"/>
          </p:cNvSpPr>
          <p:nvPr/>
        </p:nvSpPr>
        <p:spPr bwMode="auto">
          <a:xfrm>
            <a:off x="4067175" y="270033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60" name="AutoShape 20"/>
          <p:cNvSpPr>
            <a:spLocks noChangeArrowheads="1"/>
          </p:cNvSpPr>
          <p:nvPr/>
        </p:nvSpPr>
        <p:spPr bwMode="auto">
          <a:xfrm>
            <a:off x="5367338" y="27003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61" name="Text Box 21"/>
          <p:cNvSpPr txBox="1">
            <a:spLocks noChangeArrowheads="1"/>
          </p:cNvSpPr>
          <p:nvPr/>
        </p:nvSpPr>
        <p:spPr bwMode="auto">
          <a:xfrm>
            <a:off x="3114675"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4</a:t>
            </a:r>
          </a:p>
        </p:txBody>
      </p:sp>
      <p:sp>
        <p:nvSpPr>
          <p:cNvPr id="547862" name="Text Box 22"/>
          <p:cNvSpPr txBox="1">
            <a:spLocks noChangeArrowheads="1"/>
          </p:cNvSpPr>
          <p:nvPr/>
        </p:nvSpPr>
        <p:spPr bwMode="auto">
          <a:xfrm>
            <a:off x="4448175"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789C99"/>
                </a:solidFill>
              </a:rPr>
              <a:t>5</a:t>
            </a:r>
          </a:p>
        </p:txBody>
      </p:sp>
      <p:sp>
        <p:nvSpPr>
          <p:cNvPr id="547863" name="Text Box 23"/>
          <p:cNvSpPr txBox="1">
            <a:spLocks noChangeArrowheads="1"/>
          </p:cNvSpPr>
          <p:nvPr/>
        </p:nvSpPr>
        <p:spPr bwMode="auto">
          <a:xfrm>
            <a:off x="5748338"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6</a:t>
            </a:r>
          </a:p>
        </p:txBody>
      </p:sp>
      <p:sp>
        <p:nvSpPr>
          <p:cNvPr id="547864" name="AutoShape 24"/>
          <p:cNvSpPr>
            <a:spLocks noChangeArrowheads="1"/>
          </p:cNvSpPr>
          <p:nvPr/>
        </p:nvSpPr>
        <p:spPr bwMode="auto">
          <a:xfrm>
            <a:off x="6610350" y="270033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65" name="AutoShape 25"/>
          <p:cNvSpPr>
            <a:spLocks noChangeArrowheads="1"/>
          </p:cNvSpPr>
          <p:nvPr/>
        </p:nvSpPr>
        <p:spPr bwMode="auto">
          <a:xfrm>
            <a:off x="7910513" y="27003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66" name="Text Box 26"/>
          <p:cNvSpPr txBox="1">
            <a:spLocks noChangeArrowheads="1"/>
          </p:cNvSpPr>
          <p:nvPr/>
        </p:nvSpPr>
        <p:spPr bwMode="auto">
          <a:xfrm>
            <a:off x="6991350"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789C99"/>
                </a:solidFill>
              </a:rPr>
              <a:t>7</a:t>
            </a:r>
          </a:p>
        </p:txBody>
      </p:sp>
      <p:sp>
        <p:nvSpPr>
          <p:cNvPr id="547867" name="Text Box 27"/>
          <p:cNvSpPr txBox="1">
            <a:spLocks noChangeArrowheads="1"/>
          </p:cNvSpPr>
          <p:nvPr/>
        </p:nvSpPr>
        <p:spPr bwMode="auto">
          <a:xfrm>
            <a:off x="8291513"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8</a:t>
            </a:r>
          </a:p>
        </p:txBody>
      </p:sp>
      <p:sp>
        <p:nvSpPr>
          <p:cNvPr id="547868" name="Text Box 28"/>
          <p:cNvSpPr txBox="1">
            <a:spLocks noChangeArrowheads="1"/>
          </p:cNvSpPr>
          <p:nvPr/>
        </p:nvSpPr>
        <p:spPr bwMode="auto">
          <a:xfrm>
            <a:off x="2408238" y="3278188"/>
            <a:ext cx="1604962" cy="304800"/>
          </a:xfrm>
          <a:prstGeom prst="rect">
            <a:avLst/>
          </a:prstGeom>
          <a:noFill/>
          <a:ln w="9525" algn="ctr">
            <a:noFill/>
            <a:miter lim="800000"/>
            <a:headEnd/>
            <a:tailEnd/>
          </a:ln>
          <a:effectLst/>
        </p:spPr>
        <p:txBody>
          <a:bodyPr>
            <a:spAutoFit/>
          </a:bodyPr>
          <a:lstStyle/>
          <a:p>
            <a:r>
              <a:rPr lang="en-US" b="1" i="0">
                <a:solidFill>
                  <a:srgbClr val="5C84C0"/>
                </a:solidFill>
              </a:rPr>
              <a:t>Test Plan</a:t>
            </a:r>
          </a:p>
        </p:txBody>
      </p:sp>
      <p:sp>
        <p:nvSpPr>
          <p:cNvPr id="547869" name="Text Box 29"/>
          <p:cNvSpPr txBox="1">
            <a:spLocks noChangeArrowheads="1"/>
          </p:cNvSpPr>
          <p:nvPr/>
        </p:nvSpPr>
        <p:spPr bwMode="auto">
          <a:xfrm>
            <a:off x="5246688" y="3273425"/>
            <a:ext cx="1162050" cy="517525"/>
          </a:xfrm>
          <a:prstGeom prst="rect">
            <a:avLst/>
          </a:prstGeom>
          <a:noFill/>
          <a:ln w="9525" algn="ctr">
            <a:noFill/>
            <a:miter lim="800000"/>
            <a:headEnd/>
            <a:tailEnd/>
          </a:ln>
          <a:effectLst/>
        </p:spPr>
        <p:txBody>
          <a:bodyPr>
            <a:spAutoFit/>
          </a:bodyPr>
          <a:lstStyle/>
          <a:p>
            <a:r>
              <a:rPr lang="en-US" b="1" i="0">
                <a:solidFill>
                  <a:srgbClr val="5C84C0"/>
                </a:solidFill>
              </a:rPr>
              <a:t>Tool Evaluation</a:t>
            </a:r>
          </a:p>
        </p:txBody>
      </p:sp>
      <p:sp>
        <p:nvSpPr>
          <p:cNvPr id="547870" name="Text Box 30"/>
          <p:cNvSpPr txBox="1">
            <a:spLocks noChangeArrowheads="1"/>
          </p:cNvSpPr>
          <p:nvPr/>
        </p:nvSpPr>
        <p:spPr bwMode="auto">
          <a:xfrm>
            <a:off x="3846513" y="3273425"/>
            <a:ext cx="1419225" cy="517525"/>
          </a:xfrm>
          <a:prstGeom prst="rect">
            <a:avLst/>
          </a:prstGeom>
          <a:noFill/>
          <a:ln w="9525" algn="ctr">
            <a:noFill/>
            <a:miter lim="800000"/>
            <a:headEnd/>
            <a:tailEnd/>
          </a:ln>
          <a:effectLst/>
        </p:spPr>
        <p:txBody>
          <a:bodyPr>
            <a:spAutoFit/>
          </a:bodyPr>
          <a:lstStyle/>
          <a:p>
            <a:r>
              <a:rPr lang="en-US" b="1" i="0">
                <a:solidFill>
                  <a:srgbClr val="789C99"/>
                </a:solidFill>
              </a:rPr>
              <a:t>App / Server / NW Evaluation</a:t>
            </a:r>
          </a:p>
        </p:txBody>
      </p:sp>
      <p:sp>
        <p:nvSpPr>
          <p:cNvPr id="547871" name="Text Box 31"/>
          <p:cNvSpPr txBox="1">
            <a:spLocks noChangeArrowheads="1"/>
          </p:cNvSpPr>
          <p:nvPr/>
        </p:nvSpPr>
        <p:spPr bwMode="auto">
          <a:xfrm>
            <a:off x="6427788" y="3268663"/>
            <a:ext cx="1304925" cy="517525"/>
          </a:xfrm>
          <a:prstGeom prst="rect">
            <a:avLst/>
          </a:prstGeom>
          <a:noFill/>
          <a:ln w="9525" algn="ctr">
            <a:noFill/>
            <a:miter lim="800000"/>
            <a:headEnd/>
            <a:tailEnd/>
          </a:ln>
          <a:effectLst/>
        </p:spPr>
        <p:txBody>
          <a:bodyPr>
            <a:spAutoFit/>
          </a:bodyPr>
          <a:lstStyle/>
          <a:p>
            <a:r>
              <a:rPr lang="en-US" b="1" i="0">
                <a:solidFill>
                  <a:srgbClr val="789C99"/>
                </a:solidFill>
              </a:rPr>
              <a:t>BP Identification</a:t>
            </a:r>
          </a:p>
        </p:txBody>
      </p:sp>
      <p:sp>
        <p:nvSpPr>
          <p:cNvPr id="547872" name="Text Box 32"/>
          <p:cNvSpPr txBox="1">
            <a:spLocks noChangeArrowheads="1"/>
          </p:cNvSpPr>
          <p:nvPr/>
        </p:nvSpPr>
        <p:spPr bwMode="auto">
          <a:xfrm>
            <a:off x="7827963" y="3254375"/>
            <a:ext cx="1162050" cy="517525"/>
          </a:xfrm>
          <a:prstGeom prst="rect">
            <a:avLst/>
          </a:prstGeom>
          <a:noFill/>
          <a:ln w="9525" algn="ctr">
            <a:noFill/>
            <a:miter lim="800000"/>
            <a:headEnd/>
            <a:tailEnd/>
          </a:ln>
          <a:effectLst/>
        </p:spPr>
        <p:txBody>
          <a:bodyPr>
            <a:spAutoFit/>
          </a:bodyPr>
          <a:lstStyle/>
          <a:p>
            <a:r>
              <a:rPr lang="en-US" b="1" i="0">
                <a:solidFill>
                  <a:srgbClr val="5C84C0"/>
                </a:solidFill>
              </a:rPr>
              <a:t>Scenario Creation</a:t>
            </a:r>
          </a:p>
        </p:txBody>
      </p:sp>
      <p:sp>
        <p:nvSpPr>
          <p:cNvPr id="547873" name="AutoShape 33"/>
          <p:cNvSpPr>
            <a:spLocks noChangeArrowheads="1"/>
          </p:cNvSpPr>
          <p:nvPr/>
        </p:nvSpPr>
        <p:spPr bwMode="auto">
          <a:xfrm>
            <a:off x="2719388" y="40719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74" name="AutoShape 34"/>
          <p:cNvSpPr>
            <a:spLocks noChangeArrowheads="1"/>
          </p:cNvSpPr>
          <p:nvPr/>
        </p:nvSpPr>
        <p:spPr bwMode="auto">
          <a:xfrm>
            <a:off x="4052888" y="407193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75" name="AutoShape 35"/>
          <p:cNvSpPr>
            <a:spLocks noChangeArrowheads="1"/>
          </p:cNvSpPr>
          <p:nvPr/>
        </p:nvSpPr>
        <p:spPr bwMode="auto">
          <a:xfrm>
            <a:off x="5353050" y="40719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76" name="Text Box 36"/>
          <p:cNvSpPr txBox="1">
            <a:spLocks noChangeArrowheads="1"/>
          </p:cNvSpPr>
          <p:nvPr/>
        </p:nvSpPr>
        <p:spPr bwMode="auto">
          <a:xfrm>
            <a:off x="3100388" y="41481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9</a:t>
            </a:r>
          </a:p>
        </p:txBody>
      </p:sp>
      <p:sp>
        <p:nvSpPr>
          <p:cNvPr id="547877" name="Text Box 37"/>
          <p:cNvSpPr txBox="1">
            <a:spLocks noChangeArrowheads="1"/>
          </p:cNvSpPr>
          <p:nvPr/>
        </p:nvSpPr>
        <p:spPr bwMode="auto">
          <a:xfrm>
            <a:off x="4405313" y="4148138"/>
            <a:ext cx="5334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789C99"/>
                </a:solidFill>
              </a:rPr>
              <a:t>10</a:t>
            </a:r>
          </a:p>
        </p:txBody>
      </p:sp>
      <p:sp>
        <p:nvSpPr>
          <p:cNvPr id="547878" name="Text Box 38"/>
          <p:cNvSpPr txBox="1">
            <a:spLocks noChangeArrowheads="1"/>
          </p:cNvSpPr>
          <p:nvPr/>
        </p:nvSpPr>
        <p:spPr bwMode="auto">
          <a:xfrm>
            <a:off x="5734050" y="4148138"/>
            <a:ext cx="547688"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11</a:t>
            </a:r>
          </a:p>
        </p:txBody>
      </p:sp>
      <p:sp>
        <p:nvSpPr>
          <p:cNvPr id="547879" name="AutoShape 39"/>
          <p:cNvSpPr>
            <a:spLocks noChangeArrowheads="1"/>
          </p:cNvSpPr>
          <p:nvPr/>
        </p:nvSpPr>
        <p:spPr bwMode="auto">
          <a:xfrm>
            <a:off x="6610350" y="407193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80" name="AutoShape 40"/>
          <p:cNvSpPr>
            <a:spLocks noChangeArrowheads="1"/>
          </p:cNvSpPr>
          <p:nvPr/>
        </p:nvSpPr>
        <p:spPr bwMode="auto">
          <a:xfrm>
            <a:off x="7910513" y="40719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81" name="Text Box 41"/>
          <p:cNvSpPr txBox="1">
            <a:spLocks noChangeArrowheads="1"/>
          </p:cNvSpPr>
          <p:nvPr/>
        </p:nvSpPr>
        <p:spPr bwMode="auto">
          <a:xfrm>
            <a:off x="6962775" y="4148138"/>
            <a:ext cx="504825" cy="366712"/>
          </a:xfrm>
          <a:prstGeom prst="rect">
            <a:avLst/>
          </a:prstGeom>
          <a:noFill/>
          <a:ln w="9525">
            <a:noFill/>
            <a:miter lim="800000"/>
            <a:headEnd/>
            <a:tailEnd/>
          </a:ln>
          <a:effectLst/>
        </p:spPr>
        <p:txBody>
          <a:bodyPr>
            <a:spAutoFit/>
          </a:bodyPr>
          <a:lstStyle/>
          <a:p>
            <a:pPr>
              <a:spcBef>
                <a:spcPct val="50000"/>
              </a:spcBef>
            </a:pPr>
            <a:r>
              <a:rPr lang="en-US" sz="1800" b="1" i="0">
                <a:solidFill>
                  <a:srgbClr val="789C99"/>
                </a:solidFill>
              </a:rPr>
              <a:t>12</a:t>
            </a:r>
          </a:p>
        </p:txBody>
      </p:sp>
      <p:sp>
        <p:nvSpPr>
          <p:cNvPr id="547882" name="Text Box 42"/>
          <p:cNvSpPr txBox="1">
            <a:spLocks noChangeArrowheads="1"/>
          </p:cNvSpPr>
          <p:nvPr/>
        </p:nvSpPr>
        <p:spPr bwMode="auto">
          <a:xfrm>
            <a:off x="8291513" y="4148138"/>
            <a:ext cx="504825"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13</a:t>
            </a:r>
          </a:p>
        </p:txBody>
      </p:sp>
      <p:sp>
        <p:nvSpPr>
          <p:cNvPr id="547883" name="Text Box 43"/>
          <p:cNvSpPr txBox="1">
            <a:spLocks noChangeArrowheads="1"/>
          </p:cNvSpPr>
          <p:nvPr/>
        </p:nvSpPr>
        <p:spPr bwMode="auto">
          <a:xfrm>
            <a:off x="2403475" y="4645025"/>
            <a:ext cx="1604963" cy="517525"/>
          </a:xfrm>
          <a:prstGeom prst="rect">
            <a:avLst/>
          </a:prstGeom>
          <a:noFill/>
          <a:ln w="9525" algn="ctr">
            <a:noFill/>
            <a:miter lim="800000"/>
            <a:headEnd/>
            <a:tailEnd/>
          </a:ln>
          <a:effectLst/>
        </p:spPr>
        <p:txBody>
          <a:bodyPr>
            <a:spAutoFit/>
          </a:bodyPr>
          <a:lstStyle/>
          <a:p>
            <a:r>
              <a:rPr lang="en-US" b="1" i="0">
                <a:solidFill>
                  <a:srgbClr val="5C84C0"/>
                </a:solidFill>
              </a:rPr>
              <a:t>Test Case/Script Creation</a:t>
            </a:r>
          </a:p>
        </p:txBody>
      </p:sp>
      <p:sp>
        <p:nvSpPr>
          <p:cNvPr id="547884" name="Text Box 44"/>
          <p:cNvSpPr txBox="1">
            <a:spLocks noChangeArrowheads="1"/>
          </p:cNvSpPr>
          <p:nvPr/>
        </p:nvSpPr>
        <p:spPr bwMode="auto">
          <a:xfrm>
            <a:off x="5213350" y="4640263"/>
            <a:ext cx="1262063" cy="517525"/>
          </a:xfrm>
          <a:prstGeom prst="rect">
            <a:avLst/>
          </a:prstGeom>
          <a:noFill/>
          <a:ln w="9525" algn="ctr">
            <a:noFill/>
            <a:miter lim="800000"/>
            <a:headEnd/>
            <a:tailEnd/>
          </a:ln>
          <a:effectLst/>
        </p:spPr>
        <p:txBody>
          <a:bodyPr>
            <a:spAutoFit/>
          </a:bodyPr>
          <a:lstStyle/>
          <a:p>
            <a:r>
              <a:rPr lang="en-US" b="1" i="0">
                <a:solidFill>
                  <a:srgbClr val="5C84C0"/>
                </a:solidFill>
              </a:rPr>
              <a:t>Environment Check</a:t>
            </a:r>
          </a:p>
        </p:txBody>
      </p:sp>
      <p:sp>
        <p:nvSpPr>
          <p:cNvPr id="547885" name="Text Box 45"/>
          <p:cNvSpPr txBox="1">
            <a:spLocks noChangeArrowheads="1"/>
          </p:cNvSpPr>
          <p:nvPr/>
        </p:nvSpPr>
        <p:spPr bwMode="auto">
          <a:xfrm>
            <a:off x="3841750" y="4640263"/>
            <a:ext cx="1419225" cy="517525"/>
          </a:xfrm>
          <a:prstGeom prst="rect">
            <a:avLst/>
          </a:prstGeom>
          <a:noFill/>
          <a:ln w="9525" algn="ctr">
            <a:noFill/>
            <a:miter lim="800000"/>
            <a:headEnd/>
            <a:tailEnd/>
          </a:ln>
          <a:effectLst/>
        </p:spPr>
        <p:txBody>
          <a:bodyPr>
            <a:spAutoFit/>
          </a:bodyPr>
          <a:lstStyle/>
          <a:p>
            <a:r>
              <a:rPr lang="en-US" b="1" i="0">
                <a:solidFill>
                  <a:srgbClr val="789C99"/>
                </a:solidFill>
              </a:rPr>
              <a:t>Test Scheduling</a:t>
            </a:r>
          </a:p>
        </p:txBody>
      </p:sp>
      <p:sp>
        <p:nvSpPr>
          <p:cNvPr id="547886" name="Text Box 46"/>
          <p:cNvSpPr txBox="1">
            <a:spLocks noChangeArrowheads="1"/>
          </p:cNvSpPr>
          <p:nvPr/>
        </p:nvSpPr>
        <p:spPr bwMode="auto">
          <a:xfrm>
            <a:off x="6423025" y="4635500"/>
            <a:ext cx="1304925" cy="517525"/>
          </a:xfrm>
          <a:prstGeom prst="rect">
            <a:avLst/>
          </a:prstGeom>
          <a:noFill/>
          <a:ln w="9525" algn="ctr">
            <a:noFill/>
            <a:miter lim="800000"/>
            <a:headEnd/>
            <a:tailEnd/>
          </a:ln>
          <a:effectLst/>
        </p:spPr>
        <p:txBody>
          <a:bodyPr>
            <a:spAutoFit/>
          </a:bodyPr>
          <a:lstStyle/>
          <a:p>
            <a:r>
              <a:rPr lang="en-US" b="1" i="0">
                <a:solidFill>
                  <a:srgbClr val="789C99"/>
                </a:solidFill>
              </a:rPr>
              <a:t>Test Execution</a:t>
            </a:r>
          </a:p>
        </p:txBody>
      </p:sp>
      <p:sp>
        <p:nvSpPr>
          <p:cNvPr id="547887" name="Text Box 47"/>
          <p:cNvSpPr txBox="1">
            <a:spLocks noChangeArrowheads="1"/>
          </p:cNvSpPr>
          <p:nvPr/>
        </p:nvSpPr>
        <p:spPr bwMode="auto">
          <a:xfrm>
            <a:off x="7708900" y="4621213"/>
            <a:ext cx="1276350" cy="517525"/>
          </a:xfrm>
          <a:prstGeom prst="rect">
            <a:avLst/>
          </a:prstGeom>
          <a:noFill/>
          <a:ln w="9525" algn="ctr">
            <a:noFill/>
            <a:miter lim="800000"/>
            <a:headEnd/>
            <a:tailEnd/>
          </a:ln>
          <a:effectLst/>
        </p:spPr>
        <p:txBody>
          <a:bodyPr>
            <a:spAutoFit/>
          </a:bodyPr>
          <a:lstStyle/>
          <a:p>
            <a:r>
              <a:rPr lang="en-US" b="1" i="0">
                <a:solidFill>
                  <a:srgbClr val="5C84C0"/>
                </a:solidFill>
              </a:rPr>
              <a:t>Result Compilation</a:t>
            </a:r>
          </a:p>
        </p:txBody>
      </p:sp>
      <p:sp>
        <p:nvSpPr>
          <p:cNvPr id="547888" name="AutoShape 48"/>
          <p:cNvSpPr>
            <a:spLocks noChangeArrowheads="1"/>
          </p:cNvSpPr>
          <p:nvPr/>
        </p:nvSpPr>
        <p:spPr bwMode="auto">
          <a:xfrm>
            <a:off x="2705100" y="5414963"/>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89" name="AutoShape 49"/>
          <p:cNvSpPr>
            <a:spLocks noChangeArrowheads="1"/>
          </p:cNvSpPr>
          <p:nvPr/>
        </p:nvSpPr>
        <p:spPr bwMode="auto">
          <a:xfrm>
            <a:off x="4038600" y="5414963"/>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90" name="AutoShape 50"/>
          <p:cNvSpPr>
            <a:spLocks noChangeArrowheads="1"/>
          </p:cNvSpPr>
          <p:nvPr/>
        </p:nvSpPr>
        <p:spPr bwMode="auto">
          <a:xfrm>
            <a:off x="5338763" y="5414963"/>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91" name="Text Box 51"/>
          <p:cNvSpPr txBox="1">
            <a:spLocks noChangeArrowheads="1"/>
          </p:cNvSpPr>
          <p:nvPr/>
        </p:nvSpPr>
        <p:spPr bwMode="auto">
          <a:xfrm>
            <a:off x="3071813" y="5491163"/>
            <a:ext cx="476250" cy="366712"/>
          </a:xfrm>
          <a:prstGeom prst="rect">
            <a:avLst/>
          </a:prstGeom>
          <a:noFill/>
          <a:ln w="9525">
            <a:noFill/>
            <a:miter lim="800000"/>
            <a:headEnd/>
            <a:tailEnd/>
          </a:ln>
          <a:effectLst/>
        </p:spPr>
        <p:txBody>
          <a:bodyPr>
            <a:spAutoFit/>
          </a:bodyPr>
          <a:lstStyle/>
          <a:p>
            <a:pPr>
              <a:spcBef>
                <a:spcPct val="50000"/>
              </a:spcBef>
            </a:pPr>
            <a:r>
              <a:rPr lang="en-US" sz="1800" b="1" i="0">
                <a:solidFill>
                  <a:srgbClr val="5C84C0"/>
                </a:solidFill>
              </a:rPr>
              <a:t>14</a:t>
            </a:r>
          </a:p>
        </p:txBody>
      </p:sp>
      <p:sp>
        <p:nvSpPr>
          <p:cNvPr id="547892" name="Text Box 52"/>
          <p:cNvSpPr txBox="1">
            <a:spLocks noChangeArrowheads="1"/>
          </p:cNvSpPr>
          <p:nvPr/>
        </p:nvSpPr>
        <p:spPr bwMode="auto">
          <a:xfrm>
            <a:off x="4391025" y="5491163"/>
            <a:ext cx="476250" cy="366712"/>
          </a:xfrm>
          <a:prstGeom prst="rect">
            <a:avLst/>
          </a:prstGeom>
          <a:noFill/>
          <a:ln w="9525">
            <a:noFill/>
            <a:miter lim="800000"/>
            <a:headEnd/>
            <a:tailEnd/>
          </a:ln>
          <a:effectLst/>
        </p:spPr>
        <p:txBody>
          <a:bodyPr>
            <a:spAutoFit/>
          </a:bodyPr>
          <a:lstStyle/>
          <a:p>
            <a:pPr>
              <a:spcBef>
                <a:spcPct val="50000"/>
              </a:spcBef>
            </a:pPr>
            <a:r>
              <a:rPr lang="en-US" sz="1800" b="1" i="0">
                <a:solidFill>
                  <a:srgbClr val="789C99"/>
                </a:solidFill>
              </a:rPr>
              <a:t>15</a:t>
            </a:r>
          </a:p>
        </p:txBody>
      </p:sp>
      <p:sp>
        <p:nvSpPr>
          <p:cNvPr id="547893" name="Text Box 53"/>
          <p:cNvSpPr txBox="1">
            <a:spLocks noChangeArrowheads="1"/>
          </p:cNvSpPr>
          <p:nvPr/>
        </p:nvSpPr>
        <p:spPr bwMode="auto">
          <a:xfrm>
            <a:off x="5705475" y="5491163"/>
            <a:ext cx="476250" cy="366712"/>
          </a:xfrm>
          <a:prstGeom prst="rect">
            <a:avLst/>
          </a:prstGeom>
          <a:noFill/>
          <a:ln w="9525">
            <a:noFill/>
            <a:miter lim="800000"/>
            <a:headEnd/>
            <a:tailEnd/>
          </a:ln>
          <a:effectLst/>
        </p:spPr>
        <p:txBody>
          <a:bodyPr>
            <a:spAutoFit/>
          </a:bodyPr>
          <a:lstStyle/>
          <a:p>
            <a:pPr>
              <a:spcBef>
                <a:spcPct val="50000"/>
              </a:spcBef>
            </a:pPr>
            <a:r>
              <a:rPr lang="en-US" sz="1800" b="1" i="0">
                <a:solidFill>
                  <a:srgbClr val="5C84C0"/>
                </a:solidFill>
              </a:rPr>
              <a:t>16</a:t>
            </a:r>
          </a:p>
        </p:txBody>
      </p:sp>
      <p:sp>
        <p:nvSpPr>
          <p:cNvPr id="547894" name="Text Box 54"/>
          <p:cNvSpPr txBox="1">
            <a:spLocks noChangeArrowheads="1"/>
          </p:cNvSpPr>
          <p:nvPr/>
        </p:nvSpPr>
        <p:spPr bwMode="auto">
          <a:xfrm>
            <a:off x="2413000" y="5983288"/>
            <a:ext cx="1604963" cy="304800"/>
          </a:xfrm>
          <a:prstGeom prst="rect">
            <a:avLst/>
          </a:prstGeom>
          <a:noFill/>
          <a:ln w="9525" algn="ctr">
            <a:noFill/>
            <a:miter lim="800000"/>
            <a:headEnd/>
            <a:tailEnd/>
          </a:ln>
          <a:effectLst/>
        </p:spPr>
        <p:txBody>
          <a:bodyPr>
            <a:spAutoFit/>
          </a:bodyPr>
          <a:lstStyle/>
          <a:p>
            <a:r>
              <a:rPr lang="en-US" b="1" i="0">
                <a:solidFill>
                  <a:srgbClr val="5C84C0"/>
                </a:solidFill>
              </a:rPr>
              <a:t>Training</a:t>
            </a:r>
          </a:p>
        </p:txBody>
      </p:sp>
      <p:sp>
        <p:nvSpPr>
          <p:cNvPr id="547895" name="Text Box 55"/>
          <p:cNvSpPr txBox="1">
            <a:spLocks noChangeArrowheads="1"/>
          </p:cNvSpPr>
          <p:nvPr/>
        </p:nvSpPr>
        <p:spPr bwMode="auto">
          <a:xfrm>
            <a:off x="5222875" y="5978525"/>
            <a:ext cx="1262063" cy="517525"/>
          </a:xfrm>
          <a:prstGeom prst="rect">
            <a:avLst/>
          </a:prstGeom>
          <a:noFill/>
          <a:ln w="9525" algn="ctr">
            <a:noFill/>
            <a:miter lim="800000"/>
            <a:headEnd/>
            <a:tailEnd/>
          </a:ln>
          <a:effectLst/>
        </p:spPr>
        <p:txBody>
          <a:bodyPr>
            <a:spAutoFit/>
          </a:bodyPr>
          <a:lstStyle/>
          <a:p>
            <a:r>
              <a:rPr lang="en-US" b="1" i="0">
                <a:solidFill>
                  <a:srgbClr val="5C84C0"/>
                </a:solidFill>
              </a:rPr>
              <a:t>Result Presentation</a:t>
            </a:r>
          </a:p>
        </p:txBody>
      </p:sp>
      <p:sp>
        <p:nvSpPr>
          <p:cNvPr id="547896" name="Text Box 56"/>
          <p:cNvSpPr txBox="1">
            <a:spLocks noChangeArrowheads="1"/>
          </p:cNvSpPr>
          <p:nvPr/>
        </p:nvSpPr>
        <p:spPr bwMode="auto">
          <a:xfrm>
            <a:off x="3851275" y="5978525"/>
            <a:ext cx="1419225" cy="517525"/>
          </a:xfrm>
          <a:prstGeom prst="rect">
            <a:avLst/>
          </a:prstGeom>
          <a:noFill/>
          <a:ln w="9525" algn="ctr">
            <a:noFill/>
            <a:miter lim="800000"/>
            <a:headEnd/>
            <a:tailEnd/>
          </a:ln>
          <a:effectLst/>
        </p:spPr>
        <p:txBody>
          <a:bodyPr>
            <a:spAutoFit/>
          </a:bodyPr>
          <a:lstStyle/>
          <a:p>
            <a:r>
              <a:rPr lang="en-US" b="1" i="0">
                <a:solidFill>
                  <a:srgbClr val="789C99"/>
                </a:solidFill>
              </a:rPr>
              <a:t>Hand over process</a:t>
            </a:r>
          </a:p>
        </p:txBody>
      </p:sp>
      <p:sp>
        <p:nvSpPr>
          <p:cNvPr id="547897" name="Text Box 57"/>
          <p:cNvSpPr txBox="1">
            <a:spLocks noChangeArrowheads="1"/>
          </p:cNvSpPr>
          <p:nvPr/>
        </p:nvSpPr>
        <p:spPr bwMode="auto">
          <a:xfrm>
            <a:off x="3162300" y="1419225"/>
            <a:ext cx="304800" cy="366713"/>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1</a:t>
            </a:r>
          </a:p>
        </p:txBody>
      </p:sp>
      <p:pic>
        <p:nvPicPr>
          <p:cNvPr id="547898" name="Picture 58" descr="PerfFrame02"/>
          <p:cNvPicPr>
            <a:picLocks noChangeAspect="1" noChangeArrowheads="1"/>
          </p:cNvPicPr>
          <p:nvPr/>
        </p:nvPicPr>
        <p:blipFill>
          <a:blip r:embed="rId3" cstate="print"/>
          <a:srcRect/>
          <a:stretch>
            <a:fillRect/>
          </a:stretch>
        </p:blipFill>
        <p:spPr bwMode="auto">
          <a:xfrm>
            <a:off x="7985125" y="66675"/>
            <a:ext cx="1023938" cy="6191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4420" name="Picture 4" descr="Copy of Process2"/>
          <p:cNvPicPr>
            <a:picLocks noChangeAspect="1" noChangeArrowheads="1"/>
          </p:cNvPicPr>
          <p:nvPr/>
        </p:nvPicPr>
        <p:blipFill>
          <a:blip r:embed="rId2" cstate="print"/>
          <a:srcRect/>
          <a:stretch>
            <a:fillRect/>
          </a:stretch>
        </p:blipFill>
        <p:spPr bwMode="auto">
          <a:xfrm>
            <a:off x="534988" y="1065213"/>
            <a:ext cx="8297862" cy="5537200"/>
          </a:xfrm>
          <a:prstGeom prst="rect">
            <a:avLst/>
          </a:prstGeom>
          <a:noFill/>
          <a:ln w="9525">
            <a:solidFill>
              <a:schemeClr val="bg2"/>
            </a:solidFill>
            <a:miter lim="800000"/>
            <a:headEnd/>
            <a:tailEnd/>
          </a:ln>
        </p:spPr>
      </p:pic>
      <p:sp>
        <p:nvSpPr>
          <p:cNvPr id="444421" name="Rectangle 5"/>
          <p:cNvSpPr>
            <a:spLocks noGrp="1" noChangeArrowheads="1"/>
          </p:cNvSpPr>
          <p:nvPr>
            <p:ph type="title"/>
          </p:nvPr>
        </p:nvSpPr>
        <p:spPr>
          <a:xfrm>
            <a:off x="311150" y="128588"/>
            <a:ext cx="5259388" cy="750887"/>
          </a:xfrm>
          <a:noFill/>
          <a:ln/>
        </p:spPr>
        <p:txBody>
          <a:bodyPr anchor="ctr"/>
          <a:lstStyle/>
          <a:p>
            <a:r>
              <a:rPr lang="en-US"/>
              <a:t>Performance Testing Approach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314325" y="385763"/>
            <a:ext cx="8534400" cy="533400"/>
          </a:xfrm>
          <a:noFill/>
          <a:ln/>
        </p:spPr>
        <p:txBody>
          <a:bodyPr/>
          <a:lstStyle/>
          <a:p>
            <a:r>
              <a:rPr lang="en-US"/>
              <a:t>Engagement Models</a:t>
            </a:r>
          </a:p>
        </p:txBody>
      </p:sp>
      <p:grpSp>
        <p:nvGrpSpPr>
          <p:cNvPr id="2" name="Group 5"/>
          <p:cNvGrpSpPr>
            <a:grpSpLocks/>
          </p:cNvGrpSpPr>
          <p:nvPr/>
        </p:nvGrpSpPr>
        <p:grpSpPr bwMode="auto">
          <a:xfrm>
            <a:off x="381000" y="1152525"/>
            <a:ext cx="8305800" cy="1766888"/>
            <a:chOff x="240" y="726"/>
            <a:chExt cx="5232" cy="1113"/>
          </a:xfrm>
        </p:grpSpPr>
        <p:sp>
          <p:nvSpPr>
            <p:cNvPr id="529414" name="Rectangle 6"/>
            <p:cNvSpPr>
              <a:spLocks noChangeArrowheads="1"/>
            </p:cNvSpPr>
            <p:nvPr/>
          </p:nvSpPr>
          <p:spPr bwMode="auto">
            <a:xfrm>
              <a:off x="240" y="726"/>
              <a:ext cx="5232" cy="1104"/>
            </a:xfrm>
            <a:prstGeom prst="rect">
              <a:avLst/>
            </a:prstGeom>
            <a:solidFill>
              <a:srgbClr val="F3F3F3"/>
            </a:solidFill>
            <a:ln w="9525">
              <a:solidFill>
                <a:schemeClr val="tx1"/>
              </a:solidFill>
              <a:miter lim="800000"/>
              <a:headEnd/>
              <a:tailEnd/>
            </a:ln>
            <a:effectLst/>
          </p:spPr>
          <p:txBody>
            <a:bodyPr wrap="none" anchor="ctr"/>
            <a:lstStyle/>
            <a:p>
              <a:endParaRPr lang="en-US"/>
            </a:p>
          </p:txBody>
        </p:sp>
        <p:sp>
          <p:nvSpPr>
            <p:cNvPr id="529415" name="AutoShape 7"/>
            <p:cNvSpPr>
              <a:spLocks noChangeArrowheads="1"/>
            </p:cNvSpPr>
            <p:nvPr/>
          </p:nvSpPr>
          <p:spPr bwMode="auto">
            <a:xfrm>
              <a:off x="1148" y="1314"/>
              <a:ext cx="274" cy="111"/>
            </a:xfrm>
            <a:prstGeom prst="leftRightArrow">
              <a:avLst>
                <a:gd name="adj1" fmla="val 34611"/>
                <a:gd name="adj2" fmla="val 59243"/>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29416" name="Text Box 8"/>
            <p:cNvSpPr txBox="1">
              <a:spLocks noChangeArrowheads="1"/>
            </p:cNvSpPr>
            <p:nvPr/>
          </p:nvSpPr>
          <p:spPr bwMode="auto">
            <a:xfrm>
              <a:off x="1426" y="1541"/>
              <a:ext cx="445" cy="250"/>
            </a:xfrm>
            <a:prstGeom prst="rect">
              <a:avLst/>
            </a:prstGeom>
            <a:noFill/>
            <a:ln w="9525" algn="ctr">
              <a:noFill/>
              <a:miter lim="800000"/>
              <a:headEnd/>
              <a:tailEnd/>
            </a:ln>
            <a:effectLst/>
          </p:spPr>
          <p:txBody>
            <a:bodyPr wrap="none">
              <a:spAutoFit/>
            </a:bodyPr>
            <a:lstStyle/>
            <a:p>
              <a:r>
                <a:rPr lang="en-US" sz="1000" b="1" i="0">
                  <a:solidFill>
                    <a:schemeClr val="tx1"/>
                  </a:solidFill>
                </a:rPr>
                <a:t>Onsite</a:t>
              </a:r>
            </a:p>
            <a:p>
              <a:r>
                <a:rPr lang="en-US" sz="1000" b="1" i="0">
                  <a:solidFill>
                    <a:schemeClr val="tx1"/>
                  </a:solidFill>
                </a:rPr>
                <a:t>Meetings</a:t>
              </a:r>
            </a:p>
          </p:txBody>
        </p:sp>
        <p:grpSp>
          <p:nvGrpSpPr>
            <p:cNvPr id="3" name="Group 9"/>
            <p:cNvGrpSpPr>
              <a:grpSpLocks/>
            </p:cNvGrpSpPr>
            <p:nvPr/>
          </p:nvGrpSpPr>
          <p:grpSpPr bwMode="auto">
            <a:xfrm>
              <a:off x="1914" y="1299"/>
              <a:ext cx="343" cy="239"/>
              <a:chOff x="2168" y="3168"/>
              <a:chExt cx="376" cy="336"/>
            </a:xfrm>
          </p:grpSpPr>
          <p:sp>
            <p:nvSpPr>
              <p:cNvPr id="529418" name="AutoShape 10"/>
              <p:cNvSpPr>
                <a:spLocks noChangeArrowheads="1"/>
              </p:cNvSpPr>
              <p:nvPr/>
            </p:nvSpPr>
            <p:spPr bwMode="auto">
              <a:xfrm rot="10800000">
                <a:off x="216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419" name="AutoShape 11"/>
              <p:cNvSpPr>
                <a:spLocks noChangeArrowheads="1"/>
              </p:cNvSpPr>
              <p:nvPr/>
            </p:nvSpPr>
            <p:spPr bwMode="auto">
              <a:xfrm rot="10800000">
                <a:off x="220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420" name="AutoShape 12"/>
              <p:cNvSpPr>
                <a:spLocks noChangeArrowheads="1"/>
              </p:cNvSpPr>
              <p:nvPr/>
            </p:nvSpPr>
            <p:spPr bwMode="auto">
              <a:xfrm rot="10800000">
                <a:off x="2256"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421" name="AutoShape 13"/>
              <p:cNvSpPr>
                <a:spLocks noChangeArrowheads="1"/>
              </p:cNvSpPr>
              <p:nvPr/>
            </p:nvSpPr>
            <p:spPr bwMode="auto">
              <a:xfrm rot="10800000">
                <a:off x="2304" y="3168"/>
                <a:ext cx="240" cy="336"/>
              </a:xfrm>
              <a:prstGeom prst="foldedCorner">
                <a:avLst>
                  <a:gd name="adj" fmla="val 12500"/>
                </a:avLst>
              </a:prstGeom>
              <a:solidFill>
                <a:schemeClr val="accent2"/>
              </a:solidFill>
              <a:ln w="9525">
                <a:solidFill>
                  <a:schemeClr val="tx1"/>
                </a:solidFill>
                <a:round/>
                <a:headEnd/>
                <a:tailEnd/>
              </a:ln>
              <a:effectLst/>
            </p:spPr>
            <p:txBody>
              <a:bodyPr wrap="none" anchor="ctr"/>
              <a:lstStyle/>
              <a:p>
                <a:endParaRPr lang="en-US"/>
              </a:p>
            </p:txBody>
          </p:sp>
        </p:grpSp>
        <p:sp>
          <p:nvSpPr>
            <p:cNvPr id="529422" name="Text Box 14"/>
            <p:cNvSpPr txBox="1">
              <a:spLocks noChangeArrowheads="1"/>
            </p:cNvSpPr>
            <p:nvPr/>
          </p:nvSpPr>
          <p:spPr bwMode="auto">
            <a:xfrm>
              <a:off x="1871" y="1571"/>
              <a:ext cx="622" cy="155"/>
            </a:xfrm>
            <a:prstGeom prst="rect">
              <a:avLst/>
            </a:prstGeom>
            <a:noFill/>
            <a:ln w="9525">
              <a:noFill/>
              <a:miter lim="800000"/>
              <a:headEnd/>
              <a:tailEnd/>
            </a:ln>
            <a:effectLst/>
          </p:spPr>
          <p:txBody>
            <a:bodyPr wrap="none">
              <a:spAutoFit/>
            </a:bodyPr>
            <a:lstStyle/>
            <a:p>
              <a:pPr algn="l"/>
              <a:r>
                <a:rPr lang="en-US" sz="1000" b="1" i="0">
                  <a:solidFill>
                    <a:schemeClr val="tx1"/>
                  </a:solidFill>
                </a:rPr>
                <a:t>Test Artifacts</a:t>
              </a:r>
            </a:p>
          </p:txBody>
        </p:sp>
        <p:sp>
          <p:nvSpPr>
            <p:cNvPr id="529423" name="AutoShape 15"/>
            <p:cNvSpPr>
              <a:spLocks noChangeArrowheads="1"/>
            </p:cNvSpPr>
            <p:nvPr/>
          </p:nvSpPr>
          <p:spPr bwMode="auto">
            <a:xfrm>
              <a:off x="2264" y="1310"/>
              <a:ext cx="274" cy="111"/>
            </a:xfrm>
            <a:prstGeom prst="leftRightArrow">
              <a:avLst>
                <a:gd name="adj1" fmla="val 34611"/>
                <a:gd name="adj2" fmla="val 59243"/>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29424" name="AutoShape 16"/>
            <p:cNvSpPr>
              <a:spLocks noChangeArrowheads="1"/>
            </p:cNvSpPr>
            <p:nvPr/>
          </p:nvSpPr>
          <p:spPr bwMode="auto">
            <a:xfrm>
              <a:off x="3315" y="1310"/>
              <a:ext cx="273" cy="111"/>
            </a:xfrm>
            <a:prstGeom prst="leftRightArrow">
              <a:avLst>
                <a:gd name="adj1" fmla="val 34611"/>
                <a:gd name="adj2" fmla="val 59027"/>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grpSp>
          <p:nvGrpSpPr>
            <p:cNvPr id="4" name="Group 17"/>
            <p:cNvGrpSpPr>
              <a:grpSpLocks/>
            </p:cNvGrpSpPr>
            <p:nvPr/>
          </p:nvGrpSpPr>
          <p:grpSpPr bwMode="auto">
            <a:xfrm>
              <a:off x="3380" y="1111"/>
              <a:ext cx="155" cy="90"/>
              <a:chOff x="3670" y="3521"/>
              <a:chExt cx="69" cy="61"/>
            </a:xfrm>
          </p:grpSpPr>
          <p:sp>
            <p:nvSpPr>
              <p:cNvPr id="529426" name="Freeform 18"/>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solidFill>
                <a:srgbClr val="E8EEF7"/>
              </a:solidFill>
              <a:ln w="0">
                <a:solidFill>
                  <a:srgbClr val="000000"/>
                </a:solidFill>
                <a:prstDash val="solid"/>
                <a:round/>
                <a:headEnd/>
                <a:tailEnd/>
              </a:ln>
            </p:spPr>
            <p:txBody>
              <a:bodyPr/>
              <a:lstStyle/>
              <a:p>
                <a:endParaRPr lang="en-US"/>
              </a:p>
            </p:txBody>
          </p:sp>
          <p:sp>
            <p:nvSpPr>
              <p:cNvPr id="529427" name="Freeform 19"/>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noFill/>
              <a:ln w="3175" cap="rnd">
                <a:solidFill>
                  <a:srgbClr val="000000"/>
                </a:solidFill>
                <a:prstDash val="solid"/>
                <a:round/>
                <a:headEnd/>
                <a:tailEnd/>
              </a:ln>
            </p:spPr>
            <p:txBody>
              <a:bodyPr/>
              <a:lstStyle/>
              <a:p>
                <a:endParaRPr lang="en-US"/>
              </a:p>
            </p:txBody>
          </p:sp>
          <p:sp>
            <p:nvSpPr>
              <p:cNvPr id="529428" name="Rectangle 20"/>
              <p:cNvSpPr>
                <a:spLocks noChangeArrowheads="1"/>
              </p:cNvSpPr>
              <p:nvPr/>
            </p:nvSpPr>
            <p:spPr bwMode="auto">
              <a:xfrm>
                <a:off x="3683" y="3545"/>
                <a:ext cx="42" cy="37"/>
              </a:xfrm>
              <a:prstGeom prst="rect">
                <a:avLst/>
              </a:prstGeom>
              <a:solidFill>
                <a:srgbClr val="E8EEF7"/>
              </a:solidFill>
              <a:ln w="9525">
                <a:noFill/>
                <a:miter lim="800000"/>
                <a:headEnd/>
                <a:tailEnd/>
              </a:ln>
            </p:spPr>
            <p:txBody>
              <a:bodyPr/>
              <a:lstStyle/>
              <a:p>
                <a:endParaRPr lang="en-US"/>
              </a:p>
            </p:txBody>
          </p:sp>
          <p:sp>
            <p:nvSpPr>
              <p:cNvPr id="529429" name="Rectangle 21"/>
              <p:cNvSpPr>
                <a:spLocks noChangeArrowheads="1"/>
              </p:cNvSpPr>
              <p:nvPr/>
            </p:nvSpPr>
            <p:spPr bwMode="auto">
              <a:xfrm>
                <a:off x="3683" y="3545"/>
                <a:ext cx="42" cy="37"/>
              </a:xfrm>
              <a:prstGeom prst="rect">
                <a:avLst/>
              </a:prstGeom>
              <a:noFill/>
              <a:ln w="3175" cap="rnd">
                <a:solidFill>
                  <a:srgbClr val="000000"/>
                </a:solidFill>
                <a:round/>
                <a:headEnd/>
                <a:tailEnd/>
              </a:ln>
            </p:spPr>
            <p:txBody>
              <a:bodyPr/>
              <a:lstStyle/>
              <a:p>
                <a:endParaRPr lang="en-US"/>
              </a:p>
            </p:txBody>
          </p:sp>
          <p:sp>
            <p:nvSpPr>
              <p:cNvPr id="529430" name="Freeform 22"/>
              <p:cNvSpPr>
                <a:spLocks noEditPoints="1"/>
              </p:cNvSpPr>
              <p:nvPr/>
            </p:nvSpPr>
            <p:spPr bwMode="auto">
              <a:xfrm>
                <a:off x="3696" y="3554"/>
                <a:ext cx="16" cy="20"/>
              </a:xfrm>
              <a:custGeom>
                <a:avLst/>
                <a:gdLst/>
                <a:ahLst/>
                <a:cxnLst>
                  <a:cxn ang="0">
                    <a:pos x="0" y="7"/>
                  </a:cxn>
                  <a:cxn ang="0">
                    <a:pos x="6" y="7"/>
                  </a:cxn>
                  <a:cxn ang="0">
                    <a:pos x="6" y="0"/>
                  </a:cxn>
                  <a:cxn ang="0">
                    <a:pos x="0" y="0"/>
                  </a:cxn>
                  <a:cxn ang="0">
                    <a:pos x="0" y="7"/>
                  </a:cxn>
                  <a:cxn ang="0">
                    <a:pos x="10" y="7"/>
                  </a:cxn>
                  <a:cxn ang="0">
                    <a:pos x="16" y="7"/>
                  </a:cxn>
                  <a:cxn ang="0">
                    <a:pos x="16" y="0"/>
                  </a:cxn>
                  <a:cxn ang="0">
                    <a:pos x="10" y="0"/>
                  </a:cxn>
                  <a:cxn ang="0">
                    <a:pos x="10" y="7"/>
                  </a:cxn>
                  <a:cxn ang="0">
                    <a:pos x="19" y="7"/>
                  </a:cxn>
                  <a:cxn ang="0">
                    <a:pos x="25" y="7"/>
                  </a:cxn>
                  <a:cxn ang="0">
                    <a:pos x="25" y="0"/>
                  </a:cxn>
                  <a:cxn ang="0">
                    <a:pos x="19" y="0"/>
                  </a:cxn>
                  <a:cxn ang="0">
                    <a:pos x="19" y="7"/>
                  </a:cxn>
                  <a:cxn ang="0">
                    <a:pos x="0" y="18"/>
                  </a:cxn>
                  <a:cxn ang="0">
                    <a:pos x="6" y="18"/>
                  </a:cxn>
                  <a:cxn ang="0">
                    <a:pos x="6" y="11"/>
                  </a:cxn>
                  <a:cxn ang="0">
                    <a:pos x="0" y="11"/>
                  </a:cxn>
                  <a:cxn ang="0">
                    <a:pos x="0" y="18"/>
                  </a:cxn>
                  <a:cxn ang="0">
                    <a:pos x="10" y="18"/>
                  </a:cxn>
                  <a:cxn ang="0">
                    <a:pos x="16" y="18"/>
                  </a:cxn>
                  <a:cxn ang="0">
                    <a:pos x="16" y="11"/>
                  </a:cxn>
                  <a:cxn ang="0">
                    <a:pos x="10" y="11"/>
                  </a:cxn>
                  <a:cxn ang="0">
                    <a:pos x="10" y="18"/>
                  </a:cxn>
                  <a:cxn ang="0">
                    <a:pos x="19" y="18"/>
                  </a:cxn>
                  <a:cxn ang="0">
                    <a:pos x="25" y="18"/>
                  </a:cxn>
                  <a:cxn ang="0">
                    <a:pos x="25" y="11"/>
                  </a:cxn>
                  <a:cxn ang="0">
                    <a:pos x="19" y="11"/>
                  </a:cxn>
                  <a:cxn ang="0">
                    <a:pos x="19" y="18"/>
                  </a:cxn>
                  <a:cxn ang="0">
                    <a:pos x="0" y="29"/>
                  </a:cxn>
                  <a:cxn ang="0">
                    <a:pos x="6" y="29"/>
                  </a:cxn>
                  <a:cxn ang="0">
                    <a:pos x="6" y="22"/>
                  </a:cxn>
                  <a:cxn ang="0">
                    <a:pos x="0" y="22"/>
                  </a:cxn>
                  <a:cxn ang="0">
                    <a:pos x="0" y="29"/>
                  </a:cxn>
                  <a:cxn ang="0">
                    <a:pos x="10" y="29"/>
                  </a:cxn>
                  <a:cxn ang="0">
                    <a:pos x="16" y="29"/>
                  </a:cxn>
                  <a:cxn ang="0">
                    <a:pos x="16" y="22"/>
                  </a:cxn>
                  <a:cxn ang="0">
                    <a:pos x="10" y="22"/>
                  </a:cxn>
                  <a:cxn ang="0">
                    <a:pos x="10" y="29"/>
                  </a:cxn>
                  <a:cxn ang="0">
                    <a:pos x="19" y="29"/>
                  </a:cxn>
                  <a:cxn ang="0">
                    <a:pos x="25" y="29"/>
                  </a:cxn>
                  <a:cxn ang="0">
                    <a:pos x="25" y="22"/>
                  </a:cxn>
                  <a:cxn ang="0">
                    <a:pos x="19" y="22"/>
                  </a:cxn>
                  <a:cxn ang="0">
                    <a:pos x="19" y="29"/>
                  </a:cxn>
                </a:cxnLst>
                <a:rect l="0" t="0" r="r" b="b"/>
                <a:pathLst>
                  <a:path w="25" h="29">
                    <a:moveTo>
                      <a:pt x="0" y="7"/>
                    </a:moveTo>
                    <a:lnTo>
                      <a:pt x="6" y="7"/>
                    </a:lnTo>
                    <a:lnTo>
                      <a:pt x="6" y="0"/>
                    </a:lnTo>
                    <a:lnTo>
                      <a:pt x="0" y="0"/>
                    </a:lnTo>
                    <a:lnTo>
                      <a:pt x="0" y="7"/>
                    </a:lnTo>
                    <a:close/>
                    <a:moveTo>
                      <a:pt x="10" y="7"/>
                    </a:moveTo>
                    <a:lnTo>
                      <a:pt x="16" y="7"/>
                    </a:lnTo>
                    <a:lnTo>
                      <a:pt x="16" y="0"/>
                    </a:lnTo>
                    <a:lnTo>
                      <a:pt x="10" y="0"/>
                    </a:lnTo>
                    <a:lnTo>
                      <a:pt x="10" y="7"/>
                    </a:lnTo>
                    <a:close/>
                    <a:moveTo>
                      <a:pt x="19" y="7"/>
                    </a:moveTo>
                    <a:lnTo>
                      <a:pt x="25" y="7"/>
                    </a:lnTo>
                    <a:lnTo>
                      <a:pt x="25" y="0"/>
                    </a:lnTo>
                    <a:lnTo>
                      <a:pt x="19" y="0"/>
                    </a:lnTo>
                    <a:lnTo>
                      <a:pt x="19" y="7"/>
                    </a:lnTo>
                    <a:close/>
                    <a:moveTo>
                      <a:pt x="0" y="18"/>
                    </a:moveTo>
                    <a:lnTo>
                      <a:pt x="6" y="18"/>
                    </a:lnTo>
                    <a:lnTo>
                      <a:pt x="6" y="11"/>
                    </a:lnTo>
                    <a:lnTo>
                      <a:pt x="0" y="11"/>
                    </a:lnTo>
                    <a:lnTo>
                      <a:pt x="0" y="18"/>
                    </a:lnTo>
                    <a:close/>
                    <a:moveTo>
                      <a:pt x="10" y="18"/>
                    </a:moveTo>
                    <a:lnTo>
                      <a:pt x="16" y="18"/>
                    </a:lnTo>
                    <a:lnTo>
                      <a:pt x="16" y="11"/>
                    </a:lnTo>
                    <a:lnTo>
                      <a:pt x="10" y="11"/>
                    </a:lnTo>
                    <a:lnTo>
                      <a:pt x="10" y="18"/>
                    </a:lnTo>
                    <a:close/>
                    <a:moveTo>
                      <a:pt x="19" y="18"/>
                    </a:moveTo>
                    <a:lnTo>
                      <a:pt x="25" y="18"/>
                    </a:lnTo>
                    <a:lnTo>
                      <a:pt x="25" y="11"/>
                    </a:lnTo>
                    <a:lnTo>
                      <a:pt x="19" y="11"/>
                    </a:lnTo>
                    <a:lnTo>
                      <a:pt x="19" y="18"/>
                    </a:lnTo>
                    <a:close/>
                    <a:moveTo>
                      <a:pt x="0" y="29"/>
                    </a:moveTo>
                    <a:lnTo>
                      <a:pt x="6" y="29"/>
                    </a:lnTo>
                    <a:lnTo>
                      <a:pt x="6" y="22"/>
                    </a:lnTo>
                    <a:lnTo>
                      <a:pt x="0" y="22"/>
                    </a:lnTo>
                    <a:lnTo>
                      <a:pt x="0" y="29"/>
                    </a:lnTo>
                    <a:close/>
                    <a:moveTo>
                      <a:pt x="10" y="29"/>
                    </a:moveTo>
                    <a:lnTo>
                      <a:pt x="16" y="29"/>
                    </a:lnTo>
                    <a:lnTo>
                      <a:pt x="16" y="22"/>
                    </a:lnTo>
                    <a:lnTo>
                      <a:pt x="10" y="22"/>
                    </a:lnTo>
                    <a:lnTo>
                      <a:pt x="10" y="29"/>
                    </a:lnTo>
                    <a:close/>
                    <a:moveTo>
                      <a:pt x="19" y="29"/>
                    </a:moveTo>
                    <a:lnTo>
                      <a:pt x="25" y="29"/>
                    </a:lnTo>
                    <a:lnTo>
                      <a:pt x="25" y="22"/>
                    </a:lnTo>
                    <a:lnTo>
                      <a:pt x="19" y="22"/>
                    </a:lnTo>
                    <a:lnTo>
                      <a:pt x="19" y="29"/>
                    </a:lnTo>
                    <a:close/>
                  </a:path>
                </a:pathLst>
              </a:custGeom>
              <a:solidFill>
                <a:srgbClr val="E8EEF7"/>
              </a:solidFill>
              <a:ln w="9525">
                <a:noFill/>
                <a:round/>
                <a:headEnd/>
                <a:tailEnd/>
              </a:ln>
            </p:spPr>
            <p:txBody>
              <a:bodyPr/>
              <a:lstStyle/>
              <a:p>
                <a:endParaRPr lang="en-US"/>
              </a:p>
            </p:txBody>
          </p:sp>
          <p:sp>
            <p:nvSpPr>
              <p:cNvPr id="529431" name="Rectangle 23"/>
              <p:cNvSpPr>
                <a:spLocks noChangeArrowheads="1"/>
              </p:cNvSpPr>
              <p:nvPr/>
            </p:nvSpPr>
            <p:spPr bwMode="auto">
              <a:xfrm>
                <a:off x="3696" y="3554"/>
                <a:ext cx="4" cy="5"/>
              </a:xfrm>
              <a:prstGeom prst="rect">
                <a:avLst/>
              </a:prstGeom>
              <a:noFill/>
              <a:ln w="3175" cap="rnd">
                <a:solidFill>
                  <a:srgbClr val="000000"/>
                </a:solidFill>
                <a:round/>
                <a:headEnd/>
                <a:tailEnd/>
              </a:ln>
            </p:spPr>
            <p:txBody>
              <a:bodyPr/>
              <a:lstStyle/>
              <a:p>
                <a:endParaRPr lang="en-US"/>
              </a:p>
            </p:txBody>
          </p:sp>
          <p:sp>
            <p:nvSpPr>
              <p:cNvPr id="529432" name="Rectangle 24"/>
              <p:cNvSpPr>
                <a:spLocks noChangeArrowheads="1"/>
              </p:cNvSpPr>
              <p:nvPr/>
            </p:nvSpPr>
            <p:spPr bwMode="auto">
              <a:xfrm>
                <a:off x="3702" y="3554"/>
                <a:ext cx="4" cy="5"/>
              </a:xfrm>
              <a:prstGeom prst="rect">
                <a:avLst/>
              </a:prstGeom>
              <a:noFill/>
              <a:ln w="3175" cap="rnd">
                <a:solidFill>
                  <a:srgbClr val="000000"/>
                </a:solidFill>
                <a:round/>
                <a:headEnd/>
                <a:tailEnd/>
              </a:ln>
            </p:spPr>
            <p:txBody>
              <a:bodyPr/>
              <a:lstStyle/>
              <a:p>
                <a:endParaRPr lang="en-US"/>
              </a:p>
            </p:txBody>
          </p:sp>
          <p:sp>
            <p:nvSpPr>
              <p:cNvPr id="529433" name="Rectangle 25"/>
              <p:cNvSpPr>
                <a:spLocks noChangeArrowheads="1"/>
              </p:cNvSpPr>
              <p:nvPr/>
            </p:nvSpPr>
            <p:spPr bwMode="auto">
              <a:xfrm>
                <a:off x="3708" y="3554"/>
                <a:ext cx="4" cy="5"/>
              </a:xfrm>
              <a:prstGeom prst="rect">
                <a:avLst/>
              </a:prstGeom>
              <a:noFill/>
              <a:ln w="3175" cap="rnd">
                <a:solidFill>
                  <a:srgbClr val="000000"/>
                </a:solidFill>
                <a:round/>
                <a:headEnd/>
                <a:tailEnd/>
              </a:ln>
            </p:spPr>
            <p:txBody>
              <a:bodyPr/>
              <a:lstStyle/>
              <a:p>
                <a:endParaRPr lang="en-US"/>
              </a:p>
            </p:txBody>
          </p:sp>
          <p:sp>
            <p:nvSpPr>
              <p:cNvPr id="529434" name="Rectangle 26"/>
              <p:cNvSpPr>
                <a:spLocks noChangeArrowheads="1"/>
              </p:cNvSpPr>
              <p:nvPr/>
            </p:nvSpPr>
            <p:spPr bwMode="auto">
              <a:xfrm>
                <a:off x="3696" y="3562"/>
                <a:ext cx="4" cy="4"/>
              </a:xfrm>
              <a:prstGeom prst="rect">
                <a:avLst/>
              </a:prstGeom>
              <a:noFill/>
              <a:ln w="3175" cap="rnd">
                <a:solidFill>
                  <a:srgbClr val="000000"/>
                </a:solidFill>
                <a:round/>
                <a:headEnd/>
                <a:tailEnd/>
              </a:ln>
            </p:spPr>
            <p:txBody>
              <a:bodyPr/>
              <a:lstStyle/>
              <a:p>
                <a:endParaRPr lang="en-US"/>
              </a:p>
            </p:txBody>
          </p:sp>
          <p:sp>
            <p:nvSpPr>
              <p:cNvPr id="529435" name="Rectangle 27"/>
              <p:cNvSpPr>
                <a:spLocks noChangeArrowheads="1"/>
              </p:cNvSpPr>
              <p:nvPr/>
            </p:nvSpPr>
            <p:spPr bwMode="auto">
              <a:xfrm>
                <a:off x="3708" y="3562"/>
                <a:ext cx="4" cy="4"/>
              </a:xfrm>
              <a:prstGeom prst="rect">
                <a:avLst/>
              </a:prstGeom>
              <a:noFill/>
              <a:ln w="3175" cap="rnd">
                <a:solidFill>
                  <a:srgbClr val="000000"/>
                </a:solidFill>
                <a:round/>
                <a:headEnd/>
                <a:tailEnd/>
              </a:ln>
            </p:spPr>
            <p:txBody>
              <a:bodyPr/>
              <a:lstStyle/>
              <a:p>
                <a:endParaRPr lang="en-US"/>
              </a:p>
            </p:txBody>
          </p:sp>
          <p:sp>
            <p:nvSpPr>
              <p:cNvPr id="529436" name="Rectangle 28"/>
              <p:cNvSpPr>
                <a:spLocks noChangeArrowheads="1"/>
              </p:cNvSpPr>
              <p:nvPr/>
            </p:nvSpPr>
            <p:spPr bwMode="auto">
              <a:xfrm>
                <a:off x="3696" y="3569"/>
                <a:ext cx="4" cy="5"/>
              </a:xfrm>
              <a:prstGeom prst="rect">
                <a:avLst/>
              </a:prstGeom>
              <a:noFill/>
              <a:ln w="3175" cap="rnd">
                <a:solidFill>
                  <a:srgbClr val="000000"/>
                </a:solidFill>
                <a:round/>
                <a:headEnd/>
                <a:tailEnd/>
              </a:ln>
            </p:spPr>
            <p:txBody>
              <a:bodyPr/>
              <a:lstStyle/>
              <a:p>
                <a:endParaRPr lang="en-US"/>
              </a:p>
            </p:txBody>
          </p:sp>
          <p:sp>
            <p:nvSpPr>
              <p:cNvPr id="529437" name="Rectangle 29"/>
              <p:cNvSpPr>
                <a:spLocks noChangeArrowheads="1"/>
              </p:cNvSpPr>
              <p:nvPr/>
            </p:nvSpPr>
            <p:spPr bwMode="auto">
              <a:xfrm>
                <a:off x="3702" y="3569"/>
                <a:ext cx="4" cy="5"/>
              </a:xfrm>
              <a:prstGeom prst="rect">
                <a:avLst/>
              </a:prstGeom>
              <a:noFill/>
              <a:ln w="3175" cap="rnd">
                <a:solidFill>
                  <a:srgbClr val="000000"/>
                </a:solidFill>
                <a:round/>
                <a:headEnd/>
                <a:tailEnd/>
              </a:ln>
            </p:spPr>
            <p:txBody>
              <a:bodyPr/>
              <a:lstStyle/>
              <a:p>
                <a:endParaRPr lang="en-US"/>
              </a:p>
            </p:txBody>
          </p:sp>
          <p:sp>
            <p:nvSpPr>
              <p:cNvPr id="529438" name="Rectangle 30"/>
              <p:cNvSpPr>
                <a:spLocks noChangeArrowheads="1"/>
              </p:cNvSpPr>
              <p:nvPr/>
            </p:nvSpPr>
            <p:spPr bwMode="auto">
              <a:xfrm>
                <a:off x="3708" y="3569"/>
                <a:ext cx="4" cy="5"/>
              </a:xfrm>
              <a:prstGeom prst="rect">
                <a:avLst/>
              </a:prstGeom>
              <a:noFill/>
              <a:ln w="3175" cap="rnd">
                <a:solidFill>
                  <a:srgbClr val="000000"/>
                </a:solidFill>
                <a:round/>
                <a:headEnd/>
                <a:tailEnd/>
              </a:ln>
            </p:spPr>
            <p:txBody>
              <a:bodyPr/>
              <a:lstStyle/>
              <a:p>
                <a:endParaRPr lang="en-US"/>
              </a:p>
            </p:txBody>
          </p:sp>
        </p:grpSp>
        <p:sp>
          <p:nvSpPr>
            <p:cNvPr id="529439" name="Rectangle 31"/>
            <p:cNvSpPr>
              <a:spLocks noChangeArrowheads="1"/>
            </p:cNvSpPr>
            <p:nvPr/>
          </p:nvSpPr>
          <p:spPr bwMode="auto">
            <a:xfrm>
              <a:off x="3359" y="1207"/>
              <a:ext cx="218" cy="96"/>
            </a:xfrm>
            <a:prstGeom prst="rect">
              <a:avLst/>
            </a:prstGeom>
            <a:noFill/>
            <a:ln w="9525">
              <a:noFill/>
              <a:miter lim="800000"/>
              <a:headEnd/>
              <a:tailEnd/>
            </a:ln>
          </p:spPr>
          <p:txBody>
            <a:bodyPr lIns="0" tIns="0" rIns="0" bIns="0">
              <a:spAutoFit/>
            </a:bodyPr>
            <a:lstStyle/>
            <a:p>
              <a:r>
                <a:rPr lang="en-US" sz="1000" b="1" i="0">
                  <a:solidFill>
                    <a:srgbClr val="000000"/>
                  </a:solidFill>
                </a:rPr>
                <a:t>VOIP</a:t>
              </a:r>
              <a:endParaRPr lang="en-US" sz="1000" b="1"/>
            </a:p>
          </p:txBody>
        </p:sp>
        <p:grpSp>
          <p:nvGrpSpPr>
            <p:cNvPr id="5" name="Group 32"/>
            <p:cNvGrpSpPr>
              <a:grpSpLocks/>
            </p:cNvGrpSpPr>
            <p:nvPr/>
          </p:nvGrpSpPr>
          <p:grpSpPr bwMode="auto">
            <a:xfrm>
              <a:off x="3359" y="1447"/>
              <a:ext cx="175" cy="68"/>
              <a:chOff x="3130" y="3568"/>
              <a:chExt cx="125" cy="62"/>
            </a:xfrm>
          </p:grpSpPr>
          <p:sp>
            <p:nvSpPr>
              <p:cNvPr id="529441" name="Rectangle 33"/>
              <p:cNvSpPr>
                <a:spLocks noChangeArrowheads="1"/>
              </p:cNvSpPr>
              <p:nvPr/>
            </p:nvSpPr>
            <p:spPr bwMode="auto">
              <a:xfrm>
                <a:off x="3130" y="3568"/>
                <a:ext cx="125" cy="62"/>
              </a:xfrm>
              <a:prstGeom prst="rect">
                <a:avLst/>
              </a:prstGeom>
              <a:solidFill>
                <a:srgbClr val="FFFFFF"/>
              </a:solidFill>
              <a:ln w="9525">
                <a:noFill/>
                <a:miter lim="800000"/>
                <a:headEnd/>
                <a:tailEnd/>
              </a:ln>
            </p:spPr>
            <p:txBody>
              <a:bodyPr/>
              <a:lstStyle/>
              <a:p>
                <a:endParaRPr lang="en-US"/>
              </a:p>
            </p:txBody>
          </p:sp>
          <p:sp>
            <p:nvSpPr>
              <p:cNvPr id="529442" name="Rectangle 34"/>
              <p:cNvSpPr>
                <a:spLocks noChangeArrowheads="1"/>
              </p:cNvSpPr>
              <p:nvPr/>
            </p:nvSpPr>
            <p:spPr bwMode="auto">
              <a:xfrm>
                <a:off x="3130" y="3568"/>
                <a:ext cx="125" cy="62"/>
              </a:xfrm>
              <a:prstGeom prst="rect">
                <a:avLst/>
              </a:prstGeom>
              <a:noFill/>
              <a:ln w="3175" cap="rnd">
                <a:solidFill>
                  <a:srgbClr val="000000"/>
                </a:solidFill>
                <a:round/>
                <a:headEnd/>
                <a:tailEnd/>
              </a:ln>
            </p:spPr>
            <p:txBody>
              <a:bodyPr/>
              <a:lstStyle/>
              <a:p>
                <a:endParaRPr lang="en-US"/>
              </a:p>
            </p:txBody>
          </p:sp>
          <p:sp>
            <p:nvSpPr>
              <p:cNvPr id="529443" name="Rectangle 35"/>
              <p:cNvSpPr>
                <a:spLocks noChangeArrowheads="1"/>
              </p:cNvSpPr>
              <p:nvPr/>
            </p:nvSpPr>
            <p:spPr bwMode="auto">
              <a:xfrm>
                <a:off x="3235" y="3572"/>
                <a:ext cx="12" cy="14"/>
              </a:xfrm>
              <a:prstGeom prst="rect">
                <a:avLst/>
              </a:prstGeom>
              <a:solidFill>
                <a:srgbClr val="FFFFFF"/>
              </a:solidFill>
              <a:ln w="9525">
                <a:noFill/>
                <a:miter lim="800000"/>
                <a:headEnd/>
                <a:tailEnd/>
              </a:ln>
            </p:spPr>
            <p:txBody>
              <a:bodyPr/>
              <a:lstStyle/>
              <a:p>
                <a:endParaRPr lang="en-US"/>
              </a:p>
            </p:txBody>
          </p:sp>
          <p:sp>
            <p:nvSpPr>
              <p:cNvPr id="529444" name="Rectangle 36"/>
              <p:cNvSpPr>
                <a:spLocks noChangeArrowheads="1"/>
              </p:cNvSpPr>
              <p:nvPr/>
            </p:nvSpPr>
            <p:spPr bwMode="auto">
              <a:xfrm>
                <a:off x="3235" y="3572"/>
                <a:ext cx="12" cy="14"/>
              </a:xfrm>
              <a:prstGeom prst="rect">
                <a:avLst/>
              </a:prstGeom>
              <a:noFill/>
              <a:ln w="3175" cap="rnd">
                <a:solidFill>
                  <a:srgbClr val="000000"/>
                </a:solidFill>
                <a:round/>
                <a:headEnd/>
                <a:tailEnd/>
              </a:ln>
            </p:spPr>
            <p:txBody>
              <a:bodyPr/>
              <a:lstStyle/>
              <a:p>
                <a:endParaRPr lang="en-US"/>
              </a:p>
            </p:txBody>
          </p:sp>
          <p:sp>
            <p:nvSpPr>
              <p:cNvPr id="529445" name="Freeform 37"/>
              <p:cNvSpPr>
                <a:spLocks/>
              </p:cNvSpPr>
              <p:nvPr/>
            </p:nvSpPr>
            <p:spPr bwMode="auto">
              <a:xfrm>
                <a:off x="3223" y="3573"/>
                <a:ext cx="25" cy="5"/>
              </a:xfrm>
              <a:custGeom>
                <a:avLst/>
                <a:gdLst/>
                <a:ahLst/>
                <a:cxnLst>
                  <a:cxn ang="0">
                    <a:pos x="0" y="4"/>
                  </a:cxn>
                  <a:cxn ang="0">
                    <a:pos x="9" y="2"/>
                  </a:cxn>
                  <a:cxn ang="0">
                    <a:pos x="10" y="4"/>
                  </a:cxn>
                  <a:cxn ang="0">
                    <a:pos x="18" y="5"/>
                  </a:cxn>
                  <a:cxn ang="0">
                    <a:pos x="19" y="4"/>
                  </a:cxn>
                  <a:cxn ang="0">
                    <a:pos x="28" y="2"/>
                  </a:cxn>
                  <a:cxn ang="0">
                    <a:pos x="29" y="4"/>
                  </a:cxn>
                  <a:cxn ang="0">
                    <a:pos x="37" y="5"/>
                  </a:cxn>
                  <a:cxn ang="0">
                    <a:pos x="38" y="4"/>
                  </a:cxn>
                </a:cxnLst>
                <a:rect l="0" t="0" r="r" b="b"/>
                <a:pathLst>
                  <a:path w="38" h="7">
                    <a:moveTo>
                      <a:pt x="0" y="4"/>
                    </a:moveTo>
                    <a:cubicBezTo>
                      <a:pt x="2" y="1"/>
                      <a:pt x="6" y="0"/>
                      <a:pt x="9" y="2"/>
                    </a:cubicBezTo>
                    <a:cubicBezTo>
                      <a:pt x="9" y="3"/>
                      <a:pt x="10" y="3"/>
                      <a:pt x="10" y="4"/>
                    </a:cubicBezTo>
                    <a:cubicBezTo>
                      <a:pt x="12" y="6"/>
                      <a:pt x="15" y="7"/>
                      <a:pt x="18" y="5"/>
                    </a:cubicBezTo>
                    <a:cubicBezTo>
                      <a:pt x="19" y="4"/>
                      <a:pt x="19" y="4"/>
                      <a:pt x="19" y="4"/>
                    </a:cubicBezTo>
                    <a:cubicBezTo>
                      <a:pt x="21" y="1"/>
                      <a:pt x="25" y="0"/>
                      <a:pt x="28" y="2"/>
                    </a:cubicBezTo>
                    <a:cubicBezTo>
                      <a:pt x="28" y="3"/>
                      <a:pt x="28" y="3"/>
                      <a:pt x="29" y="4"/>
                    </a:cubicBezTo>
                    <a:cubicBezTo>
                      <a:pt x="31" y="6"/>
                      <a:pt x="35" y="7"/>
                      <a:pt x="37" y="5"/>
                    </a:cubicBezTo>
                    <a:cubicBezTo>
                      <a:pt x="38" y="4"/>
                      <a:pt x="38" y="4"/>
                      <a:pt x="38" y="4"/>
                    </a:cubicBezTo>
                  </a:path>
                </a:pathLst>
              </a:custGeom>
              <a:noFill/>
              <a:ln w="3175" cap="rnd">
                <a:solidFill>
                  <a:srgbClr val="000000"/>
                </a:solidFill>
                <a:prstDash val="solid"/>
                <a:round/>
                <a:headEnd/>
                <a:tailEnd/>
              </a:ln>
            </p:spPr>
            <p:txBody>
              <a:bodyPr/>
              <a:lstStyle/>
              <a:p>
                <a:endParaRPr lang="en-US"/>
              </a:p>
            </p:txBody>
          </p:sp>
          <p:sp>
            <p:nvSpPr>
              <p:cNvPr id="529446" name="Freeform 38"/>
              <p:cNvSpPr>
                <a:spLocks/>
              </p:cNvSpPr>
              <p:nvPr/>
            </p:nvSpPr>
            <p:spPr bwMode="auto">
              <a:xfrm>
                <a:off x="3223" y="3577"/>
                <a:ext cx="25" cy="4"/>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29447" name="Freeform 39"/>
              <p:cNvSpPr>
                <a:spLocks/>
              </p:cNvSpPr>
              <p:nvPr/>
            </p:nvSpPr>
            <p:spPr bwMode="auto">
              <a:xfrm>
                <a:off x="3223" y="3580"/>
                <a:ext cx="25" cy="5"/>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29448" name="Freeform 40"/>
              <p:cNvSpPr>
                <a:spLocks/>
              </p:cNvSpPr>
              <p:nvPr/>
            </p:nvSpPr>
            <p:spPr bwMode="auto">
              <a:xfrm>
                <a:off x="3208" y="3572"/>
                <a:ext cx="13" cy="14"/>
              </a:xfrm>
              <a:custGeom>
                <a:avLst/>
                <a:gdLst/>
                <a:ahLst/>
                <a:cxnLst>
                  <a:cxn ang="0">
                    <a:pos x="0" y="31"/>
                  </a:cxn>
                  <a:cxn ang="0">
                    <a:pos x="30" y="0"/>
                  </a:cxn>
                  <a:cxn ang="0">
                    <a:pos x="60" y="31"/>
                  </a:cxn>
                  <a:cxn ang="0">
                    <a:pos x="60" y="31"/>
                  </a:cxn>
                  <a:cxn ang="0">
                    <a:pos x="30" y="63"/>
                  </a:cxn>
                  <a:cxn ang="0">
                    <a:pos x="0" y="31"/>
                  </a:cxn>
                </a:cxnLst>
                <a:rect l="0" t="0" r="r" b="b"/>
                <a:pathLst>
                  <a:path w="60" h="63">
                    <a:moveTo>
                      <a:pt x="0" y="31"/>
                    </a:moveTo>
                    <a:cubicBezTo>
                      <a:pt x="0" y="14"/>
                      <a:pt x="14" y="0"/>
                      <a:pt x="30" y="0"/>
                    </a:cubicBezTo>
                    <a:cubicBezTo>
                      <a:pt x="47" y="0"/>
                      <a:pt x="60" y="14"/>
                      <a:pt x="60" y="31"/>
                    </a:cubicBezTo>
                    <a:cubicBezTo>
                      <a:pt x="60" y="31"/>
                      <a:pt x="60" y="31"/>
                      <a:pt x="60" y="31"/>
                    </a:cubicBezTo>
                    <a:cubicBezTo>
                      <a:pt x="60" y="49"/>
                      <a:pt x="47" y="63"/>
                      <a:pt x="30" y="63"/>
                    </a:cubicBezTo>
                    <a:cubicBezTo>
                      <a:pt x="14" y="63"/>
                      <a:pt x="0" y="49"/>
                      <a:pt x="0" y="31"/>
                    </a:cubicBezTo>
                  </a:path>
                </a:pathLst>
              </a:custGeom>
              <a:solidFill>
                <a:srgbClr val="FFFFFF"/>
              </a:solidFill>
              <a:ln w="0">
                <a:solidFill>
                  <a:srgbClr val="000000"/>
                </a:solidFill>
                <a:prstDash val="solid"/>
                <a:round/>
                <a:headEnd/>
                <a:tailEnd/>
              </a:ln>
            </p:spPr>
            <p:txBody>
              <a:bodyPr/>
              <a:lstStyle/>
              <a:p>
                <a:endParaRPr lang="en-US"/>
              </a:p>
            </p:txBody>
          </p:sp>
          <p:sp>
            <p:nvSpPr>
              <p:cNvPr id="529449" name="Freeform 41"/>
              <p:cNvSpPr>
                <a:spLocks/>
              </p:cNvSpPr>
              <p:nvPr/>
            </p:nvSpPr>
            <p:spPr bwMode="auto">
              <a:xfrm>
                <a:off x="3208" y="3572"/>
                <a:ext cx="13" cy="14"/>
              </a:xfrm>
              <a:custGeom>
                <a:avLst/>
                <a:gdLst/>
                <a:ahLst/>
                <a:cxnLst>
                  <a:cxn ang="0">
                    <a:pos x="0" y="10"/>
                  </a:cxn>
                  <a:cxn ang="0">
                    <a:pos x="9" y="0"/>
                  </a:cxn>
                  <a:cxn ang="0">
                    <a:pos x="19" y="10"/>
                  </a:cxn>
                  <a:cxn ang="0">
                    <a:pos x="19" y="10"/>
                  </a:cxn>
                  <a:cxn ang="0">
                    <a:pos x="9" y="21"/>
                  </a:cxn>
                  <a:cxn ang="0">
                    <a:pos x="0" y="10"/>
                  </a:cxn>
                </a:cxnLst>
                <a:rect l="0" t="0" r="r" b="b"/>
                <a:pathLst>
                  <a:path w="19" h="21">
                    <a:moveTo>
                      <a:pt x="0" y="10"/>
                    </a:moveTo>
                    <a:cubicBezTo>
                      <a:pt x="0" y="5"/>
                      <a:pt x="4" y="0"/>
                      <a:pt x="9" y="0"/>
                    </a:cubicBezTo>
                    <a:cubicBezTo>
                      <a:pt x="15" y="0"/>
                      <a:pt x="19" y="5"/>
                      <a:pt x="19" y="10"/>
                    </a:cubicBezTo>
                    <a:cubicBezTo>
                      <a:pt x="19" y="10"/>
                      <a:pt x="19" y="10"/>
                      <a:pt x="19" y="10"/>
                    </a:cubicBezTo>
                    <a:cubicBezTo>
                      <a:pt x="19" y="16"/>
                      <a:pt x="15" y="21"/>
                      <a:pt x="9" y="21"/>
                    </a:cubicBezTo>
                    <a:cubicBezTo>
                      <a:pt x="4" y="21"/>
                      <a:pt x="0" y="16"/>
                      <a:pt x="0" y="10"/>
                    </a:cubicBezTo>
                  </a:path>
                </a:pathLst>
              </a:custGeom>
              <a:noFill/>
              <a:ln w="3175" cap="rnd">
                <a:solidFill>
                  <a:srgbClr val="000000"/>
                </a:solidFill>
                <a:prstDash val="solid"/>
                <a:round/>
                <a:headEnd/>
                <a:tailEnd/>
              </a:ln>
            </p:spPr>
            <p:txBody>
              <a:bodyPr/>
              <a:lstStyle/>
              <a:p>
                <a:endParaRPr lang="en-US"/>
              </a:p>
            </p:txBody>
          </p:sp>
          <p:sp>
            <p:nvSpPr>
              <p:cNvPr id="529450" name="Line 42"/>
              <p:cNvSpPr>
                <a:spLocks noChangeShapeType="1"/>
              </p:cNvSpPr>
              <p:nvPr/>
            </p:nvSpPr>
            <p:spPr bwMode="auto">
              <a:xfrm>
                <a:off x="3165" y="3601"/>
                <a:ext cx="51" cy="0"/>
              </a:xfrm>
              <a:prstGeom prst="line">
                <a:avLst/>
              </a:prstGeom>
              <a:noFill/>
              <a:ln w="3175" cap="rnd">
                <a:solidFill>
                  <a:srgbClr val="000000"/>
                </a:solidFill>
                <a:round/>
                <a:headEnd/>
                <a:tailEnd/>
              </a:ln>
            </p:spPr>
            <p:txBody>
              <a:bodyPr/>
              <a:lstStyle/>
              <a:p>
                <a:endParaRPr lang="en-US"/>
              </a:p>
            </p:txBody>
          </p:sp>
          <p:sp>
            <p:nvSpPr>
              <p:cNvPr id="529451" name="Line 43"/>
              <p:cNvSpPr>
                <a:spLocks noChangeShapeType="1"/>
              </p:cNvSpPr>
              <p:nvPr/>
            </p:nvSpPr>
            <p:spPr bwMode="auto">
              <a:xfrm>
                <a:off x="3165" y="3605"/>
                <a:ext cx="51" cy="0"/>
              </a:xfrm>
              <a:prstGeom prst="line">
                <a:avLst/>
              </a:prstGeom>
              <a:noFill/>
              <a:ln w="3175" cap="rnd">
                <a:solidFill>
                  <a:srgbClr val="000000"/>
                </a:solidFill>
                <a:round/>
                <a:headEnd/>
                <a:tailEnd/>
              </a:ln>
            </p:spPr>
            <p:txBody>
              <a:bodyPr/>
              <a:lstStyle/>
              <a:p>
                <a:endParaRPr lang="en-US"/>
              </a:p>
            </p:txBody>
          </p:sp>
          <p:sp>
            <p:nvSpPr>
              <p:cNvPr id="529452" name="Line 44"/>
              <p:cNvSpPr>
                <a:spLocks noChangeShapeType="1"/>
              </p:cNvSpPr>
              <p:nvPr/>
            </p:nvSpPr>
            <p:spPr bwMode="auto">
              <a:xfrm>
                <a:off x="3165" y="3609"/>
                <a:ext cx="51" cy="0"/>
              </a:xfrm>
              <a:prstGeom prst="line">
                <a:avLst/>
              </a:prstGeom>
              <a:noFill/>
              <a:ln w="3175" cap="rnd">
                <a:solidFill>
                  <a:srgbClr val="000000"/>
                </a:solidFill>
                <a:round/>
                <a:headEnd/>
                <a:tailEnd/>
              </a:ln>
            </p:spPr>
            <p:txBody>
              <a:bodyPr/>
              <a:lstStyle/>
              <a:p>
                <a:endParaRPr lang="en-US"/>
              </a:p>
            </p:txBody>
          </p:sp>
          <p:sp>
            <p:nvSpPr>
              <p:cNvPr id="529453" name="Line 45"/>
              <p:cNvSpPr>
                <a:spLocks noChangeShapeType="1"/>
              </p:cNvSpPr>
              <p:nvPr/>
            </p:nvSpPr>
            <p:spPr bwMode="auto">
              <a:xfrm>
                <a:off x="3133" y="3576"/>
                <a:ext cx="20" cy="0"/>
              </a:xfrm>
              <a:prstGeom prst="line">
                <a:avLst/>
              </a:prstGeom>
              <a:noFill/>
              <a:ln w="3175" cap="rnd">
                <a:solidFill>
                  <a:srgbClr val="000000"/>
                </a:solidFill>
                <a:round/>
                <a:headEnd/>
                <a:tailEnd/>
              </a:ln>
            </p:spPr>
            <p:txBody>
              <a:bodyPr/>
              <a:lstStyle/>
              <a:p>
                <a:endParaRPr lang="en-US"/>
              </a:p>
            </p:txBody>
          </p:sp>
          <p:sp>
            <p:nvSpPr>
              <p:cNvPr id="529454" name="Line 46"/>
              <p:cNvSpPr>
                <a:spLocks noChangeShapeType="1"/>
              </p:cNvSpPr>
              <p:nvPr/>
            </p:nvSpPr>
            <p:spPr bwMode="auto">
              <a:xfrm>
                <a:off x="3133" y="3573"/>
                <a:ext cx="20" cy="0"/>
              </a:xfrm>
              <a:prstGeom prst="line">
                <a:avLst/>
              </a:prstGeom>
              <a:noFill/>
              <a:ln w="3175" cap="rnd">
                <a:solidFill>
                  <a:srgbClr val="000000"/>
                </a:solidFill>
                <a:round/>
                <a:headEnd/>
                <a:tailEnd/>
              </a:ln>
            </p:spPr>
            <p:txBody>
              <a:bodyPr/>
              <a:lstStyle/>
              <a:p>
                <a:endParaRPr lang="en-US"/>
              </a:p>
            </p:txBody>
          </p:sp>
          <p:sp>
            <p:nvSpPr>
              <p:cNvPr id="529455" name="Line 47"/>
              <p:cNvSpPr>
                <a:spLocks noChangeShapeType="1"/>
              </p:cNvSpPr>
              <p:nvPr/>
            </p:nvSpPr>
            <p:spPr bwMode="auto">
              <a:xfrm>
                <a:off x="3133" y="3571"/>
                <a:ext cx="20" cy="0"/>
              </a:xfrm>
              <a:prstGeom prst="line">
                <a:avLst/>
              </a:prstGeom>
              <a:noFill/>
              <a:ln w="3175" cap="rnd">
                <a:solidFill>
                  <a:srgbClr val="000000"/>
                </a:solidFill>
                <a:round/>
                <a:headEnd/>
                <a:tailEnd/>
              </a:ln>
            </p:spPr>
            <p:txBody>
              <a:bodyPr/>
              <a:lstStyle/>
              <a:p>
                <a:endParaRPr lang="en-US"/>
              </a:p>
            </p:txBody>
          </p:sp>
        </p:grpSp>
        <p:sp>
          <p:nvSpPr>
            <p:cNvPr id="529456" name="Rectangle 48"/>
            <p:cNvSpPr>
              <a:spLocks noChangeArrowheads="1"/>
            </p:cNvSpPr>
            <p:nvPr/>
          </p:nvSpPr>
          <p:spPr bwMode="auto">
            <a:xfrm>
              <a:off x="3348" y="1550"/>
              <a:ext cx="255" cy="95"/>
            </a:xfrm>
            <a:prstGeom prst="rect">
              <a:avLst/>
            </a:prstGeom>
            <a:noFill/>
            <a:ln w="9525">
              <a:noFill/>
              <a:miter lim="800000"/>
              <a:headEnd/>
              <a:tailEnd/>
            </a:ln>
          </p:spPr>
          <p:txBody>
            <a:bodyPr wrap="none" lIns="0" tIns="0" rIns="0" bIns="0">
              <a:spAutoFit/>
            </a:bodyPr>
            <a:lstStyle/>
            <a:p>
              <a:r>
                <a:rPr lang="en-US" sz="1000" b="1" i="0">
                  <a:solidFill>
                    <a:srgbClr val="000000"/>
                  </a:solidFill>
                </a:rPr>
                <a:t>E Mails</a:t>
              </a:r>
              <a:endParaRPr lang="en-US" sz="1000" b="1"/>
            </a:p>
          </p:txBody>
        </p:sp>
        <p:sp>
          <p:nvSpPr>
            <p:cNvPr id="529457" name="Freeform 49"/>
            <p:cNvSpPr>
              <a:spLocks/>
            </p:cNvSpPr>
            <p:nvPr/>
          </p:nvSpPr>
          <p:spPr bwMode="auto">
            <a:xfrm>
              <a:off x="3359" y="1071"/>
              <a:ext cx="131" cy="34"/>
            </a:xfrm>
            <a:custGeom>
              <a:avLst/>
              <a:gdLst/>
              <a:ahLst/>
              <a:cxnLst>
                <a:cxn ang="0">
                  <a:pos x="0" y="2"/>
                </a:cxn>
                <a:cxn ang="0">
                  <a:pos x="32" y="34"/>
                </a:cxn>
                <a:cxn ang="0">
                  <a:pos x="35" y="0"/>
                </a:cxn>
                <a:cxn ang="0">
                  <a:pos x="68" y="33"/>
                </a:cxn>
              </a:cxnLst>
              <a:rect l="0" t="0" r="r" b="b"/>
              <a:pathLst>
                <a:path w="68" h="34">
                  <a:moveTo>
                    <a:pt x="0" y="2"/>
                  </a:moveTo>
                  <a:lnTo>
                    <a:pt x="32" y="34"/>
                  </a:lnTo>
                  <a:lnTo>
                    <a:pt x="35" y="0"/>
                  </a:lnTo>
                  <a:lnTo>
                    <a:pt x="68" y="33"/>
                  </a:lnTo>
                </a:path>
              </a:pathLst>
            </a:custGeom>
            <a:noFill/>
            <a:ln w="7938" cap="rnd">
              <a:solidFill>
                <a:srgbClr val="4677BF"/>
              </a:solidFill>
              <a:prstDash val="solid"/>
              <a:round/>
              <a:headEnd/>
              <a:tailEnd/>
            </a:ln>
          </p:spPr>
          <p:txBody>
            <a:bodyPr/>
            <a:lstStyle/>
            <a:p>
              <a:endParaRPr lang="en-US"/>
            </a:p>
          </p:txBody>
        </p:sp>
        <p:sp>
          <p:nvSpPr>
            <p:cNvPr id="529458" name="Text Box 50"/>
            <p:cNvSpPr txBox="1">
              <a:spLocks noChangeArrowheads="1"/>
            </p:cNvSpPr>
            <p:nvPr/>
          </p:nvSpPr>
          <p:spPr bwMode="auto">
            <a:xfrm>
              <a:off x="1152" y="798"/>
              <a:ext cx="1455" cy="212"/>
            </a:xfrm>
            <a:prstGeom prst="rect">
              <a:avLst/>
            </a:prstGeom>
            <a:noFill/>
            <a:ln w="9525">
              <a:noFill/>
              <a:miter lim="800000"/>
              <a:headEnd/>
              <a:tailEnd/>
            </a:ln>
            <a:effectLst/>
          </p:spPr>
          <p:txBody>
            <a:bodyPr wrap="none">
              <a:spAutoFit/>
            </a:bodyPr>
            <a:lstStyle/>
            <a:p>
              <a:pPr algn="l"/>
              <a:r>
                <a:rPr lang="en-US" sz="1600" b="1" i="0">
                  <a:solidFill>
                    <a:schemeClr val="tx1"/>
                  </a:solidFill>
                </a:rPr>
                <a:t>Onsite-Offshore Model</a:t>
              </a:r>
            </a:p>
          </p:txBody>
        </p:sp>
        <p:sp>
          <p:nvSpPr>
            <p:cNvPr id="529459" name="AutoShape 51"/>
            <p:cNvSpPr>
              <a:spLocks noChangeArrowheads="1"/>
            </p:cNvSpPr>
            <p:nvPr/>
          </p:nvSpPr>
          <p:spPr bwMode="auto">
            <a:xfrm>
              <a:off x="329" y="798"/>
              <a:ext cx="794" cy="937"/>
            </a:xfrm>
            <a:prstGeom prst="roundRect">
              <a:avLst>
                <a:gd name="adj" fmla="val 16667"/>
              </a:avLst>
            </a:prstGeom>
            <a:solidFill>
              <a:srgbClr val="E7E5C7"/>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sp>
          <p:nvSpPr>
            <p:cNvPr id="529460" name="Rectangle 52"/>
            <p:cNvSpPr>
              <a:spLocks noChangeArrowheads="1"/>
            </p:cNvSpPr>
            <p:nvPr/>
          </p:nvSpPr>
          <p:spPr bwMode="auto">
            <a:xfrm>
              <a:off x="520" y="1135"/>
              <a:ext cx="397" cy="212"/>
            </a:xfrm>
            <a:prstGeom prst="rect">
              <a:avLst/>
            </a:prstGeom>
            <a:noFill/>
            <a:ln w="9525">
              <a:noFill/>
              <a:miter lim="800000"/>
              <a:headEnd/>
              <a:tailEnd/>
            </a:ln>
            <a:effectLst/>
          </p:spPr>
          <p:txBody>
            <a:bodyPr wrap="none">
              <a:spAutoFit/>
            </a:bodyPr>
            <a:lstStyle/>
            <a:p>
              <a:pPr>
                <a:lnSpc>
                  <a:spcPct val="90000"/>
                </a:lnSpc>
              </a:pPr>
              <a:r>
                <a:rPr lang="en-US" sz="900" b="1" i="0">
                  <a:solidFill>
                    <a:schemeClr val="tx1"/>
                  </a:solidFill>
                </a:rPr>
                <a:t>Project</a:t>
              </a:r>
            </a:p>
            <a:p>
              <a:pPr>
                <a:lnSpc>
                  <a:spcPct val="90000"/>
                </a:lnSpc>
              </a:pPr>
              <a:r>
                <a:rPr lang="en-US" sz="900" b="1" i="0">
                  <a:solidFill>
                    <a:schemeClr val="tx1"/>
                  </a:solidFill>
                </a:rPr>
                <a:t>Manager</a:t>
              </a:r>
            </a:p>
          </p:txBody>
        </p:sp>
        <p:graphicFrame>
          <p:nvGraphicFramePr>
            <p:cNvPr id="529461" name="Object 53"/>
            <p:cNvGraphicFramePr>
              <a:graphicFrameLocks noChangeAspect="1"/>
            </p:cNvGraphicFramePr>
            <p:nvPr/>
          </p:nvGraphicFramePr>
          <p:xfrm>
            <a:off x="634" y="983"/>
            <a:ext cx="166" cy="171"/>
          </p:xfrm>
          <a:graphic>
            <a:graphicData uri="http://schemas.openxmlformats.org/presentationml/2006/ole">
              <p:oleObj spid="_x0000_s460814" name="Image" r:id="rId4" imgW="2222222" imgH="2374603" progId="">
                <p:embed/>
              </p:oleObj>
            </a:graphicData>
          </a:graphic>
        </p:graphicFrame>
        <p:grpSp>
          <p:nvGrpSpPr>
            <p:cNvPr id="6" name="Group 54"/>
            <p:cNvGrpSpPr>
              <a:grpSpLocks/>
            </p:cNvGrpSpPr>
            <p:nvPr/>
          </p:nvGrpSpPr>
          <p:grpSpPr bwMode="auto">
            <a:xfrm>
              <a:off x="376" y="1348"/>
              <a:ext cx="400" cy="369"/>
              <a:chOff x="984" y="2226"/>
              <a:chExt cx="660" cy="634"/>
            </a:xfrm>
          </p:grpSpPr>
          <p:sp>
            <p:nvSpPr>
              <p:cNvPr id="529463" name="Rectangle 55"/>
              <p:cNvSpPr>
                <a:spLocks noChangeArrowheads="1"/>
              </p:cNvSpPr>
              <p:nvPr/>
            </p:nvSpPr>
            <p:spPr bwMode="auto">
              <a:xfrm>
                <a:off x="984" y="2496"/>
                <a:ext cx="660" cy="364"/>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Business</a:t>
                </a:r>
              </a:p>
              <a:p>
                <a:pPr algn="l">
                  <a:lnSpc>
                    <a:spcPct val="90000"/>
                  </a:lnSpc>
                </a:pPr>
                <a:r>
                  <a:rPr lang="en-US" sz="900" b="1" i="0">
                    <a:solidFill>
                      <a:schemeClr val="tx1"/>
                    </a:solidFill>
                  </a:rPr>
                  <a:t>Analysts</a:t>
                </a:r>
              </a:p>
            </p:txBody>
          </p:sp>
          <p:graphicFrame>
            <p:nvGraphicFramePr>
              <p:cNvPr id="529464" name="Object 56"/>
              <p:cNvGraphicFramePr>
                <a:graphicFrameLocks noChangeAspect="1"/>
              </p:cNvGraphicFramePr>
              <p:nvPr/>
            </p:nvGraphicFramePr>
            <p:xfrm>
              <a:off x="1050" y="2226"/>
              <a:ext cx="269" cy="297"/>
            </p:xfrm>
            <a:graphic>
              <a:graphicData uri="http://schemas.openxmlformats.org/presentationml/2006/ole">
                <p:oleObj spid="_x0000_s460820" name="Image" r:id="rId5" imgW="2222222" imgH="2374603" progId="">
                  <p:embed/>
                </p:oleObj>
              </a:graphicData>
            </a:graphic>
          </p:graphicFrame>
        </p:grpSp>
        <p:grpSp>
          <p:nvGrpSpPr>
            <p:cNvPr id="7" name="Group 57"/>
            <p:cNvGrpSpPr>
              <a:grpSpLocks/>
            </p:cNvGrpSpPr>
            <p:nvPr/>
          </p:nvGrpSpPr>
          <p:grpSpPr bwMode="auto">
            <a:xfrm>
              <a:off x="796" y="1362"/>
              <a:ext cx="305" cy="293"/>
              <a:chOff x="984" y="2226"/>
              <a:chExt cx="444" cy="503"/>
            </a:xfrm>
          </p:grpSpPr>
          <p:sp>
            <p:nvSpPr>
              <p:cNvPr id="529466" name="Rectangle 58"/>
              <p:cNvSpPr>
                <a:spLocks noChangeArrowheads="1"/>
              </p:cNvSpPr>
              <p:nvPr/>
            </p:nvSpPr>
            <p:spPr bwMode="auto">
              <a:xfrm>
                <a:off x="984" y="2497"/>
                <a:ext cx="444" cy="232"/>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SME’s</a:t>
                </a:r>
              </a:p>
            </p:txBody>
          </p:sp>
          <p:graphicFrame>
            <p:nvGraphicFramePr>
              <p:cNvPr id="529467" name="Object 59"/>
              <p:cNvGraphicFramePr>
                <a:graphicFrameLocks noChangeAspect="1"/>
              </p:cNvGraphicFramePr>
              <p:nvPr/>
            </p:nvGraphicFramePr>
            <p:xfrm>
              <a:off x="1050" y="2226"/>
              <a:ext cx="269" cy="297"/>
            </p:xfrm>
            <a:graphic>
              <a:graphicData uri="http://schemas.openxmlformats.org/presentationml/2006/ole">
                <p:oleObj spid="_x0000_s460819" name="Image" r:id="rId6" imgW="2222222" imgH="2374603" progId="">
                  <p:embed/>
                </p:oleObj>
              </a:graphicData>
            </a:graphic>
          </p:graphicFrame>
        </p:grpSp>
        <p:sp>
          <p:nvSpPr>
            <p:cNvPr id="529468" name="Line 60"/>
            <p:cNvSpPr>
              <a:spLocks noChangeShapeType="1"/>
            </p:cNvSpPr>
            <p:nvPr/>
          </p:nvSpPr>
          <p:spPr bwMode="auto">
            <a:xfrm>
              <a:off x="328" y="974"/>
              <a:ext cx="794" cy="0"/>
            </a:xfrm>
            <a:prstGeom prst="line">
              <a:avLst/>
            </a:prstGeom>
            <a:noFill/>
            <a:ln w="19050">
              <a:solidFill>
                <a:schemeClr val="bg1"/>
              </a:solidFill>
              <a:round/>
              <a:headEnd/>
              <a:tailEnd/>
            </a:ln>
            <a:effectLst/>
          </p:spPr>
          <p:txBody>
            <a:bodyPr wrap="none" anchor="ctr"/>
            <a:lstStyle/>
            <a:p>
              <a:endParaRPr lang="en-US"/>
            </a:p>
          </p:txBody>
        </p:sp>
        <p:sp>
          <p:nvSpPr>
            <p:cNvPr id="529469" name="Text Box 61"/>
            <p:cNvSpPr txBox="1">
              <a:spLocks noChangeArrowheads="1"/>
            </p:cNvSpPr>
            <p:nvPr/>
          </p:nvSpPr>
          <p:spPr bwMode="auto">
            <a:xfrm>
              <a:off x="320" y="805"/>
              <a:ext cx="761" cy="192"/>
            </a:xfrm>
            <a:prstGeom prst="rect">
              <a:avLst/>
            </a:prstGeom>
            <a:noFill/>
            <a:ln w="9525" algn="ctr">
              <a:noFill/>
              <a:miter lim="800000"/>
              <a:headEnd/>
              <a:tailEnd/>
            </a:ln>
            <a:effectLst/>
          </p:spPr>
          <p:txBody>
            <a:bodyPr>
              <a:spAutoFit/>
            </a:bodyPr>
            <a:lstStyle/>
            <a:p>
              <a:pPr>
                <a:spcBef>
                  <a:spcPct val="80000"/>
                </a:spcBef>
                <a:buClr>
                  <a:srgbClr val="FA9819"/>
                </a:buClr>
                <a:buSzPct val="120000"/>
              </a:pPr>
              <a:r>
                <a:rPr lang="en-US" i="0">
                  <a:solidFill>
                    <a:srgbClr val="000000"/>
                  </a:solidFill>
                </a:rPr>
                <a:t>Clients</a:t>
              </a:r>
              <a:endParaRPr lang="en-US"/>
            </a:p>
          </p:txBody>
        </p:sp>
        <p:grpSp>
          <p:nvGrpSpPr>
            <p:cNvPr id="8" name="Group 62"/>
            <p:cNvGrpSpPr>
              <a:grpSpLocks/>
            </p:cNvGrpSpPr>
            <p:nvPr/>
          </p:nvGrpSpPr>
          <p:grpSpPr bwMode="auto">
            <a:xfrm>
              <a:off x="486" y="1235"/>
              <a:ext cx="444" cy="116"/>
              <a:chOff x="690" y="2496"/>
              <a:chExt cx="551" cy="155"/>
            </a:xfrm>
          </p:grpSpPr>
          <p:sp>
            <p:nvSpPr>
              <p:cNvPr id="529471" name="Line 63"/>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472" name="Line 64"/>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473" name="Line 65"/>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grpSp>
          <p:nvGrpSpPr>
            <p:cNvPr id="9" name="Group 66"/>
            <p:cNvGrpSpPr>
              <a:grpSpLocks/>
            </p:cNvGrpSpPr>
            <p:nvPr/>
          </p:nvGrpSpPr>
          <p:grpSpPr bwMode="auto">
            <a:xfrm>
              <a:off x="2498" y="926"/>
              <a:ext cx="846" cy="803"/>
              <a:chOff x="2557" y="3270"/>
              <a:chExt cx="846" cy="803"/>
            </a:xfrm>
          </p:grpSpPr>
          <p:sp>
            <p:nvSpPr>
              <p:cNvPr id="529475" name="AutoShape 67"/>
              <p:cNvSpPr>
                <a:spLocks noChangeArrowheads="1"/>
              </p:cNvSpPr>
              <p:nvPr/>
            </p:nvSpPr>
            <p:spPr bwMode="auto">
              <a:xfrm>
                <a:off x="2598" y="3270"/>
                <a:ext cx="771" cy="803"/>
              </a:xfrm>
              <a:prstGeom prst="roundRect">
                <a:avLst>
                  <a:gd name="adj" fmla="val 16667"/>
                </a:avLst>
              </a:prstGeom>
              <a:solidFill>
                <a:srgbClr val="FDEBBF"/>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pic>
            <p:nvPicPr>
              <p:cNvPr id="529476" name="Picture 68" descr="sonysz"/>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776" y="3307"/>
                <a:ext cx="265" cy="165"/>
              </a:xfrm>
              <a:prstGeom prst="rect">
                <a:avLst/>
              </a:prstGeom>
              <a:noFill/>
            </p:spPr>
          </p:pic>
          <p:pic>
            <p:nvPicPr>
              <p:cNvPr id="529477" name="Picture 69" descr="sonysz"/>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000" y="3312"/>
                <a:ext cx="240" cy="141"/>
              </a:xfrm>
              <a:prstGeom prst="rect">
                <a:avLst/>
              </a:prstGeom>
              <a:noFill/>
            </p:spPr>
          </p:pic>
          <p:graphicFrame>
            <p:nvGraphicFramePr>
              <p:cNvPr id="529478" name="Object 70"/>
              <p:cNvGraphicFramePr>
                <a:graphicFrameLocks noChangeAspect="1"/>
              </p:cNvGraphicFramePr>
              <p:nvPr/>
            </p:nvGraphicFramePr>
            <p:xfrm>
              <a:off x="2864" y="3482"/>
              <a:ext cx="208" cy="202"/>
            </p:xfrm>
            <a:graphic>
              <a:graphicData uri="http://schemas.openxmlformats.org/presentationml/2006/ole">
                <p:oleObj spid="_x0000_s460815" name="Image" r:id="rId9" imgW="2222222" imgH="2374603" progId="">
                  <p:embed/>
                </p:oleObj>
              </a:graphicData>
            </a:graphic>
          </p:graphicFrame>
          <p:sp>
            <p:nvSpPr>
              <p:cNvPr id="529479" name="Text Box 71"/>
              <p:cNvSpPr txBox="1">
                <a:spLocks noChangeArrowheads="1"/>
              </p:cNvSpPr>
              <p:nvPr/>
            </p:nvSpPr>
            <p:spPr bwMode="auto">
              <a:xfrm>
                <a:off x="2557" y="3890"/>
                <a:ext cx="846" cy="155"/>
              </a:xfrm>
              <a:prstGeom prst="rect">
                <a:avLst/>
              </a:prstGeom>
              <a:noFill/>
              <a:ln w="9525">
                <a:noFill/>
                <a:miter lim="800000"/>
                <a:headEnd/>
                <a:tailEnd/>
              </a:ln>
              <a:effectLst/>
            </p:spPr>
            <p:txBody>
              <a:bodyPr wrap="none">
                <a:spAutoFit/>
              </a:bodyPr>
              <a:lstStyle/>
              <a:p>
                <a:pPr algn="l"/>
                <a:r>
                  <a:rPr lang="en-US" sz="1000" b="1" i="0">
                    <a:solidFill>
                      <a:schemeClr val="tx1"/>
                    </a:solidFill>
                  </a:rPr>
                  <a:t>Virtusa onsite team</a:t>
                </a:r>
              </a:p>
            </p:txBody>
          </p:sp>
          <p:graphicFrame>
            <p:nvGraphicFramePr>
              <p:cNvPr id="529480" name="Object 72"/>
              <p:cNvGraphicFramePr>
                <a:graphicFrameLocks noChangeAspect="1"/>
              </p:cNvGraphicFramePr>
              <p:nvPr/>
            </p:nvGraphicFramePr>
            <p:xfrm>
              <a:off x="2640" y="3744"/>
              <a:ext cx="208" cy="202"/>
            </p:xfrm>
            <a:graphic>
              <a:graphicData uri="http://schemas.openxmlformats.org/presentationml/2006/ole">
                <p:oleObj spid="_x0000_s460816" name="Image" r:id="rId10" imgW="2222222" imgH="2374603" progId="">
                  <p:embed/>
                </p:oleObj>
              </a:graphicData>
            </a:graphic>
          </p:graphicFrame>
          <p:graphicFrame>
            <p:nvGraphicFramePr>
              <p:cNvPr id="529481" name="Object 73"/>
              <p:cNvGraphicFramePr>
                <a:graphicFrameLocks noChangeAspect="1"/>
              </p:cNvGraphicFramePr>
              <p:nvPr/>
            </p:nvGraphicFramePr>
            <p:xfrm>
              <a:off x="2852" y="3744"/>
              <a:ext cx="208" cy="202"/>
            </p:xfrm>
            <a:graphic>
              <a:graphicData uri="http://schemas.openxmlformats.org/presentationml/2006/ole">
                <p:oleObj spid="_x0000_s460817" name="Image" r:id="rId11" imgW="2222222" imgH="2374603" progId="">
                  <p:embed/>
                </p:oleObj>
              </a:graphicData>
            </a:graphic>
          </p:graphicFrame>
          <p:graphicFrame>
            <p:nvGraphicFramePr>
              <p:cNvPr id="529482" name="Object 74"/>
              <p:cNvGraphicFramePr>
                <a:graphicFrameLocks noChangeAspect="1"/>
              </p:cNvGraphicFramePr>
              <p:nvPr/>
            </p:nvGraphicFramePr>
            <p:xfrm>
              <a:off x="3072" y="3744"/>
              <a:ext cx="208" cy="202"/>
            </p:xfrm>
            <a:graphic>
              <a:graphicData uri="http://schemas.openxmlformats.org/presentationml/2006/ole">
                <p:oleObj spid="_x0000_s460818" name="Image" r:id="rId12" imgW="2222222" imgH="2374603" progId="">
                  <p:embed/>
                </p:oleObj>
              </a:graphicData>
            </a:graphic>
          </p:graphicFrame>
          <p:grpSp>
            <p:nvGrpSpPr>
              <p:cNvPr id="10" name="Group 75"/>
              <p:cNvGrpSpPr>
                <a:grpSpLocks/>
              </p:cNvGrpSpPr>
              <p:nvPr/>
            </p:nvGrpSpPr>
            <p:grpSpPr bwMode="auto">
              <a:xfrm>
                <a:off x="2735" y="3664"/>
                <a:ext cx="432" cy="96"/>
                <a:chOff x="2735" y="3664"/>
                <a:chExt cx="432" cy="96"/>
              </a:xfrm>
            </p:grpSpPr>
            <p:grpSp>
              <p:nvGrpSpPr>
                <p:cNvPr id="11" name="Group 76"/>
                <p:cNvGrpSpPr>
                  <a:grpSpLocks/>
                </p:cNvGrpSpPr>
                <p:nvPr/>
              </p:nvGrpSpPr>
              <p:grpSpPr bwMode="auto">
                <a:xfrm>
                  <a:off x="2735" y="3665"/>
                  <a:ext cx="432" cy="87"/>
                  <a:chOff x="690" y="2496"/>
                  <a:chExt cx="551" cy="155"/>
                </a:xfrm>
              </p:grpSpPr>
              <p:sp>
                <p:nvSpPr>
                  <p:cNvPr id="529485" name="Line 77"/>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486" name="Line 78"/>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487" name="Line 79"/>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sp>
              <p:nvSpPr>
                <p:cNvPr id="529488" name="Line 80"/>
                <p:cNvSpPr>
                  <a:spLocks noChangeShapeType="1"/>
                </p:cNvSpPr>
                <p:nvPr/>
              </p:nvSpPr>
              <p:spPr bwMode="auto">
                <a:xfrm>
                  <a:off x="2944" y="3664"/>
                  <a:ext cx="0" cy="96"/>
                </a:xfrm>
                <a:prstGeom prst="line">
                  <a:avLst/>
                </a:prstGeom>
                <a:noFill/>
                <a:ln w="9525">
                  <a:solidFill>
                    <a:schemeClr val="tx1"/>
                  </a:solidFill>
                  <a:round/>
                  <a:headEnd/>
                  <a:tailEnd type="triangle" w="med" len="med"/>
                </a:ln>
                <a:effectLst/>
              </p:spPr>
              <p:txBody>
                <a:bodyPr/>
                <a:lstStyle/>
                <a:p>
                  <a:endParaRPr lang="en-US"/>
                </a:p>
              </p:txBody>
            </p:sp>
          </p:grpSp>
        </p:grpSp>
        <p:grpSp>
          <p:nvGrpSpPr>
            <p:cNvPr id="12" name="Group 81"/>
            <p:cNvGrpSpPr>
              <a:grpSpLocks/>
            </p:cNvGrpSpPr>
            <p:nvPr/>
          </p:nvGrpSpPr>
          <p:grpSpPr bwMode="auto">
            <a:xfrm>
              <a:off x="3621" y="1003"/>
              <a:ext cx="1707" cy="836"/>
              <a:chOff x="3621" y="1021"/>
              <a:chExt cx="1707" cy="836"/>
            </a:xfrm>
          </p:grpSpPr>
          <p:sp>
            <p:nvSpPr>
              <p:cNvPr id="529490" name="AutoShape 82"/>
              <p:cNvSpPr>
                <a:spLocks noChangeArrowheads="1"/>
              </p:cNvSpPr>
              <p:nvPr/>
            </p:nvSpPr>
            <p:spPr bwMode="auto">
              <a:xfrm>
                <a:off x="3621" y="1021"/>
                <a:ext cx="1707" cy="803"/>
              </a:xfrm>
              <a:prstGeom prst="roundRect">
                <a:avLst>
                  <a:gd name="adj" fmla="val 16667"/>
                </a:avLst>
              </a:prstGeom>
              <a:solidFill>
                <a:srgbClr val="DDDDDD"/>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sp>
            <p:nvSpPr>
              <p:cNvPr id="529491" name="Rectangle 83"/>
              <p:cNvSpPr>
                <a:spLocks noChangeArrowheads="1"/>
              </p:cNvSpPr>
              <p:nvPr/>
            </p:nvSpPr>
            <p:spPr bwMode="auto">
              <a:xfrm>
                <a:off x="4059" y="1029"/>
                <a:ext cx="824" cy="96"/>
              </a:xfrm>
              <a:prstGeom prst="rect">
                <a:avLst/>
              </a:prstGeom>
              <a:noFill/>
              <a:ln w="9525">
                <a:noFill/>
                <a:miter lim="800000"/>
                <a:headEnd/>
                <a:tailEnd/>
              </a:ln>
            </p:spPr>
            <p:txBody>
              <a:bodyPr wrap="none" lIns="0" tIns="0" rIns="0" bIns="0">
                <a:spAutoFit/>
              </a:bodyPr>
              <a:lstStyle/>
              <a:p>
                <a:r>
                  <a:rPr lang="en-US" sz="1000" b="1" i="0">
                    <a:solidFill>
                      <a:srgbClr val="000000"/>
                    </a:solidFill>
                  </a:rPr>
                  <a:t>Virtusa Offshore team</a:t>
                </a:r>
                <a:endParaRPr lang="en-US" sz="1000" b="1"/>
              </a:p>
            </p:txBody>
          </p:sp>
          <p:grpSp>
            <p:nvGrpSpPr>
              <p:cNvPr id="13" name="Group 84"/>
              <p:cNvGrpSpPr>
                <a:grpSpLocks/>
              </p:cNvGrpSpPr>
              <p:nvPr/>
            </p:nvGrpSpPr>
            <p:grpSpPr bwMode="auto">
              <a:xfrm>
                <a:off x="4320" y="1532"/>
                <a:ext cx="272" cy="165"/>
                <a:chOff x="4752" y="816"/>
                <a:chExt cx="199" cy="165"/>
              </a:xfrm>
            </p:grpSpPr>
            <p:sp>
              <p:nvSpPr>
                <p:cNvPr id="529493" name="Freeform 85"/>
                <p:cNvSpPr>
                  <a:spLocks noEditPoints="1"/>
                </p:cNvSpPr>
                <p:nvPr/>
              </p:nvSpPr>
              <p:spPr bwMode="auto">
                <a:xfrm>
                  <a:off x="4752" y="816"/>
                  <a:ext cx="199" cy="165"/>
                </a:xfrm>
                <a:custGeom>
                  <a:avLst/>
                  <a:gdLst/>
                  <a:ahLst/>
                  <a:cxnLst>
                    <a:cxn ang="0">
                      <a:pos x="184" y="0"/>
                    </a:cxn>
                    <a:cxn ang="0">
                      <a:pos x="276" y="61"/>
                    </a:cxn>
                    <a:cxn ang="0">
                      <a:pos x="184" y="61"/>
                    </a:cxn>
                    <a:cxn ang="0">
                      <a:pos x="184" y="0"/>
                    </a:cxn>
                    <a:cxn ang="0">
                      <a:pos x="0" y="0"/>
                    </a:cxn>
                    <a:cxn ang="0">
                      <a:pos x="0" y="246"/>
                    </a:cxn>
                    <a:cxn ang="0">
                      <a:pos x="276" y="246"/>
                    </a:cxn>
                    <a:cxn ang="0">
                      <a:pos x="276" y="61"/>
                    </a:cxn>
                    <a:cxn ang="0">
                      <a:pos x="184" y="61"/>
                    </a:cxn>
                    <a:cxn ang="0">
                      <a:pos x="184" y="0"/>
                    </a:cxn>
                    <a:cxn ang="0">
                      <a:pos x="0" y="0"/>
                    </a:cxn>
                  </a:cxnLst>
                  <a:rect l="0" t="0" r="r" b="b"/>
                  <a:pathLst>
                    <a:path w="276" h="246">
                      <a:moveTo>
                        <a:pt x="184" y="0"/>
                      </a:moveTo>
                      <a:lnTo>
                        <a:pt x="276" y="61"/>
                      </a:lnTo>
                      <a:lnTo>
                        <a:pt x="184" y="61"/>
                      </a:lnTo>
                      <a:lnTo>
                        <a:pt x="184" y="0"/>
                      </a:lnTo>
                      <a:close/>
                      <a:moveTo>
                        <a:pt x="0" y="0"/>
                      </a:moveTo>
                      <a:lnTo>
                        <a:pt x="0" y="246"/>
                      </a:lnTo>
                      <a:lnTo>
                        <a:pt x="276" y="246"/>
                      </a:lnTo>
                      <a:lnTo>
                        <a:pt x="276" y="61"/>
                      </a:lnTo>
                      <a:lnTo>
                        <a:pt x="184" y="61"/>
                      </a:lnTo>
                      <a:lnTo>
                        <a:pt x="184" y="0"/>
                      </a:lnTo>
                      <a:lnTo>
                        <a:pt x="0" y="0"/>
                      </a:lnTo>
                      <a:close/>
                    </a:path>
                  </a:pathLst>
                </a:custGeom>
                <a:solidFill>
                  <a:srgbClr val="8A8AFF"/>
                </a:solidFill>
                <a:ln w="9525">
                  <a:noFill/>
                  <a:round/>
                  <a:headEnd/>
                  <a:tailEnd/>
                </a:ln>
              </p:spPr>
              <p:txBody>
                <a:bodyPr/>
                <a:lstStyle/>
                <a:p>
                  <a:endParaRPr lang="en-US"/>
                </a:p>
              </p:txBody>
            </p:sp>
            <p:sp>
              <p:nvSpPr>
                <p:cNvPr id="529494" name="Freeform 86"/>
                <p:cNvSpPr>
                  <a:spLocks/>
                </p:cNvSpPr>
                <p:nvPr/>
              </p:nvSpPr>
              <p:spPr bwMode="auto">
                <a:xfrm>
                  <a:off x="4884" y="816"/>
                  <a:ext cx="67" cy="41"/>
                </a:xfrm>
                <a:custGeom>
                  <a:avLst/>
                  <a:gdLst/>
                  <a:ahLst/>
                  <a:cxnLst>
                    <a:cxn ang="0">
                      <a:pos x="0" y="0"/>
                    </a:cxn>
                    <a:cxn ang="0">
                      <a:pos x="92" y="61"/>
                    </a:cxn>
                    <a:cxn ang="0">
                      <a:pos x="0" y="61"/>
                    </a:cxn>
                    <a:cxn ang="0">
                      <a:pos x="0" y="0"/>
                    </a:cxn>
                  </a:cxnLst>
                  <a:rect l="0" t="0" r="r" b="b"/>
                  <a:pathLst>
                    <a:path w="92" h="61">
                      <a:moveTo>
                        <a:pt x="0" y="0"/>
                      </a:moveTo>
                      <a:lnTo>
                        <a:pt x="92" y="61"/>
                      </a:lnTo>
                      <a:lnTo>
                        <a:pt x="0" y="61"/>
                      </a:lnTo>
                      <a:lnTo>
                        <a:pt x="0" y="0"/>
                      </a:lnTo>
                      <a:close/>
                    </a:path>
                  </a:pathLst>
                </a:custGeom>
                <a:noFill/>
                <a:ln w="3175" cap="rnd">
                  <a:solidFill>
                    <a:srgbClr val="000000"/>
                  </a:solidFill>
                  <a:prstDash val="solid"/>
                  <a:round/>
                  <a:headEnd/>
                  <a:tailEnd/>
                </a:ln>
              </p:spPr>
              <p:txBody>
                <a:bodyPr/>
                <a:lstStyle/>
                <a:p>
                  <a:endParaRPr lang="en-US"/>
                </a:p>
              </p:txBody>
            </p:sp>
            <p:sp>
              <p:nvSpPr>
                <p:cNvPr id="529495" name="Freeform 87"/>
                <p:cNvSpPr>
                  <a:spLocks/>
                </p:cNvSpPr>
                <p:nvPr/>
              </p:nvSpPr>
              <p:spPr bwMode="auto">
                <a:xfrm>
                  <a:off x="4752" y="816"/>
                  <a:ext cx="199" cy="165"/>
                </a:xfrm>
                <a:custGeom>
                  <a:avLst/>
                  <a:gdLst/>
                  <a:ahLst/>
                  <a:cxnLst>
                    <a:cxn ang="0">
                      <a:pos x="0" y="0"/>
                    </a:cxn>
                    <a:cxn ang="0">
                      <a:pos x="0" y="246"/>
                    </a:cxn>
                    <a:cxn ang="0">
                      <a:pos x="276" y="246"/>
                    </a:cxn>
                    <a:cxn ang="0">
                      <a:pos x="276" y="61"/>
                    </a:cxn>
                    <a:cxn ang="0">
                      <a:pos x="184" y="61"/>
                    </a:cxn>
                    <a:cxn ang="0">
                      <a:pos x="184" y="0"/>
                    </a:cxn>
                    <a:cxn ang="0">
                      <a:pos x="0" y="0"/>
                    </a:cxn>
                  </a:cxnLst>
                  <a:rect l="0" t="0" r="r" b="b"/>
                  <a:pathLst>
                    <a:path w="276" h="246">
                      <a:moveTo>
                        <a:pt x="0" y="0"/>
                      </a:moveTo>
                      <a:lnTo>
                        <a:pt x="0" y="246"/>
                      </a:lnTo>
                      <a:lnTo>
                        <a:pt x="276" y="246"/>
                      </a:lnTo>
                      <a:lnTo>
                        <a:pt x="276" y="61"/>
                      </a:lnTo>
                      <a:lnTo>
                        <a:pt x="184" y="61"/>
                      </a:lnTo>
                      <a:lnTo>
                        <a:pt x="184" y="0"/>
                      </a:lnTo>
                      <a:lnTo>
                        <a:pt x="0" y="0"/>
                      </a:lnTo>
                    </a:path>
                  </a:pathLst>
                </a:custGeom>
                <a:noFill/>
                <a:ln w="3175" cap="rnd">
                  <a:solidFill>
                    <a:srgbClr val="000000"/>
                  </a:solidFill>
                  <a:prstDash val="solid"/>
                  <a:round/>
                  <a:headEnd/>
                  <a:tailEnd/>
                </a:ln>
              </p:spPr>
              <p:txBody>
                <a:bodyPr/>
                <a:lstStyle/>
                <a:p>
                  <a:endParaRPr lang="en-US"/>
                </a:p>
              </p:txBody>
            </p:sp>
          </p:grpSp>
          <p:sp>
            <p:nvSpPr>
              <p:cNvPr id="529496" name="Rectangle 88"/>
              <p:cNvSpPr>
                <a:spLocks noChangeArrowheads="1"/>
              </p:cNvSpPr>
              <p:nvPr/>
            </p:nvSpPr>
            <p:spPr bwMode="auto">
              <a:xfrm>
                <a:off x="4332" y="1556"/>
                <a:ext cx="238" cy="134"/>
              </a:xfrm>
              <a:prstGeom prst="rect">
                <a:avLst/>
              </a:prstGeom>
              <a:noFill/>
              <a:ln w="9525">
                <a:noFill/>
                <a:miter lim="800000"/>
                <a:headEnd/>
                <a:tailEnd/>
              </a:ln>
            </p:spPr>
            <p:txBody>
              <a:bodyPr wrap="none" lIns="0" tIns="0" rIns="0" bIns="0">
                <a:spAutoFit/>
              </a:bodyPr>
              <a:lstStyle/>
              <a:p>
                <a:r>
                  <a:rPr lang="en-US" sz="700" b="1" i="0">
                    <a:solidFill>
                      <a:srgbClr val="FFFF99"/>
                    </a:solidFill>
                  </a:rPr>
                  <a:t>Test</a:t>
                </a:r>
                <a:endParaRPr lang="en-US" sz="700" b="1"/>
              </a:p>
              <a:p>
                <a:r>
                  <a:rPr lang="en-US" sz="700" b="1" i="0">
                    <a:solidFill>
                      <a:srgbClr val="FFFF99"/>
                    </a:solidFill>
                  </a:rPr>
                  <a:t>Schedule</a:t>
                </a:r>
              </a:p>
            </p:txBody>
          </p:sp>
          <p:sp>
            <p:nvSpPr>
              <p:cNvPr id="529497" name="Freeform 89"/>
              <p:cNvSpPr>
                <a:spLocks noEditPoints="1"/>
              </p:cNvSpPr>
              <p:nvPr/>
            </p:nvSpPr>
            <p:spPr bwMode="auto">
              <a:xfrm>
                <a:off x="4119" y="1407"/>
                <a:ext cx="50" cy="87"/>
              </a:xfrm>
              <a:custGeom>
                <a:avLst/>
                <a:gdLst/>
                <a:ahLst/>
                <a:cxnLst>
                  <a:cxn ang="0">
                    <a:pos x="151" y="41"/>
                  </a:cxn>
                  <a:cxn ang="0">
                    <a:pos x="111" y="0"/>
                  </a:cxn>
                  <a:cxn ang="0">
                    <a:pos x="71" y="41"/>
                  </a:cxn>
                  <a:cxn ang="0">
                    <a:pos x="111" y="81"/>
                  </a:cxn>
                  <a:cxn ang="0">
                    <a:pos x="151" y="41"/>
                  </a:cxn>
                  <a:cxn ang="0">
                    <a:pos x="151" y="41"/>
                  </a:cxn>
                  <a:cxn ang="0">
                    <a:pos x="111" y="247"/>
                  </a:cxn>
                  <a:cxn ang="0">
                    <a:pos x="161" y="402"/>
                  </a:cxn>
                  <a:cxn ang="0">
                    <a:pos x="201" y="402"/>
                  </a:cxn>
                  <a:cxn ang="0">
                    <a:pos x="161" y="222"/>
                  </a:cxn>
                  <a:cxn ang="0">
                    <a:pos x="161" y="116"/>
                  </a:cxn>
                  <a:cxn ang="0">
                    <a:pos x="191" y="201"/>
                  </a:cxn>
                  <a:cxn ang="0">
                    <a:pos x="216" y="186"/>
                  </a:cxn>
                  <a:cxn ang="0">
                    <a:pos x="181" y="81"/>
                  </a:cxn>
                  <a:cxn ang="0">
                    <a:pos x="111" y="86"/>
                  </a:cxn>
                  <a:cxn ang="0">
                    <a:pos x="41" y="81"/>
                  </a:cxn>
                  <a:cxn ang="0">
                    <a:pos x="0" y="191"/>
                  </a:cxn>
                  <a:cxn ang="0">
                    <a:pos x="31" y="201"/>
                  </a:cxn>
                  <a:cxn ang="0">
                    <a:pos x="61" y="116"/>
                  </a:cxn>
                  <a:cxn ang="0">
                    <a:pos x="61" y="222"/>
                  </a:cxn>
                  <a:cxn ang="0">
                    <a:pos x="21" y="402"/>
                  </a:cxn>
                  <a:cxn ang="0">
                    <a:pos x="61" y="402"/>
                  </a:cxn>
                  <a:cxn ang="0">
                    <a:pos x="111" y="247"/>
                  </a:cxn>
                </a:cxnLst>
                <a:rect l="0" t="0" r="r" b="b"/>
                <a:pathLst>
                  <a:path w="216" h="402">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moveTo>
                      <a:pt x="111" y="247"/>
                    </a:moveTo>
                    <a:lnTo>
                      <a:pt x="161" y="402"/>
                    </a:lnTo>
                    <a:lnTo>
                      <a:pt x="201" y="402"/>
                    </a:lnTo>
                    <a:lnTo>
                      <a:pt x="161" y="222"/>
                    </a:lnTo>
                    <a:lnTo>
                      <a:pt x="161" y="116"/>
                    </a:lnTo>
                    <a:lnTo>
                      <a:pt x="191" y="201"/>
                    </a:lnTo>
                    <a:lnTo>
                      <a:pt x="216" y="186"/>
                    </a:lnTo>
                    <a:lnTo>
                      <a:pt x="181" y="81"/>
                    </a:lnTo>
                    <a:lnTo>
                      <a:pt x="111" y="86"/>
                    </a:lnTo>
                    <a:lnTo>
                      <a:pt x="41" y="81"/>
                    </a:lnTo>
                    <a:lnTo>
                      <a:pt x="0" y="191"/>
                    </a:lnTo>
                    <a:lnTo>
                      <a:pt x="31" y="201"/>
                    </a:lnTo>
                    <a:lnTo>
                      <a:pt x="61" y="116"/>
                    </a:lnTo>
                    <a:lnTo>
                      <a:pt x="61" y="222"/>
                    </a:lnTo>
                    <a:lnTo>
                      <a:pt x="21" y="402"/>
                    </a:lnTo>
                    <a:lnTo>
                      <a:pt x="61" y="402"/>
                    </a:lnTo>
                    <a:lnTo>
                      <a:pt x="111" y="247"/>
                    </a:lnTo>
                    <a:close/>
                  </a:path>
                </a:pathLst>
              </a:custGeom>
              <a:solidFill>
                <a:srgbClr val="26426C"/>
              </a:solidFill>
              <a:ln w="0">
                <a:solidFill>
                  <a:srgbClr val="000000"/>
                </a:solidFill>
                <a:prstDash val="solid"/>
                <a:round/>
                <a:headEnd/>
                <a:tailEnd/>
              </a:ln>
            </p:spPr>
            <p:txBody>
              <a:bodyPr/>
              <a:lstStyle/>
              <a:p>
                <a:endParaRPr lang="en-US"/>
              </a:p>
            </p:txBody>
          </p:sp>
          <p:sp>
            <p:nvSpPr>
              <p:cNvPr id="529498" name="Freeform 90"/>
              <p:cNvSpPr>
                <a:spLocks noEditPoints="1"/>
              </p:cNvSpPr>
              <p:nvPr/>
            </p:nvSpPr>
            <p:spPr bwMode="auto">
              <a:xfrm>
                <a:off x="4119" y="1407"/>
                <a:ext cx="50" cy="87"/>
              </a:xfrm>
              <a:custGeom>
                <a:avLst/>
                <a:gdLst/>
                <a:ahLst/>
                <a:cxnLst>
                  <a:cxn ang="0">
                    <a:pos x="151" y="41"/>
                  </a:cxn>
                  <a:cxn ang="0">
                    <a:pos x="111" y="0"/>
                  </a:cxn>
                  <a:cxn ang="0">
                    <a:pos x="71" y="41"/>
                  </a:cxn>
                  <a:cxn ang="0">
                    <a:pos x="111" y="81"/>
                  </a:cxn>
                  <a:cxn ang="0">
                    <a:pos x="151" y="41"/>
                  </a:cxn>
                  <a:cxn ang="0">
                    <a:pos x="151" y="41"/>
                  </a:cxn>
                  <a:cxn ang="0">
                    <a:pos x="111" y="247"/>
                  </a:cxn>
                  <a:cxn ang="0">
                    <a:pos x="161" y="402"/>
                  </a:cxn>
                  <a:cxn ang="0">
                    <a:pos x="201" y="402"/>
                  </a:cxn>
                  <a:cxn ang="0">
                    <a:pos x="161" y="222"/>
                  </a:cxn>
                  <a:cxn ang="0">
                    <a:pos x="161" y="116"/>
                  </a:cxn>
                  <a:cxn ang="0">
                    <a:pos x="191" y="201"/>
                  </a:cxn>
                  <a:cxn ang="0">
                    <a:pos x="216" y="186"/>
                  </a:cxn>
                  <a:cxn ang="0">
                    <a:pos x="181" y="81"/>
                  </a:cxn>
                  <a:cxn ang="0">
                    <a:pos x="111" y="86"/>
                  </a:cxn>
                  <a:cxn ang="0">
                    <a:pos x="41" y="81"/>
                  </a:cxn>
                  <a:cxn ang="0">
                    <a:pos x="0" y="191"/>
                  </a:cxn>
                  <a:cxn ang="0">
                    <a:pos x="31" y="201"/>
                  </a:cxn>
                  <a:cxn ang="0">
                    <a:pos x="61" y="116"/>
                  </a:cxn>
                  <a:cxn ang="0">
                    <a:pos x="61" y="222"/>
                  </a:cxn>
                  <a:cxn ang="0">
                    <a:pos x="21" y="402"/>
                  </a:cxn>
                  <a:cxn ang="0">
                    <a:pos x="61" y="402"/>
                  </a:cxn>
                  <a:cxn ang="0">
                    <a:pos x="111" y="247"/>
                  </a:cxn>
                </a:cxnLst>
                <a:rect l="0" t="0" r="r" b="b"/>
                <a:pathLst>
                  <a:path w="216" h="402">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moveTo>
                      <a:pt x="111" y="247"/>
                    </a:moveTo>
                    <a:lnTo>
                      <a:pt x="161" y="402"/>
                    </a:lnTo>
                    <a:lnTo>
                      <a:pt x="201" y="402"/>
                    </a:lnTo>
                    <a:lnTo>
                      <a:pt x="161" y="222"/>
                    </a:lnTo>
                    <a:lnTo>
                      <a:pt x="161" y="116"/>
                    </a:lnTo>
                    <a:lnTo>
                      <a:pt x="191" y="201"/>
                    </a:lnTo>
                    <a:lnTo>
                      <a:pt x="216" y="186"/>
                    </a:lnTo>
                    <a:lnTo>
                      <a:pt x="181" y="81"/>
                    </a:lnTo>
                    <a:lnTo>
                      <a:pt x="111" y="86"/>
                    </a:lnTo>
                    <a:lnTo>
                      <a:pt x="41" y="81"/>
                    </a:lnTo>
                    <a:lnTo>
                      <a:pt x="0" y="191"/>
                    </a:lnTo>
                    <a:lnTo>
                      <a:pt x="31" y="201"/>
                    </a:lnTo>
                    <a:lnTo>
                      <a:pt x="61" y="116"/>
                    </a:lnTo>
                    <a:lnTo>
                      <a:pt x="61" y="222"/>
                    </a:lnTo>
                    <a:lnTo>
                      <a:pt x="21" y="402"/>
                    </a:lnTo>
                    <a:lnTo>
                      <a:pt x="61" y="402"/>
                    </a:lnTo>
                    <a:lnTo>
                      <a:pt x="111" y="247"/>
                    </a:lnTo>
                    <a:close/>
                  </a:path>
                </a:pathLst>
              </a:custGeom>
              <a:noFill/>
              <a:ln w="3175" cap="rnd">
                <a:solidFill>
                  <a:srgbClr val="000000"/>
                </a:solidFill>
                <a:prstDash val="solid"/>
                <a:round/>
                <a:headEnd/>
                <a:tailEnd/>
              </a:ln>
            </p:spPr>
            <p:txBody>
              <a:bodyPr/>
              <a:lstStyle/>
              <a:p>
                <a:endParaRPr lang="en-US"/>
              </a:p>
            </p:txBody>
          </p:sp>
          <p:sp>
            <p:nvSpPr>
              <p:cNvPr id="529499" name="Freeform 91"/>
              <p:cNvSpPr>
                <a:spLocks noEditPoints="1"/>
              </p:cNvSpPr>
              <p:nvPr/>
            </p:nvSpPr>
            <p:spPr bwMode="auto">
              <a:xfrm>
                <a:off x="4034" y="1527"/>
                <a:ext cx="221" cy="87"/>
              </a:xfrm>
              <a:custGeom>
                <a:avLst/>
                <a:gdLst/>
                <a:ahLst/>
                <a:cxnLst>
                  <a:cxn ang="0">
                    <a:pos x="905" y="402"/>
                  </a:cxn>
                  <a:cxn ang="0">
                    <a:pos x="905" y="222"/>
                  </a:cxn>
                  <a:cxn ang="0">
                    <a:pos x="935" y="201"/>
                  </a:cxn>
                  <a:cxn ang="0">
                    <a:pos x="925" y="81"/>
                  </a:cxn>
                  <a:cxn ang="0">
                    <a:pos x="785" y="81"/>
                  </a:cxn>
                  <a:cxn ang="0">
                    <a:pos x="775" y="201"/>
                  </a:cxn>
                  <a:cxn ang="0">
                    <a:pos x="805" y="222"/>
                  </a:cxn>
                  <a:cxn ang="0">
                    <a:pos x="805" y="402"/>
                  </a:cxn>
                  <a:cxn ang="0">
                    <a:pos x="895" y="41"/>
                  </a:cxn>
                  <a:cxn ang="0">
                    <a:pos x="815" y="41"/>
                  </a:cxn>
                  <a:cxn ang="0">
                    <a:pos x="895" y="41"/>
                  </a:cxn>
                  <a:cxn ang="0">
                    <a:pos x="483" y="247"/>
                  </a:cxn>
                  <a:cxn ang="0">
                    <a:pos x="573" y="402"/>
                  </a:cxn>
                  <a:cxn ang="0">
                    <a:pos x="533" y="116"/>
                  </a:cxn>
                  <a:cxn ang="0">
                    <a:pos x="588" y="186"/>
                  </a:cxn>
                  <a:cxn ang="0">
                    <a:pos x="483" y="86"/>
                  </a:cxn>
                  <a:cxn ang="0">
                    <a:pos x="372" y="191"/>
                  </a:cxn>
                  <a:cxn ang="0">
                    <a:pos x="433" y="116"/>
                  </a:cxn>
                  <a:cxn ang="0">
                    <a:pos x="393" y="402"/>
                  </a:cxn>
                  <a:cxn ang="0">
                    <a:pos x="483" y="247"/>
                  </a:cxn>
                  <a:cxn ang="0">
                    <a:pos x="483" y="0"/>
                  </a:cxn>
                  <a:cxn ang="0">
                    <a:pos x="483" y="81"/>
                  </a:cxn>
                  <a:cxn ang="0">
                    <a:pos x="523" y="41"/>
                  </a:cxn>
                  <a:cxn ang="0">
                    <a:pos x="161" y="402"/>
                  </a:cxn>
                  <a:cxn ang="0">
                    <a:pos x="161" y="222"/>
                  </a:cxn>
                  <a:cxn ang="0">
                    <a:pos x="191" y="201"/>
                  </a:cxn>
                  <a:cxn ang="0">
                    <a:pos x="181" y="81"/>
                  </a:cxn>
                  <a:cxn ang="0">
                    <a:pos x="41" y="81"/>
                  </a:cxn>
                  <a:cxn ang="0">
                    <a:pos x="31" y="201"/>
                  </a:cxn>
                  <a:cxn ang="0">
                    <a:pos x="61" y="222"/>
                  </a:cxn>
                  <a:cxn ang="0">
                    <a:pos x="61" y="402"/>
                  </a:cxn>
                  <a:cxn ang="0">
                    <a:pos x="151" y="41"/>
                  </a:cxn>
                  <a:cxn ang="0">
                    <a:pos x="71" y="41"/>
                  </a:cxn>
                  <a:cxn ang="0">
                    <a:pos x="151" y="41"/>
                  </a:cxn>
                </a:cxnLst>
                <a:rect l="0" t="0" r="r" b="b"/>
                <a:pathLst>
                  <a:path w="960" h="402">
                    <a:moveTo>
                      <a:pt x="855" y="247"/>
                    </a:moveTo>
                    <a:lnTo>
                      <a:pt x="905" y="402"/>
                    </a:lnTo>
                    <a:lnTo>
                      <a:pt x="945" y="402"/>
                    </a:lnTo>
                    <a:lnTo>
                      <a:pt x="905" y="222"/>
                    </a:lnTo>
                    <a:lnTo>
                      <a:pt x="905" y="116"/>
                    </a:lnTo>
                    <a:lnTo>
                      <a:pt x="935" y="201"/>
                    </a:lnTo>
                    <a:lnTo>
                      <a:pt x="960" y="186"/>
                    </a:lnTo>
                    <a:lnTo>
                      <a:pt x="925" y="81"/>
                    </a:lnTo>
                    <a:lnTo>
                      <a:pt x="855" y="86"/>
                    </a:lnTo>
                    <a:lnTo>
                      <a:pt x="785" y="81"/>
                    </a:lnTo>
                    <a:lnTo>
                      <a:pt x="744" y="191"/>
                    </a:lnTo>
                    <a:lnTo>
                      <a:pt x="775" y="201"/>
                    </a:lnTo>
                    <a:lnTo>
                      <a:pt x="805" y="116"/>
                    </a:lnTo>
                    <a:lnTo>
                      <a:pt x="805" y="222"/>
                    </a:lnTo>
                    <a:lnTo>
                      <a:pt x="765" y="402"/>
                    </a:lnTo>
                    <a:lnTo>
                      <a:pt x="805" y="402"/>
                    </a:lnTo>
                    <a:lnTo>
                      <a:pt x="855" y="247"/>
                    </a:lnTo>
                    <a:close/>
                    <a:moveTo>
                      <a:pt x="895" y="41"/>
                    </a:moveTo>
                    <a:cubicBezTo>
                      <a:pt x="895" y="18"/>
                      <a:pt x="877" y="0"/>
                      <a:pt x="855" y="0"/>
                    </a:cubicBezTo>
                    <a:cubicBezTo>
                      <a:pt x="833" y="0"/>
                      <a:pt x="815" y="18"/>
                      <a:pt x="815" y="41"/>
                    </a:cubicBezTo>
                    <a:cubicBezTo>
                      <a:pt x="815" y="63"/>
                      <a:pt x="833" y="81"/>
                      <a:pt x="855" y="81"/>
                    </a:cubicBezTo>
                    <a:cubicBezTo>
                      <a:pt x="877" y="81"/>
                      <a:pt x="895" y="63"/>
                      <a:pt x="895" y="41"/>
                    </a:cubicBezTo>
                    <a:cubicBezTo>
                      <a:pt x="895" y="41"/>
                      <a:pt x="895" y="41"/>
                      <a:pt x="895" y="41"/>
                    </a:cubicBezTo>
                    <a:close/>
                    <a:moveTo>
                      <a:pt x="483" y="247"/>
                    </a:moveTo>
                    <a:lnTo>
                      <a:pt x="533" y="402"/>
                    </a:lnTo>
                    <a:lnTo>
                      <a:pt x="573" y="402"/>
                    </a:lnTo>
                    <a:lnTo>
                      <a:pt x="533" y="222"/>
                    </a:lnTo>
                    <a:lnTo>
                      <a:pt x="533" y="116"/>
                    </a:lnTo>
                    <a:lnTo>
                      <a:pt x="563" y="201"/>
                    </a:lnTo>
                    <a:lnTo>
                      <a:pt x="588" y="186"/>
                    </a:lnTo>
                    <a:lnTo>
                      <a:pt x="553" y="81"/>
                    </a:lnTo>
                    <a:lnTo>
                      <a:pt x="483" y="86"/>
                    </a:lnTo>
                    <a:lnTo>
                      <a:pt x="413" y="81"/>
                    </a:lnTo>
                    <a:lnTo>
                      <a:pt x="372" y="191"/>
                    </a:lnTo>
                    <a:lnTo>
                      <a:pt x="403" y="201"/>
                    </a:lnTo>
                    <a:lnTo>
                      <a:pt x="433" y="116"/>
                    </a:lnTo>
                    <a:lnTo>
                      <a:pt x="433" y="222"/>
                    </a:lnTo>
                    <a:lnTo>
                      <a:pt x="393" y="402"/>
                    </a:lnTo>
                    <a:lnTo>
                      <a:pt x="433" y="402"/>
                    </a:lnTo>
                    <a:lnTo>
                      <a:pt x="483" y="247"/>
                    </a:lnTo>
                    <a:close/>
                    <a:moveTo>
                      <a:pt x="523" y="41"/>
                    </a:moveTo>
                    <a:cubicBezTo>
                      <a:pt x="523" y="18"/>
                      <a:pt x="505" y="0"/>
                      <a:pt x="483" y="0"/>
                    </a:cubicBezTo>
                    <a:cubicBezTo>
                      <a:pt x="461" y="0"/>
                      <a:pt x="443" y="18"/>
                      <a:pt x="443" y="41"/>
                    </a:cubicBezTo>
                    <a:cubicBezTo>
                      <a:pt x="443" y="63"/>
                      <a:pt x="461" y="81"/>
                      <a:pt x="483" y="81"/>
                    </a:cubicBezTo>
                    <a:cubicBezTo>
                      <a:pt x="505" y="81"/>
                      <a:pt x="523" y="63"/>
                      <a:pt x="523" y="41"/>
                    </a:cubicBezTo>
                    <a:cubicBezTo>
                      <a:pt x="523" y="41"/>
                      <a:pt x="523" y="41"/>
                      <a:pt x="523" y="41"/>
                    </a:cubicBezTo>
                    <a:close/>
                    <a:moveTo>
                      <a:pt x="111" y="247"/>
                    </a:moveTo>
                    <a:lnTo>
                      <a:pt x="161" y="402"/>
                    </a:lnTo>
                    <a:lnTo>
                      <a:pt x="201" y="402"/>
                    </a:lnTo>
                    <a:lnTo>
                      <a:pt x="161" y="222"/>
                    </a:lnTo>
                    <a:lnTo>
                      <a:pt x="161" y="116"/>
                    </a:lnTo>
                    <a:lnTo>
                      <a:pt x="191" y="201"/>
                    </a:lnTo>
                    <a:lnTo>
                      <a:pt x="217" y="186"/>
                    </a:lnTo>
                    <a:lnTo>
                      <a:pt x="181" y="81"/>
                    </a:lnTo>
                    <a:lnTo>
                      <a:pt x="111" y="86"/>
                    </a:lnTo>
                    <a:lnTo>
                      <a:pt x="41" y="81"/>
                    </a:lnTo>
                    <a:lnTo>
                      <a:pt x="0" y="191"/>
                    </a:lnTo>
                    <a:lnTo>
                      <a:pt x="31" y="201"/>
                    </a:lnTo>
                    <a:lnTo>
                      <a:pt x="61" y="116"/>
                    </a:lnTo>
                    <a:lnTo>
                      <a:pt x="61" y="222"/>
                    </a:lnTo>
                    <a:lnTo>
                      <a:pt x="21" y="402"/>
                    </a:lnTo>
                    <a:lnTo>
                      <a:pt x="61" y="402"/>
                    </a:lnTo>
                    <a:lnTo>
                      <a:pt x="111" y="247"/>
                    </a:lnTo>
                    <a:close/>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path>
                </a:pathLst>
              </a:custGeom>
              <a:solidFill>
                <a:srgbClr val="26426C"/>
              </a:solidFill>
              <a:ln w="0">
                <a:solidFill>
                  <a:srgbClr val="000000"/>
                </a:solidFill>
                <a:prstDash val="solid"/>
                <a:round/>
                <a:headEnd/>
                <a:tailEnd/>
              </a:ln>
            </p:spPr>
            <p:txBody>
              <a:bodyPr/>
              <a:lstStyle/>
              <a:p>
                <a:endParaRPr lang="en-US"/>
              </a:p>
            </p:txBody>
          </p:sp>
          <p:sp>
            <p:nvSpPr>
              <p:cNvPr id="529500" name="Freeform 92"/>
              <p:cNvSpPr>
                <a:spLocks noEditPoints="1"/>
              </p:cNvSpPr>
              <p:nvPr/>
            </p:nvSpPr>
            <p:spPr bwMode="auto">
              <a:xfrm>
                <a:off x="4034" y="1527"/>
                <a:ext cx="221" cy="87"/>
              </a:xfrm>
              <a:custGeom>
                <a:avLst/>
                <a:gdLst/>
                <a:ahLst/>
                <a:cxnLst>
                  <a:cxn ang="0">
                    <a:pos x="905" y="402"/>
                  </a:cxn>
                  <a:cxn ang="0">
                    <a:pos x="905" y="222"/>
                  </a:cxn>
                  <a:cxn ang="0">
                    <a:pos x="935" y="201"/>
                  </a:cxn>
                  <a:cxn ang="0">
                    <a:pos x="925" y="81"/>
                  </a:cxn>
                  <a:cxn ang="0">
                    <a:pos x="785" y="81"/>
                  </a:cxn>
                  <a:cxn ang="0">
                    <a:pos x="775" y="201"/>
                  </a:cxn>
                  <a:cxn ang="0">
                    <a:pos x="805" y="222"/>
                  </a:cxn>
                  <a:cxn ang="0">
                    <a:pos x="805" y="402"/>
                  </a:cxn>
                  <a:cxn ang="0">
                    <a:pos x="895" y="41"/>
                  </a:cxn>
                  <a:cxn ang="0">
                    <a:pos x="815" y="41"/>
                  </a:cxn>
                  <a:cxn ang="0">
                    <a:pos x="895" y="41"/>
                  </a:cxn>
                  <a:cxn ang="0">
                    <a:pos x="483" y="247"/>
                  </a:cxn>
                  <a:cxn ang="0">
                    <a:pos x="573" y="402"/>
                  </a:cxn>
                  <a:cxn ang="0">
                    <a:pos x="533" y="116"/>
                  </a:cxn>
                  <a:cxn ang="0">
                    <a:pos x="588" y="186"/>
                  </a:cxn>
                  <a:cxn ang="0">
                    <a:pos x="483" y="86"/>
                  </a:cxn>
                  <a:cxn ang="0">
                    <a:pos x="372" y="191"/>
                  </a:cxn>
                  <a:cxn ang="0">
                    <a:pos x="433" y="116"/>
                  </a:cxn>
                  <a:cxn ang="0">
                    <a:pos x="393" y="402"/>
                  </a:cxn>
                  <a:cxn ang="0">
                    <a:pos x="483" y="247"/>
                  </a:cxn>
                  <a:cxn ang="0">
                    <a:pos x="483" y="0"/>
                  </a:cxn>
                  <a:cxn ang="0">
                    <a:pos x="483" y="81"/>
                  </a:cxn>
                  <a:cxn ang="0">
                    <a:pos x="523" y="41"/>
                  </a:cxn>
                  <a:cxn ang="0">
                    <a:pos x="161" y="402"/>
                  </a:cxn>
                  <a:cxn ang="0">
                    <a:pos x="161" y="222"/>
                  </a:cxn>
                  <a:cxn ang="0">
                    <a:pos x="191" y="201"/>
                  </a:cxn>
                  <a:cxn ang="0">
                    <a:pos x="181" y="81"/>
                  </a:cxn>
                  <a:cxn ang="0">
                    <a:pos x="41" y="81"/>
                  </a:cxn>
                  <a:cxn ang="0">
                    <a:pos x="31" y="201"/>
                  </a:cxn>
                  <a:cxn ang="0">
                    <a:pos x="61" y="222"/>
                  </a:cxn>
                  <a:cxn ang="0">
                    <a:pos x="61" y="402"/>
                  </a:cxn>
                  <a:cxn ang="0">
                    <a:pos x="151" y="41"/>
                  </a:cxn>
                  <a:cxn ang="0">
                    <a:pos x="71" y="41"/>
                  </a:cxn>
                  <a:cxn ang="0">
                    <a:pos x="151" y="41"/>
                  </a:cxn>
                </a:cxnLst>
                <a:rect l="0" t="0" r="r" b="b"/>
                <a:pathLst>
                  <a:path w="960" h="402">
                    <a:moveTo>
                      <a:pt x="855" y="247"/>
                    </a:moveTo>
                    <a:lnTo>
                      <a:pt x="905" y="402"/>
                    </a:lnTo>
                    <a:lnTo>
                      <a:pt x="945" y="402"/>
                    </a:lnTo>
                    <a:lnTo>
                      <a:pt x="905" y="222"/>
                    </a:lnTo>
                    <a:lnTo>
                      <a:pt x="905" y="116"/>
                    </a:lnTo>
                    <a:lnTo>
                      <a:pt x="935" y="201"/>
                    </a:lnTo>
                    <a:lnTo>
                      <a:pt x="960" y="186"/>
                    </a:lnTo>
                    <a:lnTo>
                      <a:pt x="925" y="81"/>
                    </a:lnTo>
                    <a:lnTo>
                      <a:pt x="855" y="86"/>
                    </a:lnTo>
                    <a:lnTo>
                      <a:pt x="785" y="81"/>
                    </a:lnTo>
                    <a:lnTo>
                      <a:pt x="744" y="191"/>
                    </a:lnTo>
                    <a:lnTo>
                      <a:pt x="775" y="201"/>
                    </a:lnTo>
                    <a:lnTo>
                      <a:pt x="805" y="116"/>
                    </a:lnTo>
                    <a:lnTo>
                      <a:pt x="805" y="222"/>
                    </a:lnTo>
                    <a:lnTo>
                      <a:pt x="765" y="402"/>
                    </a:lnTo>
                    <a:lnTo>
                      <a:pt x="805" y="402"/>
                    </a:lnTo>
                    <a:lnTo>
                      <a:pt x="855" y="247"/>
                    </a:lnTo>
                    <a:close/>
                    <a:moveTo>
                      <a:pt x="895" y="41"/>
                    </a:moveTo>
                    <a:cubicBezTo>
                      <a:pt x="895" y="18"/>
                      <a:pt x="877" y="0"/>
                      <a:pt x="855" y="0"/>
                    </a:cubicBezTo>
                    <a:cubicBezTo>
                      <a:pt x="833" y="0"/>
                      <a:pt x="815" y="18"/>
                      <a:pt x="815" y="41"/>
                    </a:cubicBezTo>
                    <a:cubicBezTo>
                      <a:pt x="815" y="63"/>
                      <a:pt x="833" y="81"/>
                      <a:pt x="855" y="81"/>
                    </a:cubicBezTo>
                    <a:cubicBezTo>
                      <a:pt x="877" y="81"/>
                      <a:pt x="895" y="63"/>
                      <a:pt x="895" y="41"/>
                    </a:cubicBezTo>
                    <a:cubicBezTo>
                      <a:pt x="895" y="41"/>
                      <a:pt x="895" y="41"/>
                      <a:pt x="895" y="41"/>
                    </a:cubicBezTo>
                    <a:close/>
                    <a:moveTo>
                      <a:pt x="483" y="247"/>
                    </a:moveTo>
                    <a:lnTo>
                      <a:pt x="533" y="402"/>
                    </a:lnTo>
                    <a:lnTo>
                      <a:pt x="573" y="402"/>
                    </a:lnTo>
                    <a:lnTo>
                      <a:pt x="533" y="222"/>
                    </a:lnTo>
                    <a:lnTo>
                      <a:pt x="533" y="116"/>
                    </a:lnTo>
                    <a:lnTo>
                      <a:pt x="563" y="201"/>
                    </a:lnTo>
                    <a:lnTo>
                      <a:pt x="588" y="186"/>
                    </a:lnTo>
                    <a:lnTo>
                      <a:pt x="553" y="81"/>
                    </a:lnTo>
                    <a:lnTo>
                      <a:pt x="483" y="86"/>
                    </a:lnTo>
                    <a:lnTo>
                      <a:pt x="413" y="81"/>
                    </a:lnTo>
                    <a:lnTo>
                      <a:pt x="372" y="191"/>
                    </a:lnTo>
                    <a:lnTo>
                      <a:pt x="403" y="201"/>
                    </a:lnTo>
                    <a:lnTo>
                      <a:pt x="433" y="116"/>
                    </a:lnTo>
                    <a:lnTo>
                      <a:pt x="433" y="222"/>
                    </a:lnTo>
                    <a:lnTo>
                      <a:pt x="393" y="402"/>
                    </a:lnTo>
                    <a:lnTo>
                      <a:pt x="433" y="402"/>
                    </a:lnTo>
                    <a:lnTo>
                      <a:pt x="483" y="247"/>
                    </a:lnTo>
                    <a:close/>
                    <a:moveTo>
                      <a:pt x="523" y="41"/>
                    </a:moveTo>
                    <a:cubicBezTo>
                      <a:pt x="523" y="18"/>
                      <a:pt x="505" y="0"/>
                      <a:pt x="483" y="0"/>
                    </a:cubicBezTo>
                    <a:cubicBezTo>
                      <a:pt x="461" y="0"/>
                      <a:pt x="443" y="18"/>
                      <a:pt x="443" y="41"/>
                    </a:cubicBezTo>
                    <a:cubicBezTo>
                      <a:pt x="443" y="63"/>
                      <a:pt x="461" y="81"/>
                      <a:pt x="483" y="81"/>
                    </a:cubicBezTo>
                    <a:cubicBezTo>
                      <a:pt x="505" y="81"/>
                      <a:pt x="523" y="63"/>
                      <a:pt x="523" y="41"/>
                    </a:cubicBezTo>
                    <a:cubicBezTo>
                      <a:pt x="523" y="41"/>
                      <a:pt x="523" y="41"/>
                      <a:pt x="523" y="41"/>
                    </a:cubicBezTo>
                    <a:close/>
                    <a:moveTo>
                      <a:pt x="111" y="247"/>
                    </a:moveTo>
                    <a:lnTo>
                      <a:pt x="161" y="402"/>
                    </a:lnTo>
                    <a:lnTo>
                      <a:pt x="201" y="402"/>
                    </a:lnTo>
                    <a:lnTo>
                      <a:pt x="161" y="222"/>
                    </a:lnTo>
                    <a:lnTo>
                      <a:pt x="161" y="116"/>
                    </a:lnTo>
                    <a:lnTo>
                      <a:pt x="191" y="201"/>
                    </a:lnTo>
                    <a:lnTo>
                      <a:pt x="217" y="186"/>
                    </a:lnTo>
                    <a:lnTo>
                      <a:pt x="181" y="81"/>
                    </a:lnTo>
                    <a:lnTo>
                      <a:pt x="111" y="86"/>
                    </a:lnTo>
                    <a:lnTo>
                      <a:pt x="41" y="81"/>
                    </a:lnTo>
                    <a:lnTo>
                      <a:pt x="0" y="191"/>
                    </a:lnTo>
                    <a:lnTo>
                      <a:pt x="31" y="201"/>
                    </a:lnTo>
                    <a:lnTo>
                      <a:pt x="61" y="116"/>
                    </a:lnTo>
                    <a:lnTo>
                      <a:pt x="61" y="222"/>
                    </a:lnTo>
                    <a:lnTo>
                      <a:pt x="21" y="402"/>
                    </a:lnTo>
                    <a:lnTo>
                      <a:pt x="61" y="402"/>
                    </a:lnTo>
                    <a:lnTo>
                      <a:pt x="111" y="247"/>
                    </a:lnTo>
                    <a:close/>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path>
                </a:pathLst>
              </a:custGeom>
              <a:noFill/>
              <a:ln w="3175" cap="rnd">
                <a:solidFill>
                  <a:srgbClr val="000000"/>
                </a:solidFill>
                <a:prstDash val="solid"/>
                <a:round/>
                <a:headEnd/>
                <a:tailEnd/>
              </a:ln>
            </p:spPr>
            <p:txBody>
              <a:bodyPr/>
              <a:lstStyle/>
              <a:p>
                <a:endParaRPr lang="en-US"/>
              </a:p>
            </p:txBody>
          </p:sp>
          <p:sp>
            <p:nvSpPr>
              <p:cNvPr id="529501" name="Freeform 93"/>
              <p:cNvSpPr>
                <a:spLocks noEditPoints="1"/>
              </p:cNvSpPr>
              <p:nvPr/>
            </p:nvSpPr>
            <p:spPr bwMode="auto">
              <a:xfrm>
                <a:off x="4058" y="1494"/>
                <a:ext cx="172" cy="33"/>
              </a:xfrm>
              <a:custGeom>
                <a:avLst/>
                <a:gdLst/>
                <a:ahLst/>
                <a:cxnLst>
                  <a:cxn ang="0">
                    <a:pos x="0" y="25"/>
                  </a:cxn>
                  <a:cxn ang="0">
                    <a:pos x="237" y="25"/>
                  </a:cxn>
                  <a:cxn ang="0">
                    <a:pos x="0" y="25"/>
                  </a:cxn>
                  <a:cxn ang="0">
                    <a:pos x="0" y="50"/>
                  </a:cxn>
                  <a:cxn ang="0">
                    <a:pos x="118" y="0"/>
                  </a:cxn>
                  <a:cxn ang="0">
                    <a:pos x="118" y="50"/>
                  </a:cxn>
                  <a:cxn ang="0">
                    <a:pos x="237" y="50"/>
                  </a:cxn>
                  <a:cxn ang="0">
                    <a:pos x="238" y="25"/>
                  </a:cxn>
                </a:cxnLst>
                <a:rect l="0" t="0" r="r" b="b"/>
                <a:pathLst>
                  <a:path w="238" h="50">
                    <a:moveTo>
                      <a:pt x="0" y="25"/>
                    </a:moveTo>
                    <a:lnTo>
                      <a:pt x="237" y="25"/>
                    </a:lnTo>
                    <a:moveTo>
                      <a:pt x="0" y="25"/>
                    </a:moveTo>
                    <a:lnTo>
                      <a:pt x="0" y="50"/>
                    </a:lnTo>
                    <a:moveTo>
                      <a:pt x="118" y="0"/>
                    </a:moveTo>
                    <a:lnTo>
                      <a:pt x="118" y="50"/>
                    </a:lnTo>
                    <a:moveTo>
                      <a:pt x="237" y="50"/>
                    </a:moveTo>
                    <a:lnTo>
                      <a:pt x="238" y="25"/>
                    </a:lnTo>
                  </a:path>
                </a:pathLst>
              </a:custGeom>
              <a:noFill/>
              <a:ln w="3175" cap="rnd">
                <a:solidFill>
                  <a:srgbClr val="000000"/>
                </a:solidFill>
                <a:prstDash val="solid"/>
                <a:round/>
                <a:headEnd/>
                <a:tailEnd/>
              </a:ln>
            </p:spPr>
            <p:txBody>
              <a:bodyPr/>
              <a:lstStyle/>
              <a:p>
                <a:endParaRPr lang="en-US"/>
              </a:p>
            </p:txBody>
          </p:sp>
          <p:grpSp>
            <p:nvGrpSpPr>
              <p:cNvPr id="14" name="Group 94"/>
              <p:cNvGrpSpPr>
                <a:grpSpLocks/>
              </p:cNvGrpSpPr>
              <p:nvPr/>
            </p:nvGrpSpPr>
            <p:grpSpPr bwMode="auto">
              <a:xfrm>
                <a:off x="3661" y="1288"/>
                <a:ext cx="1611" cy="504"/>
                <a:chOff x="2004" y="2605"/>
                <a:chExt cx="2241" cy="752"/>
              </a:xfrm>
            </p:grpSpPr>
            <p:sp>
              <p:nvSpPr>
                <p:cNvPr id="529503" name="Rectangle 95"/>
                <p:cNvSpPr>
                  <a:spLocks noChangeArrowheads="1"/>
                </p:cNvSpPr>
                <p:nvPr/>
              </p:nvSpPr>
              <p:spPr bwMode="auto">
                <a:xfrm>
                  <a:off x="2791" y="3090"/>
                  <a:ext cx="1" cy="115"/>
                </a:xfrm>
                <a:prstGeom prst="rect">
                  <a:avLst/>
                </a:prstGeom>
                <a:noFill/>
                <a:ln w="9525">
                  <a:noFill/>
                  <a:miter lim="800000"/>
                  <a:headEnd/>
                  <a:tailEnd/>
                </a:ln>
              </p:spPr>
              <p:txBody>
                <a:bodyPr wrap="none" lIns="0" tIns="0" rIns="0" bIns="0">
                  <a:spAutoFit/>
                </a:bodyPr>
                <a:lstStyle/>
                <a:p>
                  <a:endParaRPr lang="en-US" sz="800" b="1"/>
                </a:p>
              </p:txBody>
            </p:sp>
            <p:sp>
              <p:nvSpPr>
                <p:cNvPr id="529504" name="Rectangle 96"/>
                <p:cNvSpPr>
                  <a:spLocks noChangeArrowheads="1"/>
                </p:cNvSpPr>
                <p:nvPr/>
              </p:nvSpPr>
              <p:spPr bwMode="auto">
                <a:xfrm>
                  <a:off x="2789" y="3193"/>
                  <a:ext cx="1" cy="100"/>
                </a:xfrm>
                <a:prstGeom prst="rect">
                  <a:avLst/>
                </a:prstGeom>
                <a:noFill/>
                <a:ln w="9525">
                  <a:noFill/>
                  <a:miter lim="800000"/>
                  <a:headEnd/>
                  <a:tailEnd/>
                </a:ln>
              </p:spPr>
              <p:txBody>
                <a:bodyPr wrap="none" lIns="0" tIns="0" rIns="0" bIns="0">
                  <a:spAutoFit/>
                </a:bodyPr>
                <a:lstStyle/>
                <a:p>
                  <a:endParaRPr lang="en-US" sz="700" b="1" i="0">
                    <a:solidFill>
                      <a:srgbClr val="000000"/>
                    </a:solidFill>
                  </a:endParaRPr>
                </a:p>
              </p:txBody>
            </p:sp>
            <p:sp>
              <p:nvSpPr>
                <p:cNvPr id="529505" name="Freeform 97"/>
                <p:cNvSpPr>
                  <a:spLocks/>
                </p:cNvSpPr>
                <p:nvPr/>
              </p:nvSpPr>
              <p:spPr bwMode="auto">
                <a:xfrm>
                  <a:off x="3938" y="3082"/>
                  <a:ext cx="21" cy="53"/>
                </a:xfrm>
                <a:custGeom>
                  <a:avLst/>
                  <a:gdLst/>
                  <a:ahLst/>
                  <a:cxnLst>
                    <a:cxn ang="0">
                      <a:pos x="0" y="53"/>
                    </a:cxn>
                    <a:cxn ang="0">
                      <a:pos x="21" y="32"/>
                    </a:cxn>
                    <a:cxn ang="0">
                      <a:pos x="21" y="0"/>
                    </a:cxn>
                    <a:cxn ang="0">
                      <a:pos x="0" y="21"/>
                    </a:cxn>
                    <a:cxn ang="0">
                      <a:pos x="0" y="53"/>
                    </a:cxn>
                  </a:cxnLst>
                  <a:rect l="0" t="0" r="r" b="b"/>
                  <a:pathLst>
                    <a:path w="21" h="53">
                      <a:moveTo>
                        <a:pt x="0" y="53"/>
                      </a:moveTo>
                      <a:lnTo>
                        <a:pt x="21" y="32"/>
                      </a:lnTo>
                      <a:lnTo>
                        <a:pt x="21" y="0"/>
                      </a:lnTo>
                      <a:lnTo>
                        <a:pt x="0" y="21"/>
                      </a:lnTo>
                      <a:lnTo>
                        <a:pt x="0" y="53"/>
                      </a:lnTo>
                      <a:close/>
                    </a:path>
                  </a:pathLst>
                </a:custGeom>
                <a:solidFill>
                  <a:srgbClr val="9A9A9A"/>
                </a:solidFill>
                <a:ln w="9525">
                  <a:noFill/>
                  <a:round/>
                  <a:headEnd/>
                  <a:tailEnd/>
                </a:ln>
              </p:spPr>
              <p:txBody>
                <a:bodyPr/>
                <a:lstStyle/>
                <a:p>
                  <a:endParaRPr lang="en-US"/>
                </a:p>
              </p:txBody>
            </p:sp>
            <p:sp>
              <p:nvSpPr>
                <p:cNvPr id="529506" name="Freeform 98"/>
                <p:cNvSpPr>
                  <a:spLocks/>
                </p:cNvSpPr>
                <p:nvPr/>
              </p:nvSpPr>
              <p:spPr bwMode="auto">
                <a:xfrm>
                  <a:off x="3928" y="3082"/>
                  <a:ext cx="31" cy="16"/>
                </a:xfrm>
                <a:custGeom>
                  <a:avLst/>
                  <a:gdLst/>
                  <a:ahLst/>
                  <a:cxnLst>
                    <a:cxn ang="0">
                      <a:pos x="16" y="16"/>
                    </a:cxn>
                    <a:cxn ang="0">
                      <a:pos x="31" y="0"/>
                    </a:cxn>
                    <a:cxn ang="0">
                      <a:pos x="0" y="0"/>
                    </a:cxn>
                    <a:cxn ang="0">
                      <a:pos x="16" y="16"/>
                    </a:cxn>
                  </a:cxnLst>
                  <a:rect l="0" t="0" r="r" b="b"/>
                  <a:pathLst>
                    <a:path w="31" h="16">
                      <a:moveTo>
                        <a:pt x="16" y="16"/>
                      </a:moveTo>
                      <a:lnTo>
                        <a:pt x="31" y="0"/>
                      </a:lnTo>
                      <a:lnTo>
                        <a:pt x="0" y="0"/>
                      </a:lnTo>
                      <a:lnTo>
                        <a:pt x="16" y="16"/>
                      </a:lnTo>
                      <a:close/>
                    </a:path>
                  </a:pathLst>
                </a:custGeom>
                <a:solidFill>
                  <a:srgbClr val="E6E6E6"/>
                </a:solidFill>
                <a:ln w="9525">
                  <a:noFill/>
                  <a:round/>
                  <a:headEnd/>
                  <a:tailEnd/>
                </a:ln>
              </p:spPr>
              <p:txBody>
                <a:bodyPr/>
                <a:lstStyle/>
                <a:p>
                  <a:endParaRPr lang="en-US"/>
                </a:p>
              </p:txBody>
            </p:sp>
            <p:sp>
              <p:nvSpPr>
                <p:cNvPr id="529507" name="Freeform 99"/>
                <p:cNvSpPr>
                  <a:spLocks/>
                </p:cNvSpPr>
                <p:nvPr/>
              </p:nvSpPr>
              <p:spPr bwMode="auto">
                <a:xfrm>
                  <a:off x="3769" y="3093"/>
                  <a:ext cx="43" cy="10"/>
                </a:xfrm>
                <a:custGeom>
                  <a:avLst/>
                  <a:gdLst/>
                  <a:ahLst/>
                  <a:cxnLst>
                    <a:cxn ang="0">
                      <a:pos x="43" y="10"/>
                    </a:cxn>
                    <a:cxn ang="0">
                      <a:pos x="11" y="0"/>
                    </a:cxn>
                    <a:cxn ang="0">
                      <a:pos x="0" y="10"/>
                    </a:cxn>
                    <a:cxn ang="0">
                      <a:pos x="43" y="10"/>
                    </a:cxn>
                  </a:cxnLst>
                  <a:rect l="0" t="0" r="r" b="b"/>
                  <a:pathLst>
                    <a:path w="43" h="10">
                      <a:moveTo>
                        <a:pt x="43" y="10"/>
                      </a:moveTo>
                      <a:lnTo>
                        <a:pt x="11" y="0"/>
                      </a:lnTo>
                      <a:lnTo>
                        <a:pt x="0" y="10"/>
                      </a:lnTo>
                      <a:lnTo>
                        <a:pt x="43" y="10"/>
                      </a:lnTo>
                      <a:close/>
                    </a:path>
                  </a:pathLst>
                </a:custGeom>
                <a:solidFill>
                  <a:srgbClr val="E6E6E6"/>
                </a:solidFill>
                <a:ln w="9525">
                  <a:noFill/>
                  <a:round/>
                  <a:headEnd/>
                  <a:tailEnd/>
                </a:ln>
              </p:spPr>
              <p:txBody>
                <a:bodyPr/>
                <a:lstStyle/>
                <a:p>
                  <a:endParaRPr lang="en-US"/>
                </a:p>
              </p:txBody>
            </p:sp>
            <p:sp>
              <p:nvSpPr>
                <p:cNvPr id="529508" name="Freeform 100"/>
                <p:cNvSpPr>
                  <a:spLocks/>
                </p:cNvSpPr>
                <p:nvPr/>
              </p:nvSpPr>
              <p:spPr bwMode="auto">
                <a:xfrm>
                  <a:off x="3780" y="3082"/>
                  <a:ext cx="174" cy="21"/>
                </a:xfrm>
                <a:custGeom>
                  <a:avLst/>
                  <a:gdLst/>
                  <a:ahLst/>
                  <a:cxnLst>
                    <a:cxn ang="0">
                      <a:pos x="174" y="5"/>
                    </a:cxn>
                    <a:cxn ang="0">
                      <a:pos x="164" y="0"/>
                    </a:cxn>
                    <a:cxn ang="0">
                      <a:pos x="10" y="0"/>
                    </a:cxn>
                    <a:cxn ang="0">
                      <a:pos x="0" y="11"/>
                    </a:cxn>
                    <a:cxn ang="0">
                      <a:pos x="32" y="21"/>
                    </a:cxn>
                    <a:cxn ang="0">
                      <a:pos x="158" y="21"/>
                    </a:cxn>
                    <a:cxn ang="0">
                      <a:pos x="174" y="5"/>
                    </a:cxn>
                  </a:cxnLst>
                  <a:rect l="0" t="0" r="r" b="b"/>
                  <a:pathLst>
                    <a:path w="174" h="21">
                      <a:moveTo>
                        <a:pt x="174" y="5"/>
                      </a:moveTo>
                      <a:lnTo>
                        <a:pt x="164" y="0"/>
                      </a:lnTo>
                      <a:lnTo>
                        <a:pt x="10" y="0"/>
                      </a:lnTo>
                      <a:lnTo>
                        <a:pt x="0" y="11"/>
                      </a:lnTo>
                      <a:lnTo>
                        <a:pt x="32" y="21"/>
                      </a:lnTo>
                      <a:lnTo>
                        <a:pt x="158" y="21"/>
                      </a:lnTo>
                      <a:lnTo>
                        <a:pt x="174" y="5"/>
                      </a:lnTo>
                      <a:close/>
                    </a:path>
                  </a:pathLst>
                </a:custGeom>
                <a:solidFill>
                  <a:srgbClr val="9A9A9A"/>
                </a:solidFill>
                <a:ln w="9525">
                  <a:noFill/>
                  <a:round/>
                  <a:headEnd/>
                  <a:tailEnd/>
                </a:ln>
              </p:spPr>
              <p:txBody>
                <a:bodyPr/>
                <a:lstStyle/>
                <a:p>
                  <a:endParaRPr lang="en-US"/>
                </a:p>
              </p:txBody>
            </p:sp>
            <p:pic>
              <p:nvPicPr>
                <p:cNvPr id="529509" name="Picture 101"/>
                <p:cNvPicPr>
                  <a:picLocks noChangeAspect="1" noChangeArrowheads="1"/>
                </p:cNvPicPr>
                <p:nvPr/>
              </p:nvPicPr>
              <p:blipFill>
                <a:blip r:embed="rId13" cstate="print"/>
                <a:srcRect/>
                <a:stretch>
                  <a:fillRect/>
                </a:stretch>
              </p:blipFill>
              <p:spPr bwMode="auto">
                <a:xfrm>
                  <a:off x="3797" y="3086"/>
                  <a:ext cx="133" cy="21"/>
                </a:xfrm>
                <a:prstGeom prst="rect">
                  <a:avLst/>
                </a:prstGeom>
                <a:noFill/>
                <a:ln w="9525">
                  <a:noFill/>
                  <a:miter lim="800000"/>
                  <a:headEnd/>
                  <a:tailEnd/>
                </a:ln>
              </p:spPr>
            </p:pic>
            <p:sp>
              <p:nvSpPr>
                <p:cNvPr id="529510" name="Rectangle 102"/>
                <p:cNvSpPr>
                  <a:spLocks noChangeArrowheads="1"/>
                </p:cNvSpPr>
                <p:nvPr/>
              </p:nvSpPr>
              <p:spPr bwMode="auto">
                <a:xfrm>
                  <a:off x="3761" y="3096"/>
                  <a:ext cx="5" cy="46"/>
                </a:xfrm>
                <a:prstGeom prst="rect">
                  <a:avLst/>
                </a:prstGeom>
                <a:solidFill>
                  <a:srgbClr val="E6E6E6"/>
                </a:solidFill>
                <a:ln w="9525">
                  <a:noFill/>
                  <a:miter lim="800000"/>
                  <a:headEnd/>
                  <a:tailEnd/>
                </a:ln>
              </p:spPr>
              <p:txBody>
                <a:bodyPr/>
                <a:lstStyle/>
                <a:p>
                  <a:endParaRPr lang="en-US"/>
                </a:p>
              </p:txBody>
            </p:sp>
            <p:sp>
              <p:nvSpPr>
                <p:cNvPr id="529511" name="Rectangle 103"/>
                <p:cNvSpPr>
                  <a:spLocks noChangeArrowheads="1"/>
                </p:cNvSpPr>
                <p:nvPr/>
              </p:nvSpPr>
              <p:spPr bwMode="auto">
                <a:xfrm>
                  <a:off x="3766" y="3096"/>
                  <a:ext cx="6" cy="46"/>
                </a:xfrm>
                <a:prstGeom prst="rect">
                  <a:avLst/>
                </a:prstGeom>
                <a:solidFill>
                  <a:srgbClr val="C0C0C0"/>
                </a:solidFill>
                <a:ln w="9525">
                  <a:noFill/>
                  <a:miter lim="800000"/>
                  <a:headEnd/>
                  <a:tailEnd/>
                </a:ln>
              </p:spPr>
              <p:txBody>
                <a:bodyPr/>
                <a:lstStyle/>
                <a:p>
                  <a:endParaRPr lang="en-US"/>
                </a:p>
              </p:txBody>
            </p:sp>
            <p:sp>
              <p:nvSpPr>
                <p:cNvPr id="529512" name="Rectangle 104"/>
                <p:cNvSpPr>
                  <a:spLocks noChangeArrowheads="1"/>
                </p:cNvSpPr>
                <p:nvPr/>
              </p:nvSpPr>
              <p:spPr bwMode="auto">
                <a:xfrm>
                  <a:off x="3772" y="3096"/>
                  <a:ext cx="5" cy="46"/>
                </a:xfrm>
                <a:prstGeom prst="rect">
                  <a:avLst/>
                </a:prstGeom>
                <a:solidFill>
                  <a:srgbClr val="C1C1C1"/>
                </a:solidFill>
                <a:ln w="9525">
                  <a:noFill/>
                  <a:miter lim="800000"/>
                  <a:headEnd/>
                  <a:tailEnd/>
                </a:ln>
              </p:spPr>
              <p:txBody>
                <a:bodyPr/>
                <a:lstStyle/>
                <a:p>
                  <a:endParaRPr lang="en-US"/>
                </a:p>
              </p:txBody>
            </p:sp>
            <p:sp>
              <p:nvSpPr>
                <p:cNvPr id="529513" name="Rectangle 105"/>
                <p:cNvSpPr>
                  <a:spLocks noChangeArrowheads="1"/>
                </p:cNvSpPr>
                <p:nvPr/>
              </p:nvSpPr>
              <p:spPr bwMode="auto">
                <a:xfrm>
                  <a:off x="3777" y="3096"/>
                  <a:ext cx="5" cy="46"/>
                </a:xfrm>
                <a:prstGeom prst="rect">
                  <a:avLst/>
                </a:prstGeom>
                <a:solidFill>
                  <a:srgbClr val="C2C2C2"/>
                </a:solidFill>
                <a:ln w="9525">
                  <a:noFill/>
                  <a:miter lim="800000"/>
                  <a:headEnd/>
                  <a:tailEnd/>
                </a:ln>
              </p:spPr>
              <p:txBody>
                <a:bodyPr/>
                <a:lstStyle/>
                <a:p>
                  <a:endParaRPr lang="en-US"/>
                </a:p>
              </p:txBody>
            </p:sp>
            <p:sp>
              <p:nvSpPr>
                <p:cNvPr id="529514" name="Rectangle 106"/>
                <p:cNvSpPr>
                  <a:spLocks noChangeArrowheads="1"/>
                </p:cNvSpPr>
                <p:nvPr/>
              </p:nvSpPr>
              <p:spPr bwMode="auto">
                <a:xfrm>
                  <a:off x="3782" y="3096"/>
                  <a:ext cx="5" cy="46"/>
                </a:xfrm>
                <a:prstGeom prst="rect">
                  <a:avLst/>
                </a:prstGeom>
                <a:solidFill>
                  <a:srgbClr val="C4C4C4"/>
                </a:solidFill>
                <a:ln w="9525">
                  <a:noFill/>
                  <a:miter lim="800000"/>
                  <a:headEnd/>
                  <a:tailEnd/>
                </a:ln>
              </p:spPr>
              <p:txBody>
                <a:bodyPr/>
                <a:lstStyle/>
                <a:p>
                  <a:endParaRPr lang="en-US"/>
                </a:p>
              </p:txBody>
            </p:sp>
            <p:sp>
              <p:nvSpPr>
                <p:cNvPr id="529515" name="Rectangle 107"/>
                <p:cNvSpPr>
                  <a:spLocks noChangeArrowheads="1"/>
                </p:cNvSpPr>
                <p:nvPr/>
              </p:nvSpPr>
              <p:spPr bwMode="auto">
                <a:xfrm>
                  <a:off x="3787" y="3096"/>
                  <a:ext cx="5" cy="46"/>
                </a:xfrm>
                <a:prstGeom prst="rect">
                  <a:avLst/>
                </a:prstGeom>
                <a:solidFill>
                  <a:srgbClr val="C5C5C5"/>
                </a:solidFill>
                <a:ln w="9525">
                  <a:noFill/>
                  <a:miter lim="800000"/>
                  <a:headEnd/>
                  <a:tailEnd/>
                </a:ln>
              </p:spPr>
              <p:txBody>
                <a:bodyPr/>
                <a:lstStyle/>
                <a:p>
                  <a:endParaRPr lang="en-US"/>
                </a:p>
              </p:txBody>
            </p:sp>
            <p:sp>
              <p:nvSpPr>
                <p:cNvPr id="529516" name="Rectangle 108"/>
                <p:cNvSpPr>
                  <a:spLocks noChangeArrowheads="1"/>
                </p:cNvSpPr>
                <p:nvPr/>
              </p:nvSpPr>
              <p:spPr bwMode="auto">
                <a:xfrm>
                  <a:off x="3792" y="3096"/>
                  <a:ext cx="5" cy="46"/>
                </a:xfrm>
                <a:prstGeom prst="rect">
                  <a:avLst/>
                </a:prstGeom>
                <a:solidFill>
                  <a:srgbClr val="C6C6C6"/>
                </a:solidFill>
                <a:ln w="9525">
                  <a:noFill/>
                  <a:miter lim="800000"/>
                  <a:headEnd/>
                  <a:tailEnd/>
                </a:ln>
              </p:spPr>
              <p:txBody>
                <a:bodyPr/>
                <a:lstStyle/>
                <a:p>
                  <a:endParaRPr lang="en-US"/>
                </a:p>
              </p:txBody>
            </p:sp>
            <p:sp>
              <p:nvSpPr>
                <p:cNvPr id="529517" name="Rectangle 109"/>
                <p:cNvSpPr>
                  <a:spLocks noChangeArrowheads="1"/>
                </p:cNvSpPr>
                <p:nvPr/>
              </p:nvSpPr>
              <p:spPr bwMode="auto">
                <a:xfrm>
                  <a:off x="3797" y="3096"/>
                  <a:ext cx="5" cy="46"/>
                </a:xfrm>
                <a:prstGeom prst="rect">
                  <a:avLst/>
                </a:prstGeom>
                <a:solidFill>
                  <a:srgbClr val="C7C7C7"/>
                </a:solidFill>
                <a:ln w="9525">
                  <a:noFill/>
                  <a:miter lim="800000"/>
                  <a:headEnd/>
                  <a:tailEnd/>
                </a:ln>
              </p:spPr>
              <p:txBody>
                <a:bodyPr/>
                <a:lstStyle/>
                <a:p>
                  <a:endParaRPr lang="en-US"/>
                </a:p>
              </p:txBody>
            </p:sp>
            <p:sp>
              <p:nvSpPr>
                <p:cNvPr id="529518" name="Rectangle 110"/>
                <p:cNvSpPr>
                  <a:spLocks noChangeArrowheads="1"/>
                </p:cNvSpPr>
                <p:nvPr/>
              </p:nvSpPr>
              <p:spPr bwMode="auto">
                <a:xfrm>
                  <a:off x="3802" y="3096"/>
                  <a:ext cx="5" cy="46"/>
                </a:xfrm>
                <a:prstGeom prst="rect">
                  <a:avLst/>
                </a:prstGeom>
                <a:solidFill>
                  <a:srgbClr val="C8C8C8"/>
                </a:solidFill>
                <a:ln w="9525">
                  <a:noFill/>
                  <a:miter lim="800000"/>
                  <a:headEnd/>
                  <a:tailEnd/>
                </a:ln>
              </p:spPr>
              <p:txBody>
                <a:bodyPr/>
                <a:lstStyle/>
                <a:p>
                  <a:endParaRPr lang="en-US"/>
                </a:p>
              </p:txBody>
            </p:sp>
            <p:sp>
              <p:nvSpPr>
                <p:cNvPr id="529519" name="Rectangle 111"/>
                <p:cNvSpPr>
                  <a:spLocks noChangeArrowheads="1"/>
                </p:cNvSpPr>
                <p:nvPr/>
              </p:nvSpPr>
              <p:spPr bwMode="auto">
                <a:xfrm>
                  <a:off x="3807" y="3096"/>
                  <a:ext cx="6" cy="46"/>
                </a:xfrm>
                <a:prstGeom prst="rect">
                  <a:avLst/>
                </a:prstGeom>
                <a:solidFill>
                  <a:srgbClr val="CACACA"/>
                </a:solidFill>
                <a:ln w="9525">
                  <a:noFill/>
                  <a:miter lim="800000"/>
                  <a:headEnd/>
                  <a:tailEnd/>
                </a:ln>
              </p:spPr>
              <p:txBody>
                <a:bodyPr/>
                <a:lstStyle/>
                <a:p>
                  <a:endParaRPr lang="en-US"/>
                </a:p>
              </p:txBody>
            </p:sp>
            <p:sp>
              <p:nvSpPr>
                <p:cNvPr id="529520" name="Rectangle 112"/>
                <p:cNvSpPr>
                  <a:spLocks noChangeArrowheads="1"/>
                </p:cNvSpPr>
                <p:nvPr/>
              </p:nvSpPr>
              <p:spPr bwMode="auto">
                <a:xfrm>
                  <a:off x="3813" y="3096"/>
                  <a:ext cx="5" cy="46"/>
                </a:xfrm>
                <a:prstGeom prst="rect">
                  <a:avLst/>
                </a:prstGeom>
                <a:solidFill>
                  <a:srgbClr val="CBCBCB"/>
                </a:solidFill>
                <a:ln w="9525">
                  <a:noFill/>
                  <a:miter lim="800000"/>
                  <a:headEnd/>
                  <a:tailEnd/>
                </a:ln>
              </p:spPr>
              <p:txBody>
                <a:bodyPr/>
                <a:lstStyle/>
                <a:p>
                  <a:endParaRPr lang="en-US"/>
                </a:p>
              </p:txBody>
            </p:sp>
            <p:sp>
              <p:nvSpPr>
                <p:cNvPr id="529521" name="Rectangle 113"/>
                <p:cNvSpPr>
                  <a:spLocks noChangeArrowheads="1"/>
                </p:cNvSpPr>
                <p:nvPr/>
              </p:nvSpPr>
              <p:spPr bwMode="auto">
                <a:xfrm>
                  <a:off x="3818" y="3096"/>
                  <a:ext cx="10" cy="46"/>
                </a:xfrm>
                <a:prstGeom prst="rect">
                  <a:avLst/>
                </a:prstGeom>
                <a:solidFill>
                  <a:srgbClr val="CCCCCC"/>
                </a:solidFill>
                <a:ln w="9525">
                  <a:noFill/>
                  <a:miter lim="800000"/>
                  <a:headEnd/>
                  <a:tailEnd/>
                </a:ln>
              </p:spPr>
              <p:txBody>
                <a:bodyPr/>
                <a:lstStyle/>
                <a:p>
                  <a:endParaRPr lang="en-US"/>
                </a:p>
              </p:txBody>
            </p:sp>
            <p:sp>
              <p:nvSpPr>
                <p:cNvPr id="529522" name="Rectangle 114"/>
                <p:cNvSpPr>
                  <a:spLocks noChangeArrowheads="1"/>
                </p:cNvSpPr>
                <p:nvPr/>
              </p:nvSpPr>
              <p:spPr bwMode="auto">
                <a:xfrm>
                  <a:off x="3828" y="3096"/>
                  <a:ext cx="5" cy="46"/>
                </a:xfrm>
                <a:prstGeom prst="rect">
                  <a:avLst/>
                </a:prstGeom>
                <a:solidFill>
                  <a:srgbClr val="CDCDCD"/>
                </a:solidFill>
                <a:ln w="9525">
                  <a:noFill/>
                  <a:miter lim="800000"/>
                  <a:headEnd/>
                  <a:tailEnd/>
                </a:ln>
              </p:spPr>
              <p:txBody>
                <a:bodyPr/>
                <a:lstStyle/>
                <a:p>
                  <a:endParaRPr lang="en-US"/>
                </a:p>
              </p:txBody>
            </p:sp>
            <p:sp>
              <p:nvSpPr>
                <p:cNvPr id="529523" name="Rectangle 115"/>
                <p:cNvSpPr>
                  <a:spLocks noChangeArrowheads="1"/>
                </p:cNvSpPr>
                <p:nvPr/>
              </p:nvSpPr>
              <p:spPr bwMode="auto">
                <a:xfrm>
                  <a:off x="3833" y="3096"/>
                  <a:ext cx="5" cy="46"/>
                </a:xfrm>
                <a:prstGeom prst="rect">
                  <a:avLst/>
                </a:prstGeom>
                <a:solidFill>
                  <a:srgbClr val="CECECE"/>
                </a:solidFill>
                <a:ln w="9525">
                  <a:noFill/>
                  <a:miter lim="800000"/>
                  <a:headEnd/>
                  <a:tailEnd/>
                </a:ln>
              </p:spPr>
              <p:txBody>
                <a:bodyPr/>
                <a:lstStyle/>
                <a:p>
                  <a:endParaRPr lang="en-US"/>
                </a:p>
              </p:txBody>
            </p:sp>
            <p:sp>
              <p:nvSpPr>
                <p:cNvPr id="529524" name="Rectangle 116"/>
                <p:cNvSpPr>
                  <a:spLocks noChangeArrowheads="1"/>
                </p:cNvSpPr>
                <p:nvPr/>
              </p:nvSpPr>
              <p:spPr bwMode="auto">
                <a:xfrm>
                  <a:off x="3838" y="3096"/>
                  <a:ext cx="5" cy="46"/>
                </a:xfrm>
                <a:prstGeom prst="rect">
                  <a:avLst/>
                </a:prstGeom>
                <a:solidFill>
                  <a:srgbClr val="D0D0D0"/>
                </a:solidFill>
                <a:ln w="9525">
                  <a:noFill/>
                  <a:miter lim="800000"/>
                  <a:headEnd/>
                  <a:tailEnd/>
                </a:ln>
              </p:spPr>
              <p:txBody>
                <a:bodyPr/>
                <a:lstStyle/>
                <a:p>
                  <a:endParaRPr lang="en-US"/>
                </a:p>
              </p:txBody>
            </p:sp>
            <p:sp>
              <p:nvSpPr>
                <p:cNvPr id="529525" name="Rectangle 117"/>
                <p:cNvSpPr>
                  <a:spLocks noChangeArrowheads="1"/>
                </p:cNvSpPr>
                <p:nvPr/>
              </p:nvSpPr>
              <p:spPr bwMode="auto">
                <a:xfrm>
                  <a:off x="3843" y="3096"/>
                  <a:ext cx="5" cy="46"/>
                </a:xfrm>
                <a:prstGeom prst="rect">
                  <a:avLst/>
                </a:prstGeom>
                <a:solidFill>
                  <a:srgbClr val="D1D1D1"/>
                </a:solidFill>
                <a:ln w="9525">
                  <a:noFill/>
                  <a:miter lim="800000"/>
                  <a:headEnd/>
                  <a:tailEnd/>
                </a:ln>
              </p:spPr>
              <p:txBody>
                <a:bodyPr/>
                <a:lstStyle/>
                <a:p>
                  <a:endParaRPr lang="en-US"/>
                </a:p>
              </p:txBody>
            </p:sp>
            <p:sp>
              <p:nvSpPr>
                <p:cNvPr id="529526" name="Rectangle 118"/>
                <p:cNvSpPr>
                  <a:spLocks noChangeArrowheads="1"/>
                </p:cNvSpPr>
                <p:nvPr/>
              </p:nvSpPr>
              <p:spPr bwMode="auto">
                <a:xfrm>
                  <a:off x="3848" y="3096"/>
                  <a:ext cx="5" cy="46"/>
                </a:xfrm>
                <a:prstGeom prst="rect">
                  <a:avLst/>
                </a:prstGeom>
                <a:solidFill>
                  <a:srgbClr val="D2D2D2"/>
                </a:solidFill>
                <a:ln w="9525">
                  <a:noFill/>
                  <a:miter lim="800000"/>
                  <a:headEnd/>
                  <a:tailEnd/>
                </a:ln>
              </p:spPr>
              <p:txBody>
                <a:bodyPr/>
                <a:lstStyle/>
                <a:p>
                  <a:endParaRPr lang="en-US"/>
                </a:p>
              </p:txBody>
            </p:sp>
            <p:sp>
              <p:nvSpPr>
                <p:cNvPr id="529527" name="Rectangle 119"/>
                <p:cNvSpPr>
                  <a:spLocks noChangeArrowheads="1"/>
                </p:cNvSpPr>
                <p:nvPr/>
              </p:nvSpPr>
              <p:spPr bwMode="auto">
                <a:xfrm>
                  <a:off x="3853" y="3096"/>
                  <a:ext cx="6" cy="46"/>
                </a:xfrm>
                <a:prstGeom prst="rect">
                  <a:avLst/>
                </a:prstGeom>
                <a:solidFill>
                  <a:srgbClr val="D3D3D3"/>
                </a:solidFill>
                <a:ln w="9525">
                  <a:noFill/>
                  <a:miter lim="800000"/>
                  <a:headEnd/>
                  <a:tailEnd/>
                </a:ln>
              </p:spPr>
              <p:txBody>
                <a:bodyPr/>
                <a:lstStyle/>
                <a:p>
                  <a:endParaRPr lang="en-US"/>
                </a:p>
              </p:txBody>
            </p:sp>
            <p:sp>
              <p:nvSpPr>
                <p:cNvPr id="529528" name="Rectangle 120"/>
                <p:cNvSpPr>
                  <a:spLocks noChangeArrowheads="1"/>
                </p:cNvSpPr>
                <p:nvPr/>
              </p:nvSpPr>
              <p:spPr bwMode="auto">
                <a:xfrm>
                  <a:off x="3859" y="3096"/>
                  <a:ext cx="5" cy="46"/>
                </a:xfrm>
                <a:prstGeom prst="rect">
                  <a:avLst/>
                </a:prstGeom>
                <a:solidFill>
                  <a:srgbClr val="D4D4D4"/>
                </a:solidFill>
                <a:ln w="9525">
                  <a:noFill/>
                  <a:miter lim="800000"/>
                  <a:headEnd/>
                  <a:tailEnd/>
                </a:ln>
              </p:spPr>
              <p:txBody>
                <a:bodyPr/>
                <a:lstStyle/>
                <a:p>
                  <a:endParaRPr lang="en-US"/>
                </a:p>
              </p:txBody>
            </p:sp>
            <p:sp>
              <p:nvSpPr>
                <p:cNvPr id="529529" name="Rectangle 121"/>
                <p:cNvSpPr>
                  <a:spLocks noChangeArrowheads="1"/>
                </p:cNvSpPr>
                <p:nvPr/>
              </p:nvSpPr>
              <p:spPr bwMode="auto">
                <a:xfrm>
                  <a:off x="3864" y="3096"/>
                  <a:ext cx="5" cy="46"/>
                </a:xfrm>
                <a:prstGeom prst="rect">
                  <a:avLst/>
                </a:prstGeom>
                <a:solidFill>
                  <a:srgbClr val="D5D5D5"/>
                </a:solidFill>
                <a:ln w="9525">
                  <a:noFill/>
                  <a:miter lim="800000"/>
                  <a:headEnd/>
                  <a:tailEnd/>
                </a:ln>
              </p:spPr>
              <p:txBody>
                <a:bodyPr/>
                <a:lstStyle/>
                <a:p>
                  <a:endParaRPr lang="en-US"/>
                </a:p>
              </p:txBody>
            </p:sp>
            <p:sp>
              <p:nvSpPr>
                <p:cNvPr id="529530" name="Rectangle 122"/>
                <p:cNvSpPr>
                  <a:spLocks noChangeArrowheads="1"/>
                </p:cNvSpPr>
                <p:nvPr/>
              </p:nvSpPr>
              <p:spPr bwMode="auto">
                <a:xfrm>
                  <a:off x="3869" y="3096"/>
                  <a:ext cx="5" cy="46"/>
                </a:xfrm>
                <a:prstGeom prst="rect">
                  <a:avLst/>
                </a:prstGeom>
                <a:solidFill>
                  <a:srgbClr val="D6D6D6"/>
                </a:solidFill>
                <a:ln w="9525">
                  <a:noFill/>
                  <a:miter lim="800000"/>
                  <a:headEnd/>
                  <a:tailEnd/>
                </a:ln>
              </p:spPr>
              <p:txBody>
                <a:bodyPr/>
                <a:lstStyle/>
                <a:p>
                  <a:endParaRPr lang="en-US"/>
                </a:p>
              </p:txBody>
            </p:sp>
            <p:sp>
              <p:nvSpPr>
                <p:cNvPr id="529531" name="Rectangle 123"/>
                <p:cNvSpPr>
                  <a:spLocks noChangeArrowheads="1"/>
                </p:cNvSpPr>
                <p:nvPr/>
              </p:nvSpPr>
              <p:spPr bwMode="auto">
                <a:xfrm>
                  <a:off x="3874" y="3096"/>
                  <a:ext cx="5" cy="46"/>
                </a:xfrm>
                <a:prstGeom prst="rect">
                  <a:avLst/>
                </a:prstGeom>
                <a:solidFill>
                  <a:srgbClr val="D7D7D7"/>
                </a:solidFill>
                <a:ln w="9525">
                  <a:noFill/>
                  <a:miter lim="800000"/>
                  <a:headEnd/>
                  <a:tailEnd/>
                </a:ln>
              </p:spPr>
              <p:txBody>
                <a:bodyPr/>
                <a:lstStyle/>
                <a:p>
                  <a:endParaRPr lang="en-US"/>
                </a:p>
              </p:txBody>
            </p:sp>
            <p:sp>
              <p:nvSpPr>
                <p:cNvPr id="529532" name="Rectangle 124"/>
                <p:cNvSpPr>
                  <a:spLocks noChangeArrowheads="1"/>
                </p:cNvSpPr>
                <p:nvPr/>
              </p:nvSpPr>
              <p:spPr bwMode="auto">
                <a:xfrm>
                  <a:off x="3879" y="3096"/>
                  <a:ext cx="10" cy="46"/>
                </a:xfrm>
                <a:prstGeom prst="rect">
                  <a:avLst/>
                </a:prstGeom>
                <a:solidFill>
                  <a:srgbClr val="D9D9D9"/>
                </a:solidFill>
                <a:ln w="9525">
                  <a:noFill/>
                  <a:miter lim="800000"/>
                  <a:headEnd/>
                  <a:tailEnd/>
                </a:ln>
              </p:spPr>
              <p:txBody>
                <a:bodyPr/>
                <a:lstStyle/>
                <a:p>
                  <a:endParaRPr lang="en-US"/>
                </a:p>
              </p:txBody>
            </p:sp>
            <p:sp>
              <p:nvSpPr>
                <p:cNvPr id="529533" name="Rectangle 125"/>
                <p:cNvSpPr>
                  <a:spLocks noChangeArrowheads="1"/>
                </p:cNvSpPr>
                <p:nvPr/>
              </p:nvSpPr>
              <p:spPr bwMode="auto">
                <a:xfrm>
                  <a:off x="3889" y="3096"/>
                  <a:ext cx="5" cy="46"/>
                </a:xfrm>
                <a:prstGeom prst="rect">
                  <a:avLst/>
                </a:prstGeom>
                <a:solidFill>
                  <a:srgbClr val="DBDBDB"/>
                </a:solidFill>
                <a:ln w="9525">
                  <a:noFill/>
                  <a:miter lim="800000"/>
                  <a:headEnd/>
                  <a:tailEnd/>
                </a:ln>
              </p:spPr>
              <p:txBody>
                <a:bodyPr/>
                <a:lstStyle/>
                <a:p>
                  <a:endParaRPr lang="en-US"/>
                </a:p>
              </p:txBody>
            </p:sp>
            <p:sp>
              <p:nvSpPr>
                <p:cNvPr id="529534" name="Rectangle 126"/>
                <p:cNvSpPr>
                  <a:spLocks noChangeArrowheads="1"/>
                </p:cNvSpPr>
                <p:nvPr/>
              </p:nvSpPr>
              <p:spPr bwMode="auto">
                <a:xfrm>
                  <a:off x="3894" y="3096"/>
                  <a:ext cx="6" cy="46"/>
                </a:xfrm>
                <a:prstGeom prst="rect">
                  <a:avLst/>
                </a:prstGeom>
                <a:solidFill>
                  <a:srgbClr val="DCDCDC"/>
                </a:solidFill>
                <a:ln w="9525">
                  <a:noFill/>
                  <a:miter lim="800000"/>
                  <a:headEnd/>
                  <a:tailEnd/>
                </a:ln>
              </p:spPr>
              <p:txBody>
                <a:bodyPr/>
                <a:lstStyle/>
                <a:p>
                  <a:endParaRPr lang="en-US"/>
                </a:p>
              </p:txBody>
            </p:sp>
            <p:sp>
              <p:nvSpPr>
                <p:cNvPr id="529535" name="Rectangle 127"/>
                <p:cNvSpPr>
                  <a:spLocks noChangeArrowheads="1"/>
                </p:cNvSpPr>
                <p:nvPr/>
              </p:nvSpPr>
              <p:spPr bwMode="auto">
                <a:xfrm>
                  <a:off x="3900" y="3096"/>
                  <a:ext cx="5" cy="46"/>
                </a:xfrm>
                <a:prstGeom prst="rect">
                  <a:avLst/>
                </a:prstGeom>
                <a:solidFill>
                  <a:srgbClr val="DDDDDD"/>
                </a:solidFill>
                <a:ln w="9525">
                  <a:noFill/>
                  <a:miter lim="800000"/>
                  <a:headEnd/>
                  <a:tailEnd/>
                </a:ln>
              </p:spPr>
              <p:txBody>
                <a:bodyPr/>
                <a:lstStyle/>
                <a:p>
                  <a:endParaRPr lang="en-US"/>
                </a:p>
              </p:txBody>
            </p:sp>
            <p:sp>
              <p:nvSpPr>
                <p:cNvPr id="529536" name="Rectangle 128"/>
                <p:cNvSpPr>
                  <a:spLocks noChangeArrowheads="1"/>
                </p:cNvSpPr>
                <p:nvPr/>
              </p:nvSpPr>
              <p:spPr bwMode="auto">
                <a:xfrm>
                  <a:off x="3905" y="3096"/>
                  <a:ext cx="5" cy="46"/>
                </a:xfrm>
                <a:prstGeom prst="rect">
                  <a:avLst/>
                </a:prstGeom>
                <a:solidFill>
                  <a:srgbClr val="DEDEDE"/>
                </a:solidFill>
                <a:ln w="9525">
                  <a:noFill/>
                  <a:miter lim="800000"/>
                  <a:headEnd/>
                  <a:tailEnd/>
                </a:ln>
              </p:spPr>
              <p:txBody>
                <a:bodyPr/>
                <a:lstStyle/>
                <a:p>
                  <a:endParaRPr lang="en-US"/>
                </a:p>
              </p:txBody>
            </p:sp>
            <p:sp>
              <p:nvSpPr>
                <p:cNvPr id="529537" name="Rectangle 129"/>
                <p:cNvSpPr>
                  <a:spLocks noChangeArrowheads="1"/>
                </p:cNvSpPr>
                <p:nvPr/>
              </p:nvSpPr>
              <p:spPr bwMode="auto">
                <a:xfrm>
                  <a:off x="3910" y="3096"/>
                  <a:ext cx="5" cy="46"/>
                </a:xfrm>
                <a:prstGeom prst="rect">
                  <a:avLst/>
                </a:prstGeom>
                <a:solidFill>
                  <a:srgbClr val="DFDFDF"/>
                </a:solidFill>
                <a:ln w="9525">
                  <a:noFill/>
                  <a:miter lim="800000"/>
                  <a:headEnd/>
                  <a:tailEnd/>
                </a:ln>
              </p:spPr>
              <p:txBody>
                <a:bodyPr/>
                <a:lstStyle/>
                <a:p>
                  <a:endParaRPr lang="en-US"/>
                </a:p>
              </p:txBody>
            </p:sp>
            <p:sp>
              <p:nvSpPr>
                <p:cNvPr id="529538" name="Rectangle 130"/>
                <p:cNvSpPr>
                  <a:spLocks noChangeArrowheads="1"/>
                </p:cNvSpPr>
                <p:nvPr/>
              </p:nvSpPr>
              <p:spPr bwMode="auto">
                <a:xfrm>
                  <a:off x="3915" y="3096"/>
                  <a:ext cx="5" cy="46"/>
                </a:xfrm>
                <a:prstGeom prst="rect">
                  <a:avLst/>
                </a:prstGeom>
                <a:solidFill>
                  <a:srgbClr val="E0E0E0"/>
                </a:solidFill>
                <a:ln w="9525">
                  <a:noFill/>
                  <a:miter lim="800000"/>
                  <a:headEnd/>
                  <a:tailEnd/>
                </a:ln>
              </p:spPr>
              <p:txBody>
                <a:bodyPr/>
                <a:lstStyle/>
                <a:p>
                  <a:endParaRPr lang="en-US"/>
                </a:p>
              </p:txBody>
            </p:sp>
            <p:sp>
              <p:nvSpPr>
                <p:cNvPr id="529539" name="Rectangle 131"/>
                <p:cNvSpPr>
                  <a:spLocks noChangeArrowheads="1"/>
                </p:cNvSpPr>
                <p:nvPr/>
              </p:nvSpPr>
              <p:spPr bwMode="auto">
                <a:xfrm>
                  <a:off x="3920" y="3096"/>
                  <a:ext cx="5" cy="46"/>
                </a:xfrm>
                <a:prstGeom prst="rect">
                  <a:avLst/>
                </a:prstGeom>
                <a:solidFill>
                  <a:srgbClr val="E1E1E1"/>
                </a:solidFill>
                <a:ln w="9525">
                  <a:noFill/>
                  <a:miter lim="800000"/>
                  <a:headEnd/>
                  <a:tailEnd/>
                </a:ln>
              </p:spPr>
              <p:txBody>
                <a:bodyPr/>
                <a:lstStyle/>
                <a:p>
                  <a:endParaRPr lang="en-US"/>
                </a:p>
              </p:txBody>
            </p:sp>
            <p:sp>
              <p:nvSpPr>
                <p:cNvPr id="529540" name="Rectangle 132"/>
                <p:cNvSpPr>
                  <a:spLocks noChangeArrowheads="1"/>
                </p:cNvSpPr>
                <p:nvPr/>
              </p:nvSpPr>
              <p:spPr bwMode="auto">
                <a:xfrm>
                  <a:off x="3925" y="3096"/>
                  <a:ext cx="5" cy="46"/>
                </a:xfrm>
                <a:prstGeom prst="rect">
                  <a:avLst/>
                </a:prstGeom>
                <a:solidFill>
                  <a:srgbClr val="E2E2E2"/>
                </a:solidFill>
                <a:ln w="9525">
                  <a:noFill/>
                  <a:miter lim="800000"/>
                  <a:headEnd/>
                  <a:tailEnd/>
                </a:ln>
              </p:spPr>
              <p:txBody>
                <a:bodyPr/>
                <a:lstStyle/>
                <a:p>
                  <a:endParaRPr lang="en-US"/>
                </a:p>
              </p:txBody>
            </p:sp>
            <p:sp>
              <p:nvSpPr>
                <p:cNvPr id="529541" name="Rectangle 133"/>
                <p:cNvSpPr>
                  <a:spLocks noChangeArrowheads="1"/>
                </p:cNvSpPr>
                <p:nvPr/>
              </p:nvSpPr>
              <p:spPr bwMode="auto">
                <a:xfrm>
                  <a:off x="3930" y="3096"/>
                  <a:ext cx="5" cy="46"/>
                </a:xfrm>
                <a:prstGeom prst="rect">
                  <a:avLst/>
                </a:prstGeom>
                <a:solidFill>
                  <a:srgbClr val="E4E4E4"/>
                </a:solidFill>
                <a:ln w="9525">
                  <a:noFill/>
                  <a:miter lim="800000"/>
                  <a:headEnd/>
                  <a:tailEnd/>
                </a:ln>
              </p:spPr>
              <p:txBody>
                <a:bodyPr/>
                <a:lstStyle/>
                <a:p>
                  <a:endParaRPr lang="en-US"/>
                </a:p>
              </p:txBody>
            </p:sp>
            <p:sp>
              <p:nvSpPr>
                <p:cNvPr id="529542" name="Rectangle 134"/>
                <p:cNvSpPr>
                  <a:spLocks noChangeArrowheads="1"/>
                </p:cNvSpPr>
                <p:nvPr/>
              </p:nvSpPr>
              <p:spPr bwMode="auto">
                <a:xfrm>
                  <a:off x="3935" y="3096"/>
                  <a:ext cx="5" cy="46"/>
                </a:xfrm>
                <a:prstGeom prst="rect">
                  <a:avLst/>
                </a:prstGeom>
                <a:solidFill>
                  <a:srgbClr val="E5E5E5"/>
                </a:solidFill>
                <a:ln w="9525">
                  <a:noFill/>
                  <a:miter lim="800000"/>
                  <a:headEnd/>
                  <a:tailEnd/>
                </a:ln>
              </p:spPr>
              <p:txBody>
                <a:bodyPr/>
                <a:lstStyle/>
                <a:p>
                  <a:endParaRPr lang="en-US"/>
                </a:p>
              </p:txBody>
            </p:sp>
            <p:sp>
              <p:nvSpPr>
                <p:cNvPr id="529543" name="Rectangle 135"/>
                <p:cNvSpPr>
                  <a:spLocks noChangeArrowheads="1"/>
                </p:cNvSpPr>
                <p:nvPr/>
              </p:nvSpPr>
              <p:spPr bwMode="auto">
                <a:xfrm>
                  <a:off x="3769" y="3103"/>
                  <a:ext cx="169" cy="32"/>
                </a:xfrm>
                <a:prstGeom prst="rect">
                  <a:avLst/>
                </a:prstGeom>
                <a:noFill/>
                <a:ln w="3175" cap="rnd">
                  <a:solidFill>
                    <a:srgbClr val="000000"/>
                  </a:solidFill>
                  <a:round/>
                  <a:headEnd/>
                  <a:tailEnd/>
                </a:ln>
              </p:spPr>
              <p:txBody>
                <a:bodyPr/>
                <a:lstStyle/>
                <a:p>
                  <a:endParaRPr lang="en-US"/>
                </a:p>
              </p:txBody>
            </p:sp>
            <p:sp>
              <p:nvSpPr>
                <p:cNvPr id="529544" name="Rectangle 136"/>
                <p:cNvSpPr>
                  <a:spLocks noChangeArrowheads="1"/>
                </p:cNvSpPr>
                <p:nvPr/>
              </p:nvSpPr>
              <p:spPr bwMode="auto">
                <a:xfrm>
                  <a:off x="3761" y="3102"/>
                  <a:ext cx="179" cy="5"/>
                </a:xfrm>
                <a:prstGeom prst="rect">
                  <a:avLst/>
                </a:prstGeom>
                <a:solidFill>
                  <a:srgbClr val="C1C1C1"/>
                </a:solidFill>
                <a:ln w="9525">
                  <a:noFill/>
                  <a:miter lim="800000"/>
                  <a:headEnd/>
                  <a:tailEnd/>
                </a:ln>
              </p:spPr>
              <p:txBody>
                <a:bodyPr/>
                <a:lstStyle/>
                <a:p>
                  <a:endParaRPr lang="en-US"/>
                </a:p>
              </p:txBody>
            </p:sp>
            <p:sp>
              <p:nvSpPr>
                <p:cNvPr id="529545" name="Rectangle 137"/>
                <p:cNvSpPr>
                  <a:spLocks noChangeArrowheads="1"/>
                </p:cNvSpPr>
                <p:nvPr/>
              </p:nvSpPr>
              <p:spPr bwMode="auto">
                <a:xfrm>
                  <a:off x="3761" y="3107"/>
                  <a:ext cx="179" cy="5"/>
                </a:xfrm>
                <a:prstGeom prst="rect">
                  <a:avLst/>
                </a:prstGeom>
                <a:solidFill>
                  <a:srgbClr val="A8A8A8"/>
                </a:solidFill>
                <a:ln w="9525">
                  <a:noFill/>
                  <a:miter lim="800000"/>
                  <a:headEnd/>
                  <a:tailEnd/>
                </a:ln>
              </p:spPr>
              <p:txBody>
                <a:bodyPr/>
                <a:lstStyle/>
                <a:p>
                  <a:endParaRPr lang="en-US"/>
                </a:p>
              </p:txBody>
            </p:sp>
            <p:sp>
              <p:nvSpPr>
                <p:cNvPr id="529546" name="Rectangle 138"/>
                <p:cNvSpPr>
                  <a:spLocks noChangeArrowheads="1"/>
                </p:cNvSpPr>
                <p:nvPr/>
              </p:nvSpPr>
              <p:spPr bwMode="auto">
                <a:xfrm>
                  <a:off x="3761" y="3112"/>
                  <a:ext cx="179" cy="5"/>
                </a:xfrm>
                <a:prstGeom prst="rect">
                  <a:avLst/>
                </a:prstGeom>
                <a:solidFill>
                  <a:srgbClr val="DDDDDD"/>
                </a:solidFill>
                <a:ln w="9525">
                  <a:noFill/>
                  <a:miter lim="800000"/>
                  <a:headEnd/>
                  <a:tailEnd/>
                </a:ln>
              </p:spPr>
              <p:txBody>
                <a:bodyPr/>
                <a:lstStyle/>
                <a:p>
                  <a:endParaRPr lang="en-US"/>
                </a:p>
              </p:txBody>
            </p:sp>
            <p:sp>
              <p:nvSpPr>
                <p:cNvPr id="529547" name="Rectangle 139"/>
                <p:cNvSpPr>
                  <a:spLocks noChangeArrowheads="1"/>
                </p:cNvSpPr>
                <p:nvPr/>
              </p:nvSpPr>
              <p:spPr bwMode="auto">
                <a:xfrm>
                  <a:off x="3771" y="3111"/>
                  <a:ext cx="166" cy="4"/>
                </a:xfrm>
                <a:prstGeom prst="rect">
                  <a:avLst/>
                </a:prstGeom>
                <a:noFill/>
                <a:ln w="1588" cap="rnd">
                  <a:solidFill>
                    <a:srgbClr val="000000"/>
                  </a:solidFill>
                  <a:round/>
                  <a:headEnd/>
                  <a:tailEnd/>
                </a:ln>
              </p:spPr>
              <p:txBody>
                <a:bodyPr/>
                <a:lstStyle/>
                <a:p>
                  <a:endParaRPr lang="en-US"/>
                </a:p>
              </p:txBody>
            </p:sp>
            <p:sp>
              <p:nvSpPr>
                <p:cNvPr id="529548" name="Rectangle 140"/>
                <p:cNvSpPr>
                  <a:spLocks noChangeArrowheads="1"/>
                </p:cNvSpPr>
                <p:nvPr/>
              </p:nvSpPr>
              <p:spPr bwMode="auto">
                <a:xfrm>
                  <a:off x="3785" y="3111"/>
                  <a:ext cx="29" cy="4"/>
                </a:xfrm>
                <a:prstGeom prst="rect">
                  <a:avLst/>
                </a:prstGeom>
                <a:solidFill>
                  <a:srgbClr val="000000"/>
                </a:solidFill>
                <a:ln w="9525">
                  <a:noFill/>
                  <a:miter lim="800000"/>
                  <a:headEnd/>
                  <a:tailEnd/>
                </a:ln>
              </p:spPr>
              <p:txBody>
                <a:bodyPr/>
                <a:lstStyle/>
                <a:p>
                  <a:endParaRPr lang="en-US"/>
                </a:p>
              </p:txBody>
            </p:sp>
            <p:sp>
              <p:nvSpPr>
                <p:cNvPr id="529549" name="Rectangle 141"/>
                <p:cNvSpPr>
                  <a:spLocks noChangeArrowheads="1"/>
                </p:cNvSpPr>
                <p:nvPr/>
              </p:nvSpPr>
              <p:spPr bwMode="auto">
                <a:xfrm>
                  <a:off x="3785" y="3111"/>
                  <a:ext cx="29" cy="4"/>
                </a:xfrm>
                <a:prstGeom prst="rect">
                  <a:avLst/>
                </a:prstGeom>
                <a:noFill/>
                <a:ln w="1588" cap="rnd">
                  <a:solidFill>
                    <a:srgbClr val="000000"/>
                  </a:solidFill>
                  <a:round/>
                  <a:headEnd/>
                  <a:tailEnd/>
                </a:ln>
              </p:spPr>
              <p:txBody>
                <a:bodyPr/>
                <a:lstStyle/>
                <a:p>
                  <a:endParaRPr lang="en-US"/>
                </a:p>
              </p:txBody>
            </p:sp>
            <p:pic>
              <p:nvPicPr>
                <p:cNvPr id="529550" name="Picture 142"/>
                <p:cNvPicPr>
                  <a:picLocks noChangeAspect="1" noChangeArrowheads="1"/>
                </p:cNvPicPr>
                <p:nvPr/>
              </p:nvPicPr>
              <p:blipFill>
                <a:blip r:embed="rId14" cstate="print"/>
                <a:srcRect/>
                <a:stretch>
                  <a:fillRect/>
                </a:stretch>
              </p:blipFill>
              <p:spPr bwMode="auto">
                <a:xfrm>
                  <a:off x="3766" y="3112"/>
                  <a:ext cx="31" cy="30"/>
                </a:xfrm>
                <a:prstGeom prst="rect">
                  <a:avLst/>
                </a:prstGeom>
                <a:noFill/>
                <a:ln w="9525">
                  <a:noFill/>
                  <a:miter lim="800000"/>
                  <a:headEnd/>
                  <a:tailEnd/>
                </a:ln>
              </p:spPr>
            </p:pic>
            <p:pic>
              <p:nvPicPr>
                <p:cNvPr id="529551" name="Picture 143"/>
                <p:cNvPicPr>
                  <a:picLocks noChangeAspect="1" noChangeArrowheads="1"/>
                </p:cNvPicPr>
                <p:nvPr/>
              </p:nvPicPr>
              <p:blipFill>
                <a:blip r:embed="rId15" cstate="print"/>
                <a:srcRect/>
                <a:stretch>
                  <a:fillRect/>
                </a:stretch>
              </p:blipFill>
              <p:spPr bwMode="auto">
                <a:xfrm>
                  <a:off x="3766" y="3112"/>
                  <a:ext cx="31" cy="30"/>
                </a:xfrm>
                <a:prstGeom prst="rect">
                  <a:avLst/>
                </a:prstGeom>
                <a:noFill/>
                <a:ln w="9525">
                  <a:noFill/>
                  <a:miter lim="800000"/>
                  <a:headEnd/>
                  <a:tailEnd/>
                </a:ln>
              </p:spPr>
            </p:pic>
            <p:sp>
              <p:nvSpPr>
                <p:cNvPr id="529552" name="Rectangle 144"/>
                <p:cNvSpPr>
                  <a:spLocks noChangeArrowheads="1"/>
                </p:cNvSpPr>
                <p:nvPr/>
              </p:nvSpPr>
              <p:spPr bwMode="auto">
                <a:xfrm>
                  <a:off x="3787" y="3117"/>
                  <a:ext cx="5" cy="15"/>
                </a:xfrm>
                <a:prstGeom prst="rect">
                  <a:avLst/>
                </a:prstGeom>
                <a:solidFill>
                  <a:srgbClr val="CDCCBD"/>
                </a:solidFill>
                <a:ln w="9525">
                  <a:noFill/>
                  <a:miter lim="800000"/>
                  <a:headEnd/>
                  <a:tailEnd/>
                </a:ln>
              </p:spPr>
              <p:txBody>
                <a:bodyPr/>
                <a:lstStyle/>
                <a:p>
                  <a:endParaRPr lang="en-US"/>
                </a:p>
              </p:txBody>
            </p:sp>
            <p:sp>
              <p:nvSpPr>
                <p:cNvPr id="529553" name="Rectangle 145"/>
                <p:cNvSpPr>
                  <a:spLocks noChangeArrowheads="1"/>
                </p:cNvSpPr>
                <p:nvPr/>
              </p:nvSpPr>
              <p:spPr bwMode="auto">
                <a:xfrm>
                  <a:off x="3792" y="3117"/>
                  <a:ext cx="5" cy="15"/>
                </a:xfrm>
                <a:prstGeom prst="rect">
                  <a:avLst/>
                </a:prstGeom>
                <a:solidFill>
                  <a:srgbClr val="D0CFBF"/>
                </a:solidFill>
                <a:ln w="9525">
                  <a:noFill/>
                  <a:miter lim="800000"/>
                  <a:headEnd/>
                  <a:tailEnd/>
                </a:ln>
              </p:spPr>
              <p:txBody>
                <a:bodyPr/>
                <a:lstStyle/>
                <a:p>
                  <a:endParaRPr lang="en-US"/>
                </a:p>
              </p:txBody>
            </p:sp>
            <p:sp>
              <p:nvSpPr>
                <p:cNvPr id="529554" name="Rectangle 146"/>
                <p:cNvSpPr>
                  <a:spLocks noChangeArrowheads="1"/>
                </p:cNvSpPr>
                <p:nvPr/>
              </p:nvSpPr>
              <p:spPr bwMode="auto">
                <a:xfrm>
                  <a:off x="3797" y="3117"/>
                  <a:ext cx="5" cy="15"/>
                </a:xfrm>
                <a:prstGeom prst="rect">
                  <a:avLst/>
                </a:prstGeom>
                <a:solidFill>
                  <a:srgbClr val="B8B7AE"/>
                </a:solidFill>
                <a:ln w="9525">
                  <a:noFill/>
                  <a:miter lim="800000"/>
                  <a:headEnd/>
                  <a:tailEnd/>
                </a:ln>
              </p:spPr>
              <p:txBody>
                <a:bodyPr/>
                <a:lstStyle/>
                <a:p>
                  <a:endParaRPr lang="en-US"/>
                </a:p>
              </p:txBody>
            </p:sp>
            <p:sp>
              <p:nvSpPr>
                <p:cNvPr id="529555" name="Rectangle 147"/>
                <p:cNvSpPr>
                  <a:spLocks noChangeArrowheads="1"/>
                </p:cNvSpPr>
                <p:nvPr/>
              </p:nvSpPr>
              <p:spPr bwMode="auto">
                <a:xfrm>
                  <a:off x="3802" y="3117"/>
                  <a:ext cx="5" cy="15"/>
                </a:xfrm>
                <a:prstGeom prst="rect">
                  <a:avLst/>
                </a:prstGeom>
                <a:solidFill>
                  <a:srgbClr val="9E9E9D"/>
                </a:solidFill>
                <a:ln w="9525">
                  <a:noFill/>
                  <a:miter lim="800000"/>
                  <a:headEnd/>
                  <a:tailEnd/>
                </a:ln>
              </p:spPr>
              <p:txBody>
                <a:bodyPr/>
                <a:lstStyle/>
                <a:p>
                  <a:endParaRPr lang="en-US"/>
                </a:p>
              </p:txBody>
            </p:sp>
            <p:sp>
              <p:nvSpPr>
                <p:cNvPr id="529556" name="Rectangle 148"/>
                <p:cNvSpPr>
                  <a:spLocks noChangeArrowheads="1"/>
                </p:cNvSpPr>
                <p:nvPr/>
              </p:nvSpPr>
              <p:spPr bwMode="auto">
                <a:xfrm>
                  <a:off x="3807" y="3117"/>
                  <a:ext cx="6" cy="15"/>
                </a:xfrm>
                <a:prstGeom prst="rect">
                  <a:avLst/>
                </a:prstGeom>
                <a:solidFill>
                  <a:srgbClr val="AEAEA8"/>
                </a:solidFill>
                <a:ln w="9525">
                  <a:noFill/>
                  <a:miter lim="800000"/>
                  <a:headEnd/>
                  <a:tailEnd/>
                </a:ln>
              </p:spPr>
              <p:txBody>
                <a:bodyPr/>
                <a:lstStyle/>
                <a:p>
                  <a:endParaRPr lang="en-US"/>
                </a:p>
              </p:txBody>
            </p:sp>
            <p:sp>
              <p:nvSpPr>
                <p:cNvPr id="529557" name="Rectangle 149"/>
                <p:cNvSpPr>
                  <a:spLocks noChangeArrowheads="1"/>
                </p:cNvSpPr>
                <p:nvPr/>
              </p:nvSpPr>
              <p:spPr bwMode="auto">
                <a:xfrm>
                  <a:off x="3813" y="3117"/>
                  <a:ext cx="5" cy="15"/>
                </a:xfrm>
                <a:prstGeom prst="rect">
                  <a:avLst/>
                </a:prstGeom>
                <a:solidFill>
                  <a:srgbClr val="C8C7B9"/>
                </a:solidFill>
                <a:ln w="9525">
                  <a:noFill/>
                  <a:miter lim="800000"/>
                  <a:headEnd/>
                  <a:tailEnd/>
                </a:ln>
              </p:spPr>
              <p:txBody>
                <a:bodyPr/>
                <a:lstStyle/>
                <a:p>
                  <a:endParaRPr lang="en-US"/>
                </a:p>
              </p:txBody>
            </p:sp>
            <p:pic>
              <p:nvPicPr>
                <p:cNvPr id="529558" name="Picture 150"/>
                <p:cNvPicPr>
                  <a:picLocks noChangeAspect="1" noChangeArrowheads="1"/>
                </p:cNvPicPr>
                <p:nvPr/>
              </p:nvPicPr>
              <p:blipFill>
                <a:blip r:embed="rId16" cstate="print"/>
                <a:srcRect/>
                <a:stretch>
                  <a:fillRect/>
                </a:stretch>
              </p:blipFill>
              <p:spPr bwMode="auto">
                <a:xfrm>
                  <a:off x="3766" y="3112"/>
                  <a:ext cx="31" cy="30"/>
                </a:xfrm>
                <a:prstGeom prst="rect">
                  <a:avLst/>
                </a:prstGeom>
                <a:noFill/>
                <a:ln w="9525">
                  <a:noFill/>
                  <a:miter lim="800000"/>
                  <a:headEnd/>
                  <a:tailEnd/>
                </a:ln>
              </p:spPr>
            </p:pic>
            <p:pic>
              <p:nvPicPr>
                <p:cNvPr id="529559" name="Picture 151"/>
                <p:cNvPicPr>
                  <a:picLocks noChangeAspect="1" noChangeArrowheads="1"/>
                </p:cNvPicPr>
                <p:nvPr/>
              </p:nvPicPr>
              <p:blipFill>
                <a:blip r:embed="rId17" cstate="print"/>
                <a:srcRect/>
                <a:stretch>
                  <a:fillRect/>
                </a:stretch>
              </p:blipFill>
              <p:spPr bwMode="auto">
                <a:xfrm>
                  <a:off x="3766" y="3112"/>
                  <a:ext cx="31" cy="30"/>
                </a:xfrm>
                <a:prstGeom prst="rect">
                  <a:avLst/>
                </a:prstGeom>
                <a:noFill/>
                <a:ln w="9525">
                  <a:noFill/>
                  <a:miter lim="800000"/>
                  <a:headEnd/>
                  <a:tailEnd/>
                </a:ln>
              </p:spPr>
            </p:pic>
            <p:sp>
              <p:nvSpPr>
                <p:cNvPr id="529560" name="Freeform 152"/>
                <p:cNvSpPr>
                  <a:spLocks/>
                </p:cNvSpPr>
                <p:nvPr/>
              </p:nvSpPr>
              <p:spPr bwMode="auto">
                <a:xfrm>
                  <a:off x="3781" y="3124"/>
                  <a:ext cx="2" cy="2"/>
                </a:xfrm>
                <a:custGeom>
                  <a:avLst/>
                  <a:gdLst/>
                  <a:ahLst/>
                  <a:cxnLst>
                    <a:cxn ang="0">
                      <a:pos x="1" y="2"/>
                    </a:cxn>
                    <a:cxn ang="0">
                      <a:pos x="2" y="1"/>
                    </a:cxn>
                    <a:cxn ang="0">
                      <a:pos x="1" y="0"/>
                    </a:cxn>
                    <a:cxn ang="0">
                      <a:pos x="0" y="1"/>
                    </a:cxn>
                    <a:cxn ang="0">
                      <a:pos x="1" y="2"/>
                    </a:cxn>
                  </a:cxnLst>
                  <a:rect l="0" t="0" r="r" b="b"/>
                  <a:pathLst>
                    <a:path w="2" h="2">
                      <a:moveTo>
                        <a:pt x="1" y="2"/>
                      </a:moveTo>
                      <a:lnTo>
                        <a:pt x="2" y="1"/>
                      </a:lnTo>
                      <a:lnTo>
                        <a:pt x="1" y="0"/>
                      </a:lnTo>
                      <a:lnTo>
                        <a:pt x="0" y="1"/>
                      </a:lnTo>
                      <a:lnTo>
                        <a:pt x="1" y="2"/>
                      </a:lnTo>
                      <a:close/>
                    </a:path>
                  </a:pathLst>
                </a:custGeom>
                <a:solidFill>
                  <a:srgbClr val="00FF00"/>
                </a:solidFill>
                <a:ln w="9525">
                  <a:noFill/>
                  <a:round/>
                  <a:headEnd/>
                  <a:tailEnd/>
                </a:ln>
              </p:spPr>
              <p:txBody>
                <a:bodyPr/>
                <a:lstStyle/>
                <a:p>
                  <a:endParaRPr lang="en-US"/>
                </a:p>
              </p:txBody>
            </p:sp>
            <p:sp>
              <p:nvSpPr>
                <p:cNvPr id="529561" name="Freeform 153"/>
                <p:cNvSpPr>
                  <a:spLocks/>
                </p:cNvSpPr>
                <p:nvPr/>
              </p:nvSpPr>
              <p:spPr bwMode="auto">
                <a:xfrm>
                  <a:off x="3781" y="3124"/>
                  <a:ext cx="2" cy="2"/>
                </a:xfrm>
                <a:custGeom>
                  <a:avLst/>
                  <a:gdLst/>
                  <a:ahLst/>
                  <a:cxnLst>
                    <a:cxn ang="0">
                      <a:pos x="1" y="2"/>
                    </a:cxn>
                    <a:cxn ang="0">
                      <a:pos x="2" y="1"/>
                    </a:cxn>
                    <a:cxn ang="0">
                      <a:pos x="1" y="0"/>
                    </a:cxn>
                    <a:cxn ang="0">
                      <a:pos x="0" y="1"/>
                    </a:cxn>
                    <a:cxn ang="0">
                      <a:pos x="1" y="2"/>
                    </a:cxn>
                  </a:cxnLst>
                  <a:rect l="0" t="0" r="r" b="b"/>
                  <a:pathLst>
                    <a:path w="2" h="2">
                      <a:moveTo>
                        <a:pt x="1" y="2"/>
                      </a:moveTo>
                      <a:lnTo>
                        <a:pt x="2" y="1"/>
                      </a:lnTo>
                      <a:lnTo>
                        <a:pt x="1" y="0"/>
                      </a:lnTo>
                      <a:lnTo>
                        <a:pt x="0" y="1"/>
                      </a:lnTo>
                      <a:lnTo>
                        <a:pt x="1" y="2"/>
                      </a:lnTo>
                      <a:close/>
                    </a:path>
                  </a:pathLst>
                </a:custGeom>
                <a:noFill/>
                <a:ln w="3175" cap="flat">
                  <a:solidFill>
                    <a:srgbClr val="00FF00"/>
                  </a:solidFill>
                  <a:prstDash val="solid"/>
                  <a:miter lim="800000"/>
                  <a:headEnd/>
                  <a:tailEnd/>
                </a:ln>
              </p:spPr>
              <p:txBody>
                <a:bodyPr/>
                <a:lstStyle/>
                <a:p>
                  <a:endParaRPr lang="en-US"/>
                </a:p>
              </p:txBody>
            </p:sp>
            <p:sp>
              <p:nvSpPr>
                <p:cNvPr id="529562" name="Freeform 154"/>
                <p:cNvSpPr>
                  <a:spLocks/>
                </p:cNvSpPr>
                <p:nvPr/>
              </p:nvSpPr>
              <p:spPr bwMode="auto">
                <a:xfrm>
                  <a:off x="3933" y="2939"/>
                  <a:ext cx="27" cy="156"/>
                </a:xfrm>
                <a:custGeom>
                  <a:avLst/>
                  <a:gdLst/>
                  <a:ahLst/>
                  <a:cxnLst>
                    <a:cxn ang="0">
                      <a:pos x="0" y="156"/>
                    </a:cxn>
                    <a:cxn ang="0">
                      <a:pos x="20" y="136"/>
                    </a:cxn>
                    <a:cxn ang="0">
                      <a:pos x="20" y="100"/>
                    </a:cxn>
                    <a:cxn ang="0">
                      <a:pos x="27" y="80"/>
                    </a:cxn>
                    <a:cxn ang="0">
                      <a:pos x="27" y="0"/>
                    </a:cxn>
                    <a:cxn ang="0">
                      <a:pos x="0" y="27"/>
                    </a:cxn>
                    <a:cxn ang="0">
                      <a:pos x="0" y="156"/>
                    </a:cxn>
                  </a:cxnLst>
                  <a:rect l="0" t="0" r="r" b="b"/>
                  <a:pathLst>
                    <a:path w="27" h="156">
                      <a:moveTo>
                        <a:pt x="0" y="156"/>
                      </a:moveTo>
                      <a:lnTo>
                        <a:pt x="20" y="136"/>
                      </a:lnTo>
                      <a:lnTo>
                        <a:pt x="20" y="100"/>
                      </a:lnTo>
                      <a:lnTo>
                        <a:pt x="27" y="80"/>
                      </a:lnTo>
                      <a:lnTo>
                        <a:pt x="27" y="0"/>
                      </a:lnTo>
                      <a:lnTo>
                        <a:pt x="0" y="27"/>
                      </a:lnTo>
                      <a:lnTo>
                        <a:pt x="0" y="156"/>
                      </a:lnTo>
                      <a:close/>
                    </a:path>
                  </a:pathLst>
                </a:custGeom>
                <a:solidFill>
                  <a:srgbClr val="9A9A9A"/>
                </a:solidFill>
                <a:ln w="9525">
                  <a:noFill/>
                  <a:round/>
                  <a:headEnd/>
                  <a:tailEnd/>
                </a:ln>
              </p:spPr>
              <p:txBody>
                <a:bodyPr/>
                <a:lstStyle/>
                <a:p>
                  <a:endParaRPr lang="en-US"/>
                </a:p>
              </p:txBody>
            </p:sp>
            <p:sp>
              <p:nvSpPr>
                <p:cNvPr id="529563" name="Freeform 155"/>
                <p:cNvSpPr>
                  <a:spLocks/>
                </p:cNvSpPr>
                <p:nvPr/>
              </p:nvSpPr>
              <p:spPr bwMode="auto">
                <a:xfrm>
                  <a:off x="3775" y="2939"/>
                  <a:ext cx="185" cy="27"/>
                </a:xfrm>
                <a:custGeom>
                  <a:avLst/>
                  <a:gdLst/>
                  <a:ahLst/>
                  <a:cxnLst>
                    <a:cxn ang="0">
                      <a:pos x="185" y="0"/>
                    </a:cxn>
                    <a:cxn ang="0">
                      <a:pos x="26" y="0"/>
                    </a:cxn>
                    <a:cxn ang="0">
                      <a:pos x="0" y="27"/>
                    </a:cxn>
                    <a:cxn ang="0">
                      <a:pos x="158" y="27"/>
                    </a:cxn>
                    <a:cxn ang="0">
                      <a:pos x="185" y="0"/>
                    </a:cxn>
                  </a:cxnLst>
                  <a:rect l="0" t="0" r="r" b="b"/>
                  <a:pathLst>
                    <a:path w="185" h="27">
                      <a:moveTo>
                        <a:pt x="185" y="0"/>
                      </a:moveTo>
                      <a:lnTo>
                        <a:pt x="26" y="0"/>
                      </a:lnTo>
                      <a:lnTo>
                        <a:pt x="0" y="27"/>
                      </a:lnTo>
                      <a:lnTo>
                        <a:pt x="158" y="27"/>
                      </a:lnTo>
                      <a:lnTo>
                        <a:pt x="185" y="0"/>
                      </a:lnTo>
                      <a:close/>
                    </a:path>
                  </a:pathLst>
                </a:custGeom>
                <a:solidFill>
                  <a:srgbClr val="E6E6E6"/>
                </a:solidFill>
                <a:ln w="9525">
                  <a:noFill/>
                  <a:round/>
                  <a:headEnd/>
                  <a:tailEnd/>
                </a:ln>
              </p:spPr>
              <p:txBody>
                <a:bodyPr/>
                <a:lstStyle/>
                <a:p>
                  <a:endParaRPr lang="en-US"/>
                </a:p>
              </p:txBody>
            </p:sp>
            <p:sp>
              <p:nvSpPr>
                <p:cNvPr id="529564" name="Rectangle 156"/>
                <p:cNvSpPr>
                  <a:spLocks noChangeArrowheads="1"/>
                </p:cNvSpPr>
                <p:nvPr/>
              </p:nvSpPr>
              <p:spPr bwMode="auto">
                <a:xfrm>
                  <a:off x="3775" y="2966"/>
                  <a:ext cx="158" cy="129"/>
                </a:xfrm>
                <a:prstGeom prst="rect">
                  <a:avLst/>
                </a:prstGeom>
                <a:solidFill>
                  <a:srgbClr val="C0C0C0"/>
                </a:solidFill>
                <a:ln w="9525">
                  <a:noFill/>
                  <a:miter lim="800000"/>
                  <a:headEnd/>
                  <a:tailEnd/>
                </a:ln>
              </p:spPr>
              <p:txBody>
                <a:bodyPr/>
                <a:lstStyle/>
                <a:p>
                  <a:endParaRPr lang="en-US"/>
                </a:p>
              </p:txBody>
            </p:sp>
            <p:sp>
              <p:nvSpPr>
                <p:cNvPr id="529565" name="Rectangle 157"/>
                <p:cNvSpPr>
                  <a:spLocks noChangeArrowheads="1"/>
                </p:cNvSpPr>
                <p:nvPr/>
              </p:nvSpPr>
              <p:spPr bwMode="auto">
                <a:xfrm>
                  <a:off x="3775" y="2966"/>
                  <a:ext cx="158" cy="129"/>
                </a:xfrm>
                <a:prstGeom prst="rect">
                  <a:avLst/>
                </a:prstGeom>
                <a:noFill/>
                <a:ln w="3175" cap="rnd">
                  <a:solidFill>
                    <a:srgbClr val="000000"/>
                  </a:solidFill>
                  <a:round/>
                  <a:headEnd/>
                  <a:tailEnd/>
                </a:ln>
              </p:spPr>
              <p:txBody>
                <a:bodyPr/>
                <a:lstStyle/>
                <a:p>
                  <a:endParaRPr lang="en-US"/>
                </a:p>
              </p:txBody>
            </p:sp>
            <p:sp>
              <p:nvSpPr>
                <p:cNvPr id="529566" name="Rectangle 158"/>
                <p:cNvSpPr>
                  <a:spLocks noChangeArrowheads="1"/>
                </p:cNvSpPr>
                <p:nvPr/>
              </p:nvSpPr>
              <p:spPr bwMode="auto">
                <a:xfrm>
                  <a:off x="3917" y="3079"/>
                  <a:ext cx="8" cy="3"/>
                </a:xfrm>
                <a:prstGeom prst="rect">
                  <a:avLst/>
                </a:prstGeom>
                <a:solidFill>
                  <a:srgbClr val="00FF00"/>
                </a:solidFill>
                <a:ln w="9525">
                  <a:noFill/>
                  <a:miter lim="800000"/>
                  <a:headEnd/>
                  <a:tailEnd/>
                </a:ln>
              </p:spPr>
              <p:txBody>
                <a:bodyPr/>
                <a:lstStyle/>
                <a:p>
                  <a:endParaRPr lang="en-US"/>
                </a:p>
              </p:txBody>
            </p:sp>
            <p:pic>
              <p:nvPicPr>
                <p:cNvPr id="529567" name="Picture 159"/>
                <p:cNvPicPr>
                  <a:picLocks noChangeAspect="1" noChangeArrowheads="1"/>
                </p:cNvPicPr>
                <p:nvPr/>
              </p:nvPicPr>
              <p:blipFill>
                <a:blip r:embed="rId18" cstate="print"/>
                <a:srcRect/>
                <a:stretch>
                  <a:fillRect/>
                </a:stretch>
              </p:blipFill>
              <p:spPr bwMode="auto">
                <a:xfrm>
                  <a:off x="3787" y="2979"/>
                  <a:ext cx="128" cy="92"/>
                </a:xfrm>
                <a:prstGeom prst="rect">
                  <a:avLst/>
                </a:prstGeom>
                <a:noFill/>
                <a:ln w="9525">
                  <a:noFill/>
                  <a:miter lim="800000"/>
                  <a:headEnd/>
                  <a:tailEnd/>
                </a:ln>
              </p:spPr>
            </p:pic>
            <p:pic>
              <p:nvPicPr>
                <p:cNvPr id="529568" name="Picture 160"/>
                <p:cNvPicPr>
                  <a:picLocks noChangeAspect="1" noChangeArrowheads="1"/>
                </p:cNvPicPr>
                <p:nvPr/>
              </p:nvPicPr>
              <p:blipFill>
                <a:blip r:embed="rId19" cstate="print"/>
                <a:srcRect/>
                <a:stretch>
                  <a:fillRect/>
                </a:stretch>
              </p:blipFill>
              <p:spPr bwMode="auto">
                <a:xfrm>
                  <a:off x="3787" y="2979"/>
                  <a:ext cx="128" cy="92"/>
                </a:xfrm>
                <a:prstGeom prst="rect">
                  <a:avLst/>
                </a:prstGeom>
                <a:noFill/>
                <a:ln w="9525">
                  <a:noFill/>
                  <a:miter lim="800000"/>
                  <a:headEnd/>
                  <a:tailEnd/>
                </a:ln>
              </p:spPr>
            </p:pic>
            <p:sp>
              <p:nvSpPr>
                <p:cNvPr id="529569" name="Freeform 161"/>
                <p:cNvSpPr>
                  <a:spLocks noEditPoints="1"/>
                </p:cNvSpPr>
                <p:nvPr/>
              </p:nvSpPr>
              <p:spPr bwMode="auto">
                <a:xfrm>
                  <a:off x="3789" y="3118"/>
                  <a:ext cx="142" cy="13"/>
                </a:xfrm>
                <a:custGeom>
                  <a:avLst/>
                  <a:gdLst/>
                  <a:ahLst/>
                  <a:cxnLst>
                    <a:cxn ang="0">
                      <a:pos x="96" y="2"/>
                    </a:cxn>
                    <a:cxn ang="0">
                      <a:pos x="111" y="0"/>
                    </a:cxn>
                    <a:cxn ang="0">
                      <a:pos x="111" y="4"/>
                    </a:cxn>
                    <a:cxn ang="0">
                      <a:pos x="121" y="2"/>
                    </a:cxn>
                    <a:cxn ang="0">
                      <a:pos x="136" y="0"/>
                    </a:cxn>
                    <a:cxn ang="0">
                      <a:pos x="136" y="4"/>
                    </a:cxn>
                    <a:cxn ang="0">
                      <a:pos x="84" y="2"/>
                    </a:cxn>
                    <a:cxn ang="0">
                      <a:pos x="63" y="0"/>
                    </a:cxn>
                    <a:cxn ang="0">
                      <a:pos x="63" y="4"/>
                    </a:cxn>
                    <a:cxn ang="0">
                      <a:pos x="72" y="2"/>
                    </a:cxn>
                    <a:cxn ang="0">
                      <a:pos x="27" y="0"/>
                    </a:cxn>
                    <a:cxn ang="0">
                      <a:pos x="27" y="4"/>
                    </a:cxn>
                    <a:cxn ang="0">
                      <a:pos x="36" y="2"/>
                    </a:cxn>
                    <a:cxn ang="0">
                      <a:pos x="51" y="0"/>
                    </a:cxn>
                    <a:cxn ang="0">
                      <a:pos x="51" y="4"/>
                    </a:cxn>
                    <a:cxn ang="0">
                      <a:pos x="33" y="11"/>
                    </a:cxn>
                    <a:cxn ang="0">
                      <a:pos x="130" y="9"/>
                    </a:cxn>
                    <a:cxn ang="0">
                      <a:pos x="130" y="13"/>
                    </a:cxn>
                    <a:cxn ang="0">
                      <a:pos x="139" y="11"/>
                    </a:cxn>
                    <a:cxn ang="0">
                      <a:pos x="107" y="9"/>
                    </a:cxn>
                    <a:cxn ang="0">
                      <a:pos x="107" y="13"/>
                    </a:cxn>
                    <a:cxn ang="0">
                      <a:pos x="116" y="11"/>
                    </a:cxn>
                    <a:cxn ang="0">
                      <a:pos x="59" y="9"/>
                    </a:cxn>
                    <a:cxn ang="0">
                      <a:pos x="59" y="13"/>
                    </a:cxn>
                    <a:cxn ang="0">
                      <a:pos x="68" y="11"/>
                    </a:cxn>
                    <a:cxn ang="0">
                      <a:pos x="83" y="9"/>
                    </a:cxn>
                    <a:cxn ang="0">
                      <a:pos x="83" y="13"/>
                    </a:cxn>
                    <a:cxn ang="0">
                      <a:pos x="92" y="11"/>
                    </a:cxn>
                    <a:cxn ang="0">
                      <a:pos x="47" y="9"/>
                    </a:cxn>
                    <a:cxn ang="0">
                      <a:pos x="47" y="13"/>
                    </a:cxn>
                    <a:cxn ang="0">
                      <a:pos x="12" y="2"/>
                    </a:cxn>
                    <a:cxn ang="0">
                      <a:pos x="3" y="0"/>
                    </a:cxn>
                    <a:cxn ang="0">
                      <a:pos x="3" y="4"/>
                    </a:cxn>
                  </a:cxnLst>
                  <a:rect l="0" t="0" r="r" b="b"/>
                  <a:pathLst>
                    <a:path w="142" h="13">
                      <a:moveTo>
                        <a:pt x="100" y="0"/>
                      </a:moveTo>
                      <a:lnTo>
                        <a:pt x="96" y="2"/>
                      </a:lnTo>
                      <a:lnTo>
                        <a:pt x="100" y="4"/>
                      </a:lnTo>
                      <a:moveTo>
                        <a:pt x="111" y="0"/>
                      </a:moveTo>
                      <a:lnTo>
                        <a:pt x="109" y="2"/>
                      </a:lnTo>
                      <a:lnTo>
                        <a:pt x="111" y="4"/>
                      </a:lnTo>
                      <a:moveTo>
                        <a:pt x="124" y="0"/>
                      </a:moveTo>
                      <a:lnTo>
                        <a:pt x="121" y="2"/>
                      </a:lnTo>
                      <a:lnTo>
                        <a:pt x="124" y="4"/>
                      </a:lnTo>
                      <a:moveTo>
                        <a:pt x="136" y="0"/>
                      </a:moveTo>
                      <a:lnTo>
                        <a:pt x="133" y="2"/>
                      </a:lnTo>
                      <a:lnTo>
                        <a:pt x="136" y="4"/>
                      </a:lnTo>
                      <a:moveTo>
                        <a:pt x="88" y="0"/>
                      </a:moveTo>
                      <a:lnTo>
                        <a:pt x="84" y="2"/>
                      </a:lnTo>
                      <a:lnTo>
                        <a:pt x="88" y="4"/>
                      </a:lnTo>
                      <a:moveTo>
                        <a:pt x="63" y="0"/>
                      </a:moveTo>
                      <a:lnTo>
                        <a:pt x="60" y="2"/>
                      </a:lnTo>
                      <a:lnTo>
                        <a:pt x="63" y="4"/>
                      </a:lnTo>
                      <a:moveTo>
                        <a:pt x="75" y="0"/>
                      </a:moveTo>
                      <a:lnTo>
                        <a:pt x="72" y="2"/>
                      </a:lnTo>
                      <a:lnTo>
                        <a:pt x="75" y="4"/>
                      </a:lnTo>
                      <a:moveTo>
                        <a:pt x="27" y="0"/>
                      </a:moveTo>
                      <a:lnTo>
                        <a:pt x="24" y="2"/>
                      </a:lnTo>
                      <a:lnTo>
                        <a:pt x="27" y="4"/>
                      </a:lnTo>
                      <a:moveTo>
                        <a:pt x="39" y="0"/>
                      </a:moveTo>
                      <a:lnTo>
                        <a:pt x="36" y="2"/>
                      </a:lnTo>
                      <a:lnTo>
                        <a:pt x="39" y="4"/>
                      </a:lnTo>
                      <a:moveTo>
                        <a:pt x="51" y="0"/>
                      </a:moveTo>
                      <a:lnTo>
                        <a:pt x="48" y="2"/>
                      </a:lnTo>
                      <a:lnTo>
                        <a:pt x="51" y="4"/>
                      </a:lnTo>
                      <a:moveTo>
                        <a:pt x="36" y="9"/>
                      </a:moveTo>
                      <a:lnTo>
                        <a:pt x="33" y="11"/>
                      </a:lnTo>
                      <a:lnTo>
                        <a:pt x="36" y="13"/>
                      </a:lnTo>
                      <a:moveTo>
                        <a:pt x="130" y="9"/>
                      </a:moveTo>
                      <a:lnTo>
                        <a:pt x="127" y="11"/>
                      </a:lnTo>
                      <a:lnTo>
                        <a:pt x="130" y="13"/>
                      </a:lnTo>
                      <a:moveTo>
                        <a:pt x="142" y="9"/>
                      </a:moveTo>
                      <a:lnTo>
                        <a:pt x="139" y="11"/>
                      </a:lnTo>
                      <a:lnTo>
                        <a:pt x="142" y="13"/>
                      </a:lnTo>
                      <a:moveTo>
                        <a:pt x="107" y="9"/>
                      </a:moveTo>
                      <a:lnTo>
                        <a:pt x="104" y="11"/>
                      </a:lnTo>
                      <a:lnTo>
                        <a:pt x="107" y="13"/>
                      </a:lnTo>
                      <a:moveTo>
                        <a:pt x="119" y="9"/>
                      </a:moveTo>
                      <a:lnTo>
                        <a:pt x="116" y="11"/>
                      </a:lnTo>
                      <a:lnTo>
                        <a:pt x="119" y="13"/>
                      </a:lnTo>
                      <a:moveTo>
                        <a:pt x="59" y="9"/>
                      </a:moveTo>
                      <a:lnTo>
                        <a:pt x="56" y="11"/>
                      </a:lnTo>
                      <a:lnTo>
                        <a:pt x="59" y="13"/>
                      </a:lnTo>
                      <a:moveTo>
                        <a:pt x="71" y="9"/>
                      </a:moveTo>
                      <a:lnTo>
                        <a:pt x="68" y="11"/>
                      </a:lnTo>
                      <a:lnTo>
                        <a:pt x="71" y="13"/>
                      </a:lnTo>
                      <a:moveTo>
                        <a:pt x="83" y="9"/>
                      </a:moveTo>
                      <a:lnTo>
                        <a:pt x="80" y="11"/>
                      </a:lnTo>
                      <a:lnTo>
                        <a:pt x="83" y="13"/>
                      </a:lnTo>
                      <a:moveTo>
                        <a:pt x="95" y="9"/>
                      </a:moveTo>
                      <a:lnTo>
                        <a:pt x="92" y="11"/>
                      </a:lnTo>
                      <a:lnTo>
                        <a:pt x="95" y="13"/>
                      </a:lnTo>
                      <a:moveTo>
                        <a:pt x="47" y="9"/>
                      </a:moveTo>
                      <a:lnTo>
                        <a:pt x="44" y="11"/>
                      </a:lnTo>
                      <a:lnTo>
                        <a:pt x="47" y="13"/>
                      </a:lnTo>
                      <a:moveTo>
                        <a:pt x="15" y="0"/>
                      </a:moveTo>
                      <a:lnTo>
                        <a:pt x="12" y="2"/>
                      </a:lnTo>
                      <a:lnTo>
                        <a:pt x="15" y="4"/>
                      </a:lnTo>
                      <a:moveTo>
                        <a:pt x="3" y="0"/>
                      </a:moveTo>
                      <a:lnTo>
                        <a:pt x="0" y="2"/>
                      </a:lnTo>
                      <a:lnTo>
                        <a:pt x="3" y="4"/>
                      </a:lnTo>
                    </a:path>
                  </a:pathLst>
                </a:custGeom>
                <a:noFill/>
                <a:ln w="3175" cap="rnd">
                  <a:solidFill>
                    <a:srgbClr val="B3B3B3"/>
                  </a:solidFill>
                  <a:prstDash val="solid"/>
                  <a:round/>
                  <a:headEnd/>
                  <a:tailEnd/>
                </a:ln>
              </p:spPr>
              <p:txBody>
                <a:bodyPr/>
                <a:lstStyle/>
                <a:p>
                  <a:endParaRPr lang="en-US"/>
                </a:p>
              </p:txBody>
            </p:sp>
            <p:pic>
              <p:nvPicPr>
                <p:cNvPr id="529570" name="Picture 162"/>
                <p:cNvPicPr>
                  <a:picLocks noChangeAspect="1" noChangeArrowheads="1"/>
                </p:cNvPicPr>
                <p:nvPr/>
              </p:nvPicPr>
              <p:blipFill>
                <a:blip r:embed="rId20" cstate="print"/>
                <a:srcRect/>
                <a:stretch>
                  <a:fillRect/>
                </a:stretch>
              </p:blipFill>
              <p:spPr bwMode="auto">
                <a:xfrm>
                  <a:off x="3782" y="2968"/>
                  <a:ext cx="143" cy="108"/>
                </a:xfrm>
                <a:prstGeom prst="rect">
                  <a:avLst/>
                </a:prstGeom>
                <a:noFill/>
                <a:ln w="9525">
                  <a:noFill/>
                  <a:miter lim="800000"/>
                  <a:headEnd/>
                  <a:tailEnd/>
                </a:ln>
              </p:spPr>
            </p:pic>
            <p:pic>
              <p:nvPicPr>
                <p:cNvPr id="529571" name="Picture 163"/>
                <p:cNvPicPr>
                  <a:picLocks noChangeAspect="1" noChangeArrowheads="1"/>
                </p:cNvPicPr>
                <p:nvPr/>
              </p:nvPicPr>
              <p:blipFill>
                <a:blip r:embed="rId21" cstate="print"/>
                <a:srcRect/>
                <a:stretch>
                  <a:fillRect/>
                </a:stretch>
              </p:blipFill>
              <p:spPr bwMode="auto">
                <a:xfrm>
                  <a:off x="3782" y="2968"/>
                  <a:ext cx="143" cy="108"/>
                </a:xfrm>
                <a:prstGeom prst="rect">
                  <a:avLst/>
                </a:prstGeom>
                <a:noFill/>
                <a:ln w="9525">
                  <a:noFill/>
                  <a:miter lim="800000"/>
                  <a:headEnd/>
                  <a:tailEnd/>
                </a:ln>
              </p:spPr>
            </p:pic>
            <p:sp>
              <p:nvSpPr>
                <p:cNvPr id="529572" name="Freeform 164"/>
                <p:cNvSpPr>
                  <a:spLocks noEditPoints="1"/>
                </p:cNvSpPr>
                <p:nvPr/>
              </p:nvSpPr>
              <p:spPr bwMode="auto">
                <a:xfrm>
                  <a:off x="3775" y="3087"/>
                  <a:ext cx="158" cy="8"/>
                </a:xfrm>
                <a:custGeom>
                  <a:avLst/>
                  <a:gdLst/>
                  <a:ahLst/>
                  <a:cxnLst>
                    <a:cxn ang="0">
                      <a:pos x="43" y="0"/>
                    </a:cxn>
                    <a:cxn ang="0">
                      <a:pos x="43" y="8"/>
                    </a:cxn>
                    <a:cxn ang="0">
                      <a:pos x="23" y="0"/>
                    </a:cxn>
                    <a:cxn ang="0">
                      <a:pos x="23" y="8"/>
                    </a:cxn>
                    <a:cxn ang="0">
                      <a:pos x="0" y="0"/>
                    </a:cxn>
                    <a:cxn ang="0">
                      <a:pos x="158" y="0"/>
                    </a:cxn>
                  </a:cxnLst>
                  <a:rect l="0" t="0" r="r" b="b"/>
                  <a:pathLst>
                    <a:path w="158" h="8">
                      <a:moveTo>
                        <a:pt x="43" y="0"/>
                      </a:moveTo>
                      <a:lnTo>
                        <a:pt x="43" y="8"/>
                      </a:lnTo>
                      <a:moveTo>
                        <a:pt x="23" y="0"/>
                      </a:moveTo>
                      <a:lnTo>
                        <a:pt x="23" y="8"/>
                      </a:lnTo>
                      <a:moveTo>
                        <a:pt x="0" y="0"/>
                      </a:moveTo>
                      <a:lnTo>
                        <a:pt x="158" y="0"/>
                      </a:lnTo>
                    </a:path>
                  </a:pathLst>
                </a:custGeom>
                <a:noFill/>
                <a:ln w="3175" cap="rnd">
                  <a:solidFill>
                    <a:srgbClr val="000000"/>
                  </a:solidFill>
                  <a:prstDash val="solid"/>
                  <a:round/>
                  <a:headEnd/>
                  <a:tailEnd/>
                </a:ln>
              </p:spPr>
              <p:txBody>
                <a:bodyPr/>
                <a:lstStyle/>
                <a:p>
                  <a:endParaRPr lang="en-US"/>
                </a:p>
              </p:txBody>
            </p:sp>
            <p:sp>
              <p:nvSpPr>
                <p:cNvPr id="529573" name="Freeform 165"/>
                <p:cNvSpPr>
                  <a:spLocks/>
                </p:cNvSpPr>
                <p:nvPr/>
              </p:nvSpPr>
              <p:spPr bwMode="auto">
                <a:xfrm>
                  <a:off x="3769" y="2939"/>
                  <a:ext cx="190" cy="196"/>
                </a:xfrm>
                <a:custGeom>
                  <a:avLst/>
                  <a:gdLst/>
                  <a:ahLst/>
                  <a:cxnLst>
                    <a:cxn ang="0">
                      <a:pos x="0" y="196"/>
                    </a:cxn>
                    <a:cxn ang="0">
                      <a:pos x="0" y="164"/>
                    </a:cxn>
                    <a:cxn ang="0">
                      <a:pos x="8" y="156"/>
                    </a:cxn>
                    <a:cxn ang="0">
                      <a:pos x="6" y="156"/>
                    </a:cxn>
                    <a:cxn ang="0">
                      <a:pos x="6" y="27"/>
                    </a:cxn>
                    <a:cxn ang="0">
                      <a:pos x="32" y="0"/>
                    </a:cxn>
                    <a:cxn ang="0">
                      <a:pos x="190" y="0"/>
                    </a:cxn>
                    <a:cxn ang="0">
                      <a:pos x="190" y="81"/>
                    </a:cxn>
                    <a:cxn ang="0">
                      <a:pos x="184" y="100"/>
                    </a:cxn>
                    <a:cxn ang="0">
                      <a:pos x="184" y="135"/>
                    </a:cxn>
                    <a:cxn ang="0">
                      <a:pos x="177" y="143"/>
                    </a:cxn>
                    <a:cxn ang="0">
                      <a:pos x="190" y="143"/>
                    </a:cxn>
                    <a:cxn ang="0">
                      <a:pos x="190" y="175"/>
                    </a:cxn>
                    <a:cxn ang="0">
                      <a:pos x="169" y="196"/>
                    </a:cxn>
                    <a:cxn ang="0">
                      <a:pos x="0" y="196"/>
                    </a:cxn>
                  </a:cxnLst>
                  <a:rect l="0" t="0" r="r" b="b"/>
                  <a:pathLst>
                    <a:path w="190" h="196">
                      <a:moveTo>
                        <a:pt x="0" y="196"/>
                      </a:moveTo>
                      <a:lnTo>
                        <a:pt x="0" y="164"/>
                      </a:lnTo>
                      <a:lnTo>
                        <a:pt x="8" y="156"/>
                      </a:lnTo>
                      <a:lnTo>
                        <a:pt x="6" y="156"/>
                      </a:lnTo>
                      <a:lnTo>
                        <a:pt x="6" y="27"/>
                      </a:lnTo>
                      <a:lnTo>
                        <a:pt x="32" y="0"/>
                      </a:lnTo>
                      <a:lnTo>
                        <a:pt x="190" y="0"/>
                      </a:lnTo>
                      <a:lnTo>
                        <a:pt x="190" y="81"/>
                      </a:lnTo>
                      <a:lnTo>
                        <a:pt x="184" y="100"/>
                      </a:lnTo>
                      <a:lnTo>
                        <a:pt x="184" y="135"/>
                      </a:lnTo>
                      <a:lnTo>
                        <a:pt x="177" y="143"/>
                      </a:lnTo>
                      <a:lnTo>
                        <a:pt x="190" y="143"/>
                      </a:lnTo>
                      <a:lnTo>
                        <a:pt x="190" y="175"/>
                      </a:lnTo>
                      <a:lnTo>
                        <a:pt x="169" y="196"/>
                      </a:lnTo>
                      <a:lnTo>
                        <a:pt x="0" y="196"/>
                      </a:lnTo>
                      <a:close/>
                    </a:path>
                  </a:pathLst>
                </a:custGeom>
                <a:noFill/>
                <a:ln w="7938" cap="rnd">
                  <a:solidFill>
                    <a:srgbClr val="000000"/>
                  </a:solidFill>
                  <a:prstDash val="solid"/>
                  <a:round/>
                  <a:headEnd/>
                  <a:tailEnd/>
                </a:ln>
              </p:spPr>
              <p:txBody>
                <a:bodyPr/>
                <a:lstStyle/>
                <a:p>
                  <a:endParaRPr lang="en-US"/>
                </a:p>
              </p:txBody>
            </p:sp>
            <p:sp>
              <p:nvSpPr>
                <p:cNvPr id="529574" name="Freeform 166"/>
                <p:cNvSpPr>
                  <a:spLocks/>
                </p:cNvSpPr>
                <p:nvPr/>
              </p:nvSpPr>
              <p:spPr bwMode="auto">
                <a:xfrm>
                  <a:off x="4130" y="3191"/>
                  <a:ext cx="17" cy="44"/>
                </a:xfrm>
                <a:custGeom>
                  <a:avLst/>
                  <a:gdLst/>
                  <a:ahLst/>
                  <a:cxnLst>
                    <a:cxn ang="0">
                      <a:pos x="0" y="44"/>
                    </a:cxn>
                    <a:cxn ang="0">
                      <a:pos x="17" y="26"/>
                    </a:cxn>
                    <a:cxn ang="0">
                      <a:pos x="17" y="0"/>
                    </a:cxn>
                    <a:cxn ang="0">
                      <a:pos x="0" y="18"/>
                    </a:cxn>
                    <a:cxn ang="0">
                      <a:pos x="0" y="44"/>
                    </a:cxn>
                  </a:cxnLst>
                  <a:rect l="0" t="0" r="r" b="b"/>
                  <a:pathLst>
                    <a:path w="17" h="44">
                      <a:moveTo>
                        <a:pt x="0" y="44"/>
                      </a:moveTo>
                      <a:lnTo>
                        <a:pt x="17" y="26"/>
                      </a:lnTo>
                      <a:lnTo>
                        <a:pt x="17" y="0"/>
                      </a:lnTo>
                      <a:lnTo>
                        <a:pt x="0" y="18"/>
                      </a:lnTo>
                      <a:lnTo>
                        <a:pt x="0" y="44"/>
                      </a:lnTo>
                      <a:close/>
                    </a:path>
                  </a:pathLst>
                </a:custGeom>
                <a:solidFill>
                  <a:srgbClr val="9A9A9A"/>
                </a:solidFill>
                <a:ln w="9525">
                  <a:noFill/>
                  <a:round/>
                  <a:headEnd/>
                  <a:tailEnd/>
                </a:ln>
              </p:spPr>
              <p:txBody>
                <a:bodyPr/>
                <a:lstStyle/>
                <a:p>
                  <a:endParaRPr lang="en-US"/>
                </a:p>
              </p:txBody>
            </p:sp>
            <p:sp>
              <p:nvSpPr>
                <p:cNvPr id="529575" name="Freeform 167"/>
                <p:cNvSpPr>
                  <a:spLocks/>
                </p:cNvSpPr>
                <p:nvPr/>
              </p:nvSpPr>
              <p:spPr bwMode="auto">
                <a:xfrm>
                  <a:off x="4122" y="3191"/>
                  <a:ext cx="25" cy="13"/>
                </a:xfrm>
                <a:custGeom>
                  <a:avLst/>
                  <a:gdLst/>
                  <a:ahLst/>
                  <a:cxnLst>
                    <a:cxn ang="0">
                      <a:pos x="13" y="13"/>
                    </a:cxn>
                    <a:cxn ang="0">
                      <a:pos x="25" y="0"/>
                    </a:cxn>
                    <a:cxn ang="0">
                      <a:pos x="0" y="0"/>
                    </a:cxn>
                    <a:cxn ang="0">
                      <a:pos x="13" y="13"/>
                    </a:cxn>
                  </a:cxnLst>
                  <a:rect l="0" t="0" r="r" b="b"/>
                  <a:pathLst>
                    <a:path w="25" h="13">
                      <a:moveTo>
                        <a:pt x="13" y="13"/>
                      </a:moveTo>
                      <a:lnTo>
                        <a:pt x="25" y="0"/>
                      </a:lnTo>
                      <a:lnTo>
                        <a:pt x="0" y="0"/>
                      </a:lnTo>
                      <a:lnTo>
                        <a:pt x="13" y="13"/>
                      </a:lnTo>
                      <a:close/>
                    </a:path>
                  </a:pathLst>
                </a:custGeom>
                <a:solidFill>
                  <a:srgbClr val="E6E6E6"/>
                </a:solidFill>
                <a:ln w="9525">
                  <a:noFill/>
                  <a:round/>
                  <a:headEnd/>
                  <a:tailEnd/>
                </a:ln>
              </p:spPr>
              <p:txBody>
                <a:bodyPr/>
                <a:lstStyle/>
                <a:p>
                  <a:endParaRPr lang="en-US"/>
                </a:p>
              </p:txBody>
            </p:sp>
            <p:sp>
              <p:nvSpPr>
                <p:cNvPr id="529576" name="Freeform 168"/>
                <p:cNvSpPr>
                  <a:spLocks/>
                </p:cNvSpPr>
                <p:nvPr/>
              </p:nvSpPr>
              <p:spPr bwMode="auto">
                <a:xfrm>
                  <a:off x="3992" y="3200"/>
                  <a:ext cx="35" cy="9"/>
                </a:xfrm>
                <a:custGeom>
                  <a:avLst/>
                  <a:gdLst/>
                  <a:ahLst/>
                  <a:cxnLst>
                    <a:cxn ang="0">
                      <a:pos x="35" y="9"/>
                    </a:cxn>
                    <a:cxn ang="0">
                      <a:pos x="9" y="0"/>
                    </a:cxn>
                    <a:cxn ang="0">
                      <a:pos x="0" y="9"/>
                    </a:cxn>
                    <a:cxn ang="0">
                      <a:pos x="35" y="9"/>
                    </a:cxn>
                  </a:cxnLst>
                  <a:rect l="0" t="0" r="r" b="b"/>
                  <a:pathLst>
                    <a:path w="35" h="9">
                      <a:moveTo>
                        <a:pt x="35" y="9"/>
                      </a:moveTo>
                      <a:lnTo>
                        <a:pt x="9" y="0"/>
                      </a:lnTo>
                      <a:lnTo>
                        <a:pt x="0" y="9"/>
                      </a:lnTo>
                      <a:lnTo>
                        <a:pt x="35" y="9"/>
                      </a:lnTo>
                      <a:close/>
                    </a:path>
                  </a:pathLst>
                </a:custGeom>
                <a:solidFill>
                  <a:srgbClr val="E6E6E6"/>
                </a:solidFill>
                <a:ln w="9525">
                  <a:noFill/>
                  <a:round/>
                  <a:headEnd/>
                  <a:tailEnd/>
                </a:ln>
              </p:spPr>
              <p:txBody>
                <a:bodyPr/>
                <a:lstStyle/>
                <a:p>
                  <a:endParaRPr lang="en-US"/>
                </a:p>
              </p:txBody>
            </p:sp>
            <p:sp>
              <p:nvSpPr>
                <p:cNvPr id="529577" name="Freeform 169"/>
                <p:cNvSpPr>
                  <a:spLocks/>
                </p:cNvSpPr>
                <p:nvPr/>
              </p:nvSpPr>
              <p:spPr bwMode="auto">
                <a:xfrm>
                  <a:off x="4001" y="3191"/>
                  <a:ext cx="142" cy="18"/>
                </a:xfrm>
                <a:custGeom>
                  <a:avLst/>
                  <a:gdLst/>
                  <a:ahLst/>
                  <a:cxnLst>
                    <a:cxn ang="0">
                      <a:pos x="142" y="5"/>
                    </a:cxn>
                    <a:cxn ang="0">
                      <a:pos x="134" y="0"/>
                    </a:cxn>
                    <a:cxn ang="0">
                      <a:pos x="8" y="0"/>
                    </a:cxn>
                    <a:cxn ang="0">
                      <a:pos x="0" y="9"/>
                    </a:cxn>
                    <a:cxn ang="0">
                      <a:pos x="26" y="18"/>
                    </a:cxn>
                    <a:cxn ang="0">
                      <a:pos x="129" y="18"/>
                    </a:cxn>
                    <a:cxn ang="0">
                      <a:pos x="142" y="5"/>
                    </a:cxn>
                  </a:cxnLst>
                  <a:rect l="0" t="0" r="r" b="b"/>
                  <a:pathLst>
                    <a:path w="142" h="18">
                      <a:moveTo>
                        <a:pt x="142" y="5"/>
                      </a:moveTo>
                      <a:lnTo>
                        <a:pt x="134" y="0"/>
                      </a:lnTo>
                      <a:lnTo>
                        <a:pt x="8" y="0"/>
                      </a:lnTo>
                      <a:lnTo>
                        <a:pt x="0" y="9"/>
                      </a:lnTo>
                      <a:lnTo>
                        <a:pt x="26" y="18"/>
                      </a:lnTo>
                      <a:lnTo>
                        <a:pt x="129" y="18"/>
                      </a:lnTo>
                      <a:lnTo>
                        <a:pt x="142" y="5"/>
                      </a:lnTo>
                      <a:close/>
                    </a:path>
                  </a:pathLst>
                </a:custGeom>
                <a:solidFill>
                  <a:srgbClr val="9A9A9A"/>
                </a:solidFill>
                <a:ln w="9525">
                  <a:noFill/>
                  <a:round/>
                  <a:headEnd/>
                  <a:tailEnd/>
                </a:ln>
              </p:spPr>
              <p:txBody>
                <a:bodyPr/>
                <a:lstStyle/>
                <a:p>
                  <a:endParaRPr lang="en-US"/>
                </a:p>
              </p:txBody>
            </p:sp>
            <p:pic>
              <p:nvPicPr>
                <p:cNvPr id="529578" name="Picture 170"/>
                <p:cNvPicPr>
                  <a:picLocks noChangeAspect="1" noChangeArrowheads="1"/>
                </p:cNvPicPr>
                <p:nvPr/>
              </p:nvPicPr>
              <p:blipFill>
                <a:blip r:embed="rId22" cstate="print"/>
                <a:srcRect/>
                <a:stretch>
                  <a:fillRect/>
                </a:stretch>
              </p:blipFill>
              <p:spPr bwMode="auto">
                <a:xfrm>
                  <a:off x="4012" y="3194"/>
                  <a:ext cx="108" cy="20"/>
                </a:xfrm>
                <a:prstGeom prst="rect">
                  <a:avLst/>
                </a:prstGeom>
                <a:noFill/>
                <a:ln w="9525">
                  <a:noFill/>
                  <a:miter lim="800000"/>
                  <a:headEnd/>
                  <a:tailEnd/>
                </a:ln>
              </p:spPr>
            </p:pic>
            <p:sp>
              <p:nvSpPr>
                <p:cNvPr id="529579" name="Rectangle 171"/>
                <p:cNvSpPr>
                  <a:spLocks noChangeArrowheads="1"/>
                </p:cNvSpPr>
                <p:nvPr/>
              </p:nvSpPr>
              <p:spPr bwMode="auto">
                <a:xfrm>
                  <a:off x="3987" y="3199"/>
                  <a:ext cx="5" cy="41"/>
                </a:xfrm>
                <a:prstGeom prst="rect">
                  <a:avLst/>
                </a:prstGeom>
                <a:solidFill>
                  <a:srgbClr val="E6E6E6"/>
                </a:solidFill>
                <a:ln w="9525">
                  <a:noFill/>
                  <a:miter lim="800000"/>
                  <a:headEnd/>
                  <a:tailEnd/>
                </a:ln>
              </p:spPr>
              <p:txBody>
                <a:bodyPr/>
                <a:lstStyle/>
                <a:p>
                  <a:endParaRPr lang="en-US"/>
                </a:p>
              </p:txBody>
            </p:sp>
            <p:sp>
              <p:nvSpPr>
                <p:cNvPr id="529580" name="Rectangle 172"/>
                <p:cNvSpPr>
                  <a:spLocks noChangeArrowheads="1"/>
                </p:cNvSpPr>
                <p:nvPr/>
              </p:nvSpPr>
              <p:spPr bwMode="auto">
                <a:xfrm>
                  <a:off x="3992" y="3199"/>
                  <a:ext cx="5" cy="41"/>
                </a:xfrm>
                <a:prstGeom prst="rect">
                  <a:avLst/>
                </a:prstGeom>
                <a:solidFill>
                  <a:srgbClr val="C1C1C1"/>
                </a:solidFill>
                <a:ln w="9525">
                  <a:noFill/>
                  <a:miter lim="800000"/>
                  <a:headEnd/>
                  <a:tailEnd/>
                </a:ln>
              </p:spPr>
              <p:txBody>
                <a:bodyPr/>
                <a:lstStyle/>
                <a:p>
                  <a:endParaRPr lang="en-US"/>
                </a:p>
              </p:txBody>
            </p:sp>
            <p:sp>
              <p:nvSpPr>
                <p:cNvPr id="529581" name="Rectangle 173"/>
                <p:cNvSpPr>
                  <a:spLocks noChangeArrowheads="1"/>
                </p:cNvSpPr>
                <p:nvPr/>
              </p:nvSpPr>
              <p:spPr bwMode="auto">
                <a:xfrm>
                  <a:off x="3997" y="3199"/>
                  <a:ext cx="5" cy="41"/>
                </a:xfrm>
                <a:prstGeom prst="rect">
                  <a:avLst/>
                </a:prstGeom>
                <a:solidFill>
                  <a:srgbClr val="C2C2C2"/>
                </a:solidFill>
                <a:ln w="9525">
                  <a:noFill/>
                  <a:miter lim="800000"/>
                  <a:headEnd/>
                  <a:tailEnd/>
                </a:ln>
              </p:spPr>
              <p:txBody>
                <a:bodyPr/>
                <a:lstStyle/>
                <a:p>
                  <a:endParaRPr lang="en-US"/>
                </a:p>
              </p:txBody>
            </p:sp>
            <p:sp>
              <p:nvSpPr>
                <p:cNvPr id="529582" name="Rectangle 174"/>
                <p:cNvSpPr>
                  <a:spLocks noChangeArrowheads="1"/>
                </p:cNvSpPr>
                <p:nvPr/>
              </p:nvSpPr>
              <p:spPr bwMode="auto">
                <a:xfrm>
                  <a:off x="4002" y="3199"/>
                  <a:ext cx="5" cy="41"/>
                </a:xfrm>
                <a:prstGeom prst="rect">
                  <a:avLst/>
                </a:prstGeom>
                <a:solidFill>
                  <a:srgbClr val="C4C4C4"/>
                </a:solidFill>
                <a:ln w="9525">
                  <a:noFill/>
                  <a:miter lim="800000"/>
                  <a:headEnd/>
                  <a:tailEnd/>
                </a:ln>
              </p:spPr>
              <p:txBody>
                <a:bodyPr/>
                <a:lstStyle/>
                <a:p>
                  <a:endParaRPr lang="en-US"/>
                </a:p>
              </p:txBody>
            </p:sp>
            <p:sp>
              <p:nvSpPr>
                <p:cNvPr id="529583" name="Rectangle 175"/>
                <p:cNvSpPr>
                  <a:spLocks noChangeArrowheads="1"/>
                </p:cNvSpPr>
                <p:nvPr/>
              </p:nvSpPr>
              <p:spPr bwMode="auto">
                <a:xfrm>
                  <a:off x="4007" y="3199"/>
                  <a:ext cx="5" cy="41"/>
                </a:xfrm>
                <a:prstGeom prst="rect">
                  <a:avLst/>
                </a:prstGeom>
                <a:solidFill>
                  <a:srgbClr val="C5C5C5"/>
                </a:solidFill>
                <a:ln w="9525">
                  <a:noFill/>
                  <a:miter lim="800000"/>
                  <a:headEnd/>
                  <a:tailEnd/>
                </a:ln>
              </p:spPr>
              <p:txBody>
                <a:bodyPr/>
                <a:lstStyle/>
                <a:p>
                  <a:endParaRPr lang="en-US"/>
                </a:p>
              </p:txBody>
            </p:sp>
            <p:sp>
              <p:nvSpPr>
                <p:cNvPr id="529584" name="Rectangle 176"/>
                <p:cNvSpPr>
                  <a:spLocks noChangeArrowheads="1"/>
                </p:cNvSpPr>
                <p:nvPr/>
              </p:nvSpPr>
              <p:spPr bwMode="auto">
                <a:xfrm>
                  <a:off x="4012" y="3199"/>
                  <a:ext cx="5" cy="41"/>
                </a:xfrm>
                <a:prstGeom prst="rect">
                  <a:avLst/>
                </a:prstGeom>
                <a:solidFill>
                  <a:srgbClr val="C6C6C6"/>
                </a:solidFill>
                <a:ln w="9525">
                  <a:noFill/>
                  <a:miter lim="800000"/>
                  <a:headEnd/>
                  <a:tailEnd/>
                </a:ln>
              </p:spPr>
              <p:txBody>
                <a:bodyPr/>
                <a:lstStyle/>
                <a:p>
                  <a:endParaRPr lang="en-US"/>
                </a:p>
              </p:txBody>
            </p:sp>
            <p:sp>
              <p:nvSpPr>
                <p:cNvPr id="529585" name="Rectangle 177"/>
                <p:cNvSpPr>
                  <a:spLocks noChangeArrowheads="1"/>
                </p:cNvSpPr>
                <p:nvPr/>
              </p:nvSpPr>
              <p:spPr bwMode="auto">
                <a:xfrm>
                  <a:off x="4017" y="3199"/>
                  <a:ext cx="5" cy="41"/>
                </a:xfrm>
                <a:prstGeom prst="rect">
                  <a:avLst/>
                </a:prstGeom>
                <a:solidFill>
                  <a:srgbClr val="C8C8C8"/>
                </a:solidFill>
                <a:ln w="9525">
                  <a:noFill/>
                  <a:miter lim="800000"/>
                  <a:headEnd/>
                  <a:tailEnd/>
                </a:ln>
              </p:spPr>
              <p:txBody>
                <a:bodyPr/>
                <a:lstStyle/>
                <a:p>
                  <a:endParaRPr lang="en-US"/>
                </a:p>
              </p:txBody>
            </p:sp>
            <p:sp>
              <p:nvSpPr>
                <p:cNvPr id="529586" name="Rectangle 178"/>
                <p:cNvSpPr>
                  <a:spLocks noChangeArrowheads="1"/>
                </p:cNvSpPr>
                <p:nvPr/>
              </p:nvSpPr>
              <p:spPr bwMode="auto">
                <a:xfrm>
                  <a:off x="4022" y="3199"/>
                  <a:ext cx="5" cy="41"/>
                </a:xfrm>
                <a:prstGeom prst="rect">
                  <a:avLst/>
                </a:prstGeom>
                <a:solidFill>
                  <a:srgbClr val="CACACA"/>
                </a:solidFill>
                <a:ln w="9525">
                  <a:noFill/>
                  <a:miter lim="800000"/>
                  <a:headEnd/>
                  <a:tailEnd/>
                </a:ln>
              </p:spPr>
              <p:txBody>
                <a:bodyPr/>
                <a:lstStyle/>
                <a:p>
                  <a:endParaRPr lang="en-US"/>
                </a:p>
              </p:txBody>
            </p:sp>
            <p:sp>
              <p:nvSpPr>
                <p:cNvPr id="529587" name="Rectangle 179"/>
                <p:cNvSpPr>
                  <a:spLocks noChangeArrowheads="1"/>
                </p:cNvSpPr>
                <p:nvPr/>
              </p:nvSpPr>
              <p:spPr bwMode="auto">
                <a:xfrm>
                  <a:off x="4027" y="3199"/>
                  <a:ext cx="6" cy="41"/>
                </a:xfrm>
                <a:prstGeom prst="rect">
                  <a:avLst/>
                </a:prstGeom>
                <a:solidFill>
                  <a:srgbClr val="CBCBCB"/>
                </a:solidFill>
                <a:ln w="9525">
                  <a:noFill/>
                  <a:miter lim="800000"/>
                  <a:headEnd/>
                  <a:tailEnd/>
                </a:ln>
              </p:spPr>
              <p:txBody>
                <a:bodyPr/>
                <a:lstStyle/>
                <a:p>
                  <a:endParaRPr lang="en-US"/>
                </a:p>
              </p:txBody>
            </p:sp>
            <p:sp>
              <p:nvSpPr>
                <p:cNvPr id="529588" name="Rectangle 180"/>
                <p:cNvSpPr>
                  <a:spLocks noChangeArrowheads="1"/>
                </p:cNvSpPr>
                <p:nvPr/>
              </p:nvSpPr>
              <p:spPr bwMode="auto">
                <a:xfrm>
                  <a:off x="4033" y="3199"/>
                  <a:ext cx="5" cy="41"/>
                </a:xfrm>
                <a:prstGeom prst="rect">
                  <a:avLst/>
                </a:prstGeom>
                <a:solidFill>
                  <a:srgbClr val="CCCCCC"/>
                </a:solidFill>
                <a:ln w="9525">
                  <a:noFill/>
                  <a:miter lim="800000"/>
                  <a:headEnd/>
                  <a:tailEnd/>
                </a:ln>
              </p:spPr>
              <p:txBody>
                <a:bodyPr/>
                <a:lstStyle/>
                <a:p>
                  <a:endParaRPr lang="en-US"/>
                </a:p>
              </p:txBody>
            </p:sp>
            <p:sp>
              <p:nvSpPr>
                <p:cNvPr id="529589" name="Rectangle 181"/>
                <p:cNvSpPr>
                  <a:spLocks noChangeArrowheads="1"/>
                </p:cNvSpPr>
                <p:nvPr/>
              </p:nvSpPr>
              <p:spPr bwMode="auto">
                <a:xfrm>
                  <a:off x="4038" y="3199"/>
                  <a:ext cx="5" cy="41"/>
                </a:xfrm>
                <a:prstGeom prst="rect">
                  <a:avLst/>
                </a:prstGeom>
                <a:solidFill>
                  <a:srgbClr val="CDCDCD"/>
                </a:solidFill>
                <a:ln w="9525">
                  <a:noFill/>
                  <a:miter lim="800000"/>
                  <a:headEnd/>
                  <a:tailEnd/>
                </a:ln>
              </p:spPr>
              <p:txBody>
                <a:bodyPr/>
                <a:lstStyle/>
                <a:p>
                  <a:endParaRPr lang="en-US"/>
                </a:p>
              </p:txBody>
            </p:sp>
            <p:sp>
              <p:nvSpPr>
                <p:cNvPr id="529590" name="Rectangle 182"/>
                <p:cNvSpPr>
                  <a:spLocks noChangeArrowheads="1"/>
                </p:cNvSpPr>
                <p:nvPr/>
              </p:nvSpPr>
              <p:spPr bwMode="auto">
                <a:xfrm>
                  <a:off x="4043" y="3199"/>
                  <a:ext cx="5" cy="41"/>
                </a:xfrm>
                <a:prstGeom prst="rect">
                  <a:avLst/>
                </a:prstGeom>
                <a:solidFill>
                  <a:srgbClr val="CECECE"/>
                </a:solidFill>
                <a:ln w="9525">
                  <a:noFill/>
                  <a:miter lim="800000"/>
                  <a:headEnd/>
                  <a:tailEnd/>
                </a:ln>
              </p:spPr>
              <p:txBody>
                <a:bodyPr/>
                <a:lstStyle/>
                <a:p>
                  <a:endParaRPr lang="en-US"/>
                </a:p>
              </p:txBody>
            </p:sp>
            <p:sp>
              <p:nvSpPr>
                <p:cNvPr id="529591" name="Rectangle 183"/>
                <p:cNvSpPr>
                  <a:spLocks noChangeArrowheads="1"/>
                </p:cNvSpPr>
                <p:nvPr/>
              </p:nvSpPr>
              <p:spPr bwMode="auto">
                <a:xfrm>
                  <a:off x="4048" y="3199"/>
                  <a:ext cx="5" cy="41"/>
                </a:xfrm>
                <a:prstGeom prst="rect">
                  <a:avLst/>
                </a:prstGeom>
                <a:solidFill>
                  <a:srgbClr val="D0D0D0"/>
                </a:solidFill>
                <a:ln w="9525">
                  <a:noFill/>
                  <a:miter lim="800000"/>
                  <a:headEnd/>
                  <a:tailEnd/>
                </a:ln>
              </p:spPr>
              <p:txBody>
                <a:bodyPr/>
                <a:lstStyle/>
                <a:p>
                  <a:endParaRPr lang="en-US"/>
                </a:p>
              </p:txBody>
            </p:sp>
            <p:sp>
              <p:nvSpPr>
                <p:cNvPr id="529592" name="Rectangle 184"/>
                <p:cNvSpPr>
                  <a:spLocks noChangeArrowheads="1"/>
                </p:cNvSpPr>
                <p:nvPr/>
              </p:nvSpPr>
              <p:spPr bwMode="auto">
                <a:xfrm>
                  <a:off x="4053" y="3199"/>
                  <a:ext cx="5" cy="41"/>
                </a:xfrm>
                <a:prstGeom prst="rect">
                  <a:avLst/>
                </a:prstGeom>
                <a:solidFill>
                  <a:srgbClr val="D1D1D1"/>
                </a:solidFill>
                <a:ln w="9525">
                  <a:noFill/>
                  <a:miter lim="800000"/>
                  <a:headEnd/>
                  <a:tailEnd/>
                </a:ln>
              </p:spPr>
              <p:txBody>
                <a:bodyPr/>
                <a:lstStyle/>
                <a:p>
                  <a:endParaRPr lang="en-US"/>
                </a:p>
              </p:txBody>
            </p:sp>
            <p:sp>
              <p:nvSpPr>
                <p:cNvPr id="529593" name="Rectangle 185"/>
                <p:cNvSpPr>
                  <a:spLocks noChangeArrowheads="1"/>
                </p:cNvSpPr>
                <p:nvPr/>
              </p:nvSpPr>
              <p:spPr bwMode="auto">
                <a:xfrm>
                  <a:off x="4058" y="3199"/>
                  <a:ext cx="5" cy="41"/>
                </a:xfrm>
                <a:prstGeom prst="rect">
                  <a:avLst/>
                </a:prstGeom>
                <a:solidFill>
                  <a:srgbClr val="D2D2D2"/>
                </a:solidFill>
                <a:ln w="9525">
                  <a:noFill/>
                  <a:miter lim="800000"/>
                  <a:headEnd/>
                  <a:tailEnd/>
                </a:ln>
              </p:spPr>
              <p:txBody>
                <a:bodyPr/>
                <a:lstStyle/>
                <a:p>
                  <a:endParaRPr lang="en-US"/>
                </a:p>
              </p:txBody>
            </p:sp>
            <p:sp>
              <p:nvSpPr>
                <p:cNvPr id="529594" name="Rectangle 186"/>
                <p:cNvSpPr>
                  <a:spLocks noChangeArrowheads="1"/>
                </p:cNvSpPr>
                <p:nvPr/>
              </p:nvSpPr>
              <p:spPr bwMode="auto">
                <a:xfrm>
                  <a:off x="4063" y="3199"/>
                  <a:ext cx="5" cy="41"/>
                </a:xfrm>
                <a:prstGeom prst="rect">
                  <a:avLst/>
                </a:prstGeom>
                <a:solidFill>
                  <a:srgbClr val="D4D4D4"/>
                </a:solidFill>
                <a:ln w="9525">
                  <a:noFill/>
                  <a:miter lim="800000"/>
                  <a:headEnd/>
                  <a:tailEnd/>
                </a:ln>
              </p:spPr>
              <p:txBody>
                <a:bodyPr/>
                <a:lstStyle/>
                <a:p>
                  <a:endParaRPr lang="en-US"/>
                </a:p>
              </p:txBody>
            </p:sp>
            <p:sp>
              <p:nvSpPr>
                <p:cNvPr id="529595" name="Rectangle 187"/>
                <p:cNvSpPr>
                  <a:spLocks noChangeArrowheads="1"/>
                </p:cNvSpPr>
                <p:nvPr/>
              </p:nvSpPr>
              <p:spPr bwMode="auto">
                <a:xfrm>
                  <a:off x="4068" y="3199"/>
                  <a:ext cx="6" cy="41"/>
                </a:xfrm>
                <a:prstGeom prst="rect">
                  <a:avLst/>
                </a:prstGeom>
                <a:solidFill>
                  <a:srgbClr val="D5D5D5"/>
                </a:solidFill>
                <a:ln w="9525">
                  <a:noFill/>
                  <a:miter lim="800000"/>
                  <a:headEnd/>
                  <a:tailEnd/>
                </a:ln>
              </p:spPr>
              <p:txBody>
                <a:bodyPr/>
                <a:lstStyle/>
                <a:p>
                  <a:endParaRPr lang="en-US"/>
                </a:p>
              </p:txBody>
            </p:sp>
            <p:sp>
              <p:nvSpPr>
                <p:cNvPr id="529596" name="Rectangle 188"/>
                <p:cNvSpPr>
                  <a:spLocks noChangeArrowheads="1"/>
                </p:cNvSpPr>
                <p:nvPr/>
              </p:nvSpPr>
              <p:spPr bwMode="auto">
                <a:xfrm>
                  <a:off x="4074" y="3199"/>
                  <a:ext cx="5" cy="41"/>
                </a:xfrm>
                <a:prstGeom prst="rect">
                  <a:avLst/>
                </a:prstGeom>
                <a:solidFill>
                  <a:srgbClr val="D6D6D6"/>
                </a:solidFill>
                <a:ln w="9525">
                  <a:noFill/>
                  <a:miter lim="800000"/>
                  <a:headEnd/>
                  <a:tailEnd/>
                </a:ln>
              </p:spPr>
              <p:txBody>
                <a:bodyPr/>
                <a:lstStyle/>
                <a:p>
                  <a:endParaRPr lang="en-US"/>
                </a:p>
              </p:txBody>
            </p:sp>
            <p:sp>
              <p:nvSpPr>
                <p:cNvPr id="529597" name="Rectangle 189"/>
                <p:cNvSpPr>
                  <a:spLocks noChangeArrowheads="1"/>
                </p:cNvSpPr>
                <p:nvPr/>
              </p:nvSpPr>
              <p:spPr bwMode="auto">
                <a:xfrm>
                  <a:off x="4079" y="3199"/>
                  <a:ext cx="5" cy="41"/>
                </a:xfrm>
                <a:prstGeom prst="rect">
                  <a:avLst/>
                </a:prstGeom>
                <a:solidFill>
                  <a:srgbClr val="D8D8D8"/>
                </a:solidFill>
                <a:ln w="9525">
                  <a:noFill/>
                  <a:miter lim="800000"/>
                  <a:headEnd/>
                  <a:tailEnd/>
                </a:ln>
              </p:spPr>
              <p:txBody>
                <a:bodyPr/>
                <a:lstStyle/>
                <a:p>
                  <a:endParaRPr lang="en-US"/>
                </a:p>
              </p:txBody>
            </p:sp>
            <p:sp>
              <p:nvSpPr>
                <p:cNvPr id="529598" name="Rectangle 190"/>
                <p:cNvSpPr>
                  <a:spLocks noChangeArrowheads="1"/>
                </p:cNvSpPr>
                <p:nvPr/>
              </p:nvSpPr>
              <p:spPr bwMode="auto">
                <a:xfrm>
                  <a:off x="4084" y="3199"/>
                  <a:ext cx="5" cy="41"/>
                </a:xfrm>
                <a:prstGeom prst="rect">
                  <a:avLst/>
                </a:prstGeom>
                <a:solidFill>
                  <a:srgbClr val="D9D9D9"/>
                </a:solidFill>
                <a:ln w="9525">
                  <a:noFill/>
                  <a:miter lim="800000"/>
                  <a:headEnd/>
                  <a:tailEnd/>
                </a:ln>
              </p:spPr>
              <p:txBody>
                <a:bodyPr/>
                <a:lstStyle/>
                <a:p>
                  <a:endParaRPr lang="en-US"/>
                </a:p>
              </p:txBody>
            </p:sp>
            <p:sp>
              <p:nvSpPr>
                <p:cNvPr id="529599" name="Rectangle 191"/>
                <p:cNvSpPr>
                  <a:spLocks noChangeArrowheads="1"/>
                </p:cNvSpPr>
                <p:nvPr/>
              </p:nvSpPr>
              <p:spPr bwMode="auto">
                <a:xfrm>
                  <a:off x="4089" y="3199"/>
                  <a:ext cx="5" cy="41"/>
                </a:xfrm>
                <a:prstGeom prst="rect">
                  <a:avLst/>
                </a:prstGeom>
                <a:solidFill>
                  <a:srgbClr val="DADADA"/>
                </a:solidFill>
                <a:ln w="9525">
                  <a:noFill/>
                  <a:miter lim="800000"/>
                  <a:headEnd/>
                  <a:tailEnd/>
                </a:ln>
              </p:spPr>
              <p:txBody>
                <a:bodyPr/>
                <a:lstStyle/>
                <a:p>
                  <a:endParaRPr lang="en-US"/>
                </a:p>
              </p:txBody>
            </p:sp>
            <p:sp>
              <p:nvSpPr>
                <p:cNvPr id="529600" name="Rectangle 192"/>
                <p:cNvSpPr>
                  <a:spLocks noChangeArrowheads="1"/>
                </p:cNvSpPr>
                <p:nvPr/>
              </p:nvSpPr>
              <p:spPr bwMode="auto">
                <a:xfrm>
                  <a:off x="4094" y="3199"/>
                  <a:ext cx="5" cy="41"/>
                </a:xfrm>
                <a:prstGeom prst="rect">
                  <a:avLst/>
                </a:prstGeom>
                <a:solidFill>
                  <a:srgbClr val="DCDCDC"/>
                </a:solidFill>
                <a:ln w="9525">
                  <a:noFill/>
                  <a:miter lim="800000"/>
                  <a:headEnd/>
                  <a:tailEnd/>
                </a:ln>
              </p:spPr>
              <p:txBody>
                <a:bodyPr/>
                <a:lstStyle/>
                <a:p>
                  <a:endParaRPr lang="en-US"/>
                </a:p>
              </p:txBody>
            </p:sp>
            <p:sp>
              <p:nvSpPr>
                <p:cNvPr id="529601" name="Rectangle 193"/>
                <p:cNvSpPr>
                  <a:spLocks noChangeArrowheads="1"/>
                </p:cNvSpPr>
                <p:nvPr/>
              </p:nvSpPr>
              <p:spPr bwMode="auto">
                <a:xfrm>
                  <a:off x="4099" y="3199"/>
                  <a:ext cx="5" cy="41"/>
                </a:xfrm>
                <a:prstGeom prst="rect">
                  <a:avLst/>
                </a:prstGeom>
                <a:solidFill>
                  <a:srgbClr val="DDDDDD"/>
                </a:solidFill>
                <a:ln w="9525">
                  <a:noFill/>
                  <a:miter lim="800000"/>
                  <a:headEnd/>
                  <a:tailEnd/>
                </a:ln>
              </p:spPr>
              <p:txBody>
                <a:bodyPr/>
                <a:lstStyle/>
                <a:p>
                  <a:endParaRPr lang="en-US"/>
                </a:p>
              </p:txBody>
            </p:sp>
            <p:sp>
              <p:nvSpPr>
                <p:cNvPr id="529602" name="Rectangle 194"/>
                <p:cNvSpPr>
                  <a:spLocks noChangeArrowheads="1"/>
                </p:cNvSpPr>
                <p:nvPr/>
              </p:nvSpPr>
              <p:spPr bwMode="auto">
                <a:xfrm>
                  <a:off x="4104" y="3199"/>
                  <a:ext cx="5" cy="41"/>
                </a:xfrm>
                <a:prstGeom prst="rect">
                  <a:avLst/>
                </a:prstGeom>
                <a:solidFill>
                  <a:srgbClr val="DEDEDE"/>
                </a:solidFill>
                <a:ln w="9525">
                  <a:noFill/>
                  <a:miter lim="800000"/>
                  <a:headEnd/>
                  <a:tailEnd/>
                </a:ln>
              </p:spPr>
              <p:txBody>
                <a:bodyPr/>
                <a:lstStyle/>
                <a:p>
                  <a:endParaRPr lang="en-US"/>
                </a:p>
              </p:txBody>
            </p:sp>
            <p:sp>
              <p:nvSpPr>
                <p:cNvPr id="529603" name="Rectangle 195"/>
                <p:cNvSpPr>
                  <a:spLocks noChangeArrowheads="1"/>
                </p:cNvSpPr>
                <p:nvPr/>
              </p:nvSpPr>
              <p:spPr bwMode="auto">
                <a:xfrm>
                  <a:off x="4109" y="3199"/>
                  <a:ext cx="5" cy="41"/>
                </a:xfrm>
                <a:prstGeom prst="rect">
                  <a:avLst/>
                </a:prstGeom>
                <a:solidFill>
                  <a:srgbClr val="DFDFDF"/>
                </a:solidFill>
                <a:ln w="9525">
                  <a:noFill/>
                  <a:miter lim="800000"/>
                  <a:headEnd/>
                  <a:tailEnd/>
                </a:ln>
              </p:spPr>
              <p:txBody>
                <a:bodyPr/>
                <a:lstStyle/>
                <a:p>
                  <a:endParaRPr lang="en-US"/>
                </a:p>
              </p:txBody>
            </p:sp>
            <p:sp>
              <p:nvSpPr>
                <p:cNvPr id="529604" name="Rectangle 196"/>
                <p:cNvSpPr>
                  <a:spLocks noChangeArrowheads="1"/>
                </p:cNvSpPr>
                <p:nvPr/>
              </p:nvSpPr>
              <p:spPr bwMode="auto">
                <a:xfrm>
                  <a:off x="4114" y="3199"/>
                  <a:ext cx="6" cy="41"/>
                </a:xfrm>
                <a:prstGeom prst="rect">
                  <a:avLst/>
                </a:prstGeom>
                <a:solidFill>
                  <a:srgbClr val="E1E1E1"/>
                </a:solidFill>
                <a:ln w="9525">
                  <a:noFill/>
                  <a:miter lim="800000"/>
                  <a:headEnd/>
                  <a:tailEnd/>
                </a:ln>
              </p:spPr>
              <p:txBody>
                <a:bodyPr/>
                <a:lstStyle/>
                <a:p>
                  <a:endParaRPr lang="en-US"/>
                </a:p>
              </p:txBody>
            </p:sp>
            <p:sp>
              <p:nvSpPr>
                <p:cNvPr id="529605" name="Rectangle 197"/>
                <p:cNvSpPr>
                  <a:spLocks noChangeArrowheads="1"/>
                </p:cNvSpPr>
                <p:nvPr/>
              </p:nvSpPr>
              <p:spPr bwMode="auto">
                <a:xfrm>
                  <a:off x="4120" y="3199"/>
                  <a:ext cx="5" cy="41"/>
                </a:xfrm>
                <a:prstGeom prst="rect">
                  <a:avLst/>
                </a:prstGeom>
                <a:solidFill>
                  <a:srgbClr val="E2E2E2"/>
                </a:solidFill>
                <a:ln w="9525">
                  <a:noFill/>
                  <a:miter lim="800000"/>
                  <a:headEnd/>
                  <a:tailEnd/>
                </a:ln>
              </p:spPr>
              <p:txBody>
                <a:bodyPr/>
                <a:lstStyle/>
                <a:p>
                  <a:endParaRPr lang="en-US"/>
                </a:p>
              </p:txBody>
            </p:sp>
            <p:sp>
              <p:nvSpPr>
                <p:cNvPr id="529606" name="Rectangle 198"/>
                <p:cNvSpPr>
                  <a:spLocks noChangeArrowheads="1"/>
                </p:cNvSpPr>
                <p:nvPr/>
              </p:nvSpPr>
              <p:spPr bwMode="auto">
                <a:xfrm>
                  <a:off x="4125" y="3199"/>
                  <a:ext cx="5" cy="41"/>
                </a:xfrm>
                <a:prstGeom prst="rect">
                  <a:avLst/>
                </a:prstGeom>
                <a:solidFill>
                  <a:srgbClr val="E4E4E4"/>
                </a:solidFill>
                <a:ln w="9525">
                  <a:noFill/>
                  <a:miter lim="800000"/>
                  <a:headEnd/>
                  <a:tailEnd/>
                </a:ln>
              </p:spPr>
              <p:txBody>
                <a:bodyPr/>
                <a:lstStyle/>
                <a:p>
                  <a:endParaRPr lang="en-US"/>
                </a:p>
              </p:txBody>
            </p:sp>
            <p:sp>
              <p:nvSpPr>
                <p:cNvPr id="529607" name="Rectangle 199"/>
                <p:cNvSpPr>
                  <a:spLocks noChangeArrowheads="1"/>
                </p:cNvSpPr>
                <p:nvPr/>
              </p:nvSpPr>
              <p:spPr bwMode="auto">
                <a:xfrm>
                  <a:off x="4130" y="3199"/>
                  <a:ext cx="5" cy="41"/>
                </a:xfrm>
                <a:prstGeom prst="rect">
                  <a:avLst/>
                </a:prstGeom>
                <a:solidFill>
                  <a:srgbClr val="E5E5E5"/>
                </a:solidFill>
                <a:ln w="9525">
                  <a:noFill/>
                  <a:miter lim="800000"/>
                  <a:headEnd/>
                  <a:tailEnd/>
                </a:ln>
              </p:spPr>
              <p:txBody>
                <a:bodyPr/>
                <a:lstStyle/>
                <a:p>
                  <a:endParaRPr lang="en-US"/>
                </a:p>
              </p:txBody>
            </p:sp>
            <p:sp>
              <p:nvSpPr>
                <p:cNvPr id="529608" name="Rectangle 200"/>
                <p:cNvSpPr>
                  <a:spLocks noChangeArrowheads="1"/>
                </p:cNvSpPr>
                <p:nvPr/>
              </p:nvSpPr>
              <p:spPr bwMode="auto">
                <a:xfrm>
                  <a:off x="3992" y="3209"/>
                  <a:ext cx="138" cy="26"/>
                </a:xfrm>
                <a:prstGeom prst="rect">
                  <a:avLst/>
                </a:prstGeom>
                <a:noFill/>
                <a:ln w="3175" cap="rnd">
                  <a:solidFill>
                    <a:srgbClr val="000000"/>
                  </a:solidFill>
                  <a:round/>
                  <a:headEnd/>
                  <a:tailEnd/>
                </a:ln>
              </p:spPr>
              <p:txBody>
                <a:bodyPr/>
                <a:lstStyle/>
                <a:p>
                  <a:endParaRPr lang="en-US"/>
                </a:p>
              </p:txBody>
            </p:sp>
            <p:sp>
              <p:nvSpPr>
                <p:cNvPr id="529609" name="Rectangle 201"/>
                <p:cNvSpPr>
                  <a:spLocks noChangeArrowheads="1"/>
                </p:cNvSpPr>
                <p:nvPr/>
              </p:nvSpPr>
              <p:spPr bwMode="auto">
                <a:xfrm>
                  <a:off x="3993" y="3215"/>
                  <a:ext cx="136" cy="4"/>
                </a:xfrm>
                <a:prstGeom prst="rect">
                  <a:avLst/>
                </a:prstGeom>
                <a:noFill/>
                <a:ln w="1588" cap="rnd">
                  <a:solidFill>
                    <a:srgbClr val="000000"/>
                  </a:solidFill>
                  <a:round/>
                  <a:headEnd/>
                  <a:tailEnd/>
                </a:ln>
              </p:spPr>
              <p:txBody>
                <a:bodyPr/>
                <a:lstStyle/>
                <a:p>
                  <a:endParaRPr lang="en-US"/>
                </a:p>
              </p:txBody>
            </p:sp>
            <p:sp>
              <p:nvSpPr>
                <p:cNvPr id="529610" name="Rectangle 202"/>
                <p:cNvSpPr>
                  <a:spLocks noChangeArrowheads="1"/>
                </p:cNvSpPr>
                <p:nvPr/>
              </p:nvSpPr>
              <p:spPr bwMode="auto">
                <a:xfrm>
                  <a:off x="4005" y="3215"/>
                  <a:ext cx="24" cy="4"/>
                </a:xfrm>
                <a:prstGeom prst="rect">
                  <a:avLst/>
                </a:prstGeom>
                <a:solidFill>
                  <a:srgbClr val="000000"/>
                </a:solidFill>
                <a:ln w="9525">
                  <a:noFill/>
                  <a:miter lim="800000"/>
                  <a:headEnd/>
                  <a:tailEnd/>
                </a:ln>
              </p:spPr>
              <p:txBody>
                <a:bodyPr/>
                <a:lstStyle/>
                <a:p>
                  <a:endParaRPr lang="en-US"/>
                </a:p>
              </p:txBody>
            </p:sp>
            <p:sp>
              <p:nvSpPr>
                <p:cNvPr id="529611" name="Rectangle 203"/>
                <p:cNvSpPr>
                  <a:spLocks noChangeArrowheads="1"/>
                </p:cNvSpPr>
                <p:nvPr/>
              </p:nvSpPr>
              <p:spPr bwMode="auto">
                <a:xfrm>
                  <a:off x="4005" y="3215"/>
                  <a:ext cx="24" cy="4"/>
                </a:xfrm>
                <a:prstGeom prst="rect">
                  <a:avLst/>
                </a:prstGeom>
                <a:noFill/>
                <a:ln w="1588" cap="rnd">
                  <a:solidFill>
                    <a:srgbClr val="000000"/>
                  </a:solidFill>
                  <a:round/>
                  <a:headEnd/>
                  <a:tailEnd/>
                </a:ln>
              </p:spPr>
              <p:txBody>
                <a:bodyPr/>
                <a:lstStyle/>
                <a:p>
                  <a:endParaRPr lang="en-US"/>
                </a:p>
              </p:txBody>
            </p:sp>
            <p:pic>
              <p:nvPicPr>
                <p:cNvPr id="529612" name="Picture 204"/>
                <p:cNvPicPr>
                  <a:picLocks noChangeAspect="1" noChangeArrowheads="1"/>
                </p:cNvPicPr>
                <p:nvPr/>
              </p:nvPicPr>
              <p:blipFill>
                <a:blip r:embed="rId23" cstate="print"/>
                <a:srcRect/>
                <a:stretch>
                  <a:fillRect/>
                </a:stretch>
              </p:blipFill>
              <p:spPr bwMode="auto">
                <a:xfrm>
                  <a:off x="3987" y="3214"/>
                  <a:ext cx="30" cy="31"/>
                </a:xfrm>
                <a:prstGeom prst="rect">
                  <a:avLst/>
                </a:prstGeom>
                <a:noFill/>
                <a:ln w="9525">
                  <a:noFill/>
                  <a:miter lim="800000"/>
                  <a:headEnd/>
                  <a:tailEnd/>
                </a:ln>
              </p:spPr>
            </p:pic>
            <p:pic>
              <p:nvPicPr>
                <p:cNvPr id="529613" name="Picture 205"/>
                <p:cNvPicPr>
                  <a:picLocks noChangeAspect="1" noChangeArrowheads="1"/>
                </p:cNvPicPr>
                <p:nvPr/>
              </p:nvPicPr>
              <p:blipFill>
                <a:blip r:embed="rId24" cstate="print"/>
                <a:srcRect/>
                <a:stretch>
                  <a:fillRect/>
                </a:stretch>
              </p:blipFill>
              <p:spPr bwMode="auto">
                <a:xfrm>
                  <a:off x="3987" y="3214"/>
                  <a:ext cx="30" cy="31"/>
                </a:xfrm>
                <a:prstGeom prst="rect">
                  <a:avLst/>
                </a:prstGeom>
                <a:noFill/>
                <a:ln w="9525">
                  <a:noFill/>
                  <a:miter lim="800000"/>
                  <a:headEnd/>
                  <a:tailEnd/>
                </a:ln>
              </p:spPr>
            </p:pic>
            <p:sp>
              <p:nvSpPr>
                <p:cNvPr id="529614" name="Rectangle 206"/>
                <p:cNvSpPr>
                  <a:spLocks noChangeArrowheads="1"/>
                </p:cNvSpPr>
                <p:nvPr/>
              </p:nvSpPr>
              <p:spPr bwMode="auto">
                <a:xfrm>
                  <a:off x="4007" y="3219"/>
                  <a:ext cx="5" cy="16"/>
                </a:xfrm>
                <a:prstGeom prst="rect">
                  <a:avLst/>
                </a:prstGeom>
                <a:solidFill>
                  <a:srgbClr val="D7D6C3"/>
                </a:solidFill>
                <a:ln w="9525">
                  <a:noFill/>
                  <a:miter lim="800000"/>
                  <a:headEnd/>
                  <a:tailEnd/>
                </a:ln>
              </p:spPr>
              <p:txBody>
                <a:bodyPr/>
                <a:lstStyle/>
                <a:p>
                  <a:endParaRPr lang="en-US"/>
                </a:p>
              </p:txBody>
            </p:sp>
            <p:sp>
              <p:nvSpPr>
                <p:cNvPr id="529615" name="Rectangle 207"/>
                <p:cNvSpPr>
                  <a:spLocks noChangeArrowheads="1"/>
                </p:cNvSpPr>
                <p:nvPr/>
              </p:nvSpPr>
              <p:spPr bwMode="auto">
                <a:xfrm>
                  <a:off x="4012" y="3219"/>
                  <a:ext cx="5" cy="16"/>
                </a:xfrm>
                <a:prstGeom prst="rect">
                  <a:avLst/>
                </a:prstGeom>
                <a:solidFill>
                  <a:srgbClr val="C4C3B6"/>
                </a:solidFill>
                <a:ln w="9525">
                  <a:noFill/>
                  <a:miter lim="800000"/>
                  <a:headEnd/>
                  <a:tailEnd/>
                </a:ln>
              </p:spPr>
              <p:txBody>
                <a:bodyPr/>
                <a:lstStyle/>
                <a:p>
                  <a:endParaRPr lang="en-US"/>
                </a:p>
              </p:txBody>
            </p:sp>
            <p:sp>
              <p:nvSpPr>
                <p:cNvPr id="529616" name="Rectangle 208"/>
                <p:cNvSpPr>
                  <a:spLocks noChangeArrowheads="1"/>
                </p:cNvSpPr>
                <p:nvPr/>
              </p:nvSpPr>
              <p:spPr bwMode="auto">
                <a:xfrm>
                  <a:off x="4017" y="3219"/>
                  <a:ext cx="5" cy="16"/>
                </a:xfrm>
                <a:prstGeom prst="rect">
                  <a:avLst/>
                </a:prstGeom>
                <a:solidFill>
                  <a:srgbClr val="A7A7A3"/>
                </a:solidFill>
                <a:ln w="9525">
                  <a:noFill/>
                  <a:miter lim="800000"/>
                  <a:headEnd/>
                  <a:tailEnd/>
                </a:ln>
              </p:spPr>
              <p:txBody>
                <a:bodyPr/>
                <a:lstStyle/>
                <a:p>
                  <a:endParaRPr lang="en-US"/>
                </a:p>
              </p:txBody>
            </p:sp>
            <p:sp>
              <p:nvSpPr>
                <p:cNvPr id="529617" name="Rectangle 209"/>
                <p:cNvSpPr>
                  <a:spLocks noChangeArrowheads="1"/>
                </p:cNvSpPr>
                <p:nvPr/>
              </p:nvSpPr>
              <p:spPr bwMode="auto">
                <a:xfrm>
                  <a:off x="4022" y="3219"/>
                  <a:ext cx="5" cy="16"/>
                </a:xfrm>
                <a:prstGeom prst="rect">
                  <a:avLst/>
                </a:prstGeom>
                <a:solidFill>
                  <a:srgbClr val="A9A9A4"/>
                </a:solidFill>
                <a:ln w="9525">
                  <a:noFill/>
                  <a:miter lim="800000"/>
                  <a:headEnd/>
                  <a:tailEnd/>
                </a:ln>
              </p:spPr>
              <p:txBody>
                <a:bodyPr/>
                <a:lstStyle/>
                <a:p>
                  <a:endParaRPr lang="en-US"/>
                </a:p>
              </p:txBody>
            </p:sp>
            <p:sp>
              <p:nvSpPr>
                <p:cNvPr id="529618" name="Rectangle 210"/>
                <p:cNvSpPr>
                  <a:spLocks noChangeArrowheads="1"/>
                </p:cNvSpPr>
                <p:nvPr/>
              </p:nvSpPr>
              <p:spPr bwMode="auto">
                <a:xfrm>
                  <a:off x="4027" y="3219"/>
                  <a:ext cx="6" cy="16"/>
                </a:xfrm>
                <a:prstGeom prst="rect">
                  <a:avLst/>
                </a:prstGeom>
                <a:solidFill>
                  <a:srgbClr val="C5C4B7"/>
                </a:solidFill>
                <a:ln w="9525">
                  <a:noFill/>
                  <a:miter lim="800000"/>
                  <a:headEnd/>
                  <a:tailEnd/>
                </a:ln>
              </p:spPr>
              <p:txBody>
                <a:bodyPr/>
                <a:lstStyle/>
                <a:p>
                  <a:endParaRPr lang="en-US"/>
                </a:p>
              </p:txBody>
            </p:sp>
            <p:pic>
              <p:nvPicPr>
                <p:cNvPr id="529619" name="Picture 211"/>
                <p:cNvPicPr>
                  <a:picLocks noChangeAspect="1" noChangeArrowheads="1"/>
                </p:cNvPicPr>
                <p:nvPr/>
              </p:nvPicPr>
              <p:blipFill>
                <a:blip r:embed="rId25" cstate="print"/>
                <a:srcRect/>
                <a:stretch>
                  <a:fillRect/>
                </a:stretch>
              </p:blipFill>
              <p:spPr bwMode="auto">
                <a:xfrm>
                  <a:off x="3992" y="3214"/>
                  <a:ext cx="25" cy="26"/>
                </a:xfrm>
                <a:prstGeom prst="rect">
                  <a:avLst/>
                </a:prstGeom>
                <a:noFill/>
                <a:ln w="9525">
                  <a:noFill/>
                  <a:miter lim="800000"/>
                  <a:headEnd/>
                  <a:tailEnd/>
                </a:ln>
              </p:spPr>
            </p:pic>
            <p:pic>
              <p:nvPicPr>
                <p:cNvPr id="529620" name="Picture 212"/>
                <p:cNvPicPr>
                  <a:picLocks noChangeAspect="1" noChangeArrowheads="1"/>
                </p:cNvPicPr>
                <p:nvPr/>
              </p:nvPicPr>
              <p:blipFill>
                <a:blip r:embed="rId26" cstate="print"/>
                <a:srcRect/>
                <a:stretch>
                  <a:fillRect/>
                </a:stretch>
              </p:blipFill>
              <p:spPr bwMode="auto">
                <a:xfrm>
                  <a:off x="3992" y="3214"/>
                  <a:ext cx="25" cy="26"/>
                </a:xfrm>
                <a:prstGeom prst="rect">
                  <a:avLst/>
                </a:prstGeom>
                <a:noFill/>
                <a:ln w="9525">
                  <a:noFill/>
                  <a:miter lim="800000"/>
                  <a:headEnd/>
                  <a:tailEnd/>
                </a:ln>
              </p:spPr>
            </p:pic>
            <p:sp>
              <p:nvSpPr>
                <p:cNvPr id="529621" name="Freeform 213"/>
                <p:cNvSpPr>
                  <a:spLocks/>
                </p:cNvSpPr>
                <p:nvPr/>
              </p:nvSpPr>
              <p:spPr bwMode="auto">
                <a:xfrm>
                  <a:off x="4002" y="3226"/>
                  <a:ext cx="1" cy="1"/>
                </a:xfrm>
                <a:custGeom>
                  <a:avLst/>
                  <a:gdLst/>
                  <a:ahLst/>
                  <a:cxnLst>
                    <a:cxn ang="0">
                      <a:pos x="0" y="1"/>
                    </a:cxn>
                    <a:cxn ang="0">
                      <a:pos x="1" y="1"/>
                    </a:cxn>
                    <a:cxn ang="0">
                      <a:pos x="0" y="0"/>
                    </a:cxn>
                    <a:cxn ang="0">
                      <a:pos x="0" y="1"/>
                    </a:cxn>
                    <a:cxn ang="0">
                      <a:pos x="0" y="1"/>
                    </a:cxn>
                  </a:cxnLst>
                  <a:rect l="0" t="0" r="r" b="b"/>
                  <a:pathLst>
                    <a:path w="1" h="1">
                      <a:moveTo>
                        <a:pt x="0" y="1"/>
                      </a:moveTo>
                      <a:lnTo>
                        <a:pt x="1" y="1"/>
                      </a:lnTo>
                      <a:lnTo>
                        <a:pt x="0" y="0"/>
                      </a:lnTo>
                      <a:lnTo>
                        <a:pt x="0" y="1"/>
                      </a:lnTo>
                      <a:lnTo>
                        <a:pt x="0" y="1"/>
                      </a:lnTo>
                      <a:close/>
                    </a:path>
                  </a:pathLst>
                </a:custGeom>
                <a:solidFill>
                  <a:srgbClr val="00FF00"/>
                </a:solidFill>
                <a:ln w="9525">
                  <a:noFill/>
                  <a:round/>
                  <a:headEnd/>
                  <a:tailEnd/>
                </a:ln>
              </p:spPr>
              <p:txBody>
                <a:bodyPr/>
                <a:lstStyle/>
                <a:p>
                  <a:endParaRPr lang="en-US"/>
                </a:p>
              </p:txBody>
            </p:sp>
            <p:sp>
              <p:nvSpPr>
                <p:cNvPr id="529622" name="Freeform 214"/>
                <p:cNvSpPr>
                  <a:spLocks/>
                </p:cNvSpPr>
                <p:nvPr/>
              </p:nvSpPr>
              <p:spPr bwMode="auto">
                <a:xfrm>
                  <a:off x="4002" y="3226"/>
                  <a:ext cx="1" cy="1"/>
                </a:xfrm>
                <a:custGeom>
                  <a:avLst/>
                  <a:gdLst/>
                  <a:ahLst/>
                  <a:cxnLst>
                    <a:cxn ang="0">
                      <a:pos x="0" y="1"/>
                    </a:cxn>
                    <a:cxn ang="0">
                      <a:pos x="1" y="1"/>
                    </a:cxn>
                    <a:cxn ang="0">
                      <a:pos x="0" y="0"/>
                    </a:cxn>
                    <a:cxn ang="0">
                      <a:pos x="0" y="1"/>
                    </a:cxn>
                    <a:cxn ang="0">
                      <a:pos x="0" y="1"/>
                    </a:cxn>
                  </a:cxnLst>
                  <a:rect l="0" t="0" r="r" b="b"/>
                  <a:pathLst>
                    <a:path w="1" h="1">
                      <a:moveTo>
                        <a:pt x="0" y="1"/>
                      </a:moveTo>
                      <a:lnTo>
                        <a:pt x="1" y="1"/>
                      </a:lnTo>
                      <a:lnTo>
                        <a:pt x="0" y="0"/>
                      </a:lnTo>
                      <a:lnTo>
                        <a:pt x="0" y="1"/>
                      </a:lnTo>
                      <a:lnTo>
                        <a:pt x="0" y="1"/>
                      </a:lnTo>
                      <a:close/>
                    </a:path>
                  </a:pathLst>
                </a:custGeom>
                <a:noFill/>
                <a:ln w="3175" cap="flat">
                  <a:solidFill>
                    <a:srgbClr val="00FF00"/>
                  </a:solidFill>
                  <a:prstDash val="solid"/>
                  <a:miter lim="800000"/>
                  <a:headEnd/>
                  <a:tailEnd/>
                </a:ln>
              </p:spPr>
              <p:txBody>
                <a:bodyPr/>
                <a:lstStyle/>
                <a:p>
                  <a:endParaRPr lang="en-US"/>
                </a:p>
              </p:txBody>
            </p:sp>
            <p:sp>
              <p:nvSpPr>
                <p:cNvPr id="529623" name="Freeform 215"/>
                <p:cNvSpPr>
                  <a:spLocks/>
                </p:cNvSpPr>
                <p:nvPr/>
              </p:nvSpPr>
              <p:spPr bwMode="auto">
                <a:xfrm>
                  <a:off x="4126" y="3075"/>
                  <a:ext cx="22" cy="127"/>
                </a:xfrm>
                <a:custGeom>
                  <a:avLst/>
                  <a:gdLst/>
                  <a:ahLst/>
                  <a:cxnLst>
                    <a:cxn ang="0">
                      <a:pos x="0" y="127"/>
                    </a:cxn>
                    <a:cxn ang="0">
                      <a:pos x="16" y="111"/>
                    </a:cxn>
                    <a:cxn ang="0">
                      <a:pos x="16" y="81"/>
                    </a:cxn>
                    <a:cxn ang="0">
                      <a:pos x="22" y="65"/>
                    </a:cxn>
                    <a:cxn ang="0">
                      <a:pos x="22" y="0"/>
                    </a:cxn>
                    <a:cxn ang="0">
                      <a:pos x="0" y="21"/>
                    </a:cxn>
                    <a:cxn ang="0">
                      <a:pos x="0" y="127"/>
                    </a:cxn>
                  </a:cxnLst>
                  <a:rect l="0" t="0" r="r" b="b"/>
                  <a:pathLst>
                    <a:path w="22" h="127">
                      <a:moveTo>
                        <a:pt x="0" y="127"/>
                      </a:moveTo>
                      <a:lnTo>
                        <a:pt x="16" y="111"/>
                      </a:lnTo>
                      <a:lnTo>
                        <a:pt x="16" y="81"/>
                      </a:lnTo>
                      <a:lnTo>
                        <a:pt x="22" y="65"/>
                      </a:lnTo>
                      <a:lnTo>
                        <a:pt x="22" y="0"/>
                      </a:lnTo>
                      <a:lnTo>
                        <a:pt x="0" y="21"/>
                      </a:lnTo>
                      <a:lnTo>
                        <a:pt x="0" y="127"/>
                      </a:lnTo>
                      <a:close/>
                    </a:path>
                  </a:pathLst>
                </a:custGeom>
                <a:solidFill>
                  <a:srgbClr val="9A9A9A"/>
                </a:solidFill>
                <a:ln w="9525">
                  <a:noFill/>
                  <a:round/>
                  <a:headEnd/>
                  <a:tailEnd/>
                </a:ln>
              </p:spPr>
              <p:txBody>
                <a:bodyPr/>
                <a:lstStyle/>
                <a:p>
                  <a:endParaRPr lang="en-US"/>
                </a:p>
              </p:txBody>
            </p:sp>
            <p:sp>
              <p:nvSpPr>
                <p:cNvPr id="529624" name="Freeform 216"/>
                <p:cNvSpPr>
                  <a:spLocks/>
                </p:cNvSpPr>
                <p:nvPr/>
              </p:nvSpPr>
              <p:spPr bwMode="auto">
                <a:xfrm>
                  <a:off x="3996" y="3075"/>
                  <a:ext cx="152" cy="21"/>
                </a:xfrm>
                <a:custGeom>
                  <a:avLst/>
                  <a:gdLst/>
                  <a:ahLst/>
                  <a:cxnLst>
                    <a:cxn ang="0">
                      <a:pos x="152" y="0"/>
                    </a:cxn>
                    <a:cxn ang="0">
                      <a:pos x="22" y="0"/>
                    </a:cxn>
                    <a:cxn ang="0">
                      <a:pos x="0" y="21"/>
                    </a:cxn>
                    <a:cxn ang="0">
                      <a:pos x="130" y="21"/>
                    </a:cxn>
                    <a:cxn ang="0">
                      <a:pos x="152" y="0"/>
                    </a:cxn>
                  </a:cxnLst>
                  <a:rect l="0" t="0" r="r" b="b"/>
                  <a:pathLst>
                    <a:path w="152" h="21">
                      <a:moveTo>
                        <a:pt x="152" y="0"/>
                      </a:moveTo>
                      <a:lnTo>
                        <a:pt x="22" y="0"/>
                      </a:lnTo>
                      <a:lnTo>
                        <a:pt x="0" y="21"/>
                      </a:lnTo>
                      <a:lnTo>
                        <a:pt x="130" y="21"/>
                      </a:lnTo>
                      <a:lnTo>
                        <a:pt x="152" y="0"/>
                      </a:lnTo>
                      <a:close/>
                    </a:path>
                  </a:pathLst>
                </a:custGeom>
                <a:solidFill>
                  <a:srgbClr val="E6E6E6"/>
                </a:solidFill>
                <a:ln w="9525">
                  <a:noFill/>
                  <a:round/>
                  <a:headEnd/>
                  <a:tailEnd/>
                </a:ln>
              </p:spPr>
              <p:txBody>
                <a:bodyPr/>
                <a:lstStyle/>
                <a:p>
                  <a:endParaRPr lang="en-US"/>
                </a:p>
              </p:txBody>
            </p:sp>
            <p:sp>
              <p:nvSpPr>
                <p:cNvPr id="529625" name="Rectangle 217"/>
                <p:cNvSpPr>
                  <a:spLocks noChangeArrowheads="1"/>
                </p:cNvSpPr>
                <p:nvPr/>
              </p:nvSpPr>
              <p:spPr bwMode="auto">
                <a:xfrm>
                  <a:off x="3996" y="3096"/>
                  <a:ext cx="130" cy="106"/>
                </a:xfrm>
                <a:prstGeom prst="rect">
                  <a:avLst/>
                </a:prstGeom>
                <a:solidFill>
                  <a:srgbClr val="C0C0C0"/>
                </a:solidFill>
                <a:ln w="9525">
                  <a:noFill/>
                  <a:miter lim="800000"/>
                  <a:headEnd/>
                  <a:tailEnd/>
                </a:ln>
              </p:spPr>
              <p:txBody>
                <a:bodyPr/>
                <a:lstStyle/>
                <a:p>
                  <a:endParaRPr lang="en-US"/>
                </a:p>
              </p:txBody>
            </p:sp>
            <p:sp>
              <p:nvSpPr>
                <p:cNvPr id="529626" name="Rectangle 218"/>
                <p:cNvSpPr>
                  <a:spLocks noChangeArrowheads="1"/>
                </p:cNvSpPr>
                <p:nvPr/>
              </p:nvSpPr>
              <p:spPr bwMode="auto">
                <a:xfrm>
                  <a:off x="3996" y="3096"/>
                  <a:ext cx="130" cy="106"/>
                </a:xfrm>
                <a:prstGeom prst="rect">
                  <a:avLst/>
                </a:prstGeom>
                <a:noFill/>
                <a:ln w="3175" cap="rnd">
                  <a:solidFill>
                    <a:srgbClr val="000000"/>
                  </a:solidFill>
                  <a:round/>
                  <a:headEnd/>
                  <a:tailEnd/>
                </a:ln>
              </p:spPr>
              <p:txBody>
                <a:bodyPr/>
                <a:lstStyle/>
                <a:p>
                  <a:endParaRPr lang="en-US"/>
                </a:p>
              </p:txBody>
            </p:sp>
            <p:sp>
              <p:nvSpPr>
                <p:cNvPr id="529627" name="Rectangle 219"/>
                <p:cNvSpPr>
                  <a:spLocks noChangeArrowheads="1"/>
                </p:cNvSpPr>
                <p:nvPr/>
              </p:nvSpPr>
              <p:spPr bwMode="auto">
                <a:xfrm>
                  <a:off x="4113" y="3189"/>
                  <a:ext cx="7" cy="3"/>
                </a:xfrm>
                <a:prstGeom prst="rect">
                  <a:avLst/>
                </a:prstGeom>
                <a:solidFill>
                  <a:srgbClr val="00FF00"/>
                </a:solidFill>
                <a:ln w="9525">
                  <a:noFill/>
                  <a:miter lim="800000"/>
                  <a:headEnd/>
                  <a:tailEnd/>
                </a:ln>
              </p:spPr>
              <p:txBody>
                <a:bodyPr/>
                <a:lstStyle/>
                <a:p>
                  <a:endParaRPr lang="en-US"/>
                </a:p>
              </p:txBody>
            </p:sp>
            <p:pic>
              <p:nvPicPr>
                <p:cNvPr id="529628" name="Picture 220"/>
                <p:cNvPicPr>
                  <a:picLocks noChangeAspect="1" noChangeArrowheads="1"/>
                </p:cNvPicPr>
                <p:nvPr/>
              </p:nvPicPr>
              <p:blipFill>
                <a:blip r:embed="rId27" cstate="print"/>
                <a:srcRect/>
                <a:stretch>
                  <a:fillRect/>
                </a:stretch>
              </p:blipFill>
              <p:spPr bwMode="auto">
                <a:xfrm>
                  <a:off x="4007" y="3102"/>
                  <a:ext cx="107" cy="76"/>
                </a:xfrm>
                <a:prstGeom prst="rect">
                  <a:avLst/>
                </a:prstGeom>
                <a:noFill/>
                <a:ln w="9525">
                  <a:noFill/>
                  <a:miter lim="800000"/>
                  <a:headEnd/>
                  <a:tailEnd/>
                </a:ln>
              </p:spPr>
            </p:pic>
            <p:pic>
              <p:nvPicPr>
                <p:cNvPr id="529629" name="Picture 221"/>
                <p:cNvPicPr>
                  <a:picLocks noChangeAspect="1" noChangeArrowheads="1"/>
                </p:cNvPicPr>
                <p:nvPr/>
              </p:nvPicPr>
              <p:blipFill>
                <a:blip r:embed="rId28" cstate="print"/>
                <a:srcRect/>
                <a:stretch>
                  <a:fillRect/>
                </a:stretch>
              </p:blipFill>
              <p:spPr bwMode="auto">
                <a:xfrm>
                  <a:off x="4007" y="3102"/>
                  <a:ext cx="107" cy="76"/>
                </a:xfrm>
                <a:prstGeom prst="rect">
                  <a:avLst/>
                </a:prstGeom>
                <a:noFill/>
                <a:ln w="9525">
                  <a:noFill/>
                  <a:miter lim="800000"/>
                  <a:headEnd/>
                  <a:tailEnd/>
                </a:ln>
              </p:spPr>
            </p:pic>
            <p:sp>
              <p:nvSpPr>
                <p:cNvPr id="529630" name="Freeform 222"/>
                <p:cNvSpPr>
                  <a:spLocks noEditPoints="1"/>
                </p:cNvSpPr>
                <p:nvPr/>
              </p:nvSpPr>
              <p:spPr bwMode="auto">
                <a:xfrm>
                  <a:off x="4008" y="3220"/>
                  <a:ext cx="116" cy="11"/>
                </a:xfrm>
                <a:custGeom>
                  <a:avLst/>
                  <a:gdLst/>
                  <a:ahLst/>
                  <a:cxnLst>
                    <a:cxn ang="0">
                      <a:pos x="79" y="2"/>
                    </a:cxn>
                    <a:cxn ang="0">
                      <a:pos x="91" y="0"/>
                    </a:cxn>
                    <a:cxn ang="0">
                      <a:pos x="91" y="4"/>
                    </a:cxn>
                    <a:cxn ang="0">
                      <a:pos x="99" y="2"/>
                    </a:cxn>
                    <a:cxn ang="0">
                      <a:pos x="111" y="0"/>
                    </a:cxn>
                    <a:cxn ang="0">
                      <a:pos x="111" y="4"/>
                    </a:cxn>
                    <a:cxn ang="0">
                      <a:pos x="69" y="2"/>
                    </a:cxn>
                    <a:cxn ang="0">
                      <a:pos x="52" y="0"/>
                    </a:cxn>
                    <a:cxn ang="0">
                      <a:pos x="52" y="4"/>
                    </a:cxn>
                    <a:cxn ang="0">
                      <a:pos x="59" y="2"/>
                    </a:cxn>
                    <a:cxn ang="0">
                      <a:pos x="22" y="0"/>
                    </a:cxn>
                    <a:cxn ang="0">
                      <a:pos x="22" y="4"/>
                    </a:cxn>
                    <a:cxn ang="0">
                      <a:pos x="30" y="2"/>
                    </a:cxn>
                    <a:cxn ang="0">
                      <a:pos x="42" y="0"/>
                    </a:cxn>
                    <a:cxn ang="0">
                      <a:pos x="42" y="4"/>
                    </a:cxn>
                    <a:cxn ang="0">
                      <a:pos x="27" y="10"/>
                    </a:cxn>
                    <a:cxn ang="0">
                      <a:pos x="106" y="8"/>
                    </a:cxn>
                    <a:cxn ang="0">
                      <a:pos x="106" y="11"/>
                    </a:cxn>
                    <a:cxn ang="0">
                      <a:pos x="114" y="10"/>
                    </a:cxn>
                    <a:cxn ang="0">
                      <a:pos x="88" y="8"/>
                    </a:cxn>
                    <a:cxn ang="0">
                      <a:pos x="88" y="11"/>
                    </a:cxn>
                    <a:cxn ang="0">
                      <a:pos x="95" y="10"/>
                    </a:cxn>
                    <a:cxn ang="0">
                      <a:pos x="48" y="8"/>
                    </a:cxn>
                    <a:cxn ang="0">
                      <a:pos x="48" y="11"/>
                    </a:cxn>
                    <a:cxn ang="0">
                      <a:pos x="56" y="10"/>
                    </a:cxn>
                    <a:cxn ang="0">
                      <a:pos x="68" y="8"/>
                    </a:cxn>
                    <a:cxn ang="0">
                      <a:pos x="68" y="11"/>
                    </a:cxn>
                    <a:cxn ang="0">
                      <a:pos x="75" y="10"/>
                    </a:cxn>
                    <a:cxn ang="0">
                      <a:pos x="38" y="8"/>
                    </a:cxn>
                    <a:cxn ang="0">
                      <a:pos x="38" y="11"/>
                    </a:cxn>
                    <a:cxn ang="0">
                      <a:pos x="10" y="2"/>
                    </a:cxn>
                    <a:cxn ang="0">
                      <a:pos x="3" y="0"/>
                    </a:cxn>
                    <a:cxn ang="0">
                      <a:pos x="3" y="4"/>
                    </a:cxn>
                  </a:cxnLst>
                  <a:rect l="0" t="0" r="r" b="b"/>
                  <a:pathLst>
                    <a:path w="116" h="11">
                      <a:moveTo>
                        <a:pt x="82" y="0"/>
                      </a:moveTo>
                      <a:lnTo>
                        <a:pt x="79" y="2"/>
                      </a:lnTo>
                      <a:lnTo>
                        <a:pt x="82" y="4"/>
                      </a:lnTo>
                      <a:moveTo>
                        <a:pt x="91" y="0"/>
                      </a:moveTo>
                      <a:lnTo>
                        <a:pt x="89" y="2"/>
                      </a:lnTo>
                      <a:lnTo>
                        <a:pt x="91" y="4"/>
                      </a:lnTo>
                      <a:moveTo>
                        <a:pt x="101" y="0"/>
                      </a:moveTo>
                      <a:lnTo>
                        <a:pt x="99" y="2"/>
                      </a:lnTo>
                      <a:lnTo>
                        <a:pt x="101" y="4"/>
                      </a:lnTo>
                      <a:moveTo>
                        <a:pt x="111" y="0"/>
                      </a:moveTo>
                      <a:lnTo>
                        <a:pt x="109" y="2"/>
                      </a:lnTo>
                      <a:lnTo>
                        <a:pt x="111" y="4"/>
                      </a:lnTo>
                      <a:moveTo>
                        <a:pt x="72" y="0"/>
                      </a:moveTo>
                      <a:lnTo>
                        <a:pt x="69" y="2"/>
                      </a:lnTo>
                      <a:lnTo>
                        <a:pt x="72" y="4"/>
                      </a:lnTo>
                      <a:moveTo>
                        <a:pt x="52" y="0"/>
                      </a:moveTo>
                      <a:lnTo>
                        <a:pt x="50" y="2"/>
                      </a:lnTo>
                      <a:lnTo>
                        <a:pt x="52" y="4"/>
                      </a:lnTo>
                      <a:moveTo>
                        <a:pt x="62" y="0"/>
                      </a:moveTo>
                      <a:lnTo>
                        <a:pt x="59" y="2"/>
                      </a:lnTo>
                      <a:lnTo>
                        <a:pt x="62" y="4"/>
                      </a:lnTo>
                      <a:moveTo>
                        <a:pt x="22" y="0"/>
                      </a:moveTo>
                      <a:lnTo>
                        <a:pt x="20" y="2"/>
                      </a:lnTo>
                      <a:lnTo>
                        <a:pt x="22" y="4"/>
                      </a:lnTo>
                      <a:moveTo>
                        <a:pt x="32" y="0"/>
                      </a:moveTo>
                      <a:lnTo>
                        <a:pt x="30" y="2"/>
                      </a:lnTo>
                      <a:lnTo>
                        <a:pt x="32" y="4"/>
                      </a:lnTo>
                      <a:moveTo>
                        <a:pt x="42" y="0"/>
                      </a:moveTo>
                      <a:lnTo>
                        <a:pt x="40" y="2"/>
                      </a:lnTo>
                      <a:lnTo>
                        <a:pt x="42" y="4"/>
                      </a:lnTo>
                      <a:moveTo>
                        <a:pt x="30" y="8"/>
                      </a:moveTo>
                      <a:lnTo>
                        <a:pt x="27" y="10"/>
                      </a:lnTo>
                      <a:lnTo>
                        <a:pt x="30" y="11"/>
                      </a:lnTo>
                      <a:moveTo>
                        <a:pt x="106" y="8"/>
                      </a:moveTo>
                      <a:lnTo>
                        <a:pt x="104" y="10"/>
                      </a:lnTo>
                      <a:lnTo>
                        <a:pt x="106" y="11"/>
                      </a:lnTo>
                      <a:moveTo>
                        <a:pt x="116" y="8"/>
                      </a:moveTo>
                      <a:lnTo>
                        <a:pt x="114" y="10"/>
                      </a:lnTo>
                      <a:lnTo>
                        <a:pt x="116" y="11"/>
                      </a:lnTo>
                      <a:moveTo>
                        <a:pt x="88" y="8"/>
                      </a:moveTo>
                      <a:lnTo>
                        <a:pt x="85" y="10"/>
                      </a:lnTo>
                      <a:lnTo>
                        <a:pt x="88" y="11"/>
                      </a:lnTo>
                      <a:moveTo>
                        <a:pt x="98" y="8"/>
                      </a:moveTo>
                      <a:lnTo>
                        <a:pt x="95" y="10"/>
                      </a:lnTo>
                      <a:lnTo>
                        <a:pt x="98" y="11"/>
                      </a:lnTo>
                      <a:moveTo>
                        <a:pt x="48" y="8"/>
                      </a:moveTo>
                      <a:lnTo>
                        <a:pt x="46" y="10"/>
                      </a:lnTo>
                      <a:lnTo>
                        <a:pt x="48" y="11"/>
                      </a:lnTo>
                      <a:moveTo>
                        <a:pt x="58" y="8"/>
                      </a:moveTo>
                      <a:lnTo>
                        <a:pt x="56" y="10"/>
                      </a:lnTo>
                      <a:lnTo>
                        <a:pt x="58" y="11"/>
                      </a:lnTo>
                      <a:moveTo>
                        <a:pt x="68" y="8"/>
                      </a:moveTo>
                      <a:lnTo>
                        <a:pt x="66" y="10"/>
                      </a:lnTo>
                      <a:lnTo>
                        <a:pt x="68" y="11"/>
                      </a:lnTo>
                      <a:moveTo>
                        <a:pt x="78" y="8"/>
                      </a:moveTo>
                      <a:lnTo>
                        <a:pt x="75" y="10"/>
                      </a:lnTo>
                      <a:lnTo>
                        <a:pt x="78" y="11"/>
                      </a:lnTo>
                      <a:moveTo>
                        <a:pt x="38" y="8"/>
                      </a:moveTo>
                      <a:lnTo>
                        <a:pt x="36" y="10"/>
                      </a:lnTo>
                      <a:lnTo>
                        <a:pt x="38" y="11"/>
                      </a:lnTo>
                      <a:moveTo>
                        <a:pt x="12" y="0"/>
                      </a:moveTo>
                      <a:lnTo>
                        <a:pt x="10" y="2"/>
                      </a:lnTo>
                      <a:lnTo>
                        <a:pt x="12" y="4"/>
                      </a:lnTo>
                      <a:moveTo>
                        <a:pt x="3" y="0"/>
                      </a:moveTo>
                      <a:lnTo>
                        <a:pt x="0" y="2"/>
                      </a:lnTo>
                      <a:lnTo>
                        <a:pt x="3" y="4"/>
                      </a:lnTo>
                    </a:path>
                  </a:pathLst>
                </a:custGeom>
                <a:noFill/>
                <a:ln w="3175" cap="rnd">
                  <a:solidFill>
                    <a:srgbClr val="B3B3B3"/>
                  </a:solidFill>
                  <a:prstDash val="solid"/>
                  <a:round/>
                  <a:headEnd/>
                  <a:tailEnd/>
                </a:ln>
              </p:spPr>
              <p:txBody>
                <a:bodyPr/>
                <a:lstStyle/>
                <a:p>
                  <a:endParaRPr lang="en-US"/>
                </a:p>
              </p:txBody>
            </p:sp>
            <p:pic>
              <p:nvPicPr>
                <p:cNvPr id="529631" name="Picture 223"/>
                <p:cNvPicPr>
                  <a:picLocks noChangeAspect="1" noChangeArrowheads="1"/>
                </p:cNvPicPr>
                <p:nvPr/>
              </p:nvPicPr>
              <p:blipFill>
                <a:blip r:embed="rId29" cstate="print"/>
                <a:srcRect/>
                <a:stretch>
                  <a:fillRect/>
                </a:stretch>
              </p:blipFill>
              <p:spPr bwMode="auto">
                <a:xfrm>
                  <a:off x="4002" y="3102"/>
                  <a:ext cx="118" cy="92"/>
                </a:xfrm>
                <a:prstGeom prst="rect">
                  <a:avLst/>
                </a:prstGeom>
                <a:noFill/>
                <a:ln w="9525">
                  <a:noFill/>
                  <a:miter lim="800000"/>
                  <a:headEnd/>
                  <a:tailEnd/>
                </a:ln>
              </p:spPr>
            </p:pic>
            <p:pic>
              <p:nvPicPr>
                <p:cNvPr id="529632" name="Picture 224"/>
                <p:cNvPicPr>
                  <a:picLocks noChangeAspect="1" noChangeArrowheads="1"/>
                </p:cNvPicPr>
                <p:nvPr/>
              </p:nvPicPr>
              <p:blipFill>
                <a:blip r:embed="rId30" cstate="print"/>
                <a:srcRect/>
                <a:stretch>
                  <a:fillRect/>
                </a:stretch>
              </p:blipFill>
              <p:spPr bwMode="auto">
                <a:xfrm>
                  <a:off x="4002" y="3102"/>
                  <a:ext cx="118" cy="92"/>
                </a:xfrm>
                <a:prstGeom prst="rect">
                  <a:avLst/>
                </a:prstGeom>
                <a:noFill/>
                <a:ln w="9525">
                  <a:noFill/>
                  <a:miter lim="800000"/>
                  <a:headEnd/>
                  <a:tailEnd/>
                </a:ln>
              </p:spPr>
            </p:pic>
            <p:sp>
              <p:nvSpPr>
                <p:cNvPr id="529633" name="Freeform 225"/>
                <p:cNvSpPr>
                  <a:spLocks noEditPoints="1"/>
                </p:cNvSpPr>
                <p:nvPr/>
              </p:nvSpPr>
              <p:spPr bwMode="auto">
                <a:xfrm>
                  <a:off x="3996" y="3195"/>
                  <a:ext cx="130" cy="7"/>
                </a:xfrm>
                <a:custGeom>
                  <a:avLst/>
                  <a:gdLst/>
                  <a:ahLst/>
                  <a:cxnLst>
                    <a:cxn ang="0">
                      <a:pos x="36" y="0"/>
                    </a:cxn>
                    <a:cxn ang="0">
                      <a:pos x="36" y="7"/>
                    </a:cxn>
                    <a:cxn ang="0">
                      <a:pos x="20" y="0"/>
                    </a:cxn>
                    <a:cxn ang="0">
                      <a:pos x="20" y="7"/>
                    </a:cxn>
                    <a:cxn ang="0">
                      <a:pos x="0" y="0"/>
                    </a:cxn>
                    <a:cxn ang="0">
                      <a:pos x="130" y="0"/>
                    </a:cxn>
                  </a:cxnLst>
                  <a:rect l="0" t="0" r="r" b="b"/>
                  <a:pathLst>
                    <a:path w="130" h="7">
                      <a:moveTo>
                        <a:pt x="36" y="0"/>
                      </a:moveTo>
                      <a:lnTo>
                        <a:pt x="36" y="7"/>
                      </a:lnTo>
                      <a:moveTo>
                        <a:pt x="20" y="0"/>
                      </a:moveTo>
                      <a:lnTo>
                        <a:pt x="20" y="7"/>
                      </a:lnTo>
                      <a:moveTo>
                        <a:pt x="0" y="0"/>
                      </a:moveTo>
                      <a:lnTo>
                        <a:pt x="130" y="0"/>
                      </a:lnTo>
                    </a:path>
                  </a:pathLst>
                </a:custGeom>
                <a:noFill/>
                <a:ln w="3175" cap="rnd">
                  <a:solidFill>
                    <a:srgbClr val="000000"/>
                  </a:solidFill>
                  <a:prstDash val="solid"/>
                  <a:round/>
                  <a:headEnd/>
                  <a:tailEnd/>
                </a:ln>
              </p:spPr>
              <p:txBody>
                <a:bodyPr/>
                <a:lstStyle/>
                <a:p>
                  <a:endParaRPr lang="en-US"/>
                </a:p>
              </p:txBody>
            </p:sp>
            <p:sp>
              <p:nvSpPr>
                <p:cNvPr id="529634" name="Freeform 226"/>
                <p:cNvSpPr>
                  <a:spLocks/>
                </p:cNvSpPr>
                <p:nvPr/>
              </p:nvSpPr>
              <p:spPr bwMode="auto">
                <a:xfrm>
                  <a:off x="3992" y="3075"/>
                  <a:ext cx="155" cy="160"/>
                </a:xfrm>
                <a:custGeom>
                  <a:avLst/>
                  <a:gdLst/>
                  <a:ahLst/>
                  <a:cxnLst>
                    <a:cxn ang="0">
                      <a:pos x="0" y="160"/>
                    </a:cxn>
                    <a:cxn ang="0">
                      <a:pos x="0" y="134"/>
                    </a:cxn>
                    <a:cxn ang="0">
                      <a:pos x="6" y="127"/>
                    </a:cxn>
                    <a:cxn ang="0">
                      <a:pos x="4" y="127"/>
                    </a:cxn>
                    <a:cxn ang="0">
                      <a:pos x="4" y="21"/>
                    </a:cxn>
                    <a:cxn ang="0">
                      <a:pos x="26" y="0"/>
                    </a:cxn>
                    <a:cxn ang="0">
                      <a:pos x="155" y="0"/>
                    </a:cxn>
                    <a:cxn ang="0">
                      <a:pos x="155" y="66"/>
                    </a:cxn>
                    <a:cxn ang="0">
                      <a:pos x="150" y="81"/>
                    </a:cxn>
                    <a:cxn ang="0">
                      <a:pos x="150" y="110"/>
                    </a:cxn>
                    <a:cxn ang="0">
                      <a:pos x="145" y="116"/>
                    </a:cxn>
                    <a:cxn ang="0">
                      <a:pos x="155" y="116"/>
                    </a:cxn>
                    <a:cxn ang="0">
                      <a:pos x="155" y="142"/>
                    </a:cxn>
                    <a:cxn ang="0">
                      <a:pos x="138" y="160"/>
                    </a:cxn>
                    <a:cxn ang="0">
                      <a:pos x="0" y="160"/>
                    </a:cxn>
                  </a:cxnLst>
                  <a:rect l="0" t="0" r="r" b="b"/>
                  <a:pathLst>
                    <a:path w="155" h="160">
                      <a:moveTo>
                        <a:pt x="0" y="160"/>
                      </a:moveTo>
                      <a:lnTo>
                        <a:pt x="0" y="134"/>
                      </a:lnTo>
                      <a:lnTo>
                        <a:pt x="6" y="127"/>
                      </a:lnTo>
                      <a:lnTo>
                        <a:pt x="4" y="127"/>
                      </a:lnTo>
                      <a:lnTo>
                        <a:pt x="4" y="21"/>
                      </a:lnTo>
                      <a:lnTo>
                        <a:pt x="26" y="0"/>
                      </a:lnTo>
                      <a:lnTo>
                        <a:pt x="155" y="0"/>
                      </a:lnTo>
                      <a:lnTo>
                        <a:pt x="155" y="66"/>
                      </a:lnTo>
                      <a:lnTo>
                        <a:pt x="150" y="81"/>
                      </a:lnTo>
                      <a:lnTo>
                        <a:pt x="150" y="110"/>
                      </a:lnTo>
                      <a:lnTo>
                        <a:pt x="145" y="116"/>
                      </a:lnTo>
                      <a:lnTo>
                        <a:pt x="155" y="116"/>
                      </a:lnTo>
                      <a:lnTo>
                        <a:pt x="155" y="142"/>
                      </a:lnTo>
                      <a:lnTo>
                        <a:pt x="138" y="160"/>
                      </a:lnTo>
                      <a:lnTo>
                        <a:pt x="0" y="160"/>
                      </a:lnTo>
                      <a:close/>
                    </a:path>
                  </a:pathLst>
                </a:custGeom>
                <a:noFill/>
                <a:ln w="7938" cap="rnd">
                  <a:solidFill>
                    <a:srgbClr val="000000"/>
                  </a:solidFill>
                  <a:prstDash val="solid"/>
                  <a:round/>
                  <a:headEnd/>
                  <a:tailEnd/>
                </a:ln>
              </p:spPr>
              <p:txBody>
                <a:bodyPr/>
                <a:lstStyle/>
                <a:p>
                  <a:endParaRPr lang="en-US"/>
                </a:p>
              </p:txBody>
            </p:sp>
            <p:sp>
              <p:nvSpPr>
                <p:cNvPr id="529635" name="Freeform 227"/>
                <p:cNvSpPr>
                  <a:spLocks/>
                </p:cNvSpPr>
                <p:nvPr/>
              </p:nvSpPr>
              <p:spPr bwMode="auto">
                <a:xfrm>
                  <a:off x="4169" y="3000"/>
                  <a:ext cx="12" cy="31"/>
                </a:xfrm>
                <a:custGeom>
                  <a:avLst/>
                  <a:gdLst/>
                  <a:ahLst/>
                  <a:cxnLst>
                    <a:cxn ang="0">
                      <a:pos x="0" y="31"/>
                    </a:cxn>
                    <a:cxn ang="0">
                      <a:pos x="12" y="19"/>
                    </a:cxn>
                    <a:cxn ang="0">
                      <a:pos x="12" y="0"/>
                    </a:cxn>
                    <a:cxn ang="0">
                      <a:pos x="0" y="12"/>
                    </a:cxn>
                    <a:cxn ang="0">
                      <a:pos x="0" y="31"/>
                    </a:cxn>
                  </a:cxnLst>
                  <a:rect l="0" t="0" r="r" b="b"/>
                  <a:pathLst>
                    <a:path w="12" h="31">
                      <a:moveTo>
                        <a:pt x="0" y="31"/>
                      </a:moveTo>
                      <a:lnTo>
                        <a:pt x="12" y="19"/>
                      </a:lnTo>
                      <a:lnTo>
                        <a:pt x="12" y="0"/>
                      </a:lnTo>
                      <a:lnTo>
                        <a:pt x="0" y="12"/>
                      </a:lnTo>
                      <a:lnTo>
                        <a:pt x="0" y="31"/>
                      </a:lnTo>
                      <a:close/>
                    </a:path>
                  </a:pathLst>
                </a:custGeom>
                <a:solidFill>
                  <a:srgbClr val="9A9A9A"/>
                </a:solidFill>
                <a:ln w="9525">
                  <a:noFill/>
                  <a:round/>
                  <a:headEnd/>
                  <a:tailEnd/>
                </a:ln>
              </p:spPr>
              <p:txBody>
                <a:bodyPr/>
                <a:lstStyle/>
                <a:p>
                  <a:endParaRPr lang="en-US"/>
                </a:p>
              </p:txBody>
            </p:sp>
            <p:sp>
              <p:nvSpPr>
                <p:cNvPr id="529636" name="Freeform 228"/>
                <p:cNvSpPr>
                  <a:spLocks/>
                </p:cNvSpPr>
                <p:nvPr/>
              </p:nvSpPr>
              <p:spPr bwMode="auto">
                <a:xfrm>
                  <a:off x="4162" y="3000"/>
                  <a:ext cx="19" cy="9"/>
                </a:xfrm>
                <a:custGeom>
                  <a:avLst/>
                  <a:gdLst/>
                  <a:ahLst/>
                  <a:cxnLst>
                    <a:cxn ang="0">
                      <a:pos x="10" y="9"/>
                    </a:cxn>
                    <a:cxn ang="0">
                      <a:pos x="19" y="0"/>
                    </a:cxn>
                    <a:cxn ang="0">
                      <a:pos x="0" y="0"/>
                    </a:cxn>
                    <a:cxn ang="0">
                      <a:pos x="10" y="9"/>
                    </a:cxn>
                  </a:cxnLst>
                  <a:rect l="0" t="0" r="r" b="b"/>
                  <a:pathLst>
                    <a:path w="19" h="9">
                      <a:moveTo>
                        <a:pt x="10" y="9"/>
                      </a:moveTo>
                      <a:lnTo>
                        <a:pt x="19" y="0"/>
                      </a:lnTo>
                      <a:lnTo>
                        <a:pt x="0" y="0"/>
                      </a:lnTo>
                      <a:lnTo>
                        <a:pt x="10" y="9"/>
                      </a:lnTo>
                      <a:close/>
                    </a:path>
                  </a:pathLst>
                </a:custGeom>
                <a:solidFill>
                  <a:srgbClr val="E6E6E6"/>
                </a:solidFill>
                <a:ln w="9525">
                  <a:noFill/>
                  <a:round/>
                  <a:headEnd/>
                  <a:tailEnd/>
                </a:ln>
              </p:spPr>
              <p:txBody>
                <a:bodyPr/>
                <a:lstStyle/>
                <a:p>
                  <a:endParaRPr lang="en-US"/>
                </a:p>
              </p:txBody>
            </p:sp>
            <p:sp>
              <p:nvSpPr>
                <p:cNvPr id="529637" name="Freeform 229"/>
                <p:cNvSpPr>
                  <a:spLocks/>
                </p:cNvSpPr>
                <p:nvPr/>
              </p:nvSpPr>
              <p:spPr bwMode="auto">
                <a:xfrm>
                  <a:off x="4069" y="3006"/>
                  <a:ext cx="25" cy="6"/>
                </a:xfrm>
                <a:custGeom>
                  <a:avLst/>
                  <a:gdLst/>
                  <a:ahLst/>
                  <a:cxnLst>
                    <a:cxn ang="0">
                      <a:pos x="25" y="6"/>
                    </a:cxn>
                    <a:cxn ang="0">
                      <a:pos x="6" y="0"/>
                    </a:cxn>
                    <a:cxn ang="0">
                      <a:pos x="0" y="6"/>
                    </a:cxn>
                    <a:cxn ang="0">
                      <a:pos x="25" y="6"/>
                    </a:cxn>
                  </a:cxnLst>
                  <a:rect l="0" t="0" r="r" b="b"/>
                  <a:pathLst>
                    <a:path w="25" h="6">
                      <a:moveTo>
                        <a:pt x="25" y="6"/>
                      </a:moveTo>
                      <a:lnTo>
                        <a:pt x="6" y="0"/>
                      </a:lnTo>
                      <a:lnTo>
                        <a:pt x="0" y="6"/>
                      </a:lnTo>
                      <a:lnTo>
                        <a:pt x="25" y="6"/>
                      </a:lnTo>
                      <a:close/>
                    </a:path>
                  </a:pathLst>
                </a:custGeom>
                <a:solidFill>
                  <a:srgbClr val="E6E6E6"/>
                </a:solidFill>
                <a:ln w="9525">
                  <a:noFill/>
                  <a:round/>
                  <a:headEnd/>
                  <a:tailEnd/>
                </a:ln>
              </p:spPr>
              <p:txBody>
                <a:bodyPr/>
                <a:lstStyle/>
                <a:p>
                  <a:endParaRPr lang="en-US"/>
                </a:p>
              </p:txBody>
            </p:sp>
            <p:sp>
              <p:nvSpPr>
                <p:cNvPr id="529638" name="Freeform 230"/>
                <p:cNvSpPr>
                  <a:spLocks/>
                </p:cNvSpPr>
                <p:nvPr/>
              </p:nvSpPr>
              <p:spPr bwMode="auto">
                <a:xfrm>
                  <a:off x="4075" y="3000"/>
                  <a:ext cx="103" cy="12"/>
                </a:xfrm>
                <a:custGeom>
                  <a:avLst/>
                  <a:gdLst/>
                  <a:ahLst/>
                  <a:cxnLst>
                    <a:cxn ang="0">
                      <a:pos x="103" y="3"/>
                    </a:cxn>
                    <a:cxn ang="0">
                      <a:pos x="97" y="0"/>
                    </a:cxn>
                    <a:cxn ang="0">
                      <a:pos x="6" y="0"/>
                    </a:cxn>
                    <a:cxn ang="0">
                      <a:pos x="0" y="6"/>
                    </a:cxn>
                    <a:cxn ang="0">
                      <a:pos x="19" y="12"/>
                    </a:cxn>
                    <a:cxn ang="0">
                      <a:pos x="94" y="12"/>
                    </a:cxn>
                    <a:cxn ang="0">
                      <a:pos x="103" y="3"/>
                    </a:cxn>
                  </a:cxnLst>
                  <a:rect l="0" t="0" r="r" b="b"/>
                  <a:pathLst>
                    <a:path w="103" h="12">
                      <a:moveTo>
                        <a:pt x="103" y="3"/>
                      </a:moveTo>
                      <a:lnTo>
                        <a:pt x="97" y="0"/>
                      </a:lnTo>
                      <a:lnTo>
                        <a:pt x="6" y="0"/>
                      </a:lnTo>
                      <a:lnTo>
                        <a:pt x="0" y="6"/>
                      </a:lnTo>
                      <a:lnTo>
                        <a:pt x="19" y="12"/>
                      </a:lnTo>
                      <a:lnTo>
                        <a:pt x="94" y="12"/>
                      </a:lnTo>
                      <a:lnTo>
                        <a:pt x="103" y="3"/>
                      </a:lnTo>
                      <a:close/>
                    </a:path>
                  </a:pathLst>
                </a:custGeom>
                <a:solidFill>
                  <a:srgbClr val="9A9A9A"/>
                </a:solidFill>
                <a:ln w="9525">
                  <a:noFill/>
                  <a:round/>
                  <a:headEnd/>
                  <a:tailEnd/>
                </a:ln>
              </p:spPr>
              <p:txBody>
                <a:bodyPr/>
                <a:lstStyle/>
                <a:p>
                  <a:endParaRPr lang="en-US"/>
                </a:p>
              </p:txBody>
            </p:sp>
            <p:pic>
              <p:nvPicPr>
                <p:cNvPr id="529639" name="Picture 231"/>
                <p:cNvPicPr>
                  <a:picLocks noChangeAspect="1" noChangeArrowheads="1"/>
                </p:cNvPicPr>
                <p:nvPr/>
              </p:nvPicPr>
              <p:blipFill>
                <a:blip r:embed="rId31" cstate="print"/>
                <a:srcRect/>
                <a:stretch>
                  <a:fillRect/>
                </a:stretch>
              </p:blipFill>
              <p:spPr bwMode="auto">
                <a:xfrm>
                  <a:off x="4084" y="2999"/>
                  <a:ext cx="82" cy="16"/>
                </a:xfrm>
                <a:prstGeom prst="rect">
                  <a:avLst/>
                </a:prstGeom>
                <a:noFill/>
                <a:ln w="9525">
                  <a:noFill/>
                  <a:miter lim="800000"/>
                  <a:headEnd/>
                  <a:tailEnd/>
                </a:ln>
              </p:spPr>
            </p:pic>
            <p:sp>
              <p:nvSpPr>
                <p:cNvPr id="529640" name="Rectangle 232"/>
                <p:cNvSpPr>
                  <a:spLocks noChangeArrowheads="1"/>
                </p:cNvSpPr>
                <p:nvPr/>
              </p:nvSpPr>
              <p:spPr bwMode="auto">
                <a:xfrm>
                  <a:off x="4063" y="3004"/>
                  <a:ext cx="5" cy="31"/>
                </a:xfrm>
                <a:prstGeom prst="rect">
                  <a:avLst/>
                </a:prstGeom>
                <a:solidFill>
                  <a:srgbClr val="E6E6E6"/>
                </a:solidFill>
                <a:ln w="9525">
                  <a:noFill/>
                  <a:miter lim="800000"/>
                  <a:headEnd/>
                  <a:tailEnd/>
                </a:ln>
              </p:spPr>
              <p:txBody>
                <a:bodyPr/>
                <a:lstStyle/>
                <a:p>
                  <a:endParaRPr lang="en-US"/>
                </a:p>
              </p:txBody>
            </p:sp>
            <p:sp>
              <p:nvSpPr>
                <p:cNvPr id="529641" name="Rectangle 233"/>
                <p:cNvSpPr>
                  <a:spLocks noChangeArrowheads="1"/>
                </p:cNvSpPr>
                <p:nvPr/>
              </p:nvSpPr>
              <p:spPr bwMode="auto">
                <a:xfrm>
                  <a:off x="4068" y="3004"/>
                  <a:ext cx="6" cy="31"/>
                </a:xfrm>
                <a:prstGeom prst="rect">
                  <a:avLst/>
                </a:prstGeom>
                <a:solidFill>
                  <a:srgbClr val="C1C1C1"/>
                </a:solidFill>
                <a:ln w="9525">
                  <a:noFill/>
                  <a:miter lim="800000"/>
                  <a:headEnd/>
                  <a:tailEnd/>
                </a:ln>
              </p:spPr>
              <p:txBody>
                <a:bodyPr/>
                <a:lstStyle/>
                <a:p>
                  <a:endParaRPr lang="en-US"/>
                </a:p>
              </p:txBody>
            </p:sp>
            <p:sp>
              <p:nvSpPr>
                <p:cNvPr id="529642" name="Rectangle 234"/>
                <p:cNvSpPr>
                  <a:spLocks noChangeArrowheads="1"/>
                </p:cNvSpPr>
                <p:nvPr/>
              </p:nvSpPr>
              <p:spPr bwMode="auto">
                <a:xfrm>
                  <a:off x="4074" y="3004"/>
                  <a:ext cx="5" cy="31"/>
                </a:xfrm>
                <a:prstGeom prst="rect">
                  <a:avLst/>
                </a:prstGeom>
                <a:solidFill>
                  <a:srgbClr val="C3C3C3"/>
                </a:solidFill>
                <a:ln w="9525">
                  <a:noFill/>
                  <a:miter lim="800000"/>
                  <a:headEnd/>
                  <a:tailEnd/>
                </a:ln>
              </p:spPr>
              <p:txBody>
                <a:bodyPr/>
                <a:lstStyle/>
                <a:p>
                  <a:endParaRPr lang="en-US"/>
                </a:p>
              </p:txBody>
            </p:sp>
            <p:sp>
              <p:nvSpPr>
                <p:cNvPr id="529643" name="Rectangle 235"/>
                <p:cNvSpPr>
                  <a:spLocks noChangeArrowheads="1"/>
                </p:cNvSpPr>
                <p:nvPr/>
              </p:nvSpPr>
              <p:spPr bwMode="auto">
                <a:xfrm>
                  <a:off x="4079" y="3004"/>
                  <a:ext cx="5" cy="31"/>
                </a:xfrm>
                <a:prstGeom prst="rect">
                  <a:avLst/>
                </a:prstGeom>
                <a:solidFill>
                  <a:srgbClr val="C5C5C5"/>
                </a:solidFill>
                <a:ln w="9525">
                  <a:noFill/>
                  <a:miter lim="800000"/>
                  <a:headEnd/>
                  <a:tailEnd/>
                </a:ln>
              </p:spPr>
              <p:txBody>
                <a:bodyPr/>
                <a:lstStyle/>
                <a:p>
                  <a:endParaRPr lang="en-US"/>
                </a:p>
              </p:txBody>
            </p:sp>
            <p:sp>
              <p:nvSpPr>
                <p:cNvPr id="529644" name="Rectangle 236"/>
                <p:cNvSpPr>
                  <a:spLocks noChangeArrowheads="1"/>
                </p:cNvSpPr>
                <p:nvPr/>
              </p:nvSpPr>
              <p:spPr bwMode="auto">
                <a:xfrm>
                  <a:off x="4084" y="3004"/>
                  <a:ext cx="5" cy="31"/>
                </a:xfrm>
                <a:prstGeom prst="rect">
                  <a:avLst/>
                </a:prstGeom>
                <a:solidFill>
                  <a:srgbClr val="C7C7C7"/>
                </a:solidFill>
                <a:ln w="9525">
                  <a:noFill/>
                  <a:miter lim="800000"/>
                  <a:headEnd/>
                  <a:tailEnd/>
                </a:ln>
              </p:spPr>
              <p:txBody>
                <a:bodyPr/>
                <a:lstStyle/>
                <a:p>
                  <a:endParaRPr lang="en-US"/>
                </a:p>
              </p:txBody>
            </p:sp>
            <p:sp>
              <p:nvSpPr>
                <p:cNvPr id="529645" name="Rectangle 237"/>
                <p:cNvSpPr>
                  <a:spLocks noChangeArrowheads="1"/>
                </p:cNvSpPr>
                <p:nvPr/>
              </p:nvSpPr>
              <p:spPr bwMode="auto">
                <a:xfrm>
                  <a:off x="4089" y="3004"/>
                  <a:ext cx="5" cy="31"/>
                </a:xfrm>
                <a:prstGeom prst="rect">
                  <a:avLst/>
                </a:prstGeom>
                <a:solidFill>
                  <a:srgbClr val="C9C9C9"/>
                </a:solidFill>
                <a:ln w="9525">
                  <a:noFill/>
                  <a:miter lim="800000"/>
                  <a:headEnd/>
                  <a:tailEnd/>
                </a:ln>
              </p:spPr>
              <p:txBody>
                <a:bodyPr/>
                <a:lstStyle/>
                <a:p>
                  <a:endParaRPr lang="en-US"/>
                </a:p>
              </p:txBody>
            </p:sp>
            <p:sp>
              <p:nvSpPr>
                <p:cNvPr id="529646" name="Rectangle 238"/>
                <p:cNvSpPr>
                  <a:spLocks noChangeArrowheads="1"/>
                </p:cNvSpPr>
                <p:nvPr/>
              </p:nvSpPr>
              <p:spPr bwMode="auto">
                <a:xfrm>
                  <a:off x="4094" y="3004"/>
                  <a:ext cx="5" cy="31"/>
                </a:xfrm>
                <a:prstGeom prst="rect">
                  <a:avLst/>
                </a:prstGeom>
                <a:solidFill>
                  <a:srgbClr val="CBCBCB"/>
                </a:solidFill>
                <a:ln w="9525">
                  <a:noFill/>
                  <a:miter lim="800000"/>
                  <a:headEnd/>
                  <a:tailEnd/>
                </a:ln>
              </p:spPr>
              <p:txBody>
                <a:bodyPr/>
                <a:lstStyle/>
                <a:p>
                  <a:endParaRPr lang="en-US"/>
                </a:p>
              </p:txBody>
            </p:sp>
            <p:sp>
              <p:nvSpPr>
                <p:cNvPr id="529647" name="Rectangle 239"/>
                <p:cNvSpPr>
                  <a:spLocks noChangeArrowheads="1"/>
                </p:cNvSpPr>
                <p:nvPr/>
              </p:nvSpPr>
              <p:spPr bwMode="auto">
                <a:xfrm>
                  <a:off x="4099" y="3004"/>
                  <a:ext cx="5" cy="31"/>
                </a:xfrm>
                <a:prstGeom prst="rect">
                  <a:avLst/>
                </a:prstGeom>
                <a:solidFill>
                  <a:srgbClr val="CCCCCC"/>
                </a:solidFill>
                <a:ln w="9525">
                  <a:noFill/>
                  <a:miter lim="800000"/>
                  <a:headEnd/>
                  <a:tailEnd/>
                </a:ln>
              </p:spPr>
              <p:txBody>
                <a:bodyPr/>
                <a:lstStyle/>
                <a:p>
                  <a:endParaRPr lang="en-US"/>
                </a:p>
              </p:txBody>
            </p:sp>
            <p:sp>
              <p:nvSpPr>
                <p:cNvPr id="529648" name="Rectangle 240"/>
                <p:cNvSpPr>
                  <a:spLocks noChangeArrowheads="1"/>
                </p:cNvSpPr>
                <p:nvPr/>
              </p:nvSpPr>
              <p:spPr bwMode="auto">
                <a:xfrm>
                  <a:off x="4104" y="3004"/>
                  <a:ext cx="5" cy="31"/>
                </a:xfrm>
                <a:prstGeom prst="rect">
                  <a:avLst/>
                </a:prstGeom>
                <a:solidFill>
                  <a:srgbClr val="CECECE"/>
                </a:solidFill>
                <a:ln w="9525">
                  <a:noFill/>
                  <a:miter lim="800000"/>
                  <a:headEnd/>
                  <a:tailEnd/>
                </a:ln>
              </p:spPr>
              <p:txBody>
                <a:bodyPr/>
                <a:lstStyle/>
                <a:p>
                  <a:endParaRPr lang="en-US"/>
                </a:p>
              </p:txBody>
            </p:sp>
            <p:sp>
              <p:nvSpPr>
                <p:cNvPr id="529649" name="Rectangle 241"/>
                <p:cNvSpPr>
                  <a:spLocks noChangeArrowheads="1"/>
                </p:cNvSpPr>
                <p:nvPr/>
              </p:nvSpPr>
              <p:spPr bwMode="auto">
                <a:xfrm>
                  <a:off x="4109" y="3004"/>
                  <a:ext cx="5" cy="31"/>
                </a:xfrm>
                <a:prstGeom prst="rect">
                  <a:avLst/>
                </a:prstGeom>
                <a:solidFill>
                  <a:srgbClr val="D0D0D0"/>
                </a:solidFill>
                <a:ln w="9525">
                  <a:noFill/>
                  <a:miter lim="800000"/>
                  <a:headEnd/>
                  <a:tailEnd/>
                </a:ln>
              </p:spPr>
              <p:txBody>
                <a:bodyPr/>
                <a:lstStyle/>
                <a:p>
                  <a:endParaRPr lang="en-US"/>
                </a:p>
              </p:txBody>
            </p:sp>
            <p:sp>
              <p:nvSpPr>
                <p:cNvPr id="529650" name="Rectangle 242"/>
                <p:cNvSpPr>
                  <a:spLocks noChangeArrowheads="1"/>
                </p:cNvSpPr>
                <p:nvPr/>
              </p:nvSpPr>
              <p:spPr bwMode="auto">
                <a:xfrm>
                  <a:off x="4114" y="3004"/>
                  <a:ext cx="6" cy="31"/>
                </a:xfrm>
                <a:prstGeom prst="rect">
                  <a:avLst/>
                </a:prstGeom>
                <a:solidFill>
                  <a:srgbClr val="D2D2D2"/>
                </a:solidFill>
                <a:ln w="9525">
                  <a:noFill/>
                  <a:miter lim="800000"/>
                  <a:headEnd/>
                  <a:tailEnd/>
                </a:ln>
              </p:spPr>
              <p:txBody>
                <a:bodyPr/>
                <a:lstStyle/>
                <a:p>
                  <a:endParaRPr lang="en-US"/>
                </a:p>
              </p:txBody>
            </p:sp>
            <p:sp>
              <p:nvSpPr>
                <p:cNvPr id="529651" name="Rectangle 243"/>
                <p:cNvSpPr>
                  <a:spLocks noChangeArrowheads="1"/>
                </p:cNvSpPr>
                <p:nvPr/>
              </p:nvSpPr>
              <p:spPr bwMode="auto">
                <a:xfrm>
                  <a:off x="4120" y="3004"/>
                  <a:ext cx="5" cy="31"/>
                </a:xfrm>
                <a:prstGeom prst="rect">
                  <a:avLst/>
                </a:prstGeom>
                <a:solidFill>
                  <a:srgbClr val="D3D3D3"/>
                </a:solidFill>
                <a:ln w="9525">
                  <a:noFill/>
                  <a:miter lim="800000"/>
                  <a:headEnd/>
                  <a:tailEnd/>
                </a:ln>
              </p:spPr>
              <p:txBody>
                <a:bodyPr/>
                <a:lstStyle/>
                <a:p>
                  <a:endParaRPr lang="en-US"/>
                </a:p>
              </p:txBody>
            </p:sp>
            <p:sp>
              <p:nvSpPr>
                <p:cNvPr id="529652" name="Rectangle 244"/>
                <p:cNvSpPr>
                  <a:spLocks noChangeArrowheads="1"/>
                </p:cNvSpPr>
                <p:nvPr/>
              </p:nvSpPr>
              <p:spPr bwMode="auto">
                <a:xfrm>
                  <a:off x="4125" y="3004"/>
                  <a:ext cx="5" cy="31"/>
                </a:xfrm>
                <a:prstGeom prst="rect">
                  <a:avLst/>
                </a:prstGeom>
                <a:solidFill>
                  <a:srgbClr val="D5D5D5"/>
                </a:solidFill>
                <a:ln w="9525">
                  <a:noFill/>
                  <a:miter lim="800000"/>
                  <a:headEnd/>
                  <a:tailEnd/>
                </a:ln>
              </p:spPr>
              <p:txBody>
                <a:bodyPr/>
                <a:lstStyle/>
                <a:p>
                  <a:endParaRPr lang="en-US"/>
                </a:p>
              </p:txBody>
            </p:sp>
            <p:sp>
              <p:nvSpPr>
                <p:cNvPr id="529653" name="Rectangle 245"/>
                <p:cNvSpPr>
                  <a:spLocks noChangeArrowheads="1"/>
                </p:cNvSpPr>
                <p:nvPr/>
              </p:nvSpPr>
              <p:spPr bwMode="auto">
                <a:xfrm>
                  <a:off x="4130" y="3004"/>
                  <a:ext cx="5" cy="31"/>
                </a:xfrm>
                <a:prstGeom prst="rect">
                  <a:avLst/>
                </a:prstGeom>
                <a:solidFill>
                  <a:srgbClr val="D7D7D7"/>
                </a:solidFill>
                <a:ln w="9525">
                  <a:noFill/>
                  <a:miter lim="800000"/>
                  <a:headEnd/>
                  <a:tailEnd/>
                </a:ln>
              </p:spPr>
              <p:txBody>
                <a:bodyPr/>
                <a:lstStyle/>
                <a:p>
                  <a:endParaRPr lang="en-US"/>
                </a:p>
              </p:txBody>
            </p:sp>
            <p:sp>
              <p:nvSpPr>
                <p:cNvPr id="529654" name="Rectangle 246"/>
                <p:cNvSpPr>
                  <a:spLocks noChangeArrowheads="1"/>
                </p:cNvSpPr>
                <p:nvPr/>
              </p:nvSpPr>
              <p:spPr bwMode="auto">
                <a:xfrm>
                  <a:off x="4135" y="3004"/>
                  <a:ext cx="5" cy="31"/>
                </a:xfrm>
                <a:prstGeom prst="rect">
                  <a:avLst/>
                </a:prstGeom>
                <a:solidFill>
                  <a:srgbClr val="D9D9D9"/>
                </a:solidFill>
                <a:ln w="9525">
                  <a:noFill/>
                  <a:miter lim="800000"/>
                  <a:headEnd/>
                  <a:tailEnd/>
                </a:ln>
              </p:spPr>
              <p:txBody>
                <a:bodyPr/>
                <a:lstStyle/>
                <a:p>
                  <a:endParaRPr lang="en-US"/>
                </a:p>
              </p:txBody>
            </p:sp>
            <p:sp>
              <p:nvSpPr>
                <p:cNvPr id="529655" name="Rectangle 247"/>
                <p:cNvSpPr>
                  <a:spLocks noChangeArrowheads="1"/>
                </p:cNvSpPr>
                <p:nvPr/>
              </p:nvSpPr>
              <p:spPr bwMode="auto">
                <a:xfrm>
                  <a:off x="4140" y="3004"/>
                  <a:ext cx="5" cy="31"/>
                </a:xfrm>
                <a:prstGeom prst="rect">
                  <a:avLst/>
                </a:prstGeom>
                <a:solidFill>
                  <a:srgbClr val="DADADA"/>
                </a:solidFill>
                <a:ln w="9525">
                  <a:noFill/>
                  <a:miter lim="800000"/>
                  <a:headEnd/>
                  <a:tailEnd/>
                </a:ln>
              </p:spPr>
              <p:txBody>
                <a:bodyPr/>
                <a:lstStyle/>
                <a:p>
                  <a:endParaRPr lang="en-US"/>
                </a:p>
              </p:txBody>
            </p:sp>
            <p:sp>
              <p:nvSpPr>
                <p:cNvPr id="529656" name="Rectangle 248"/>
                <p:cNvSpPr>
                  <a:spLocks noChangeArrowheads="1"/>
                </p:cNvSpPr>
                <p:nvPr/>
              </p:nvSpPr>
              <p:spPr bwMode="auto">
                <a:xfrm>
                  <a:off x="4145" y="3004"/>
                  <a:ext cx="5" cy="31"/>
                </a:xfrm>
                <a:prstGeom prst="rect">
                  <a:avLst/>
                </a:prstGeom>
                <a:solidFill>
                  <a:srgbClr val="DDDDDD"/>
                </a:solidFill>
                <a:ln w="9525">
                  <a:noFill/>
                  <a:miter lim="800000"/>
                  <a:headEnd/>
                  <a:tailEnd/>
                </a:ln>
              </p:spPr>
              <p:txBody>
                <a:bodyPr/>
                <a:lstStyle/>
                <a:p>
                  <a:endParaRPr lang="en-US"/>
                </a:p>
              </p:txBody>
            </p:sp>
            <p:sp>
              <p:nvSpPr>
                <p:cNvPr id="529657" name="Rectangle 249"/>
                <p:cNvSpPr>
                  <a:spLocks noChangeArrowheads="1"/>
                </p:cNvSpPr>
                <p:nvPr/>
              </p:nvSpPr>
              <p:spPr bwMode="auto">
                <a:xfrm>
                  <a:off x="4150" y="3004"/>
                  <a:ext cx="5" cy="31"/>
                </a:xfrm>
                <a:prstGeom prst="rect">
                  <a:avLst/>
                </a:prstGeom>
                <a:solidFill>
                  <a:srgbClr val="DEDEDE"/>
                </a:solidFill>
                <a:ln w="9525">
                  <a:noFill/>
                  <a:miter lim="800000"/>
                  <a:headEnd/>
                  <a:tailEnd/>
                </a:ln>
              </p:spPr>
              <p:txBody>
                <a:bodyPr/>
                <a:lstStyle/>
                <a:p>
                  <a:endParaRPr lang="en-US"/>
                </a:p>
              </p:txBody>
            </p:sp>
            <p:sp>
              <p:nvSpPr>
                <p:cNvPr id="529658" name="Rectangle 250"/>
                <p:cNvSpPr>
                  <a:spLocks noChangeArrowheads="1"/>
                </p:cNvSpPr>
                <p:nvPr/>
              </p:nvSpPr>
              <p:spPr bwMode="auto">
                <a:xfrm>
                  <a:off x="4155" y="3004"/>
                  <a:ext cx="6" cy="31"/>
                </a:xfrm>
                <a:prstGeom prst="rect">
                  <a:avLst/>
                </a:prstGeom>
                <a:solidFill>
                  <a:srgbClr val="E0E0E0"/>
                </a:solidFill>
                <a:ln w="9525">
                  <a:noFill/>
                  <a:miter lim="800000"/>
                  <a:headEnd/>
                  <a:tailEnd/>
                </a:ln>
              </p:spPr>
              <p:txBody>
                <a:bodyPr/>
                <a:lstStyle/>
                <a:p>
                  <a:endParaRPr lang="en-US"/>
                </a:p>
              </p:txBody>
            </p:sp>
            <p:sp>
              <p:nvSpPr>
                <p:cNvPr id="529659" name="Rectangle 251"/>
                <p:cNvSpPr>
                  <a:spLocks noChangeArrowheads="1"/>
                </p:cNvSpPr>
                <p:nvPr/>
              </p:nvSpPr>
              <p:spPr bwMode="auto">
                <a:xfrm>
                  <a:off x="4161" y="3004"/>
                  <a:ext cx="5" cy="31"/>
                </a:xfrm>
                <a:prstGeom prst="rect">
                  <a:avLst/>
                </a:prstGeom>
                <a:solidFill>
                  <a:srgbClr val="E1E1E1"/>
                </a:solidFill>
                <a:ln w="9525">
                  <a:noFill/>
                  <a:miter lim="800000"/>
                  <a:headEnd/>
                  <a:tailEnd/>
                </a:ln>
              </p:spPr>
              <p:txBody>
                <a:bodyPr/>
                <a:lstStyle/>
                <a:p>
                  <a:endParaRPr lang="en-US"/>
                </a:p>
              </p:txBody>
            </p:sp>
            <p:sp>
              <p:nvSpPr>
                <p:cNvPr id="529660" name="Rectangle 252"/>
                <p:cNvSpPr>
                  <a:spLocks noChangeArrowheads="1"/>
                </p:cNvSpPr>
                <p:nvPr/>
              </p:nvSpPr>
              <p:spPr bwMode="auto">
                <a:xfrm>
                  <a:off x="4166" y="3004"/>
                  <a:ext cx="5" cy="31"/>
                </a:xfrm>
                <a:prstGeom prst="rect">
                  <a:avLst/>
                </a:prstGeom>
                <a:solidFill>
                  <a:srgbClr val="E4E4E4"/>
                </a:solidFill>
                <a:ln w="9525">
                  <a:noFill/>
                  <a:miter lim="800000"/>
                  <a:headEnd/>
                  <a:tailEnd/>
                </a:ln>
              </p:spPr>
              <p:txBody>
                <a:bodyPr/>
                <a:lstStyle/>
                <a:p>
                  <a:endParaRPr lang="en-US"/>
                </a:p>
              </p:txBody>
            </p:sp>
            <p:sp>
              <p:nvSpPr>
                <p:cNvPr id="529661" name="Rectangle 253"/>
                <p:cNvSpPr>
                  <a:spLocks noChangeArrowheads="1"/>
                </p:cNvSpPr>
                <p:nvPr/>
              </p:nvSpPr>
              <p:spPr bwMode="auto">
                <a:xfrm>
                  <a:off x="4171" y="3004"/>
                  <a:ext cx="5" cy="31"/>
                </a:xfrm>
                <a:prstGeom prst="rect">
                  <a:avLst/>
                </a:prstGeom>
                <a:solidFill>
                  <a:srgbClr val="E5E5E5"/>
                </a:solidFill>
                <a:ln w="9525">
                  <a:noFill/>
                  <a:miter lim="800000"/>
                  <a:headEnd/>
                  <a:tailEnd/>
                </a:ln>
              </p:spPr>
              <p:txBody>
                <a:bodyPr/>
                <a:lstStyle/>
                <a:p>
                  <a:endParaRPr lang="en-US"/>
                </a:p>
              </p:txBody>
            </p:sp>
            <p:sp>
              <p:nvSpPr>
                <p:cNvPr id="529662" name="Rectangle 254"/>
                <p:cNvSpPr>
                  <a:spLocks noChangeArrowheads="1"/>
                </p:cNvSpPr>
                <p:nvPr/>
              </p:nvSpPr>
              <p:spPr bwMode="auto">
                <a:xfrm>
                  <a:off x="4069" y="3012"/>
                  <a:ext cx="100" cy="19"/>
                </a:xfrm>
                <a:prstGeom prst="rect">
                  <a:avLst/>
                </a:prstGeom>
                <a:noFill/>
                <a:ln w="3175" cap="rnd">
                  <a:solidFill>
                    <a:srgbClr val="000000"/>
                  </a:solidFill>
                  <a:round/>
                  <a:headEnd/>
                  <a:tailEnd/>
                </a:ln>
              </p:spPr>
              <p:txBody>
                <a:bodyPr/>
                <a:lstStyle/>
                <a:p>
                  <a:endParaRPr lang="en-US"/>
                </a:p>
              </p:txBody>
            </p:sp>
            <p:sp>
              <p:nvSpPr>
                <p:cNvPr id="529663" name="Rectangle 255"/>
                <p:cNvSpPr>
                  <a:spLocks noChangeArrowheads="1"/>
                </p:cNvSpPr>
                <p:nvPr/>
              </p:nvSpPr>
              <p:spPr bwMode="auto">
                <a:xfrm>
                  <a:off x="4070" y="3017"/>
                  <a:ext cx="98" cy="3"/>
                </a:xfrm>
                <a:prstGeom prst="rect">
                  <a:avLst/>
                </a:prstGeom>
                <a:noFill/>
                <a:ln w="1588" cap="rnd">
                  <a:solidFill>
                    <a:srgbClr val="000000"/>
                  </a:solidFill>
                  <a:round/>
                  <a:headEnd/>
                  <a:tailEnd/>
                </a:ln>
              </p:spPr>
              <p:txBody>
                <a:bodyPr/>
                <a:lstStyle/>
                <a:p>
                  <a:endParaRPr lang="en-US"/>
                </a:p>
              </p:txBody>
            </p:sp>
            <p:sp>
              <p:nvSpPr>
                <p:cNvPr id="529664" name="Rectangle 256"/>
                <p:cNvSpPr>
                  <a:spLocks noChangeArrowheads="1"/>
                </p:cNvSpPr>
                <p:nvPr/>
              </p:nvSpPr>
              <p:spPr bwMode="auto">
                <a:xfrm>
                  <a:off x="4078" y="3017"/>
                  <a:ext cx="17" cy="3"/>
                </a:xfrm>
                <a:prstGeom prst="rect">
                  <a:avLst/>
                </a:prstGeom>
                <a:solidFill>
                  <a:srgbClr val="000000"/>
                </a:solidFill>
                <a:ln w="9525">
                  <a:noFill/>
                  <a:miter lim="800000"/>
                  <a:headEnd/>
                  <a:tailEnd/>
                </a:ln>
              </p:spPr>
              <p:txBody>
                <a:bodyPr/>
                <a:lstStyle/>
                <a:p>
                  <a:endParaRPr lang="en-US"/>
                </a:p>
              </p:txBody>
            </p:sp>
            <p:sp>
              <p:nvSpPr>
                <p:cNvPr id="529665" name="Rectangle 257"/>
                <p:cNvSpPr>
                  <a:spLocks noChangeArrowheads="1"/>
                </p:cNvSpPr>
                <p:nvPr/>
              </p:nvSpPr>
              <p:spPr bwMode="auto">
                <a:xfrm>
                  <a:off x="4078" y="3017"/>
                  <a:ext cx="17" cy="3"/>
                </a:xfrm>
                <a:prstGeom prst="rect">
                  <a:avLst/>
                </a:prstGeom>
                <a:noFill/>
                <a:ln w="1588" cap="rnd">
                  <a:solidFill>
                    <a:srgbClr val="000000"/>
                  </a:solidFill>
                  <a:round/>
                  <a:headEnd/>
                  <a:tailEnd/>
                </a:ln>
              </p:spPr>
              <p:txBody>
                <a:bodyPr/>
                <a:lstStyle/>
                <a:p>
                  <a:endParaRPr lang="en-US"/>
                </a:p>
              </p:txBody>
            </p:sp>
            <p:pic>
              <p:nvPicPr>
                <p:cNvPr id="529666" name="Picture 258"/>
                <p:cNvPicPr>
                  <a:picLocks noChangeAspect="1" noChangeArrowheads="1"/>
                </p:cNvPicPr>
                <p:nvPr/>
              </p:nvPicPr>
              <p:blipFill>
                <a:blip r:embed="rId32" cstate="print"/>
                <a:srcRect/>
                <a:stretch>
                  <a:fillRect/>
                </a:stretch>
              </p:blipFill>
              <p:spPr bwMode="auto">
                <a:xfrm>
                  <a:off x="4063" y="3015"/>
                  <a:ext cx="31" cy="30"/>
                </a:xfrm>
                <a:prstGeom prst="rect">
                  <a:avLst/>
                </a:prstGeom>
                <a:noFill/>
                <a:ln w="9525">
                  <a:noFill/>
                  <a:miter lim="800000"/>
                  <a:headEnd/>
                  <a:tailEnd/>
                </a:ln>
              </p:spPr>
            </p:pic>
            <p:pic>
              <p:nvPicPr>
                <p:cNvPr id="529667" name="Picture 259"/>
                <p:cNvPicPr>
                  <a:picLocks noChangeAspect="1" noChangeArrowheads="1"/>
                </p:cNvPicPr>
                <p:nvPr/>
              </p:nvPicPr>
              <p:blipFill>
                <a:blip r:embed="rId33" cstate="print"/>
                <a:srcRect/>
                <a:stretch>
                  <a:fillRect/>
                </a:stretch>
              </p:blipFill>
              <p:spPr bwMode="auto">
                <a:xfrm>
                  <a:off x="4063" y="3015"/>
                  <a:ext cx="31" cy="30"/>
                </a:xfrm>
                <a:prstGeom prst="rect">
                  <a:avLst/>
                </a:prstGeom>
                <a:noFill/>
                <a:ln w="9525">
                  <a:noFill/>
                  <a:miter lim="800000"/>
                  <a:headEnd/>
                  <a:tailEnd/>
                </a:ln>
              </p:spPr>
            </p:pic>
            <p:sp>
              <p:nvSpPr>
                <p:cNvPr id="529668" name="Freeform 260"/>
                <p:cNvSpPr>
                  <a:spLocks/>
                </p:cNvSpPr>
                <p:nvPr/>
              </p:nvSpPr>
              <p:spPr bwMode="auto">
                <a:xfrm>
                  <a:off x="4076" y="3025"/>
                  <a:ext cx="1" cy="1"/>
                </a:xfrm>
                <a:custGeom>
                  <a:avLst/>
                  <a:gdLst/>
                  <a:ahLst/>
                  <a:cxnLst>
                    <a:cxn ang="0">
                      <a:pos x="0" y="1"/>
                    </a:cxn>
                    <a:cxn ang="0">
                      <a:pos x="1" y="0"/>
                    </a:cxn>
                    <a:cxn ang="0">
                      <a:pos x="0" y="0"/>
                    </a:cxn>
                    <a:cxn ang="0">
                      <a:pos x="0" y="0"/>
                    </a:cxn>
                    <a:cxn ang="0">
                      <a:pos x="0" y="1"/>
                    </a:cxn>
                  </a:cxnLst>
                  <a:rect l="0" t="0" r="r" b="b"/>
                  <a:pathLst>
                    <a:path w="1" h="1">
                      <a:moveTo>
                        <a:pt x="0" y="1"/>
                      </a:moveTo>
                      <a:lnTo>
                        <a:pt x="1" y="0"/>
                      </a:lnTo>
                      <a:lnTo>
                        <a:pt x="0" y="0"/>
                      </a:lnTo>
                      <a:lnTo>
                        <a:pt x="0" y="0"/>
                      </a:lnTo>
                      <a:lnTo>
                        <a:pt x="0" y="1"/>
                      </a:lnTo>
                      <a:close/>
                    </a:path>
                  </a:pathLst>
                </a:custGeom>
                <a:solidFill>
                  <a:srgbClr val="00FF00"/>
                </a:solidFill>
                <a:ln w="9525">
                  <a:noFill/>
                  <a:round/>
                  <a:headEnd/>
                  <a:tailEnd/>
                </a:ln>
              </p:spPr>
              <p:txBody>
                <a:bodyPr/>
                <a:lstStyle/>
                <a:p>
                  <a:endParaRPr lang="en-US"/>
                </a:p>
              </p:txBody>
            </p:sp>
            <p:sp>
              <p:nvSpPr>
                <p:cNvPr id="529669" name="Freeform 261"/>
                <p:cNvSpPr>
                  <a:spLocks/>
                </p:cNvSpPr>
                <p:nvPr/>
              </p:nvSpPr>
              <p:spPr bwMode="auto">
                <a:xfrm>
                  <a:off x="4076" y="3025"/>
                  <a:ext cx="1" cy="1"/>
                </a:xfrm>
                <a:custGeom>
                  <a:avLst/>
                  <a:gdLst/>
                  <a:ahLst/>
                  <a:cxnLst>
                    <a:cxn ang="0">
                      <a:pos x="0" y="1"/>
                    </a:cxn>
                    <a:cxn ang="0">
                      <a:pos x="1" y="0"/>
                    </a:cxn>
                    <a:cxn ang="0">
                      <a:pos x="0" y="0"/>
                    </a:cxn>
                    <a:cxn ang="0">
                      <a:pos x="0" y="0"/>
                    </a:cxn>
                    <a:cxn ang="0">
                      <a:pos x="0" y="1"/>
                    </a:cxn>
                  </a:cxnLst>
                  <a:rect l="0" t="0" r="r" b="b"/>
                  <a:pathLst>
                    <a:path w="1" h="1">
                      <a:moveTo>
                        <a:pt x="0" y="1"/>
                      </a:moveTo>
                      <a:lnTo>
                        <a:pt x="1" y="0"/>
                      </a:lnTo>
                      <a:lnTo>
                        <a:pt x="0" y="0"/>
                      </a:lnTo>
                      <a:lnTo>
                        <a:pt x="0" y="0"/>
                      </a:lnTo>
                      <a:lnTo>
                        <a:pt x="0" y="1"/>
                      </a:lnTo>
                      <a:close/>
                    </a:path>
                  </a:pathLst>
                </a:custGeom>
                <a:noFill/>
                <a:ln w="3175" cap="flat">
                  <a:solidFill>
                    <a:srgbClr val="00FF00"/>
                  </a:solidFill>
                  <a:prstDash val="solid"/>
                  <a:miter lim="800000"/>
                  <a:headEnd/>
                  <a:tailEnd/>
                </a:ln>
              </p:spPr>
              <p:txBody>
                <a:bodyPr/>
                <a:lstStyle/>
                <a:p>
                  <a:endParaRPr lang="en-US"/>
                </a:p>
              </p:txBody>
            </p:sp>
            <p:sp>
              <p:nvSpPr>
                <p:cNvPr id="529670" name="Freeform 262"/>
                <p:cNvSpPr>
                  <a:spLocks/>
                </p:cNvSpPr>
                <p:nvPr/>
              </p:nvSpPr>
              <p:spPr bwMode="auto">
                <a:xfrm>
                  <a:off x="4166" y="2916"/>
                  <a:ext cx="15" cy="92"/>
                </a:xfrm>
                <a:custGeom>
                  <a:avLst/>
                  <a:gdLst/>
                  <a:ahLst/>
                  <a:cxnLst>
                    <a:cxn ang="0">
                      <a:pos x="0" y="92"/>
                    </a:cxn>
                    <a:cxn ang="0">
                      <a:pos x="11" y="80"/>
                    </a:cxn>
                    <a:cxn ang="0">
                      <a:pos x="11" y="58"/>
                    </a:cxn>
                    <a:cxn ang="0">
                      <a:pos x="15" y="47"/>
                    </a:cxn>
                    <a:cxn ang="0">
                      <a:pos x="15" y="0"/>
                    </a:cxn>
                    <a:cxn ang="0">
                      <a:pos x="0" y="15"/>
                    </a:cxn>
                    <a:cxn ang="0">
                      <a:pos x="0" y="92"/>
                    </a:cxn>
                  </a:cxnLst>
                  <a:rect l="0" t="0" r="r" b="b"/>
                  <a:pathLst>
                    <a:path w="15" h="92">
                      <a:moveTo>
                        <a:pt x="0" y="92"/>
                      </a:moveTo>
                      <a:lnTo>
                        <a:pt x="11" y="80"/>
                      </a:lnTo>
                      <a:lnTo>
                        <a:pt x="11" y="58"/>
                      </a:lnTo>
                      <a:lnTo>
                        <a:pt x="15" y="47"/>
                      </a:lnTo>
                      <a:lnTo>
                        <a:pt x="15" y="0"/>
                      </a:lnTo>
                      <a:lnTo>
                        <a:pt x="0" y="15"/>
                      </a:lnTo>
                      <a:lnTo>
                        <a:pt x="0" y="92"/>
                      </a:lnTo>
                      <a:close/>
                    </a:path>
                  </a:pathLst>
                </a:custGeom>
                <a:solidFill>
                  <a:srgbClr val="9A9A9A"/>
                </a:solidFill>
                <a:ln w="9525">
                  <a:noFill/>
                  <a:round/>
                  <a:headEnd/>
                  <a:tailEnd/>
                </a:ln>
              </p:spPr>
              <p:txBody>
                <a:bodyPr/>
                <a:lstStyle/>
                <a:p>
                  <a:endParaRPr lang="en-US"/>
                </a:p>
              </p:txBody>
            </p:sp>
            <p:sp>
              <p:nvSpPr>
                <p:cNvPr id="529671" name="Freeform 263"/>
                <p:cNvSpPr>
                  <a:spLocks/>
                </p:cNvSpPr>
                <p:nvPr/>
              </p:nvSpPr>
              <p:spPr bwMode="auto">
                <a:xfrm>
                  <a:off x="4072" y="2916"/>
                  <a:ext cx="109" cy="15"/>
                </a:xfrm>
                <a:custGeom>
                  <a:avLst/>
                  <a:gdLst/>
                  <a:ahLst/>
                  <a:cxnLst>
                    <a:cxn ang="0">
                      <a:pos x="109" y="0"/>
                    </a:cxn>
                    <a:cxn ang="0">
                      <a:pos x="16" y="0"/>
                    </a:cxn>
                    <a:cxn ang="0">
                      <a:pos x="0" y="15"/>
                    </a:cxn>
                    <a:cxn ang="0">
                      <a:pos x="94" y="15"/>
                    </a:cxn>
                    <a:cxn ang="0">
                      <a:pos x="109" y="0"/>
                    </a:cxn>
                  </a:cxnLst>
                  <a:rect l="0" t="0" r="r" b="b"/>
                  <a:pathLst>
                    <a:path w="109" h="15">
                      <a:moveTo>
                        <a:pt x="109" y="0"/>
                      </a:moveTo>
                      <a:lnTo>
                        <a:pt x="16" y="0"/>
                      </a:lnTo>
                      <a:lnTo>
                        <a:pt x="0" y="15"/>
                      </a:lnTo>
                      <a:lnTo>
                        <a:pt x="94" y="15"/>
                      </a:lnTo>
                      <a:lnTo>
                        <a:pt x="109" y="0"/>
                      </a:lnTo>
                      <a:close/>
                    </a:path>
                  </a:pathLst>
                </a:custGeom>
                <a:solidFill>
                  <a:srgbClr val="E6E6E6"/>
                </a:solidFill>
                <a:ln w="9525">
                  <a:noFill/>
                  <a:round/>
                  <a:headEnd/>
                  <a:tailEnd/>
                </a:ln>
              </p:spPr>
              <p:txBody>
                <a:bodyPr/>
                <a:lstStyle/>
                <a:p>
                  <a:endParaRPr lang="en-US"/>
                </a:p>
              </p:txBody>
            </p:sp>
            <p:sp>
              <p:nvSpPr>
                <p:cNvPr id="529672" name="Rectangle 264"/>
                <p:cNvSpPr>
                  <a:spLocks noChangeArrowheads="1"/>
                </p:cNvSpPr>
                <p:nvPr/>
              </p:nvSpPr>
              <p:spPr bwMode="auto">
                <a:xfrm>
                  <a:off x="4072" y="2931"/>
                  <a:ext cx="94" cy="77"/>
                </a:xfrm>
                <a:prstGeom prst="rect">
                  <a:avLst/>
                </a:prstGeom>
                <a:solidFill>
                  <a:srgbClr val="C0C0C0"/>
                </a:solidFill>
                <a:ln w="9525">
                  <a:noFill/>
                  <a:miter lim="800000"/>
                  <a:headEnd/>
                  <a:tailEnd/>
                </a:ln>
              </p:spPr>
              <p:txBody>
                <a:bodyPr/>
                <a:lstStyle/>
                <a:p>
                  <a:endParaRPr lang="en-US"/>
                </a:p>
              </p:txBody>
            </p:sp>
            <p:sp>
              <p:nvSpPr>
                <p:cNvPr id="529673" name="Rectangle 265"/>
                <p:cNvSpPr>
                  <a:spLocks noChangeArrowheads="1"/>
                </p:cNvSpPr>
                <p:nvPr/>
              </p:nvSpPr>
              <p:spPr bwMode="auto">
                <a:xfrm>
                  <a:off x="4072" y="2931"/>
                  <a:ext cx="94" cy="77"/>
                </a:xfrm>
                <a:prstGeom prst="rect">
                  <a:avLst/>
                </a:prstGeom>
                <a:noFill/>
                <a:ln w="3175" cap="rnd">
                  <a:solidFill>
                    <a:srgbClr val="000000"/>
                  </a:solidFill>
                  <a:round/>
                  <a:headEnd/>
                  <a:tailEnd/>
                </a:ln>
              </p:spPr>
              <p:txBody>
                <a:bodyPr/>
                <a:lstStyle/>
                <a:p>
                  <a:endParaRPr lang="en-US"/>
                </a:p>
              </p:txBody>
            </p:sp>
            <p:sp>
              <p:nvSpPr>
                <p:cNvPr id="529674" name="Rectangle 266"/>
                <p:cNvSpPr>
                  <a:spLocks noChangeArrowheads="1"/>
                </p:cNvSpPr>
                <p:nvPr/>
              </p:nvSpPr>
              <p:spPr bwMode="auto">
                <a:xfrm>
                  <a:off x="4156" y="2998"/>
                  <a:ext cx="5" cy="2"/>
                </a:xfrm>
                <a:prstGeom prst="rect">
                  <a:avLst/>
                </a:prstGeom>
                <a:solidFill>
                  <a:srgbClr val="00FF00"/>
                </a:solidFill>
                <a:ln w="9525">
                  <a:noFill/>
                  <a:miter lim="800000"/>
                  <a:headEnd/>
                  <a:tailEnd/>
                </a:ln>
              </p:spPr>
              <p:txBody>
                <a:bodyPr/>
                <a:lstStyle/>
                <a:p>
                  <a:endParaRPr lang="en-US"/>
                </a:p>
              </p:txBody>
            </p:sp>
            <p:pic>
              <p:nvPicPr>
                <p:cNvPr id="529675" name="Picture 267"/>
                <p:cNvPicPr>
                  <a:picLocks noChangeAspect="1" noChangeArrowheads="1"/>
                </p:cNvPicPr>
                <p:nvPr/>
              </p:nvPicPr>
              <p:blipFill>
                <a:blip r:embed="rId34" cstate="print"/>
                <a:srcRect/>
                <a:stretch>
                  <a:fillRect/>
                </a:stretch>
              </p:blipFill>
              <p:spPr bwMode="auto">
                <a:xfrm>
                  <a:off x="4079" y="2933"/>
                  <a:ext cx="82" cy="61"/>
                </a:xfrm>
                <a:prstGeom prst="rect">
                  <a:avLst/>
                </a:prstGeom>
                <a:noFill/>
                <a:ln w="9525">
                  <a:noFill/>
                  <a:miter lim="800000"/>
                  <a:headEnd/>
                  <a:tailEnd/>
                </a:ln>
              </p:spPr>
            </p:pic>
            <p:pic>
              <p:nvPicPr>
                <p:cNvPr id="529676" name="Picture 268"/>
                <p:cNvPicPr>
                  <a:picLocks noChangeAspect="1" noChangeArrowheads="1"/>
                </p:cNvPicPr>
                <p:nvPr/>
              </p:nvPicPr>
              <p:blipFill>
                <a:blip r:embed="rId35" cstate="print"/>
                <a:srcRect/>
                <a:stretch>
                  <a:fillRect/>
                </a:stretch>
              </p:blipFill>
              <p:spPr bwMode="auto">
                <a:xfrm>
                  <a:off x="4079" y="2933"/>
                  <a:ext cx="82" cy="61"/>
                </a:xfrm>
                <a:prstGeom prst="rect">
                  <a:avLst/>
                </a:prstGeom>
                <a:noFill/>
                <a:ln w="9525">
                  <a:noFill/>
                  <a:miter lim="800000"/>
                  <a:headEnd/>
                  <a:tailEnd/>
                </a:ln>
              </p:spPr>
            </p:pic>
            <p:sp>
              <p:nvSpPr>
                <p:cNvPr id="529677" name="Freeform 269"/>
                <p:cNvSpPr>
                  <a:spLocks noEditPoints="1"/>
                </p:cNvSpPr>
                <p:nvPr/>
              </p:nvSpPr>
              <p:spPr bwMode="auto">
                <a:xfrm>
                  <a:off x="4080" y="3021"/>
                  <a:ext cx="84" cy="8"/>
                </a:xfrm>
                <a:custGeom>
                  <a:avLst/>
                  <a:gdLst/>
                  <a:ahLst/>
                  <a:cxnLst>
                    <a:cxn ang="0">
                      <a:pos x="58" y="1"/>
                    </a:cxn>
                    <a:cxn ang="0">
                      <a:pos x="66" y="0"/>
                    </a:cxn>
                    <a:cxn ang="0">
                      <a:pos x="66" y="3"/>
                    </a:cxn>
                    <a:cxn ang="0">
                      <a:pos x="72" y="1"/>
                    </a:cxn>
                    <a:cxn ang="0">
                      <a:pos x="81" y="0"/>
                    </a:cxn>
                    <a:cxn ang="0">
                      <a:pos x="81" y="3"/>
                    </a:cxn>
                    <a:cxn ang="0">
                      <a:pos x="50" y="1"/>
                    </a:cxn>
                    <a:cxn ang="0">
                      <a:pos x="38" y="0"/>
                    </a:cxn>
                    <a:cxn ang="0">
                      <a:pos x="38" y="3"/>
                    </a:cxn>
                    <a:cxn ang="0">
                      <a:pos x="43" y="1"/>
                    </a:cxn>
                    <a:cxn ang="0">
                      <a:pos x="16" y="0"/>
                    </a:cxn>
                    <a:cxn ang="0">
                      <a:pos x="16" y="3"/>
                    </a:cxn>
                    <a:cxn ang="0">
                      <a:pos x="22" y="1"/>
                    </a:cxn>
                    <a:cxn ang="0">
                      <a:pos x="31" y="0"/>
                    </a:cxn>
                    <a:cxn ang="0">
                      <a:pos x="31" y="3"/>
                    </a:cxn>
                    <a:cxn ang="0">
                      <a:pos x="20" y="7"/>
                    </a:cxn>
                    <a:cxn ang="0">
                      <a:pos x="77" y="5"/>
                    </a:cxn>
                    <a:cxn ang="0">
                      <a:pos x="77" y="8"/>
                    </a:cxn>
                    <a:cxn ang="0">
                      <a:pos x="82" y="7"/>
                    </a:cxn>
                    <a:cxn ang="0">
                      <a:pos x="64" y="5"/>
                    </a:cxn>
                    <a:cxn ang="0">
                      <a:pos x="64" y="8"/>
                    </a:cxn>
                    <a:cxn ang="0">
                      <a:pos x="69" y="7"/>
                    </a:cxn>
                    <a:cxn ang="0">
                      <a:pos x="35" y="5"/>
                    </a:cxn>
                    <a:cxn ang="0">
                      <a:pos x="35" y="8"/>
                    </a:cxn>
                    <a:cxn ang="0">
                      <a:pos x="41" y="7"/>
                    </a:cxn>
                    <a:cxn ang="0">
                      <a:pos x="50" y="5"/>
                    </a:cxn>
                    <a:cxn ang="0">
                      <a:pos x="50" y="8"/>
                    </a:cxn>
                    <a:cxn ang="0">
                      <a:pos x="55" y="7"/>
                    </a:cxn>
                    <a:cxn ang="0">
                      <a:pos x="28" y="5"/>
                    </a:cxn>
                    <a:cxn ang="0">
                      <a:pos x="28" y="8"/>
                    </a:cxn>
                    <a:cxn ang="0">
                      <a:pos x="8" y="1"/>
                    </a:cxn>
                    <a:cxn ang="0">
                      <a:pos x="2" y="0"/>
                    </a:cxn>
                    <a:cxn ang="0">
                      <a:pos x="2" y="3"/>
                    </a:cxn>
                  </a:cxnLst>
                  <a:rect l="0" t="0" r="r" b="b"/>
                  <a:pathLst>
                    <a:path w="84" h="8">
                      <a:moveTo>
                        <a:pt x="59" y="0"/>
                      </a:moveTo>
                      <a:lnTo>
                        <a:pt x="58" y="1"/>
                      </a:lnTo>
                      <a:lnTo>
                        <a:pt x="59" y="3"/>
                      </a:lnTo>
                      <a:moveTo>
                        <a:pt x="66" y="0"/>
                      </a:moveTo>
                      <a:lnTo>
                        <a:pt x="65" y="1"/>
                      </a:lnTo>
                      <a:lnTo>
                        <a:pt x="66" y="3"/>
                      </a:lnTo>
                      <a:moveTo>
                        <a:pt x="73" y="0"/>
                      </a:moveTo>
                      <a:lnTo>
                        <a:pt x="72" y="1"/>
                      </a:lnTo>
                      <a:lnTo>
                        <a:pt x="73" y="3"/>
                      </a:lnTo>
                      <a:moveTo>
                        <a:pt x="81" y="0"/>
                      </a:moveTo>
                      <a:lnTo>
                        <a:pt x="79" y="1"/>
                      </a:lnTo>
                      <a:lnTo>
                        <a:pt x="81" y="3"/>
                      </a:lnTo>
                      <a:moveTo>
                        <a:pt x="52" y="0"/>
                      </a:moveTo>
                      <a:lnTo>
                        <a:pt x="50" y="1"/>
                      </a:lnTo>
                      <a:lnTo>
                        <a:pt x="52" y="3"/>
                      </a:lnTo>
                      <a:moveTo>
                        <a:pt x="38" y="0"/>
                      </a:moveTo>
                      <a:lnTo>
                        <a:pt x="36" y="1"/>
                      </a:lnTo>
                      <a:lnTo>
                        <a:pt x="38" y="3"/>
                      </a:lnTo>
                      <a:moveTo>
                        <a:pt x="45" y="0"/>
                      </a:moveTo>
                      <a:lnTo>
                        <a:pt x="43" y="1"/>
                      </a:lnTo>
                      <a:lnTo>
                        <a:pt x="45" y="3"/>
                      </a:lnTo>
                      <a:moveTo>
                        <a:pt x="16" y="0"/>
                      </a:moveTo>
                      <a:lnTo>
                        <a:pt x="15" y="1"/>
                      </a:lnTo>
                      <a:lnTo>
                        <a:pt x="16" y="3"/>
                      </a:lnTo>
                      <a:moveTo>
                        <a:pt x="24" y="0"/>
                      </a:moveTo>
                      <a:lnTo>
                        <a:pt x="22" y="1"/>
                      </a:lnTo>
                      <a:lnTo>
                        <a:pt x="24" y="3"/>
                      </a:lnTo>
                      <a:moveTo>
                        <a:pt x="31" y="0"/>
                      </a:moveTo>
                      <a:lnTo>
                        <a:pt x="29" y="1"/>
                      </a:lnTo>
                      <a:lnTo>
                        <a:pt x="31" y="3"/>
                      </a:lnTo>
                      <a:moveTo>
                        <a:pt x="22" y="5"/>
                      </a:moveTo>
                      <a:lnTo>
                        <a:pt x="20" y="7"/>
                      </a:lnTo>
                      <a:lnTo>
                        <a:pt x="22" y="8"/>
                      </a:lnTo>
                      <a:moveTo>
                        <a:pt x="77" y="5"/>
                      </a:moveTo>
                      <a:lnTo>
                        <a:pt x="75" y="7"/>
                      </a:lnTo>
                      <a:lnTo>
                        <a:pt x="77" y="8"/>
                      </a:lnTo>
                      <a:moveTo>
                        <a:pt x="84" y="5"/>
                      </a:moveTo>
                      <a:lnTo>
                        <a:pt x="82" y="7"/>
                      </a:lnTo>
                      <a:lnTo>
                        <a:pt x="84" y="8"/>
                      </a:lnTo>
                      <a:moveTo>
                        <a:pt x="64" y="5"/>
                      </a:moveTo>
                      <a:lnTo>
                        <a:pt x="62" y="7"/>
                      </a:lnTo>
                      <a:lnTo>
                        <a:pt x="64" y="8"/>
                      </a:lnTo>
                      <a:moveTo>
                        <a:pt x="71" y="5"/>
                      </a:moveTo>
                      <a:lnTo>
                        <a:pt x="69" y="7"/>
                      </a:lnTo>
                      <a:lnTo>
                        <a:pt x="71" y="8"/>
                      </a:lnTo>
                      <a:moveTo>
                        <a:pt x="35" y="5"/>
                      </a:moveTo>
                      <a:lnTo>
                        <a:pt x="33" y="7"/>
                      </a:lnTo>
                      <a:lnTo>
                        <a:pt x="35" y="8"/>
                      </a:lnTo>
                      <a:moveTo>
                        <a:pt x="42" y="5"/>
                      </a:moveTo>
                      <a:lnTo>
                        <a:pt x="41" y="7"/>
                      </a:lnTo>
                      <a:lnTo>
                        <a:pt x="42" y="8"/>
                      </a:lnTo>
                      <a:moveTo>
                        <a:pt x="50" y="5"/>
                      </a:moveTo>
                      <a:lnTo>
                        <a:pt x="48" y="7"/>
                      </a:lnTo>
                      <a:lnTo>
                        <a:pt x="50" y="8"/>
                      </a:lnTo>
                      <a:moveTo>
                        <a:pt x="57" y="5"/>
                      </a:moveTo>
                      <a:lnTo>
                        <a:pt x="55" y="7"/>
                      </a:lnTo>
                      <a:lnTo>
                        <a:pt x="57" y="8"/>
                      </a:lnTo>
                      <a:moveTo>
                        <a:pt x="28" y="5"/>
                      </a:moveTo>
                      <a:lnTo>
                        <a:pt x="26" y="7"/>
                      </a:lnTo>
                      <a:lnTo>
                        <a:pt x="28" y="8"/>
                      </a:lnTo>
                      <a:moveTo>
                        <a:pt x="9" y="0"/>
                      </a:moveTo>
                      <a:lnTo>
                        <a:pt x="8" y="1"/>
                      </a:lnTo>
                      <a:lnTo>
                        <a:pt x="9" y="3"/>
                      </a:lnTo>
                      <a:moveTo>
                        <a:pt x="2" y="0"/>
                      </a:moveTo>
                      <a:lnTo>
                        <a:pt x="0" y="1"/>
                      </a:lnTo>
                      <a:lnTo>
                        <a:pt x="2" y="3"/>
                      </a:lnTo>
                    </a:path>
                  </a:pathLst>
                </a:custGeom>
                <a:noFill/>
                <a:ln w="3175" cap="rnd">
                  <a:solidFill>
                    <a:srgbClr val="B3B3B3"/>
                  </a:solidFill>
                  <a:prstDash val="solid"/>
                  <a:round/>
                  <a:headEnd/>
                  <a:tailEnd/>
                </a:ln>
              </p:spPr>
              <p:txBody>
                <a:bodyPr/>
                <a:lstStyle/>
                <a:p>
                  <a:endParaRPr lang="en-US"/>
                </a:p>
              </p:txBody>
            </p:sp>
            <p:pic>
              <p:nvPicPr>
                <p:cNvPr id="529678" name="Picture 270"/>
                <p:cNvPicPr>
                  <a:picLocks noChangeAspect="1" noChangeArrowheads="1"/>
                </p:cNvPicPr>
                <p:nvPr/>
              </p:nvPicPr>
              <p:blipFill>
                <a:blip r:embed="rId36" cstate="print"/>
                <a:srcRect/>
                <a:stretch>
                  <a:fillRect/>
                </a:stretch>
              </p:blipFill>
              <p:spPr bwMode="auto">
                <a:xfrm>
                  <a:off x="4074" y="2933"/>
                  <a:ext cx="87" cy="71"/>
                </a:xfrm>
                <a:prstGeom prst="rect">
                  <a:avLst/>
                </a:prstGeom>
                <a:noFill/>
                <a:ln w="9525">
                  <a:noFill/>
                  <a:miter lim="800000"/>
                  <a:headEnd/>
                  <a:tailEnd/>
                </a:ln>
              </p:spPr>
            </p:pic>
            <p:pic>
              <p:nvPicPr>
                <p:cNvPr id="529679" name="Picture 271"/>
                <p:cNvPicPr>
                  <a:picLocks noChangeAspect="1" noChangeArrowheads="1"/>
                </p:cNvPicPr>
                <p:nvPr/>
              </p:nvPicPr>
              <p:blipFill>
                <a:blip r:embed="rId37" cstate="print"/>
                <a:srcRect/>
                <a:stretch>
                  <a:fillRect/>
                </a:stretch>
              </p:blipFill>
              <p:spPr bwMode="auto">
                <a:xfrm>
                  <a:off x="4074" y="2933"/>
                  <a:ext cx="87" cy="71"/>
                </a:xfrm>
                <a:prstGeom prst="rect">
                  <a:avLst/>
                </a:prstGeom>
                <a:noFill/>
                <a:ln w="9525">
                  <a:noFill/>
                  <a:miter lim="800000"/>
                  <a:headEnd/>
                  <a:tailEnd/>
                </a:ln>
              </p:spPr>
            </p:pic>
            <p:sp>
              <p:nvSpPr>
                <p:cNvPr id="529680" name="Freeform 272"/>
                <p:cNvSpPr>
                  <a:spLocks noEditPoints="1"/>
                </p:cNvSpPr>
                <p:nvPr/>
              </p:nvSpPr>
              <p:spPr bwMode="auto">
                <a:xfrm>
                  <a:off x="4072" y="3003"/>
                  <a:ext cx="94" cy="5"/>
                </a:xfrm>
                <a:custGeom>
                  <a:avLst/>
                  <a:gdLst/>
                  <a:ahLst/>
                  <a:cxnLst>
                    <a:cxn ang="0">
                      <a:pos x="26" y="0"/>
                    </a:cxn>
                    <a:cxn ang="0">
                      <a:pos x="26" y="5"/>
                    </a:cxn>
                    <a:cxn ang="0">
                      <a:pos x="14" y="0"/>
                    </a:cxn>
                    <a:cxn ang="0">
                      <a:pos x="14" y="5"/>
                    </a:cxn>
                    <a:cxn ang="0">
                      <a:pos x="0" y="0"/>
                    </a:cxn>
                    <a:cxn ang="0">
                      <a:pos x="94" y="0"/>
                    </a:cxn>
                  </a:cxnLst>
                  <a:rect l="0" t="0" r="r" b="b"/>
                  <a:pathLst>
                    <a:path w="94" h="5">
                      <a:moveTo>
                        <a:pt x="26" y="0"/>
                      </a:moveTo>
                      <a:lnTo>
                        <a:pt x="26" y="5"/>
                      </a:lnTo>
                      <a:moveTo>
                        <a:pt x="14" y="0"/>
                      </a:moveTo>
                      <a:lnTo>
                        <a:pt x="14" y="5"/>
                      </a:lnTo>
                      <a:moveTo>
                        <a:pt x="0" y="0"/>
                      </a:moveTo>
                      <a:lnTo>
                        <a:pt x="94" y="0"/>
                      </a:lnTo>
                    </a:path>
                  </a:pathLst>
                </a:custGeom>
                <a:noFill/>
                <a:ln w="3175" cap="rnd">
                  <a:solidFill>
                    <a:srgbClr val="000000"/>
                  </a:solidFill>
                  <a:prstDash val="solid"/>
                  <a:round/>
                  <a:headEnd/>
                  <a:tailEnd/>
                </a:ln>
              </p:spPr>
              <p:txBody>
                <a:bodyPr/>
                <a:lstStyle/>
                <a:p>
                  <a:endParaRPr lang="en-US"/>
                </a:p>
              </p:txBody>
            </p:sp>
            <p:sp>
              <p:nvSpPr>
                <p:cNvPr id="529681" name="Freeform 273"/>
                <p:cNvSpPr>
                  <a:spLocks/>
                </p:cNvSpPr>
                <p:nvPr/>
              </p:nvSpPr>
              <p:spPr bwMode="auto">
                <a:xfrm>
                  <a:off x="4069" y="2916"/>
                  <a:ext cx="112" cy="115"/>
                </a:xfrm>
                <a:custGeom>
                  <a:avLst/>
                  <a:gdLst/>
                  <a:ahLst/>
                  <a:cxnLst>
                    <a:cxn ang="0">
                      <a:pos x="0" y="115"/>
                    </a:cxn>
                    <a:cxn ang="0">
                      <a:pos x="0" y="96"/>
                    </a:cxn>
                    <a:cxn ang="0">
                      <a:pos x="5" y="92"/>
                    </a:cxn>
                    <a:cxn ang="0">
                      <a:pos x="3" y="92"/>
                    </a:cxn>
                    <a:cxn ang="0">
                      <a:pos x="3" y="15"/>
                    </a:cxn>
                    <a:cxn ang="0">
                      <a:pos x="19" y="0"/>
                    </a:cxn>
                    <a:cxn ang="0">
                      <a:pos x="112" y="0"/>
                    </a:cxn>
                    <a:cxn ang="0">
                      <a:pos x="112" y="47"/>
                    </a:cxn>
                    <a:cxn ang="0">
                      <a:pos x="108" y="58"/>
                    </a:cxn>
                    <a:cxn ang="0">
                      <a:pos x="108" y="79"/>
                    </a:cxn>
                    <a:cxn ang="0">
                      <a:pos x="104" y="84"/>
                    </a:cxn>
                    <a:cxn ang="0">
                      <a:pos x="112" y="84"/>
                    </a:cxn>
                    <a:cxn ang="0">
                      <a:pos x="112" y="103"/>
                    </a:cxn>
                    <a:cxn ang="0">
                      <a:pos x="100" y="115"/>
                    </a:cxn>
                    <a:cxn ang="0">
                      <a:pos x="0" y="115"/>
                    </a:cxn>
                  </a:cxnLst>
                  <a:rect l="0" t="0" r="r" b="b"/>
                  <a:pathLst>
                    <a:path w="112" h="115">
                      <a:moveTo>
                        <a:pt x="0" y="115"/>
                      </a:moveTo>
                      <a:lnTo>
                        <a:pt x="0" y="96"/>
                      </a:lnTo>
                      <a:lnTo>
                        <a:pt x="5" y="92"/>
                      </a:lnTo>
                      <a:lnTo>
                        <a:pt x="3" y="92"/>
                      </a:lnTo>
                      <a:lnTo>
                        <a:pt x="3" y="15"/>
                      </a:lnTo>
                      <a:lnTo>
                        <a:pt x="19" y="0"/>
                      </a:lnTo>
                      <a:lnTo>
                        <a:pt x="112" y="0"/>
                      </a:lnTo>
                      <a:lnTo>
                        <a:pt x="112" y="47"/>
                      </a:lnTo>
                      <a:lnTo>
                        <a:pt x="108" y="58"/>
                      </a:lnTo>
                      <a:lnTo>
                        <a:pt x="108" y="79"/>
                      </a:lnTo>
                      <a:lnTo>
                        <a:pt x="104" y="84"/>
                      </a:lnTo>
                      <a:lnTo>
                        <a:pt x="112" y="84"/>
                      </a:lnTo>
                      <a:lnTo>
                        <a:pt x="112" y="103"/>
                      </a:lnTo>
                      <a:lnTo>
                        <a:pt x="100" y="115"/>
                      </a:lnTo>
                      <a:lnTo>
                        <a:pt x="0" y="115"/>
                      </a:lnTo>
                      <a:close/>
                    </a:path>
                  </a:pathLst>
                </a:custGeom>
                <a:noFill/>
                <a:ln w="7938" cap="rnd">
                  <a:solidFill>
                    <a:srgbClr val="000000"/>
                  </a:solidFill>
                  <a:prstDash val="solid"/>
                  <a:round/>
                  <a:headEnd/>
                  <a:tailEnd/>
                </a:ln>
              </p:spPr>
              <p:txBody>
                <a:bodyPr/>
                <a:lstStyle/>
                <a:p>
                  <a:endParaRPr lang="en-US"/>
                </a:p>
              </p:txBody>
            </p:sp>
            <p:sp>
              <p:nvSpPr>
                <p:cNvPr id="529682" name="Rectangle 274"/>
                <p:cNvSpPr>
                  <a:spLocks noChangeArrowheads="1"/>
                </p:cNvSpPr>
                <p:nvPr/>
              </p:nvSpPr>
              <p:spPr bwMode="auto">
                <a:xfrm>
                  <a:off x="3687" y="3258"/>
                  <a:ext cx="558" cy="99"/>
                </a:xfrm>
                <a:prstGeom prst="rect">
                  <a:avLst/>
                </a:prstGeom>
                <a:noFill/>
                <a:ln w="9525">
                  <a:noFill/>
                  <a:miter lim="800000"/>
                  <a:headEnd/>
                  <a:tailEnd/>
                </a:ln>
              </p:spPr>
              <p:txBody>
                <a:bodyPr wrap="none" lIns="0" tIns="0" rIns="0" bIns="0">
                  <a:spAutoFit/>
                </a:bodyPr>
                <a:lstStyle/>
                <a:p>
                  <a:r>
                    <a:rPr lang="en-US" sz="700" b="1" i="0">
                      <a:solidFill>
                        <a:srgbClr val="000000"/>
                      </a:solidFill>
                    </a:rPr>
                    <a:t>Desktop clients</a:t>
                  </a:r>
                  <a:endParaRPr lang="en-US" b="1"/>
                </a:p>
              </p:txBody>
            </p:sp>
            <p:sp>
              <p:nvSpPr>
                <p:cNvPr id="529683" name="Freeform 275"/>
                <p:cNvSpPr>
                  <a:spLocks/>
                </p:cNvSpPr>
                <p:nvPr/>
              </p:nvSpPr>
              <p:spPr bwMode="auto">
                <a:xfrm>
                  <a:off x="2188" y="2652"/>
                  <a:ext cx="92" cy="65"/>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solidFill>
                  <a:srgbClr val="E8EEF7"/>
                </a:solidFill>
                <a:ln w="9525">
                  <a:noFill/>
                  <a:round/>
                  <a:headEnd/>
                  <a:tailEnd/>
                </a:ln>
              </p:spPr>
              <p:txBody>
                <a:bodyPr/>
                <a:lstStyle/>
                <a:p>
                  <a:endParaRPr lang="en-US"/>
                </a:p>
              </p:txBody>
            </p:sp>
            <p:sp>
              <p:nvSpPr>
                <p:cNvPr id="529684" name="Freeform 276"/>
                <p:cNvSpPr>
                  <a:spLocks/>
                </p:cNvSpPr>
                <p:nvPr/>
              </p:nvSpPr>
              <p:spPr bwMode="auto">
                <a:xfrm>
                  <a:off x="2188" y="2652"/>
                  <a:ext cx="92" cy="65"/>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noFill/>
                <a:ln w="3175" cap="rnd">
                  <a:solidFill>
                    <a:srgbClr val="000000"/>
                  </a:solidFill>
                  <a:prstDash val="solid"/>
                  <a:round/>
                  <a:headEnd/>
                  <a:tailEnd/>
                </a:ln>
              </p:spPr>
              <p:txBody>
                <a:bodyPr/>
                <a:lstStyle/>
                <a:p>
                  <a:endParaRPr lang="en-US"/>
                </a:p>
              </p:txBody>
            </p:sp>
            <p:sp>
              <p:nvSpPr>
                <p:cNvPr id="529685" name="Rectangle 277"/>
                <p:cNvSpPr>
                  <a:spLocks noChangeArrowheads="1"/>
                </p:cNvSpPr>
                <p:nvPr/>
              </p:nvSpPr>
              <p:spPr bwMode="auto">
                <a:xfrm>
                  <a:off x="2081" y="2717"/>
                  <a:ext cx="307" cy="118"/>
                </a:xfrm>
                <a:prstGeom prst="rect">
                  <a:avLst/>
                </a:prstGeom>
                <a:solidFill>
                  <a:srgbClr val="E8EEF7"/>
                </a:solidFill>
                <a:ln w="9525">
                  <a:noFill/>
                  <a:miter lim="800000"/>
                  <a:headEnd/>
                  <a:tailEnd/>
                </a:ln>
              </p:spPr>
              <p:txBody>
                <a:bodyPr/>
                <a:lstStyle/>
                <a:p>
                  <a:endParaRPr lang="en-US"/>
                </a:p>
              </p:txBody>
            </p:sp>
            <p:sp>
              <p:nvSpPr>
                <p:cNvPr id="529686" name="Rectangle 278"/>
                <p:cNvSpPr>
                  <a:spLocks noChangeArrowheads="1"/>
                </p:cNvSpPr>
                <p:nvPr/>
              </p:nvSpPr>
              <p:spPr bwMode="auto">
                <a:xfrm>
                  <a:off x="2081" y="2717"/>
                  <a:ext cx="307" cy="118"/>
                </a:xfrm>
                <a:prstGeom prst="rect">
                  <a:avLst/>
                </a:prstGeom>
                <a:noFill/>
                <a:ln w="3175" cap="rnd">
                  <a:solidFill>
                    <a:srgbClr val="000000"/>
                  </a:solidFill>
                  <a:round/>
                  <a:headEnd/>
                  <a:tailEnd/>
                </a:ln>
              </p:spPr>
              <p:txBody>
                <a:bodyPr/>
                <a:lstStyle/>
                <a:p>
                  <a:endParaRPr lang="en-US"/>
                </a:p>
              </p:txBody>
            </p:sp>
            <p:sp>
              <p:nvSpPr>
                <p:cNvPr id="529687" name="Line 279"/>
                <p:cNvSpPr>
                  <a:spLocks noChangeShapeType="1"/>
                </p:cNvSpPr>
                <p:nvPr/>
              </p:nvSpPr>
              <p:spPr bwMode="auto">
                <a:xfrm>
                  <a:off x="2211" y="2688"/>
                  <a:ext cx="0" cy="29"/>
                </a:xfrm>
                <a:prstGeom prst="line">
                  <a:avLst/>
                </a:prstGeom>
                <a:noFill/>
                <a:ln w="3175" cap="rnd">
                  <a:solidFill>
                    <a:srgbClr val="000000"/>
                  </a:solidFill>
                  <a:round/>
                  <a:headEnd/>
                  <a:tailEnd/>
                </a:ln>
              </p:spPr>
              <p:txBody>
                <a:bodyPr/>
                <a:lstStyle/>
                <a:p>
                  <a:endParaRPr lang="en-US"/>
                </a:p>
              </p:txBody>
            </p:sp>
            <p:sp>
              <p:nvSpPr>
                <p:cNvPr id="529688" name="Line 280"/>
                <p:cNvSpPr>
                  <a:spLocks noChangeShapeType="1"/>
                </p:cNvSpPr>
                <p:nvPr/>
              </p:nvSpPr>
              <p:spPr bwMode="auto">
                <a:xfrm>
                  <a:off x="2257" y="2688"/>
                  <a:ext cx="0" cy="29"/>
                </a:xfrm>
                <a:prstGeom prst="line">
                  <a:avLst/>
                </a:prstGeom>
                <a:noFill/>
                <a:ln w="3175" cap="rnd">
                  <a:solidFill>
                    <a:srgbClr val="000000"/>
                  </a:solidFill>
                  <a:round/>
                  <a:headEnd/>
                  <a:tailEnd/>
                </a:ln>
              </p:spPr>
              <p:txBody>
                <a:bodyPr/>
                <a:lstStyle/>
                <a:p>
                  <a:endParaRPr lang="en-US"/>
                </a:p>
              </p:txBody>
            </p:sp>
            <p:sp>
              <p:nvSpPr>
                <p:cNvPr id="529689" name="Freeform 281"/>
                <p:cNvSpPr>
                  <a:spLocks/>
                </p:cNvSpPr>
                <p:nvPr/>
              </p:nvSpPr>
              <p:spPr bwMode="auto">
                <a:xfrm>
                  <a:off x="2196" y="2742"/>
                  <a:ext cx="77" cy="72"/>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solidFill>
                  <a:srgbClr val="E8EEF7"/>
                </a:solidFill>
                <a:ln w="0">
                  <a:solidFill>
                    <a:srgbClr val="000000"/>
                  </a:solidFill>
                  <a:prstDash val="solid"/>
                  <a:round/>
                  <a:headEnd/>
                  <a:tailEnd/>
                </a:ln>
              </p:spPr>
              <p:txBody>
                <a:bodyPr/>
                <a:lstStyle/>
                <a:p>
                  <a:endParaRPr lang="en-US"/>
                </a:p>
              </p:txBody>
            </p:sp>
            <p:sp>
              <p:nvSpPr>
                <p:cNvPr id="529690" name="Freeform 282"/>
                <p:cNvSpPr>
                  <a:spLocks/>
                </p:cNvSpPr>
                <p:nvPr/>
              </p:nvSpPr>
              <p:spPr bwMode="auto">
                <a:xfrm>
                  <a:off x="2196" y="2742"/>
                  <a:ext cx="77" cy="72"/>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noFill/>
                <a:ln w="7938" cap="rnd">
                  <a:solidFill>
                    <a:srgbClr val="000000"/>
                  </a:solidFill>
                  <a:prstDash val="solid"/>
                  <a:round/>
                  <a:headEnd/>
                  <a:tailEnd/>
                </a:ln>
              </p:spPr>
              <p:txBody>
                <a:bodyPr/>
                <a:lstStyle/>
                <a:p>
                  <a:endParaRPr lang="en-US"/>
                </a:p>
              </p:txBody>
            </p:sp>
            <p:sp>
              <p:nvSpPr>
                <p:cNvPr id="529691" name="Freeform 283"/>
                <p:cNvSpPr>
                  <a:spLocks/>
                </p:cNvSpPr>
                <p:nvPr/>
              </p:nvSpPr>
              <p:spPr bwMode="auto">
                <a:xfrm>
                  <a:off x="2202" y="2748"/>
                  <a:ext cx="64" cy="60"/>
                </a:xfrm>
                <a:custGeom>
                  <a:avLst/>
                  <a:gdLst/>
                  <a:ahLst/>
                  <a:cxnLst>
                    <a:cxn ang="0">
                      <a:pos x="0" y="94"/>
                    </a:cxn>
                    <a:cxn ang="0">
                      <a:pos x="100" y="0"/>
                    </a:cxn>
                    <a:cxn ang="0">
                      <a:pos x="200" y="94"/>
                    </a:cxn>
                    <a:cxn ang="0">
                      <a:pos x="200" y="94"/>
                    </a:cxn>
                    <a:cxn ang="0">
                      <a:pos x="100" y="188"/>
                    </a:cxn>
                    <a:cxn ang="0">
                      <a:pos x="0" y="94"/>
                    </a:cxn>
                  </a:cxnLst>
                  <a:rect l="0" t="0" r="r" b="b"/>
                  <a:pathLst>
                    <a:path w="200" h="188">
                      <a:moveTo>
                        <a:pt x="0" y="94"/>
                      </a:moveTo>
                      <a:cubicBezTo>
                        <a:pt x="0" y="42"/>
                        <a:pt x="45" y="0"/>
                        <a:pt x="100" y="0"/>
                      </a:cubicBezTo>
                      <a:cubicBezTo>
                        <a:pt x="155" y="0"/>
                        <a:pt x="200" y="42"/>
                        <a:pt x="200" y="94"/>
                      </a:cubicBezTo>
                      <a:cubicBezTo>
                        <a:pt x="200" y="94"/>
                        <a:pt x="200" y="94"/>
                        <a:pt x="200" y="94"/>
                      </a:cubicBezTo>
                      <a:cubicBezTo>
                        <a:pt x="200" y="146"/>
                        <a:pt x="155" y="188"/>
                        <a:pt x="100" y="188"/>
                      </a:cubicBezTo>
                      <a:cubicBezTo>
                        <a:pt x="45" y="188"/>
                        <a:pt x="0" y="146"/>
                        <a:pt x="0" y="94"/>
                      </a:cubicBezTo>
                    </a:path>
                  </a:pathLst>
                </a:custGeom>
                <a:solidFill>
                  <a:srgbClr val="000000"/>
                </a:solidFill>
                <a:ln w="0">
                  <a:solidFill>
                    <a:srgbClr val="000000"/>
                  </a:solidFill>
                  <a:prstDash val="solid"/>
                  <a:round/>
                  <a:headEnd/>
                  <a:tailEnd/>
                </a:ln>
              </p:spPr>
              <p:txBody>
                <a:bodyPr/>
                <a:lstStyle/>
                <a:p>
                  <a:endParaRPr lang="en-US"/>
                </a:p>
              </p:txBody>
            </p:sp>
            <p:sp>
              <p:nvSpPr>
                <p:cNvPr id="529692" name="Freeform 284"/>
                <p:cNvSpPr>
                  <a:spLocks/>
                </p:cNvSpPr>
                <p:nvPr/>
              </p:nvSpPr>
              <p:spPr bwMode="auto">
                <a:xfrm>
                  <a:off x="2226" y="2751"/>
                  <a:ext cx="16" cy="14"/>
                </a:xfrm>
                <a:custGeom>
                  <a:avLst/>
                  <a:gdLst/>
                  <a:ahLst/>
                  <a:cxnLst>
                    <a:cxn ang="0">
                      <a:pos x="0" y="22"/>
                    </a:cxn>
                    <a:cxn ang="0">
                      <a:pos x="24" y="0"/>
                    </a:cxn>
                    <a:cxn ang="0">
                      <a:pos x="48" y="22"/>
                    </a:cxn>
                    <a:cxn ang="0">
                      <a:pos x="48" y="22"/>
                    </a:cxn>
                    <a:cxn ang="0">
                      <a:pos x="24" y="45"/>
                    </a:cxn>
                    <a:cxn ang="0">
                      <a:pos x="0" y="22"/>
                    </a:cxn>
                  </a:cxnLst>
                  <a:rect l="0" t="0" r="r" b="b"/>
                  <a:pathLst>
                    <a:path w="48" h="45">
                      <a:moveTo>
                        <a:pt x="0" y="22"/>
                      </a:moveTo>
                      <a:cubicBezTo>
                        <a:pt x="0" y="10"/>
                        <a:pt x="11" y="0"/>
                        <a:pt x="24" y="0"/>
                      </a:cubicBezTo>
                      <a:cubicBezTo>
                        <a:pt x="37" y="0"/>
                        <a:pt x="48" y="10"/>
                        <a:pt x="48" y="22"/>
                      </a:cubicBezTo>
                      <a:cubicBezTo>
                        <a:pt x="48" y="22"/>
                        <a:pt x="48" y="22"/>
                        <a:pt x="48" y="22"/>
                      </a:cubicBezTo>
                      <a:cubicBezTo>
                        <a:pt x="48" y="35"/>
                        <a:pt x="37" y="45"/>
                        <a:pt x="24" y="45"/>
                      </a:cubicBezTo>
                      <a:cubicBezTo>
                        <a:pt x="11" y="45"/>
                        <a:pt x="0" y="35"/>
                        <a:pt x="0" y="22"/>
                      </a:cubicBezTo>
                    </a:path>
                  </a:pathLst>
                </a:custGeom>
                <a:solidFill>
                  <a:srgbClr val="DDE2CD"/>
                </a:solidFill>
                <a:ln w="0">
                  <a:solidFill>
                    <a:srgbClr val="000000"/>
                  </a:solidFill>
                  <a:prstDash val="solid"/>
                  <a:round/>
                  <a:headEnd/>
                  <a:tailEnd/>
                </a:ln>
              </p:spPr>
              <p:txBody>
                <a:bodyPr/>
                <a:lstStyle/>
                <a:p>
                  <a:endParaRPr lang="en-US"/>
                </a:p>
              </p:txBody>
            </p:sp>
            <p:sp>
              <p:nvSpPr>
                <p:cNvPr id="529693" name="Freeform 285"/>
                <p:cNvSpPr>
                  <a:spLocks/>
                </p:cNvSpPr>
                <p:nvPr/>
              </p:nvSpPr>
              <p:spPr bwMode="auto">
                <a:xfrm>
                  <a:off x="2224" y="2768"/>
                  <a:ext cx="21" cy="33"/>
                </a:xfrm>
                <a:custGeom>
                  <a:avLst/>
                  <a:gdLst/>
                  <a:ahLst/>
                  <a:cxnLst>
                    <a:cxn ang="0">
                      <a:pos x="19" y="0"/>
                    </a:cxn>
                    <a:cxn ang="0">
                      <a:pos x="19" y="31"/>
                    </a:cxn>
                    <a:cxn ang="0">
                      <a:pos x="21" y="31"/>
                    </a:cxn>
                    <a:cxn ang="0">
                      <a:pos x="21" y="33"/>
                    </a:cxn>
                    <a:cxn ang="0">
                      <a:pos x="0" y="33"/>
                    </a:cxn>
                    <a:cxn ang="0">
                      <a:pos x="0" y="31"/>
                    </a:cxn>
                    <a:cxn ang="0">
                      <a:pos x="2" y="31"/>
                    </a:cxn>
                    <a:cxn ang="0">
                      <a:pos x="2" y="1"/>
                    </a:cxn>
                    <a:cxn ang="0">
                      <a:pos x="1" y="1"/>
                    </a:cxn>
                    <a:cxn ang="0">
                      <a:pos x="1" y="0"/>
                    </a:cxn>
                    <a:cxn ang="0">
                      <a:pos x="19" y="0"/>
                    </a:cxn>
                  </a:cxnLst>
                  <a:rect l="0" t="0" r="r" b="b"/>
                  <a:pathLst>
                    <a:path w="21" h="33">
                      <a:moveTo>
                        <a:pt x="19" y="0"/>
                      </a:moveTo>
                      <a:lnTo>
                        <a:pt x="19" y="31"/>
                      </a:lnTo>
                      <a:lnTo>
                        <a:pt x="21" y="31"/>
                      </a:lnTo>
                      <a:lnTo>
                        <a:pt x="21" y="33"/>
                      </a:lnTo>
                      <a:lnTo>
                        <a:pt x="0" y="33"/>
                      </a:lnTo>
                      <a:lnTo>
                        <a:pt x="0" y="31"/>
                      </a:lnTo>
                      <a:lnTo>
                        <a:pt x="2" y="31"/>
                      </a:lnTo>
                      <a:lnTo>
                        <a:pt x="2" y="1"/>
                      </a:lnTo>
                      <a:lnTo>
                        <a:pt x="1" y="1"/>
                      </a:lnTo>
                      <a:lnTo>
                        <a:pt x="1" y="0"/>
                      </a:lnTo>
                      <a:lnTo>
                        <a:pt x="19" y="0"/>
                      </a:lnTo>
                      <a:close/>
                    </a:path>
                  </a:pathLst>
                </a:custGeom>
                <a:solidFill>
                  <a:srgbClr val="DDE2CD"/>
                </a:solidFill>
                <a:ln w="9525">
                  <a:noFill/>
                  <a:round/>
                  <a:headEnd/>
                  <a:tailEnd/>
                </a:ln>
              </p:spPr>
              <p:txBody>
                <a:bodyPr/>
                <a:lstStyle/>
                <a:p>
                  <a:endParaRPr lang="en-US"/>
                </a:p>
              </p:txBody>
            </p:sp>
            <p:sp>
              <p:nvSpPr>
                <p:cNvPr id="529694" name="Freeform 286"/>
                <p:cNvSpPr>
                  <a:spLocks/>
                </p:cNvSpPr>
                <p:nvPr/>
              </p:nvSpPr>
              <p:spPr bwMode="auto">
                <a:xfrm>
                  <a:off x="2213" y="2605"/>
                  <a:ext cx="46" cy="43"/>
                </a:xfrm>
                <a:custGeom>
                  <a:avLst/>
                  <a:gdLst/>
                  <a:ahLst/>
                  <a:cxnLst>
                    <a:cxn ang="0">
                      <a:pos x="0" y="67"/>
                    </a:cxn>
                    <a:cxn ang="0">
                      <a:pos x="72" y="0"/>
                    </a:cxn>
                    <a:cxn ang="0">
                      <a:pos x="144" y="67"/>
                    </a:cxn>
                    <a:cxn ang="0">
                      <a:pos x="144" y="67"/>
                    </a:cxn>
                    <a:cxn ang="0">
                      <a:pos x="72" y="135"/>
                    </a:cxn>
                    <a:cxn ang="0">
                      <a:pos x="0" y="67"/>
                    </a:cxn>
                  </a:cxnLst>
                  <a:rect l="0" t="0" r="r" b="b"/>
                  <a:pathLst>
                    <a:path w="144" h="135">
                      <a:moveTo>
                        <a:pt x="0" y="67"/>
                      </a:moveTo>
                      <a:cubicBezTo>
                        <a:pt x="0" y="30"/>
                        <a:pt x="32" y="0"/>
                        <a:pt x="72" y="0"/>
                      </a:cubicBezTo>
                      <a:cubicBezTo>
                        <a:pt x="111" y="0"/>
                        <a:pt x="144" y="30"/>
                        <a:pt x="144" y="67"/>
                      </a:cubicBezTo>
                      <a:cubicBezTo>
                        <a:pt x="144" y="67"/>
                        <a:pt x="144" y="67"/>
                        <a:pt x="144" y="67"/>
                      </a:cubicBezTo>
                      <a:cubicBezTo>
                        <a:pt x="144" y="105"/>
                        <a:pt x="111" y="135"/>
                        <a:pt x="72" y="135"/>
                      </a:cubicBezTo>
                      <a:cubicBezTo>
                        <a:pt x="32" y="135"/>
                        <a:pt x="0" y="105"/>
                        <a:pt x="0" y="67"/>
                      </a:cubicBezTo>
                    </a:path>
                  </a:pathLst>
                </a:custGeom>
                <a:solidFill>
                  <a:srgbClr val="E8EEF7"/>
                </a:solidFill>
                <a:ln w="0">
                  <a:solidFill>
                    <a:srgbClr val="000000"/>
                  </a:solidFill>
                  <a:prstDash val="solid"/>
                  <a:round/>
                  <a:headEnd/>
                  <a:tailEnd/>
                </a:ln>
              </p:spPr>
              <p:txBody>
                <a:bodyPr/>
                <a:lstStyle/>
                <a:p>
                  <a:endParaRPr lang="en-US"/>
                </a:p>
              </p:txBody>
            </p:sp>
            <p:sp>
              <p:nvSpPr>
                <p:cNvPr id="529695" name="Freeform 287"/>
                <p:cNvSpPr>
                  <a:spLocks/>
                </p:cNvSpPr>
                <p:nvPr/>
              </p:nvSpPr>
              <p:spPr bwMode="auto">
                <a:xfrm>
                  <a:off x="2213" y="2605"/>
                  <a:ext cx="46" cy="43"/>
                </a:xfrm>
                <a:custGeom>
                  <a:avLst/>
                  <a:gdLst/>
                  <a:ahLst/>
                  <a:cxnLst>
                    <a:cxn ang="0">
                      <a:pos x="0" y="22"/>
                    </a:cxn>
                    <a:cxn ang="0">
                      <a:pos x="23" y="0"/>
                    </a:cxn>
                    <a:cxn ang="0">
                      <a:pos x="46" y="22"/>
                    </a:cxn>
                    <a:cxn ang="0">
                      <a:pos x="46" y="22"/>
                    </a:cxn>
                    <a:cxn ang="0">
                      <a:pos x="23" y="43"/>
                    </a:cxn>
                    <a:cxn ang="0">
                      <a:pos x="0" y="22"/>
                    </a:cxn>
                  </a:cxnLst>
                  <a:rect l="0" t="0" r="r" b="b"/>
                  <a:pathLst>
                    <a:path w="46" h="43">
                      <a:moveTo>
                        <a:pt x="0" y="22"/>
                      </a:moveTo>
                      <a:cubicBezTo>
                        <a:pt x="0" y="10"/>
                        <a:pt x="10" y="0"/>
                        <a:pt x="23" y="0"/>
                      </a:cubicBezTo>
                      <a:cubicBezTo>
                        <a:pt x="35" y="0"/>
                        <a:pt x="46" y="10"/>
                        <a:pt x="46" y="22"/>
                      </a:cubicBezTo>
                      <a:cubicBezTo>
                        <a:pt x="46" y="22"/>
                        <a:pt x="46" y="22"/>
                        <a:pt x="46" y="22"/>
                      </a:cubicBezTo>
                      <a:cubicBezTo>
                        <a:pt x="46" y="34"/>
                        <a:pt x="35" y="43"/>
                        <a:pt x="23" y="43"/>
                      </a:cubicBezTo>
                      <a:cubicBezTo>
                        <a:pt x="10" y="43"/>
                        <a:pt x="0" y="34"/>
                        <a:pt x="0" y="22"/>
                      </a:cubicBezTo>
                    </a:path>
                  </a:pathLst>
                </a:custGeom>
                <a:noFill/>
                <a:ln w="3175" cap="rnd">
                  <a:solidFill>
                    <a:srgbClr val="000000"/>
                  </a:solidFill>
                  <a:prstDash val="solid"/>
                  <a:round/>
                  <a:headEnd/>
                  <a:tailEnd/>
                </a:ln>
              </p:spPr>
              <p:txBody>
                <a:bodyPr/>
                <a:lstStyle/>
                <a:p>
                  <a:endParaRPr lang="en-US"/>
                </a:p>
              </p:txBody>
            </p:sp>
            <p:sp>
              <p:nvSpPr>
                <p:cNvPr id="529696" name="Freeform 288"/>
                <p:cNvSpPr>
                  <a:spLocks/>
                </p:cNvSpPr>
                <p:nvPr/>
              </p:nvSpPr>
              <p:spPr bwMode="auto">
                <a:xfrm>
                  <a:off x="2211" y="2629"/>
                  <a:ext cx="20" cy="10"/>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solidFill>
                  <a:srgbClr val="FFFFFF"/>
                </a:solidFill>
                <a:ln w="9525">
                  <a:noFill/>
                  <a:round/>
                  <a:headEnd/>
                  <a:tailEnd/>
                </a:ln>
              </p:spPr>
              <p:txBody>
                <a:bodyPr/>
                <a:lstStyle/>
                <a:p>
                  <a:endParaRPr lang="en-US"/>
                </a:p>
              </p:txBody>
            </p:sp>
            <p:sp>
              <p:nvSpPr>
                <p:cNvPr id="529697" name="Freeform 289"/>
                <p:cNvSpPr>
                  <a:spLocks/>
                </p:cNvSpPr>
                <p:nvPr/>
              </p:nvSpPr>
              <p:spPr bwMode="auto">
                <a:xfrm>
                  <a:off x="2211" y="2629"/>
                  <a:ext cx="20" cy="10"/>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noFill/>
                <a:ln w="3175" cap="rnd">
                  <a:solidFill>
                    <a:srgbClr val="000000"/>
                  </a:solidFill>
                  <a:prstDash val="solid"/>
                  <a:round/>
                  <a:headEnd/>
                  <a:tailEnd/>
                </a:ln>
              </p:spPr>
              <p:txBody>
                <a:bodyPr/>
                <a:lstStyle/>
                <a:p>
                  <a:endParaRPr lang="en-US"/>
                </a:p>
              </p:txBody>
            </p:sp>
            <p:sp>
              <p:nvSpPr>
                <p:cNvPr id="529698" name="Rectangle 290"/>
                <p:cNvSpPr>
                  <a:spLocks noChangeArrowheads="1"/>
                </p:cNvSpPr>
                <p:nvPr/>
              </p:nvSpPr>
              <p:spPr bwMode="auto">
                <a:xfrm>
                  <a:off x="2230" y="2636"/>
                  <a:ext cx="9" cy="4"/>
                </a:xfrm>
                <a:prstGeom prst="rect">
                  <a:avLst/>
                </a:prstGeom>
                <a:solidFill>
                  <a:srgbClr val="000000"/>
                </a:solidFill>
                <a:ln w="9525">
                  <a:noFill/>
                  <a:miter lim="800000"/>
                  <a:headEnd/>
                  <a:tailEnd/>
                </a:ln>
              </p:spPr>
              <p:txBody>
                <a:bodyPr/>
                <a:lstStyle/>
                <a:p>
                  <a:endParaRPr lang="en-US"/>
                </a:p>
              </p:txBody>
            </p:sp>
            <p:sp>
              <p:nvSpPr>
                <p:cNvPr id="529699" name="Rectangle 291"/>
                <p:cNvSpPr>
                  <a:spLocks noChangeArrowheads="1"/>
                </p:cNvSpPr>
                <p:nvPr/>
              </p:nvSpPr>
              <p:spPr bwMode="auto">
                <a:xfrm>
                  <a:off x="2230" y="2636"/>
                  <a:ext cx="9" cy="4"/>
                </a:xfrm>
                <a:prstGeom prst="rect">
                  <a:avLst/>
                </a:prstGeom>
                <a:noFill/>
                <a:ln w="3175" cap="rnd">
                  <a:solidFill>
                    <a:srgbClr val="000000"/>
                  </a:solidFill>
                  <a:round/>
                  <a:headEnd/>
                  <a:tailEnd/>
                </a:ln>
              </p:spPr>
              <p:txBody>
                <a:bodyPr/>
                <a:lstStyle/>
                <a:p>
                  <a:endParaRPr lang="en-US"/>
                </a:p>
              </p:txBody>
            </p:sp>
            <p:sp>
              <p:nvSpPr>
                <p:cNvPr id="529700" name="Rectangle 292"/>
                <p:cNvSpPr>
                  <a:spLocks noChangeArrowheads="1"/>
                </p:cNvSpPr>
                <p:nvPr/>
              </p:nvSpPr>
              <p:spPr bwMode="auto">
                <a:xfrm>
                  <a:off x="2208" y="2619"/>
                  <a:ext cx="5" cy="16"/>
                </a:xfrm>
                <a:prstGeom prst="rect">
                  <a:avLst/>
                </a:prstGeom>
                <a:solidFill>
                  <a:srgbClr val="000000"/>
                </a:solidFill>
                <a:ln w="9525">
                  <a:noFill/>
                  <a:miter lim="800000"/>
                  <a:headEnd/>
                  <a:tailEnd/>
                </a:ln>
              </p:spPr>
              <p:txBody>
                <a:bodyPr/>
                <a:lstStyle/>
                <a:p>
                  <a:endParaRPr lang="en-US"/>
                </a:p>
              </p:txBody>
            </p:sp>
            <p:sp>
              <p:nvSpPr>
                <p:cNvPr id="529701" name="Rectangle 293"/>
                <p:cNvSpPr>
                  <a:spLocks noChangeArrowheads="1"/>
                </p:cNvSpPr>
                <p:nvPr/>
              </p:nvSpPr>
              <p:spPr bwMode="auto">
                <a:xfrm>
                  <a:off x="2208" y="2619"/>
                  <a:ext cx="5" cy="16"/>
                </a:xfrm>
                <a:prstGeom prst="rect">
                  <a:avLst/>
                </a:prstGeom>
                <a:noFill/>
                <a:ln w="3175" cap="rnd">
                  <a:solidFill>
                    <a:srgbClr val="000000"/>
                  </a:solidFill>
                  <a:round/>
                  <a:headEnd/>
                  <a:tailEnd/>
                </a:ln>
              </p:spPr>
              <p:txBody>
                <a:bodyPr/>
                <a:lstStyle/>
                <a:p>
                  <a:endParaRPr lang="en-US"/>
                </a:p>
              </p:txBody>
            </p:sp>
            <p:sp>
              <p:nvSpPr>
                <p:cNvPr id="529702" name="Rectangle 294"/>
                <p:cNvSpPr>
                  <a:spLocks noChangeArrowheads="1"/>
                </p:cNvSpPr>
                <p:nvPr/>
              </p:nvSpPr>
              <p:spPr bwMode="auto">
                <a:xfrm>
                  <a:off x="2004" y="2860"/>
                  <a:ext cx="502" cy="199"/>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a:t>
                  </a:r>
                </a:p>
                <a:p>
                  <a:r>
                    <a:rPr lang="en-US" sz="700" b="1" i="0">
                      <a:solidFill>
                        <a:srgbClr val="000000"/>
                      </a:solidFill>
                    </a:rPr>
                    <a:t>SQA Practices</a:t>
                  </a:r>
                  <a:endParaRPr lang="en-US" b="1"/>
                </a:p>
              </p:txBody>
            </p:sp>
          </p:grpSp>
          <p:grpSp>
            <p:nvGrpSpPr>
              <p:cNvPr id="15" name="Group 295"/>
              <p:cNvGrpSpPr>
                <a:grpSpLocks/>
              </p:cNvGrpSpPr>
              <p:nvPr/>
            </p:nvGrpSpPr>
            <p:grpSpPr bwMode="auto">
              <a:xfrm>
                <a:off x="4238" y="1113"/>
                <a:ext cx="187" cy="132"/>
                <a:chOff x="4468" y="2002"/>
                <a:chExt cx="206" cy="185"/>
              </a:xfrm>
            </p:grpSpPr>
            <p:sp>
              <p:nvSpPr>
                <p:cNvPr id="529704" name="Freeform 296"/>
                <p:cNvSpPr>
                  <a:spLocks/>
                </p:cNvSpPr>
                <p:nvPr/>
              </p:nvSpPr>
              <p:spPr bwMode="auto">
                <a:xfrm>
                  <a:off x="4497" y="2002"/>
                  <a:ext cx="31" cy="35"/>
                </a:xfrm>
                <a:custGeom>
                  <a:avLst/>
                  <a:gdLst/>
                  <a:ahLst/>
                  <a:cxnLst>
                    <a:cxn ang="0">
                      <a:pos x="0" y="58"/>
                    </a:cxn>
                    <a:cxn ang="0">
                      <a:pos x="62" y="0"/>
                    </a:cxn>
                    <a:cxn ang="0">
                      <a:pos x="125" y="58"/>
                    </a:cxn>
                    <a:cxn ang="0">
                      <a:pos x="125" y="58"/>
                    </a:cxn>
                    <a:cxn ang="0">
                      <a:pos x="62" y="116"/>
                    </a:cxn>
                    <a:cxn ang="0">
                      <a:pos x="0" y="58"/>
                    </a:cxn>
                  </a:cxnLst>
                  <a:rect l="0" t="0" r="r" b="b"/>
                  <a:pathLst>
                    <a:path w="125" h="116">
                      <a:moveTo>
                        <a:pt x="0" y="58"/>
                      </a:moveTo>
                      <a:cubicBezTo>
                        <a:pt x="0" y="26"/>
                        <a:pt x="28" y="0"/>
                        <a:pt x="62" y="0"/>
                      </a:cubicBezTo>
                      <a:cubicBezTo>
                        <a:pt x="97" y="0"/>
                        <a:pt x="125" y="26"/>
                        <a:pt x="125" y="58"/>
                      </a:cubicBezTo>
                      <a:cubicBezTo>
                        <a:pt x="125" y="58"/>
                        <a:pt x="125" y="58"/>
                        <a:pt x="125" y="58"/>
                      </a:cubicBezTo>
                      <a:cubicBezTo>
                        <a:pt x="125" y="90"/>
                        <a:pt x="97" y="116"/>
                        <a:pt x="62" y="116"/>
                      </a:cubicBezTo>
                      <a:cubicBezTo>
                        <a:pt x="28" y="116"/>
                        <a:pt x="0" y="90"/>
                        <a:pt x="0" y="58"/>
                      </a:cubicBezTo>
                    </a:path>
                  </a:pathLst>
                </a:custGeom>
                <a:solidFill>
                  <a:srgbClr val="E8EEF7"/>
                </a:solidFill>
                <a:ln w="0">
                  <a:solidFill>
                    <a:srgbClr val="000000"/>
                  </a:solidFill>
                  <a:prstDash val="solid"/>
                  <a:round/>
                  <a:headEnd/>
                  <a:tailEnd/>
                </a:ln>
              </p:spPr>
              <p:txBody>
                <a:bodyPr/>
                <a:lstStyle/>
                <a:p>
                  <a:endParaRPr lang="en-US"/>
                </a:p>
              </p:txBody>
            </p:sp>
            <p:sp>
              <p:nvSpPr>
                <p:cNvPr id="529705" name="Freeform 297"/>
                <p:cNvSpPr>
                  <a:spLocks/>
                </p:cNvSpPr>
                <p:nvPr/>
              </p:nvSpPr>
              <p:spPr bwMode="auto">
                <a:xfrm>
                  <a:off x="4497" y="2002"/>
                  <a:ext cx="31" cy="35"/>
                </a:xfrm>
                <a:custGeom>
                  <a:avLst/>
                  <a:gdLst/>
                  <a:ahLst/>
                  <a:cxnLst>
                    <a:cxn ang="0">
                      <a:pos x="0" y="19"/>
                    </a:cxn>
                    <a:cxn ang="0">
                      <a:pos x="20" y="0"/>
                    </a:cxn>
                    <a:cxn ang="0">
                      <a:pos x="40" y="19"/>
                    </a:cxn>
                    <a:cxn ang="0">
                      <a:pos x="40" y="19"/>
                    </a:cxn>
                    <a:cxn ang="0">
                      <a:pos x="20" y="37"/>
                    </a:cxn>
                    <a:cxn ang="0">
                      <a:pos x="0" y="19"/>
                    </a:cxn>
                  </a:cxnLst>
                  <a:rect l="0" t="0" r="r" b="b"/>
                  <a:pathLst>
                    <a:path w="40" h="37">
                      <a:moveTo>
                        <a:pt x="0" y="19"/>
                      </a:moveTo>
                      <a:cubicBezTo>
                        <a:pt x="0" y="8"/>
                        <a:pt x="9" y="0"/>
                        <a:pt x="20" y="0"/>
                      </a:cubicBezTo>
                      <a:cubicBezTo>
                        <a:pt x="31" y="0"/>
                        <a:pt x="40" y="8"/>
                        <a:pt x="40" y="19"/>
                      </a:cubicBezTo>
                      <a:cubicBezTo>
                        <a:pt x="40" y="19"/>
                        <a:pt x="40" y="19"/>
                        <a:pt x="40" y="19"/>
                      </a:cubicBezTo>
                      <a:cubicBezTo>
                        <a:pt x="40" y="29"/>
                        <a:pt x="31" y="37"/>
                        <a:pt x="20" y="37"/>
                      </a:cubicBezTo>
                      <a:cubicBezTo>
                        <a:pt x="9" y="37"/>
                        <a:pt x="0" y="29"/>
                        <a:pt x="0" y="19"/>
                      </a:cubicBezTo>
                    </a:path>
                  </a:pathLst>
                </a:custGeom>
                <a:noFill/>
                <a:ln w="3175" cap="rnd">
                  <a:solidFill>
                    <a:srgbClr val="000000"/>
                  </a:solidFill>
                  <a:prstDash val="solid"/>
                  <a:round/>
                  <a:headEnd/>
                  <a:tailEnd/>
                </a:ln>
              </p:spPr>
              <p:txBody>
                <a:bodyPr/>
                <a:lstStyle/>
                <a:p>
                  <a:endParaRPr lang="en-US"/>
                </a:p>
              </p:txBody>
            </p:sp>
            <p:sp>
              <p:nvSpPr>
                <p:cNvPr id="529706" name="Freeform 298"/>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solidFill>
                  <a:srgbClr val="E8EEF7"/>
                </a:solidFill>
                <a:ln w="9525">
                  <a:noFill/>
                  <a:round/>
                  <a:headEnd/>
                  <a:tailEnd/>
                </a:ln>
              </p:spPr>
              <p:txBody>
                <a:bodyPr/>
                <a:lstStyle/>
                <a:p>
                  <a:endParaRPr lang="en-US"/>
                </a:p>
              </p:txBody>
            </p:sp>
            <p:sp>
              <p:nvSpPr>
                <p:cNvPr id="529707" name="Freeform 299"/>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noFill/>
                <a:ln w="3175" cap="rnd">
                  <a:solidFill>
                    <a:srgbClr val="000000"/>
                  </a:solidFill>
                  <a:prstDash val="solid"/>
                  <a:round/>
                  <a:headEnd/>
                  <a:tailEnd/>
                </a:ln>
              </p:spPr>
              <p:txBody>
                <a:bodyPr/>
                <a:lstStyle/>
                <a:p>
                  <a:endParaRPr lang="en-US"/>
                </a:p>
              </p:txBody>
            </p:sp>
            <p:sp>
              <p:nvSpPr>
                <p:cNvPr id="529708" name="Freeform 300"/>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solidFill>
                  <a:srgbClr val="E8EEF7"/>
                </a:solidFill>
                <a:ln w="9525">
                  <a:noFill/>
                  <a:round/>
                  <a:headEnd/>
                  <a:tailEnd/>
                </a:ln>
              </p:spPr>
              <p:txBody>
                <a:bodyPr/>
                <a:lstStyle/>
                <a:p>
                  <a:endParaRPr lang="en-US"/>
                </a:p>
              </p:txBody>
            </p:sp>
            <p:sp>
              <p:nvSpPr>
                <p:cNvPr id="529709" name="Freeform 301"/>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noFill/>
                <a:ln w="3175" cap="rnd">
                  <a:solidFill>
                    <a:srgbClr val="000000"/>
                  </a:solidFill>
                  <a:prstDash val="solid"/>
                  <a:round/>
                  <a:headEnd/>
                  <a:tailEnd/>
                </a:ln>
              </p:spPr>
              <p:txBody>
                <a:bodyPr/>
                <a:lstStyle/>
                <a:p>
                  <a:endParaRPr lang="en-US"/>
                </a:p>
              </p:txBody>
            </p:sp>
            <p:sp>
              <p:nvSpPr>
                <p:cNvPr id="529710" name="Freeform 302"/>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solidFill>
                  <a:srgbClr val="E8EEF7"/>
                </a:solidFill>
                <a:ln w="9525">
                  <a:noFill/>
                  <a:round/>
                  <a:headEnd/>
                  <a:tailEnd/>
                </a:ln>
              </p:spPr>
              <p:txBody>
                <a:bodyPr/>
                <a:lstStyle/>
                <a:p>
                  <a:endParaRPr lang="en-US"/>
                </a:p>
              </p:txBody>
            </p:sp>
            <p:sp>
              <p:nvSpPr>
                <p:cNvPr id="529711" name="Freeform 303"/>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noFill/>
                <a:ln w="3175" cap="rnd">
                  <a:solidFill>
                    <a:srgbClr val="000000"/>
                  </a:solidFill>
                  <a:prstDash val="solid"/>
                  <a:round/>
                  <a:headEnd/>
                  <a:tailEnd/>
                </a:ln>
              </p:spPr>
              <p:txBody>
                <a:bodyPr/>
                <a:lstStyle/>
                <a:p>
                  <a:endParaRPr lang="en-US"/>
                </a:p>
              </p:txBody>
            </p:sp>
            <p:sp>
              <p:nvSpPr>
                <p:cNvPr id="529712" name="Freeform 304"/>
                <p:cNvSpPr>
                  <a:spLocks/>
                </p:cNvSpPr>
                <p:nvPr/>
              </p:nvSpPr>
              <p:spPr bwMode="auto">
                <a:xfrm>
                  <a:off x="4577" y="2010"/>
                  <a:ext cx="97" cy="73"/>
                </a:xfrm>
                <a:custGeom>
                  <a:avLst/>
                  <a:gdLst/>
                  <a:ahLst/>
                  <a:cxnLst>
                    <a:cxn ang="0">
                      <a:pos x="0" y="0"/>
                    </a:cxn>
                    <a:cxn ang="0">
                      <a:pos x="0" y="77"/>
                    </a:cxn>
                    <a:cxn ang="0">
                      <a:pos x="123" y="77"/>
                    </a:cxn>
                  </a:cxnLst>
                  <a:rect l="0" t="0" r="r" b="b"/>
                  <a:pathLst>
                    <a:path w="123" h="77">
                      <a:moveTo>
                        <a:pt x="0" y="0"/>
                      </a:moveTo>
                      <a:lnTo>
                        <a:pt x="0" y="77"/>
                      </a:lnTo>
                      <a:lnTo>
                        <a:pt x="123" y="77"/>
                      </a:lnTo>
                    </a:path>
                  </a:pathLst>
                </a:custGeom>
                <a:noFill/>
                <a:ln w="23813" cap="rnd">
                  <a:solidFill>
                    <a:srgbClr val="000000"/>
                  </a:solidFill>
                  <a:prstDash val="solid"/>
                  <a:round/>
                  <a:headEnd/>
                  <a:tailEnd/>
                </a:ln>
              </p:spPr>
              <p:txBody>
                <a:bodyPr/>
                <a:lstStyle/>
                <a:p>
                  <a:endParaRPr lang="en-US"/>
                </a:p>
              </p:txBody>
            </p:sp>
            <p:sp>
              <p:nvSpPr>
                <p:cNvPr id="529713" name="Rectangle 305"/>
                <p:cNvSpPr>
                  <a:spLocks noChangeArrowheads="1"/>
                </p:cNvSpPr>
                <p:nvPr/>
              </p:nvSpPr>
              <p:spPr bwMode="auto">
                <a:xfrm>
                  <a:off x="4585" y="2046"/>
                  <a:ext cx="8" cy="37"/>
                </a:xfrm>
                <a:prstGeom prst="rect">
                  <a:avLst/>
                </a:prstGeom>
                <a:solidFill>
                  <a:srgbClr val="FFFFFF"/>
                </a:solidFill>
                <a:ln w="9525">
                  <a:noFill/>
                  <a:miter lim="800000"/>
                  <a:headEnd/>
                  <a:tailEnd/>
                </a:ln>
              </p:spPr>
              <p:txBody>
                <a:bodyPr/>
                <a:lstStyle/>
                <a:p>
                  <a:endParaRPr lang="en-US"/>
                </a:p>
              </p:txBody>
            </p:sp>
            <p:sp>
              <p:nvSpPr>
                <p:cNvPr id="529714" name="Rectangle 306"/>
                <p:cNvSpPr>
                  <a:spLocks noChangeArrowheads="1"/>
                </p:cNvSpPr>
                <p:nvPr/>
              </p:nvSpPr>
              <p:spPr bwMode="auto">
                <a:xfrm>
                  <a:off x="4585" y="2046"/>
                  <a:ext cx="8" cy="37"/>
                </a:xfrm>
                <a:prstGeom prst="rect">
                  <a:avLst/>
                </a:prstGeom>
                <a:noFill/>
                <a:ln w="3175" cap="rnd">
                  <a:solidFill>
                    <a:srgbClr val="000000"/>
                  </a:solidFill>
                  <a:round/>
                  <a:headEnd/>
                  <a:tailEnd/>
                </a:ln>
              </p:spPr>
              <p:txBody>
                <a:bodyPr/>
                <a:lstStyle/>
                <a:p>
                  <a:endParaRPr lang="en-US"/>
                </a:p>
              </p:txBody>
            </p:sp>
            <p:sp>
              <p:nvSpPr>
                <p:cNvPr id="529715" name="Rectangle 307"/>
                <p:cNvSpPr>
                  <a:spLocks noChangeArrowheads="1"/>
                </p:cNvSpPr>
                <p:nvPr/>
              </p:nvSpPr>
              <p:spPr bwMode="auto">
                <a:xfrm>
                  <a:off x="4610" y="2020"/>
                  <a:ext cx="7" cy="63"/>
                </a:xfrm>
                <a:prstGeom prst="rect">
                  <a:avLst/>
                </a:prstGeom>
                <a:solidFill>
                  <a:srgbClr val="FFFFFF"/>
                </a:solidFill>
                <a:ln w="9525">
                  <a:noFill/>
                  <a:miter lim="800000"/>
                  <a:headEnd/>
                  <a:tailEnd/>
                </a:ln>
              </p:spPr>
              <p:txBody>
                <a:bodyPr/>
                <a:lstStyle/>
                <a:p>
                  <a:endParaRPr lang="en-US"/>
                </a:p>
              </p:txBody>
            </p:sp>
            <p:sp>
              <p:nvSpPr>
                <p:cNvPr id="529716" name="Rectangle 308"/>
                <p:cNvSpPr>
                  <a:spLocks noChangeArrowheads="1"/>
                </p:cNvSpPr>
                <p:nvPr/>
              </p:nvSpPr>
              <p:spPr bwMode="auto">
                <a:xfrm>
                  <a:off x="4610" y="2020"/>
                  <a:ext cx="7" cy="63"/>
                </a:xfrm>
                <a:prstGeom prst="rect">
                  <a:avLst/>
                </a:prstGeom>
                <a:noFill/>
                <a:ln w="3175" cap="rnd">
                  <a:solidFill>
                    <a:srgbClr val="000000"/>
                  </a:solidFill>
                  <a:round/>
                  <a:headEnd/>
                  <a:tailEnd/>
                </a:ln>
              </p:spPr>
              <p:txBody>
                <a:bodyPr/>
                <a:lstStyle/>
                <a:p>
                  <a:endParaRPr lang="en-US"/>
                </a:p>
              </p:txBody>
            </p:sp>
            <p:sp>
              <p:nvSpPr>
                <p:cNvPr id="529717" name="Rectangle 309"/>
                <p:cNvSpPr>
                  <a:spLocks noChangeArrowheads="1"/>
                </p:cNvSpPr>
                <p:nvPr/>
              </p:nvSpPr>
              <p:spPr bwMode="auto">
                <a:xfrm>
                  <a:off x="4634" y="2020"/>
                  <a:ext cx="8" cy="63"/>
                </a:xfrm>
                <a:prstGeom prst="rect">
                  <a:avLst/>
                </a:prstGeom>
                <a:solidFill>
                  <a:srgbClr val="FFFFFF"/>
                </a:solidFill>
                <a:ln w="9525">
                  <a:noFill/>
                  <a:miter lim="800000"/>
                  <a:headEnd/>
                  <a:tailEnd/>
                </a:ln>
              </p:spPr>
              <p:txBody>
                <a:bodyPr/>
                <a:lstStyle/>
                <a:p>
                  <a:endParaRPr lang="en-US"/>
                </a:p>
              </p:txBody>
            </p:sp>
            <p:sp>
              <p:nvSpPr>
                <p:cNvPr id="529718" name="Rectangle 310"/>
                <p:cNvSpPr>
                  <a:spLocks noChangeArrowheads="1"/>
                </p:cNvSpPr>
                <p:nvPr/>
              </p:nvSpPr>
              <p:spPr bwMode="auto">
                <a:xfrm>
                  <a:off x="4634" y="2020"/>
                  <a:ext cx="8" cy="63"/>
                </a:xfrm>
                <a:prstGeom prst="rect">
                  <a:avLst/>
                </a:prstGeom>
                <a:noFill/>
                <a:ln w="3175" cap="rnd">
                  <a:solidFill>
                    <a:srgbClr val="000000"/>
                  </a:solidFill>
                  <a:round/>
                  <a:headEnd/>
                  <a:tailEnd/>
                </a:ln>
              </p:spPr>
              <p:txBody>
                <a:bodyPr/>
                <a:lstStyle/>
                <a:p>
                  <a:endParaRPr lang="en-US"/>
                </a:p>
              </p:txBody>
            </p:sp>
            <p:sp>
              <p:nvSpPr>
                <p:cNvPr id="529719" name="Freeform 311"/>
                <p:cNvSpPr>
                  <a:spLocks/>
                </p:cNvSpPr>
                <p:nvPr/>
              </p:nvSpPr>
              <p:spPr bwMode="auto">
                <a:xfrm>
                  <a:off x="4579" y="2010"/>
                  <a:ext cx="75" cy="55"/>
                </a:xfrm>
                <a:custGeom>
                  <a:avLst/>
                  <a:gdLst/>
                  <a:ahLst/>
                  <a:cxnLst>
                    <a:cxn ang="0">
                      <a:pos x="0" y="58"/>
                    </a:cxn>
                    <a:cxn ang="0">
                      <a:pos x="13" y="46"/>
                    </a:cxn>
                    <a:cxn ang="0">
                      <a:pos x="29" y="58"/>
                    </a:cxn>
                    <a:cxn ang="0">
                      <a:pos x="44" y="24"/>
                    </a:cxn>
                    <a:cxn ang="0">
                      <a:pos x="59" y="38"/>
                    </a:cxn>
                    <a:cxn ang="0">
                      <a:pos x="95" y="0"/>
                    </a:cxn>
                  </a:cxnLst>
                  <a:rect l="0" t="0" r="r" b="b"/>
                  <a:pathLst>
                    <a:path w="95" h="58">
                      <a:moveTo>
                        <a:pt x="0" y="58"/>
                      </a:moveTo>
                      <a:lnTo>
                        <a:pt x="13" y="46"/>
                      </a:lnTo>
                      <a:lnTo>
                        <a:pt x="29" y="58"/>
                      </a:lnTo>
                      <a:lnTo>
                        <a:pt x="44" y="24"/>
                      </a:lnTo>
                      <a:lnTo>
                        <a:pt x="59" y="38"/>
                      </a:lnTo>
                      <a:lnTo>
                        <a:pt x="95" y="0"/>
                      </a:lnTo>
                    </a:path>
                  </a:pathLst>
                </a:custGeom>
                <a:noFill/>
                <a:ln w="23813" cap="rnd">
                  <a:solidFill>
                    <a:srgbClr val="FF0000"/>
                  </a:solidFill>
                  <a:prstDash val="solid"/>
                  <a:round/>
                  <a:headEnd/>
                  <a:tailEnd/>
                </a:ln>
              </p:spPr>
              <p:txBody>
                <a:bodyPr/>
                <a:lstStyle/>
                <a:p>
                  <a:endParaRPr lang="en-US"/>
                </a:p>
              </p:txBody>
            </p:sp>
          </p:grpSp>
          <p:sp>
            <p:nvSpPr>
              <p:cNvPr id="529720" name="Rectangle 312"/>
              <p:cNvSpPr>
                <a:spLocks noChangeArrowheads="1"/>
              </p:cNvSpPr>
              <p:nvPr/>
            </p:nvSpPr>
            <p:spPr bwMode="auto">
              <a:xfrm>
                <a:off x="4348" y="1191"/>
                <a:ext cx="294" cy="134"/>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QA </a:t>
                </a:r>
              </a:p>
              <a:p>
                <a:r>
                  <a:rPr lang="en-US" sz="700" b="1" i="0">
                    <a:solidFill>
                      <a:srgbClr val="000000"/>
                    </a:solidFill>
                  </a:rPr>
                  <a:t>Processes</a:t>
                </a:r>
                <a:endParaRPr lang="en-US" sz="700" b="1"/>
              </a:p>
            </p:txBody>
          </p:sp>
          <p:sp>
            <p:nvSpPr>
              <p:cNvPr id="529721" name="Freeform 313"/>
              <p:cNvSpPr>
                <a:spLocks/>
              </p:cNvSpPr>
              <p:nvPr/>
            </p:nvSpPr>
            <p:spPr bwMode="auto">
              <a:xfrm>
                <a:off x="3840" y="1226"/>
                <a:ext cx="304" cy="153"/>
              </a:xfrm>
              <a:custGeom>
                <a:avLst/>
                <a:gdLst/>
                <a:ahLst/>
                <a:cxnLst>
                  <a:cxn ang="0">
                    <a:pos x="0" y="92"/>
                  </a:cxn>
                  <a:cxn ang="0">
                    <a:pos x="0" y="0"/>
                  </a:cxn>
                  <a:cxn ang="0">
                    <a:pos x="519" y="0"/>
                  </a:cxn>
                  <a:cxn ang="0">
                    <a:pos x="519" y="227"/>
                  </a:cxn>
                </a:cxnLst>
                <a:rect l="0" t="0" r="r" b="b"/>
                <a:pathLst>
                  <a:path w="519" h="227">
                    <a:moveTo>
                      <a:pt x="0" y="92"/>
                    </a:moveTo>
                    <a:lnTo>
                      <a:pt x="0" y="0"/>
                    </a:lnTo>
                    <a:lnTo>
                      <a:pt x="519" y="0"/>
                    </a:lnTo>
                    <a:lnTo>
                      <a:pt x="519" y="227"/>
                    </a:lnTo>
                  </a:path>
                </a:pathLst>
              </a:custGeom>
              <a:noFill/>
              <a:ln w="12700" cap="rnd">
                <a:solidFill>
                  <a:srgbClr val="4677BF"/>
                </a:solidFill>
                <a:prstDash val="solid"/>
                <a:round/>
                <a:headEnd/>
                <a:tailEnd/>
              </a:ln>
            </p:spPr>
            <p:txBody>
              <a:bodyPr/>
              <a:lstStyle/>
              <a:p>
                <a:endParaRPr lang="en-US"/>
              </a:p>
            </p:txBody>
          </p:sp>
          <p:sp>
            <p:nvSpPr>
              <p:cNvPr id="529722" name="Freeform 314"/>
              <p:cNvSpPr>
                <a:spLocks/>
              </p:cNvSpPr>
              <p:nvPr/>
            </p:nvSpPr>
            <p:spPr bwMode="auto">
              <a:xfrm>
                <a:off x="4125" y="1374"/>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29723" name="Freeform 315"/>
              <p:cNvSpPr>
                <a:spLocks/>
              </p:cNvSpPr>
              <p:nvPr/>
            </p:nvSpPr>
            <p:spPr bwMode="auto">
              <a:xfrm>
                <a:off x="4144" y="1245"/>
                <a:ext cx="187" cy="134"/>
              </a:xfrm>
              <a:custGeom>
                <a:avLst/>
                <a:gdLst/>
                <a:ahLst/>
                <a:cxnLst>
                  <a:cxn ang="0">
                    <a:pos x="261" y="0"/>
                  </a:cxn>
                  <a:cxn ang="0">
                    <a:pos x="261" y="92"/>
                  </a:cxn>
                  <a:cxn ang="0">
                    <a:pos x="0" y="92"/>
                  </a:cxn>
                  <a:cxn ang="0">
                    <a:pos x="0" y="200"/>
                  </a:cxn>
                </a:cxnLst>
                <a:rect l="0" t="0" r="r" b="b"/>
                <a:pathLst>
                  <a:path w="261" h="200">
                    <a:moveTo>
                      <a:pt x="261" y="0"/>
                    </a:moveTo>
                    <a:lnTo>
                      <a:pt x="261" y="92"/>
                    </a:lnTo>
                    <a:lnTo>
                      <a:pt x="0" y="92"/>
                    </a:lnTo>
                    <a:lnTo>
                      <a:pt x="0" y="200"/>
                    </a:lnTo>
                  </a:path>
                </a:pathLst>
              </a:custGeom>
              <a:noFill/>
              <a:ln w="12700" cap="rnd">
                <a:solidFill>
                  <a:srgbClr val="4677BF"/>
                </a:solidFill>
                <a:prstDash val="solid"/>
                <a:round/>
                <a:headEnd/>
                <a:tailEnd/>
              </a:ln>
            </p:spPr>
            <p:txBody>
              <a:bodyPr/>
              <a:lstStyle/>
              <a:p>
                <a:endParaRPr lang="en-US"/>
              </a:p>
            </p:txBody>
          </p:sp>
          <p:sp>
            <p:nvSpPr>
              <p:cNvPr id="529724" name="Freeform 316"/>
              <p:cNvSpPr>
                <a:spLocks/>
              </p:cNvSpPr>
              <p:nvPr/>
            </p:nvSpPr>
            <p:spPr bwMode="auto">
              <a:xfrm>
                <a:off x="4125" y="1374"/>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29725" name="Text Box 317"/>
              <p:cNvSpPr txBox="1">
                <a:spLocks noChangeArrowheads="1"/>
              </p:cNvSpPr>
              <p:nvPr/>
            </p:nvSpPr>
            <p:spPr bwMode="auto">
              <a:xfrm>
                <a:off x="4716" y="1104"/>
                <a:ext cx="612" cy="346"/>
              </a:xfrm>
              <a:prstGeom prst="rect">
                <a:avLst/>
              </a:prstGeom>
              <a:noFill/>
              <a:ln w="9525">
                <a:noFill/>
                <a:miter lim="800000"/>
                <a:headEnd/>
                <a:tailEnd/>
              </a:ln>
              <a:effectLst/>
            </p:spPr>
            <p:txBody>
              <a:bodyPr>
                <a:spAutoFit/>
              </a:bodyPr>
              <a:lstStyle/>
              <a:p>
                <a:r>
                  <a:rPr lang="en-US" sz="1000" b="1" i="0">
                    <a:solidFill>
                      <a:schemeClr val="tx1"/>
                    </a:solidFill>
                  </a:rPr>
                  <a:t>Virtusa Offshore Network</a:t>
                </a:r>
              </a:p>
            </p:txBody>
          </p:sp>
          <p:sp>
            <p:nvSpPr>
              <p:cNvPr id="529726" name="Line 318"/>
              <p:cNvSpPr>
                <a:spLocks noChangeShapeType="1"/>
              </p:cNvSpPr>
              <p:nvPr/>
            </p:nvSpPr>
            <p:spPr bwMode="auto">
              <a:xfrm>
                <a:off x="4596" y="1632"/>
                <a:ext cx="336" cy="0"/>
              </a:xfrm>
              <a:prstGeom prst="line">
                <a:avLst/>
              </a:prstGeom>
              <a:noFill/>
              <a:ln w="9525">
                <a:solidFill>
                  <a:schemeClr val="tx1"/>
                </a:solidFill>
                <a:round/>
                <a:headEnd/>
                <a:tailEnd type="triangle" w="med" len="med"/>
              </a:ln>
              <a:effectLst/>
            </p:spPr>
            <p:txBody>
              <a:bodyPr/>
              <a:lstStyle/>
              <a:p>
                <a:endParaRPr lang="en-US"/>
              </a:p>
            </p:txBody>
          </p:sp>
          <p:sp>
            <p:nvSpPr>
              <p:cNvPr id="529727" name="Rectangle 319"/>
              <p:cNvSpPr>
                <a:spLocks noChangeArrowheads="1"/>
              </p:cNvSpPr>
              <p:nvPr/>
            </p:nvSpPr>
            <p:spPr bwMode="auto">
              <a:xfrm>
                <a:off x="4644" y="1592"/>
                <a:ext cx="192" cy="76"/>
              </a:xfrm>
              <a:prstGeom prst="rect">
                <a:avLst/>
              </a:prstGeom>
              <a:solidFill>
                <a:srgbClr val="FFFFFF"/>
              </a:solidFill>
              <a:ln w="9525">
                <a:noFill/>
                <a:miter lim="800000"/>
                <a:headEnd/>
                <a:tailEnd/>
              </a:ln>
            </p:spPr>
            <p:txBody>
              <a:bodyPr/>
              <a:lstStyle/>
              <a:p>
                <a:endParaRPr lang="en-US"/>
              </a:p>
            </p:txBody>
          </p:sp>
          <p:sp>
            <p:nvSpPr>
              <p:cNvPr id="529728" name="Rectangle 320"/>
              <p:cNvSpPr>
                <a:spLocks noChangeArrowheads="1"/>
              </p:cNvSpPr>
              <p:nvPr/>
            </p:nvSpPr>
            <p:spPr bwMode="auto">
              <a:xfrm>
                <a:off x="4636" y="1592"/>
                <a:ext cx="214" cy="67"/>
              </a:xfrm>
              <a:prstGeom prst="rect">
                <a:avLst/>
              </a:prstGeom>
              <a:noFill/>
              <a:ln w="9525">
                <a:noFill/>
                <a:miter lim="800000"/>
                <a:headEnd/>
                <a:tailEnd/>
              </a:ln>
            </p:spPr>
            <p:txBody>
              <a:bodyPr wrap="none" lIns="0" tIns="0" rIns="0" bIns="0">
                <a:spAutoFit/>
              </a:bodyPr>
              <a:lstStyle/>
              <a:p>
                <a:r>
                  <a:rPr lang="en-US" sz="700" b="1" i="0">
                    <a:solidFill>
                      <a:srgbClr val="333399"/>
                    </a:solidFill>
                    <a:latin typeface="Arial" charset="0"/>
                  </a:rPr>
                  <a:t>Execute</a:t>
                </a:r>
                <a:endParaRPr lang="en-US" b="1"/>
              </a:p>
            </p:txBody>
          </p:sp>
          <p:sp>
            <p:nvSpPr>
              <p:cNvPr id="529729" name="Text Box 321"/>
              <p:cNvSpPr txBox="1">
                <a:spLocks noChangeArrowheads="1"/>
              </p:cNvSpPr>
              <p:nvPr/>
            </p:nvSpPr>
            <p:spPr bwMode="auto">
              <a:xfrm>
                <a:off x="3968" y="1568"/>
                <a:ext cx="548" cy="289"/>
              </a:xfrm>
              <a:prstGeom prst="rect">
                <a:avLst/>
              </a:prstGeom>
              <a:noFill/>
              <a:ln w="9525">
                <a:noFill/>
                <a:miter lim="800000"/>
                <a:headEnd/>
                <a:tailEnd/>
              </a:ln>
              <a:effectLst/>
            </p:spPr>
            <p:txBody>
              <a:bodyPr>
                <a:spAutoFit/>
              </a:bodyPr>
              <a:lstStyle/>
              <a:p>
                <a:pPr algn="l"/>
                <a:r>
                  <a:rPr lang="en-US" sz="800" b="1" i="0">
                    <a:solidFill>
                      <a:schemeClr val="tx1"/>
                    </a:solidFill>
                  </a:rPr>
                  <a:t>Virtusa Offshore</a:t>
                </a:r>
              </a:p>
              <a:p>
                <a:pPr algn="l"/>
                <a:r>
                  <a:rPr lang="en-US" sz="800" b="1" i="0">
                    <a:solidFill>
                      <a:schemeClr val="tx1"/>
                    </a:solidFill>
                  </a:rPr>
                  <a:t>Testing team</a:t>
                </a:r>
              </a:p>
            </p:txBody>
          </p:sp>
        </p:grpSp>
        <p:pic>
          <p:nvPicPr>
            <p:cNvPr id="529730" name="Picture 322" descr="01"/>
            <p:cNvPicPr>
              <a:picLocks noChangeAspect="1" noChangeArrowheads="1"/>
            </p:cNvPicPr>
            <p:nvPr/>
          </p:nvPicPr>
          <p:blipFill>
            <a:blip r:embed="rId38" cstate="print"/>
            <a:srcRect/>
            <a:stretch>
              <a:fillRect/>
            </a:stretch>
          </p:blipFill>
          <p:spPr bwMode="auto">
            <a:xfrm>
              <a:off x="1428" y="1100"/>
              <a:ext cx="464" cy="464"/>
            </a:xfrm>
            <a:prstGeom prst="rect">
              <a:avLst/>
            </a:prstGeom>
            <a:noFill/>
            <a:ln w="9525">
              <a:solidFill>
                <a:srgbClr val="B2B2B2"/>
              </a:solidFill>
              <a:miter lim="800000"/>
              <a:headEnd/>
              <a:tailEnd/>
            </a:ln>
          </p:spPr>
        </p:pic>
      </p:grpSp>
      <p:grpSp>
        <p:nvGrpSpPr>
          <p:cNvPr id="16" name="Group 323"/>
          <p:cNvGrpSpPr>
            <a:grpSpLocks/>
          </p:cNvGrpSpPr>
          <p:nvPr/>
        </p:nvGrpSpPr>
        <p:grpSpPr bwMode="auto">
          <a:xfrm>
            <a:off x="390525" y="2946400"/>
            <a:ext cx="8305800" cy="1752600"/>
            <a:chOff x="246" y="1856"/>
            <a:chExt cx="5232" cy="1104"/>
          </a:xfrm>
        </p:grpSpPr>
        <p:sp>
          <p:nvSpPr>
            <p:cNvPr id="529732" name="Rectangle 324"/>
            <p:cNvSpPr>
              <a:spLocks noChangeArrowheads="1"/>
            </p:cNvSpPr>
            <p:nvPr/>
          </p:nvSpPr>
          <p:spPr bwMode="auto">
            <a:xfrm>
              <a:off x="246" y="1856"/>
              <a:ext cx="5232" cy="1104"/>
            </a:xfrm>
            <a:prstGeom prst="rect">
              <a:avLst/>
            </a:prstGeom>
            <a:solidFill>
              <a:srgbClr val="DBEAF5"/>
            </a:solidFill>
            <a:ln w="9525">
              <a:solidFill>
                <a:schemeClr val="tx1"/>
              </a:solidFill>
              <a:miter lim="800000"/>
              <a:headEnd/>
              <a:tailEnd/>
            </a:ln>
            <a:effectLst/>
          </p:spPr>
          <p:txBody>
            <a:bodyPr wrap="none" anchor="ctr"/>
            <a:lstStyle/>
            <a:p>
              <a:endParaRPr lang="en-US"/>
            </a:p>
          </p:txBody>
        </p:sp>
        <p:sp>
          <p:nvSpPr>
            <p:cNvPr id="529733" name="AutoShape 325"/>
            <p:cNvSpPr>
              <a:spLocks noChangeArrowheads="1"/>
            </p:cNvSpPr>
            <p:nvPr/>
          </p:nvSpPr>
          <p:spPr bwMode="auto">
            <a:xfrm>
              <a:off x="1156" y="2379"/>
              <a:ext cx="281" cy="121"/>
            </a:xfrm>
            <a:prstGeom prst="leftRightArrow">
              <a:avLst>
                <a:gd name="adj1" fmla="val 34611"/>
                <a:gd name="adj2" fmla="val 55736"/>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29734" name="Text Box 326"/>
            <p:cNvSpPr txBox="1">
              <a:spLocks noChangeArrowheads="1"/>
            </p:cNvSpPr>
            <p:nvPr/>
          </p:nvSpPr>
          <p:spPr bwMode="auto">
            <a:xfrm>
              <a:off x="1448" y="2628"/>
              <a:ext cx="445" cy="250"/>
            </a:xfrm>
            <a:prstGeom prst="rect">
              <a:avLst/>
            </a:prstGeom>
            <a:noFill/>
            <a:ln w="9525" algn="ctr">
              <a:noFill/>
              <a:miter lim="800000"/>
              <a:headEnd/>
              <a:tailEnd/>
            </a:ln>
            <a:effectLst/>
          </p:spPr>
          <p:txBody>
            <a:bodyPr wrap="none">
              <a:spAutoFit/>
            </a:bodyPr>
            <a:lstStyle/>
            <a:p>
              <a:r>
                <a:rPr lang="en-US" sz="1000" b="1" i="0">
                  <a:solidFill>
                    <a:schemeClr val="tx1"/>
                  </a:solidFill>
                </a:rPr>
                <a:t>Onsite</a:t>
              </a:r>
            </a:p>
            <a:p>
              <a:r>
                <a:rPr lang="en-US" sz="1000" b="1" i="0">
                  <a:solidFill>
                    <a:schemeClr val="tx1"/>
                  </a:solidFill>
                </a:rPr>
                <a:t>Meetings</a:t>
              </a:r>
            </a:p>
          </p:txBody>
        </p:sp>
        <p:sp>
          <p:nvSpPr>
            <p:cNvPr id="529735" name="AutoShape 327"/>
            <p:cNvSpPr>
              <a:spLocks noChangeArrowheads="1"/>
            </p:cNvSpPr>
            <p:nvPr/>
          </p:nvSpPr>
          <p:spPr bwMode="auto">
            <a:xfrm>
              <a:off x="1415" y="1894"/>
              <a:ext cx="540" cy="335"/>
            </a:xfrm>
            <a:prstGeom prst="roundRect">
              <a:avLst>
                <a:gd name="adj" fmla="val 16667"/>
              </a:avLst>
            </a:prstGeom>
            <a:solidFill>
              <a:srgbClr val="FDEBBF"/>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grpSp>
          <p:nvGrpSpPr>
            <p:cNvPr id="17" name="Group 328"/>
            <p:cNvGrpSpPr>
              <a:grpSpLocks/>
            </p:cNvGrpSpPr>
            <p:nvPr/>
          </p:nvGrpSpPr>
          <p:grpSpPr bwMode="auto">
            <a:xfrm>
              <a:off x="1944" y="2362"/>
              <a:ext cx="353" cy="261"/>
              <a:chOff x="2168" y="3168"/>
              <a:chExt cx="376" cy="336"/>
            </a:xfrm>
          </p:grpSpPr>
          <p:sp>
            <p:nvSpPr>
              <p:cNvPr id="529737" name="AutoShape 329"/>
              <p:cNvSpPr>
                <a:spLocks noChangeArrowheads="1"/>
              </p:cNvSpPr>
              <p:nvPr/>
            </p:nvSpPr>
            <p:spPr bwMode="auto">
              <a:xfrm rot="10800000">
                <a:off x="216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738" name="AutoShape 330"/>
              <p:cNvSpPr>
                <a:spLocks noChangeArrowheads="1"/>
              </p:cNvSpPr>
              <p:nvPr/>
            </p:nvSpPr>
            <p:spPr bwMode="auto">
              <a:xfrm rot="10800000">
                <a:off x="220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739" name="AutoShape 331"/>
              <p:cNvSpPr>
                <a:spLocks noChangeArrowheads="1"/>
              </p:cNvSpPr>
              <p:nvPr/>
            </p:nvSpPr>
            <p:spPr bwMode="auto">
              <a:xfrm rot="10800000">
                <a:off x="2256"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740" name="AutoShape 332"/>
              <p:cNvSpPr>
                <a:spLocks noChangeArrowheads="1"/>
              </p:cNvSpPr>
              <p:nvPr/>
            </p:nvSpPr>
            <p:spPr bwMode="auto">
              <a:xfrm rot="10800000">
                <a:off x="2304" y="3168"/>
                <a:ext cx="240" cy="336"/>
              </a:xfrm>
              <a:prstGeom prst="foldedCorner">
                <a:avLst>
                  <a:gd name="adj" fmla="val 12500"/>
                </a:avLst>
              </a:prstGeom>
              <a:solidFill>
                <a:schemeClr val="accent2"/>
              </a:solidFill>
              <a:ln w="9525">
                <a:solidFill>
                  <a:schemeClr val="tx1"/>
                </a:solidFill>
                <a:round/>
                <a:headEnd/>
                <a:tailEnd/>
              </a:ln>
              <a:effectLst/>
            </p:spPr>
            <p:txBody>
              <a:bodyPr wrap="none" anchor="ctr"/>
              <a:lstStyle/>
              <a:p>
                <a:endParaRPr lang="en-US"/>
              </a:p>
            </p:txBody>
          </p:sp>
        </p:grpSp>
        <p:sp>
          <p:nvSpPr>
            <p:cNvPr id="529741" name="Text Box 333"/>
            <p:cNvSpPr txBox="1">
              <a:spLocks noChangeArrowheads="1"/>
            </p:cNvSpPr>
            <p:nvPr/>
          </p:nvSpPr>
          <p:spPr bwMode="auto">
            <a:xfrm>
              <a:off x="1899" y="2660"/>
              <a:ext cx="622" cy="154"/>
            </a:xfrm>
            <a:prstGeom prst="rect">
              <a:avLst/>
            </a:prstGeom>
            <a:noFill/>
            <a:ln w="9525">
              <a:noFill/>
              <a:miter lim="800000"/>
              <a:headEnd/>
              <a:tailEnd/>
            </a:ln>
            <a:effectLst/>
          </p:spPr>
          <p:txBody>
            <a:bodyPr wrap="none">
              <a:spAutoFit/>
            </a:bodyPr>
            <a:lstStyle/>
            <a:p>
              <a:pPr algn="l"/>
              <a:r>
                <a:rPr lang="en-US" sz="1000" b="1" i="0">
                  <a:solidFill>
                    <a:schemeClr val="tx1"/>
                  </a:solidFill>
                </a:rPr>
                <a:t>Test Artifacts</a:t>
              </a:r>
            </a:p>
          </p:txBody>
        </p:sp>
        <p:sp>
          <p:nvSpPr>
            <p:cNvPr id="529742" name="AutoShape 334"/>
            <p:cNvSpPr>
              <a:spLocks noChangeArrowheads="1"/>
            </p:cNvSpPr>
            <p:nvPr/>
          </p:nvSpPr>
          <p:spPr bwMode="auto">
            <a:xfrm>
              <a:off x="2304" y="2375"/>
              <a:ext cx="1306" cy="120"/>
            </a:xfrm>
            <a:prstGeom prst="leftRightArrow">
              <a:avLst>
                <a:gd name="adj1" fmla="val 34972"/>
                <a:gd name="adj2" fmla="val 120422"/>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graphicFrame>
          <p:nvGraphicFramePr>
            <p:cNvPr id="529743" name="Object 335"/>
            <p:cNvGraphicFramePr>
              <a:graphicFrameLocks noChangeAspect="1"/>
            </p:cNvGraphicFramePr>
            <p:nvPr/>
          </p:nvGraphicFramePr>
          <p:xfrm>
            <a:off x="1477" y="1945"/>
            <a:ext cx="195" cy="164"/>
          </p:xfrm>
          <a:graphic>
            <a:graphicData uri="http://schemas.openxmlformats.org/presentationml/2006/ole">
              <p:oleObj spid="_x0000_s460809" name="Image" r:id="rId39" imgW="2222222" imgH="2374603" progId="">
                <p:embed/>
              </p:oleObj>
            </a:graphicData>
          </a:graphic>
        </p:graphicFrame>
        <p:graphicFrame>
          <p:nvGraphicFramePr>
            <p:cNvPr id="529744" name="Object 336"/>
            <p:cNvGraphicFramePr>
              <a:graphicFrameLocks noChangeAspect="1"/>
            </p:cNvGraphicFramePr>
            <p:nvPr/>
          </p:nvGraphicFramePr>
          <p:xfrm>
            <a:off x="1702" y="1945"/>
            <a:ext cx="195" cy="164"/>
          </p:xfrm>
          <a:graphic>
            <a:graphicData uri="http://schemas.openxmlformats.org/presentationml/2006/ole">
              <p:oleObj spid="_x0000_s460810" name="Image" r:id="rId40" imgW="2222222" imgH="2374603" progId="">
                <p:embed/>
              </p:oleObj>
            </a:graphicData>
          </a:graphic>
        </p:graphicFrame>
        <p:sp>
          <p:nvSpPr>
            <p:cNvPr id="529745" name="Text Box 337"/>
            <p:cNvSpPr txBox="1">
              <a:spLocks noChangeArrowheads="1"/>
            </p:cNvSpPr>
            <p:nvPr/>
          </p:nvSpPr>
          <p:spPr bwMode="auto">
            <a:xfrm>
              <a:off x="1368" y="2097"/>
              <a:ext cx="667" cy="135"/>
            </a:xfrm>
            <a:prstGeom prst="rect">
              <a:avLst/>
            </a:prstGeom>
            <a:noFill/>
            <a:ln w="9525">
              <a:noFill/>
              <a:miter lim="800000"/>
              <a:headEnd/>
              <a:tailEnd/>
            </a:ln>
            <a:effectLst/>
          </p:spPr>
          <p:txBody>
            <a:bodyPr wrap="none">
              <a:spAutoFit/>
            </a:bodyPr>
            <a:lstStyle/>
            <a:p>
              <a:pPr algn="l"/>
              <a:r>
                <a:rPr lang="en-US" sz="800" b="1" i="0">
                  <a:solidFill>
                    <a:schemeClr val="tx1"/>
                  </a:solidFill>
                </a:rPr>
                <a:t>Virtusa Sales team</a:t>
              </a:r>
            </a:p>
          </p:txBody>
        </p:sp>
        <p:grpSp>
          <p:nvGrpSpPr>
            <p:cNvPr id="18" name="Group 338"/>
            <p:cNvGrpSpPr>
              <a:grpSpLocks/>
            </p:cNvGrpSpPr>
            <p:nvPr/>
          </p:nvGrpSpPr>
          <p:grpSpPr bwMode="auto">
            <a:xfrm>
              <a:off x="2889" y="2524"/>
              <a:ext cx="181" cy="74"/>
              <a:chOff x="3130" y="3568"/>
              <a:chExt cx="125" cy="62"/>
            </a:xfrm>
          </p:grpSpPr>
          <p:sp>
            <p:nvSpPr>
              <p:cNvPr id="529747" name="Rectangle 339"/>
              <p:cNvSpPr>
                <a:spLocks noChangeArrowheads="1"/>
              </p:cNvSpPr>
              <p:nvPr/>
            </p:nvSpPr>
            <p:spPr bwMode="auto">
              <a:xfrm>
                <a:off x="3130" y="3568"/>
                <a:ext cx="125" cy="62"/>
              </a:xfrm>
              <a:prstGeom prst="rect">
                <a:avLst/>
              </a:prstGeom>
              <a:solidFill>
                <a:srgbClr val="FFFFFF"/>
              </a:solidFill>
              <a:ln w="9525">
                <a:noFill/>
                <a:miter lim="800000"/>
                <a:headEnd/>
                <a:tailEnd/>
              </a:ln>
            </p:spPr>
            <p:txBody>
              <a:bodyPr/>
              <a:lstStyle/>
              <a:p>
                <a:endParaRPr lang="en-US"/>
              </a:p>
            </p:txBody>
          </p:sp>
          <p:sp>
            <p:nvSpPr>
              <p:cNvPr id="529748" name="Rectangle 340"/>
              <p:cNvSpPr>
                <a:spLocks noChangeArrowheads="1"/>
              </p:cNvSpPr>
              <p:nvPr/>
            </p:nvSpPr>
            <p:spPr bwMode="auto">
              <a:xfrm>
                <a:off x="3130" y="3568"/>
                <a:ext cx="125" cy="62"/>
              </a:xfrm>
              <a:prstGeom prst="rect">
                <a:avLst/>
              </a:prstGeom>
              <a:noFill/>
              <a:ln w="3175" cap="rnd">
                <a:solidFill>
                  <a:srgbClr val="000000"/>
                </a:solidFill>
                <a:round/>
                <a:headEnd/>
                <a:tailEnd/>
              </a:ln>
            </p:spPr>
            <p:txBody>
              <a:bodyPr/>
              <a:lstStyle/>
              <a:p>
                <a:endParaRPr lang="en-US"/>
              </a:p>
            </p:txBody>
          </p:sp>
          <p:sp>
            <p:nvSpPr>
              <p:cNvPr id="529749" name="Rectangle 341"/>
              <p:cNvSpPr>
                <a:spLocks noChangeArrowheads="1"/>
              </p:cNvSpPr>
              <p:nvPr/>
            </p:nvSpPr>
            <p:spPr bwMode="auto">
              <a:xfrm>
                <a:off x="3235" y="3572"/>
                <a:ext cx="12" cy="14"/>
              </a:xfrm>
              <a:prstGeom prst="rect">
                <a:avLst/>
              </a:prstGeom>
              <a:solidFill>
                <a:srgbClr val="FFFFFF"/>
              </a:solidFill>
              <a:ln w="9525">
                <a:noFill/>
                <a:miter lim="800000"/>
                <a:headEnd/>
                <a:tailEnd/>
              </a:ln>
            </p:spPr>
            <p:txBody>
              <a:bodyPr/>
              <a:lstStyle/>
              <a:p>
                <a:endParaRPr lang="en-US"/>
              </a:p>
            </p:txBody>
          </p:sp>
          <p:sp>
            <p:nvSpPr>
              <p:cNvPr id="529750" name="Rectangle 342"/>
              <p:cNvSpPr>
                <a:spLocks noChangeArrowheads="1"/>
              </p:cNvSpPr>
              <p:nvPr/>
            </p:nvSpPr>
            <p:spPr bwMode="auto">
              <a:xfrm>
                <a:off x="3235" y="3572"/>
                <a:ext cx="12" cy="14"/>
              </a:xfrm>
              <a:prstGeom prst="rect">
                <a:avLst/>
              </a:prstGeom>
              <a:noFill/>
              <a:ln w="3175" cap="rnd">
                <a:solidFill>
                  <a:srgbClr val="000000"/>
                </a:solidFill>
                <a:round/>
                <a:headEnd/>
                <a:tailEnd/>
              </a:ln>
            </p:spPr>
            <p:txBody>
              <a:bodyPr/>
              <a:lstStyle/>
              <a:p>
                <a:endParaRPr lang="en-US"/>
              </a:p>
            </p:txBody>
          </p:sp>
          <p:sp>
            <p:nvSpPr>
              <p:cNvPr id="529751" name="Freeform 343"/>
              <p:cNvSpPr>
                <a:spLocks/>
              </p:cNvSpPr>
              <p:nvPr/>
            </p:nvSpPr>
            <p:spPr bwMode="auto">
              <a:xfrm>
                <a:off x="3223" y="3573"/>
                <a:ext cx="25" cy="5"/>
              </a:xfrm>
              <a:custGeom>
                <a:avLst/>
                <a:gdLst/>
                <a:ahLst/>
                <a:cxnLst>
                  <a:cxn ang="0">
                    <a:pos x="0" y="4"/>
                  </a:cxn>
                  <a:cxn ang="0">
                    <a:pos x="9" y="2"/>
                  </a:cxn>
                  <a:cxn ang="0">
                    <a:pos x="10" y="4"/>
                  </a:cxn>
                  <a:cxn ang="0">
                    <a:pos x="18" y="5"/>
                  </a:cxn>
                  <a:cxn ang="0">
                    <a:pos x="19" y="4"/>
                  </a:cxn>
                  <a:cxn ang="0">
                    <a:pos x="28" y="2"/>
                  </a:cxn>
                  <a:cxn ang="0">
                    <a:pos x="29" y="4"/>
                  </a:cxn>
                  <a:cxn ang="0">
                    <a:pos x="37" y="5"/>
                  </a:cxn>
                  <a:cxn ang="0">
                    <a:pos x="38" y="4"/>
                  </a:cxn>
                </a:cxnLst>
                <a:rect l="0" t="0" r="r" b="b"/>
                <a:pathLst>
                  <a:path w="38" h="7">
                    <a:moveTo>
                      <a:pt x="0" y="4"/>
                    </a:moveTo>
                    <a:cubicBezTo>
                      <a:pt x="2" y="1"/>
                      <a:pt x="6" y="0"/>
                      <a:pt x="9" y="2"/>
                    </a:cubicBezTo>
                    <a:cubicBezTo>
                      <a:pt x="9" y="3"/>
                      <a:pt x="10" y="3"/>
                      <a:pt x="10" y="4"/>
                    </a:cubicBezTo>
                    <a:cubicBezTo>
                      <a:pt x="12" y="6"/>
                      <a:pt x="15" y="7"/>
                      <a:pt x="18" y="5"/>
                    </a:cubicBezTo>
                    <a:cubicBezTo>
                      <a:pt x="19" y="4"/>
                      <a:pt x="19" y="4"/>
                      <a:pt x="19" y="4"/>
                    </a:cubicBezTo>
                    <a:cubicBezTo>
                      <a:pt x="21" y="1"/>
                      <a:pt x="25" y="0"/>
                      <a:pt x="28" y="2"/>
                    </a:cubicBezTo>
                    <a:cubicBezTo>
                      <a:pt x="28" y="3"/>
                      <a:pt x="28" y="3"/>
                      <a:pt x="29" y="4"/>
                    </a:cubicBezTo>
                    <a:cubicBezTo>
                      <a:pt x="31" y="6"/>
                      <a:pt x="35" y="7"/>
                      <a:pt x="37" y="5"/>
                    </a:cubicBezTo>
                    <a:cubicBezTo>
                      <a:pt x="38" y="4"/>
                      <a:pt x="38" y="4"/>
                      <a:pt x="38" y="4"/>
                    </a:cubicBezTo>
                  </a:path>
                </a:pathLst>
              </a:custGeom>
              <a:noFill/>
              <a:ln w="3175" cap="rnd">
                <a:solidFill>
                  <a:srgbClr val="000000"/>
                </a:solidFill>
                <a:prstDash val="solid"/>
                <a:round/>
                <a:headEnd/>
                <a:tailEnd/>
              </a:ln>
            </p:spPr>
            <p:txBody>
              <a:bodyPr/>
              <a:lstStyle/>
              <a:p>
                <a:endParaRPr lang="en-US"/>
              </a:p>
            </p:txBody>
          </p:sp>
          <p:sp>
            <p:nvSpPr>
              <p:cNvPr id="529752" name="Freeform 344"/>
              <p:cNvSpPr>
                <a:spLocks/>
              </p:cNvSpPr>
              <p:nvPr/>
            </p:nvSpPr>
            <p:spPr bwMode="auto">
              <a:xfrm>
                <a:off x="3223" y="3577"/>
                <a:ext cx="25" cy="4"/>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29753" name="Freeform 345"/>
              <p:cNvSpPr>
                <a:spLocks/>
              </p:cNvSpPr>
              <p:nvPr/>
            </p:nvSpPr>
            <p:spPr bwMode="auto">
              <a:xfrm>
                <a:off x="3223" y="3580"/>
                <a:ext cx="25" cy="5"/>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29754" name="Freeform 346"/>
              <p:cNvSpPr>
                <a:spLocks/>
              </p:cNvSpPr>
              <p:nvPr/>
            </p:nvSpPr>
            <p:spPr bwMode="auto">
              <a:xfrm>
                <a:off x="3208" y="3572"/>
                <a:ext cx="13" cy="14"/>
              </a:xfrm>
              <a:custGeom>
                <a:avLst/>
                <a:gdLst/>
                <a:ahLst/>
                <a:cxnLst>
                  <a:cxn ang="0">
                    <a:pos x="0" y="31"/>
                  </a:cxn>
                  <a:cxn ang="0">
                    <a:pos x="30" y="0"/>
                  </a:cxn>
                  <a:cxn ang="0">
                    <a:pos x="60" y="31"/>
                  </a:cxn>
                  <a:cxn ang="0">
                    <a:pos x="60" y="31"/>
                  </a:cxn>
                  <a:cxn ang="0">
                    <a:pos x="30" y="63"/>
                  </a:cxn>
                  <a:cxn ang="0">
                    <a:pos x="0" y="31"/>
                  </a:cxn>
                </a:cxnLst>
                <a:rect l="0" t="0" r="r" b="b"/>
                <a:pathLst>
                  <a:path w="60" h="63">
                    <a:moveTo>
                      <a:pt x="0" y="31"/>
                    </a:moveTo>
                    <a:cubicBezTo>
                      <a:pt x="0" y="14"/>
                      <a:pt x="14" y="0"/>
                      <a:pt x="30" y="0"/>
                    </a:cubicBezTo>
                    <a:cubicBezTo>
                      <a:pt x="47" y="0"/>
                      <a:pt x="60" y="14"/>
                      <a:pt x="60" y="31"/>
                    </a:cubicBezTo>
                    <a:cubicBezTo>
                      <a:pt x="60" y="31"/>
                      <a:pt x="60" y="31"/>
                      <a:pt x="60" y="31"/>
                    </a:cubicBezTo>
                    <a:cubicBezTo>
                      <a:pt x="60" y="49"/>
                      <a:pt x="47" y="63"/>
                      <a:pt x="30" y="63"/>
                    </a:cubicBezTo>
                    <a:cubicBezTo>
                      <a:pt x="14" y="63"/>
                      <a:pt x="0" y="49"/>
                      <a:pt x="0" y="31"/>
                    </a:cubicBezTo>
                  </a:path>
                </a:pathLst>
              </a:custGeom>
              <a:solidFill>
                <a:srgbClr val="FFFFFF"/>
              </a:solidFill>
              <a:ln w="0">
                <a:solidFill>
                  <a:srgbClr val="000000"/>
                </a:solidFill>
                <a:prstDash val="solid"/>
                <a:round/>
                <a:headEnd/>
                <a:tailEnd/>
              </a:ln>
            </p:spPr>
            <p:txBody>
              <a:bodyPr/>
              <a:lstStyle/>
              <a:p>
                <a:endParaRPr lang="en-US"/>
              </a:p>
            </p:txBody>
          </p:sp>
          <p:sp>
            <p:nvSpPr>
              <p:cNvPr id="529755" name="Freeform 347"/>
              <p:cNvSpPr>
                <a:spLocks/>
              </p:cNvSpPr>
              <p:nvPr/>
            </p:nvSpPr>
            <p:spPr bwMode="auto">
              <a:xfrm>
                <a:off x="3208" y="3572"/>
                <a:ext cx="13" cy="14"/>
              </a:xfrm>
              <a:custGeom>
                <a:avLst/>
                <a:gdLst/>
                <a:ahLst/>
                <a:cxnLst>
                  <a:cxn ang="0">
                    <a:pos x="0" y="10"/>
                  </a:cxn>
                  <a:cxn ang="0">
                    <a:pos x="9" y="0"/>
                  </a:cxn>
                  <a:cxn ang="0">
                    <a:pos x="19" y="10"/>
                  </a:cxn>
                  <a:cxn ang="0">
                    <a:pos x="19" y="10"/>
                  </a:cxn>
                  <a:cxn ang="0">
                    <a:pos x="9" y="21"/>
                  </a:cxn>
                  <a:cxn ang="0">
                    <a:pos x="0" y="10"/>
                  </a:cxn>
                </a:cxnLst>
                <a:rect l="0" t="0" r="r" b="b"/>
                <a:pathLst>
                  <a:path w="19" h="21">
                    <a:moveTo>
                      <a:pt x="0" y="10"/>
                    </a:moveTo>
                    <a:cubicBezTo>
                      <a:pt x="0" y="5"/>
                      <a:pt x="4" y="0"/>
                      <a:pt x="9" y="0"/>
                    </a:cubicBezTo>
                    <a:cubicBezTo>
                      <a:pt x="15" y="0"/>
                      <a:pt x="19" y="5"/>
                      <a:pt x="19" y="10"/>
                    </a:cubicBezTo>
                    <a:cubicBezTo>
                      <a:pt x="19" y="10"/>
                      <a:pt x="19" y="10"/>
                      <a:pt x="19" y="10"/>
                    </a:cubicBezTo>
                    <a:cubicBezTo>
                      <a:pt x="19" y="16"/>
                      <a:pt x="15" y="21"/>
                      <a:pt x="9" y="21"/>
                    </a:cubicBezTo>
                    <a:cubicBezTo>
                      <a:pt x="4" y="21"/>
                      <a:pt x="0" y="16"/>
                      <a:pt x="0" y="10"/>
                    </a:cubicBezTo>
                  </a:path>
                </a:pathLst>
              </a:custGeom>
              <a:noFill/>
              <a:ln w="3175" cap="rnd">
                <a:solidFill>
                  <a:srgbClr val="000000"/>
                </a:solidFill>
                <a:prstDash val="solid"/>
                <a:round/>
                <a:headEnd/>
                <a:tailEnd/>
              </a:ln>
            </p:spPr>
            <p:txBody>
              <a:bodyPr/>
              <a:lstStyle/>
              <a:p>
                <a:endParaRPr lang="en-US"/>
              </a:p>
            </p:txBody>
          </p:sp>
          <p:sp>
            <p:nvSpPr>
              <p:cNvPr id="529756" name="Line 348"/>
              <p:cNvSpPr>
                <a:spLocks noChangeShapeType="1"/>
              </p:cNvSpPr>
              <p:nvPr/>
            </p:nvSpPr>
            <p:spPr bwMode="auto">
              <a:xfrm>
                <a:off x="3165" y="3601"/>
                <a:ext cx="51" cy="0"/>
              </a:xfrm>
              <a:prstGeom prst="line">
                <a:avLst/>
              </a:prstGeom>
              <a:noFill/>
              <a:ln w="3175" cap="rnd">
                <a:solidFill>
                  <a:srgbClr val="000000"/>
                </a:solidFill>
                <a:round/>
                <a:headEnd/>
                <a:tailEnd/>
              </a:ln>
            </p:spPr>
            <p:txBody>
              <a:bodyPr/>
              <a:lstStyle/>
              <a:p>
                <a:endParaRPr lang="en-US"/>
              </a:p>
            </p:txBody>
          </p:sp>
          <p:sp>
            <p:nvSpPr>
              <p:cNvPr id="529757" name="Line 349"/>
              <p:cNvSpPr>
                <a:spLocks noChangeShapeType="1"/>
              </p:cNvSpPr>
              <p:nvPr/>
            </p:nvSpPr>
            <p:spPr bwMode="auto">
              <a:xfrm>
                <a:off x="3165" y="3605"/>
                <a:ext cx="51" cy="0"/>
              </a:xfrm>
              <a:prstGeom prst="line">
                <a:avLst/>
              </a:prstGeom>
              <a:noFill/>
              <a:ln w="3175" cap="rnd">
                <a:solidFill>
                  <a:srgbClr val="000000"/>
                </a:solidFill>
                <a:round/>
                <a:headEnd/>
                <a:tailEnd/>
              </a:ln>
            </p:spPr>
            <p:txBody>
              <a:bodyPr/>
              <a:lstStyle/>
              <a:p>
                <a:endParaRPr lang="en-US"/>
              </a:p>
            </p:txBody>
          </p:sp>
          <p:sp>
            <p:nvSpPr>
              <p:cNvPr id="529758" name="Line 350"/>
              <p:cNvSpPr>
                <a:spLocks noChangeShapeType="1"/>
              </p:cNvSpPr>
              <p:nvPr/>
            </p:nvSpPr>
            <p:spPr bwMode="auto">
              <a:xfrm>
                <a:off x="3165" y="3609"/>
                <a:ext cx="51" cy="0"/>
              </a:xfrm>
              <a:prstGeom prst="line">
                <a:avLst/>
              </a:prstGeom>
              <a:noFill/>
              <a:ln w="3175" cap="rnd">
                <a:solidFill>
                  <a:srgbClr val="000000"/>
                </a:solidFill>
                <a:round/>
                <a:headEnd/>
                <a:tailEnd/>
              </a:ln>
            </p:spPr>
            <p:txBody>
              <a:bodyPr/>
              <a:lstStyle/>
              <a:p>
                <a:endParaRPr lang="en-US"/>
              </a:p>
            </p:txBody>
          </p:sp>
          <p:sp>
            <p:nvSpPr>
              <p:cNvPr id="529759" name="Line 351"/>
              <p:cNvSpPr>
                <a:spLocks noChangeShapeType="1"/>
              </p:cNvSpPr>
              <p:nvPr/>
            </p:nvSpPr>
            <p:spPr bwMode="auto">
              <a:xfrm>
                <a:off x="3133" y="3576"/>
                <a:ext cx="20" cy="0"/>
              </a:xfrm>
              <a:prstGeom prst="line">
                <a:avLst/>
              </a:prstGeom>
              <a:noFill/>
              <a:ln w="3175" cap="rnd">
                <a:solidFill>
                  <a:srgbClr val="000000"/>
                </a:solidFill>
                <a:round/>
                <a:headEnd/>
                <a:tailEnd/>
              </a:ln>
            </p:spPr>
            <p:txBody>
              <a:bodyPr/>
              <a:lstStyle/>
              <a:p>
                <a:endParaRPr lang="en-US"/>
              </a:p>
            </p:txBody>
          </p:sp>
          <p:sp>
            <p:nvSpPr>
              <p:cNvPr id="529760" name="Line 352"/>
              <p:cNvSpPr>
                <a:spLocks noChangeShapeType="1"/>
              </p:cNvSpPr>
              <p:nvPr/>
            </p:nvSpPr>
            <p:spPr bwMode="auto">
              <a:xfrm>
                <a:off x="3133" y="3573"/>
                <a:ext cx="20" cy="0"/>
              </a:xfrm>
              <a:prstGeom prst="line">
                <a:avLst/>
              </a:prstGeom>
              <a:noFill/>
              <a:ln w="3175" cap="rnd">
                <a:solidFill>
                  <a:srgbClr val="000000"/>
                </a:solidFill>
                <a:round/>
                <a:headEnd/>
                <a:tailEnd/>
              </a:ln>
            </p:spPr>
            <p:txBody>
              <a:bodyPr/>
              <a:lstStyle/>
              <a:p>
                <a:endParaRPr lang="en-US"/>
              </a:p>
            </p:txBody>
          </p:sp>
          <p:sp>
            <p:nvSpPr>
              <p:cNvPr id="529761" name="Line 353"/>
              <p:cNvSpPr>
                <a:spLocks noChangeShapeType="1"/>
              </p:cNvSpPr>
              <p:nvPr/>
            </p:nvSpPr>
            <p:spPr bwMode="auto">
              <a:xfrm>
                <a:off x="3133" y="3571"/>
                <a:ext cx="20" cy="0"/>
              </a:xfrm>
              <a:prstGeom prst="line">
                <a:avLst/>
              </a:prstGeom>
              <a:noFill/>
              <a:ln w="3175" cap="rnd">
                <a:solidFill>
                  <a:srgbClr val="000000"/>
                </a:solidFill>
                <a:round/>
                <a:headEnd/>
                <a:tailEnd/>
              </a:ln>
            </p:spPr>
            <p:txBody>
              <a:bodyPr/>
              <a:lstStyle/>
              <a:p>
                <a:endParaRPr lang="en-US"/>
              </a:p>
            </p:txBody>
          </p:sp>
        </p:grpSp>
        <p:sp>
          <p:nvSpPr>
            <p:cNvPr id="529762" name="Rectangle 354"/>
            <p:cNvSpPr>
              <a:spLocks noChangeArrowheads="1"/>
            </p:cNvSpPr>
            <p:nvPr/>
          </p:nvSpPr>
          <p:spPr bwMode="auto">
            <a:xfrm>
              <a:off x="2881" y="2635"/>
              <a:ext cx="255" cy="96"/>
            </a:xfrm>
            <a:prstGeom prst="rect">
              <a:avLst/>
            </a:prstGeom>
            <a:noFill/>
            <a:ln w="9525">
              <a:noFill/>
              <a:miter lim="800000"/>
              <a:headEnd/>
              <a:tailEnd/>
            </a:ln>
          </p:spPr>
          <p:txBody>
            <a:bodyPr wrap="none" lIns="0" tIns="0" rIns="0" bIns="0">
              <a:spAutoFit/>
            </a:bodyPr>
            <a:lstStyle/>
            <a:p>
              <a:r>
                <a:rPr lang="en-US" sz="1000" b="1" i="0">
                  <a:solidFill>
                    <a:srgbClr val="000000"/>
                  </a:solidFill>
                </a:rPr>
                <a:t>E Mails</a:t>
              </a:r>
              <a:endParaRPr lang="en-US" sz="1000" b="1"/>
            </a:p>
          </p:txBody>
        </p:sp>
        <p:grpSp>
          <p:nvGrpSpPr>
            <p:cNvPr id="19" name="Group 355"/>
            <p:cNvGrpSpPr>
              <a:grpSpLocks/>
            </p:cNvGrpSpPr>
            <p:nvPr/>
          </p:nvGrpSpPr>
          <p:grpSpPr bwMode="auto">
            <a:xfrm>
              <a:off x="2889" y="2197"/>
              <a:ext cx="160" cy="98"/>
              <a:chOff x="3670" y="3521"/>
              <a:chExt cx="69" cy="61"/>
            </a:xfrm>
          </p:grpSpPr>
          <p:sp>
            <p:nvSpPr>
              <p:cNvPr id="529764" name="Freeform 356"/>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solidFill>
                <a:srgbClr val="E8EEF7"/>
              </a:solidFill>
              <a:ln w="0">
                <a:solidFill>
                  <a:srgbClr val="000000"/>
                </a:solidFill>
                <a:prstDash val="solid"/>
                <a:round/>
                <a:headEnd/>
                <a:tailEnd/>
              </a:ln>
            </p:spPr>
            <p:txBody>
              <a:bodyPr/>
              <a:lstStyle/>
              <a:p>
                <a:endParaRPr lang="en-US"/>
              </a:p>
            </p:txBody>
          </p:sp>
          <p:sp>
            <p:nvSpPr>
              <p:cNvPr id="529765" name="Freeform 357"/>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noFill/>
              <a:ln w="3175" cap="rnd">
                <a:solidFill>
                  <a:srgbClr val="000000"/>
                </a:solidFill>
                <a:prstDash val="solid"/>
                <a:round/>
                <a:headEnd/>
                <a:tailEnd/>
              </a:ln>
            </p:spPr>
            <p:txBody>
              <a:bodyPr/>
              <a:lstStyle/>
              <a:p>
                <a:endParaRPr lang="en-US"/>
              </a:p>
            </p:txBody>
          </p:sp>
          <p:sp>
            <p:nvSpPr>
              <p:cNvPr id="529766" name="Rectangle 358"/>
              <p:cNvSpPr>
                <a:spLocks noChangeArrowheads="1"/>
              </p:cNvSpPr>
              <p:nvPr/>
            </p:nvSpPr>
            <p:spPr bwMode="auto">
              <a:xfrm>
                <a:off x="3683" y="3545"/>
                <a:ext cx="42" cy="37"/>
              </a:xfrm>
              <a:prstGeom prst="rect">
                <a:avLst/>
              </a:prstGeom>
              <a:solidFill>
                <a:srgbClr val="E8EEF7"/>
              </a:solidFill>
              <a:ln w="9525">
                <a:noFill/>
                <a:miter lim="800000"/>
                <a:headEnd/>
                <a:tailEnd/>
              </a:ln>
            </p:spPr>
            <p:txBody>
              <a:bodyPr/>
              <a:lstStyle/>
              <a:p>
                <a:endParaRPr lang="en-US"/>
              </a:p>
            </p:txBody>
          </p:sp>
          <p:sp>
            <p:nvSpPr>
              <p:cNvPr id="529767" name="Rectangle 359"/>
              <p:cNvSpPr>
                <a:spLocks noChangeArrowheads="1"/>
              </p:cNvSpPr>
              <p:nvPr/>
            </p:nvSpPr>
            <p:spPr bwMode="auto">
              <a:xfrm>
                <a:off x="3683" y="3545"/>
                <a:ext cx="42" cy="37"/>
              </a:xfrm>
              <a:prstGeom prst="rect">
                <a:avLst/>
              </a:prstGeom>
              <a:noFill/>
              <a:ln w="3175" cap="rnd">
                <a:solidFill>
                  <a:srgbClr val="000000"/>
                </a:solidFill>
                <a:round/>
                <a:headEnd/>
                <a:tailEnd/>
              </a:ln>
            </p:spPr>
            <p:txBody>
              <a:bodyPr/>
              <a:lstStyle/>
              <a:p>
                <a:endParaRPr lang="en-US"/>
              </a:p>
            </p:txBody>
          </p:sp>
          <p:sp>
            <p:nvSpPr>
              <p:cNvPr id="529768" name="Freeform 360"/>
              <p:cNvSpPr>
                <a:spLocks noEditPoints="1"/>
              </p:cNvSpPr>
              <p:nvPr/>
            </p:nvSpPr>
            <p:spPr bwMode="auto">
              <a:xfrm>
                <a:off x="3696" y="3554"/>
                <a:ext cx="16" cy="20"/>
              </a:xfrm>
              <a:custGeom>
                <a:avLst/>
                <a:gdLst/>
                <a:ahLst/>
                <a:cxnLst>
                  <a:cxn ang="0">
                    <a:pos x="0" y="7"/>
                  </a:cxn>
                  <a:cxn ang="0">
                    <a:pos x="6" y="7"/>
                  </a:cxn>
                  <a:cxn ang="0">
                    <a:pos x="6" y="0"/>
                  </a:cxn>
                  <a:cxn ang="0">
                    <a:pos x="0" y="0"/>
                  </a:cxn>
                  <a:cxn ang="0">
                    <a:pos x="0" y="7"/>
                  </a:cxn>
                  <a:cxn ang="0">
                    <a:pos x="10" y="7"/>
                  </a:cxn>
                  <a:cxn ang="0">
                    <a:pos x="16" y="7"/>
                  </a:cxn>
                  <a:cxn ang="0">
                    <a:pos x="16" y="0"/>
                  </a:cxn>
                  <a:cxn ang="0">
                    <a:pos x="10" y="0"/>
                  </a:cxn>
                  <a:cxn ang="0">
                    <a:pos x="10" y="7"/>
                  </a:cxn>
                  <a:cxn ang="0">
                    <a:pos x="19" y="7"/>
                  </a:cxn>
                  <a:cxn ang="0">
                    <a:pos x="25" y="7"/>
                  </a:cxn>
                  <a:cxn ang="0">
                    <a:pos x="25" y="0"/>
                  </a:cxn>
                  <a:cxn ang="0">
                    <a:pos x="19" y="0"/>
                  </a:cxn>
                  <a:cxn ang="0">
                    <a:pos x="19" y="7"/>
                  </a:cxn>
                  <a:cxn ang="0">
                    <a:pos x="0" y="18"/>
                  </a:cxn>
                  <a:cxn ang="0">
                    <a:pos x="6" y="18"/>
                  </a:cxn>
                  <a:cxn ang="0">
                    <a:pos x="6" y="11"/>
                  </a:cxn>
                  <a:cxn ang="0">
                    <a:pos x="0" y="11"/>
                  </a:cxn>
                  <a:cxn ang="0">
                    <a:pos x="0" y="18"/>
                  </a:cxn>
                  <a:cxn ang="0">
                    <a:pos x="10" y="18"/>
                  </a:cxn>
                  <a:cxn ang="0">
                    <a:pos x="16" y="18"/>
                  </a:cxn>
                  <a:cxn ang="0">
                    <a:pos x="16" y="11"/>
                  </a:cxn>
                  <a:cxn ang="0">
                    <a:pos x="10" y="11"/>
                  </a:cxn>
                  <a:cxn ang="0">
                    <a:pos x="10" y="18"/>
                  </a:cxn>
                  <a:cxn ang="0">
                    <a:pos x="19" y="18"/>
                  </a:cxn>
                  <a:cxn ang="0">
                    <a:pos x="25" y="18"/>
                  </a:cxn>
                  <a:cxn ang="0">
                    <a:pos x="25" y="11"/>
                  </a:cxn>
                  <a:cxn ang="0">
                    <a:pos x="19" y="11"/>
                  </a:cxn>
                  <a:cxn ang="0">
                    <a:pos x="19" y="18"/>
                  </a:cxn>
                  <a:cxn ang="0">
                    <a:pos x="0" y="29"/>
                  </a:cxn>
                  <a:cxn ang="0">
                    <a:pos x="6" y="29"/>
                  </a:cxn>
                  <a:cxn ang="0">
                    <a:pos x="6" y="22"/>
                  </a:cxn>
                  <a:cxn ang="0">
                    <a:pos x="0" y="22"/>
                  </a:cxn>
                  <a:cxn ang="0">
                    <a:pos x="0" y="29"/>
                  </a:cxn>
                  <a:cxn ang="0">
                    <a:pos x="10" y="29"/>
                  </a:cxn>
                  <a:cxn ang="0">
                    <a:pos x="16" y="29"/>
                  </a:cxn>
                  <a:cxn ang="0">
                    <a:pos x="16" y="22"/>
                  </a:cxn>
                  <a:cxn ang="0">
                    <a:pos x="10" y="22"/>
                  </a:cxn>
                  <a:cxn ang="0">
                    <a:pos x="10" y="29"/>
                  </a:cxn>
                  <a:cxn ang="0">
                    <a:pos x="19" y="29"/>
                  </a:cxn>
                  <a:cxn ang="0">
                    <a:pos x="25" y="29"/>
                  </a:cxn>
                  <a:cxn ang="0">
                    <a:pos x="25" y="22"/>
                  </a:cxn>
                  <a:cxn ang="0">
                    <a:pos x="19" y="22"/>
                  </a:cxn>
                  <a:cxn ang="0">
                    <a:pos x="19" y="29"/>
                  </a:cxn>
                </a:cxnLst>
                <a:rect l="0" t="0" r="r" b="b"/>
                <a:pathLst>
                  <a:path w="25" h="29">
                    <a:moveTo>
                      <a:pt x="0" y="7"/>
                    </a:moveTo>
                    <a:lnTo>
                      <a:pt x="6" y="7"/>
                    </a:lnTo>
                    <a:lnTo>
                      <a:pt x="6" y="0"/>
                    </a:lnTo>
                    <a:lnTo>
                      <a:pt x="0" y="0"/>
                    </a:lnTo>
                    <a:lnTo>
                      <a:pt x="0" y="7"/>
                    </a:lnTo>
                    <a:close/>
                    <a:moveTo>
                      <a:pt x="10" y="7"/>
                    </a:moveTo>
                    <a:lnTo>
                      <a:pt x="16" y="7"/>
                    </a:lnTo>
                    <a:lnTo>
                      <a:pt x="16" y="0"/>
                    </a:lnTo>
                    <a:lnTo>
                      <a:pt x="10" y="0"/>
                    </a:lnTo>
                    <a:lnTo>
                      <a:pt x="10" y="7"/>
                    </a:lnTo>
                    <a:close/>
                    <a:moveTo>
                      <a:pt x="19" y="7"/>
                    </a:moveTo>
                    <a:lnTo>
                      <a:pt x="25" y="7"/>
                    </a:lnTo>
                    <a:lnTo>
                      <a:pt x="25" y="0"/>
                    </a:lnTo>
                    <a:lnTo>
                      <a:pt x="19" y="0"/>
                    </a:lnTo>
                    <a:lnTo>
                      <a:pt x="19" y="7"/>
                    </a:lnTo>
                    <a:close/>
                    <a:moveTo>
                      <a:pt x="0" y="18"/>
                    </a:moveTo>
                    <a:lnTo>
                      <a:pt x="6" y="18"/>
                    </a:lnTo>
                    <a:lnTo>
                      <a:pt x="6" y="11"/>
                    </a:lnTo>
                    <a:lnTo>
                      <a:pt x="0" y="11"/>
                    </a:lnTo>
                    <a:lnTo>
                      <a:pt x="0" y="18"/>
                    </a:lnTo>
                    <a:close/>
                    <a:moveTo>
                      <a:pt x="10" y="18"/>
                    </a:moveTo>
                    <a:lnTo>
                      <a:pt x="16" y="18"/>
                    </a:lnTo>
                    <a:lnTo>
                      <a:pt x="16" y="11"/>
                    </a:lnTo>
                    <a:lnTo>
                      <a:pt x="10" y="11"/>
                    </a:lnTo>
                    <a:lnTo>
                      <a:pt x="10" y="18"/>
                    </a:lnTo>
                    <a:close/>
                    <a:moveTo>
                      <a:pt x="19" y="18"/>
                    </a:moveTo>
                    <a:lnTo>
                      <a:pt x="25" y="18"/>
                    </a:lnTo>
                    <a:lnTo>
                      <a:pt x="25" y="11"/>
                    </a:lnTo>
                    <a:lnTo>
                      <a:pt x="19" y="11"/>
                    </a:lnTo>
                    <a:lnTo>
                      <a:pt x="19" y="18"/>
                    </a:lnTo>
                    <a:close/>
                    <a:moveTo>
                      <a:pt x="0" y="29"/>
                    </a:moveTo>
                    <a:lnTo>
                      <a:pt x="6" y="29"/>
                    </a:lnTo>
                    <a:lnTo>
                      <a:pt x="6" y="22"/>
                    </a:lnTo>
                    <a:lnTo>
                      <a:pt x="0" y="22"/>
                    </a:lnTo>
                    <a:lnTo>
                      <a:pt x="0" y="29"/>
                    </a:lnTo>
                    <a:close/>
                    <a:moveTo>
                      <a:pt x="10" y="29"/>
                    </a:moveTo>
                    <a:lnTo>
                      <a:pt x="16" y="29"/>
                    </a:lnTo>
                    <a:lnTo>
                      <a:pt x="16" y="22"/>
                    </a:lnTo>
                    <a:lnTo>
                      <a:pt x="10" y="22"/>
                    </a:lnTo>
                    <a:lnTo>
                      <a:pt x="10" y="29"/>
                    </a:lnTo>
                    <a:close/>
                    <a:moveTo>
                      <a:pt x="19" y="29"/>
                    </a:moveTo>
                    <a:lnTo>
                      <a:pt x="25" y="29"/>
                    </a:lnTo>
                    <a:lnTo>
                      <a:pt x="25" y="22"/>
                    </a:lnTo>
                    <a:lnTo>
                      <a:pt x="19" y="22"/>
                    </a:lnTo>
                    <a:lnTo>
                      <a:pt x="19" y="29"/>
                    </a:lnTo>
                    <a:close/>
                  </a:path>
                </a:pathLst>
              </a:custGeom>
              <a:solidFill>
                <a:srgbClr val="E8EEF7"/>
              </a:solidFill>
              <a:ln w="9525">
                <a:noFill/>
                <a:round/>
                <a:headEnd/>
                <a:tailEnd/>
              </a:ln>
            </p:spPr>
            <p:txBody>
              <a:bodyPr/>
              <a:lstStyle/>
              <a:p>
                <a:endParaRPr lang="en-US"/>
              </a:p>
            </p:txBody>
          </p:sp>
          <p:sp>
            <p:nvSpPr>
              <p:cNvPr id="529769" name="Rectangle 361"/>
              <p:cNvSpPr>
                <a:spLocks noChangeArrowheads="1"/>
              </p:cNvSpPr>
              <p:nvPr/>
            </p:nvSpPr>
            <p:spPr bwMode="auto">
              <a:xfrm>
                <a:off x="3696" y="3554"/>
                <a:ext cx="4" cy="5"/>
              </a:xfrm>
              <a:prstGeom prst="rect">
                <a:avLst/>
              </a:prstGeom>
              <a:noFill/>
              <a:ln w="3175" cap="rnd">
                <a:solidFill>
                  <a:srgbClr val="000000"/>
                </a:solidFill>
                <a:round/>
                <a:headEnd/>
                <a:tailEnd/>
              </a:ln>
            </p:spPr>
            <p:txBody>
              <a:bodyPr/>
              <a:lstStyle/>
              <a:p>
                <a:endParaRPr lang="en-US"/>
              </a:p>
            </p:txBody>
          </p:sp>
          <p:sp>
            <p:nvSpPr>
              <p:cNvPr id="529770" name="Rectangle 362"/>
              <p:cNvSpPr>
                <a:spLocks noChangeArrowheads="1"/>
              </p:cNvSpPr>
              <p:nvPr/>
            </p:nvSpPr>
            <p:spPr bwMode="auto">
              <a:xfrm>
                <a:off x="3702" y="3554"/>
                <a:ext cx="4" cy="5"/>
              </a:xfrm>
              <a:prstGeom prst="rect">
                <a:avLst/>
              </a:prstGeom>
              <a:noFill/>
              <a:ln w="3175" cap="rnd">
                <a:solidFill>
                  <a:srgbClr val="000000"/>
                </a:solidFill>
                <a:round/>
                <a:headEnd/>
                <a:tailEnd/>
              </a:ln>
            </p:spPr>
            <p:txBody>
              <a:bodyPr/>
              <a:lstStyle/>
              <a:p>
                <a:endParaRPr lang="en-US"/>
              </a:p>
            </p:txBody>
          </p:sp>
          <p:sp>
            <p:nvSpPr>
              <p:cNvPr id="529771" name="Rectangle 363"/>
              <p:cNvSpPr>
                <a:spLocks noChangeArrowheads="1"/>
              </p:cNvSpPr>
              <p:nvPr/>
            </p:nvSpPr>
            <p:spPr bwMode="auto">
              <a:xfrm>
                <a:off x="3708" y="3554"/>
                <a:ext cx="4" cy="5"/>
              </a:xfrm>
              <a:prstGeom prst="rect">
                <a:avLst/>
              </a:prstGeom>
              <a:noFill/>
              <a:ln w="3175" cap="rnd">
                <a:solidFill>
                  <a:srgbClr val="000000"/>
                </a:solidFill>
                <a:round/>
                <a:headEnd/>
                <a:tailEnd/>
              </a:ln>
            </p:spPr>
            <p:txBody>
              <a:bodyPr/>
              <a:lstStyle/>
              <a:p>
                <a:endParaRPr lang="en-US"/>
              </a:p>
            </p:txBody>
          </p:sp>
          <p:sp>
            <p:nvSpPr>
              <p:cNvPr id="529772" name="Rectangle 364"/>
              <p:cNvSpPr>
                <a:spLocks noChangeArrowheads="1"/>
              </p:cNvSpPr>
              <p:nvPr/>
            </p:nvSpPr>
            <p:spPr bwMode="auto">
              <a:xfrm>
                <a:off x="3696" y="3562"/>
                <a:ext cx="4" cy="4"/>
              </a:xfrm>
              <a:prstGeom prst="rect">
                <a:avLst/>
              </a:prstGeom>
              <a:noFill/>
              <a:ln w="3175" cap="rnd">
                <a:solidFill>
                  <a:srgbClr val="000000"/>
                </a:solidFill>
                <a:round/>
                <a:headEnd/>
                <a:tailEnd/>
              </a:ln>
            </p:spPr>
            <p:txBody>
              <a:bodyPr/>
              <a:lstStyle/>
              <a:p>
                <a:endParaRPr lang="en-US"/>
              </a:p>
            </p:txBody>
          </p:sp>
          <p:sp>
            <p:nvSpPr>
              <p:cNvPr id="529773" name="Rectangle 365"/>
              <p:cNvSpPr>
                <a:spLocks noChangeArrowheads="1"/>
              </p:cNvSpPr>
              <p:nvPr/>
            </p:nvSpPr>
            <p:spPr bwMode="auto">
              <a:xfrm>
                <a:off x="3708" y="3562"/>
                <a:ext cx="4" cy="4"/>
              </a:xfrm>
              <a:prstGeom prst="rect">
                <a:avLst/>
              </a:prstGeom>
              <a:noFill/>
              <a:ln w="3175" cap="rnd">
                <a:solidFill>
                  <a:srgbClr val="000000"/>
                </a:solidFill>
                <a:round/>
                <a:headEnd/>
                <a:tailEnd/>
              </a:ln>
            </p:spPr>
            <p:txBody>
              <a:bodyPr/>
              <a:lstStyle/>
              <a:p>
                <a:endParaRPr lang="en-US"/>
              </a:p>
            </p:txBody>
          </p:sp>
          <p:sp>
            <p:nvSpPr>
              <p:cNvPr id="529774" name="Rectangle 366"/>
              <p:cNvSpPr>
                <a:spLocks noChangeArrowheads="1"/>
              </p:cNvSpPr>
              <p:nvPr/>
            </p:nvSpPr>
            <p:spPr bwMode="auto">
              <a:xfrm>
                <a:off x="3696" y="3569"/>
                <a:ext cx="4" cy="5"/>
              </a:xfrm>
              <a:prstGeom prst="rect">
                <a:avLst/>
              </a:prstGeom>
              <a:noFill/>
              <a:ln w="3175" cap="rnd">
                <a:solidFill>
                  <a:srgbClr val="000000"/>
                </a:solidFill>
                <a:round/>
                <a:headEnd/>
                <a:tailEnd/>
              </a:ln>
            </p:spPr>
            <p:txBody>
              <a:bodyPr/>
              <a:lstStyle/>
              <a:p>
                <a:endParaRPr lang="en-US"/>
              </a:p>
            </p:txBody>
          </p:sp>
          <p:sp>
            <p:nvSpPr>
              <p:cNvPr id="529775" name="Rectangle 367"/>
              <p:cNvSpPr>
                <a:spLocks noChangeArrowheads="1"/>
              </p:cNvSpPr>
              <p:nvPr/>
            </p:nvSpPr>
            <p:spPr bwMode="auto">
              <a:xfrm>
                <a:off x="3702" y="3569"/>
                <a:ext cx="4" cy="5"/>
              </a:xfrm>
              <a:prstGeom prst="rect">
                <a:avLst/>
              </a:prstGeom>
              <a:noFill/>
              <a:ln w="3175" cap="rnd">
                <a:solidFill>
                  <a:srgbClr val="000000"/>
                </a:solidFill>
                <a:round/>
                <a:headEnd/>
                <a:tailEnd/>
              </a:ln>
            </p:spPr>
            <p:txBody>
              <a:bodyPr/>
              <a:lstStyle/>
              <a:p>
                <a:endParaRPr lang="en-US"/>
              </a:p>
            </p:txBody>
          </p:sp>
          <p:sp>
            <p:nvSpPr>
              <p:cNvPr id="529776" name="Rectangle 368"/>
              <p:cNvSpPr>
                <a:spLocks noChangeArrowheads="1"/>
              </p:cNvSpPr>
              <p:nvPr/>
            </p:nvSpPr>
            <p:spPr bwMode="auto">
              <a:xfrm>
                <a:off x="3708" y="3569"/>
                <a:ext cx="4" cy="5"/>
              </a:xfrm>
              <a:prstGeom prst="rect">
                <a:avLst/>
              </a:prstGeom>
              <a:noFill/>
              <a:ln w="3175" cap="rnd">
                <a:solidFill>
                  <a:srgbClr val="000000"/>
                </a:solidFill>
                <a:round/>
                <a:headEnd/>
                <a:tailEnd/>
              </a:ln>
            </p:spPr>
            <p:txBody>
              <a:bodyPr/>
              <a:lstStyle/>
              <a:p>
                <a:endParaRPr lang="en-US"/>
              </a:p>
            </p:txBody>
          </p:sp>
        </p:grpSp>
        <p:sp>
          <p:nvSpPr>
            <p:cNvPr id="529777" name="Rectangle 369"/>
            <p:cNvSpPr>
              <a:spLocks noChangeArrowheads="1"/>
            </p:cNvSpPr>
            <p:nvPr/>
          </p:nvSpPr>
          <p:spPr bwMode="auto">
            <a:xfrm>
              <a:off x="2867" y="2302"/>
              <a:ext cx="225" cy="96"/>
            </a:xfrm>
            <a:prstGeom prst="rect">
              <a:avLst/>
            </a:prstGeom>
            <a:noFill/>
            <a:ln w="9525">
              <a:noFill/>
              <a:miter lim="800000"/>
              <a:headEnd/>
              <a:tailEnd/>
            </a:ln>
          </p:spPr>
          <p:txBody>
            <a:bodyPr lIns="0" tIns="0" rIns="0" bIns="0">
              <a:spAutoFit/>
            </a:bodyPr>
            <a:lstStyle/>
            <a:p>
              <a:r>
                <a:rPr lang="en-US" sz="1000" b="1" i="0">
                  <a:solidFill>
                    <a:srgbClr val="000000"/>
                  </a:solidFill>
                </a:rPr>
                <a:t>VOIP</a:t>
              </a:r>
              <a:endParaRPr lang="en-US" sz="1000" b="1"/>
            </a:p>
          </p:txBody>
        </p:sp>
        <p:sp>
          <p:nvSpPr>
            <p:cNvPr id="529778" name="Freeform 370"/>
            <p:cNvSpPr>
              <a:spLocks/>
            </p:cNvSpPr>
            <p:nvPr/>
          </p:nvSpPr>
          <p:spPr bwMode="auto">
            <a:xfrm>
              <a:off x="2867" y="2153"/>
              <a:ext cx="135" cy="38"/>
            </a:xfrm>
            <a:custGeom>
              <a:avLst/>
              <a:gdLst/>
              <a:ahLst/>
              <a:cxnLst>
                <a:cxn ang="0">
                  <a:pos x="0" y="2"/>
                </a:cxn>
                <a:cxn ang="0">
                  <a:pos x="32" y="34"/>
                </a:cxn>
                <a:cxn ang="0">
                  <a:pos x="35" y="0"/>
                </a:cxn>
                <a:cxn ang="0">
                  <a:pos x="68" y="33"/>
                </a:cxn>
              </a:cxnLst>
              <a:rect l="0" t="0" r="r" b="b"/>
              <a:pathLst>
                <a:path w="68" h="34">
                  <a:moveTo>
                    <a:pt x="0" y="2"/>
                  </a:moveTo>
                  <a:lnTo>
                    <a:pt x="32" y="34"/>
                  </a:lnTo>
                  <a:lnTo>
                    <a:pt x="35" y="0"/>
                  </a:lnTo>
                  <a:lnTo>
                    <a:pt x="68" y="33"/>
                  </a:lnTo>
                </a:path>
              </a:pathLst>
            </a:custGeom>
            <a:noFill/>
            <a:ln w="7938" cap="rnd">
              <a:solidFill>
                <a:srgbClr val="4677BF"/>
              </a:solidFill>
              <a:prstDash val="solid"/>
              <a:round/>
              <a:headEnd/>
              <a:tailEnd/>
            </a:ln>
          </p:spPr>
          <p:txBody>
            <a:bodyPr/>
            <a:lstStyle/>
            <a:p>
              <a:endParaRPr lang="en-US"/>
            </a:p>
          </p:txBody>
        </p:sp>
        <p:sp>
          <p:nvSpPr>
            <p:cNvPr id="529779" name="Text Box 371"/>
            <p:cNvSpPr txBox="1">
              <a:spLocks noChangeArrowheads="1"/>
            </p:cNvSpPr>
            <p:nvPr/>
          </p:nvSpPr>
          <p:spPr bwMode="auto">
            <a:xfrm>
              <a:off x="2592" y="1902"/>
              <a:ext cx="1024" cy="212"/>
            </a:xfrm>
            <a:prstGeom prst="rect">
              <a:avLst/>
            </a:prstGeom>
            <a:noFill/>
            <a:ln w="9525">
              <a:noFill/>
              <a:miter lim="800000"/>
              <a:headEnd/>
              <a:tailEnd/>
            </a:ln>
            <a:effectLst/>
          </p:spPr>
          <p:txBody>
            <a:bodyPr wrap="none">
              <a:spAutoFit/>
            </a:bodyPr>
            <a:lstStyle/>
            <a:p>
              <a:pPr algn="l"/>
              <a:r>
                <a:rPr lang="en-US" sz="1600" b="1" i="0">
                  <a:solidFill>
                    <a:schemeClr val="tx1"/>
                  </a:solidFill>
                </a:rPr>
                <a:t>Offshore Model</a:t>
              </a:r>
            </a:p>
          </p:txBody>
        </p:sp>
        <p:grpSp>
          <p:nvGrpSpPr>
            <p:cNvPr id="20" name="Group 372"/>
            <p:cNvGrpSpPr>
              <a:grpSpLocks/>
            </p:cNvGrpSpPr>
            <p:nvPr/>
          </p:nvGrpSpPr>
          <p:grpSpPr bwMode="auto">
            <a:xfrm>
              <a:off x="320" y="1973"/>
              <a:ext cx="803" cy="937"/>
              <a:chOff x="320" y="1991"/>
              <a:chExt cx="803" cy="937"/>
            </a:xfrm>
          </p:grpSpPr>
          <p:sp>
            <p:nvSpPr>
              <p:cNvPr id="529781" name="AutoShape 373"/>
              <p:cNvSpPr>
                <a:spLocks noChangeArrowheads="1"/>
              </p:cNvSpPr>
              <p:nvPr/>
            </p:nvSpPr>
            <p:spPr bwMode="auto">
              <a:xfrm>
                <a:off x="329" y="1991"/>
                <a:ext cx="794" cy="937"/>
              </a:xfrm>
              <a:prstGeom prst="roundRect">
                <a:avLst>
                  <a:gd name="adj" fmla="val 16667"/>
                </a:avLst>
              </a:prstGeom>
              <a:solidFill>
                <a:srgbClr val="E7E5C7"/>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grpSp>
            <p:nvGrpSpPr>
              <p:cNvPr id="21" name="Group 374"/>
              <p:cNvGrpSpPr>
                <a:grpSpLocks/>
              </p:cNvGrpSpPr>
              <p:nvPr/>
            </p:nvGrpSpPr>
            <p:grpSpPr bwMode="auto">
              <a:xfrm>
                <a:off x="520" y="2176"/>
                <a:ext cx="397" cy="364"/>
                <a:chOff x="868" y="1443"/>
                <a:chExt cx="644" cy="632"/>
              </a:xfrm>
            </p:grpSpPr>
            <p:sp>
              <p:nvSpPr>
                <p:cNvPr id="529783" name="Rectangle 375"/>
                <p:cNvSpPr>
                  <a:spLocks noChangeArrowheads="1"/>
                </p:cNvSpPr>
                <p:nvPr/>
              </p:nvSpPr>
              <p:spPr bwMode="auto">
                <a:xfrm>
                  <a:off x="868" y="1707"/>
                  <a:ext cx="644" cy="368"/>
                </a:xfrm>
                <a:prstGeom prst="rect">
                  <a:avLst/>
                </a:prstGeom>
                <a:noFill/>
                <a:ln w="9525">
                  <a:noFill/>
                  <a:miter lim="800000"/>
                  <a:headEnd/>
                  <a:tailEnd/>
                </a:ln>
                <a:effectLst/>
              </p:spPr>
              <p:txBody>
                <a:bodyPr wrap="none">
                  <a:spAutoFit/>
                </a:bodyPr>
                <a:lstStyle/>
                <a:p>
                  <a:pPr>
                    <a:lnSpc>
                      <a:spcPct val="90000"/>
                    </a:lnSpc>
                  </a:pPr>
                  <a:r>
                    <a:rPr lang="en-US" sz="900" b="1" i="0">
                      <a:solidFill>
                        <a:schemeClr val="tx1"/>
                      </a:solidFill>
                    </a:rPr>
                    <a:t>Project</a:t>
                  </a:r>
                </a:p>
                <a:p>
                  <a:pPr>
                    <a:lnSpc>
                      <a:spcPct val="90000"/>
                    </a:lnSpc>
                  </a:pPr>
                  <a:r>
                    <a:rPr lang="en-US" sz="900" b="1" i="0">
                      <a:solidFill>
                        <a:schemeClr val="tx1"/>
                      </a:solidFill>
                    </a:rPr>
                    <a:t>Manager</a:t>
                  </a:r>
                </a:p>
              </p:txBody>
            </p:sp>
            <p:graphicFrame>
              <p:nvGraphicFramePr>
                <p:cNvPr id="529784" name="Object 376"/>
                <p:cNvGraphicFramePr>
                  <a:graphicFrameLocks noChangeAspect="1"/>
                </p:cNvGraphicFramePr>
                <p:nvPr/>
              </p:nvGraphicFramePr>
              <p:xfrm>
                <a:off x="1053" y="1443"/>
                <a:ext cx="269" cy="297"/>
              </p:xfrm>
              <a:graphic>
                <a:graphicData uri="http://schemas.openxmlformats.org/presentationml/2006/ole">
                  <p:oleObj spid="_x0000_s460813" name="Image" r:id="rId41" imgW="2222222" imgH="2374603" progId="">
                    <p:embed/>
                  </p:oleObj>
                </a:graphicData>
              </a:graphic>
            </p:graphicFrame>
          </p:grpSp>
          <p:grpSp>
            <p:nvGrpSpPr>
              <p:cNvPr id="22" name="Group 377"/>
              <p:cNvGrpSpPr>
                <a:grpSpLocks/>
              </p:cNvGrpSpPr>
              <p:nvPr/>
            </p:nvGrpSpPr>
            <p:grpSpPr bwMode="auto">
              <a:xfrm>
                <a:off x="376" y="2541"/>
                <a:ext cx="400" cy="369"/>
                <a:chOff x="984" y="2226"/>
                <a:chExt cx="660" cy="634"/>
              </a:xfrm>
            </p:grpSpPr>
            <p:sp>
              <p:nvSpPr>
                <p:cNvPr id="529786" name="Rectangle 378"/>
                <p:cNvSpPr>
                  <a:spLocks noChangeArrowheads="1"/>
                </p:cNvSpPr>
                <p:nvPr/>
              </p:nvSpPr>
              <p:spPr bwMode="auto">
                <a:xfrm>
                  <a:off x="984" y="2496"/>
                  <a:ext cx="660" cy="364"/>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Business</a:t>
                  </a:r>
                </a:p>
                <a:p>
                  <a:pPr algn="l">
                    <a:lnSpc>
                      <a:spcPct val="90000"/>
                    </a:lnSpc>
                  </a:pPr>
                  <a:r>
                    <a:rPr lang="en-US" sz="900" b="1" i="0">
                      <a:solidFill>
                        <a:schemeClr val="tx1"/>
                      </a:solidFill>
                    </a:rPr>
                    <a:t>Analysts</a:t>
                  </a:r>
                </a:p>
              </p:txBody>
            </p:sp>
            <p:graphicFrame>
              <p:nvGraphicFramePr>
                <p:cNvPr id="529787" name="Object 379"/>
                <p:cNvGraphicFramePr>
                  <a:graphicFrameLocks noChangeAspect="1"/>
                </p:cNvGraphicFramePr>
                <p:nvPr/>
              </p:nvGraphicFramePr>
              <p:xfrm>
                <a:off x="1050" y="2226"/>
                <a:ext cx="269" cy="297"/>
              </p:xfrm>
              <a:graphic>
                <a:graphicData uri="http://schemas.openxmlformats.org/presentationml/2006/ole">
                  <p:oleObj spid="_x0000_s460812" name="Image" r:id="rId42" imgW="2222222" imgH="2374603" progId="">
                    <p:embed/>
                  </p:oleObj>
                </a:graphicData>
              </a:graphic>
            </p:graphicFrame>
          </p:grpSp>
          <p:grpSp>
            <p:nvGrpSpPr>
              <p:cNvPr id="23" name="Group 380"/>
              <p:cNvGrpSpPr>
                <a:grpSpLocks/>
              </p:cNvGrpSpPr>
              <p:nvPr/>
            </p:nvGrpSpPr>
            <p:grpSpPr bwMode="auto">
              <a:xfrm>
                <a:off x="796" y="2555"/>
                <a:ext cx="305" cy="293"/>
                <a:chOff x="984" y="2226"/>
                <a:chExt cx="444" cy="503"/>
              </a:xfrm>
            </p:grpSpPr>
            <p:sp>
              <p:nvSpPr>
                <p:cNvPr id="529789" name="Rectangle 381"/>
                <p:cNvSpPr>
                  <a:spLocks noChangeArrowheads="1"/>
                </p:cNvSpPr>
                <p:nvPr/>
              </p:nvSpPr>
              <p:spPr bwMode="auto">
                <a:xfrm>
                  <a:off x="984" y="2497"/>
                  <a:ext cx="444" cy="232"/>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SME’s</a:t>
                  </a:r>
                </a:p>
              </p:txBody>
            </p:sp>
            <p:graphicFrame>
              <p:nvGraphicFramePr>
                <p:cNvPr id="529790" name="Object 382"/>
                <p:cNvGraphicFramePr>
                  <a:graphicFrameLocks noChangeAspect="1"/>
                </p:cNvGraphicFramePr>
                <p:nvPr/>
              </p:nvGraphicFramePr>
              <p:xfrm>
                <a:off x="1050" y="2226"/>
                <a:ext cx="269" cy="297"/>
              </p:xfrm>
              <a:graphic>
                <a:graphicData uri="http://schemas.openxmlformats.org/presentationml/2006/ole">
                  <p:oleObj spid="_x0000_s460811" name="Image" r:id="rId43" imgW="2222222" imgH="2374603" progId="">
                    <p:embed/>
                  </p:oleObj>
                </a:graphicData>
              </a:graphic>
            </p:graphicFrame>
          </p:grpSp>
          <p:sp>
            <p:nvSpPr>
              <p:cNvPr id="529791" name="Line 383"/>
              <p:cNvSpPr>
                <a:spLocks noChangeShapeType="1"/>
              </p:cNvSpPr>
              <p:nvPr/>
            </p:nvSpPr>
            <p:spPr bwMode="auto">
              <a:xfrm>
                <a:off x="328" y="2167"/>
                <a:ext cx="794" cy="0"/>
              </a:xfrm>
              <a:prstGeom prst="line">
                <a:avLst/>
              </a:prstGeom>
              <a:noFill/>
              <a:ln w="19050">
                <a:solidFill>
                  <a:schemeClr val="bg1"/>
                </a:solidFill>
                <a:round/>
                <a:headEnd/>
                <a:tailEnd/>
              </a:ln>
              <a:effectLst/>
            </p:spPr>
            <p:txBody>
              <a:bodyPr wrap="none" anchor="ctr"/>
              <a:lstStyle/>
              <a:p>
                <a:endParaRPr lang="en-US"/>
              </a:p>
            </p:txBody>
          </p:sp>
          <p:sp>
            <p:nvSpPr>
              <p:cNvPr id="529792" name="Text Box 384"/>
              <p:cNvSpPr txBox="1">
                <a:spLocks noChangeArrowheads="1"/>
              </p:cNvSpPr>
              <p:nvPr/>
            </p:nvSpPr>
            <p:spPr bwMode="auto">
              <a:xfrm>
                <a:off x="320" y="1998"/>
                <a:ext cx="761" cy="192"/>
              </a:xfrm>
              <a:prstGeom prst="rect">
                <a:avLst/>
              </a:prstGeom>
              <a:noFill/>
              <a:ln w="9525" algn="ctr">
                <a:noFill/>
                <a:miter lim="800000"/>
                <a:headEnd/>
                <a:tailEnd/>
              </a:ln>
              <a:effectLst/>
            </p:spPr>
            <p:txBody>
              <a:bodyPr>
                <a:spAutoFit/>
              </a:bodyPr>
              <a:lstStyle/>
              <a:p>
                <a:pPr>
                  <a:spcBef>
                    <a:spcPct val="80000"/>
                  </a:spcBef>
                  <a:buClr>
                    <a:srgbClr val="FA9819"/>
                  </a:buClr>
                  <a:buSzPct val="120000"/>
                </a:pPr>
                <a:r>
                  <a:rPr lang="en-US" i="0">
                    <a:solidFill>
                      <a:srgbClr val="000000"/>
                    </a:solidFill>
                  </a:rPr>
                  <a:t>Clients</a:t>
                </a:r>
                <a:endParaRPr lang="en-US"/>
              </a:p>
            </p:txBody>
          </p:sp>
          <p:grpSp>
            <p:nvGrpSpPr>
              <p:cNvPr id="24" name="Group 385"/>
              <p:cNvGrpSpPr>
                <a:grpSpLocks/>
              </p:cNvGrpSpPr>
              <p:nvPr/>
            </p:nvGrpSpPr>
            <p:grpSpPr bwMode="auto">
              <a:xfrm>
                <a:off x="486" y="2428"/>
                <a:ext cx="444" cy="116"/>
                <a:chOff x="690" y="2496"/>
                <a:chExt cx="551" cy="155"/>
              </a:xfrm>
            </p:grpSpPr>
            <p:sp>
              <p:nvSpPr>
                <p:cNvPr id="529794" name="Line 386"/>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795" name="Line 387"/>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796" name="Line 388"/>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grpSp>
        <p:grpSp>
          <p:nvGrpSpPr>
            <p:cNvPr id="25" name="Group 389"/>
            <p:cNvGrpSpPr>
              <a:grpSpLocks/>
            </p:cNvGrpSpPr>
            <p:nvPr/>
          </p:nvGrpSpPr>
          <p:grpSpPr bwMode="auto">
            <a:xfrm>
              <a:off x="3625" y="1978"/>
              <a:ext cx="1707" cy="836"/>
              <a:chOff x="3621" y="1021"/>
              <a:chExt cx="1707" cy="836"/>
            </a:xfrm>
          </p:grpSpPr>
          <p:sp>
            <p:nvSpPr>
              <p:cNvPr id="529798" name="AutoShape 390"/>
              <p:cNvSpPr>
                <a:spLocks noChangeArrowheads="1"/>
              </p:cNvSpPr>
              <p:nvPr/>
            </p:nvSpPr>
            <p:spPr bwMode="auto">
              <a:xfrm>
                <a:off x="3621" y="1021"/>
                <a:ext cx="1707" cy="803"/>
              </a:xfrm>
              <a:prstGeom prst="roundRect">
                <a:avLst>
                  <a:gd name="adj" fmla="val 16667"/>
                </a:avLst>
              </a:prstGeom>
              <a:solidFill>
                <a:srgbClr val="DDDDDD"/>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sp>
            <p:nvSpPr>
              <p:cNvPr id="529799" name="Rectangle 391"/>
              <p:cNvSpPr>
                <a:spLocks noChangeArrowheads="1"/>
              </p:cNvSpPr>
              <p:nvPr/>
            </p:nvSpPr>
            <p:spPr bwMode="auto">
              <a:xfrm>
                <a:off x="4059" y="1029"/>
                <a:ext cx="824" cy="96"/>
              </a:xfrm>
              <a:prstGeom prst="rect">
                <a:avLst/>
              </a:prstGeom>
              <a:noFill/>
              <a:ln w="9525">
                <a:noFill/>
                <a:miter lim="800000"/>
                <a:headEnd/>
                <a:tailEnd/>
              </a:ln>
            </p:spPr>
            <p:txBody>
              <a:bodyPr wrap="none" lIns="0" tIns="0" rIns="0" bIns="0">
                <a:spAutoFit/>
              </a:bodyPr>
              <a:lstStyle/>
              <a:p>
                <a:r>
                  <a:rPr lang="en-US" sz="1000" b="1" i="0">
                    <a:solidFill>
                      <a:srgbClr val="000000"/>
                    </a:solidFill>
                  </a:rPr>
                  <a:t>Virtusa Offshore team</a:t>
                </a:r>
                <a:endParaRPr lang="en-US" sz="1000" b="1"/>
              </a:p>
            </p:txBody>
          </p:sp>
          <p:grpSp>
            <p:nvGrpSpPr>
              <p:cNvPr id="26" name="Group 392"/>
              <p:cNvGrpSpPr>
                <a:grpSpLocks/>
              </p:cNvGrpSpPr>
              <p:nvPr/>
            </p:nvGrpSpPr>
            <p:grpSpPr bwMode="auto">
              <a:xfrm>
                <a:off x="4320" y="1532"/>
                <a:ext cx="272" cy="165"/>
                <a:chOff x="4752" y="816"/>
                <a:chExt cx="199" cy="165"/>
              </a:xfrm>
            </p:grpSpPr>
            <p:sp>
              <p:nvSpPr>
                <p:cNvPr id="529801" name="Freeform 393"/>
                <p:cNvSpPr>
                  <a:spLocks noEditPoints="1"/>
                </p:cNvSpPr>
                <p:nvPr/>
              </p:nvSpPr>
              <p:spPr bwMode="auto">
                <a:xfrm>
                  <a:off x="4752" y="816"/>
                  <a:ext cx="199" cy="165"/>
                </a:xfrm>
                <a:custGeom>
                  <a:avLst/>
                  <a:gdLst/>
                  <a:ahLst/>
                  <a:cxnLst>
                    <a:cxn ang="0">
                      <a:pos x="184" y="0"/>
                    </a:cxn>
                    <a:cxn ang="0">
                      <a:pos x="276" y="61"/>
                    </a:cxn>
                    <a:cxn ang="0">
                      <a:pos x="184" y="61"/>
                    </a:cxn>
                    <a:cxn ang="0">
                      <a:pos x="184" y="0"/>
                    </a:cxn>
                    <a:cxn ang="0">
                      <a:pos x="0" y="0"/>
                    </a:cxn>
                    <a:cxn ang="0">
                      <a:pos x="0" y="246"/>
                    </a:cxn>
                    <a:cxn ang="0">
                      <a:pos x="276" y="246"/>
                    </a:cxn>
                    <a:cxn ang="0">
                      <a:pos x="276" y="61"/>
                    </a:cxn>
                    <a:cxn ang="0">
                      <a:pos x="184" y="61"/>
                    </a:cxn>
                    <a:cxn ang="0">
                      <a:pos x="184" y="0"/>
                    </a:cxn>
                    <a:cxn ang="0">
                      <a:pos x="0" y="0"/>
                    </a:cxn>
                  </a:cxnLst>
                  <a:rect l="0" t="0" r="r" b="b"/>
                  <a:pathLst>
                    <a:path w="276" h="246">
                      <a:moveTo>
                        <a:pt x="184" y="0"/>
                      </a:moveTo>
                      <a:lnTo>
                        <a:pt x="276" y="61"/>
                      </a:lnTo>
                      <a:lnTo>
                        <a:pt x="184" y="61"/>
                      </a:lnTo>
                      <a:lnTo>
                        <a:pt x="184" y="0"/>
                      </a:lnTo>
                      <a:close/>
                      <a:moveTo>
                        <a:pt x="0" y="0"/>
                      </a:moveTo>
                      <a:lnTo>
                        <a:pt x="0" y="246"/>
                      </a:lnTo>
                      <a:lnTo>
                        <a:pt x="276" y="246"/>
                      </a:lnTo>
                      <a:lnTo>
                        <a:pt x="276" y="61"/>
                      </a:lnTo>
                      <a:lnTo>
                        <a:pt x="184" y="61"/>
                      </a:lnTo>
                      <a:lnTo>
                        <a:pt x="184" y="0"/>
                      </a:lnTo>
                      <a:lnTo>
                        <a:pt x="0" y="0"/>
                      </a:lnTo>
                      <a:close/>
                    </a:path>
                  </a:pathLst>
                </a:custGeom>
                <a:solidFill>
                  <a:srgbClr val="8A8AFF"/>
                </a:solidFill>
                <a:ln w="9525">
                  <a:noFill/>
                  <a:round/>
                  <a:headEnd/>
                  <a:tailEnd/>
                </a:ln>
              </p:spPr>
              <p:txBody>
                <a:bodyPr/>
                <a:lstStyle/>
                <a:p>
                  <a:endParaRPr lang="en-US"/>
                </a:p>
              </p:txBody>
            </p:sp>
            <p:sp>
              <p:nvSpPr>
                <p:cNvPr id="529802" name="Freeform 394"/>
                <p:cNvSpPr>
                  <a:spLocks/>
                </p:cNvSpPr>
                <p:nvPr/>
              </p:nvSpPr>
              <p:spPr bwMode="auto">
                <a:xfrm>
                  <a:off x="4884" y="816"/>
                  <a:ext cx="67" cy="41"/>
                </a:xfrm>
                <a:custGeom>
                  <a:avLst/>
                  <a:gdLst/>
                  <a:ahLst/>
                  <a:cxnLst>
                    <a:cxn ang="0">
                      <a:pos x="0" y="0"/>
                    </a:cxn>
                    <a:cxn ang="0">
                      <a:pos x="92" y="61"/>
                    </a:cxn>
                    <a:cxn ang="0">
                      <a:pos x="0" y="61"/>
                    </a:cxn>
                    <a:cxn ang="0">
                      <a:pos x="0" y="0"/>
                    </a:cxn>
                  </a:cxnLst>
                  <a:rect l="0" t="0" r="r" b="b"/>
                  <a:pathLst>
                    <a:path w="92" h="61">
                      <a:moveTo>
                        <a:pt x="0" y="0"/>
                      </a:moveTo>
                      <a:lnTo>
                        <a:pt x="92" y="61"/>
                      </a:lnTo>
                      <a:lnTo>
                        <a:pt x="0" y="61"/>
                      </a:lnTo>
                      <a:lnTo>
                        <a:pt x="0" y="0"/>
                      </a:lnTo>
                      <a:close/>
                    </a:path>
                  </a:pathLst>
                </a:custGeom>
                <a:noFill/>
                <a:ln w="3175" cap="rnd">
                  <a:solidFill>
                    <a:srgbClr val="000000"/>
                  </a:solidFill>
                  <a:prstDash val="solid"/>
                  <a:round/>
                  <a:headEnd/>
                  <a:tailEnd/>
                </a:ln>
              </p:spPr>
              <p:txBody>
                <a:bodyPr/>
                <a:lstStyle/>
                <a:p>
                  <a:endParaRPr lang="en-US"/>
                </a:p>
              </p:txBody>
            </p:sp>
            <p:sp>
              <p:nvSpPr>
                <p:cNvPr id="529803" name="Freeform 395"/>
                <p:cNvSpPr>
                  <a:spLocks/>
                </p:cNvSpPr>
                <p:nvPr/>
              </p:nvSpPr>
              <p:spPr bwMode="auto">
                <a:xfrm>
                  <a:off x="4752" y="816"/>
                  <a:ext cx="199" cy="165"/>
                </a:xfrm>
                <a:custGeom>
                  <a:avLst/>
                  <a:gdLst/>
                  <a:ahLst/>
                  <a:cxnLst>
                    <a:cxn ang="0">
                      <a:pos x="0" y="0"/>
                    </a:cxn>
                    <a:cxn ang="0">
                      <a:pos x="0" y="246"/>
                    </a:cxn>
                    <a:cxn ang="0">
                      <a:pos x="276" y="246"/>
                    </a:cxn>
                    <a:cxn ang="0">
                      <a:pos x="276" y="61"/>
                    </a:cxn>
                    <a:cxn ang="0">
                      <a:pos x="184" y="61"/>
                    </a:cxn>
                    <a:cxn ang="0">
                      <a:pos x="184" y="0"/>
                    </a:cxn>
                    <a:cxn ang="0">
                      <a:pos x="0" y="0"/>
                    </a:cxn>
                  </a:cxnLst>
                  <a:rect l="0" t="0" r="r" b="b"/>
                  <a:pathLst>
                    <a:path w="276" h="246">
                      <a:moveTo>
                        <a:pt x="0" y="0"/>
                      </a:moveTo>
                      <a:lnTo>
                        <a:pt x="0" y="246"/>
                      </a:lnTo>
                      <a:lnTo>
                        <a:pt x="276" y="246"/>
                      </a:lnTo>
                      <a:lnTo>
                        <a:pt x="276" y="61"/>
                      </a:lnTo>
                      <a:lnTo>
                        <a:pt x="184" y="61"/>
                      </a:lnTo>
                      <a:lnTo>
                        <a:pt x="184" y="0"/>
                      </a:lnTo>
                      <a:lnTo>
                        <a:pt x="0" y="0"/>
                      </a:lnTo>
                    </a:path>
                  </a:pathLst>
                </a:custGeom>
                <a:noFill/>
                <a:ln w="3175" cap="rnd">
                  <a:solidFill>
                    <a:srgbClr val="000000"/>
                  </a:solidFill>
                  <a:prstDash val="solid"/>
                  <a:round/>
                  <a:headEnd/>
                  <a:tailEnd/>
                </a:ln>
              </p:spPr>
              <p:txBody>
                <a:bodyPr/>
                <a:lstStyle/>
                <a:p>
                  <a:endParaRPr lang="en-US"/>
                </a:p>
              </p:txBody>
            </p:sp>
          </p:grpSp>
          <p:sp>
            <p:nvSpPr>
              <p:cNvPr id="529804" name="Rectangle 396"/>
              <p:cNvSpPr>
                <a:spLocks noChangeArrowheads="1"/>
              </p:cNvSpPr>
              <p:nvPr/>
            </p:nvSpPr>
            <p:spPr bwMode="auto">
              <a:xfrm>
                <a:off x="4332" y="1556"/>
                <a:ext cx="238" cy="134"/>
              </a:xfrm>
              <a:prstGeom prst="rect">
                <a:avLst/>
              </a:prstGeom>
              <a:noFill/>
              <a:ln w="9525">
                <a:noFill/>
                <a:miter lim="800000"/>
                <a:headEnd/>
                <a:tailEnd/>
              </a:ln>
            </p:spPr>
            <p:txBody>
              <a:bodyPr wrap="none" lIns="0" tIns="0" rIns="0" bIns="0">
                <a:spAutoFit/>
              </a:bodyPr>
              <a:lstStyle/>
              <a:p>
                <a:r>
                  <a:rPr lang="en-US" sz="700" b="1" i="0">
                    <a:solidFill>
                      <a:srgbClr val="FFFF99"/>
                    </a:solidFill>
                  </a:rPr>
                  <a:t>Test</a:t>
                </a:r>
                <a:endParaRPr lang="en-US" sz="700" b="1"/>
              </a:p>
              <a:p>
                <a:r>
                  <a:rPr lang="en-US" sz="700" b="1" i="0">
                    <a:solidFill>
                      <a:srgbClr val="FFFF99"/>
                    </a:solidFill>
                  </a:rPr>
                  <a:t>Schedule</a:t>
                </a:r>
              </a:p>
            </p:txBody>
          </p:sp>
          <p:sp>
            <p:nvSpPr>
              <p:cNvPr id="529805" name="Freeform 397"/>
              <p:cNvSpPr>
                <a:spLocks noEditPoints="1"/>
              </p:cNvSpPr>
              <p:nvPr/>
            </p:nvSpPr>
            <p:spPr bwMode="auto">
              <a:xfrm>
                <a:off x="4119" y="1407"/>
                <a:ext cx="50" cy="87"/>
              </a:xfrm>
              <a:custGeom>
                <a:avLst/>
                <a:gdLst/>
                <a:ahLst/>
                <a:cxnLst>
                  <a:cxn ang="0">
                    <a:pos x="151" y="41"/>
                  </a:cxn>
                  <a:cxn ang="0">
                    <a:pos x="111" y="0"/>
                  </a:cxn>
                  <a:cxn ang="0">
                    <a:pos x="71" y="41"/>
                  </a:cxn>
                  <a:cxn ang="0">
                    <a:pos x="111" y="81"/>
                  </a:cxn>
                  <a:cxn ang="0">
                    <a:pos x="151" y="41"/>
                  </a:cxn>
                  <a:cxn ang="0">
                    <a:pos x="151" y="41"/>
                  </a:cxn>
                  <a:cxn ang="0">
                    <a:pos x="111" y="247"/>
                  </a:cxn>
                  <a:cxn ang="0">
                    <a:pos x="161" y="402"/>
                  </a:cxn>
                  <a:cxn ang="0">
                    <a:pos x="201" y="402"/>
                  </a:cxn>
                  <a:cxn ang="0">
                    <a:pos x="161" y="222"/>
                  </a:cxn>
                  <a:cxn ang="0">
                    <a:pos x="161" y="116"/>
                  </a:cxn>
                  <a:cxn ang="0">
                    <a:pos x="191" y="201"/>
                  </a:cxn>
                  <a:cxn ang="0">
                    <a:pos x="216" y="186"/>
                  </a:cxn>
                  <a:cxn ang="0">
                    <a:pos x="181" y="81"/>
                  </a:cxn>
                  <a:cxn ang="0">
                    <a:pos x="111" y="86"/>
                  </a:cxn>
                  <a:cxn ang="0">
                    <a:pos x="41" y="81"/>
                  </a:cxn>
                  <a:cxn ang="0">
                    <a:pos x="0" y="191"/>
                  </a:cxn>
                  <a:cxn ang="0">
                    <a:pos x="31" y="201"/>
                  </a:cxn>
                  <a:cxn ang="0">
                    <a:pos x="61" y="116"/>
                  </a:cxn>
                  <a:cxn ang="0">
                    <a:pos x="61" y="222"/>
                  </a:cxn>
                  <a:cxn ang="0">
                    <a:pos x="21" y="402"/>
                  </a:cxn>
                  <a:cxn ang="0">
                    <a:pos x="61" y="402"/>
                  </a:cxn>
                  <a:cxn ang="0">
                    <a:pos x="111" y="247"/>
                  </a:cxn>
                </a:cxnLst>
                <a:rect l="0" t="0" r="r" b="b"/>
                <a:pathLst>
                  <a:path w="216" h="402">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moveTo>
                      <a:pt x="111" y="247"/>
                    </a:moveTo>
                    <a:lnTo>
                      <a:pt x="161" y="402"/>
                    </a:lnTo>
                    <a:lnTo>
                      <a:pt x="201" y="402"/>
                    </a:lnTo>
                    <a:lnTo>
                      <a:pt x="161" y="222"/>
                    </a:lnTo>
                    <a:lnTo>
                      <a:pt x="161" y="116"/>
                    </a:lnTo>
                    <a:lnTo>
                      <a:pt x="191" y="201"/>
                    </a:lnTo>
                    <a:lnTo>
                      <a:pt x="216" y="186"/>
                    </a:lnTo>
                    <a:lnTo>
                      <a:pt x="181" y="81"/>
                    </a:lnTo>
                    <a:lnTo>
                      <a:pt x="111" y="86"/>
                    </a:lnTo>
                    <a:lnTo>
                      <a:pt x="41" y="81"/>
                    </a:lnTo>
                    <a:lnTo>
                      <a:pt x="0" y="191"/>
                    </a:lnTo>
                    <a:lnTo>
                      <a:pt x="31" y="201"/>
                    </a:lnTo>
                    <a:lnTo>
                      <a:pt x="61" y="116"/>
                    </a:lnTo>
                    <a:lnTo>
                      <a:pt x="61" y="222"/>
                    </a:lnTo>
                    <a:lnTo>
                      <a:pt x="21" y="402"/>
                    </a:lnTo>
                    <a:lnTo>
                      <a:pt x="61" y="402"/>
                    </a:lnTo>
                    <a:lnTo>
                      <a:pt x="111" y="247"/>
                    </a:lnTo>
                    <a:close/>
                  </a:path>
                </a:pathLst>
              </a:custGeom>
              <a:solidFill>
                <a:srgbClr val="26426C"/>
              </a:solidFill>
              <a:ln w="0">
                <a:solidFill>
                  <a:srgbClr val="000000"/>
                </a:solidFill>
                <a:prstDash val="solid"/>
                <a:round/>
                <a:headEnd/>
                <a:tailEnd/>
              </a:ln>
            </p:spPr>
            <p:txBody>
              <a:bodyPr/>
              <a:lstStyle/>
              <a:p>
                <a:endParaRPr lang="en-US"/>
              </a:p>
            </p:txBody>
          </p:sp>
          <p:sp>
            <p:nvSpPr>
              <p:cNvPr id="529806" name="Freeform 398"/>
              <p:cNvSpPr>
                <a:spLocks noEditPoints="1"/>
              </p:cNvSpPr>
              <p:nvPr/>
            </p:nvSpPr>
            <p:spPr bwMode="auto">
              <a:xfrm>
                <a:off x="4119" y="1407"/>
                <a:ext cx="50" cy="87"/>
              </a:xfrm>
              <a:custGeom>
                <a:avLst/>
                <a:gdLst/>
                <a:ahLst/>
                <a:cxnLst>
                  <a:cxn ang="0">
                    <a:pos x="151" y="41"/>
                  </a:cxn>
                  <a:cxn ang="0">
                    <a:pos x="111" y="0"/>
                  </a:cxn>
                  <a:cxn ang="0">
                    <a:pos x="71" y="41"/>
                  </a:cxn>
                  <a:cxn ang="0">
                    <a:pos x="111" y="81"/>
                  </a:cxn>
                  <a:cxn ang="0">
                    <a:pos x="151" y="41"/>
                  </a:cxn>
                  <a:cxn ang="0">
                    <a:pos x="151" y="41"/>
                  </a:cxn>
                  <a:cxn ang="0">
                    <a:pos x="111" y="247"/>
                  </a:cxn>
                  <a:cxn ang="0">
                    <a:pos x="161" y="402"/>
                  </a:cxn>
                  <a:cxn ang="0">
                    <a:pos x="201" y="402"/>
                  </a:cxn>
                  <a:cxn ang="0">
                    <a:pos x="161" y="222"/>
                  </a:cxn>
                  <a:cxn ang="0">
                    <a:pos x="161" y="116"/>
                  </a:cxn>
                  <a:cxn ang="0">
                    <a:pos x="191" y="201"/>
                  </a:cxn>
                  <a:cxn ang="0">
                    <a:pos x="216" y="186"/>
                  </a:cxn>
                  <a:cxn ang="0">
                    <a:pos x="181" y="81"/>
                  </a:cxn>
                  <a:cxn ang="0">
                    <a:pos x="111" y="86"/>
                  </a:cxn>
                  <a:cxn ang="0">
                    <a:pos x="41" y="81"/>
                  </a:cxn>
                  <a:cxn ang="0">
                    <a:pos x="0" y="191"/>
                  </a:cxn>
                  <a:cxn ang="0">
                    <a:pos x="31" y="201"/>
                  </a:cxn>
                  <a:cxn ang="0">
                    <a:pos x="61" y="116"/>
                  </a:cxn>
                  <a:cxn ang="0">
                    <a:pos x="61" y="222"/>
                  </a:cxn>
                  <a:cxn ang="0">
                    <a:pos x="21" y="402"/>
                  </a:cxn>
                  <a:cxn ang="0">
                    <a:pos x="61" y="402"/>
                  </a:cxn>
                  <a:cxn ang="0">
                    <a:pos x="111" y="247"/>
                  </a:cxn>
                </a:cxnLst>
                <a:rect l="0" t="0" r="r" b="b"/>
                <a:pathLst>
                  <a:path w="216" h="402">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moveTo>
                      <a:pt x="111" y="247"/>
                    </a:moveTo>
                    <a:lnTo>
                      <a:pt x="161" y="402"/>
                    </a:lnTo>
                    <a:lnTo>
                      <a:pt x="201" y="402"/>
                    </a:lnTo>
                    <a:lnTo>
                      <a:pt x="161" y="222"/>
                    </a:lnTo>
                    <a:lnTo>
                      <a:pt x="161" y="116"/>
                    </a:lnTo>
                    <a:lnTo>
                      <a:pt x="191" y="201"/>
                    </a:lnTo>
                    <a:lnTo>
                      <a:pt x="216" y="186"/>
                    </a:lnTo>
                    <a:lnTo>
                      <a:pt x="181" y="81"/>
                    </a:lnTo>
                    <a:lnTo>
                      <a:pt x="111" y="86"/>
                    </a:lnTo>
                    <a:lnTo>
                      <a:pt x="41" y="81"/>
                    </a:lnTo>
                    <a:lnTo>
                      <a:pt x="0" y="191"/>
                    </a:lnTo>
                    <a:lnTo>
                      <a:pt x="31" y="201"/>
                    </a:lnTo>
                    <a:lnTo>
                      <a:pt x="61" y="116"/>
                    </a:lnTo>
                    <a:lnTo>
                      <a:pt x="61" y="222"/>
                    </a:lnTo>
                    <a:lnTo>
                      <a:pt x="21" y="402"/>
                    </a:lnTo>
                    <a:lnTo>
                      <a:pt x="61" y="402"/>
                    </a:lnTo>
                    <a:lnTo>
                      <a:pt x="111" y="247"/>
                    </a:lnTo>
                    <a:close/>
                  </a:path>
                </a:pathLst>
              </a:custGeom>
              <a:noFill/>
              <a:ln w="3175" cap="rnd">
                <a:solidFill>
                  <a:srgbClr val="000000"/>
                </a:solidFill>
                <a:prstDash val="solid"/>
                <a:round/>
                <a:headEnd/>
                <a:tailEnd/>
              </a:ln>
            </p:spPr>
            <p:txBody>
              <a:bodyPr/>
              <a:lstStyle/>
              <a:p>
                <a:endParaRPr lang="en-US"/>
              </a:p>
            </p:txBody>
          </p:sp>
          <p:sp>
            <p:nvSpPr>
              <p:cNvPr id="529807" name="Freeform 399"/>
              <p:cNvSpPr>
                <a:spLocks noEditPoints="1"/>
              </p:cNvSpPr>
              <p:nvPr/>
            </p:nvSpPr>
            <p:spPr bwMode="auto">
              <a:xfrm>
                <a:off x="4034" y="1527"/>
                <a:ext cx="221" cy="87"/>
              </a:xfrm>
              <a:custGeom>
                <a:avLst/>
                <a:gdLst/>
                <a:ahLst/>
                <a:cxnLst>
                  <a:cxn ang="0">
                    <a:pos x="905" y="402"/>
                  </a:cxn>
                  <a:cxn ang="0">
                    <a:pos x="905" y="222"/>
                  </a:cxn>
                  <a:cxn ang="0">
                    <a:pos x="935" y="201"/>
                  </a:cxn>
                  <a:cxn ang="0">
                    <a:pos x="925" y="81"/>
                  </a:cxn>
                  <a:cxn ang="0">
                    <a:pos x="785" y="81"/>
                  </a:cxn>
                  <a:cxn ang="0">
                    <a:pos x="775" y="201"/>
                  </a:cxn>
                  <a:cxn ang="0">
                    <a:pos x="805" y="222"/>
                  </a:cxn>
                  <a:cxn ang="0">
                    <a:pos x="805" y="402"/>
                  </a:cxn>
                  <a:cxn ang="0">
                    <a:pos x="895" y="41"/>
                  </a:cxn>
                  <a:cxn ang="0">
                    <a:pos x="815" y="41"/>
                  </a:cxn>
                  <a:cxn ang="0">
                    <a:pos x="895" y="41"/>
                  </a:cxn>
                  <a:cxn ang="0">
                    <a:pos x="483" y="247"/>
                  </a:cxn>
                  <a:cxn ang="0">
                    <a:pos x="573" y="402"/>
                  </a:cxn>
                  <a:cxn ang="0">
                    <a:pos x="533" y="116"/>
                  </a:cxn>
                  <a:cxn ang="0">
                    <a:pos x="588" y="186"/>
                  </a:cxn>
                  <a:cxn ang="0">
                    <a:pos x="483" y="86"/>
                  </a:cxn>
                  <a:cxn ang="0">
                    <a:pos x="372" y="191"/>
                  </a:cxn>
                  <a:cxn ang="0">
                    <a:pos x="433" y="116"/>
                  </a:cxn>
                  <a:cxn ang="0">
                    <a:pos x="393" y="402"/>
                  </a:cxn>
                  <a:cxn ang="0">
                    <a:pos x="483" y="247"/>
                  </a:cxn>
                  <a:cxn ang="0">
                    <a:pos x="483" y="0"/>
                  </a:cxn>
                  <a:cxn ang="0">
                    <a:pos x="483" y="81"/>
                  </a:cxn>
                  <a:cxn ang="0">
                    <a:pos x="523" y="41"/>
                  </a:cxn>
                  <a:cxn ang="0">
                    <a:pos x="161" y="402"/>
                  </a:cxn>
                  <a:cxn ang="0">
                    <a:pos x="161" y="222"/>
                  </a:cxn>
                  <a:cxn ang="0">
                    <a:pos x="191" y="201"/>
                  </a:cxn>
                  <a:cxn ang="0">
                    <a:pos x="181" y="81"/>
                  </a:cxn>
                  <a:cxn ang="0">
                    <a:pos x="41" y="81"/>
                  </a:cxn>
                  <a:cxn ang="0">
                    <a:pos x="31" y="201"/>
                  </a:cxn>
                  <a:cxn ang="0">
                    <a:pos x="61" y="222"/>
                  </a:cxn>
                  <a:cxn ang="0">
                    <a:pos x="61" y="402"/>
                  </a:cxn>
                  <a:cxn ang="0">
                    <a:pos x="151" y="41"/>
                  </a:cxn>
                  <a:cxn ang="0">
                    <a:pos x="71" y="41"/>
                  </a:cxn>
                  <a:cxn ang="0">
                    <a:pos x="151" y="41"/>
                  </a:cxn>
                </a:cxnLst>
                <a:rect l="0" t="0" r="r" b="b"/>
                <a:pathLst>
                  <a:path w="960" h="402">
                    <a:moveTo>
                      <a:pt x="855" y="247"/>
                    </a:moveTo>
                    <a:lnTo>
                      <a:pt x="905" y="402"/>
                    </a:lnTo>
                    <a:lnTo>
                      <a:pt x="945" y="402"/>
                    </a:lnTo>
                    <a:lnTo>
                      <a:pt x="905" y="222"/>
                    </a:lnTo>
                    <a:lnTo>
                      <a:pt x="905" y="116"/>
                    </a:lnTo>
                    <a:lnTo>
                      <a:pt x="935" y="201"/>
                    </a:lnTo>
                    <a:lnTo>
                      <a:pt x="960" y="186"/>
                    </a:lnTo>
                    <a:lnTo>
                      <a:pt x="925" y="81"/>
                    </a:lnTo>
                    <a:lnTo>
                      <a:pt x="855" y="86"/>
                    </a:lnTo>
                    <a:lnTo>
                      <a:pt x="785" y="81"/>
                    </a:lnTo>
                    <a:lnTo>
                      <a:pt x="744" y="191"/>
                    </a:lnTo>
                    <a:lnTo>
                      <a:pt x="775" y="201"/>
                    </a:lnTo>
                    <a:lnTo>
                      <a:pt x="805" y="116"/>
                    </a:lnTo>
                    <a:lnTo>
                      <a:pt x="805" y="222"/>
                    </a:lnTo>
                    <a:lnTo>
                      <a:pt x="765" y="402"/>
                    </a:lnTo>
                    <a:lnTo>
                      <a:pt x="805" y="402"/>
                    </a:lnTo>
                    <a:lnTo>
                      <a:pt x="855" y="247"/>
                    </a:lnTo>
                    <a:close/>
                    <a:moveTo>
                      <a:pt x="895" y="41"/>
                    </a:moveTo>
                    <a:cubicBezTo>
                      <a:pt x="895" y="18"/>
                      <a:pt x="877" y="0"/>
                      <a:pt x="855" y="0"/>
                    </a:cubicBezTo>
                    <a:cubicBezTo>
                      <a:pt x="833" y="0"/>
                      <a:pt x="815" y="18"/>
                      <a:pt x="815" y="41"/>
                    </a:cubicBezTo>
                    <a:cubicBezTo>
                      <a:pt x="815" y="63"/>
                      <a:pt x="833" y="81"/>
                      <a:pt x="855" y="81"/>
                    </a:cubicBezTo>
                    <a:cubicBezTo>
                      <a:pt x="877" y="81"/>
                      <a:pt x="895" y="63"/>
                      <a:pt x="895" y="41"/>
                    </a:cubicBezTo>
                    <a:cubicBezTo>
                      <a:pt x="895" y="41"/>
                      <a:pt x="895" y="41"/>
                      <a:pt x="895" y="41"/>
                    </a:cubicBezTo>
                    <a:close/>
                    <a:moveTo>
                      <a:pt x="483" y="247"/>
                    </a:moveTo>
                    <a:lnTo>
                      <a:pt x="533" y="402"/>
                    </a:lnTo>
                    <a:lnTo>
                      <a:pt x="573" y="402"/>
                    </a:lnTo>
                    <a:lnTo>
                      <a:pt x="533" y="222"/>
                    </a:lnTo>
                    <a:lnTo>
                      <a:pt x="533" y="116"/>
                    </a:lnTo>
                    <a:lnTo>
                      <a:pt x="563" y="201"/>
                    </a:lnTo>
                    <a:lnTo>
                      <a:pt x="588" y="186"/>
                    </a:lnTo>
                    <a:lnTo>
                      <a:pt x="553" y="81"/>
                    </a:lnTo>
                    <a:lnTo>
                      <a:pt x="483" y="86"/>
                    </a:lnTo>
                    <a:lnTo>
                      <a:pt x="413" y="81"/>
                    </a:lnTo>
                    <a:lnTo>
                      <a:pt x="372" y="191"/>
                    </a:lnTo>
                    <a:lnTo>
                      <a:pt x="403" y="201"/>
                    </a:lnTo>
                    <a:lnTo>
                      <a:pt x="433" y="116"/>
                    </a:lnTo>
                    <a:lnTo>
                      <a:pt x="433" y="222"/>
                    </a:lnTo>
                    <a:lnTo>
                      <a:pt x="393" y="402"/>
                    </a:lnTo>
                    <a:lnTo>
                      <a:pt x="433" y="402"/>
                    </a:lnTo>
                    <a:lnTo>
                      <a:pt x="483" y="247"/>
                    </a:lnTo>
                    <a:close/>
                    <a:moveTo>
                      <a:pt x="523" y="41"/>
                    </a:moveTo>
                    <a:cubicBezTo>
                      <a:pt x="523" y="18"/>
                      <a:pt x="505" y="0"/>
                      <a:pt x="483" y="0"/>
                    </a:cubicBezTo>
                    <a:cubicBezTo>
                      <a:pt x="461" y="0"/>
                      <a:pt x="443" y="18"/>
                      <a:pt x="443" y="41"/>
                    </a:cubicBezTo>
                    <a:cubicBezTo>
                      <a:pt x="443" y="63"/>
                      <a:pt x="461" y="81"/>
                      <a:pt x="483" y="81"/>
                    </a:cubicBezTo>
                    <a:cubicBezTo>
                      <a:pt x="505" y="81"/>
                      <a:pt x="523" y="63"/>
                      <a:pt x="523" y="41"/>
                    </a:cubicBezTo>
                    <a:cubicBezTo>
                      <a:pt x="523" y="41"/>
                      <a:pt x="523" y="41"/>
                      <a:pt x="523" y="41"/>
                    </a:cubicBezTo>
                    <a:close/>
                    <a:moveTo>
                      <a:pt x="111" y="247"/>
                    </a:moveTo>
                    <a:lnTo>
                      <a:pt x="161" y="402"/>
                    </a:lnTo>
                    <a:lnTo>
                      <a:pt x="201" y="402"/>
                    </a:lnTo>
                    <a:lnTo>
                      <a:pt x="161" y="222"/>
                    </a:lnTo>
                    <a:lnTo>
                      <a:pt x="161" y="116"/>
                    </a:lnTo>
                    <a:lnTo>
                      <a:pt x="191" y="201"/>
                    </a:lnTo>
                    <a:lnTo>
                      <a:pt x="217" y="186"/>
                    </a:lnTo>
                    <a:lnTo>
                      <a:pt x="181" y="81"/>
                    </a:lnTo>
                    <a:lnTo>
                      <a:pt x="111" y="86"/>
                    </a:lnTo>
                    <a:lnTo>
                      <a:pt x="41" y="81"/>
                    </a:lnTo>
                    <a:lnTo>
                      <a:pt x="0" y="191"/>
                    </a:lnTo>
                    <a:lnTo>
                      <a:pt x="31" y="201"/>
                    </a:lnTo>
                    <a:lnTo>
                      <a:pt x="61" y="116"/>
                    </a:lnTo>
                    <a:lnTo>
                      <a:pt x="61" y="222"/>
                    </a:lnTo>
                    <a:lnTo>
                      <a:pt x="21" y="402"/>
                    </a:lnTo>
                    <a:lnTo>
                      <a:pt x="61" y="402"/>
                    </a:lnTo>
                    <a:lnTo>
                      <a:pt x="111" y="247"/>
                    </a:lnTo>
                    <a:close/>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path>
                </a:pathLst>
              </a:custGeom>
              <a:solidFill>
                <a:srgbClr val="26426C"/>
              </a:solidFill>
              <a:ln w="0">
                <a:solidFill>
                  <a:srgbClr val="000000"/>
                </a:solidFill>
                <a:prstDash val="solid"/>
                <a:round/>
                <a:headEnd/>
                <a:tailEnd/>
              </a:ln>
            </p:spPr>
            <p:txBody>
              <a:bodyPr/>
              <a:lstStyle/>
              <a:p>
                <a:endParaRPr lang="en-US"/>
              </a:p>
            </p:txBody>
          </p:sp>
          <p:sp>
            <p:nvSpPr>
              <p:cNvPr id="529808" name="Freeform 400"/>
              <p:cNvSpPr>
                <a:spLocks noEditPoints="1"/>
              </p:cNvSpPr>
              <p:nvPr/>
            </p:nvSpPr>
            <p:spPr bwMode="auto">
              <a:xfrm>
                <a:off x="4034" y="1527"/>
                <a:ext cx="221" cy="87"/>
              </a:xfrm>
              <a:custGeom>
                <a:avLst/>
                <a:gdLst/>
                <a:ahLst/>
                <a:cxnLst>
                  <a:cxn ang="0">
                    <a:pos x="905" y="402"/>
                  </a:cxn>
                  <a:cxn ang="0">
                    <a:pos x="905" y="222"/>
                  </a:cxn>
                  <a:cxn ang="0">
                    <a:pos x="935" y="201"/>
                  </a:cxn>
                  <a:cxn ang="0">
                    <a:pos x="925" y="81"/>
                  </a:cxn>
                  <a:cxn ang="0">
                    <a:pos x="785" y="81"/>
                  </a:cxn>
                  <a:cxn ang="0">
                    <a:pos x="775" y="201"/>
                  </a:cxn>
                  <a:cxn ang="0">
                    <a:pos x="805" y="222"/>
                  </a:cxn>
                  <a:cxn ang="0">
                    <a:pos x="805" y="402"/>
                  </a:cxn>
                  <a:cxn ang="0">
                    <a:pos x="895" y="41"/>
                  </a:cxn>
                  <a:cxn ang="0">
                    <a:pos x="815" y="41"/>
                  </a:cxn>
                  <a:cxn ang="0">
                    <a:pos x="895" y="41"/>
                  </a:cxn>
                  <a:cxn ang="0">
                    <a:pos x="483" y="247"/>
                  </a:cxn>
                  <a:cxn ang="0">
                    <a:pos x="573" y="402"/>
                  </a:cxn>
                  <a:cxn ang="0">
                    <a:pos x="533" y="116"/>
                  </a:cxn>
                  <a:cxn ang="0">
                    <a:pos x="588" y="186"/>
                  </a:cxn>
                  <a:cxn ang="0">
                    <a:pos x="483" y="86"/>
                  </a:cxn>
                  <a:cxn ang="0">
                    <a:pos x="372" y="191"/>
                  </a:cxn>
                  <a:cxn ang="0">
                    <a:pos x="433" y="116"/>
                  </a:cxn>
                  <a:cxn ang="0">
                    <a:pos x="393" y="402"/>
                  </a:cxn>
                  <a:cxn ang="0">
                    <a:pos x="483" y="247"/>
                  </a:cxn>
                  <a:cxn ang="0">
                    <a:pos x="483" y="0"/>
                  </a:cxn>
                  <a:cxn ang="0">
                    <a:pos x="483" y="81"/>
                  </a:cxn>
                  <a:cxn ang="0">
                    <a:pos x="523" y="41"/>
                  </a:cxn>
                  <a:cxn ang="0">
                    <a:pos x="161" y="402"/>
                  </a:cxn>
                  <a:cxn ang="0">
                    <a:pos x="161" y="222"/>
                  </a:cxn>
                  <a:cxn ang="0">
                    <a:pos x="191" y="201"/>
                  </a:cxn>
                  <a:cxn ang="0">
                    <a:pos x="181" y="81"/>
                  </a:cxn>
                  <a:cxn ang="0">
                    <a:pos x="41" y="81"/>
                  </a:cxn>
                  <a:cxn ang="0">
                    <a:pos x="31" y="201"/>
                  </a:cxn>
                  <a:cxn ang="0">
                    <a:pos x="61" y="222"/>
                  </a:cxn>
                  <a:cxn ang="0">
                    <a:pos x="61" y="402"/>
                  </a:cxn>
                  <a:cxn ang="0">
                    <a:pos x="151" y="41"/>
                  </a:cxn>
                  <a:cxn ang="0">
                    <a:pos x="71" y="41"/>
                  </a:cxn>
                  <a:cxn ang="0">
                    <a:pos x="151" y="41"/>
                  </a:cxn>
                </a:cxnLst>
                <a:rect l="0" t="0" r="r" b="b"/>
                <a:pathLst>
                  <a:path w="960" h="402">
                    <a:moveTo>
                      <a:pt x="855" y="247"/>
                    </a:moveTo>
                    <a:lnTo>
                      <a:pt x="905" y="402"/>
                    </a:lnTo>
                    <a:lnTo>
                      <a:pt x="945" y="402"/>
                    </a:lnTo>
                    <a:lnTo>
                      <a:pt x="905" y="222"/>
                    </a:lnTo>
                    <a:lnTo>
                      <a:pt x="905" y="116"/>
                    </a:lnTo>
                    <a:lnTo>
                      <a:pt x="935" y="201"/>
                    </a:lnTo>
                    <a:lnTo>
                      <a:pt x="960" y="186"/>
                    </a:lnTo>
                    <a:lnTo>
                      <a:pt x="925" y="81"/>
                    </a:lnTo>
                    <a:lnTo>
                      <a:pt x="855" y="86"/>
                    </a:lnTo>
                    <a:lnTo>
                      <a:pt x="785" y="81"/>
                    </a:lnTo>
                    <a:lnTo>
                      <a:pt x="744" y="191"/>
                    </a:lnTo>
                    <a:lnTo>
                      <a:pt x="775" y="201"/>
                    </a:lnTo>
                    <a:lnTo>
                      <a:pt x="805" y="116"/>
                    </a:lnTo>
                    <a:lnTo>
                      <a:pt x="805" y="222"/>
                    </a:lnTo>
                    <a:lnTo>
                      <a:pt x="765" y="402"/>
                    </a:lnTo>
                    <a:lnTo>
                      <a:pt x="805" y="402"/>
                    </a:lnTo>
                    <a:lnTo>
                      <a:pt x="855" y="247"/>
                    </a:lnTo>
                    <a:close/>
                    <a:moveTo>
                      <a:pt x="895" y="41"/>
                    </a:moveTo>
                    <a:cubicBezTo>
                      <a:pt x="895" y="18"/>
                      <a:pt x="877" y="0"/>
                      <a:pt x="855" y="0"/>
                    </a:cubicBezTo>
                    <a:cubicBezTo>
                      <a:pt x="833" y="0"/>
                      <a:pt x="815" y="18"/>
                      <a:pt x="815" y="41"/>
                    </a:cubicBezTo>
                    <a:cubicBezTo>
                      <a:pt x="815" y="63"/>
                      <a:pt x="833" y="81"/>
                      <a:pt x="855" y="81"/>
                    </a:cubicBezTo>
                    <a:cubicBezTo>
                      <a:pt x="877" y="81"/>
                      <a:pt x="895" y="63"/>
                      <a:pt x="895" y="41"/>
                    </a:cubicBezTo>
                    <a:cubicBezTo>
                      <a:pt x="895" y="41"/>
                      <a:pt x="895" y="41"/>
                      <a:pt x="895" y="41"/>
                    </a:cubicBezTo>
                    <a:close/>
                    <a:moveTo>
                      <a:pt x="483" y="247"/>
                    </a:moveTo>
                    <a:lnTo>
                      <a:pt x="533" y="402"/>
                    </a:lnTo>
                    <a:lnTo>
                      <a:pt x="573" y="402"/>
                    </a:lnTo>
                    <a:lnTo>
                      <a:pt x="533" y="222"/>
                    </a:lnTo>
                    <a:lnTo>
                      <a:pt x="533" y="116"/>
                    </a:lnTo>
                    <a:lnTo>
                      <a:pt x="563" y="201"/>
                    </a:lnTo>
                    <a:lnTo>
                      <a:pt x="588" y="186"/>
                    </a:lnTo>
                    <a:lnTo>
                      <a:pt x="553" y="81"/>
                    </a:lnTo>
                    <a:lnTo>
                      <a:pt x="483" y="86"/>
                    </a:lnTo>
                    <a:lnTo>
                      <a:pt x="413" y="81"/>
                    </a:lnTo>
                    <a:lnTo>
                      <a:pt x="372" y="191"/>
                    </a:lnTo>
                    <a:lnTo>
                      <a:pt x="403" y="201"/>
                    </a:lnTo>
                    <a:lnTo>
                      <a:pt x="433" y="116"/>
                    </a:lnTo>
                    <a:lnTo>
                      <a:pt x="433" y="222"/>
                    </a:lnTo>
                    <a:lnTo>
                      <a:pt x="393" y="402"/>
                    </a:lnTo>
                    <a:lnTo>
                      <a:pt x="433" y="402"/>
                    </a:lnTo>
                    <a:lnTo>
                      <a:pt x="483" y="247"/>
                    </a:lnTo>
                    <a:close/>
                    <a:moveTo>
                      <a:pt x="523" y="41"/>
                    </a:moveTo>
                    <a:cubicBezTo>
                      <a:pt x="523" y="18"/>
                      <a:pt x="505" y="0"/>
                      <a:pt x="483" y="0"/>
                    </a:cubicBezTo>
                    <a:cubicBezTo>
                      <a:pt x="461" y="0"/>
                      <a:pt x="443" y="18"/>
                      <a:pt x="443" y="41"/>
                    </a:cubicBezTo>
                    <a:cubicBezTo>
                      <a:pt x="443" y="63"/>
                      <a:pt x="461" y="81"/>
                      <a:pt x="483" y="81"/>
                    </a:cubicBezTo>
                    <a:cubicBezTo>
                      <a:pt x="505" y="81"/>
                      <a:pt x="523" y="63"/>
                      <a:pt x="523" y="41"/>
                    </a:cubicBezTo>
                    <a:cubicBezTo>
                      <a:pt x="523" y="41"/>
                      <a:pt x="523" y="41"/>
                      <a:pt x="523" y="41"/>
                    </a:cubicBezTo>
                    <a:close/>
                    <a:moveTo>
                      <a:pt x="111" y="247"/>
                    </a:moveTo>
                    <a:lnTo>
                      <a:pt x="161" y="402"/>
                    </a:lnTo>
                    <a:lnTo>
                      <a:pt x="201" y="402"/>
                    </a:lnTo>
                    <a:lnTo>
                      <a:pt x="161" y="222"/>
                    </a:lnTo>
                    <a:lnTo>
                      <a:pt x="161" y="116"/>
                    </a:lnTo>
                    <a:lnTo>
                      <a:pt x="191" y="201"/>
                    </a:lnTo>
                    <a:lnTo>
                      <a:pt x="217" y="186"/>
                    </a:lnTo>
                    <a:lnTo>
                      <a:pt x="181" y="81"/>
                    </a:lnTo>
                    <a:lnTo>
                      <a:pt x="111" y="86"/>
                    </a:lnTo>
                    <a:lnTo>
                      <a:pt x="41" y="81"/>
                    </a:lnTo>
                    <a:lnTo>
                      <a:pt x="0" y="191"/>
                    </a:lnTo>
                    <a:lnTo>
                      <a:pt x="31" y="201"/>
                    </a:lnTo>
                    <a:lnTo>
                      <a:pt x="61" y="116"/>
                    </a:lnTo>
                    <a:lnTo>
                      <a:pt x="61" y="222"/>
                    </a:lnTo>
                    <a:lnTo>
                      <a:pt x="21" y="402"/>
                    </a:lnTo>
                    <a:lnTo>
                      <a:pt x="61" y="402"/>
                    </a:lnTo>
                    <a:lnTo>
                      <a:pt x="111" y="247"/>
                    </a:lnTo>
                    <a:close/>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path>
                </a:pathLst>
              </a:custGeom>
              <a:noFill/>
              <a:ln w="3175" cap="rnd">
                <a:solidFill>
                  <a:srgbClr val="000000"/>
                </a:solidFill>
                <a:prstDash val="solid"/>
                <a:round/>
                <a:headEnd/>
                <a:tailEnd/>
              </a:ln>
            </p:spPr>
            <p:txBody>
              <a:bodyPr/>
              <a:lstStyle/>
              <a:p>
                <a:endParaRPr lang="en-US"/>
              </a:p>
            </p:txBody>
          </p:sp>
          <p:sp>
            <p:nvSpPr>
              <p:cNvPr id="529809" name="Freeform 401"/>
              <p:cNvSpPr>
                <a:spLocks noEditPoints="1"/>
              </p:cNvSpPr>
              <p:nvPr/>
            </p:nvSpPr>
            <p:spPr bwMode="auto">
              <a:xfrm>
                <a:off x="4058" y="1494"/>
                <a:ext cx="172" cy="33"/>
              </a:xfrm>
              <a:custGeom>
                <a:avLst/>
                <a:gdLst/>
                <a:ahLst/>
                <a:cxnLst>
                  <a:cxn ang="0">
                    <a:pos x="0" y="25"/>
                  </a:cxn>
                  <a:cxn ang="0">
                    <a:pos x="237" y="25"/>
                  </a:cxn>
                  <a:cxn ang="0">
                    <a:pos x="0" y="25"/>
                  </a:cxn>
                  <a:cxn ang="0">
                    <a:pos x="0" y="50"/>
                  </a:cxn>
                  <a:cxn ang="0">
                    <a:pos x="118" y="0"/>
                  </a:cxn>
                  <a:cxn ang="0">
                    <a:pos x="118" y="50"/>
                  </a:cxn>
                  <a:cxn ang="0">
                    <a:pos x="237" y="50"/>
                  </a:cxn>
                  <a:cxn ang="0">
                    <a:pos x="238" y="25"/>
                  </a:cxn>
                </a:cxnLst>
                <a:rect l="0" t="0" r="r" b="b"/>
                <a:pathLst>
                  <a:path w="238" h="50">
                    <a:moveTo>
                      <a:pt x="0" y="25"/>
                    </a:moveTo>
                    <a:lnTo>
                      <a:pt x="237" y="25"/>
                    </a:lnTo>
                    <a:moveTo>
                      <a:pt x="0" y="25"/>
                    </a:moveTo>
                    <a:lnTo>
                      <a:pt x="0" y="50"/>
                    </a:lnTo>
                    <a:moveTo>
                      <a:pt x="118" y="0"/>
                    </a:moveTo>
                    <a:lnTo>
                      <a:pt x="118" y="50"/>
                    </a:lnTo>
                    <a:moveTo>
                      <a:pt x="237" y="50"/>
                    </a:moveTo>
                    <a:lnTo>
                      <a:pt x="238" y="25"/>
                    </a:lnTo>
                  </a:path>
                </a:pathLst>
              </a:custGeom>
              <a:noFill/>
              <a:ln w="3175" cap="rnd">
                <a:solidFill>
                  <a:srgbClr val="000000"/>
                </a:solidFill>
                <a:prstDash val="solid"/>
                <a:round/>
                <a:headEnd/>
                <a:tailEnd/>
              </a:ln>
            </p:spPr>
            <p:txBody>
              <a:bodyPr/>
              <a:lstStyle/>
              <a:p>
                <a:endParaRPr lang="en-US"/>
              </a:p>
            </p:txBody>
          </p:sp>
          <p:grpSp>
            <p:nvGrpSpPr>
              <p:cNvPr id="27" name="Group 402"/>
              <p:cNvGrpSpPr>
                <a:grpSpLocks/>
              </p:cNvGrpSpPr>
              <p:nvPr/>
            </p:nvGrpSpPr>
            <p:grpSpPr bwMode="auto">
              <a:xfrm>
                <a:off x="3661" y="1288"/>
                <a:ext cx="1611" cy="504"/>
                <a:chOff x="2004" y="2605"/>
                <a:chExt cx="2241" cy="752"/>
              </a:xfrm>
            </p:grpSpPr>
            <p:sp>
              <p:nvSpPr>
                <p:cNvPr id="529811" name="Rectangle 403"/>
                <p:cNvSpPr>
                  <a:spLocks noChangeArrowheads="1"/>
                </p:cNvSpPr>
                <p:nvPr/>
              </p:nvSpPr>
              <p:spPr bwMode="auto">
                <a:xfrm>
                  <a:off x="2791" y="3090"/>
                  <a:ext cx="1" cy="115"/>
                </a:xfrm>
                <a:prstGeom prst="rect">
                  <a:avLst/>
                </a:prstGeom>
                <a:noFill/>
                <a:ln w="9525">
                  <a:noFill/>
                  <a:miter lim="800000"/>
                  <a:headEnd/>
                  <a:tailEnd/>
                </a:ln>
              </p:spPr>
              <p:txBody>
                <a:bodyPr wrap="none" lIns="0" tIns="0" rIns="0" bIns="0">
                  <a:spAutoFit/>
                </a:bodyPr>
                <a:lstStyle/>
                <a:p>
                  <a:endParaRPr lang="en-US" sz="800" b="1"/>
                </a:p>
              </p:txBody>
            </p:sp>
            <p:sp>
              <p:nvSpPr>
                <p:cNvPr id="529812" name="Rectangle 404"/>
                <p:cNvSpPr>
                  <a:spLocks noChangeArrowheads="1"/>
                </p:cNvSpPr>
                <p:nvPr/>
              </p:nvSpPr>
              <p:spPr bwMode="auto">
                <a:xfrm>
                  <a:off x="2789" y="3193"/>
                  <a:ext cx="1" cy="100"/>
                </a:xfrm>
                <a:prstGeom prst="rect">
                  <a:avLst/>
                </a:prstGeom>
                <a:noFill/>
                <a:ln w="9525">
                  <a:noFill/>
                  <a:miter lim="800000"/>
                  <a:headEnd/>
                  <a:tailEnd/>
                </a:ln>
              </p:spPr>
              <p:txBody>
                <a:bodyPr wrap="none" lIns="0" tIns="0" rIns="0" bIns="0">
                  <a:spAutoFit/>
                </a:bodyPr>
                <a:lstStyle/>
                <a:p>
                  <a:endParaRPr lang="en-US" sz="700" b="1" i="0">
                    <a:solidFill>
                      <a:srgbClr val="000000"/>
                    </a:solidFill>
                  </a:endParaRPr>
                </a:p>
              </p:txBody>
            </p:sp>
            <p:sp>
              <p:nvSpPr>
                <p:cNvPr id="529813" name="Freeform 405"/>
                <p:cNvSpPr>
                  <a:spLocks/>
                </p:cNvSpPr>
                <p:nvPr/>
              </p:nvSpPr>
              <p:spPr bwMode="auto">
                <a:xfrm>
                  <a:off x="3938" y="3082"/>
                  <a:ext cx="21" cy="53"/>
                </a:xfrm>
                <a:custGeom>
                  <a:avLst/>
                  <a:gdLst/>
                  <a:ahLst/>
                  <a:cxnLst>
                    <a:cxn ang="0">
                      <a:pos x="0" y="53"/>
                    </a:cxn>
                    <a:cxn ang="0">
                      <a:pos x="21" y="32"/>
                    </a:cxn>
                    <a:cxn ang="0">
                      <a:pos x="21" y="0"/>
                    </a:cxn>
                    <a:cxn ang="0">
                      <a:pos x="0" y="21"/>
                    </a:cxn>
                    <a:cxn ang="0">
                      <a:pos x="0" y="53"/>
                    </a:cxn>
                  </a:cxnLst>
                  <a:rect l="0" t="0" r="r" b="b"/>
                  <a:pathLst>
                    <a:path w="21" h="53">
                      <a:moveTo>
                        <a:pt x="0" y="53"/>
                      </a:moveTo>
                      <a:lnTo>
                        <a:pt x="21" y="32"/>
                      </a:lnTo>
                      <a:lnTo>
                        <a:pt x="21" y="0"/>
                      </a:lnTo>
                      <a:lnTo>
                        <a:pt x="0" y="21"/>
                      </a:lnTo>
                      <a:lnTo>
                        <a:pt x="0" y="53"/>
                      </a:lnTo>
                      <a:close/>
                    </a:path>
                  </a:pathLst>
                </a:custGeom>
                <a:solidFill>
                  <a:srgbClr val="9A9A9A"/>
                </a:solidFill>
                <a:ln w="9525">
                  <a:noFill/>
                  <a:round/>
                  <a:headEnd/>
                  <a:tailEnd/>
                </a:ln>
              </p:spPr>
              <p:txBody>
                <a:bodyPr/>
                <a:lstStyle/>
                <a:p>
                  <a:endParaRPr lang="en-US"/>
                </a:p>
              </p:txBody>
            </p:sp>
            <p:sp>
              <p:nvSpPr>
                <p:cNvPr id="529814" name="Freeform 406"/>
                <p:cNvSpPr>
                  <a:spLocks/>
                </p:cNvSpPr>
                <p:nvPr/>
              </p:nvSpPr>
              <p:spPr bwMode="auto">
                <a:xfrm>
                  <a:off x="3928" y="3082"/>
                  <a:ext cx="31" cy="16"/>
                </a:xfrm>
                <a:custGeom>
                  <a:avLst/>
                  <a:gdLst/>
                  <a:ahLst/>
                  <a:cxnLst>
                    <a:cxn ang="0">
                      <a:pos x="16" y="16"/>
                    </a:cxn>
                    <a:cxn ang="0">
                      <a:pos x="31" y="0"/>
                    </a:cxn>
                    <a:cxn ang="0">
                      <a:pos x="0" y="0"/>
                    </a:cxn>
                    <a:cxn ang="0">
                      <a:pos x="16" y="16"/>
                    </a:cxn>
                  </a:cxnLst>
                  <a:rect l="0" t="0" r="r" b="b"/>
                  <a:pathLst>
                    <a:path w="31" h="16">
                      <a:moveTo>
                        <a:pt x="16" y="16"/>
                      </a:moveTo>
                      <a:lnTo>
                        <a:pt x="31" y="0"/>
                      </a:lnTo>
                      <a:lnTo>
                        <a:pt x="0" y="0"/>
                      </a:lnTo>
                      <a:lnTo>
                        <a:pt x="16" y="16"/>
                      </a:lnTo>
                      <a:close/>
                    </a:path>
                  </a:pathLst>
                </a:custGeom>
                <a:solidFill>
                  <a:srgbClr val="E6E6E6"/>
                </a:solidFill>
                <a:ln w="9525">
                  <a:noFill/>
                  <a:round/>
                  <a:headEnd/>
                  <a:tailEnd/>
                </a:ln>
              </p:spPr>
              <p:txBody>
                <a:bodyPr/>
                <a:lstStyle/>
                <a:p>
                  <a:endParaRPr lang="en-US"/>
                </a:p>
              </p:txBody>
            </p:sp>
            <p:sp>
              <p:nvSpPr>
                <p:cNvPr id="529815" name="Freeform 407"/>
                <p:cNvSpPr>
                  <a:spLocks/>
                </p:cNvSpPr>
                <p:nvPr/>
              </p:nvSpPr>
              <p:spPr bwMode="auto">
                <a:xfrm>
                  <a:off x="3769" y="3093"/>
                  <a:ext cx="43" cy="10"/>
                </a:xfrm>
                <a:custGeom>
                  <a:avLst/>
                  <a:gdLst/>
                  <a:ahLst/>
                  <a:cxnLst>
                    <a:cxn ang="0">
                      <a:pos x="43" y="10"/>
                    </a:cxn>
                    <a:cxn ang="0">
                      <a:pos x="11" y="0"/>
                    </a:cxn>
                    <a:cxn ang="0">
                      <a:pos x="0" y="10"/>
                    </a:cxn>
                    <a:cxn ang="0">
                      <a:pos x="43" y="10"/>
                    </a:cxn>
                  </a:cxnLst>
                  <a:rect l="0" t="0" r="r" b="b"/>
                  <a:pathLst>
                    <a:path w="43" h="10">
                      <a:moveTo>
                        <a:pt x="43" y="10"/>
                      </a:moveTo>
                      <a:lnTo>
                        <a:pt x="11" y="0"/>
                      </a:lnTo>
                      <a:lnTo>
                        <a:pt x="0" y="10"/>
                      </a:lnTo>
                      <a:lnTo>
                        <a:pt x="43" y="10"/>
                      </a:lnTo>
                      <a:close/>
                    </a:path>
                  </a:pathLst>
                </a:custGeom>
                <a:solidFill>
                  <a:srgbClr val="E6E6E6"/>
                </a:solidFill>
                <a:ln w="9525">
                  <a:noFill/>
                  <a:round/>
                  <a:headEnd/>
                  <a:tailEnd/>
                </a:ln>
              </p:spPr>
              <p:txBody>
                <a:bodyPr/>
                <a:lstStyle/>
                <a:p>
                  <a:endParaRPr lang="en-US"/>
                </a:p>
              </p:txBody>
            </p:sp>
            <p:sp>
              <p:nvSpPr>
                <p:cNvPr id="529816" name="Freeform 408"/>
                <p:cNvSpPr>
                  <a:spLocks/>
                </p:cNvSpPr>
                <p:nvPr/>
              </p:nvSpPr>
              <p:spPr bwMode="auto">
                <a:xfrm>
                  <a:off x="3780" y="3082"/>
                  <a:ext cx="174" cy="21"/>
                </a:xfrm>
                <a:custGeom>
                  <a:avLst/>
                  <a:gdLst/>
                  <a:ahLst/>
                  <a:cxnLst>
                    <a:cxn ang="0">
                      <a:pos x="174" y="5"/>
                    </a:cxn>
                    <a:cxn ang="0">
                      <a:pos x="164" y="0"/>
                    </a:cxn>
                    <a:cxn ang="0">
                      <a:pos x="10" y="0"/>
                    </a:cxn>
                    <a:cxn ang="0">
                      <a:pos x="0" y="11"/>
                    </a:cxn>
                    <a:cxn ang="0">
                      <a:pos x="32" y="21"/>
                    </a:cxn>
                    <a:cxn ang="0">
                      <a:pos x="158" y="21"/>
                    </a:cxn>
                    <a:cxn ang="0">
                      <a:pos x="174" y="5"/>
                    </a:cxn>
                  </a:cxnLst>
                  <a:rect l="0" t="0" r="r" b="b"/>
                  <a:pathLst>
                    <a:path w="174" h="21">
                      <a:moveTo>
                        <a:pt x="174" y="5"/>
                      </a:moveTo>
                      <a:lnTo>
                        <a:pt x="164" y="0"/>
                      </a:lnTo>
                      <a:lnTo>
                        <a:pt x="10" y="0"/>
                      </a:lnTo>
                      <a:lnTo>
                        <a:pt x="0" y="11"/>
                      </a:lnTo>
                      <a:lnTo>
                        <a:pt x="32" y="21"/>
                      </a:lnTo>
                      <a:lnTo>
                        <a:pt x="158" y="21"/>
                      </a:lnTo>
                      <a:lnTo>
                        <a:pt x="174" y="5"/>
                      </a:lnTo>
                      <a:close/>
                    </a:path>
                  </a:pathLst>
                </a:custGeom>
                <a:solidFill>
                  <a:srgbClr val="9A9A9A"/>
                </a:solidFill>
                <a:ln w="9525">
                  <a:noFill/>
                  <a:round/>
                  <a:headEnd/>
                  <a:tailEnd/>
                </a:ln>
              </p:spPr>
              <p:txBody>
                <a:bodyPr/>
                <a:lstStyle/>
                <a:p>
                  <a:endParaRPr lang="en-US"/>
                </a:p>
              </p:txBody>
            </p:sp>
            <p:pic>
              <p:nvPicPr>
                <p:cNvPr id="529817" name="Picture 409"/>
                <p:cNvPicPr>
                  <a:picLocks noChangeAspect="1" noChangeArrowheads="1"/>
                </p:cNvPicPr>
                <p:nvPr/>
              </p:nvPicPr>
              <p:blipFill>
                <a:blip r:embed="rId13" cstate="print"/>
                <a:srcRect/>
                <a:stretch>
                  <a:fillRect/>
                </a:stretch>
              </p:blipFill>
              <p:spPr bwMode="auto">
                <a:xfrm>
                  <a:off x="3797" y="3086"/>
                  <a:ext cx="133" cy="21"/>
                </a:xfrm>
                <a:prstGeom prst="rect">
                  <a:avLst/>
                </a:prstGeom>
                <a:noFill/>
                <a:ln w="9525">
                  <a:noFill/>
                  <a:miter lim="800000"/>
                  <a:headEnd/>
                  <a:tailEnd/>
                </a:ln>
              </p:spPr>
            </p:pic>
            <p:sp>
              <p:nvSpPr>
                <p:cNvPr id="529818" name="Rectangle 410"/>
                <p:cNvSpPr>
                  <a:spLocks noChangeArrowheads="1"/>
                </p:cNvSpPr>
                <p:nvPr/>
              </p:nvSpPr>
              <p:spPr bwMode="auto">
                <a:xfrm>
                  <a:off x="3761" y="3096"/>
                  <a:ext cx="5" cy="46"/>
                </a:xfrm>
                <a:prstGeom prst="rect">
                  <a:avLst/>
                </a:prstGeom>
                <a:solidFill>
                  <a:srgbClr val="E6E6E6"/>
                </a:solidFill>
                <a:ln w="9525">
                  <a:noFill/>
                  <a:miter lim="800000"/>
                  <a:headEnd/>
                  <a:tailEnd/>
                </a:ln>
              </p:spPr>
              <p:txBody>
                <a:bodyPr/>
                <a:lstStyle/>
                <a:p>
                  <a:endParaRPr lang="en-US"/>
                </a:p>
              </p:txBody>
            </p:sp>
            <p:sp>
              <p:nvSpPr>
                <p:cNvPr id="529819" name="Rectangle 411"/>
                <p:cNvSpPr>
                  <a:spLocks noChangeArrowheads="1"/>
                </p:cNvSpPr>
                <p:nvPr/>
              </p:nvSpPr>
              <p:spPr bwMode="auto">
                <a:xfrm>
                  <a:off x="3766" y="3096"/>
                  <a:ext cx="6" cy="46"/>
                </a:xfrm>
                <a:prstGeom prst="rect">
                  <a:avLst/>
                </a:prstGeom>
                <a:solidFill>
                  <a:srgbClr val="C0C0C0"/>
                </a:solidFill>
                <a:ln w="9525">
                  <a:noFill/>
                  <a:miter lim="800000"/>
                  <a:headEnd/>
                  <a:tailEnd/>
                </a:ln>
              </p:spPr>
              <p:txBody>
                <a:bodyPr/>
                <a:lstStyle/>
                <a:p>
                  <a:endParaRPr lang="en-US"/>
                </a:p>
              </p:txBody>
            </p:sp>
            <p:sp>
              <p:nvSpPr>
                <p:cNvPr id="529820" name="Rectangle 412"/>
                <p:cNvSpPr>
                  <a:spLocks noChangeArrowheads="1"/>
                </p:cNvSpPr>
                <p:nvPr/>
              </p:nvSpPr>
              <p:spPr bwMode="auto">
                <a:xfrm>
                  <a:off x="3772" y="3096"/>
                  <a:ext cx="5" cy="46"/>
                </a:xfrm>
                <a:prstGeom prst="rect">
                  <a:avLst/>
                </a:prstGeom>
                <a:solidFill>
                  <a:srgbClr val="C1C1C1"/>
                </a:solidFill>
                <a:ln w="9525">
                  <a:noFill/>
                  <a:miter lim="800000"/>
                  <a:headEnd/>
                  <a:tailEnd/>
                </a:ln>
              </p:spPr>
              <p:txBody>
                <a:bodyPr/>
                <a:lstStyle/>
                <a:p>
                  <a:endParaRPr lang="en-US"/>
                </a:p>
              </p:txBody>
            </p:sp>
            <p:sp>
              <p:nvSpPr>
                <p:cNvPr id="529821" name="Rectangle 413"/>
                <p:cNvSpPr>
                  <a:spLocks noChangeArrowheads="1"/>
                </p:cNvSpPr>
                <p:nvPr/>
              </p:nvSpPr>
              <p:spPr bwMode="auto">
                <a:xfrm>
                  <a:off x="3777" y="3096"/>
                  <a:ext cx="5" cy="46"/>
                </a:xfrm>
                <a:prstGeom prst="rect">
                  <a:avLst/>
                </a:prstGeom>
                <a:solidFill>
                  <a:srgbClr val="C2C2C2"/>
                </a:solidFill>
                <a:ln w="9525">
                  <a:noFill/>
                  <a:miter lim="800000"/>
                  <a:headEnd/>
                  <a:tailEnd/>
                </a:ln>
              </p:spPr>
              <p:txBody>
                <a:bodyPr/>
                <a:lstStyle/>
                <a:p>
                  <a:endParaRPr lang="en-US"/>
                </a:p>
              </p:txBody>
            </p:sp>
            <p:sp>
              <p:nvSpPr>
                <p:cNvPr id="529822" name="Rectangle 414"/>
                <p:cNvSpPr>
                  <a:spLocks noChangeArrowheads="1"/>
                </p:cNvSpPr>
                <p:nvPr/>
              </p:nvSpPr>
              <p:spPr bwMode="auto">
                <a:xfrm>
                  <a:off x="3782" y="3096"/>
                  <a:ext cx="5" cy="46"/>
                </a:xfrm>
                <a:prstGeom prst="rect">
                  <a:avLst/>
                </a:prstGeom>
                <a:solidFill>
                  <a:srgbClr val="C4C4C4"/>
                </a:solidFill>
                <a:ln w="9525">
                  <a:noFill/>
                  <a:miter lim="800000"/>
                  <a:headEnd/>
                  <a:tailEnd/>
                </a:ln>
              </p:spPr>
              <p:txBody>
                <a:bodyPr/>
                <a:lstStyle/>
                <a:p>
                  <a:endParaRPr lang="en-US"/>
                </a:p>
              </p:txBody>
            </p:sp>
            <p:sp>
              <p:nvSpPr>
                <p:cNvPr id="529823" name="Rectangle 415"/>
                <p:cNvSpPr>
                  <a:spLocks noChangeArrowheads="1"/>
                </p:cNvSpPr>
                <p:nvPr/>
              </p:nvSpPr>
              <p:spPr bwMode="auto">
                <a:xfrm>
                  <a:off x="3787" y="3096"/>
                  <a:ext cx="5" cy="46"/>
                </a:xfrm>
                <a:prstGeom prst="rect">
                  <a:avLst/>
                </a:prstGeom>
                <a:solidFill>
                  <a:srgbClr val="C5C5C5"/>
                </a:solidFill>
                <a:ln w="9525">
                  <a:noFill/>
                  <a:miter lim="800000"/>
                  <a:headEnd/>
                  <a:tailEnd/>
                </a:ln>
              </p:spPr>
              <p:txBody>
                <a:bodyPr/>
                <a:lstStyle/>
                <a:p>
                  <a:endParaRPr lang="en-US"/>
                </a:p>
              </p:txBody>
            </p:sp>
            <p:sp>
              <p:nvSpPr>
                <p:cNvPr id="529824" name="Rectangle 416"/>
                <p:cNvSpPr>
                  <a:spLocks noChangeArrowheads="1"/>
                </p:cNvSpPr>
                <p:nvPr/>
              </p:nvSpPr>
              <p:spPr bwMode="auto">
                <a:xfrm>
                  <a:off x="3792" y="3096"/>
                  <a:ext cx="5" cy="46"/>
                </a:xfrm>
                <a:prstGeom prst="rect">
                  <a:avLst/>
                </a:prstGeom>
                <a:solidFill>
                  <a:srgbClr val="C6C6C6"/>
                </a:solidFill>
                <a:ln w="9525">
                  <a:noFill/>
                  <a:miter lim="800000"/>
                  <a:headEnd/>
                  <a:tailEnd/>
                </a:ln>
              </p:spPr>
              <p:txBody>
                <a:bodyPr/>
                <a:lstStyle/>
                <a:p>
                  <a:endParaRPr lang="en-US"/>
                </a:p>
              </p:txBody>
            </p:sp>
            <p:sp>
              <p:nvSpPr>
                <p:cNvPr id="529825" name="Rectangle 417"/>
                <p:cNvSpPr>
                  <a:spLocks noChangeArrowheads="1"/>
                </p:cNvSpPr>
                <p:nvPr/>
              </p:nvSpPr>
              <p:spPr bwMode="auto">
                <a:xfrm>
                  <a:off x="3797" y="3096"/>
                  <a:ext cx="5" cy="46"/>
                </a:xfrm>
                <a:prstGeom prst="rect">
                  <a:avLst/>
                </a:prstGeom>
                <a:solidFill>
                  <a:srgbClr val="C7C7C7"/>
                </a:solidFill>
                <a:ln w="9525">
                  <a:noFill/>
                  <a:miter lim="800000"/>
                  <a:headEnd/>
                  <a:tailEnd/>
                </a:ln>
              </p:spPr>
              <p:txBody>
                <a:bodyPr/>
                <a:lstStyle/>
                <a:p>
                  <a:endParaRPr lang="en-US"/>
                </a:p>
              </p:txBody>
            </p:sp>
            <p:sp>
              <p:nvSpPr>
                <p:cNvPr id="529826" name="Rectangle 418"/>
                <p:cNvSpPr>
                  <a:spLocks noChangeArrowheads="1"/>
                </p:cNvSpPr>
                <p:nvPr/>
              </p:nvSpPr>
              <p:spPr bwMode="auto">
                <a:xfrm>
                  <a:off x="3802" y="3096"/>
                  <a:ext cx="5" cy="46"/>
                </a:xfrm>
                <a:prstGeom prst="rect">
                  <a:avLst/>
                </a:prstGeom>
                <a:solidFill>
                  <a:srgbClr val="C8C8C8"/>
                </a:solidFill>
                <a:ln w="9525">
                  <a:noFill/>
                  <a:miter lim="800000"/>
                  <a:headEnd/>
                  <a:tailEnd/>
                </a:ln>
              </p:spPr>
              <p:txBody>
                <a:bodyPr/>
                <a:lstStyle/>
                <a:p>
                  <a:endParaRPr lang="en-US"/>
                </a:p>
              </p:txBody>
            </p:sp>
            <p:sp>
              <p:nvSpPr>
                <p:cNvPr id="529827" name="Rectangle 419"/>
                <p:cNvSpPr>
                  <a:spLocks noChangeArrowheads="1"/>
                </p:cNvSpPr>
                <p:nvPr/>
              </p:nvSpPr>
              <p:spPr bwMode="auto">
                <a:xfrm>
                  <a:off x="3807" y="3096"/>
                  <a:ext cx="6" cy="46"/>
                </a:xfrm>
                <a:prstGeom prst="rect">
                  <a:avLst/>
                </a:prstGeom>
                <a:solidFill>
                  <a:srgbClr val="CACACA"/>
                </a:solidFill>
                <a:ln w="9525">
                  <a:noFill/>
                  <a:miter lim="800000"/>
                  <a:headEnd/>
                  <a:tailEnd/>
                </a:ln>
              </p:spPr>
              <p:txBody>
                <a:bodyPr/>
                <a:lstStyle/>
                <a:p>
                  <a:endParaRPr lang="en-US"/>
                </a:p>
              </p:txBody>
            </p:sp>
            <p:sp>
              <p:nvSpPr>
                <p:cNvPr id="529828" name="Rectangle 420"/>
                <p:cNvSpPr>
                  <a:spLocks noChangeArrowheads="1"/>
                </p:cNvSpPr>
                <p:nvPr/>
              </p:nvSpPr>
              <p:spPr bwMode="auto">
                <a:xfrm>
                  <a:off x="3813" y="3096"/>
                  <a:ext cx="5" cy="46"/>
                </a:xfrm>
                <a:prstGeom prst="rect">
                  <a:avLst/>
                </a:prstGeom>
                <a:solidFill>
                  <a:srgbClr val="CBCBCB"/>
                </a:solidFill>
                <a:ln w="9525">
                  <a:noFill/>
                  <a:miter lim="800000"/>
                  <a:headEnd/>
                  <a:tailEnd/>
                </a:ln>
              </p:spPr>
              <p:txBody>
                <a:bodyPr/>
                <a:lstStyle/>
                <a:p>
                  <a:endParaRPr lang="en-US"/>
                </a:p>
              </p:txBody>
            </p:sp>
            <p:sp>
              <p:nvSpPr>
                <p:cNvPr id="529829" name="Rectangle 421"/>
                <p:cNvSpPr>
                  <a:spLocks noChangeArrowheads="1"/>
                </p:cNvSpPr>
                <p:nvPr/>
              </p:nvSpPr>
              <p:spPr bwMode="auto">
                <a:xfrm>
                  <a:off x="3818" y="3096"/>
                  <a:ext cx="10" cy="46"/>
                </a:xfrm>
                <a:prstGeom prst="rect">
                  <a:avLst/>
                </a:prstGeom>
                <a:solidFill>
                  <a:srgbClr val="CCCCCC"/>
                </a:solidFill>
                <a:ln w="9525">
                  <a:noFill/>
                  <a:miter lim="800000"/>
                  <a:headEnd/>
                  <a:tailEnd/>
                </a:ln>
              </p:spPr>
              <p:txBody>
                <a:bodyPr/>
                <a:lstStyle/>
                <a:p>
                  <a:endParaRPr lang="en-US"/>
                </a:p>
              </p:txBody>
            </p:sp>
            <p:sp>
              <p:nvSpPr>
                <p:cNvPr id="529830" name="Rectangle 422"/>
                <p:cNvSpPr>
                  <a:spLocks noChangeArrowheads="1"/>
                </p:cNvSpPr>
                <p:nvPr/>
              </p:nvSpPr>
              <p:spPr bwMode="auto">
                <a:xfrm>
                  <a:off x="3828" y="3096"/>
                  <a:ext cx="5" cy="46"/>
                </a:xfrm>
                <a:prstGeom prst="rect">
                  <a:avLst/>
                </a:prstGeom>
                <a:solidFill>
                  <a:srgbClr val="CDCDCD"/>
                </a:solidFill>
                <a:ln w="9525">
                  <a:noFill/>
                  <a:miter lim="800000"/>
                  <a:headEnd/>
                  <a:tailEnd/>
                </a:ln>
              </p:spPr>
              <p:txBody>
                <a:bodyPr/>
                <a:lstStyle/>
                <a:p>
                  <a:endParaRPr lang="en-US"/>
                </a:p>
              </p:txBody>
            </p:sp>
            <p:sp>
              <p:nvSpPr>
                <p:cNvPr id="529831" name="Rectangle 423"/>
                <p:cNvSpPr>
                  <a:spLocks noChangeArrowheads="1"/>
                </p:cNvSpPr>
                <p:nvPr/>
              </p:nvSpPr>
              <p:spPr bwMode="auto">
                <a:xfrm>
                  <a:off x="3833" y="3096"/>
                  <a:ext cx="5" cy="46"/>
                </a:xfrm>
                <a:prstGeom prst="rect">
                  <a:avLst/>
                </a:prstGeom>
                <a:solidFill>
                  <a:srgbClr val="CECECE"/>
                </a:solidFill>
                <a:ln w="9525">
                  <a:noFill/>
                  <a:miter lim="800000"/>
                  <a:headEnd/>
                  <a:tailEnd/>
                </a:ln>
              </p:spPr>
              <p:txBody>
                <a:bodyPr/>
                <a:lstStyle/>
                <a:p>
                  <a:endParaRPr lang="en-US"/>
                </a:p>
              </p:txBody>
            </p:sp>
            <p:sp>
              <p:nvSpPr>
                <p:cNvPr id="529832" name="Rectangle 424"/>
                <p:cNvSpPr>
                  <a:spLocks noChangeArrowheads="1"/>
                </p:cNvSpPr>
                <p:nvPr/>
              </p:nvSpPr>
              <p:spPr bwMode="auto">
                <a:xfrm>
                  <a:off x="3838" y="3096"/>
                  <a:ext cx="5" cy="46"/>
                </a:xfrm>
                <a:prstGeom prst="rect">
                  <a:avLst/>
                </a:prstGeom>
                <a:solidFill>
                  <a:srgbClr val="D0D0D0"/>
                </a:solidFill>
                <a:ln w="9525">
                  <a:noFill/>
                  <a:miter lim="800000"/>
                  <a:headEnd/>
                  <a:tailEnd/>
                </a:ln>
              </p:spPr>
              <p:txBody>
                <a:bodyPr/>
                <a:lstStyle/>
                <a:p>
                  <a:endParaRPr lang="en-US"/>
                </a:p>
              </p:txBody>
            </p:sp>
            <p:sp>
              <p:nvSpPr>
                <p:cNvPr id="529833" name="Rectangle 425"/>
                <p:cNvSpPr>
                  <a:spLocks noChangeArrowheads="1"/>
                </p:cNvSpPr>
                <p:nvPr/>
              </p:nvSpPr>
              <p:spPr bwMode="auto">
                <a:xfrm>
                  <a:off x="3843" y="3096"/>
                  <a:ext cx="5" cy="46"/>
                </a:xfrm>
                <a:prstGeom prst="rect">
                  <a:avLst/>
                </a:prstGeom>
                <a:solidFill>
                  <a:srgbClr val="D1D1D1"/>
                </a:solidFill>
                <a:ln w="9525">
                  <a:noFill/>
                  <a:miter lim="800000"/>
                  <a:headEnd/>
                  <a:tailEnd/>
                </a:ln>
              </p:spPr>
              <p:txBody>
                <a:bodyPr/>
                <a:lstStyle/>
                <a:p>
                  <a:endParaRPr lang="en-US"/>
                </a:p>
              </p:txBody>
            </p:sp>
            <p:sp>
              <p:nvSpPr>
                <p:cNvPr id="529834" name="Rectangle 426"/>
                <p:cNvSpPr>
                  <a:spLocks noChangeArrowheads="1"/>
                </p:cNvSpPr>
                <p:nvPr/>
              </p:nvSpPr>
              <p:spPr bwMode="auto">
                <a:xfrm>
                  <a:off x="3848" y="3096"/>
                  <a:ext cx="5" cy="46"/>
                </a:xfrm>
                <a:prstGeom prst="rect">
                  <a:avLst/>
                </a:prstGeom>
                <a:solidFill>
                  <a:srgbClr val="D2D2D2"/>
                </a:solidFill>
                <a:ln w="9525">
                  <a:noFill/>
                  <a:miter lim="800000"/>
                  <a:headEnd/>
                  <a:tailEnd/>
                </a:ln>
              </p:spPr>
              <p:txBody>
                <a:bodyPr/>
                <a:lstStyle/>
                <a:p>
                  <a:endParaRPr lang="en-US"/>
                </a:p>
              </p:txBody>
            </p:sp>
            <p:sp>
              <p:nvSpPr>
                <p:cNvPr id="529835" name="Rectangle 427"/>
                <p:cNvSpPr>
                  <a:spLocks noChangeArrowheads="1"/>
                </p:cNvSpPr>
                <p:nvPr/>
              </p:nvSpPr>
              <p:spPr bwMode="auto">
                <a:xfrm>
                  <a:off x="3853" y="3096"/>
                  <a:ext cx="6" cy="46"/>
                </a:xfrm>
                <a:prstGeom prst="rect">
                  <a:avLst/>
                </a:prstGeom>
                <a:solidFill>
                  <a:srgbClr val="D3D3D3"/>
                </a:solidFill>
                <a:ln w="9525">
                  <a:noFill/>
                  <a:miter lim="800000"/>
                  <a:headEnd/>
                  <a:tailEnd/>
                </a:ln>
              </p:spPr>
              <p:txBody>
                <a:bodyPr/>
                <a:lstStyle/>
                <a:p>
                  <a:endParaRPr lang="en-US"/>
                </a:p>
              </p:txBody>
            </p:sp>
            <p:sp>
              <p:nvSpPr>
                <p:cNvPr id="529836" name="Rectangle 428"/>
                <p:cNvSpPr>
                  <a:spLocks noChangeArrowheads="1"/>
                </p:cNvSpPr>
                <p:nvPr/>
              </p:nvSpPr>
              <p:spPr bwMode="auto">
                <a:xfrm>
                  <a:off x="3859" y="3096"/>
                  <a:ext cx="5" cy="46"/>
                </a:xfrm>
                <a:prstGeom prst="rect">
                  <a:avLst/>
                </a:prstGeom>
                <a:solidFill>
                  <a:srgbClr val="D4D4D4"/>
                </a:solidFill>
                <a:ln w="9525">
                  <a:noFill/>
                  <a:miter lim="800000"/>
                  <a:headEnd/>
                  <a:tailEnd/>
                </a:ln>
              </p:spPr>
              <p:txBody>
                <a:bodyPr/>
                <a:lstStyle/>
                <a:p>
                  <a:endParaRPr lang="en-US"/>
                </a:p>
              </p:txBody>
            </p:sp>
            <p:sp>
              <p:nvSpPr>
                <p:cNvPr id="529837" name="Rectangle 429"/>
                <p:cNvSpPr>
                  <a:spLocks noChangeArrowheads="1"/>
                </p:cNvSpPr>
                <p:nvPr/>
              </p:nvSpPr>
              <p:spPr bwMode="auto">
                <a:xfrm>
                  <a:off x="3864" y="3096"/>
                  <a:ext cx="5" cy="46"/>
                </a:xfrm>
                <a:prstGeom prst="rect">
                  <a:avLst/>
                </a:prstGeom>
                <a:solidFill>
                  <a:srgbClr val="D5D5D5"/>
                </a:solidFill>
                <a:ln w="9525">
                  <a:noFill/>
                  <a:miter lim="800000"/>
                  <a:headEnd/>
                  <a:tailEnd/>
                </a:ln>
              </p:spPr>
              <p:txBody>
                <a:bodyPr/>
                <a:lstStyle/>
                <a:p>
                  <a:endParaRPr lang="en-US"/>
                </a:p>
              </p:txBody>
            </p:sp>
            <p:sp>
              <p:nvSpPr>
                <p:cNvPr id="529838" name="Rectangle 430"/>
                <p:cNvSpPr>
                  <a:spLocks noChangeArrowheads="1"/>
                </p:cNvSpPr>
                <p:nvPr/>
              </p:nvSpPr>
              <p:spPr bwMode="auto">
                <a:xfrm>
                  <a:off x="3869" y="3096"/>
                  <a:ext cx="5" cy="46"/>
                </a:xfrm>
                <a:prstGeom prst="rect">
                  <a:avLst/>
                </a:prstGeom>
                <a:solidFill>
                  <a:srgbClr val="D6D6D6"/>
                </a:solidFill>
                <a:ln w="9525">
                  <a:noFill/>
                  <a:miter lim="800000"/>
                  <a:headEnd/>
                  <a:tailEnd/>
                </a:ln>
              </p:spPr>
              <p:txBody>
                <a:bodyPr/>
                <a:lstStyle/>
                <a:p>
                  <a:endParaRPr lang="en-US"/>
                </a:p>
              </p:txBody>
            </p:sp>
            <p:sp>
              <p:nvSpPr>
                <p:cNvPr id="529839" name="Rectangle 431"/>
                <p:cNvSpPr>
                  <a:spLocks noChangeArrowheads="1"/>
                </p:cNvSpPr>
                <p:nvPr/>
              </p:nvSpPr>
              <p:spPr bwMode="auto">
                <a:xfrm>
                  <a:off x="3874" y="3096"/>
                  <a:ext cx="5" cy="46"/>
                </a:xfrm>
                <a:prstGeom prst="rect">
                  <a:avLst/>
                </a:prstGeom>
                <a:solidFill>
                  <a:srgbClr val="D7D7D7"/>
                </a:solidFill>
                <a:ln w="9525">
                  <a:noFill/>
                  <a:miter lim="800000"/>
                  <a:headEnd/>
                  <a:tailEnd/>
                </a:ln>
              </p:spPr>
              <p:txBody>
                <a:bodyPr/>
                <a:lstStyle/>
                <a:p>
                  <a:endParaRPr lang="en-US"/>
                </a:p>
              </p:txBody>
            </p:sp>
            <p:sp>
              <p:nvSpPr>
                <p:cNvPr id="529840" name="Rectangle 432"/>
                <p:cNvSpPr>
                  <a:spLocks noChangeArrowheads="1"/>
                </p:cNvSpPr>
                <p:nvPr/>
              </p:nvSpPr>
              <p:spPr bwMode="auto">
                <a:xfrm>
                  <a:off x="3879" y="3096"/>
                  <a:ext cx="10" cy="46"/>
                </a:xfrm>
                <a:prstGeom prst="rect">
                  <a:avLst/>
                </a:prstGeom>
                <a:solidFill>
                  <a:srgbClr val="D9D9D9"/>
                </a:solidFill>
                <a:ln w="9525">
                  <a:noFill/>
                  <a:miter lim="800000"/>
                  <a:headEnd/>
                  <a:tailEnd/>
                </a:ln>
              </p:spPr>
              <p:txBody>
                <a:bodyPr/>
                <a:lstStyle/>
                <a:p>
                  <a:endParaRPr lang="en-US"/>
                </a:p>
              </p:txBody>
            </p:sp>
            <p:sp>
              <p:nvSpPr>
                <p:cNvPr id="529841" name="Rectangle 433"/>
                <p:cNvSpPr>
                  <a:spLocks noChangeArrowheads="1"/>
                </p:cNvSpPr>
                <p:nvPr/>
              </p:nvSpPr>
              <p:spPr bwMode="auto">
                <a:xfrm>
                  <a:off x="3889" y="3096"/>
                  <a:ext cx="5" cy="46"/>
                </a:xfrm>
                <a:prstGeom prst="rect">
                  <a:avLst/>
                </a:prstGeom>
                <a:solidFill>
                  <a:srgbClr val="DBDBDB"/>
                </a:solidFill>
                <a:ln w="9525">
                  <a:noFill/>
                  <a:miter lim="800000"/>
                  <a:headEnd/>
                  <a:tailEnd/>
                </a:ln>
              </p:spPr>
              <p:txBody>
                <a:bodyPr/>
                <a:lstStyle/>
                <a:p>
                  <a:endParaRPr lang="en-US"/>
                </a:p>
              </p:txBody>
            </p:sp>
            <p:sp>
              <p:nvSpPr>
                <p:cNvPr id="529842" name="Rectangle 434"/>
                <p:cNvSpPr>
                  <a:spLocks noChangeArrowheads="1"/>
                </p:cNvSpPr>
                <p:nvPr/>
              </p:nvSpPr>
              <p:spPr bwMode="auto">
                <a:xfrm>
                  <a:off x="3894" y="3096"/>
                  <a:ext cx="6" cy="46"/>
                </a:xfrm>
                <a:prstGeom prst="rect">
                  <a:avLst/>
                </a:prstGeom>
                <a:solidFill>
                  <a:srgbClr val="DCDCDC"/>
                </a:solidFill>
                <a:ln w="9525">
                  <a:noFill/>
                  <a:miter lim="800000"/>
                  <a:headEnd/>
                  <a:tailEnd/>
                </a:ln>
              </p:spPr>
              <p:txBody>
                <a:bodyPr/>
                <a:lstStyle/>
                <a:p>
                  <a:endParaRPr lang="en-US"/>
                </a:p>
              </p:txBody>
            </p:sp>
            <p:sp>
              <p:nvSpPr>
                <p:cNvPr id="529843" name="Rectangle 435"/>
                <p:cNvSpPr>
                  <a:spLocks noChangeArrowheads="1"/>
                </p:cNvSpPr>
                <p:nvPr/>
              </p:nvSpPr>
              <p:spPr bwMode="auto">
                <a:xfrm>
                  <a:off x="3900" y="3096"/>
                  <a:ext cx="5" cy="46"/>
                </a:xfrm>
                <a:prstGeom prst="rect">
                  <a:avLst/>
                </a:prstGeom>
                <a:solidFill>
                  <a:srgbClr val="DDDDDD"/>
                </a:solidFill>
                <a:ln w="9525">
                  <a:noFill/>
                  <a:miter lim="800000"/>
                  <a:headEnd/>
                  <a:tailEnd/>
                </a:ln>
              </p:spPr>
              <p:txBody>
                <a:bodyPr/>
                <a:lstStyle/>
                <a:p>
                  <a:endParaRPr lang="en-US"/>
                </a:p>
              </p:txBody>
            </p:sp>
            <p:sp>
              <p:nvSpPr>
                <p:cNvPr id="529844" name="Rectangle 436"/>
                <p:cNvSpPr>
                  <a:spLocks noChangeArrowheads="1"/>
                </p:cNvSpPr>
                <p:nvPr/>
              </p:nvSpPr>
              <p:spPr bwMode="auto">
                <a:xfrm>
                  <a:off x="3905" y="3096"/>
                  <a:ext cx="5" cy="46"/>
                </a:xfrm>
                <a:prstGeom prst="rect">
                  <a:avLst/>
                </a:prstGeom>
                <a:solidFill>
                  <a:srgbClr val="DEDEDE"/>
                </a:solidFill>
                <a:ln w="9525">
                  <a:noFill/>
                  <a:miter lim="800000"/>
                  <a:headEnd/>
                  <a:tailEnd/>
                </a:ln>
              </p:spPr>
              <p:txBody>
                <a:bodyPr/>
                <a:lstStyle/>
                <a:p>
                  <a:endParaRPr lang="en-US"/>
                </a:p>
              </p:txBody>
            </p:sp>
            <p:sp>
              <p:nvSpPr>
                <p:cNvPr id="529845" name="Rectangle 437"/>
                <p:cNvSpPr>
                  <a:spLocks noChangeArrowheads="1"/>
                </p:cNvSpPr>
                <p:nvPr/>
              </p:nvSpPr>
              <p:spPr bwMode="auto">
                <a:xfrm>
                  <a:off x="3910" y="3096"/>
                  <a:ext cx="5" cy="46"/>
                </a:xfrm>
                <a:prstGeom prst="rect">
                  <a:avLst/>
                </a:prstGeom>
                <a:solidFill>
                  <a:srgbClr val="DFDFDF"/>
                </a:solidFill>
                <a:ln w="9525">
                  <a:noFill/>
                  <a:miter lim="800000"/>
                  <a:headEnd/>
                  <a:tailEnd/>
                </a:ln>
              </p:spPr>
              <p:txBody>
                <a:bodyPr/>
                <a:lstStyle/>
                <a:p>
                  <a:endParaRPr lang="en-US"/>
                </a:p>
              </p:txBody>
            </p:sp>
            <p:sp>
              <p:nvSpPr>
                <p:cNvPr id="529846" name="Rectangle 438"/>
                <p:cNvSpPr>
                  <a:spLocks noChangeArrowheads="1"/>
                </p:cNvSpPr>
                <p:nvPr/>
              </p:nvSpPr>
              <p:spPr bwMode="auto">
                <a:xfrm>
                  <a:off x="3915" y="3096"/>
                  <a:ext cx="5" cy="46"/>
                </a:xfrm>
                <a:prstGeom prst="rect">
                  <a:avLst/>
                </a:prstGeom>
                <a:solidFill>
                  <a:srgbClr val="E0E0E0"/>
                </a:solidFill>
                <a:ln w="9525">
                  <a:noFill/>
                  <a:miter lim="800000"/>
                  <a:headEnd/>
                  <a:tailEnd/>
                </a:ln>
              </p:spPr>
              <p:txBody>
                <a:bodyPr/>
                <a:lstStyle/>
                <a:p>
                  <a:endParaRPr lang="en-US"/>
                </a:p>
              </p:txBody>
            </p:sp>
            <p:sp>
              <p:nvSpPr>
                <p:cNvPr id="529847" name="Rectangle 439"/>
                <p:cNvSpPr>
                  <a:spLocks noChangeArrowheads="1"/>
                </p:cNvSpPr>
                <p:nvPr/>
              </p:nvSpPr>
              <p:spPr bwMode="auto">
                <a:xfrm>
                  <a:off x="3920" y="3096"/>
                  <a:ext cx="5" cy="46"/>
                </a:xfrm>
                <a:prstGeom prst="rect">
                  <a:avLst/>
                </a:prstGeom>
                <a:solidFill>
                  <a:srgbClr val="E1E1E1"/>
                </a:solidFill>
                <a:ln w="9525">
                  <a:noFill/>
                  <a:miter lim="800000"/>
                  <a:headEnd/>
                  <a:tailEnd/>
                </a:ln>
              </p:spPr>
              <p:txBody>
                <a:bodyPr/>
                <a:lstStyle/>
                <a:p>
                  <a:endParaRPr lang="en-US"/>
                </a:p>
              </p:txBody>
            </p:sp>
            <p:sp>
              <p:nvSpPr>
                <p:cNvPr id="529848" name="Rectangle 440"/>
                <p:cNvSpPr>
                  <a:spLocks noChangeArrowheads="1"/>
                </p:cNvSpPr>
                <p:nvPr/>
              </p:nvSpPr>
              <p:spPr bwMode="auto">
                <a:xfrm>
                  <a:off x="3925" y="3096"/>
                  <a:ext cx="5" cy="46"/>
                </a:xfrm>
                <a:prstGeom prst="rect">
                  <a:avLst/>
                </a:prstGeom>
                <a:solidFill>
                  <a:srgbClr val="E2E2E2"/>
                </a:solidFill>
                <a:ln w="9525">
                  <a:noFill/>
                  <a:miter lim="800000"/>
                  <a:headEnd/>
                  <a:tailEnd/>
                </a:ln>
              </p:spPr>
              <p:txBody>
                <a:bodyPr/>
                <a:lstStyle/>
                <a:p>
                  <a:endParaRPr lang="en-US"/>
                </a:p>
              </p:txBody>
            </p:sp>
            <p:sp>
              <p:nvSpPr>
                <p:cNvPr id="529849" name="Rectangle 441"/>
                <p:cNvSpPr>
                  <a:spLocks noChangeArrowheads="1"/>
                </p:cNvSpPr>
                <p:nvPr/>
              </p:nvSpPr>
              <p:spPr bwMode="auto">
                <a:xfrm>
                  <a:off x="3930" y="3096"/>
                  <a:ext cx="5" cy="46"/>
                </a:xfrm>
                <a:prstGeom prst="rect">
                  <a:avLst/>
                </a:prstGeom>
                <a:solidFill>
                  <a:srgbClr val="E4E4E4"/>
                </a:solidFill>
                <a:ln w="9525">
                  <a:noFill/>
                  <a:miter lim="800000"/>
                  <a:headEnd/>
                  <a:tailEnd/>
                </a:ln>
              </p:spPr>
              <p:txBody>
                <a:bodyPr/>
                <a:lstStyle/>
                <a:p>
                  <a:endParaRPr lang="en-US"/>
                </a:p>
              </p:txBody>
            </p:sp>
            <p:sp>
              <p:nvSpPr>
                <p:cNvPr id="529850" name="Rectangle 442"/>
                <p:cNvSpPr>
                  <a:spLocks noChangeArrowheads="1"/>
                </p:cNvSpPr>
                <p:nvPr/>
              </p:nvSpPr>
              <p:spPr bwMode="auto">
                <a:xfrm>
                  <a:off x="3935" y="3096"/>
                  <a:ext cx="5" cy="46"/>
                </a:xfrm>
                <a:prstGeom prst="rect">
                  <a:avLst/>
                </a:prstGeom>
                <a:solidFill>
                  <a:srgbClr val="E5E5E5"/>
                </a:solidFill>
                <a:ln w="9525">
                  <a:noFill/>
                  <a:miter lim="800000"/>
                  <a:headEnd/>
                  <a:tailEnd/>
                </a:ln>
              </p:spPr>
              <p:txBody>
                <a:bodyPr/>
                <a:lstStyle/>
                <a:p>
                  <a:endParaRPr lang="en-US"/>
                </a:p>
              </p:txBody>
            </p:sp>
            <p:sp>
              <p:nvSpPr>
                <p:cNvPr id="529851" name="Rectangle 443"/>
                <p:cNvSpPr>
                  <a:spLocks noChangeArrowheads="1"/>
                </p:cNvSpPr>
                <p:nvPr/>
              </p:nvSpPr>
              <p:spPr bwMode="auto">
                <a:xfrm>
                  <a:off x="3769" y="3103"/>
                  <a:ext cx="169" cy="32"/>
                </a:xfrm>
                <a:prstGeom prst="rect">
                  <a:avLst/>
                </a:prstGeom>
                <a:noFill/>
                <a:ln w="3175" cap="rnd">
                  <a:solidFill>
                    <a:srgbClr val="000000"/>
                  </a:solidFill>
                  <a:round/>
                  <a:headEnd/>
                  <a:tailEnd/>
                </a:ln>
              </p:spPr>
              <p:txBody>
                <a:bodyPr/>
                <a:lstStyle/>
                <a:p>
                  <a:endParaRPr lang="en-US"/>
                </a:p>
              </p:txBody>
            </p:sp>
            <p:sp>
              <p:nvSpPr>
                <p:cNvPr id="529852" name="Rectangle 444"/>
                <p:cNvSpPr>
                  <a:spLocks noChangeArrowheads="1"/>
                </p:cNvSpPr>
                <p:nvPr/>
              </p:nvSpPr>
              <p:spPr bwMode="auto">
                <a:xfrm>
                  <a:off x="3761" y="3102"/>
                  <a:ext cx="179" cy="5"/>
                </a:xfrm>
                <a:prstGeom prst="rect">
                  <a:avLst/>
                </a:prstGeom>
                <a:solidFill>
                  <a:srgbClr val="C1C1C1"/>
                </a:solidFill>
                <a:ln w="9525">
                  <a:noFill/>
                  <a:miter lim="800000"/>
                  <a:headEnd/>
                  <a:tailEnd/>
                </a:ln>
              </p:spPr>
              <p:txBody>
                <a:bodyPr/>
                <a:lstStyle/>
                <a:p>
                  <a:endParaRPr lang="en-US"/>
                </a:p>
              </p:txBody>
            </p:sp>
            <p:sp>
              <p:nvSpPr>
                <p:cNvPr id="529853" name="Rectangle 445"/>
                <p:cNvSpPr>
                  <a:spLocks noChangeArrowheads="1"/>
                </p:cNvSpPr>
                <p:nvPr/>
              </p:nvSpPr>
              <p:spPr bwMode="auto">
                <a:xfrm>
                  <a:off x="3761" y="3107"/>
                  <a:ext cx="179" cy="5"/>
                </a:xfrm>
                <a:prstGeom prst="rect">
                  <a:avLst/>
                </a:prstGeom>
                <a:solidFill>
                  <a:srgbClr val="A8A8A8"/>
                </a:solidFill>
                <a:ln w="9525">
                  <a:noFill/>
                  <a:miter lim="800000"/>
                  <a:headEnd/>
                  <a:tailEnd/>
                </a:ln>
              </p:spPr>
              <p:txBody>
                <a:bodyPr/>
                <a:lstStyle/>
                <a:p>
                  <a:endParaRPr lang="en-US"/>
                </a:p>
              </p:txBody>
            </p:sp>
            <p:sp>
              <p:nvSpPr>
                <p:cNvPr id="529854" name="Rectangle 446"/>
                <p:cNvSpPr>
                  <a:spLocks noChangeArrowheads="1"/>
                </p:cNvSpPr>
                <p:nvPr/>
              </p:nvSpPr>
              <p:spPr bwMode="auto">
                <a:xfrm>
                  <a:off x="3761" y="3112"/>
                  <a:ext cx="179" cy="5"/>
                </a:xfrm>
                <a:prstGeom prst="rect">
                  <a:avLst/>
                </a:prstGeom>
                <a:solidFill>
                  <a:srgbClr val="DDDDDD"/>
                </a:solidFill>
                <a:ln w="9525">
                  <a:noFill/>
                  <a:miter lim="800000"/>
                  <a:headEnd/>
                  <a:tailEnd/>
                </a:ln>
              </p:spPr>
              <p:txBody>
                <a:bodyPr/>
                <a:lstStyle/>
                <a:p>
                  <a:endParaRPr lang="en-US"/>
                </a:p>
              </p:txBody>
            </p:sp>
            <p:sp>
              <p:nvSpPr>
                <p:cNvPr id="529855" name="Rectangle 447"/>
                <p:cNvSpPr>
                  <a:spLocks noChangeArrowheads="1"/>
                </p:cNvSpPr>
                <p:nvPr/>
              </p:nvSpPr>
              <p:spPr bwMode="auto">
                <a:xfrm>
                  <a:off x="3771" y="3111"/>
                  <a:ext cx="166" cy="4"/>
                </a:xfrm>
                <a:prstGeom prst="rect">
                  <a:avLst/>
                </a:prstGeom>
                <a:noFill/>
                <a:ln w="1588" cap="rnd">
                  <a:solidFill>
                    <a:srgbClr val="000000"/>
                  </a:solidFill>
                  <a:round/>
                  <a:headEnd/>
                  <a:tailEnd/>
                </a:ln>
              </p:spPr>
              <p:txBody>
                <a:bodyPr/>
                <a:lstStyle/>
                <a:p>
                  <a:endParaRPr lang="en-US"/>
                </a:p>
              </p:txBody>
            </p:sp>
            <p:sp>
              <p:nvSpPr>
                <p:cNvPr id="529856" name="Rectangle 448"/>
                <p:cNvSpPr>
                  <a:spLocks noChangeArrowheads="1"/>
                </p:cNvSpPr>
                <p:nvPr/>
              </p:nvSpPr>
              <p:spPr bwMode="auto">
                <a:xfrm>
                  <a:off x="3785" y="3111"/>
                  <a:ext cx="29" cy="4"/>
                </a:xfrm>
                <a:prstGeom prst="rect">
                  <a:avLst/>
                </a:prstGeom>
                <a:solidFill>
                  <a:srgbClr val="000000"/>
                </a:solidFill>
                <a:ln w="9525">
                  <a:noFill/>
                  <a:miter lim="800000"/>
                  <a:headEnd/>
                  <a:tailEnd/>
                </a:ln>
              </p:spPr>
              <p:txBody>
                <a:bodyPr/>
                <a:lstStyle/>
                <a:p>
                  <a:endParaRPr lang="en-US"/>
                </a:p>
              </p:txBody>
            </p:sp>
            <p:sp>
              <p:nvSpPr>
                <p:cNvPr id="529857" name="Rectangle 449"/>
                <p:cNvSpPr>
                  <a:spLocks noChangeArrowheads="1"/>
                </p:cNvSpPr>
                <p:nvPr/>
              </p:nvSpPr>
              <p:spPr bwMode="auto">
                <a:xfrm>
                  <a:off x="3785" y="3111"/>
                  <a:ext cx="29" cy="4"/>
                </a:xfrm>
                <a:prstGeom prst="rect">
                  <a:avLst/>
                </a:prstGeom>
                <a:noFill/>
                <a:ln w="1588" cap="rnd">
                  <a:solidFill>
                    <a:srgbClr val="000000"/>
                  </a:solidFill>
                  <a:round/>
                  <a:headEnd/>
                  <a:tailEnd/>
                </a:ln>
              </p:spPr>
              <p:txBody>
                <a:bodyPr/>
                <a:lstStyle/>
                <a:p>
                  <a:endParaRPr lang="en-US"/>
                </a:p>
              </p:txBody>
            </p:sp>
            <p:pic>
              <p:nvPicPr>
                <p:cNvPr id="529858" name="Picture 450"/>
                <p:cNvPicPr>
                  <a:picLocks noChangeAspect="1" noChangeArrowheads="1"/>
                </p:cNvPicPr>
                <p:nvPr/>
              </p:nvPicPr>
              <p:blipFill>
                <a:blip r:embed="rId14" cstate="print"/>
                <a:srcRect/>
                <a:stretch>
                  <a:fillRect/>
                </a:stretch>
              </p:blipFill>
              <p:spPr bwMode="auto">
                <a:xfrm>
                  <a:off x="3766" y="3112"/>
                  <a:ext cx="31" cy="30"/>
                </a:xfrm>
                <a:prstGeom prst="rect">
                  <a:avLst/>
                </a:prstGeom>
                <a:noFill/>
                <a:ln w="9525">
                  <a:noFill/>
                  <a:miter lim="800000"/>
                  <a:headEnd/>
                  <a:tailEnd/>
                </a:ln>
              </p:spPr>
            </p:pic>
            <p:pic>
              <p:nvPicPr>
                <p:cNvPr id="529859" name="Picture 451"/>
                <p:cNvPicPr>
                  <a:picLocks noChangeAspect="1" noChangeArrowheads="1"/>
                </p:cNvPicPr>
                <p:nvPr/>
              </p:nvPicPr>
              <p:blipFill>
                <a:blip r:embed="rId15" cstate="print"/>
                <a:srcRect/>
                <a:stretch>
                  <a:fillRect/>
                </a:stretch>
              </p:blipFill>
              <p:spPr bwMode="auto">
                <a:xfrm>
                  <a:off x="3766" y="3112"/>
                  <a:ext cx="31" cy="30"/>
                </a:xfrm>
                <a:prstGeom prst="rect">
                  <a:avLst/>
                </a:prstGeom>
                <a:noFill/>
                <a:ln w="9525">
                  <a:noFill/>
                  <a:miter lim="800000"/>
                  <a:headEnd/>
                  <a:tailEnd/>
                </a:ln>
              </p:spPr>
            </p:pic>
            <p:sp>
              <p:nvSpPr>
                <p:cNvPr id="529860" name="Rectangle 452"/>
                <p:cNvSpPr>
                  <a:spLocks noChangeArrowheads="1"/>
                </p:cNvSpPr>
                <p:nvPr/>
              </p:nvSpPr>
              <p:spPr bwMode="auto">
                <a:xfrm>
                  <a:off x="3787" y="3117"/>
                  <a:ext cx="5" cy="15"/>
                </a:xfrm>
                <a:prstGeom prst="rect">
                  <a:avLst/>
                </a:prstGeom>
                <a:solidFill>
                  <a:srgbClr val="CDCCBD"/>
                </a:solidFill>
                <a:ln w="9525">
                  <a:noFill/>
                  <a:miter lim="800000"/>
                  <a:headEnd/>
                  <a:tailEnd/>
                </a:ln>
              </p:spPr>
              <p:txBody>
                <a:bodyPr/>
                <a:lstStyle/>
                <a:p>
                  <a:endParaRPr lang="en-US"/>
                </a:p>
              </p:txBody>
            </p:sp>
            <p:sp>
              <p:nvSpPr>
                <p:cNvPr id="529861" name="Rectangle 453"/>
                <p:cNvSpPr>
                  <a:spLocks noChangeArrowheads="1"/>
                </p:cNvSpPr>
                <p:nvPr/>
              </p:nvSpPr>
              <p:spPr bwMode="auto">
                <a:xfrm>
                  <a:off x="3792" y="3117"/>
                  <a:ext cx="5" cy="15"/>
                </a:xfrm>
                <a:prstGeom prst="rect">
                  <a:avLst/>
                </a:prstGeom>
                <a:solidFill>
                  <a:srgbClr val="D0CFBF"/>
                </a:solidFill>
                <a:ln w="9525">
                  <a:noFill/>
                  <a:miter lim="800000"/>
                  <a:headEnd/>
                  <a:tailEnd/>
                </a:ln>
              </p:spPr>
              <p:txBody>
                <a:bodyPr/>
                <a:lstStyle/>
                <a:p>
                  <a:endParaRPr lang="en-US"/>
                </a:p>
              </p:txBody>
            </p:sp>
            <p:sp>
              <p:nvSpPr>
                <p:cNvPr id="529862" name="Rectangle 454"/>
                <p:cNvSpPr>
                  <a:spLocks noChangeArrowheads="1"/>
                </p:cNvSpPr>
                <p:nvPr/>
              </p:nvSpPr>
              <p:spPr bwMode="auto">
                <a:xfrm>
                  <a:off x="3797" y="3117"/>
                  <a:ext cx="5" cy="15"/>
                </a:xfrm>
                <a:prstGeom prst="rect">
                  <a:avLst/>
                </a:prstGeom>
                <a:solidFill>
                  <a:srgbClr val="B8B7AE"/>
                </a:solidFill>
                <a:ln w="9525">
                  <a:noFill/>
                  <a:miter lim="800000"/>
                  <a:headEnd/>
                  <a:tailEnd/>
                </a:ln>
              </p:spPr>
              <p:txBody>
                <a:bodyPr/>
                <a:lstStyle/>
                <a:p>
                  <a:endParaRPr lang="en-US"/>
                </a:p>
              </p:txBody>
            </p:sp>
            <p:sp>
              <p:nvSpPr>
                <p:cNvPr id="529863" name="Rectangle 455"/>
                <p:cNvSpPr>
                  <a:spLocks noChangeArrowheads="1"/>
                </p:cNvSpPr>
                <p:nvPr/>
              </p:nvSpPr>
              <p:spPr bwMode="auto">
                <a:xfrm>
                  <a:off x="3802" y="3117"/>
                  <a:ext cx="5" cy="15"/>
                </a:xfrm>
                <a:prstGeom prst="rect">
                  <a:avLst/>
                </a:prstGeom>
                <a:solidFill>
                  <a:srgbClr val="9E9E9D"/>
                </a:solidFill>
                <a:ln w="9525">
                  <a:noFill/>
                  <a:miter lim="800000"/>
                  <a:headEnd/>
                  <a:tailEnd/>
                </a:ln>
              </p:spPr>
              <p:txBody>
                <a:bodyPr/>
                <a:lstStyle/>
                <a:p>
                  <a:endParaRPr lang="en-US"/>
                </a:p>
              </p:txBody>
            </p:sp>
            <p:sp>
              <p:nvSpPr>
                <p:cNvPr id="529864" name="Rectangle 456"/>
                <p:cNvSpPr>
                  <a:spLocks noChangeArrowheads="1"/>
                </p:cNvSpPr>
                <p:nvPr/>
              </p:nvSpPr>
              <p:spPr bwMode="auto">
                <a:xfrm>
                  <a:off x="3807" y="3117"/>
                  <a:ext cx="6" cy="15"/>
                </a:xfrm>
                <a:prstGeom prst="rect">
                  <a:avLst/>
                </a:prstGeom>
                <a:solidFill>
                  <a:srgbClr val="AEAEA8"/>
                </a:solidFill>
                <a:ln w="9525">
                  <a:noFill/>
                  <a:miter lim="800000"/>
                  <a:headEnd/>
                  <a:tailEnd/>
                </a:ln>
              </p:spPr>
              <p:txBody>
                <a:bodyPr/>
                <a:lstStyle/>
                <a:p>
                  <a:endParaRPr lang="en-US"/>
                </a:p>
              </p:txBody>
            </p:sp>
            <p:sp>
              <p:nvSpPr>
                <p:cNvPr id="529865" name="Rectangle 457"/>
                <p:cNvSpPr>
                  <a:spLocks noChangeArrowheads="1"/>
                </p:cNvSpPr>
                <p:nvPr/>
              </p:nvSpPr>
              <p:spPr bwMode="auto">
                <a:xfrm>
                  <a:off x="3813" y="3117"/>
                  <a:ext cx="5" cy="15"/>
                </a:xfrm>
                <a:prstGeom prst="rect">
                  <a:avLst/>
                </a:prstGeom>
                <a:solidFill>
                  <a:srgbClr val="C8C7B9"/>
                </a:solidFill>
                <a:ln w="9525">
                  <a:noFill/>
                  <a:miter lim="800000"/>
                  <a:headEnd/>
                  <a:tailEnd/>
                </a:ln>
              </p:spPr>
              <p:txBody>
                <a:bodyPr/>
                <a:lstStyle/>
                <a:p>
                  <a:endParaRPr lang="en-US"/>
                </a:p>
              </p:txBody>
            </p:sp>
            <p:pic>
              <p:nvPicPr>
                <p:cNvPr id="529866" name="Picture 458"/>
                <p:cNvPicPr>
                  <a:picLocks noChangeAspect="1" noChangeArrowheads="1"/>
                </p:cNvPicPr>
                <p:nvPr/>
              </p:nvPicPr>
              <p:blipFill>
                <a:blip r:embed="rId16" cstate="print"/>
                <a:srcRect/>
                <a:stretch>
                  <a:fillRect/>
                </a:stretch>
              </p:blipFill>
              <p:spPr bwMode="auto">
                <a:xfrm>
                  <a:off x="3766" y="3112"/>
                  <a:ext cx="31" cy="30"/>
                </a:xfrm>
                <a:prstGeom prst="rect">
                  <a:avLst/>
                </a:prstGeom>
                <a:noFill/>
                <a:ln w="9525">
                  <a:noFill/>
                  <a:miter lim="800000"/>
                  <a:headEnd/>
                  <a:tailEnd/>
                </a:ln>
              </p:spPr>
            </p:pic>
            <p:pic>
              <p:nvPicPr>
                <p:cNvPr id="529867" name="Picture 459"/>
                <p:cNvPicPr>
                  <a:picLocks noChangeAspect="1" noChangeArrowheads="1"/>
                </p:cNvPicPr>
                <p:nvPr/>
              </p:nvPicPr>
              <p:blipFill>
                <a:blip r:embed="rId17" cstate="print"/>
                <a:srcRect/>
                <a:stretch>
                  <a:fillRect/>
                </a:stretch>
              </p:blipFill>
              <p:spPr bwMode="auto">
                <a:xfrm>
                  <a:off x="3766" y="3112"/>
                  <a:ext cx="31" cy="30"/>
                </a:xfrm>
                <a:prstGeom prst="rect">
                  <a:avLst/>
                </a:prstGeom>
                <a:noFill/>
                <a:ln w="9525">
                  <a:noFill/>
                  <a:miter lim="800000"/>
                  <a:headEnd/>
                  <a:tailEnd/>
                </a:ln>
              </p:spPr>
            </p:pic>
            <p:sp>
              <p:nvSpPr>
                <p:cNvPr id="529868" name="Freeform 460"/>
                <p:cNvSpPr>
                  <a:spLocks/>
                </p:cNvSpPr>
                <p:nvPr/>
              </p:nvSpPr>
              <p:spPr bwMode="auto">
                <a:xfrm>
                  <a:off x="3781" y="3124"/>
                  <a:ext cx="2" cy="2"/>
                </a:xfrm>
                <a:custGeom>
                  <a:avLst/>
                  <a:gdLst/>
                  <a:ahLst/>
                  <a:cxnLst>
                    <a:cxn ang="0">
                      <a:pos x="1" y="2"/>
                    </a:cxn>
                    <a:cxn ang="0">
                      <a:pos x="2" y="1"/>
                    </a:cxn>
                    <a:cxn ang="0">
                      <a:pos x="1" y="0"/>
                    </a:cxn>
                    <a:cxn ang="0">
                      <a:pos x="0" y="1"/>
                    </a:cxn>
                    <a:cxn ang="0">
                      <a:pos x="1" y="2"/>
                    </a:cxn>
                  </a:cxnLst>
                  <a:rect l="0" t="0" r="r" b="b"/>
                  <a:pathLst>
                    <a:path w="2" h="2">
                      <a:moveTo>
                        <a:pt x="1" y="2"/>
                      </a:moveTo>
                      <a:lnTo>
                        <a:pt x="2" y="1"/>
                      </a:lnTo>
                      <a:lnTo>
                        <a:pt x="1" y="0"/>
                      </a:lnTo>
                      <a:lnTo>
                        <a:pt x="0" y="1"/>
                      </a:lnTo>
                      <a:lnTo>
                        <a:pt x="1" y="2"/>
                      </a:lnTo>
                      <a:close/>
                    </a:path>
                  </a:pathLst>
                </a:custGeom>
                <a:solidFill>
                  <a:srgbClr val="00FF00"/>
                </a:solidFill>
                <a:ln w="9525">
                  <a:noFill/>
                  <a:round/>
                  <a:headEnd/>
                  <a:tailEnd/>
                </a:ln>
              </p:spPr>
              <p:txBody>
                <a:bodyPr/>
                <a:lstStyle/>
                <a:p>
                  <a:endParaRPr lang="en-US"/>
                </a:p>
              </p:txBody>
            </p:sp>
            <p:sp>
              <p:nvSpPr>
                <p:cNvPr id="529869" name="Freeform 461"/>
                <p:cNvSpPr>
                  <a:spLocks/>
                </p:cNvSpPr>
                <p:nvPr/>
              </p:nvSpPr>
              <p:spPr bwMode="auto">
                <a:xfrm>
                  <a:off x="3781" y="3124"/>
                  <a:ext cx="2" cy="2"/>
                </a:xfrm>
                <a:custGeom>
                  <a:avLst/>
                  <a:gdLst/>
                  <a:ahLst/>
                  <a:cxnLst>
                    <a:cxn ang="0">
                      <a:pos x="1" y="2"/>
                    </a:cxn>
                    <a:cxn ang="0">
                      <a:pos x="2" y="1"/>
                    </a:cxn>
                    <a:cxn ang="0">
                      <a:pos x="1" y="0"/>
                    </a:cxn>
                    <a:cxn ang="0">
                      <a:pos x="0" y="1"/>
                    </a:cxn>
                    <a:cxn ang="0">
                      <a:pos x="1" y="2"/>
                    </a:cxn>
                  </a:cxnLst>
                  <a:rect l="0" t="0" r="r" b="b"/>
                  <a:pathLst>
                    <a:path w="2" h="2">
                      <a:moveTo>
                        <a:pt x="1" y="2"/>
                      </a:moveTo>
                      <a:lnTo>
                        <a:pt x="2" y="1"/>
                      </a:lnTo>
                      <a:lnTo>
                        <a:pt x="1" y="0"/>
                      </a:lnTo>
                      <a:lnTo>
                        <a:pt x="0" y="1"/>
                      </a:lnTo>
                      <a:lnTo>
                        <a:pt x="1" y="2"/>
                      </a:lnTo>
                      <a:close/>
                    </a:path>
                  </a:pathLst>
                </a:custGeom>
                <a:noFill/>
                <a:ln w="3175" cap="flat">
                  <a:solidFill>
                    <a:srgbClr val="00FF00"/>
                  </a:solidFill>
                  <a:prstDash val="solid"/>
                  <a:miter lim="800000"/>
                  <a:headEnd/>
                  <a:tailEnd/>
                </a:ln>
              </p:spPr>
              <p:txBody>
                <a:bodyPr/>
                <a:lstStyle/>
                <a:p>
                  <a:endParaRPr lang="en-US"/>
                </a:p>
              </p:txBody>
            </p:sp>
            <p:sp>
              <p:nvSpPr>
                <p:cNvPr id="529870" name="Freeform 462"/>
                <p:cNvSpPr>
                  <a:spLocks/>
                </p:cNvSpPr>
                <p:nvPr/>
              </p:nvSpPr>
              <p:spPr bwMode="auto">
                <a:xfrm>
                  <a:off x="3933" y="2939"/>
                  <a:ext cx="27" cy="156"/>
                </a:xfrm>
                <a:custGeom>
                  <a:avLst/>
                  <a:gdLst/>
                  <a:ahLst/>
                  <a:cxnLst>
                    <a:cxn ang="0">
                      <a:pos x="0" y="156"/>
                    </a:cxn>
                    <a:cxn ang="0">
                      <a:pos x="20" y="136"/>
                    </a:cxn>
                    <a:cxn ang="0">
                      <a:pos x="20" y="100"/>
                    </a:cxn>
                    <a:cxn ang="0">
                      <a:pos x="27" y="80"/>
                    </a:cxn>
                    <a:cxn ang="0">
                      <a:pos x="27" y="0"/>
                    </a:cxn>
                    <a:cxn ang="0">
                      <a:pos x="0" y="27"/>
                    </a:cxn>
                    <a:cxn ang="0">
                      <a:pos x="0" y="156"/>
                    </a:cxn>
                  </a:cxnLst>
                  <a:rect l="0" t="0" r="r" b="b"/>
                  <a:pathLst>
                    <a:path w="27" h="156">
                      <a:moveTo>
                        <a:pt x="0" y="156"/>
                      </a:moveTo>
                      <a:lnTo>
                        <a:pt x="20" y="136"/>
                      </a:lnTo>
                      <a:lnTo>
                        <a:pt x="20" y="100"/>
                      </a:lnTo>
                      <a:lnTo>
                        <a:pt x="27" y="80"/>
                      </a:lnTo>
                      <a:lnTo>
                        <a:pt x="27" y="0"/>
                      </a:lnTo>
                      <a:lnTo>
                        <a:pt x="0" y="27"/>
                      </a:lnTo>
                      <a:lnTo>
                        <a:pt x="0" y="156"/>
                      </a:lnTo>
                      <a:close/>
                    </a:path>
                  </a:pathLst>
                </a:custGeom>
                <a:solidFill>
                  <a:srgbClr val="9A9A9A"/>
                </a:solidFill>
                <a:ln w="9525">
                  <a:noFill/>
                  <a:round/>
                  <a:headEnd/>
                  <a:tailEnd/>
                </a:ln>
              </p:spPr>
              <p:txBody>
                <a:bodyPr/>
                <a:lstStyle/>
                <a:p>
                  <a:endParaRPr lang="en-US"/>
                </a:p>
              </p:txBody>
            </p:sp>
            <p:sp>
              <p:nvSpPr>
                <p:cNvPr id="529871" name="Freeform 463"/>
                <p:cNvSpPr>
                  <a:spLocks/>
                </p:cNvSpPr>
                <p:nvPr/>
              </p:nvSpPr>
              <p:spPr bwMode="auto">
                <a:xfrm>
                  <a:off x="3775" y="2939"/>
                  <a:ext cx="185" cy="27"/>
                </a:xfrm>
                <a:custGeom>
                  <a:avLst/>
                  <a:gdLst/>
                  <a:ahLst/>
                  <a:cxnLst>
                    <a:cxn ang="0">
                      <a:pos x="185" y="0"/>
                    </a:cxn>
                    <a:cxn ang="0">
                      <a:pos x="26" y="0"/>
                    </a:cxn>
                    <a:cxn ang="0">
                      <a:pos x="0" y="27"/>
                    </a:cxn>
                    <a:cxn ang="0">
                      <a:pos x="158" y="27"/>
                    </a:cxn>
                    <a:cxn ang="0">
                      <a:pos x="185" y="0"/>
                    </a:cxn>
                  </a:cxnLst>
                  <a:rect l="0" t="0" r="r" b="b"/>
                  <a:pathLst>
                    <a:path w="185" h="27">
                      <a:moveTo>
                        <a:pt x="185" y="0"/>
                      </a:moveTo>
                      <a:lnTo>
                        <a:pt x="26" y="0"/>
                      </a:lnTo>
                      <a:lnTo>
                        <a:pt x="0" y="27"/>
                      </a:lnTo>
                      <a:lnTo>
                        <a:pt x="158" y="27"/>
                      </a:lnTo>
                      <a:lnTo>
                        <a:pt x="185" y="0"/>
                      </a:lnTo>
                      <a:close/>
                    </a:path>
                  </a:pathLst>
                </a:custGeom>
                <a:solidFill>
                  <a:srgbClr val="E6E6E6"/>
                </a:solidFill>
                <a:ln w="9525">
                  <a:noFill/>
                  <a:round/>
                  <a:headEnd/>
                  <a:tailEnd/>
                </a:ln>
              </p:spPr>
              <p:txBody>
                <a:bodyPr/>
                <a:lstStyle/>
                <a:p>
                  <a:endParaRPr lang="en-US"/>
                </a:p>
              </p:txBody>
            </p:sp>
            <p:sp>
              <p:nvSpPr>
                <p:cNvPr id="529872" name="Rectangle 464"/>
                <p:cNvSpPr>
                  <a:spLocks noChangeArrowheads="1"/>
                </p:cNvSpPr>
                <p:nvPr/>
              </p:nvSpPr>
              <p:spPr bwMode="auto">
                <a:xfrm>
                  <a:off x="3775" y="2966"/>
                  <a:ext cx="158" cy="129"/>
                </a:xfrm>
                <a:prstGeom prst="rect">
                  <a:avLst/>
                </a:prstGeom>
                <a:solidFill>
                  <a:srgbClr val="C0C0C0"/>
                </a:solidFill>
                <a:ln w="9525">
                  <a:noFill/>
                  <a:miter lim="800000"/>
                  <a:headEnd/>
                  <a:tailEnd/>
                </a:ln>
              </p:spPr>
              <p:txBody>
                <a:bodyPr/>
                <a:lstStyle/>
                <a:p>
                  <a:endParaRPr lang="en-US"/>
                </a:p>
              </p:txBody>
            </p:sp>
            <p:sp>
              <p:nvSpPr>
                <p:cNvPr id="529873" name="Rectangle 465"/>
                <p:cNvSpPr>
                  <a:spLocks noChangeArrowheads="1"/>
                </p:cNvSpPr>
                <p:nvPr/>
              </p:nvSpPr>
              <p:spPr bwMode="auto">
                <a:xfrm>
                  <a:off x="3775" y="2966"/>
                  <a:ext cx="158" cy="129"/>
                </a:xfrm>
                <a:prstGeom prst="rect">
                  <a:avLst/>
                </a:prstGeom>
                <a:noFill/>
                <a:ln w="3175" cap="rnd">
                  <a:solidFill>
                    <a:srgbClr val="000000"/>
                  </a:solidFill>
                  <a:round/>
                  <a:headEnd/>
                  <a:tailEnd/>
                </a:ln>
              </p:spPr>
              <p:txBody>
                <a:bodyPr/>
                <a:lstStyle/>
                <a:p>
                  <a:endParaRPr lang="en-US"/>
                </a:p>
              </p:txBody>
            </p:sp>
            <p:sp>
              <p:nvSpPr>
                <p:cNvPr id="529874" name="Rectangle 466"/>
                <p:cNvSpPr>
                  <a:spLocks noChangeArrowheads="1"/>
                </p:cNvSpPr>
                <p:nvPr/>
              </p:nvSpPr>
              <p:spPr bwMode="auto">
                <a:xfrm>
                  <a:off x="3917" y="3079"/>
                  <a:ext cx="8" cy="3"/>
                </a:xfrm>
                <a:prstGeom prst="rect">
                  <a:avLst/>
                </a:prstGeom>
                <a:solidFill>
                  <a:srgbClr val="00FF00"/>
                </a:solidFill>
                <a:ln w="9525">
                  <a:noFill/>
                  <a:miter lim="800000"/>
                  <a:headEnd/>
                  <a:tailEnd/>
                </a:ln>
              </p:spPr>
              <p:txBody>
                <a:bodyPr/>
                <a:lstStyle/>
                <a:p>
                  <a:endParaRPr lang="en-US"/>
                </a:p>
              </p:txBody>
            </p:sp>
            <p:pic>
              <p:nvPicPr>
                <p:cNvPr id="529875" name="Picture 467"/>
                <p:cNvPicPr>
                  <a:picLocks noChangeAspect="1" noChangeArrowheads="1"/>
                </p:cNvPicPr>
                <p:nvPr/>
              </p:nvPicPr>
              <p:blipFill>
                <a:blip r:embed="rId18" cstate="print"/>
                <a:srcRect/>
                <a:stretch>
                  <a:fillRect/>
                </a:stretch>
              </p:blipFill>
              <p:spPr bwMode="auto">
                <a:xfrm>
                  <a:off x="3787" y="2979"/>
                  <a:ext cx="128" cy="92"/>
                </a:xfrm>
                <a:prstGeom prst="rect">
                  <a:avLst/>
                </a:prstGeom>
                <a:noFill/>
                <a:ln w="9525">
                  <a:noFill/>
                  <a:miter lim="800000"/>
                  <a:headEnd/>
                  <a:tailEnd/>
                </a:ln>
              </p:spPr>
            </p:pic>
            <p:pic>
              <p:nvPicPr>
                <p:cNvPr id="529876" name="Picture 468"/>
                <p:cNvPicPr>
                  <a:picLocks noChangeAspect="1" noChangeArrowheads="1"/>
                </p:cNvPicPr>
                <p:nvPr/>
              </p:nvPicPr>
              <p:blipFill>
                <a:blip r:embed="rId19" cstate="print"/>
                <a:srcRect/>
                <a:stretch>
                  <a:fillRect/>
                </a:stretch>
              </p:blipFill>
              <p:spPr bwMode="auto">
                <a:xfrm>
                  <a:off x="3787" y="2979"/>
                  <a:ext cx="128" cy="92"/>
                </a:xfrm>
                <a:prstGeom prst="rect">
                  <a:avLst/>
                </a:prstGeom>
                <a:noFill/>
                <a:ln w="9525">
                  <a:noFill/>
                  <a:miter lim="800000"/>
                  <a:headEnd/>
                  <a:tailEnd/>
                </a:ln>
              </p:spPr>
            </p:pic>
            <p:sp>
              <p:nvSpPr>
                <p:cNvPr id="529877" name="Freeform 469"/>
                <p:cNvSpPr>
                  <a:spLocks noEditPoints="1"/>
                </p:cNvSpPr>
                <p:nvPr/>
              </p:nvSpPr>
              <p:spPr bwMode="auto">
                <a:xfrm>
                  <a:off x="3789" y="3118"/>
                  <a:ext cx="142" cy="13"/>
                </a:xfrm>
                <a:custGeom>
                  <a:avLst/>
                  <a:gdLst/>
                  <a:ahLst/>
                  <a:cxnLst>
                    <a:cxn ang="0">
                      <a:pos x="96" y="2"/>
                    </a:cxn>
                    <a:cxn ang="0">
                      <a:pos x="111" y="0"/>
                    </a:cxn>
                    <a:cxn ang="0">
                      <a:pos x="111" y="4"/>
                    </a:cxn>
                    <a:cxn ang="0">
                      <a:pos x="121" y="2"/>
                    </a:cxn>
                    <a:cxn ang="0">
                      <a:pos x="136" y="0"/>
                    </a:cxn>
                    <a:cxn ang="0">
                      <a:pos x="136" y="4"/>
                    </a:cxn>
                    <a:cxn ang="0">
                      <a:pos x="84" y="2"/>
                    </a:cxn>
                    <a:cxn ang="0">
                      <a:pos x="63" y="0"/>
                    </a:cxn>
                    <a:cxn ang="0">
                      <a:pos x="63" y="4"/>
                    </a:cxn>
                    <a:cxn ang="0">
                      <a:pos x="72" y="2"/>
                    </a:cxn>
                    <a:cxn ang="0">
                      <a:pos x="27" y="0"/>
                    </a:cxn>
                    <a:cxn ang="0">
                      <a:pos x="27" y="4"/>
                    </a:cxn>
                    <a:cxn ang="0">
                      <a:pos x="36" y="2"/>
                    </a:cxn>
                    <a:cxn ang="0">
                      <a:pos x="51" y="0"/>
                    </a:cxn>
                    <a:cxn ang="0">
                      <a:pos x="51" y="4"/>
                    </a:cxn>
                    <a:cxn ang="0">
                      <a:pos x="33" y="11"/>
                    </a:cxn>
                    <a:cxn ang="0">
                      <a:pos x="130" y="9"/>
                    </a:cxn>
                    <a:cxn ang="0">
                      <a:pos x="130" y="13"/>
                    </a:cxn>
                    <a:cxn ang="0">
                      <a:pos x="139" y="11"/>
                    </a:cxn>
                    <a:cxn ang="0">
                      <a:pos x="107" y="9"/>
                    </a:cxn>
                    <a:cxn ang="0">
                      <a:pos x="107" y="13"/>
                    </a:cxn>
                    <a:cxn ang="0">
                      <a:pos x="116" y="11"/>
                    </a:cxn>
                    <a:cxn ang="0">
                      <a:pos x="59" y="9"/>
                    </a:cxn>
                    <a:cxn ang="0">
                      <a:pos x="59" y="13"/>
                    </a:cxn>
                    <a:cxn ang="0">
                      <a:pos x="68" y="11"/>
                    </a:cxn>
                    <a:cxn ang="0">
                      <a:pos x="83" y="9"/>
                    </a:cxn>
                    <a:cxn ang="0">
                      <a:pos x="83" y="13"/>
                    </a:cxn>
                    <a:cxn ang="0">
                      <a:pos x="92" y="11"/>
                    </a:cxn>
                    <a:cxn ang="0">
                      <a:pos x="47" y="9"/>
                    </a:cxn>
                    <a:cxn ang="0">
                      <a:pos x="47" y="13"/>
                    </a:cxn>
                    <a:cxn ang="0">
                      <a:pos x="12" y="2"/>
                    </a:cxn>
                    <a:cxn ang="0">
                      <a:pos x="3" y="0"/>
                    </a:cxn>
                    <a:cxn ang="0">
                      <a:pos x="3" y="4"/>
                    </a:cxn>
                  </a:cxnLst>
                  <a:rect l="0" t="0" r="r" b="b"/>
                  <a:pathLst>
                    <a:path w="142" h="13">
                      <a:moveTo>
                        <a:pt x="100" y="0"/>
                      </a:moveTo>
                      <a:lnTo>
                        <a:pt x="96" y="2"/>
                      </a:lnTo>
                      <a:lnTo>
                        <a:pt x="100" y="4"/>
                      </a:lnTo>
                      <a:moveTo>
                        <a:pt x="111" y="0"/>
                      </a:moveTo>
                      <a:lnTo>
                        <a:pt x="109" y="2"/>
                      </a:lnTo>
                      <a:lnTo>
                        <a:pt x="111" y="4"/>
                      </a:lnTo>
                      <a:moveTo>
                        <a:pt x="124" y="0"/>
                      </a:moveTo>
                      <a:lnTo>
                        <a:pt x="121" y="2"/>
                      </a:lnTo>
                      <a:lnTo>
                        <a:pt x="124" y="4"/>
                      </a:lnTo>
                      <a:moveTo>
                        <a:pt x="136" y="0"/>
                      </a:moveTo>
                      <a:lnTo>
                        <a:pt x="133" y="2"/>
                      </a:lnTo>
                      <a:lnTo>
                        <a:pt x="136" y="4"/>
                      </a:lnTo>
                      <a:moveTo>
                        <a:pt x="88" y="0"/>
                      </a:moveTo>
                      <a:lnTo>
                        <a:pt x="84" y="2"/>
                      </a:lnTo>
                      <a:lnTo>
                        <a:pt x="88" y="4"/>
                      </a:lnTo>
                      <a:moveTo>
                        <a:pt x="63" y="0"/>
                      </a:moveTo>
                      <a:lnTo>
                        <a:pt x="60" y="2"/>
                      </a:lnTo>
                      <a:lnTo>
                        <a:pt x="63" y="4"/>
                      </a:lnTo>
                      <a:moveTo>
                        <a:pt x="75" y="0"/>
                      </a:moveTo>
                      <a:lnTo>
                        <a:pt x="72" y="2"/>
                      </a:lnTo>
                      <a:lnTo>
                        <a:pt x="75" y="4"/>
                      </a:lnTo>
                      <a:moveTo>
                        <a:pt x="27" y="0"/>
                      </a:moveTo>
                      <a:lnTo>
                        <a:pt x="24" y="2"/>
                      </a:lnTo>
                      <a:lnTo>
                        <a:pt x="27" y="4"/>
                      </a:lnTo>
                      <a:moveTo>
                        <a:pt x="39" y="0"/>
                      </a:moveTo>
                      <a:lnTo>
                        <a:pt x="36" y="2"/>
                      </a:lnTo>
                      <a:lnTo>
                        <a:pt x="39" y="4"/>
                      </a:lnTo>
                      <a:moveTo>
                        <a:pt x="51" y="0"/>
                      </a:moveTo>
                      <a:lnTo>
                        <a:pt x="48" y="2"/>
                      </a:lnTo>
                      <a:lnTo>
                        <a:pt x="51" y="4"/>
                      </a:lnTo>
                      <a:moveTo>
                        <a:pt x="36" y="9"/>
                      </a:moveTo>
                      <a:lnTo>
                        <a:pt x="33" y="11"/>
                      </a:lnTo>
                      <a:lnTo>
                        <a:pt x="36" y="13"/>
                      </a:lnTo>
                      <a:moveTo>
                        <a:pt x="130" y="9"/>
                      </a:moveTo>
                      <a:lnTo>
                        <a:pt x="127" y="11"/>
                      </a:lnTo>
                      <a:lnTo>
                        <a:pt x="130" y="13"/>
                      </a:lnTo>
                      <a:moveTo>
                        <a:pt x="142" y="9"/>
                      </a:moveTo>
                      <a:lnTo>
                        <a:pt x="139" y="11"/>
                      </a:lnTo>
                      <a:lnTo>
                        <a:pt x="142" y="13"/>
                      </a:lnTo>
                      <a:moveTo>
                        <a:pt x="107" y="9"/>
                      </a:moveTo>
                      <a:lnTo>
                        <a:pt x="104" y="11"/>
                      </a:lnTo>
                      <a:lnTo>
                        <a:pt x="107" y="13"/>
                      </a:lnTo>
                      <a:moveTo>
                        <a:pt x="119" y="9"/>
                      </a:moveTo>
                      <a:lnTo>
                        <a:pt x="116" y="11"/>
                      </a:lnTo>
                      <a:lnTo>
                        <a:pt x="119" y="13"/>
                      </a:lnTo>
                      <a:moveTo>
                        <a:pt x="59" y="9"/>
                      </a:moveTo>
                      <a:lnTo>
                        <a:pt x="56" y="11"/>
                      </a:lnTo>
                      <a:lnTo>
                        <a:pt x="59" y="13"/>
                      </a:lnTo>
                      <a:moveTo>
                        <a:pt x="71" y="9"/>
                      </a:moveTo>
                      <a:lnTo>
                        <a:pt x="68" y="11"/>
                      </a:lnTo>
                      <a:lnTo>
                        <a:pt x="71" y="13"/>
                      </a:lnTo>
                      <a:moveTo>
                        <a:pt x="83" y="9"/>
                      </a:moveTo>
                      <a:lnTo>
                        <a:pt x="80" y="11"/>
                      </a:lnTo>
                      <a:lnTo>
                        <a:pt x="83" y="13"/>
                      </a:lnTo>
                      <a:moveTo>
                        <a:pt x="95" y="9"/>
                      </a:moveTo>
                      <a:lnTo>
                        <a:pt x="92" y="11"/>
                      </a:lnTo>
                      <a:lnTo>
                        <a:pt x="95" y="13"/>
                      </a:lnTo>
                      <a:moveTo>
                        <a:pt x="47" y="9"/>
                      </a:moveTo>
                      <a:lnTo>
                        <a:pt x="44" y="11"/>
                      </a:lnTo>
                      <a:lnTo>
                        <a:pt x="47" y="13"/>
                      </a:lnTo>
                      <a:moveTo>
                        <a:pt x="15" y="0"/>
                      </a:moveTo>
                      <a:lnTo>
                        <a:pt x="12" y="2"/>
                      </a:lnTo>
                      <a:lnTo>
                        <a:pt x="15" y="4"/>
                      </a:lnTo>
                      <a:moveTo>
                        <a:pt x="3" y="0"/>
                      </a:moveTo>
                      <a:lnTo>
                        <a:pt x="0" y="2"/>
                      </a:lnTo>
                      <a:lnTo>
                        <a:pt x="3" y="4"/>
                      </a:lnTo>
                    </a:path>
                  </a:pathLst>
                </a:custGeom>
                <a:noFill/>
                <a:ln w="3175" cap="rnd">
                  <a:solidFill>
                    <a:srgbClr val="B3B3B3"/>
                  </a:solidFill>
                  <a:prstDash val="solid"/>
                  <a:round/>
                  <a:headEnd/>
                  <a:tailEnd/>
                </a:ln>
              </p:spPr>
              <p:txBody>
                <a:bodyPr/>
                <a:lstStyle/>
                <a:p>
                  <a:endParaRPr lang="en-US"/>
                </a:p>
              </p:txBody>
            </p:sp>
            <p:pic>
              <p:nvPicPr>
                <p:cNvPr id="529878" name="Picture 470"/>
                <p:cNvPicPr>
                  <a:picLocks noChangeAspect="1" noChangeArrowheads="1"/>
                </p:cNvPicPr>
                <p:nvPr/>
              </p:nvPicPr>
              <p:blipFill>
                <a:blip r:embed="rId20" cstate="print"/>
                <a:srcRect/>
                <a:stretch>
                  <a:fillRect/>
                </a:stretch>
              </p:blipFill>
              <p:spPr bwMode="auto">
                <a:xfrm>
                  <a:off x="3782" y="2968"/>
                  <a:ext cx="143" cy="108"/>
                </a:xfrm>
                <a:prstGeom prst="rect">
                  <a:avLst/>
                </a:prstGeom>
                <a:noFill/>
                <a:ln w="9525">
                  <a:noFill/>
                  <a:miter lim="800000"/>
                  <a:headEnd/>
                  <a:tailEnd/>
                </a:ln>
              </p:spPr>
            </p:pic>
            <p:pic>
              <p:nvPicPr>
                <p:cNvPr id="529879" name="Picture 471"/>
                <p:cNvPicPr>
                  <a:picLocks noChangeAspect="1" noChangeArrowheads="1"/>
                </p:cNvPicPr>
                <p:nvPr/>
              </p:nvPicPr>
              <p:blipFill>
                <a:blip r:embed="rId21" cstate="print"/>
                <a:srcRect/>
                <a:stretch>
                  <a:fillRect/>
                </a:stretch>
              </p:blipFill>
              <p:spPr bwMode="auto">
                <a:xfrm>
                  <a:off x="3782" y="2968"/>
                  <a:ext cx="143" cy="108"/>
                </a:xfrm>
                <a:prstGeom prst="rect">
                  <a:avLst/>
                </a:prstGeom>
                <a:noFill/>
                <a:ln w="9525">
                  <a:noFill/>
                  <a:miter lim="800000"/>
                  <a:headEnd/>
                  <a:tailEnd/>
                </a:ln>
              </p:spPr>
            </p:pic>
            <p:sp>
              <p:nvSpPr>
                <p:cNvPr id="529880" name="Freeform 472"/>
                <p:cNvSpPr>
                  <a:spLocks noEditPoints="1"/>
                </p:cNvSpPr>
                <p:nvPr/>
              </p:nvSpPr>
              <p:spPr bwMode="auto">
                <a:xfrm>
                  <a:off x="3775" y="3087"/>
                  <a:ext cx="158" cy="8"/>
                </a:xfrm>
                <a:custGeom>
                  <a:avLst/>
                  <a:gdLst/>
                  <a:ahLst/>
                  <a:cxnLst>
                    <a:cxn ang="0">
                      <a:pos x="43" y="0"/>
                    </a:cxn>
                    <a:cxn ang="0">
                      <a:pos x="43" y="8"/>
                    </a:cxn>
                    <a:cxn ang="0">
                      <a:pos x="23" y="0"/>
                    </a:cxn>
                    <a:cxn ang="0">
                      <a:pos x="23" y="8"/>
                    </a:cxn>
                    <a:cxn ang="0">
                      <a:pos x="0" y="0"/>
                    </a:cxn>
                    <a:cxn ang="0">
                      <a:pos x="158" y="0"/>
                    </a:cxn>
                  </a:cxnLst>
                  <a:rect l="0" t="0" r="r" b="b"/>
                  <a:pathLst>
                    <a:path w="158" h="8">
                      <a:moveTo>
                        <a:pt x="43" y="0"/>
                      </a:moveTo>
                      <a:lnTo>
                        <a:pt x="43" y="8"/>
                      </a:lnTo>
                      <a:moveTo>
                        <a:pt x="23" y="0"/>
                      </a:moveTo>
                      <a:lnTo>
                        <a:pt x="23" y="8"/>
                      </a:lnTo>
                      <a:moveTo>
                        <a:pt x="0" y="0"/>
                      </a:moveTo>
                      <a:lnTo>
                        <a:pt x="158" y="0"/>
                      </a:lnTo>
                    </a:path>
                  </a:pathLst>
                </a:custGeom>
                <a:noFill/>
                <a:ln w="3175" cap="rnd">
                  <a:solidFill>
                    <a:srgbClr val="000000"/>
                  </a:solidFill>
                  <a:prstDash val="solid"/>
                  <a:round/>
                  <a:headEnd/>
                  <a:tailEnd/>
                </a:ln>
              </p:spPr>
              <p:txBody>
                <a:bodyPr/>
                <a:lstStyle/>
                <a:p>
                  <a:endParaRPr lang="en-US"/>
                </a:p>
              </p:txBody>
            </p:sp>
            <p:sp>
              <p:nvSpPr>
                <p:cNvPr id="529881" name="Freeform 473"/>
                <p:cNvSpPr>
                  <a:spLocks/>
                </p:cNvSpPr>
                <p:nvPr/>
              </p:nvSpPr>
              <p:spPr bwMode="auto">
                <a:xfrm>
                  <a:off x="3769" y="2939"/>
                  <a:ext cx="190" cy="196"/>
                </a:xfrm>
                <a:custGeom>
                  <a:avLst/>
                  <a:gdLst/>
                  <a:ahLst/>
                  <a:cxnLst>
                    <a:cxn ang="0">
                      <a:pos x="0" y="196"/>
                    </a:cxn>
                    <a:cxn ang="0">
                      <a:pos x="0" y="164"/>
                    </a:cxn>
                    <a:cxn ang="0">
                      <a:pos x="8" y="156"/>
                    </a:cxn>
                    <a:cxn ang="0">
                      <a:pos x="6" y="156"/>
                    </a:cxn>
                    <a:cxn ang="0">
                      <a:pos x="6" y="27"/>
                    </a:cxn>
                    <a:cxn ang="0">
                      <a:pos x="32" y="0"/>
                    </a:cxn>
                    <a:cxn ang="0">
                      <a:pos x="190" y="0"/>
                    </a:cxn>
                    <a:cxn ang="0">
                      <a:pos x="190" y="81"/>
                    </a:cxn>
                    <a:cxn ang="0">
                      <a:pos x="184" y="100"/>
                    </a:cxn>
                    <a:cxn ang="0">
                      <a:pos x="184" y="135"/>
                    </a:cxn>
                    <a:cxn ang="0">
                      <a:pos x="177" y="143"/>
                    </a:cxn>
                    <a:cxn ang="0">
                      <a:pos x="190" y="143"/>
                    </a:cxn>
                    <a:cxn ang="0">
                      <a:pos x="190" y="175"/>
                    </a:cxn>
                    <a:cxn ang="0">
                      <a:pos x="169" y="196"/>
                    </a:cxn>
                    <a:cxn ang="0">
                      <a:pos x="0" y="196"/>
                    </a:cxn>
                  </a:cxnLst>
                  <a:rect l="0" t="0" r="r" b="b"/>
                  <a:pathLst>
                    <a:path w="190" h="196">
                      <a:moveTo>
                        <a:pt x="0" y="196"/>
                      </a:moveTo>
                      <a:lnTo>
                        <a:pt x="0" y="164"/>
                      </a:lnTo>
                      <a:lnTo>
                        <a:pt x="8" y="156"/>
                      </a:lnTo>
                      <a:lnTo>
                        <a:pt x="6" y="156"/>
                      </a:lnTo>
                      <a:lnTo>
                        <a:pt x="6" y="27"/>
                      </a:lnTo>
                      <a:lnTo>
                        <a:pt x="32" y="0"/>
                      </a:lnTo>
                      <a:lnTo>
                        <a:pt x="190" y="0"/>
                      </a:lnTo>
                      <a:lnTo>
                        <a:pt x="190" y="81"/>
                      </a:lnTo>
                      <a:lnTo>
                        <a:pt x="184" y="100"/>
                      </a:lnTo>
                      <a:lnTo>
                        <a:pt x="184" y="135"/>
                      </a:lnTo>
                      <a:lnTo>
                        <a:pt x="177" y="143"/>
                      </a:lnTo>
                      <a:lnTo>
                        <a:pt x="190" y="143"/>
                      </a:lnTo>
                      <a:lnTo>
                        <a:pt x="190" y="175"/>
                      </a:lnTo>
                      <a:lnTo>
                        <a:pt x="169" y="196"/>
                      </a:lnTo>
                      <a:lnTo>
                        <a:pt x="0" y="196"/>
                      </a:lnTo>
                      <a:close/>
                    </a:path>
                  </a:pathLst>
                </a:custGeom>
                <a:noFill/>
                <a:ln w="7938" cap="rnd">
                  <a:solidFill>
                    <a:srgbClr val="000000"/>
                  </a:solidFill>
                  <a:prstDash val="solid"/>
                  <a:round/>
                  <a:headEnd/>
                  <a:tailEnd/>
                </a:ln>
              </p:spPr>
              <p:txBody>
                <a:bodyPr/>
                <a:lstStyle/>
                <a:p>
                  <a:endParaRPr lang="en-US"/>
                </a:p>
              </p:txBody>
            </p:sp>
            <p:sp>
              <p:nvSpPr>
                <p:cNvPr id="529882" name="Freeform 474"/>
                <p:cNvSpPr>
                  <a:spLocks/>
                </p:cNvSpPr>
                <p:nvPr/>
              </p:nvSpPr>
              <p:spPr bwMode="auto">
                <a:xfrm>
                  <a:off x="4130" y="3191"/>
                  <a:ext cx="17" cy="44"/>
                </a:xfrm>
                <a:custGeom>
                  <a:avLst/>
                  <a:gdLst/>
                  <a:ahLst/>
                  <a:cxnLst>
                    <a:cxn ang="0">
                      <a:pos x="0" y="44"/>
                    </a:cxn>
                    <a:cxn ang="0">
                      <a:pos x="17" y="26"/>
                    </a:cxn>
                    <a:cxn ang="0">
                      <a:pos x="17" y="0"/>
                    </a:cxn>
                    <a:cxn ang="0">
                      <a:pos x="0" y="18"/>
                    </a:cxn>
                    <a:cxn ang="0">
                      <a:pos x="0" y="44"/>
                    </a:cxn>
                  </a:cxnLst>
                  <a:rect l="0" t="0" r="r" b="b"/>
                  <a:pathLst>
                    <a:path w="17" h="44">
                      <a:moveTo>
                        <a:pt x="0" y="44"/>
                      </a:moveTo>
                      <a:lnTo>
                        <a:pt x="17" y="26"/>
                      </a:lnTo>
                      <a:lnTo>
                        <a:pt x="17" y="0"/>
                      </a:lnTo>
                      <a:lnTo>
                        <a:pt x="0" y="18"/>
                      </a:lnTo>
                      <a:lnTo>
                        <a:pt x="0" y="44"/>
                      </a:lnTo>
                      <a:close/>
                    </a:path>
                  </a:pathLst>
                </a:custGeom>
                <a:solidFill>
                  <a:srgbClr val="9A9A9A"/>
                </a:solidFill>
                <a:ln w="9525">
                  <a:noFill/>
                  <a:round/>
                  <a:headEnd/>
                  <a:tailEnd/>
                </a:ln>
              </p:spPr>
              <p:txBody>
                <a:bodyPr/>
                <a:lstStyle/>
                <a:p>
                  <a:endParaRPr lang="en-US"/>
                </a:p>
              </p:txBody>
            </p:sp>
            <p:sp>
              <p:nvSpPr>
                <p:cNvPr id="529883" name="Freeform 475"/>
                <p:cNvSpPr>
                  <a:spLocks/>
                </p:cNvSpPr>
                <p:nvPr/>
              </p:nvSpPr>
              <p:spPr bwMode="auto">
                <a:xfrm>
                  <a:off x="4122" y="3191"/>
                  <a:ext cx="25" cy="13"/>
                </a:xfrm>
                <a:custGeom>
                  <a:avLst/>
                  <a:gdLst/>
                  <a:ahLst/>
                  <a:cxnLst>
                    <a:cxn ang="0">
                      <a:pos x="13" y="13"/>
                    </a:cxn>
                    <a:cxn ang="0">
                      <a:pos x="25" y="0"/>
                    </a:cxn>
                    <a:cxn ang="0">
                      <a:pos x="0" y="0"/>
                    </a:cxn>
                    <a:cxn ang="0">
                      <a:pos x="13" y="13"/>
                    </a:cxn>
                  </a:cxnLst>
                  <a:rect l="0" t="0" r="r" b="b"/>
                  <a:pathLst>
                    <a:path w="25" h="13">
                      <a:moveTo>
                        <a:pt x="13" y="13"/>
                      </a:moveTo>
                      <a:lnTo>
                        <a:pt x="25" y="0"/>
                      </a:lnTo>
                      <a:lnTo>
                        <a:pt x="0" y="0"/>
                      </a:lnTo>
                      <a:lnTo>
                        <a:pt x="13" y="13"/>
                      </a:lnTo>
                      <a:close/>
                    </a:path>
                  </a:pathLst>
                </a:custGeom>
                <a:solidFill>
                  <a:srgbClr val="E6E6E6"/>
                </a:solidFill>
                <a:ln w="9525">
                  <a:noFill/>
                  <a:round/>
                  <a:headEnd/>
                  <a:tailEnd/>
                </a:ln>
              </p:spPr>
              <p:txBody>
                <a:bodyPr/>
                <a:lstStyle/>
                <a:p>
                  <a:endParaRPr lang="en-US"/>
                </a:p>
              </p:txBody>
            </p:sp>
            <p:sp>
              <p:nvSpPr>
                <p:cNvPr id="529884" name="Freeform 476"/>
                <p:cNvSpPr>
                  <a:spLocks/>
                </p:cNvSpPr>
                <p:nvPr/>
              </p:nvSpPr>
              <p:spPr bwMode="auto">
                <a:xfrm>
                  <a:off x="3992" y="3200"/>
                  <a:ext cx="35" cy="9"/>
                </a:xfrm>
                <a:custGeom>
                  <a:avLst/>
                  <a:gdLst/>
                  <a:ahLst/>
                  <a:cxnLst>
                    <a:cxn ang="0">
                      <a:pos x="35" y="9"/>
                    </a:cxn>
                    <a:cxn ang="0">
                      <a:pos x="9" y="0"/>
                    </a:cxn>
                    <a:cxn ang="0">
                      <a:pos x="0" y="9"/>
                    </a:cxn>
                    <a:cxn ang="0">
                      <a:pos x="35" y="9"/>
                    </a:cxn>
                  </a:cxnLst>
                  <a:rect l="0" t="0" r="r" b="b"/>
                  <a:pathLst>
                    <a:path w="35" h="9">
                      <a:moveTo>
                        <a:pt x="35" y="9"/>
                      </a:moveTo>
                      <a:lnTo>
                        <a:pt x="9" y="0"/>
                      </a:lnTo>
                      <a:lnTo>
                        <a:pt x="0" y="9"/>
                      </a:lnTo>
                      <a:lnTo>
                        <a:pt x="35" y="9"/>
                      </a:lnTo>
                      <a:close/>
                    </a:path>
                  </a:pathLst>
                </a:custGeom>
                <a:solidFill>
                  <a:srgbClr val="E6E6E6"/>
                </a:solidFill>
                <a:ln w="9525">
                  <a:noFill/>
                  <a:round/>
                  <a:headEnd/>
                  <a:tailEnd/>
                </a:ln>
              </p:spPr>
              <p:txBody>
                <a:bodyPr/>
                <a:lstStyle/>
                <a:p>
                  <a:endParaRPr lang="en-US"/>
                </a:p>
              </p:txBody>
            </p:sp>
            <p:sp>
              <p:nvSpPr>
                <p:cNvPr id="529885" name="Freeform 477"/>
                <p:cNvSpPr>
                  <a:spLocks/>
                </p:cNvSpPr>
                <p:nvPr/>
              </p:nvSpPr>
              <p:spPr bwMode="auto">
                <a:xfrm>
                  <a:off x="4001" y="3191"/>
                  <a:ext cx="142" cy="18"/>
                </a:xfrm>
                <a:custGeom>
                  <a:avLst/>
                  <a:gdLst/>
                  <a:ahLst/>
                  <a:cxnLst>
                    <a:cxn ang="0">
                      <a:pos x="142" y="5"/>
                    </a:cxn>
                    <a:cxn ang="0">
                      <a:pos x="134" y="0"/>
                    </a:cxn>
                    <a:cxn ang="0">
                      <a:pos x="8" y="0"/>
                    </a:cxn>
                    <a:cxn ang="0">
                      <a:pos x="0" y="9"/>
                    </a:cxn>
                    <a:cxn ang="0">
                      <a:pos x="26" y="18"/>
                    </a:cxn>
                    <a:cxn ang="0">
                      <a:pos x="129" y="18"/>
                    </a:cxn>
                    <a:cxn ang="0">
                      <a:pos x="142" y="5"/>
                    </a:cxn>
                  </a:cxnLst>
                  <a:rect l="0" t="0" r="r" b="b"/>
                  <a:pathLst>
                    <a:path w="142" h="18">
                      <a:moveTo>
                        <a:pt x="142" y="5"/>
                      </a:moveTo>
                      <a:lnTo>
                        <a:pt x="134" y="0"/>
                      </a:lnTo>
                      <a:lnTo>
                        <a:pt x="8" y="0"/>
                      </a:lnTo>
                      <a:lnTo>
                        <a:pt x="0" y="9"/>
                      </a:lnTo>
                      <a:lnTo>
                        <a:pt x="26" y="18"/>
                      </a:lnTo>
                      <a:lnTo>
                        <a:pt x="129" y="18"/>
                      </a:lnTo>
                      <a:lnTo>
                        <a:pt x="142" y="5"/>
                      </a:lnTo>
                      <a:close/>
                    </a:path>
                  </a:pathLst>
                </a:custGeom>
                <a:solidFill>
                  <a:srgbClr val="9A9A9A"/>
                </a:solidFill>
                <a:ln w="9525">
                  <a:noFill/>
                  <a:round/>
                  <a:headEnd/>
                  <a:tailEnd/>
                </a:ln>
              </p:spPr>
              <p:txBody>
                <a:bodyPr/>
                <a:lstStyle/>
                <a:p>
                  <a:endParaRPr lang="en-US"/>
                </a:p>
              </p:txBody>
            </p:sp>
            <p:pic>
              <p:nvPicPr>
                <p:cNvPr id="529886" name="Picture 478"/>
                <p:cNvPicPr>
                  <a:picLocks noChangeAspect="1" noChangeArrowheads="1"/>
                </p:cNvPicPr>
                <p:nvPr/>
              </p:nvPicPr>
              <p:blipFill>
                <a:blip r:embed="rId22" cstate="print"/>
                <a:srcRect/>
                <a:stretch>
                  <a:fillRect/>
                </a:stretch>
              </p:blipFill>
              <p:spPr bwMode="auto">
                <a:xfrm>
                  <a:off x="4012" y="3194"/>
                  <a:ext cx="108" cy="20"/>
                </a:xfrm>
                <a:prstGeom prst="rect">
                  <a:avLst/>
                </a:prstGeom>
                <a:noFill/>
                <a:ln w="9525">
                  <a:noFill/>
                  <a:miter lim="800000"/>
                  <a:headEnd/>
                  <a:tailEnd/>
                </a:ln>
              </p:spPr>
            </p:pic>
            <p:sp>
              <p:nvSpPr>
                <p:cNvPr id="529887" name="Rectangle 479"/>
                <p:cNvSpPr>
                  <a:spLocks noChangeArrowheads="1"/>
                </p:cNvSpPr>
                <p:nvPr/>
              </p:nvSpPr>
              <p:spPr bwMode="auto">
                <a:xfrm>
                  <a:off x="3987" y="3199"/>
                  <a:ext cx="5" cy="41"/>
                </a:xfrm>
                <a:prstGeom prst="rect">
                  <a:avLst/>
                </a:prstGeom>
                <a:solidFill>
                  <a:srgbClr val="E6E6E6"/>
                </a:solidFill>
                <a:ln w="9525">
                  <a:noFill/>
                  <a:miter lim="800000"/>
                  <a:headEnd/>
                  <a:tailEnd/>
                </a:ln>
              </p:spPr>
              <p:txBody>
                <a:bodyPr/>
                <a:lstStyle/>
                <a:p>
                  <a:endParaRPr lang="en-US"/>
                </a:p>
              </p:txBody>
            </p:sp>
            <p:sp>
              <p:nvSpPr>
                <p:cNvPr id="529888" name="Rectangle 480"/>
                <p:cNvSpPr>
                  <a:spLocks noChangeArrowheads="1"/>
                </p:cNvSpPr>
                <p:nvPr/>
              </p:nvSpPr>
              <p:spPr bwMode="auto">
                <a:xfrm>
                  <a:off x="3992" y="3199"/>
                  <a:ext cx="5" cy="41"/>
                </a:xfrm>
                <a:prstGeom prst="rect">
                  <a:avLst/>
                </a:prstGeom>
                <a:solidFill>
                  <a:srgbClr val="C1C1C1"/>
                </a:solidFill>
                <a:ln w="9525">
                  <a:noFill/>
                  <a:miter lim="800000"/>
                  <a:headEnd/>
                  <a:tailEnd/>
                </a:ln>
              </p:spPr>
              <p:txBody>
                <a:bodyPr/>
                <a:lstStyle/>
                <a:p>
                  <a:endParaRPr lang="en-US"/>
                </a:p>
              </p:txBody>
            </p:sp>
            <p:sp>
              <p:nvSpPr>
                <p:cNvPr id="529889" name="Rectangle 481"/>
                <p:cNvSpPr>
                  <a:spLocks noChangeArrowheads="1"/>
                </p:cNvSpPr>
                <p:nvPr/>
              </p:nvSpPr>
              <p:spPr bwMode="auto">
                <a:xfrm>
                  <a:off x="3997" y="3199"/>
                  <a:ext cx="5" cy="41"/>
                </a:xfrm>
                <a:prstGeom prst="rect">
                  <a:avLst/>
                </a:prstGeom>
                <a:solidFill>
                  <a:srgbClr val="C2C2C2"/>
                </a:solidFill>
                <a:ln w="9525">
                  <a:noFill/>
                  <a:miter lim="800000"/>
                  <a:headEnd/>
                  <a:tailEnd/>
                </a:ln>
              </p:spPr>
              <p:txBody>
                <a:bodyPr/>
                <a:lstStyle/>
                <a:p>
                  <a:endParaRPr lang="en-US"/>
                </a:p>
              </p:txBody>
            </p:sp>
            <p:sp>
              <p:nvSpPr>
                <p:cNvPr id="529890" name="Rectangle 482"/>
                <p:cNvSpPr>
                  <a:spLocks noChangeArrowheads="1"/>
                </p:cNvSpPr>
                <p:nvPr/>
              </p:nvSpPr>
              <p:spPr bwMode="auto">
                <a:xfrm>
                  <a:off x="4002" y="3199"/>
                  <a:ext cx="5" cy="41"/>
                </a:xfrm>
                <a:prstGeom prst="rect">
                  <a:avLst/>
                </a:prstGeom>
                <a:solidFill>
                  <a:srgbClr val="C4C4C4"/>
                </a:solidFill>
                <a:ln w="9525">
                  <a:noFill/>
                  <a:miter lim="800000"/>
                  <a:headEnd/>
                  <a:tailEnd/>
                </a:ln>
              </p:spPr>
              <p:txBody>
                <a:bodyPr/>
                <a:lstStyle/>
                <a:p>
                  <a:endParaRPr lang="en-US"/>
                </a:p>
              </p:txBody>
            </p:sp>
            <p:sp>
              <p:nvSpPr>
                <p:cNvPr id="529891" name="Rectangle 483"/>
                <p:cNvSpPr>
                  <a:spLocks noChangeArrowheads="1"/>
                </p:cNvSpPr>
                <p:nvPr/>
              </p:nvSpPr>
              <p:spPr bwMode="auto">
                <a:xfrm>
                  <a:off x="4007" y="3199"/>
                  <a:ext cx="5" cy="41"/>
                </a:xfrm>
                <a:prstGeom prst="rect">
                  <a:avLst/>
                </a:prstGeom>
                <a:solidFill>
                  <a:srgbClr val="C5C5C5"/>
                </a:solidFill>
                <a:ln w="9525">
                  <a:noFill/>
                  <a:miter lim="800000"/>
                  <a:headEnd/>
                  <a:tailEnd/>
                </a:ln>
              </p:spPr>
              <p:txBody>
                <a:bodyPr/>
                <a:lstStyle/>
                <a:p>
                  <a:endParaRPr lang="en-US"/>
                </a:p>
              </p:txBody>
            </p:sp>
            <p:sp>
              <p:nvSpPr>
                <p:cNvPr id="529892" name="Rectangle 484"/>
                <p:cNvSpPr>
                  <a:spLocks noChangeArrowheads="1"/>
                </p:cNvSpPr>
                <p:nvPr/>
              </p:nvSpPr>
              <p:spPr bwMode="auto">
                <a:xfrm>
                  <a:off x="4012" y="3199"/>
                  <a:ext cx="5" cy="41"/>
                </a:xfrm>
                <a:prstGeom prst="rect">
                  <a:avLst/>
                </a:prstGeom>
                <a:solidFill>
                  <a:srgbClr val="C6C6C6"/>
                </a:solidFill>
                <a:ln w="9525">
                  <a:noFill/>
                  <a:miter lim="800000"/>
                  <a:headEnd/>
                  <a:tailEnd/>
                </a:ln>
              </p:spPr>
              <p:txBody>
                <a:bodyPr/>
                <a:lstStyle/>
                <a:p>
                  <a:endParaRPr lang="en-US"/>
                </a:p>
              </p:txBody>
            </p:sp>
            <p:sp>
              <p:nvSpPr>
                <p:cNvPr id="529893" name="Rectangle 485"/>
                <p:cNvSpPr>
                  <a:spLocks noChangeArrowheads="1"/>
                </p:cNvSpPr>
                <p:nvPr/>
              </p:nvSpPr>
              <p:spPr bwMode="auto">
                <a:xfrm>
                  <a:off x="4017" y="3199"/>
                  <a:ext cx="5" cy="41"/>
                </a:xfrm>
                <a:prstGeom prst="rect">
                  <a:avLst/>
                </a:prstGeom>
                <a:solidFill>
                  <a:srgbClr val="C8C8C8"/>
                </a:solidFill>
                <a:ln w="9525">
                  <a:noFill/>
                  <a:miter lim="800000"/>
                  <a:headEnd/>
                  <a:tailEnd/>
                </a:ln>
              </p:spPr>
              <p:txBody>
                <a:bodyPr/>
                <a:lstStyle/>
                <a:p>
                  <a:endParaRPr lang="en-US"/>
                </a:p>
              </p:txBody>
            </p:sp>
            <p:sp>
              <p:nvSpPr>
                <p:cNvPr id="529894" name="Rectangle 486"/>
                <p:cNvSpPr>
                  <a:spLocks noChangeArrowheads="1"/>
                </p:cNvSpPr>
                <p:nvPr/>
              </p:nvSpPr>
              <p:spPr bwMode="auto">
                <a:xfrm>
                  <a:off x="4022" y="3199"/>
                  <a:ext cx="5" cy="41"/>
                </a:xfrm>
                <a:prstGeom prst="rect">
                  <a:avLst/>
                </a:prstGeom>
                <a:solidFill>
                  <a:srgbClr val="CACACA"/>
                </a:solidFill>
                <a:ln w="9525">
                  <a:noFill/>
                  <a:miter lim="800000"/>
                  <a:headEnd/>
                  <a:tailEnd/>
                </a:ln>
              </p:spPr>
              <p:txBody>
                <a:bodyPr/>
                <a:lstStyle/>
                <a:p>
                  <a:endParaRPr lang="en-US"/>
                </a:p>
              </p:txBody>
            </p:sp>
            <p:sp>
              <p:nvSpPr>
                <p:cNvPr id="529895" name="Rectangle 487"/>
                <p:cNvSpPr>
                  <a:spLocks noChangeArrowheads="1"/>
                </p:cNvSpPr>
                <p:nvPr/>
              </p:nvSpPr>
              <p:spPr bwMode="auto">
                <a:xfrm>
                  <a:off x="4027" y="3199"/>
                  <a:ext cx="6" cy="41"/>
                </a:xfrm>
                <a:prstGeom prst="rect">
                  <a:avLst/>
                </a:prstGeom>
                <a:solidFill>
                  <a:srgbClr val="CBCBCB"/>
                </a:solidFill>
                <a:ln w="9525">
                  <a:noFill/>
                  <a:miter lim="800000"/>
                  <a:headEnd/>
                  <a:tailEnd/>
                </a:ln>
              </p:spPr>
              <p:txBody>
                <a:bodyPr/>
                <a:lstStyle/>
                <a:p>
                  <a:endParaRPr lang="en-US"/>
                </a:p>
              </p:txBody>
            </p:sp>
            <p:sp>
              <p:nvSpPr>
                <p:cNvPr id="529896" name="Rectangle 488"/>
                <p:cNvSpPr>
                  <a:spLocks noChangeArrowheads="1"/>
                </p:cNvSpPr>
                <p:nvPr/>
              </p:nvSpPr>
              <p:spPr bwMode="auto">
                <a:xfrm>
                  <a:off x="4033" y="3199"/>
                  <a:ext cx="5" cy="41"/>
                </a:xfrm>
                <a:prstGeom prst="rect">
                  <a:avLst/>
                </a:prstGeom>
                <a:solidFill>
                  <a:srgbClr val="CCCCCC"/>
                </a:solidFill>
                <a:ln w="9525">
                  <a:noFill/>
                  <a:miter lim="800000"/>
                  <a:headEnd/>
                  <a:tailEnd/>
                </a:ln>
              </p:spPr>
              <p:txBody>
                <a:bodyPr/>
                <a:lstStyle/>
                <a:p>
                  <a:endParaRPr lang="en-US"/>
                </a:p>
              </p:txBody>
            </p:sp>
            <p:sp>
              <p:nvSpPr>
                <p:cNvPr id="529897" name="Rectangle 489"/>
                <p:cNvSpPr>
                  <a:spLocks noChangeArrowheads="1"/>
                </p:cNvSpPr>
                <p:nvPr/>
              </p:nvSpPr>
              <p:spPr bwMode="auto">
                <a:xfrm>
                  <a:off x="4038" y="3199"/>
                  <a:ext cx="5" cy="41"/>
                </a:xfrm>
                <a:prstGeom prst="rect">
                  <a:avLst/>
                </a:prstGeom>
                <a:solidFill>
                  <a:srgbClr val="CDCDCD"/>
                </a:solidFill>
                <a:ln w="9525">
                  <a:noFill/>
                  <a:miter lim="800000"/>
                  <a:headEnd/>
                  <a:tailEnd/>
                </a:ln>
              </p:spPr>
              <p:txBody>
                <a:bodyPr/>
                <a:lstStyle/>
                <a:p>
                  <a:endParaRPr lang="en-US"/>
                </a:p>
              </p:txBody>
            </p:sp>
            <p:sp>
              <p:nvSpPr>
                <p:cNvPr id="529898" name="Rectangle 490"/>
                <p:cNvSpPr>
                  <a:spLocks noChangeArrowheads="1"/>
                </p:cNvSpPr>
                <p:nvPr/>
              </p:nvSpPr>
              <p:spPr bwMode="auto">
                <a:xfrm>
                  <a:off x="4043" y="3199"/>
                  <a:ext cx="5" cy="41"/>
                </a:xfrm>
                <a:prstGeom prst="rect">
                  <a:avLst/>
                </a:prstGeom>
                <a:solidFill>
                  <a:srgbClr val="CECECE"/>
                </a:solidFill>
                <a:ln w="9525">
                  <a:noFill/>
                  <a:miter lim="800000"/>
                  <a:headEnd/>
                  <a:tailEnd/>
                </a:ln>
              </p:spPr>
              <p:txBody>
                <a:bodyPr/>
                <a:lstStyle/>
                <a:p>
                  <a:endParaRPr lang="en-US"/>
                </a:p>
              </p:txBody>
            </p:sp>
            <p:sp>
              <p:nvSpPr>
                <p:cNvPr id="529899" name="Rectangle 491"/>
                <p:cNvSpPr>
                  <a:spLocks noChangeArrowheads="1"/>
                </p:cNvSpPr>
                <p:nvPr/>
              </p:nvSpPr>
              <p:spPr bwMode="auto">
                <a:xfrm>
                  <a:off x="4048" y="3199"/>
                  <a:ext cx="5" cy="41"/>
                </a:xfrm>
                <a:prstGeom prst="rect">
                  <a:avLst/>
                </a:prstGeom>
                <a:solidFill>
                  <a:srgbClr val="D0D0D0"/>
                </a:solidFill>
                <a:ln w="9525">
                  <a:noFill/>
                  <a:miter lim="800000"/>
                  <a:headEnd/>
                  <a:tailEnd/>
                </a:ln>
              </p:spPr>
              <p:txBody>
                <a:bodyPr/>
                <a:lstStyle/>
                <a:p>
                  <a:endParaRPr lang="en-US"/>
                </a:p>
              </p:txBody>
            </p:sp>
            <p:sp>
              <p:nvSpPr>
                <p:cNvPr id="529900" name="Rectangle 492"/>
                <p:cNvSpPr>
                  <a:spLocks noChangeArrowheads="1"/>
                </p:cNvSpPr>
                <p:nvPr/>
              </p:nvSpPr>
              <p:spPr bwMode="auto">
                <a:xfrm>
                  <a:off x="4053" y="3199"/>
                  <a:ext cx="5" cy="41"/>
                </a:xfrm>
                <a:prstGeom prst="rect">
                  <a:avLst/>
                </a:prstGeom>
                <a:solidFill>
                  <a:srgbClr val="D1D1D1"/>
                </a:solidFill>
                <a:ln w="9525">
                  <a:noFill/>
                  <a:miter lim="800000"/>
                  <a:headEnd/>
                  <a:tailEnd/>
                </a:ln>
              </p:spPr>
              <p:txBody>
                <a:bodyPr/>
                <a:lstStyle/>
                <a:p>
                  <a:endParaRPr lang="en-US"/>
                </a:p>
              </p:txBody>
            </p:sp>
            <p:sp>
              <p:nvSpPr>
                <p:cNvPr id="529901" name="Rectangle 493"/>
                <p:cNvSpPr>
                  <a:spLocks noChangeArrowheads="1"/>
                </p:cNvSpPr>
                <p:nvPr/>
              </p:nvSpPr>
              <p:spPr bwMode="auto">
                <a:xfrm>
                  <a:off x="4058" y="3199"/>
                  <a:ext cx="5" cy="41"/>
                </a:xfrm>
                <a:prstGeom prst="rect">
                  <a:avLst/>
                </a:prstGeom>
                <a:solidFill>
                  <a:srgbClr val="D2D2D2"/>
                </a:solidFill>
                <a:ln w="9525">
                  <a:noFill/>
                  <a:miter lim="800000"/>
                  <a:headEnd/>
                  <a:tailEnd/>
                </a:ln>
              </p:spPr>
              <p:txBody>
                <a:bodyPr/>
                <a:lstStyle/>
                <a:p>
                  <a:endParaRPr lang="en-US"/>
                </a:p>
              </p:txBody>
            </p:sp>
            <p:sp>
              <p:nvSpPr>
                <p:cNvPr id="529902" name="Rectangle 494"/>
                <p:cNvSpPr>
                  <a:spLocks noChangeArrowheads="1"/>
                </p:cNvSpPr>
                <p:nvPr/>
              </p:nvSpPr>
              <p:spPr bwMode="auto">
                <a:xfrm>
                  <a:off x="4063" y="3199"/>
                  <a:ext cx="5" cy="41"/>
                </a:xfrm>
                <a:prstGeom prst="rect">
                  <a:avLst/>
                </a:prstGeom>
                <a:solidFill>
                  <a:srgbClr val="D4D4D4"/>
                </a:solidFill>
                <a:ln w="9525">
                  <a:noFill/>
                  <a:miter lim="800000"/>
                  <a:headEnd/>
                  <a:tailEnd/>
                </a:ln>
              </p:spPr>
              <p:txBody>
                <a:bodyPr/>
                <a:lstStyle/>
                <a:p>
                  <a:endParaRPr lang="en-US"/>
                </a:p>
              </p:txBody>
            </p:sp>
            <p:sp>
              <p:nvSpPr>
                <p:cNvPr id="529903" name="Rectangle 495"/>
                <p:cNvSpPr>
                  <a:spLocks noChangeArrowheads="1"/>
                </p:cNvSpPr>
                <p:nvPr/>
              </p:nvSpPr>
              <p:spPr bwMode="auto">
                <a:xfrm>
                  <a:off x="4068" y="3199"/>
                  <a:ext cx="6" cy="41"/>
                </a:xfrm>
                <a:prstGeom prst="rect">
                  <a:avLst/>
                </a:prstGeom>
                <a:solidFill>
                  <a:srgbClr val="D5D5D5"/>
                </a:solidFill>
                <a:ln w="9525">
                  <a:noFill/>
                  <a:miter lim="800000"/>
                  <a:headEnd/>
                  <a:tailEnd/>
                </a:ln>
              </p:spPr>
              <p:txBody>
                <a:bodyPr/>
                <a:lstStyle/>
                <a:p>
                  <a:endParaRPr lang="en-US"/>
                </a:p>
              </p:txBody>
            </p:sp>
            <p:sp>
              <p:nvSpPr>
                <p:cNvPr id="529904" name="Rectangle 496"/>
                <p:cNvSpPr>
                  <a:spLocks noChangeArrowheads="1"/>
                </p:cNvSpPr>
                <p:nvPr/>
              </p:nvSpPr>
              <p:spPr bwMode="auto">
                <a:xfrm>
                  <a:off x="4074" y="3199"/>
                  <a:ext cx="5" cy="41"/>
                </a:xfrm>
                <a:prstGeom prst="rect">
                  <a:avLst/>
                </a:prstGeom>
                <a:solidFill>
                  <a:srgbClr val="D6D6D6"/>
                </a:solidFill>
                <a:ln w="9525">
                  <a:noFill/>
                  <a:miter lim="800000"/>
                  <a:headEnd/>
                  <a:tailEnd/>
                </a:ln>
              </p:spPr>
              <p:txBody>
                <a:bodyPr/>
                <a:lstStyle/>
                <a:p>
                  <a:endParaRPr lang="en-US"/>
                </a:p>
              </p:txBody>
            </p:sp>
            <p:sp>
              <p:nvSpPr>
                <p:cNvPr id="529905" name="Rectangle 497"/>
                <p:cNvSpPr>
                  <a:spLocks noChangeArrowheads="1"/>
                </p:cNvSpPr>
                <p:nvPr/>
              </p:nvSpPr>
              <p:spPr bwMode="auto">
                <a:xfrm>
                  <a:off x="4079" y="3199"/>
                  <a:ext cx="5" cy="41"/>
                </a:xfrm>
                <a:prstGeom prst="rect">
                  <a:avLst/>
                </a:prstGeom>
                <a:solidFill>
                  <a:srgbClr val="D8D8D8"/>
                </a:solidFill>
                <a:ln w="9525">
                  <a:noFill/>
                  <a:miter lim="800000"/>
                  <a:headEnd/>
                  <a:tailEnd/>
                </a:ln>
              </p:spPr>
              <p:txBody>
                <a:bodyPr/>
                <a:lstStyle/>
                <a:p>
                  <a:endParaRPr lang="en-US"/>
                </a:p>
              </p:txBody>
            </p:sp>
            <p:sp>
              <p:nvSpPr>
                <p:cNvPr id="529906" name="Rectangle 498"/>
                <p:cNvSpPr>
                  <a:spLocks noChangeArrowheads="1"/>
                </p:cNvSpPr>
                <p:nvPr/>
              </p:nvSpPr>
              <p:spPr bwMode="auto">
                <a:xfrm>
                  <a:off x="4084" y="3199"/>
                  <a:ext cx="5" cy="41"/>
                </a:xfrm>
                <a:prstGeom prst="rect">
                  <a:avLst/>
                </a:prstGeom>
                <a:solidFill>
                  <a:srgbClr val="D9D9D9"/>
                </a:solidFill>
                <a:ln w="9525">
                  <a:noFill/>
                  <a:miter lim="800000"/>
                  <a:headEnd/>
                  <a:tailEnd/>
                </a:ln>
              </p:spPr>
              <p:txBody>
                <a:bodyPr/>
                <a:lstStyle/>
                <a:p>
                  <a:endParaRPr lang="en-US"/>
                </a:p>
              </p:txBody>
            </p:sp>
            <p:sp>
              <p:nvSpPr>
                <p:cNvPr id="529907" name="Rectangle 499"/>
                <p:cNvSpPr>
                  <a:spLocks noChangeArrowheads="1"/>
                </p:cNvSpPr>
                <p:nvPr/>
              </p:nvSpPr>
              <p:spPr bwMode="auto">
                <a:xfrm>
                  <a:off x="4089" y="3199"/>
                  <a:ext cx="5" cy="41"/>
                </a:xfrm>
                <a:prstGeom prst="rect">
                  <a:avLst/>
                </a:prstGeom>
                <a:solidFill>
                  <a:srgbClr val="DADADA"/>
                </a:solidFill>
                <a:ln w="9525">
                  <a:noFill/>
                  <a:miter lim="800000"/>
                  <a:headEnd/>
                  <a:tailEnd/>
                </a:ln>
              </p:spPr>
              <p:txBody>
                <a:bodyPr/>
                <a:lstStyle/>
                <a:p>
                  <a:endParaRPr lang="en-US"/>
                </a:p>
              </p:txBody>
            </p:sp>
            <p:sp>
              <p:nvSpPr>
                <p:cNvPr id="529908" name="Rectangle 500"/>
                <p:cNvSpPr>
                  <a:spLocks noChangeArrowheads="1"/>
                </p:cNvSpPr>
                <p:nvPr/>
              </p:nvSpPr>
              <p:spPr bwMode="auto">
                <a:xfrm>
                  <a:off x="4094" y="3199"/>
                  <a:ext cx="5" cy="41"/>
                </a:xfrm>
                <a:prstGeom prst="rect">
                  <a:avLst/>
                </a:prstGeom>
                <a:solidFill>
                  <a:srgbClr val="DCDCDC"/>
                </a:solidFill>
                <a:ln w="9525">
                  <a:noFill/>
                  <a:miter lim="800000"/>
                  <a:headEnd/>
                  <a:tailEnd/>
                </a:ln>
              </p:spPr>
              <p:txBody>
                <a:bodyPr/>
                <a:lstStyle/>
                <a:p>
                  <a:endParaRPr lang="en-US"/>
                </a:p>
              </p:txBody>
            </p:sp>
            <p:sp>
              <p:nvSpPr>
                <p:cNvPr id="529909" name="Rectangle 501"/>
                <p:cNvSpPr>
                  <a:spLocks noChangeArrowheads="1"/>
                </p:cNvSpPr>
                <p:nvPr/>
              </p:nvSpPr>
              <p:spPr bwMode="auto">
                <a:xfrm>
                  <a:off x="4099" y="3199"/>
                  <a:ext cx="5" cy="41"/>
                </a:xfrm>
                <a:prstGeom prst="rect">
                  <a:avLst/>
                </a:prstGeom>
                <a:solidFill>
                  <a:srgbClr val="DDDDDD"/>
                </a:solidFill>
                <a:ln w="9525">
                  <a:noFill/>
                  <a:miter lim="800000"/>
                  <a:headEnd/>
                  <a:tailEnd/>
                </a:ln>
              </p:spPr>
              <p:txBody>
                <a:bodyPr/>
                <a:lstStyle/>
                <a:p>
                  <a:endParaRPr lang="en-US"/>
                </a:p>
              </p:txBody>
            </p:sp>
            <p:sp>
              <p:nvSpPr>
                <p:cNvPr id="529910" name="Rectangle 502"/>
                <p:cNvSpPr>
                  <a:spLocks noChangeArrowheads="1"/>
                </p:cNvSpPr>
                <p:nvPr/>
              </p:nvSpPr>
              <p:spPr bwMode="auto">
                <a:xfrm>
                  <a:off x="4104" y="3199"/>
                  <a:ext cx="5" cy="41"/>
                </a:xfrm>
                <a:prstGeom prst="rect">
                  <a:avLst/>
                </a:prstGeom>
                <a:solidFill>
                  <a:srgbClr val="DEDEDE"/>
                </a:solidFill>
                <a:ln w="9525">
                  <a:noFill/>
                  <a:miter lim="800000"/>
                  <a:headEnd/>
                  <a:tailEnd/>
                </a:ln>
              </p:spPr>
              <p:txBody>
                <a:bodyPr/>
                <a:lstStyle/>
                <a:p>
                  <a:endParaRPr lang="en-US"/>
                </a:p>
              </p:txBody>
            </p:sp>
            <p:sp>
              <p:nvSpPr>
                <p:cNvPr id="529911" name="Rectangle 503"/>
                <p:cNvSpPr>
                  <a:spLocks noChangeArrowheads="1"/>
                </p:cNvSpPr>
                <p:nvPr/>
              </p:nvSpPr>
              <p:spPr bwMode="auto">
                <a:xfrm>
                  <a:off x="4109" y="3199"/>
                  <a:ext cx="5" cy="41"/>
                </a:xfrm>
                <a:prstGeom prst="rect">
                  <a:avLst/>
                </a:prstGeom>
                <a:solidFill>
                  <a:srgbClr val="DFDFDF"/>
                </a:solidFill>
                <a:ln w="9525">
                  <a:noFill/>
                  <a:miter lim="800000"/>
                  <a:headEnd/>
                  <a:tailEnd/>
                </a:ln>
              </p:spPr>
              <p:txBody>
                <a:bodyPr/>
                <a:lstStyle/>
                <a:p>
                  <a:endParaRPr lang="en-US"/>
                </a:p>
              </p:txBody>
            </p:sp>
            <p:sp>
              <p:nvSpPr>
                <p:cNvPr id="529912" name="Rectangle 504"/>
                <p:cNvSpPr>
                  <a:spLocks noChangeArrowheads="1"/>
                </p:cNvSpPr>
                <p:nvPr/>
              </p:nvSpPr>
              <p:spPr bwMode="auto">
                <a:xfrm>
                  <a:off x="4114" y="3199"/>
                  <a:ext cx="6" cy="41"/>
                </a:xfrm>
                <a:prstGeom prst="rect">
                  <a:avLst/>
                </a:prstGeom>
                <a:solidFill>
                  <a:srgbClr val="E1E1E1"/>
                </a:solidFill>
                <a:ln w="9525">
                  <a:noFill/>
                  <a:miter lim="800000"/>
                  <a:headEnd/>
                  <a:tailEnd/>
                </a:ln>
              </p:spPr>
              <p:txBody>
                <a:bodyPr/>
                <a:lstStyle/>
                <a:p>
                  <a:endParaRPr lang="en-US"/>
                </a:p>
              </p:txBody>
            </p:sp>
            <p:sp>
              <p:nvSpPr>
                <p:cNvPr id="529913" name="Rectangle 505"/>
                <p:cNvSpPr>
                  <a:spLocks noChangeArrowheads="1"/>
                </p:cNvSpPr>
                <p:nvPr/>
              </p:nvSpPr>
              <p:spPr bwMode="auto">
                <a:xfrm>
                  <a:off x="4120" y="3199"/>
                  <a:ext cx="5" cy="41"/>
                </a:xfrm>
                <a:prstGeom prst="rect">
                  <a:avLst/>
                </a:prstGeom>
                <a:solidFill>
                  <a:srgbClr val="E2E2E2"/>
                </a:solidFill>
                <a:ln w="9525">
                  <a:noFill/>
                  <a:miter lim="800000"/>
                  <a:headEnd/>
                  <a:tailEnd/>
                </a:ln>
              </p:spPr>
              <p:txBody>
                <a:bodyPr/>
                <a:lstStyle/>
                <a:p>
                  <a:endParaRPr lang="en-US"/>
                </a:p>
              </p:txBody>
            </p:sp>
            <p:sp>
              <p:nvSpPr>
                <p:cNvPr id="529914" name="Rectangle 506"/>
                <p:cNvSpPr>
                  <a:spLocks noChangeArrowheads="1"/>
                </p:cNvSpPr>
                <p:nvPr/>
              </p:nvSpPr>
              <p:spPr bwMode="auto">
                <a:xfrm>
                  <a:off x="4125" y="3199"/>
                  <a:ext cx="5" cy="41"/>
                </a:xfrm>
                <a:prstGeom prst="rect">
                  <a:avLst/>
                </a:prstGeom>
                <a:solidFill>
                  <a:srgbClr val="E4E4E4"/>
                </a:solidFill>
                <a:ln w="9525">
                  <a:noFill/>
                  <a:miter lim="800000"/>
                  <a:headEnd/>
                  <a:tailEnd/>
                </a:ln>
              </p:spPr>
              <p:txBody>
                <a:bodyPr/>
                <a:lstStyle/>
                <a:p>
                  <a:endParaRPr lang="en-US"/>
                </a:p>
              </p:txBody>
            </p:sp>
            <p:sp>
              <p:nvSpPr>
                <p:cNvPr id="529915" name="Rectangle 507"/>
                <p:cNvSpPr>
                  <a:spLocks noChangeArrowheads="1"/>
                </p:cNvSpPr>
                <p:nvPr/>
              </p:nvSpPr>
              <p:spPr bwMode="auto">
                <a:xfrm>
                  <a:off x="4130" y="3199"/>
                  <a:ext cx="5" cy="41"/>
                </a:xfrm>
                <a:prstGeom prst="rect">
                  <a:avLst/>
                </a:prstGeom>
                <a:solidFill>
                  <a:srgbClr val="E5E5E5"/>
                </a:solidFill>
                <a:ln w="9525">
                  <a:noFill/>
                  <a:miter lim="800000"/>
                  <a:headEnd/>
                  <a:tailEnd/>
                </a:ln>
              </p:spPr>
              <p:txBody>
                <a:bodyPr/>
                <a:lstStyle/>
                <a:p>
                  <a:endParaRPr lang="en-US"/>
                </a:p>
              </p:txBody>
            </p:sp>
            <p:sp>
              <p:nvSpPr>
                <p:cNvPr id="529916" name="Rectangle 508"/>
                <p:cNvSpPr>
                  <a:spLocks noChangeArrowheads="1"/>
                </p:cNvSpPr>
                <p:nvPr/>
              </p:nvSpPr>
              <p:spPr bwMode="auto">
                <a:xfrm>
                  <a:off x="3992" y="3209"/>
                  <a:ext cx="138" cy="26"/>
                </a:xfrm>
                <a:prstGeom prst="rect">
                  <a:avLst/>
                </a:prstGeom>
                <a:noFill/>
                <a:ln w="3175" cap="rnd">
                  <a:solidFill>
                    <a:srgbClr val="000000"/>
                  </a:solidFill>
                  <a:round/>
                  <a:headEnd/>
                  <a:tailEnd/>
                </a:ln>
              </p:spPr>
              <p:txBody>
                <a:bodyPr/>
                <a:lstStyle/>
                <a:p>
                  <a:endParaRPr lang="en-US"/>
                </a:p>
              </p:txBody>
            </p:sp>
            <p:sp>
              <p:nvSpPr>
                <p:cNvPr id="529917" name="Rectangle 509"/>
                <p:cNvSpPr>
                  <a:spLocks noChangeArrowheads="1"/>
                </p:cNvSpPr>
                <p:nvPr/>
              </p:nvSpPr>
              <p:spPr bwMode="auto">
                <a:xfrm>
                  <a:off x="3993" y="3215"/>
                  <a:ext cx="136" cy="4"/>
                </a:xfrm>
                <a:prstGeom prst="rect">
                  <a:avLst/>
                </a:prstGeom>
                <a:noFill/>
                <a:ln w="1588" cap="rnd">
                  <a:solidFill>
                    <a:srgbClr val="000000"/>
                  </a:solidFill>
                  <a:round/>
                  <a:headEnd/>
                  <a:tailEnd/>
                </a:ln>
              </p:spPr>
              <p:txBody>
                <a:bodyPr/>
                <a:lstStyle/>
                <a:p>
                  <a:endParaRPr lang="en-US"/>
                </a:p>
              </p:txBody>
            </p:sp>
            <p:sp>
              <p:nvSpPr>
                <p:cNvPr id="529918" name="Rectangle 510"/>
                <p:cNvSpPr>
                  <a:spLocks noChangeArrowheads="1"/>
                </p:cNvSpPr>
                <p:nvPr/>
              </p:nvSpPr>
              <p:spPr bwMode="auto">
                <a:xfrm>
                  <a:off x="4005" y="3215"/>
                  <a:ext cx="24" cy="4"/>
                </a:xfrm>
                <a:prstGeom prst="rect">
                  <a:avLst/>
                </a:prstGeom>
                <a:solidFill>
                  <a:srgbClr val="000000"/>
                </a:solidFill>
                <a:ln w="9525">
                  <a:noFill/>
                  <a:miter lim="800000"/>
                  <a:headEnd/>
                  <a:tailEnd/>
                </a:ln>
              </p:spPr>
              <p:txBody>
                <a:bodyPr/>
                <a:lstStyle/>
                <a:p>
                  <a:endParaRPr lang="en-US"/>
                </a:p>
              </p:txBody>
            </p:sp>
            <p:sp>
              <p:nvSpPr>
                <p:cNvPr id="529919" name="Rectangle 511"/>
                <p:cNvSpPr>
                  <a:spLocks noChangeArrowheads="1"/>
                </p:cNvSpPr>
                <p:nvPr/>
              </p:nvSpPr>
              <p:spPr bwMode="auto">
                <a:xfrm>
                  <a:off x="4005" y="3215"/>
                  <a:ext cx="24" cy="4"/>
                </a:xfrm>
                <a:prstGeom prst="rect">
                  <a:avLst/>
                </a:prstGeom>
                <a:noFill/>
                <a:ln w="1588" cap="rnd">
                  <a:solidFill>
                    <a:srgbClr val="000000"/>
                  </a:solidFill>
                  <a:round/>
                  <a:headEnd/>
                  <a:tailEnd/>
                </a:ln>
              </p:spPr>
              <p:txBody>
                <a:bodyPr/>
                <a:lstStyle/>
                <a:p>
                  <a:endParaRPr lang="en-US"/>
                </a:p>
              </p:txBody>
            </p:sp>
            <p:pic>
              <p:nvPicPr>
                <p:cNvPr id="529920" name="Picture 512"/>
                <p:cNvPicPr>
                  <a:picLocks noChangeAspect="1" noChangeArrowheads="1"/>
                </p:cNvPicPr>
                <p:nvPr/>
              </p:nvPicPr>
              <p:blipFill>
                <a:blip r:embed="rId23" cstate="print"/>
                <a:srcRect/>
                <a:stretch>
                  <a:fillRect/>
                </a:stretch>
              </p:blipFill>
              <p:spPr bwMode="auto">
                <a:xfrm>
                  <a:off x="3987" y="3214"/>
                  <a:ext cx="30" cy="31"/>
                </a:xfrm>
                <a:prstGeom prst="rect">
                  <a:avLst/>
                </a:prstGeom>
                <a:noFill/>
                <a:ln w="9525">
                  <a:noFill/>
                  <a:miter lim="800000"/>
                  <a:headEnd/>
                  <a:tailEnd/>
                </a:ln>
              </p:spPr>
            </p:pic>
            <p:pic>
              <p:nvPicPr>
                <p:cNvPr id="529921" name="Picture 513"/>
                <p:cNvPicPr>
                  <a:picLocks noChangeAspect="1" noChangeArrowheads="1"/>
                </p:cNvPicPr>
                <p:nvPr/>
              </p:nvPicPr>
              <p:blipFill>
                <a:blip r:embed="rId24" cstate="print"/>
                <a:srcRect/>
                <a:stretch>
                  <a:fillRect/>
                </a:stretch>
              </p:blipFill>
              <p:spPr bwMode="auto">
                <a:xfrm>
                  <a:off x="3987" y="3214"/>
                  <a:ext cx="30" cy="31"/>
                </a:xfrm>
                <a:prstGeom prst="rect">
                  <a:avLst/>
                </a:prstGeom>
                <a:noFill/>
                <a:ln w="9525">
                  <a:noFill/>
                  <a:miter lim="800000"/>
                  <a:headEnd/>
                  <a:tailEnd/>
                </a:ln>
              </p:spPr>
            </p:pic>
            <p:sp>
              <p:nvSpPr>
                <p:cNvPr id="529922" name="Rectangle 514"/>
                <p:cNvSpPr>
                  <a:spLocks noChangeArrowheads="1"/>
                </p:cNvSpPr>
                <p:nvPr/>
              </p:nvSpPr>
              <p:spPr bwMode="auto">
                <a:xfrm>
                  <a:off x="4007" y="3219"/>
                  <a:ext cx="5" cy="16"/>
                </a:xfrm>
                <a:prstGeom prst="rect">
                  <a:avLst/>
                </a:prstGeom>
                <a:solidFill>
                  <a:srgbClr val="D7D6C3"/>
                </a:solidFill>
                <a:ln w="9525">
                  <a:noFill/>
                  <a:miter lim="800000"/>
                  <a:headEnd/>
                  <a:tailEnd/>
                </a:ln>
              </p:spPr>
              <p:txBody>
                <a:bodyPr/>
                <a:lstStyle/>
                <a:p>
                  <a:endParaRPr lang="en-US"/>
                </a:p>
              </p:txBody>
            </p:sp>
            <p:sp>
              <p:nvSpPr>
                <p:cNvPr id="529923" name="Rectangle 515"/>
                <p:cNvSpPr>
                  <a:spLocks noChangeArrowheads="1"/>
                </p:cNvSpPr>
                <p:nvPr/>
              </p:nvSpPr>
              <p:spPr bwMode="auto">
                <a:xfrm>
                  <a:off x="4012" y="3219"/>
                  <a:ext cx="5" cy="16"/>
                </a:xfrm>
                <a:prstGeom prst="rect">
                  <a:avLst/>
                </a:prstGeom>
                <a:solidFill>
                  <a:srgbClr val="C4C3B6"/>
                </a:solidFill>
                <a:ln w="9525">
                  <a:noFill/>
                  <a:miter lim="800000"/>
                  <a:headEnd/>
                  <a:tailEnd/>
                </a:ln>
              </p:spPr>
              <p:txBody>
                <a:bodyPr/>
                <a:lstStyle/>
                <a:p>
                  <a:endParaRPr lang="en-US"/>
                </a:p>
              </p:txBody>
            </p:sp>
            <p:sp>
              <p:nvSpPr>
                <p:cNvPr id="529924" name="Rectangle 516"/>
                <p:cNvSpPr>
                  <a:spLocks noChangeArrowheads="1"/>
                </p:cNvSpPr>
                <p:nvPr/>
              </p:nvSpPr>
              <p:spPr bwMode="auto">
                <a:xfrm>
                  <a:off x="4017" y="3219"/>
                  <a:ext cx="5" cy="16"/>
                </a:xfrm>
                <a:prstGeom prst="rect">
                  <a:avLst/>
                </a:prstGeom>
                <a:solidFill>
                  <a:srgbClr val="A7A7A3"/>
                </a:solidFill>
                <a:ln w="9525">
                  <a:noFill/>
                  <a:miter lim="800000"/>
                  <a:headEnd/>
                  <a:tailEnd/>
                </a:ln>
              </p:spPr>
              <p:txBody>
                <a:bodyPr/>
                <a:lstStyle/>
                <a:p>
                  <a:endParaRPr lang="en-US"/>
                </a:p>
              </p:txBody>
            </p:sp>
            <p:sp>
              <p:nvSpPr>
                <p:cNvPr id="529925" name="Rectangle 517"/>
                <p:cNvSpPr>
                  <a:spLocks noChangeArrowheads="1"/>
                </p:cNvSpPr>
                <p:nvPr/>
              </p:nvSpPr>
              <p:spPr bwMode="auto">
                <a:xfrm>
                  <a:off x="4022" y="3219"/>
                  <a:ext cx="5" cy="16"/>
                </a:xfrm>
                <a:prstGeom prst="rect">
                  <a:avLst/>
                </a:prstGeom>
                <a:solidFill>
                  <a:srgbClr val="A9A9A4"/>
                </a:solidFill>
                <a:ln w="9525">
                  <a:noFill/>
                  <a:miter lim="800000"/>
                  <a:headEnd/>
                  <a:tailEnd/>
                </a:ln>
              </p:spPr>
              <p:txBody>
                <a:bodyPr/>
                <a:lstStyle/>
                <a:p>
                  <a:endParaRPr lang="en-US"/>
                </a:p>
              </p:txBody>
            </p:sp>
            <p:sp>
              <p:nvSpPr>
                <p:cNvPr id="529926" name="Rectangle 518"/>
                <p:cNvSpPr>
                  <a:spLocks noChangeArrowheads="1"/>
                </p:cNvSpPr>
                <p:nvPr/>
              </p:nvSpPr>
              <p:spPr bwMode="auto">
                <a:xfrm>
                  <a:off x="4027" y="3219"/>
                  <a:ext cx="6" cy="16"/>
                </a:xfrm>
                <a:prstGeom prst="rect">
                  <a:avLst/>
                </a:prstGeom>
                <a:solidFill>
                  <a:srgbClr val="C5C4B7"/>
                </a:solidFill>
                <a:ln w="9525">
                  <a:noFill/>
                  <a:miter lim="800000"/>
                  <a:headEnd/>
                  <a:tailEnd/>
                </a:ln>
              </p:spPr>
              <p:txBody>
                <a:bodyPr/>
                <a:lstStyle/>
                <a:p>
                  <a:endParaRPr lang="en-US"/>
                </a:p>
              </p:txBody>
            </p:sp>
            <p:pic>
              <p:nvPicPr>
                <p:cNvPr id="529927" name="Picture 519"/>
                <p:cNvPicPr>
                  <a:picLocks noChangeAspect="1" noChangeArrowheads="1"/>
                </p:cNvPicPr>
                <p:nvPr/>
              </p:nvPicPr>
              <p:blipFill>
                <a:blip r:embed="rId25" cstate="print"/>
                <a:srcRect/>
                <a:stretch>
                  <a:fillRect/>
                </a:stretch>
              </p:blipFill>
              <p:spPr bwMode="auto">
                <a:xfrm>
                  <a:off x="3992" y="3214"/>
                  <a:ext cx="25" cy="26"/>
                </a:xfrm>
                <a:prstGeom prst="rect">
                  <a:avLst/>
                </a:prstGeom>
                <a:noFill/>
                <a:ln w="9525">
                  <a:noFill/>
                  <a:miter lim="800000"/>
                  <a:headEnd/>
                  <a:tailEnd/>
                </a:ln>
              </p:spPr>
            </p:pic>
            <p:pic>
              <p:nvPicPr>
                <p:cNvPr id="529928" name="Picture 520"/>
                <p:cNvPicPr>
                  <a:picLocks noChangeAspect="1" noChangeArrowheads="1"/>
                </p:cNvPicPr>
                <p:nvPr/>
              </p:nvPicPr>
              <p:blipFill>
                <a:blip r:embed="rId26" cstate="print"/>
                <a:srcRect/>
                <a:stretch>
                  <a:fillRect/>
                </a:stretch>
              </p:blipFill>
              <p:spPr bwMode="auto">
                <a:xfrm>
                  <a:off x="3992" y="3214"/>
                  <a:ext cx="25" cy="26"/>
                </a:xfrm>
                <a:prstGeom prst="rect">
                  <a:avLst/>
                </a:prstGeom>
                <a:noFill/>
                <a:ln w="9525">
                  <a:noFill/>
                  <a:miter lim="800000"/>
                  <a:headEnd/>
                  <a:tailEnd/>
                </a:ln>
              </p:spPr>
            </p:pic>
            <p:sp>
              <p:nvSpPr>
                <p:cNvPr id="529929" name="Freeform 521"/>
                <p:cNvSpPr>
                  <a:spLocks/>
                </p:cNvSpPr>
                <p:nvPr/>
              </p:nvSpPr>
              <p:spPr bwMode="auto">
                <a:xfrm>
                  <a:off x="4002" y="3226"/>
                  <a:ext cx="1" cy="1"/>
                </a:xfrm>
                <a:custGeom>
                  <a:avLst/>
                  <a:gdLst/>
                  <a:ahLst/>
                  <a:cxnLst>
                    <a:cxn ang="0">
                      <a:pos x="0" y="1"/>
                    </a:cxn>
                    <a:cxn ang="0">
                      <a:pos x="1" y="1"/>
                    </a:cxn>
                    <a:cxn ang="0">
                      <a:pos x="0" y="0"/>
                    </a:cxn>
                    <a:cxn ang="0">
                      <a:pos x="0" y="1"/>
                    </a:cxn>
                    <a:cxn ang="0">
                      <a:pos x="0" y="1"/>
                    </a:cxn>
                  </a:cxnLst>
                  <a:rect l="0" t="0" r="r" b="b"/>
                  <a:pathLst>
                    <a:path w="1" h="1">
                      <a:moveTo>
                        <a:pt x="0" y="1"/>
                      </a:moveTo>
                      <a:lnTo>
                        <a:pt x="1" y="1"/>
                      </a:lnTo>
                      <a:lnTo>
                        <a:pt x="0" y="0"/>
                      </a:lnTo>
                      <a:lnTo>
                        <a:pt x="0" y="1"/>
                      </a:lnTo>
                      <a:lnTo>
                        <a:pt x="0" y="1"/>
                      </a:lnTo>
                      <a:close/>
                    </a:path>
                  </a:pathLst>
                </a:custGeom>
                <a:solidFill>
                  <a:srgbClr val="00FF00"/>
                </a:solidFill>
                <a:ln w="9525">
                  <a:noFill/>
                  <a:round/>
                  <a:headEnd/>
                  <a:tailEnd/>
                </a:ln>
              </p:spPr>
              <p:txBody>
                <a:bodyPr/>
                <a:lstStyle/>
                <a:p>
                  <a:endParaRPr lang="en-US"/>
                </a:p>
              </p:txBody>
            </p:sp>
            <p:sp>
              <p:nvSpPr>
                <p:cNvPr id="529930" name="Freeform 522"/>
                <p:cNvSpPr>
                  <a:spLocks/>
                </p:cNvSpPr>
                <p:nvPr/>
              </p:nvSpPr>
              <p:spPr bwMode="auto">
                <a:xfrm>
                  <a:off x="4002" y="3226"/>
                  <a:ext cx="1" cy="1"/>
                </a:xfrm>
                <a:custGeom>
                  <a:avLst/>
                  <a:gdLst/>
                  <a:ahLst/>
                  <a:cxnLst>
                    <a:cxn ang="0">
                      <a:pos x="0" y="1"/>
                    </a:cxn>
                    <a:cxn ang="0">
                      <a:pos x="1" y="1"/>
                    </a:cxn>
                    <a:cxn ang="0">
                      <a:pos x="0" y="0"/>
                    </a:cxn>
                    <a:cxn ang="0">
                      <a:pos x="0" y="1"/>
                    </a:cxn>
                    <a:cxn ang="0">
                      <a:pos x="0" y="1"/>
                    </a:cxn>
                  </a:cxnLst>
                  <a:rect l="0" t="0" r="r" b="b"/>
                  <a:pathLst>
                    <a:path w="1" h="1">
                      <a:moveTo>
                        <a:pt x="0" y="1"/>
                      </a:moveTo>
                      <a:lnTo>
                        <a:pt x="1" y="1"/>
                      </a:lnTo>
                      <a:lnTo>
                        <a:pt x="0" y="0"/>
                      </a:lnTo>
                      <a:lnTo>
                        <a:pt x="0" y="1"/>
                      </a:lnTo>
                      <a:lnTo>
                        <a:pt x="0" y="1"/>
                      </a:lnTo>
                      <a:close/>
                    </a:path>
                  </a:pathLst>
                </a:custGeom>
                <a:noFill/>
                <a:ln w="3175" cap="flat">
                  <a:solidFill>
                    <a:srgbClr val="00FF00"/>
                  </a:solidFill>
                  <a:prstDash val="solid"/>
                  <a:miter lim="800000"/>
                  <a:headEnd/>
                  <a:tailEnd/>
                </a:ln>
              </p:spPr>
              <p:txBody>
                <a:bodyPr/>
                <a:lstStyle/>
                <a:p>
                  <a:endParaRPr lang="en-US"/>
                </a:p>
              </p:txBody>
            </p:sp>
            <p:sp>
              <p:nvSpPr>
                <p:cNvPr id="529931" name="Freeform 523"/>
                <p:cNvSpPr>
                  <a:spLocks/>
                </p:cNvSpPr>
                <p:nvPr/>
              </p:nvSpPr>
              <p:spPr bwMode="auto">
                <a:xfrm>
                  <a:off x="4126" y="3075"/>
                  <a:ext cx="22" cy="127"/>
                </a:xfrm>
                <a:custGeom>
                  <a:avLst/>
                  <a:gdLst/>
                  <a:ahLst/>
                  <a:cxnLst>
                    <a:cxn ang="0">
                      <a:pos x="0" y="127"/>
                    </a:cxn>
                    <a:cxn ang="0">
                      <a:pos x="16" y="111"/>
                    </a:cxn>
                    <a:cxn ang="0">
                      <a:pos x="16" y="81"/>
                    </a:cxn>
                    <a:cxn ang="0">
                      <a:pos x="22" y="65"/>
                    </a:cxn>
                    <a:cxn ang="0">
                      <a:pos x="22" y="0"/>
                    </a:cxn>
                    <a:cxn ang="0">
                      <a:pos x="0" y="21"/>
                    </a:cxn>
                    <a:cxn ang="0">
                      <a:pos x="0" y="127"/>
                    </a:cxn>
                  </a:cxnLst>
                  <a:rect l="0" t="0" r="r" b="b"/>
                  <a:pathLst>
                    <a:path w="22" h="127">
                      <a:moveTo>
                        <a:pt x="0" y="127"/>
                      </a:moveTo>
                      <a:lnTo>
                        <a:pt x="16" y="111"/>
                      </a:lnTo>
                      <a:lnTo>
                        <a:pt x="16" y="81"/>
                      </a:lnTo>
                      <a:lnTo>
                        <a:pt x="22" y="65"/>
                      </a:lnTo>
                      <a:lnTo>
                        <a:pt x="22" y="0"/>
                      </a:lnTo>
                      <a:lnTo>
                        <a:pt x="0" y="21"/>
                      </a:lnTo>
                      <a:lnTo>
                        <a:pt x="0" y="127"/>
                      </a:lnTo>
                      <a:close/>
                    </a:path>
                  </a:pathLst>
                </a:custGeom>
                <a:solidFill>
                  <a:srgbClr val="9A9A9A"/>
                </a:solidFill>
                <a:ln w="9525">
                  <a:noFill/>
                  <a:round/>
                  <a:headEnd/>
                  <a:tailEnd/>
                </a:ln>
              </p:spPr>
              <p:txBody>
                <a:bodyPr/>
                <a:lstStyle/>
                <a:p>
                  <a:endParaRPr lang="en-US"/>
                </a:p>
              </p:txBody>
            </p:sp>
            <p:sp>
              <p:nvSpPr>
                <p:cNvPr id="529932" name="Freeform 524"/>
                <p:cNvSpPr>
                  <a:spLocks/>
                </p:cNvSpPr>
                <p:nvPr/>
              </p:nvSpPr>
              <p:spPr bwMode="auto">
                <a:xfrm>
                  <a:off x="3996" y="3075"/>
                  <a:ext cx="152" cy="21"/>
                </a:xfrm>
                <a:custGeom>
                  <a:avLst/>
                  <a:gdLst/>
                  <a:ahLst/>
                  <a:cxnLst>
                    <a:cxn ang="0">
                      <a:pos x="152" y="0"/>
                    </a:cxn>
                    <a:cxn ang="0">
                      <a:pos x="22" y="0"/>
                    </a:cxn>
                    <a:cxn ang="0">
                      <a:pos x="0" y="21"/>
                    </a:cxn>
                    <a:cxn ang="0">
                      <a:pos x="130" y="21"/>
                    </a:cxn>
                    <a:cxn ang="0">
                      <a:pos x="152" y="0"/>
                    </a:cxn>
                  </a:cxnLst>
                  <a:rect l="0" t="0" r="r" b="b"/>
                  <a:pathLst>
                    <a:path w="152" h="21">
                      <a:moveTo>
                        <a:pt x="152" y="0"/>
                      </a:moveTo>
                      <a:lnTo>
                        <a:pt x="22" y="0"/>
                      </a:lnTo>
                      <a:lnTo>
                        <a:pt x="0" y="21"/>
                      </a:lnTo>
                      <a:lnTo>
                        <a:pt x="130" y="21"/>
                      </a:lnTo>
                      <a:lnTo>
                        <a:pt x="152" y="0"/>
                      </a:lnTo>
                      <a:close/>
                    </a:path>
                  </a:pathLst>
                </a:custGeom>
                <a:solidFill>
                  <a:srgbClr val="E6E6E6"/>
                </a:solidFill>
                <a:ln w="9525">
                  <a:noFill/>
                  <a:round/>
                  <a:headEnd/>
                  <a:tailEnd/>
                </a:ln>
              </p:spPr>
              <p:txBody>
                <a:bodyPr/>
                <a:lstStyle/>
                <a:p>
                  <a:endParaRPr lang="en-US"/>
                </a:p>
              </p:txBody>
            </p:sp>
            <p:sp>
              <p:nvSpPr>
                <p:cNvPr id="529933" name="Rectangle 525"/>
                <p:cNvSpPr>
                  <a:spLocks noChangeArrowheads="1"/>
                </p:cNvSpPr>
                <p:nvPr/>
              </p:nvSpPr>
              <p:spPr bwMode="auto">
                <a:xfrm>
                  <a:off x="3996" y="3096"/>
                  <a:ext cx="130" cy="106"/>
                </a:xfrm>
                <a:prstGeom prst="rect">
                  <a:avLst/>
                </a:prstGeom>
                <a:solidFill>
                  <a:srgbClr val="C0C0C0"/>
                </a:solidFill>
                <a:ln w="9525">
                  <a:noFill/>
                  <a:miter lim="800000"/>
                  <a:headEnd/>
                  <a:tailEnd/>
                </a:ln>
              </p:spPr>
              <p:txBody>
                <a:bodyPr/>
                <a:lstStyle/>
                <a:p>
                  <a:endParaRPr lang="en-US"/>
                </a:p>
              </p:txBody>
            </p:sp>
            <p:sp>
              <p:nvSpPr>
                <p:cNvPr id="529934" name="Rectangle 526"/>
                <p:cNvSpPr>
                  <a:spLocks noChangeArrowheads="1"/>
                </p:cNvSpPr>
                <p:nvPr/>
              </p:nvSpPr>
              <p:spPr bwMode="auto">
                <a:xfrm>
                  <a:off x="3996" y="3096"/>
                  <a:ext cx="130" cy="106"/>
                </a:xfrm>
                <a:prstGeom prst="rect">
                  <a:avLst/>
                </a:prstGeom>
                <a:noFill/>
                <a:ln w="3175" cap="rnd">
                  <a:solidFill>
                    <a:srgbClr val="000000"/>
                  </a:solidFill>
                  <a:round/>
                  <a:headEnd/>
                  <a:tailEnd/>
                </a:ln>
              </p:spPr>
              <p:txBody>
                <a:bodyPr/>
                <a:lstStyle/>
                <a:p>
                  <a:endParaRPr lang="en-US"/>
                </a:p>
              </p:txBody>
            </p:sp>
            <p:sp>
              <p:nvSpPr>
                <p:cNvPr id="529935" name="Rectangle 527"/>
                <p:cNvSpPr>
                  <a:spLocks noChangeArrowheads="1"/>
                </p:cNvSpPr>
                <p:nvPr/>
              </p:nvSpPr>
              <p:spPr bwMode="auto">
                <a:xfrm>
                  <a:off x="4113" y="3189"/>
                  <a:ext cx="7" cy="3"/>
                </a:xfrm>
                <a:prstGeom prst="rect">
                  <a:avLst/>
                </a:prstGeom>
                <a:solidFill>
                  <a:srgbClr val="00FF00"/>
                </a:solidFill>
                <a:ln w="9525">
                  <a:noFill/>
                  <a:miter lim="800000"/>
                  <a:headEnd/>
                  <a:tailEnd/>
                </a:ln>
              </p:spPr>
              <p:txBody>
                <a:bodyPr/>
                <a:lstStyle/>
                <a:p>
                  <a:endParaRPr lang="en-US"/>
                </a:p>
              </p:txBody>
            </p:sp>
            <p:pic>
              <p:nvPicPr>
                <p:cNvPr id="529936" name="Picture 528"/>
                <p:cNvPicPr>
                  <a:picLocks noChangeAspect="1" noChangeArrowheads="1"/>
                </p:cNvPicPr>
                <p:nvPr/>
              </p:nvPicPr>
              <p:blipFill>
                <a:blip r:embed="rId27" cstate="print"/>
                <a:srcRect/>
                <a:stretch>
                  <a:fillRect/>
                </a:stretch>
              </p:blipFill>
              <p:spPr bwMode="auto">
                <a:xfrm>
                  <a:off x="4007" y="3102"/>
                  <a:ext cx="107" cy="76"/>
                </a:xfrm>
                <a:prstGeom prst="rect">
                  <a:avLst/>
                </a:prstGeom>
                <a:noFill/>
                <a:ln w="9525">
                  <a:noFill/>
                  <a:miter lim="800000"/>
                  <a:headEnd/>
                  <a:tailEnd/>
                </a:ln>
              </p:spPr>
            </p:pic>
            <p:pic>
              <p:nvPicPr>
                <p:cNvPr id="529937" name="Picture 529"/>
                <p:cNvPicPr>
                  <a:picLocks noChangeAspect="1" noChangeArrowheads="1"/>
                </p:cNvPicPr>
                <p:nvPr/>
              </p:nvPicPr>
              <p:blipFill>
                <a:blip r:embed="rId28" cstate="print"/>
                <a:srcRect/>
                <a:stretch>
                  <a:fillRect/>
                </a:stretch>
              </p:blipFill>
              <p:spPr bwMode="auto">
                <a:xfrm>
                  <a:off x="4007" y="3102"/>
                  <a:ext cx="107" cy="76"/>
                </a:xfrm>
                <a:prstGeom prst="rect">
                  <a:avLst/>
                </a:prstGeom>
                <a:noFill/>
                <a:ln w="9525">
                  <a:noFill/>
                  <a:miter lim="800000"/>
                  <a:headEnd/>
                  <a:tailEnd/>
                </a:ln>
              </p:spPr>
            </p:pic>
            <p:sp>
              <p:nvSpPr>
                <p:cNvPr id="529938" name="Freeform 530"/>
                <p:cNvSpPr>
                  <a:spLocks noEditPoints="1"/>
                </p:cNvSpPr>
                <p:nvPr/>
              </p:nvSpPr>
              <p:spPr bwMode="auto">
                <a:xfrm>
                  <a:off x="4008" y="3220"/>
                  <a:ext cx="116" cy="11"/>
                </a:xfrm>
                <a:custGeom>
                  <a:avLst/>
                  <a:gdLst/>
                  <a:ahLst/>
                  <a:cxnLst>
                    <a:cxn ang="0">
                      <a:pos x="79" y="2"/>
                    </a:cxn>
                    <a:cxn ang="0">
                      <a:pos x="91" y="0"/>
                    </a:cxn>
                    <a:cxn ang="0">
                      <a:pos x="91" y="4"/>
                    </a:cxn>
                    <a:cxn ang="0">
                      <a:pos x="99" y="2"/>
                    </a:cxn>
                    <a:cxn ang="0">
                      <a:pos x="111" y="0"/>
                    </a:cxn>
                    <a:cxn ang="0">
                      <a:pos x="111" y="4"/>
                    </a:cxn>
                    <a:cxn ang="0">
                      <a:pos x="69" y="2"/>
                    </a:cxn>
                    <a:cxn ang="0">
                      <a:pos x="52" y="0"/>
                    </a:cxn>
                    <a:cxn ang="0">
                      <a:pos x="52" y="4"/>
                    </a:cxn>
                    <a:cxn ang="0">
                      <a:pos x="59" y="2"/>
                    </a:cxn>
                    <a:cxn ang="0">
                      <a:pos x="22" y="0"/>
                    </a:cxn>
                    <a:cxn ang="0">
                      <a:pos x="22" y="4"/>
                    </a:cxn>
                    <a:cxn ang="0">
                      <a:pos x="30" y="2"/>
                    </a:cxn>
                    <a:cxn ang="0">
                      <a:pos x="42" y="0"/>
                    </a:cxn>
                    <a:cxn ang="0">
                      <a:pos x="42" y="4"/>
                    </a:cxn>
                    <a:cxn ang="0">
                      <a:pos x="27" y="10"/>
                    </a:cxn>
                    <a:cxn ang="0">
                      <a:pos x="106" y="8"/>
                    </a:cxn>
                    <a:cxn ang="0">
                      <a:pos x="106" y="11"/>
                    </a:cxn>
                    <a:cxn ang="0">
                      <a:pos x="114" y="10"/>
                    </a:cxn>
                    <a:cxn ang="0">
                      <a:pos x="88" y="8"/>
                    </a:cxn>
                    <a:cxn ang="0">
                      <a:pos x="88" y="11"/>
                    </a:cxn>
                    <a:cxn ang="0">
                      <a:pos x="95" y="10"/>
                    </a:cxn>
                    <a:cxn ang="0">
                      <a:pos x="48" y="8"/>
                    </a:cxn>
                    <a:cxn ang="0">
                      <a:pos x="48" y="11"/>
                    </a:cxn>
                    <a:cxn ang="0">
                      <a:pos x="56" y="10"/>
                    </a:cxn>
                    <a:cxn ang="0">
                      <a:pos x="68" y="8"/>
                    </a:cxn>
                    <a:cxn ang="0">
                      <a:pos x="68" y="11"/>
                    </a:cxn>
                    <a:cxn ang="0">
                      <a:pos x="75" y="10"/>
                    </a:cxn>
                    <a:cxn ang="0">
                      <a:pos x="38" y="8"/>
                    </a:cxn>
                    <a:cxn ang="0">
                      <a:pos x="38" y="11"/>
                    </a:cxn>
                    <a:cxn ang="0">
                      <a:pos x="10" y="2"/>
                    </a:cxn>
                    <a:cxn ang="0">
                      <a:pos x="3" y="0"/>
                    </a:cxn>
                    <a:cxn ang="0">
                      <a:pos x="3" y="4"/>
                    </a:cxn>
                  </a:cxnLst>
                  <a:rect l="0" t="0" r="r" b="b"/>
                  <a:pathLst>
                    <a:path w="116" h="11">
                      <a:moveTo>
                        <a:pt x="82" y="0"/>
                      </a:moveTo>
                      <a:lnTo>
                        <a:pt x="79" y="2"/>
                      </a:lnTo>
                      <a:lnTo>
                        <a:pt x="82" y="4"/>
                      </a:lnTo>
                      <a:moveTo>
                        <a:pt x="91" y="0"/>
                      </a:moveTo>
                      <a:lnTo>
                        <a:pt x="89" y="2"/>
                      </a:lnTo>
                      <a:lnTo>
                        <a:pt x="91" y="4"/>
                      </a:lnTo>
                      <a:moveTo>
                        <a:pt x="101" y="0"/>
                      </a:moveTo>
                      <a:lnTo>
                        <a:pt x="99" y="2"/>
                      </a:lnTo>
                      <a:lnTo>
                        <a:pt x="101" y="4"/>
                      </a:lnTo>
                      <a:moveTo>
                        <a:pt x="111" y="0"/>
                      </a:moveTo>
                      <a:lnTo>
                        <a:pt x="109" y="2"/>
                      </a:lnTo>
                      <a:lnTo>
                        <a:pt x="111" y="4"/>
                      </a:lnTo>
                      <a:moveTo>
                        <a:pt x="72" y="0"/>
                      </a:moveTo>
                      <a:lnTo>
                        <a:pt x="69" y="2"/>
                      </a:lnTo>
                      <a:lnTo>
                        <a:pt x="72" y="4"/>
                      </a:lnTo>
                      <a:moveTo>
                        <a:pt x="52" y="0"/>
                      </a:moveTo>
                      <a:lnTo>
                        <a:pt x="50" y="2"/>
                      </a:lnTo>
                      <a:lnTo>
                        <a:pt x="52" y="4"/>
                      </a:lnTo>
                      <a:moveTo>
                        <a:pt x="62" y="0"/>
                      </a:moveTo>
                      <a:lnTo>
                        <a:pt x="59" y="2"/>
                      </a:lnTo>
                      <a:lnTo>
                        <a:pt x="62" y="4"/>
                      </a:lnTo>
                      <a:moveTo>
                        <a:pt x="22" y="0"/>
                      </a:moveTo>
                      <a:lnTo>
                        <a:pt x="20" y="2"/>
                      </a:lnTo>
                      <a:lnTo>
                        <a:pt x="22" y="4"/>
                      </a:lnTo>
                      <a:moveTo>
                        <a:pt x="32" y="0"/>
                      </a:moveTo>
                      <a:lnTo>
                        <a:pt x="30" y="2"/>
                      </a:lnTo>
                      <a:lnTo>
                        <a:pt x="32" y="4"/>
                      </a:lnTo>
                      <a:moveTo>
                        <a:pt x="42" y="0"/>
                      </a:moveTo>
                      <a:lnTo>
                        <a:pt x="40" y="2"/>
                      </a:lnTo>
                      <a:lnTo>
                        <a:pt x="42" y="4"/>
                      </a:lnTo>
                      <a:moveTo>
                        <a:pt x="30" y="8"/>
                      </a:moveTo>
                      <a:lnTo>
                        <a:pt x="27" y="10"/>
                      </a:lnTo>
                      <a:lnTo>
                        <a:pt x="30" y="11"/>
                      </a:lnTo>
                      <a:moveTo>
                        <a:pt x="106" y="8"/>
                      </a:moveTo>
                      <a:lnTo>
                        <a:pt x="104" y="10"/>
                      </a:lnTo>
                      <a:lnTo>
                        <a:pt x="106" y="11"/>
                      </a:lnTo>
                      <a:moveTo>
                        <a:pt x="116" y="8"/>
                      </a:moveTo>
                      <a:lnTo>
                        <a:pt x="114" y="10"/>
                      </a:lnTo>
                      <a:lnTo>
                        <a:pt x="116" y="11"/>
                      </a:lnTo>
                      <a:moveTo>
                        <a:pt x="88" y="8"/>
                      </a:moveTo>
                      <a:lnTo>
                        <a:pt x="85" y="10"/>
                      </a:lnTo>
                      <a:lnTo>
                        <a:pt x="88" y="11"/>
                      </a:lnTo>
                      <a:moveTo>
                        <a:pt x="98" y="8"/>
                      </a:moveTo>
                      <a:lnTo>
                        <a:pt x="95" y="10"/>
                      </a:lnTo>
                      <a:lnTo>
                        <a:pt x="98" y="11"/>
                      </a:lnTo>
                      <a:moveTo>
                        <a:pt x="48" y="8"/>
                      </a:moveTo>
                      <a:lnTo>
                        <a:pt x="46" y="10"/>
                      </a:lnTo>
                      <a:lnTo>
                        <a:pt x="48" y="11"/>
                      </a:lnTo>
                      <a:moveTo>
                        <a:pt x="58" y="8"/>
                      </a:moveTo>
                      <a:lnTo>
                        <a:pt x="56" y="10"/>
                      </a:lnTo>
                      <a:lnTo>
                        <a:pt x="58" y="11"/>
                      </a:lnTo>
                      <a:moveTo>
                        <a:pt x="68" y="8"/>
                      </a:moveTo>
                      <a:lnTo>
                        <a:pt x="66" y="10"/>
                      </a:lnTo>
                      <a:lnTo>
                        <a:pt x="68" y="11"/>
                      </a:lnTo>
                      <a:moveTo>
                        <a:pt x="78" y="8"/>
                      </a:moveTo>
                      <a:lnTo>
                        <a:pt x="75" y="10"/>
                      </a:lnTo>
                      <a:lnTo>
                        <a:pt x="78" y="11"/>
                      </a:lnTo>
                      <a:moveTo>
                        <a:pt x="38" y="8"/>
                      </a:moveTo>
                      <a:lnTo>
                        <a:pt x="36" y="10"/>
                      </a:lnTo>
                      <a:lnTo>
                        <a:pt x="38" y="11"/>
                      </a:lnTo>
                      <a:moveTo>
                        <a:pt x="12" y="0"/>
                      </a:moveTo>
                      <a:lnTo>
                        <a:pt x="10" y="2"/>
                      </a:lnTo>
                      <a:lnTo>
                        <a:pt x="12" y="4"/>
                      </a:lnTo>
                      <a:moveTo>
                        <a:pt x="3" y="0"/>
                      </a:moveTo>
                      <a:lnTo>
                        <a:pt x="0" y="2"/>
                      </a:lnTo>
                      <a:lnTo>
                        <a:pt x="3" y="4"/>
                      </a:lnTo>
                    </a:path>
                  </a:pathLst>
                </a:custGeom>
                <a:noFill/>
                <a:ln w="3175" cap="rnd">
                  <a:solidFill>
                    <a:srgbClr val="B3B3B3"/>
                  </a:solidFill>
                  <a:prstDash val="solid"/>
                  <a:round/>
                  <a:headEnd/>
                  <a:tailEnd/>
                </a:ln>
              </p:spPr>
              <p:txBody>
                <a:bodyPr/>
                <a:lstStyle/>
                <a:p>
                  <a:endParaRPr lang="en-US"/>
                </a:p>
              </p:txBody>
            </p:sp>
            <p:pic>
              <p:nvPicPr>
                <p:cNvPr id="529939" name="Picture 531"/>
                <p:cNvPicPr>
                  <a:picLocks noChangeAspect="1" noChangeArrowheads="1"/>
                </p:cNvPicPr>
                <p:nvPr/>
              </p:nvPicPr>
              <p:blipFill>
                <a:blip r:embed="rId29" cstate="print"/>
                <a:srcRect/>
                <a:stretch>
                  <a:fillRect/>
                </a:stretch>
              </p:blipFill>
              <p:spPr bwMode="auto">
                <a:xfrm>
                  <a:off x="4002" y="3102"/>
                  <a:ext cx="118" cy="92"/>
                </a:xfrm>
                <a:prstGeom prst="rect">
                  <a:avLst/>
                </a:prstGeom>
                <a:noFill/>
                <a:ln w="9525">
                  <a:noFill/>
                  <a:miter lim="800000"/>
                  <a:headEnd/>
                  <a:tailEnd/>
                </a:ln>
              </p:spPr>
            </p:pic>
            <p:pic>
              <p:nvPicPr>
                <p:cNvPr id="529940" name="Picture 532"/>
                <p:cNvPicPr>
                  <a:picLocks noChangeAspect="1" noChangeArrowheads="1"/>
                </p:cNvPicPr>
                <p:nvPr/>
              </p:nvPicPr>
              <p:blipFill>
                <a:blip r:embed="rId30" cstate="print"/>
                <a:srcRect/>
                <a:stretch>
                  <a:fillRect/>
                </a:stretch>
              </p:blipFill>
              <p:spPr bwMode="auto">
                <a:xfrm>
                  <a:off x="4002" y="3102"/>
                  <a:ext cx="118" cy="92"/>
                </a:xfrm>
                <a:prstGeom prst="rect">
                  <a:avLst/>
                </a:prstGeom>
                <a:noFill/>
                <a:ln w="9525">
                  <a:noFill/>
                  <a:miter lim="800000"/>
                  <a:headEnd/>
                  <a:tailEnd/>
                </a:ln>
              </p:spPr>
            </p:pic>
            <p:sp>
              <p:nvSpPr>
                <p:cNvPr id="529941" name="Freeform 533"/>
                <p:cNvSpPr>
                  <a:spLocks noEditPoints="1"/>
                </p:cNvSpPr>
                <p:nvPr/>
              </p:nvSpPr>
              <p:spPr bwMode="auto">
                <a:xfrm>
                  <a:off x="3996" y="3195"/>
                  <a:ext cx="130" cy="7"/>
                </a:xfrm>
                <a:custGeom>
                  <a:avLst/>
                  <a:gdLst/>
                  <a:ahLst/>
                  <a:cxnLst>
                    <a:cxn ang="0">
                      <a:pos x="36" y="0"/>
                    </a:cxn>
                    <a:cxn ang="0">
                      <a:pos x="36" y="7"/>
                    </a:cxn>
                    <a:cxn ang="0">
                      <a:pos x="20" y="0"/>
                    </a:cxn>
                    <a:cxn ang="0">
                      <a:pos x="20" y="7"/>
                    </a:cxn>
                    <a:cxn ang="0">
                      <a:pos x="0" y="0"/>
                    </a:cxn>
                    <a:cxn ang="0">
                      <a:pos x="130" y="0"/>
                    </a:cxn>
                  </a:cxnLst>
                  <a:rect l="0" t="0" r="r" b="b"/>
                  <a:pathLst>
                    <a:path w="130" h="7">
                      <a:moveTo>
                        <a:pt x="36" y="0"/>
                      </a:moveTo>
                      <a:lnTo>
                        <a:pt x="36" y="7"/>
                      </a:lnTo>
                      <a:moveTo>
                        <a:pt x="20" y="0"/>
                      </a:moveTo>
                      <a:lnTo>
                        <a:pt x="20" y="7"/>
                      </a:lnTo>
                      <a:moveTo>
                        <a:pt x="0" y="0"/>
                      </a:moveTo>
                      <a:lnTo>
                        <a:pt x="130" y="0"/>
                      </a:lnTo>
                    </a:path>
                  </a:pathLst>
                </a:custGeom>
                <a:noFill/>
                <a:ln w="3175" cap="rnd">
                  <a:solidFill>
                    <a:srgbClr val="000000"/>
                  </a:solidFill>
                  <a:prstDash val="solid"/>
                  <a:round/>
                  <a:headEnd/>
                  <a:tailEnd/>
                </a:ln>
              </p:spPr>
              <p:txBody>
                <a:bodyPr/>
                <a:lstStyle/>
                <a:p>
                  <a:endParaRPr lang="en-US"/>
                </a:p>
              </p:txBody>
            </p:sp>
            <p:sp>
              <p:nvSpPr>
                <p:cNvPr id="529942" name="Freeform 534"/>
                <p:cNvSpPr>
                  <a:spLocks/>
                </p:cNvSpPr>
                <p:nvPr/>
              </p:nvSpPr>
              <p:spPr bwMode="auto">
                <a:xfrm>
                  <a:off x="3992" y="3075"/>
                  <a:ext cx="155" cy="160"/>
                </a:xfrm>
                <a:custGeom>
                  <a:avLst/>
                  <a:gdLst/>
                  <a:ahLst/>
                  <a:cxnLst>
                    <a:cxn ang="0">
                      <a:pos x="0" y="160"/>
                    </a:cxn>
                    <a:cxn ang="0">
                      <a:pos x="0" y="134"/>
                    </a:cxn>
                    <a:cxn ang="0">
                      <a:pos x="6" y="127"/>
                    </a:cxn>
                    <a:cxn ang="0">
                      <a:pos x="4" y="127"/>
                    </a:cxn>
                    <a:cxn ang="0">
                      <a:pos x="4" y="21"/>
                    </a:cxn>
                    <a:cxn ang="0">
                      <a:pos x="26" y="0"/>
                    </a:cxn>
                    <a:cxn ang="0">
                      <a:pos x="155" y="0"/>
                    </a:cxn>
                    <a:cxn ang="0">
                      <a:pos x="155" y="66"/>
                    </a:cxn>
                    <a:cxn ang="0">
                      <a:pos x="150" y="81"/>
                    </a:cxn>
                    <a:cxn ang="0">
                      <a:pos x="150" y="110"/>
                    </a:cxn>
                    <a:cxn ang="0">
                      <a:pos x="145" y="116"/>
                    </a:cxn>
                    <a:cxn ang="0">
                      <a:pos x="155" y="116"/>
                    </a:cxn>
                    <a:cxn ang="0">
                      <a:pos x="155" y="142"/>
                    </a:cxn>
                    <a:cxn ang="0">
                      <a:pos x="138" y="160"/>
                    </a:cxn>
                    <a:cxn ang="0">
                      <a:pos x="0" y="160"/>
                    </a:cxn>
                  </a:cxnLst>
                  <a:rect l="0" t="0" r="r" b="b"/>
                  <a:pathLst>
                    <a:path w="155" h="160">
                      <a:moveTo>
                        <a:pt x="0" y="160"/>
                      </a:moveTo>
                      <a:lnTo>
                        <a:pt x="0" y="134"/>
                      </a:lnTo>
                      <a:lnTo>
                        <a:pt x="6" y="127"/>
                      </a:lnTo>
                      <a:lnTo>
                        <a:pt x="4" y="127"/>
                      </a:lnTo>
                      <a:lnTo>
                        <a:pt x="4" y="21"/>
                      </a:lnTo>
                      <a:lnTo>
                        <a:pt x="26" y="0"/>
                      </a:lnTo>
                      <a:lnTo>
                        <a:pt x="155" y="0"/>
                      </a:lnTo>
                      <a:lnTo>
                        <a:pt x="155" y="66"/>
                      </a:lnTo>
                      <a:lnTo>
                        <a:pt x="150" y="81"/>
                      </a:lnTo>
                      <a:lnTo>
                        <a:pt x="150" y="110"/>
                      </a:lnTo>
                      <a:lnTo>
                        <a:pt x="145" y="116"/>
                      </a:lnTo>
                      <a:lnTo>
                        <a:pt x="155" y="116"/>
                      </a:lnTo>
                      <a:lnTo>
                        <a:pt x="155" y="142"/>
                      </a:lnTo>
                      <a:lnTo>
                        <a:pt x="138" y="160"/>
                      </a:lnTo>
                      <a:lnTo>
                        <a:pt x="0" y="160"/>
                      </a:lnTo>
                      <a:close/>
                    </a:path>
                  </a:pathLst>
                </a:custGeom>
                <a:noFill/>
                <a:ln w="7938" cap="rnd">
                  <a:solidFill>
                    <a:srgbClr val="000000"/>
                  </a:solidFill>
                  <a:prstDash val="solid"/>
                  <a:round/>
                  <a:headEnd/>
                  <a:tailEnd/>
                </a:ln>
              </p:spPr>
              <p:txBody>
                <a:bodyPr/>
                <a:lstStyle/>
                <a:p>
                  <a:endParaRPr lang="en-US"/>
                </a:p>
              </p:txBody>
            </p:sp>
            <p:sp>
              <p:nvSpPr>
                <p:cNvPr id="529943" name="Freeform 535"/>
                <p:cNvSpPr>
                  <a:spLocks/>
                </p:cNvSpPr>
                <p:nvPr/>
              </p:nvSpPr>
              <p:spPr bwMode="auto">
                <a:xfrm>
                  <a:off x="4169" y="3000"/>
                  <a:ext cx="12" cy="31"/>
                </a:xfrm>
                <a:custGeom>
                  <a:avLst/>
                  <a:gdLst/>
                  <a:ahLst/>
                  <a:cxnLst>
                    <a:cxn ang="0">
                      <a:pos x="0" y="31"/>
                    </a:cxn>
                    <a:cxn ang="0">
                      <a:pos x="12" y="19"/>
                    </a:cxn>
                    <a:cxn ang="0">
                      <a:pos x="12" y="0"/>
                    </a:cxn>
                    <a:cxn ang="0">
                      <a:pos x="0" y="12"/>
                    </a:cxn>
                    <a:cxn ang="0">
                      <a:pos x="0" y="31"/>
                    </a:cxn>
                  </a:cxnLst>
                  <a:rect l="0" t="0" r="r" b="b"/>
                  <a:pathLst>
                    <a:path w="12" h="31">
                      <a:moveTo>
                        <a:pt x="0" y="31"/>
                      </a:moveTo>
                      <a:lnTo>
                        <a:pt x="12" y="19"/>
                      </a:lnTo>
                      <a:lnTo>
                        <a:pt x="12" y="0"/>
                      </a:lnTo>
                      <a:lnTo>
                        <a:pt x="0" y="12"/>
                      </a:lnTo>
                      <a:lnTo>
                        <a:pt x="0" y="31"/>
                      </a:lnTo>
                      <a:close/>
                    </a:path>
                  </a:pathLst>
                </a:custGeom>
                <a:solidFill>
                  <a:srgbClr val="9A9A9A"/>
                </a:solidFill>
                <a:ln w="9525">
                  <a:noFill/>
                  <a:round/>
                  <a:headEnd/>
                  <a:tailEnd/>
                </a:ln>
              </p:spPr>
              <p:txBody>
                <a:bodyPr/>
                <a:lstStyle/>
                <a:p>
                  <a:endParaRPr lang="en-US"/>
                </a:p>
              </p:txBody>
            </p:sp>
            <p:sp>
              <p:nvSpPr>
                <p:cNvPr id="529944" name="Freeform 536"/>
                <p:cNvSpPr>
                  <a:spLocks/>
                </p:cNvSpPr>
                <p:nvPr/>
              </p:nvSpPr>
              <p:spPr bwMode="auto">
                <a:xfrm>
                  <a:off x="4162" y="3000"/>
                  <a:ext cx="19" cy="9"/>
                </a:xfrm>
                <a:custGeom>
                  <a:avLst/>
                  <a:gdLst/>
                  <a:ahLst/>
                  <a:cxnLst>
                    <a:cxn ang="0">
                      <a:pos x="10" y="9"/>
                    </a:cxn>
                    <a:cxn ang="0">
                      <a:pos x="19" y="0"/>
                    </a:cxn>
                    <a:cxn ang="0">
                      <a:pos x="0" y="0"/>
                    </a:cxn>
                    <a:cxn ang="0">
                      <a:pos x="10" y="9"/>
                    </a:cxn>
                  </a:cxnLst>
                  <a:rect l="0" t="0" r="r" b="b"/>
                  <a:pathLst>
                    <a:path w="19" h="9">
                      <a:moveTo>
                        <a:pt x="10" y="9"/>
                      </a:moveTo>
                      <a:lnTo>
                        <a:pt x="19" y="0"/>
                      </a:lnTo>
                      <a:lnTo>
                        <a:pt x="0" y="0"/>
                      </a:lnTo>
                      <a:lnTo>
                        <a:pt x="10" y="9"/>
                      </a:lnTo>
                      <a:close/>
                    </a:path>
                  </a:pathLst>
                </a:custGeom>
                <a:solidFill>
                  <a:srgbClr val="E6E6E6"/>
                </a:solidFill>
                <a:ln w="9525">
                  <a:noFill/>
                  <a:round/>
                  <a:headEnd/>
                  <a:tailEnd/>
                </a:ln>
              </p:spPr>
              <p:txBody>
                <a:bodyPr/>
                <a:lstStyle/>
                <a:p>
                  <a:endParaRPr lang="en-US"/>
                </a:p>
              </p:txBody>
            </p:sp>
            <p:sp>
              <p:nvSpPr>
                <p:cNvPr id="529945" name="Freeform 537"/>
                <p:cNvSpPr>
                  <a:spLocks/>
                </p:cNvSpPr>
                <p:nvPr/>
              </p:nvSpPr>
              <p:spPr bwMode="auto">
                <a:xfrm>
                  <a:off x="4069" y="3006"/>
                  <a:ext cx="25" cy="6"/>
                </a:xfrm>
                <a:custGeom>
                  <a:avLst/>
                  <a:gdLst/>
                  <a:ahLst/>
                  <a:cxnLst>
                    <a:cxn ang="0">
                      <a:pos x="25" y="6"/>
                    </a:cxn>
                    <a:cxn ang="0">
                      <a:pos x="6" y="0"/>
                    </a:cxn>
                    <a:cxn ang="0">
                      <a:pos x="0" y="6"/>
                    </a:cxn>
                    <a:cxn ang="0">
                      <a:pos x="25" y="6"/>
                    </a:cxn>
                  </a:cxnLst>
                  <a:rect l="0" t="0" r="r" b="b"/>
                  <a:pathLst>
                    <a:path w="25" h="6">
                      <a:moveTo>
                        <a:pt x="25" y="6"/>
                      </a:moveTo>
                      <a:lnTo>
                        <a:pt x="6" y="0"/>
                      </a:lnTo>
                      <a:lnTo>
                        <a:pt x="0" y="6"/>
                      </a:lnTo>
                      <a:lnTo>
                        <a:pt x="25" y="6"/>
                      </a:lnTo>
                      <a:close/>
                    </a:path>
                  </a:pathLst>
                </a:custGeom>
                <a:solidFill>
                  <a:srgbClr val="E6E6E6"/>
                </a:solidFill>
                <a:ln w="9525">
                  <a:noFill/>
                  <a:round/>
                  <a:headEnd/>
                  <a:tailEnd/>
                </a:ln>
              </p:spPr>
              <p:txBody>
                <a:bodyPr/>
                <a:lstStyle/>
                <a:p>
                  <a:endParaRPr lang="en-US"/>
                </a:p>
              </p:txBody>
            </p:sp>
            <p:sp>
              <p:nvSpPr>
                <p:cNvPr id="529946" name="Freeform 538"/>
                <p:cNvSpPr>
                  <a:spLocks/>
                </p:cNvSpPr>
                <p:nvPr/>
              </p:nvSpPr>
              <p:spPr bwMode="auto">
                <a:xfrm>
                  <a:off x="4075" y="3000"/>
                  <a:ext cx="103" cy="12"/>
                </a:xfrm>
                <a:custGeom>
                  <a:avLst/>
                  <a:gdLst/>
                  <a:ahLst/>
                  <a:cxnLst>
                    <a:cxn ang="0">
                      <a:pos x="103" y="3"/>
                    </a:cxn>
                    <a:cxn ang="0">
                      <a:pos x="97" y="0"/>
                    </a:cxn>
                    <a:cxn ang="0">
                      <a:pos x="6" y="0"/>
                    </a:cxn>
                    <a:cxn ang="0">
                      <a:pos x="0" y="6"/>
                    </a:cxn>
                    <a:cxn ang="0">
                      <a:pos x="19" y="12"/>
                    </a:cxn>
                    <a:cxn ang="0">
                      <a:pos x="94" y="12"/>
                    </a:cxn>
                    <a:cxn ang="0">
                      <a:pos x="103" y="3"/>
                    </a:cxn>
                  </a:cxnLst>
                  <a:rect l="0" t="0" r="r" b="b"/>
                  <a:pathLst>
                    <a:path w="103" h="12">
                      <a:moveTo>
                        <a:pt x="103" y="3"/>
                      </a:moveTo>
                      <a:lnTo>
                        <a:pt x="97" y="0"/>
                      </a:lnTo>
                      <a:lnTo>
                        <a:pt x="6" y="0"/>
                      </a:lnTo>
                      <a:lnTo>
                        <a:pt x="0" y="6"/>
                      </a:lnTo>
                      <a:lnTo>
                        <a:pt x="19" y="12"/>
                      </a:lnTo>
                      <a:lnTo>
                        <a:pt x="94" y="12"/>
                      </a:lnTo>
                      <a:lnTo>
                        <a:pt x="103" y="3"/>
                      </a:lnTo>
                      <a:close/>
                    </a:path>
                  </a:pathLst>
                </a:custGeom>
                <a:solidFill>
                  <a:srgbClr val="9A9A9A"/>
                </a:solidFill>
                <a:ln w="9525">
                  <a:noFill/>
                  <a:round/>
                  <a:headEnd/>
                  <a:tailEnd/>
                </a:ln>
              </p:spPr>
              <p:txBody>
                <a:bodyPr/>
                <a:lstStyle/>
                <a:p>
                  <a:endParaRPr lang="en-US"/>
                </a:p>
              </p:txBody>
            </p:sp>
            <p:pic>
              <p:nvPicPr>
                <p:cNvPr id="529947" name="Picture 539"/>
                <p:cNvPicPr>
                  <a:picLocks noChangeAspect="1" noChangeArrowheads="1"/>
                </p:cNvPicPr>
                <p:nvPr/>
              </p:nvPicPr>
              <p:blipFill>
                <a:blip r:embed="rId31" cstate="print"/>
                <a:srcRect/>
                <a:stretch>
                  <a:fillRect/>
                </a:stretch>
              </p:blipFill>
              <p:spPr bwMode="auto">
                <a:xfrm>
                  <a:off x="4084" y="2999"/>
                  <a:ext cx="82" cy="16"/>
                </a:xfrm>
                <a:prstGeom prst="rect">
                  <a:avLst/>
                </a:prstGeom>
                <a:noFill/>
                <a:ln w="9525">
                  <a:noFill/>
                  <a:miter lim="800000"/>
                  <a:headEnd/>
                  <a:tailEnd/>
                </a:ln>
              </p:spPr>
            </p:pic>
            <p:sp>
              <p:nvSpPr>
                <p:cNvPr id="529948" name="Rectangle 540"/>
                <p:cNvSpPr>
                  <a:spLocks noChangeArrowheads="1"/>
                </p:cNvSpPr>
                <p:nvPr/>
              </p:nvSpPr>
              <p:spPr bwMode="auto">
                <a:xfrm>
                  <a:off x="4063" y="3004"/>
                  <a:ext cx="5" cy="31"/>
                </a:xfrm>
                <a:prstGeom prst="rect">
                  <a:avLst/>
                </a:prstGeom>
                <a:solidFill>
                  <a:srgbClr val="E6E6E6"/>
                </a:solidFill>
                <a:ln w="9525">
                  <a:noFill/>
                  <a:miter lim="800000"/>
                  <a:headEnd/>
                  <a:tailEnd/>
                </a:ln>
              </p:spPr>
              <p:txBody>
                <a:bodyPr/>
                <a:lstStyle/>
                <a:p>
                  <a:endParaRPr lang="en-US"/>
                </a:p>
              </p:txBody>
            </p:sp>
            <p:sp>
              <p:nvSpPr>
                <p:cNvPr id="529949" name="Rectangle 541"/>
                <p:cNvSpPr>
                  <a:spLocks noChangeArrowheads="1"/>
                </p:cNvSpPr>
                <p:nvPr/>
              </p:nvSpPr>
              <p:spPr bwMode="auto">
                <a:xfrm>
                  <a:off x="4068" y="3004"/>
                  <a:ext cx="6" cy="31"/>
                </a:xfrm>
                <a:prstGeom prst="rect">
                  <a:avLst/>
                </a:prstGeom>
                <a:solidFill>
                  <a:srgbClr val="C1C1C1"/>
                </a:solidFill>
                <a:ln w="9525">
                  <a:noFill/>
                  <a:miter lim="800000"/>
                  <a:headEnd/>
                  <a:tailEnd/>
                </a:ln>
              </p:spPr>
              <p:txBody>
                <a:bodyPr/>
                <a:lstStyle/>
                <a:p>
                  <a:endParaRPr lang="en-US"/>
                </a:p>
              </p:txBody>
            </p:sp>
            <p:sp>
              <p:nvSpPr>
                <p:cNvPr id="529950" name="Rectangle 542"/>
                <p:cNvSpPr>
                  <a:spLocks noChangeArrowheads="1"/>
                </p:cNvSpPr>
                <p:nvPr/>
              </p:nvSpPr>
              <p:spPr bwMode="auto">
                <a:xfrm>
                  <a:off x="4074" y="3004"/>
                  <a:ext cx="5" cy="31"/>
                </a:xfrm>
                <a:prstGeom prst="rect">
                  <a:avLst/>
                </a:prstGeom>
                <a:solidFill>
                  <a:srgbClr val="C3C3C3"/>
                </a:solidFill>
                <a:ln w="9525">
                  <a:noFill/>
                  <a:miter lim="800000"/>
                  <a:headEnd/>
                  <a:tailEnd/>
                </a:ln>
              </p:spPr>
              <p:txBody>
                <a:bodyPr/>
                <a:lstStyle/>
                <a:p>
                  <a:endParaRPr lang="en-US"/>
                </a:p>
              </p:txBody>
            </p:sp>
            <p:sp>
              <p:nvSpPr>
                <p:cNvPr id="529951" name="Rectangle 543"/>
                <p:cNvSpPr>
                  <a:spLocks noChangeArrowheads="1"/>
                </p:cNvSpPr>
                <p:nvPr/>
              </p:nvSpPr>
              <p:spPr bwMode="auto">
                <a:xfrm>
                  <a:off x="4079" y="3004"/>
                  <a:ext cx="5" cy="31"/>
                </a:xfrm>
                <a:prstGeom prst="rect">
                  <a:avLst/>
                </a:prstGeom>
                <a:solidFill>
                  <a:srgbClr val="C5C5C5"/>
                </a:solidFill>
                <a:ln w="9525">
                  <a:noFill/>
                  <a:miter lim="800000"/>
                  <a:headEnd/>
                  <a:tailEnd/>
                </a:ln>
              </p:spPr>
              <p:txBody>
                <a:bodyPr/>
                <a:lstStyle/>
                <a:p>
                  <a:endParaRPr lang="en-US"/>
                </a:p>
              </p:txBody>
            </p:sp>
            <p:sp>
              <p:nvSpPr>
                <p:cNvPr id="529952" name="Rectangle 544"/>
                <p:cNvSpPr>
                  <a:spLocks noChangeArrowheads="1"/>
                </p:cNvSpPr>
                <p:nvPr/>
              </p:nvSpPr>
              <p:spPr bwMode="auto">
                <a:xfrm>
                  <a:off x="4084" y="3004"/>
                  <a:ext cx="5" cy="31"/>
                </a:xfrm>
                <a:prstGeom prst="rect">
                  <a:avLst/>
                </a:prstGeom>
                <a:solidFill>
                  <a:srgbClr val="C7C7C7"/>
                </a:solidFill>
                <a:ln w="9525">
                  <a:noFill/>
                  <a:miter lim="800000"/>
                  <a:headEnd/>
                  <a:tailEnd/>
                </a:ln>
              </p:spPr>
              <p:txBody>
                <a:bodyPr/>
                <a:lstStyle/>
                <a:p>
                  <a:endParaRPr lang="en-US"/>
                </a:p>
              </p:txBody>
            </p:sp>
            <p:sp>
              <p:nvSpPr>
                <p:cNvPr id="529953" name="Rectangle 545"/>
                <p:cNvSpPr>
                  <a:spLocks noChangeArrowheads="1"/>
                </p:cNvSpPr>
                <p:nvPr/>
              </p:nvSpPr>
              <p:spPr bwMode="auto">
                <a:xfrm>
                  <a:off x="4089" y="3004"/>
                  <a:ext cx="5" cy="31"/>
                </a:xfrm>
                <a:prstGeom prst="rect">
                  <a:avLst/>
                </a:prstGeom>
                <a:solidFill>
                  <a:srgbClr val="C9C9C9"/>
                </a:solidFill>
                <a:ln w="9525">
                  <a:noFill/>
                  <a:miter lim="800000"/>
                  <a:headEnd/>
                  <a:tailEnd/>
                </a:ln>
              </p:spPr>
              <p:txBody>
                <a:bodyPr/>
                <a:lstStyle/>
                <a:p>
                  <a:endParaRPr lang="en-US"/>
                </a:p>
              </p:txBody>
            </p:sp>
            <p:sp>
              <p:nvSpPr>
                <p:cNvPr id="529954" name="Rectangle 546"/>
                <p:cNvSpPr>
                  <a:spLocks noChangeArrowheads="1"/>
                </p:cNvSpPr>
                <p:nvPr/>
              </p:nvSpPr>
              <p:spPr bwMode="auto">
                <a:xfrm>
                  <a:off x="4094" y="3004"/>
                  <a:ext cx="5" cy="31"/>
                </a:xfrm>
                <a:prstGeom prst="rect">
                  <a:avLst/>
                </a:prstGeom>
                <a:solidFill>
                  <a:srgbClr val="CBCBCB"/>
                </a:solidFill>
                <a:ln w="9525">
                  <a:noFill/>
                  <a:miter lim="800000"/>
                  <a:headEnd/>
                  <a:tailEnd/>
                </a:ln>
              </p:spPr>
              <p:txBody>
                <a:bodyPr/>
                <a:lstStyle/>
                <a:p>
                  <a:endParaRPr lang="en-US"/>
                </a:p>
              </p:txBody>
            </p:sp>
            <p:sp>
              <p:nvSpPr>
                <p:cNvPr id="529955" name="Rectangle 547"/>
                <p:cNvSpPr>
                  <a:spLocks noChangeArrowheads="1"/>
                </p:cNvSpPr>
                <p:nvPr/>
              </p:nvSpPr>
              <p:spPr bwMode="auto">
                <a:xfrm>
                  <a:off x="4099" y="3004"/>
                  <a:ext cx="5" cy="31"/>
                </a:xfrm>
                <a:prstGeom prst="rect">
                  <a:avLst/>
                </a:prstGeom>
                <a:solidFill>
                  <a:srgbClr val="CCCCCC"/>
                </a:solidFill>
                <a:ln w="9525">
                  <a:noFill/>
                  <a:miter lim="800000"/>
                  <a:headEnd/>
                  <a:tailEnd/>
                </a:ln>
              </p:spPr>
              <p:txBody>
                <a:bodyPr/>
                <a:lstStyle/>
                <a:p>
                  <a:endParaRPr lang="en-US"/>
                </a:p>
              </p:txBody>
            </p:sp>
            <p:sp>
              <p:nvSpPr>
                <p:cNvPr id="529956" name="Rectangle 548"/>
                <p:cNvSpPr>
                  <a:spLocks noChangeArrowheads="1"/>
                </p:cNvSpPr>
                <p:nvPr/>
              </p:nvSpPr>
              <p:spPr bwMode="auto">
                <a:xfrm>
                  <a:off x="4104" y="3004"/>
                  <a:ext cx="5" cy="31"/>
                </a:xfrm>
                <a:prstGeom prst="rect">
                  <a:avLst/>
                </a:prstGeom>
                <a:solidFill>
                  <a:srgbClr val="CECECE"/>
                </a:solidFill>
                <a:ln w="9525">
                  <a:noFill/>
                  <a:miter lim="800000"/>
                  <a:headEnd/>
                  <a:tailEnd/>
                </a:ln>
              </p:spPr>
              <p:txBody>
                <a:bodyPr/>
                <a:lstStyle/>
                <a:p>
                  <a:endParaRPr lang="en-US"/>
                </a:p>
              </p:txBody>
            </p:sp>
            <p:sp>
              <p:nvSpPr>
                <p:cNvPr id="529957" name="Rectangle 549"/>
                <p:cNvSpPr>
                  <a:spLocks noChangeArrowheads="1"/>
                </p:cNvSpPr>
                <p:nvPr/>
              </p:nvSpPr>
              <p:spPr bwMode="auto">
                <a:xfrm>
                  <a:off x="4109" y="3004"/>
                  <a:ext cx="5" cy="31"/>
                </a:xfrm>
                <a:prstGeom prst="rect">
                  <a:avLst/>
                </a:prstGeom>
                <a:solidFill>
                  <a:srgbClr val="D0D0D0"/>
                </a:solidFill>
                <a:ln w="9525">
                  <a:noFill/>
                  <a:miter lim="800000"/>
                  <a:headEnd/>
                  <a:tailEnd/>
                </a:ln>
              </p:spPr>
              <p:txBody>
                <a:bodyPr/>
                <a:lstStyle/>
                <a:p>
                  <a:endParaRPr lang="en-US"/>
                </a:p>
              </p:txBody>
            </p:sp>
            <p:sp>
              <p:nvSpPr>
                <p:cNvPr id="529958" name="Rectangle 550"/>
                <p:cNvSpPr>
                  <a:spLocks noChangeArrowheads="1"/>
                </p:cNvSpPr>
                <p:nvPr/>
              </p:nvSpPr>
              <p:spPr bwMode="auto">
                <a:xfrm>
                  <a:off x="4114" y="3004"/>
                  <a:ext cx="6" cy="31"/>
                </a:xfrm>
                <a:prstGeom prst="rect">
                  <a:avLst/>
                </a:prstGeom>
                <a:solidFill>
                  <a:srgbClr val="D2D2D2"/>
                </a:solidFill>
                <a:ln w="9525">
                  <a:noFill/>
                  <a:miter lim="800000"/>
                  <a:headEnd/>
                  <a:tailEnd/>
                </a:ln>
              </p:spPr>
              <p:txBody>
                <a:bodyPr/>
                <a:lstStyle/>
                <a:p>
                  <a:endParaRPr lang="en-US"/>
                </a:p>
              </p:txBody>
            </p:sp>
            <p:sp>
              <p:nvSpPr>
                <p:cNvPr id="529959" name="Rectangle 551"/>
                <p:cNvSpPr>
                  <a:spLocks noChangeArrowheads="1"/>
                </p:cNvSpPr>
                <p:nvPr/>
              </p:nvSpPr>
              <p:spPr bwMode="auto">
                <a:xfrm>
                  <a:off x="4120" y="3004"/>
                  <a:ext cx="5" cy="31"/>
                </a:xfrm>
                <a:prstGeom prst="rect">
                  <a:avLst/>
                </a:prstGeom>
                <a:solidFill>
                  <a:srgbClr val="D3D3D3"/>
                </a:solidFill>
                <a:ln w="9525">
                  <a:noFill/>
                  <a:miter lim="800000"/>
                  <a:headEnd/>
                  <a:tailEnd/>
                </a:ln>
              </p:spPr>
              <p:txBody>
                <a:bodyPr/>
                <a:lstStyle/>
                <a:p>
                  <a:endParaRPr lang="en-US"/>
                </a:p>
              </p:txBody>
            </p:sp>
            <p:sp>
              <p:nvSpPr>
                <p:cNvPr id="529960" name="Rectangle 552"/>
                <p:cNvSpPr>
                  <a:spLocks noChangeArrowheads="1"/>
                </p:cNvSpPr>
                <p:nvPr/>
              </p:nvSpPr>
              <p:spPr bwMode="auto">
                <a:xfrm>
                  <a:off x="4125" y="3004"/>
                  <a:ext cx="5" cy="31"/>
                </a:xfrm>
                <a:prstGeom prst="rect">
                  <a:avLst/>
                </a:prstGeom>
                <a:solidFill>
                  <a:srgbClr val="D5D5D5"/>
                </a:solidFill>
                <a:ln w="9525">
                  <a:noFill/>
                  <a:miter lim="800000"/>
                  <a:headEnd/>
                  <a:tailEnd/>
                </a:ln>
              </p:spPr>
              <p:txBody>
                <a:bodyPr/>
                <a:lstStyle/>
                <a:p>
                  <a:endParaRPr lang="en-US"/>
                </a:p>
              </p:txBody>
            </p:sp>
            <p:sp>
              <p:nvSpPr>
                <p:cNvPr id="529961" name="Rectangle 553"/>
                <p:cNvSpPr>
                  <a:spLocks noChangeArrowheads="1"/>
                </p:cNvSpPr>
                <p:nvPr/>
              </p:nvSpPr>
              <p:spPr bwMode="auto">
                <a:xfrm>
                  <a:off x="4130" y="3004"/>
                  <a:ext cx="5" cy="31"/>
                </a:xfrm>
                <a:prstGeom prst="rect">
                  <a:avLst/>
                </a:prstGeom>
                <a:solidFill>
                  <a:srgbClr val="D7D7D7"/>
                </a:solidFill>
                <a:ln w="9525">
                  <a:noFill/>
                  <a:miter lim="800000"/>
                  <a:headEnd/>
                  <a:tailEnd/>
                </a:ln>
              </p:spPr>
              <p:txBody>
                <a:bodyPr/>
                <a:lstStyle/>
                <a:p>
                  <a:endParaRPr lang="en-US"/>
                </a:p>
              </p:txBody>
            </p:sp>
            <p:sp>
              <p:nvSpPr>
                <p:cNvPr id="529962" name="Rectangle 554"/>
                <p:cNvSpPr>
                  <a:spLocks noChangeArrowheads="1"/>
                </p:cNvSpPr>
                <p:nvPr/>
              </p:nvSpPr>
              <p:spPr bwMode="auto">
                <a:xfrm>
                  <a:off x="4135" y="3004"/>
                  <a:ext cx="5" cy="31"/>
                </a:xfrm>
                <a:prstGeom prst="rect">
                  <a:avLst/>
                </a:prstGeom>
                <a:solidFill>
                  <a:srgbClr val="D9D9D9"/>
                </a:solidFill>
                <a:ln w="9525">
                  <a:noFill/>
                  <a:miter lim="800000"/>
                  <a:headEnd/>
                  <a:tailEnd/>
                </a:ln>
              </p:spPr>
              <p:txBody>
                <a:bodyPr/>
                <a:lstStyle/>
                <a:p>
                  <a:endParaRPr lang="en-US"/>
                </a:p>
              </p:txBody>
            </p:sp>
            <p:sp>
              <p:nvSpPr>
                <p:cNvPr id="529963" name="Rectangle 555"/>
                <p:cNvSpPr>
                  <a:spLocks noChangeArrowheads="1"/>
                </p:cNvSpPr>
                <p:nvPr/>
              </p:nvSpPr>
              <p:spPr bwMode="auto">
                <a:xfrm>
                  <a:off x="4140" y="3004"/>
                  <a:ext cx="5" cy="31"/>
                </a:xfrm>
                <a:prstGeom prst="rect">
                  <a:avLst/>
                </a:prstGeom>
                <a:solidFill>
                  <a:srgbClr val="DADADA"/>
                </a:solidFill>
                <a:ln w="9525">
                  <a:noFill/>
                  <a:miter lim="800000"/>
                  <a:headEnd/>
                  <a:tailEnd/>
                </a:ln>
              </p:spPr>
              <p:txBody>
                <a:bodyPr/>
                <a:lstStyle/>
                <a:p>
                  <a:endParaRPr lang="en-US"/>
                </a:p>
              </p:txBody>
            </p:sp>
            <p:sp>
              <p:nvSpPr>
                <p:cNvPr id="529964" name="Rectangle 556"/>
                <p:cNvSpPr>
                  <a:spLocks noChangeArrowheads="1"/>
                </p:cNvSpPr>
                <p:nvPr/>
              </p:nvSpPr>
              <p:spPr bwMode="auto">
                <a:xfrm>
                  <a:off x="4145" y="3004"/>
                  <a:ext cx="5" cy="31"/>
                </a:xfrm>
                <a:prstGeom prst="rect">
                  <a:avLst/>
                </a:prstGeom>
                <a:solidFill>
                  <a:srgbClr val="DDDDDD"/>
                </a:solidFill>
                <a:ln w="9525">
                  <a:noFill/>
                  <a:miter lim="800000"/>
                  <a:headEnd/>
                  <a:tailEnd/>
                </a:ln>
              </p:spPr>
              <p:txBody>
                <a:bodyPr/>
                <a:lstStyle/>
                <a:p>
                  <a:endParaRPr lang="en-US"/>
                </a:p>
              </p:txBody>
            </p:sp>
            <p:sp>
              <p:nvSpPr>
                <p:cNvPr id="529965" name="Rectangle 557"/>
                <p:cNvSpPr>
                  <a:spLocks noChangeArrowheads="1"/>
                </p:cNvSpPr>
                <p:nvPr/>
              </p:nvSpPr>
              <p:spPr bwMode="auto">
                <a:xfrm>
                  <a:off x="4150" y="3004"/>
                  <a:ext cx="5" cy="31"/>
                </a:xfrm>
                <a:prstGeom prst="rect">
                  <a:avLst/>
                </a:prstGeom>
                <a:solidFill>
                  <a:srgbClr val="DEDEDE"/>
                </a:solidFill>
                <a:ln w="9525">
                  <a:noFill/>
                  <a:miter lim="800000"/>
                  <a:headEnd/>
                  <a:tailEnd/>
                </a:ln>
              </p:spPr>
              <p:txBody>
                <a:bodyPr/>
                <a:lstStyle/>
                <a:p>
                  <a:endParaRPr lang="en-US"/>
                </a:p>
              </p:txBody>
            </p:sp>
            <p:sp>
              <p:nvSpPr>
                <p:cNvPr id="529966" name="Rectangle 558"/>
                <p:cNvSpPr>
                  <a:spLocks noChangeArrowheads="1"/>
                </p:cNvSpPr>
                <p:nvPr/>
              </p:nvSpPr>
              <p:spPr bwMode="auto">
                <a:xfrm>
                  <a:off x="4155" y="3004"/>
                  <a:ext cx="6" cy="31"/>
                </a:xfrm>
                <a:prstGeom prst="rect">
                  <a:avLst/>
                </a:prstGeom>
                <a:solidFill>
                  <a:srgbClr val="E0E0E0"/>
                </a:solidFill>
                <a:ln w="9525">
                  <a:noFill/>
                  <a:miter lim="800000"/>
                  <a:headEnd/>
                  <a:tailEnd/>
                </a:ln>
              </p:spPr>
              <p:txBody>
                <a:bodyPr/>
                <a:lstStyle/>
                <a:p>
                  <a:endParaRPr lang="en-US"/>
                </a:p>
              </p:txBody>
            </p:sp>
            <p:sp>
              <p:nvSpPr>
                <p:cNvPr id="529967" name="Rectangle 559"/>
                <p:cNvSpPr>
                  <a:spLocks noChangeArrowheads="1"/>
                </p:cNvSpPr>
                <p:nvPr/>
              </p:nvSpPr>
              <p:spPr bwMode="auto">
                <a:xfrm>
                  <a:off x="4161" y="3004"/>
                  <a:ext cx="5" cy="31"/>
                </a:xfrm>
                <a:prstGeom prst="rect">
                  <a:avLst/>
                </a:prstGeom>
                <a:solidFill>
                  <a:srgbClr val="E1E1E1"/>
                </a:solidFill>
                <a:ln w="9525">
                  <a:noFill/>
                  <a:miter lim="800000"/>
                  <a:headEnd/>
                  <a:tailEnd/>
                </a:ln>
              </p:spPr>
              <p:txBody>
                <a:bodyPr/>
                <a:lstStyle/>
                <a:p>
                  <a:endParaRPr lang="en-US"/>
                </a:p>
              </p:txBody>
            </p:sp>
            <p:sp>
              <p:nvSpPr>
                <p:cNvPr id="529968" name="Rectangle 560"/>
                <p:cNvSpPr>
                  <a:spLocks noChangeArrowheads="1"/>
                </p:cNvSpPr>
                <p:nvPr/>
              </p:nvSpPr>
              <p:spPr bwMode="auto">
                <a:xfrm>
                  <a:off x="4166" y="3004"/>
                  <a:ext cx="5" cy="31"/>
                </a:xfrm>
                <a:prstGeom prst="rect">
                  <a:avLst/>
                </a:prstGeom>
                <a:solidFill>
                  <a:srgbClr val="E4E4E4"/>
                </a:solidFill>
                <a:ln w="9525">
                  <a:noFill/>
                  <a:miter lim="800000"/>
                  <a:headEnd/>
                  <a:tailEnd/>
                </a:ln>
              </p:spPr>
              <p:txBody>
                <a:bodyPr/>
                <a:lstStyle/>
                <a:p>
                  <a:endParaRPr lang="en-US"/>
                </a:p>
              </p:txBody>
            </p:sp>
            <p:sp>
              <p:nvSpPr>
                <p:cNvPr id="529969" name="Rectangle 561"/>
                <p:cNvSpPr>
                  <a:spLocks noChangeArrowheads="1"/>
                </p:cNvSpPr>
                <p:nvPr/>
              </p:nvSpPr>
              <p:spPr bwMode="auto">
                <a:xfrm>
                  <a:off x="4171" y="3004"/>
                  <a:ext cx="5" cy="31"/>
                </a:xfrm>
                <a:prstGeom prst="rect">
                  <a:avLst/>
                </a:prstGeom>
                <a:solidFill>
                  <a:srgbClr val="E5E5E5"/>
                </a:solidFill>
                <a:ln w="9525">
                  <a:noFill/>
                  <a:miter lim="800000"/>
                  <a:headEnd/>
                  <a:tailEnd/>
                </a:ln>
              </p:spPr>
              <p:txBody>
                <a:bodyPr/>
                <a:lstStyle/>
                <a:p>
                  <a:endParaRPr lang="en-US"/>
                </a:p>
              </p:txBody>
            </p:sp>
            <p:sp>
              <p:nvSpPr>
                <p:cNvPr id="529970" name="Rectangle 562"/>
                <p:cNvSpPr>
                  <a:spLocks noChangeArrowheads="1"/>
                </p:cNvSpPr>
                <p:nvPr/>
              </p:nvSpPr>
              <p:spPr bwMode="auto">
                <a:xfrm>
                  <a:off x="4069" y="3012"/>
                  <a:ext cx="100" cy="19"/>
                </a:xfrm>
                <a:prstGeom prst="rect">
                  <a:avLst/>
                </a:prstGeom>
                <a:noFill/>
                <a:ln w="3175" cap="rnd">
                  <a:solidFill>
                    <a:srgbClr val="000000"/>
                  </a:solidFill>
                  <a:round/>
                  <a:headEnd/>
                  <a:tailEnd/>
                </a:ln>
              </p:spPr>
              <p:txBody>
                <a:bodyPr/>
                <a:lstStyle/>
                <a:p>
                  <a:endParaRPr lang="en-US"/>
                </a:p>
              </p:txBody>
            </p:sp>
            <p:sp>
              <p:nvSpPr>
                <p:cNvPr id="529971" name="Rectangle 563"/>
                <p:cNvSpPr>
                  <a:spLocks noChangeArrowheads="1"/>
                </p:cNvSpPr>
                <p:nvPr/>
              </p:nvSpPr>
              <p:spPr bwMode="auto">
                <a:xfrm>
                  <a:off x="4070" y="3017"/>
                  <a:ext cx="98" cy="3"/>
                </a:xfrm>
                <a:prstGeom prst="rect">
                  <a:avLst/>
                </a:prstGeom>
                <a:noFill/>
                <a:ln w="1588" cap="rnd">
                  <a:solidFill>
                    <a:srgbClr val="000000"/>
                  </a:solidFill>
                  <a:round/>
                  <a:headEnd/>
                  <a:tailEnd/>
                </a:ln>
              </p:spPr>
              <p:txBody>
                <a:bodyPr/>
                <a:lstStyle/>
                <a:p>
                  <a:endParaRPr lang="en-US"/>
                </a:p>
              </p:txBody>
            </p:sp>
            <p:sp>
              <p:nvSpPr>
                <p:cNvPr id="529972" name="Rectangle 564"/>
                <p:cNvSpPr>
                  <a:spLocks noChangeArrowheads="1"/>
                </p:cNvSpPr>
                <p:nvPr/>
              </p:nvSpPr>
              <p:spPr bwMode="auto">
                <a:xfrm>
                  <a:off x="4078" y="3017"/>
                  <a:ext cx="17" cy="3"/>
                </a:xfrm>
                <a:prstGeom prst="rect">
                  <a:avLst/>
                </a:prstGeom>
                <a:solidFill>
                  <a:srgbClr val="000000"/>
                </a:solidFill>
                <a:ln w="9525">
                  <a:noFill/>
                  <a:miter lim="800000"/>
                  <a:headEnd/>
                  <a:tailEnd/>
                </a:ln>
              </p:spPr>
              <p:txBody>
                <a:bodyPr/>
                <a:lstStyle/>
                <a:p>
                  <a:endParaRPr lang="en-US"/>
                </a:p>
              </p:txBody>
            </p:sp>
            <p:sp>
              <p:nvSpPr>
                <p:cNvPr id="529973" name="Rectangle 565"/>
                <p:cNvSpPr>
                  <a:spLocks noChangeArrowheads="1"/>
                </p:cNvSpPr>
                <p:nvPr/>
              </p:nvSpPr>
              <p:spPr bwMode="auto">
                <a:xfrm>
                  <a:off x="4078" y="3017"/>
                  <a:ext cx="17" cy="3"/>
                </a:xfrm>
                <a:prstGeom prst="rect">
                  <a:avLst/>
                </a:prstGeom>
                <a:noFill/>
                <a:ln w="1588" cap="rnd">
                  <a:solidFill>
                    <a:srgbClr val="000000"/>
                  </a:solidFill>
                  <a:round/>
                  <a:headEnd/>
                  <a:tailEnd/>
                </a:ln>
              </p:spPr>
              <p:txBody>
                <a:bodyPr/>
                <a:lstStyle/>
                <a:p>
                  <a:endParaRPr lang="en-US"/>
                </a:p>
              </p:txBody>
            </p:sp>
            <p:pic>
              <p:nvPicPr>
                <p:cNvPr id="529974" name="Picture 566"/>
                <p:cNvPicPr>
                  <a:picLocks noChangeAspect="1" noChangeArrowheads="1"/>
                </p:cNvPicPr>
                <p:nvPr/>
              </p:nvPicPr>
              <p:blipFill>
                <a:blip r:embed="rId32" cstate="print"/>
                <a:srcRect/>
                <a:stretch>
                  <a:fillRect/>
                </a:stretch>
              </p:blipFill>
              <p:spPr bwMode="auto">
                <a:xfrm>
                  <a:off x="4063" y="3015"/>
                  <a:ext cx="31" cy="30"/>
                </a:xfrm>
                <a:prstGeom prst="rect">
                  <a:avLst/>
                </a:prstGeom>
                <a:noFill/>
                <a:ln w="9525">
                  <a:noFill/>
                  <a:miter lim="800000"/>
                  <a:headEnd/>
                  <a:tailEnd/>
                </a:ln>
              </p:spPr>
            </p:pic>
            <p:pic>
              <p:nvPicPr>
                <p:cNvPr id="529975" name="Picture 567"/>
                <p:cNvPicPr>
                  <a:picLocks noChangeAspect="1" noChangeArrowheads="1"/>
                </p:cNvPicPr>
                <p:nvPr/>
              </p:nvPicPr>
              <p:blipFill>
                <a:blip r:embed="rId33" cstate="print"/>
                <a:srcRect/>
                <a:stretch>
                  <a:fillRect/>
                </a:stretch>
              </p:blipFill>
              <p:spPr bwMode="auto">
                <a:xfrm>
                  <a:off x="4063" y="3015"/>
                  <a:ext cx="31" cy="30"/>
                </a:xfrm>
                <a:prstGeom prst="rect">
                  <a:avLst/>
                </a:prstGeom>
                <a:noFill/>
                <a:ln w="9525">
                  <a:noFill/>
                  <a:miter lim="800000"/>
                  <a:headEnd/>
                  <a:tailEnd/>
                </a:ln>
              </p:spPr>
            </p:pic>
            <p:sp>
              <p:nvSpPr>
                <p:cNvPr id="529976" name="Freeform 568"/>
                <p:cNvSpPr>
                  <a:spLocks/>
                </p:cNvSpPr>
                <p:nvPr/>
              </p:nvSpPr>
              <p:spPr bwMode="auto">
                <a:xfrm>
                  <a:off x="4076" y="3025"/>
                  <a:ext cx="1" cy="1"/>
                </a:xfrm>
                <a:custGeom>
                  <a:avLst/>
                  <a:gdLst/>
                  <a:ahLst/>
                  <a:cxnLst>
                    <a:cxn ang="0">
                      <a:pos x="0" y="1"/>
                    </a:cxn>
                    <a:cxn ang="0">
                      <a:pos x="1" y="0"/>
                    </a:cxn>
                    <a:cxn ang="0">
                      <a:pos x="0" y="0"/>
                    </a:cxn>
                    <a:cxn ang="0">
                      <a:pos x="0" y="0"/>
                    </a:cxn>
                    <a:cxn ang="0">
                      <a:pos x="0" y="1"/>
                    </a:cxn>
                  </a:cxnLst>
                  <a:rect l="0" t="0" r="r" b="b"/>
                  <a:pathLst>
                    <a:path w="1" h="1">
                      <a:moveTo>
                        <a:pt x="0" y="1"/>
                      </a:moveTo>
                      <a:lnTo>
                        <a:pt x="1" y="0"/>
                      </a:lnTo>
                      <a:lnTo>
                        <a:pt x="0" y="0"/>
                      </a:lnTo>
                      <a:lnTo>
                        <a:pt x="0" y="0"/>
                      </a:lnTo>
                      <a:lnTo>
                        <a:pt x="0" y="1"/>
                      </a:lnTo>
                      <a:close/>
                    </a:path>
                  </a:pathLst>
                </a:custGeom>
                <a:solidFill>
                  <a:srgbClr val="00FF00"/>
                </a:solidFill>
                <a:ln w="9525">
                  <a:noFill/>
                  <a:round/>
                  <a:headEnd/>
                  <a:tailEnd/>
                </a:ln>
              </p:spPr>
              <p:txBody>
                <a:bodyPr/>
                <a:lstStyle/>
                <a:p>
                  <a:endParaRPr lang="en-US"/>
                </a:p>
              </p:txBody>
            </p:sp>
            <p:sp>
              <p:nvSpPr>
                <p:cNvPr id="529977" name="Freeform 569"/>
                <p:cNvSpPr>
                  <a:spLocks/>
                </p:cNvSpPr>
                <p:nvPr/>
              </p:nvSpPr>
              <p:spPr bwMode="auto">
                <a:xfrm>
                  <a:off x="4076" y="3025"/>
                  <a:ext cx="1" cy="1"/>
                </a:xfrm>
                <a:custGeom>
                  <a:avLst/>
                  <a:gdLst/>
                  <a:ahLst/>
                  <a:cxnLst>
                    <a:cxn ang="0">
                      <a:pos x="0" y="1"/>
                    </a:cxn>
                    <a:cxn ang="0">
                      <a:pos x="1" y="0"/>
                    </a:cxn>
                    <a:cxn ang="0">
                      <a:pos x="0" y="0"/>
                    </a:cxn>
                    <a:cxn ang="0">
                      <a:pos x="0" y="0"/>
                    </a:cxn>
                    <a:cxn ang="0">
                      <a:pos x="0" y="1"/>
                    </a:cxn>
                  </a:cxnLst>
                  <a:rect l="0" t="0" r="r" b="b"/>
                  <a:pathLst>
                    <a:path w="1" h="1">
                      <a:moveTo>
                        <a:pt x="0" y="1"/>
                      </a:moveTo>
                      <a:lnTo>
                        <a:pt x="1" y="0"/>
                      </a:lnTo>
                      <a:lnTo>
                        <a:pt x="0" y="0"/>
                      </a:lnTo>
                      <a:lnTo>
                        <a:pt x="0" y="0"/>
                      </a:lnTo>
                      <a:lnTo>
                        <a:pt x="0" y="1"/>
                      </a:lnTo>
                      <a:close/>
                    </a:path>
                  </a:pathLst>
                </a:custGeom>
                <a:noFill/>
                <a:ln w="3175" cap="flat">
                  <a:solidFill>
                    <a:srgbClr val="00FF00"/>
                  </a:solidFill>
                  <a:prstDash val="solid"/>
                  <a:miter lim="800000"/>
                  <a:headEnd/>
                  <a:tailEnd/>
                </a:ln>
              </p:spPr>
              <p:txBody>
                <a:bodyPr/>
                <a:lstStyle/>
                <a:p>
                  <a:endParaRPr lang="en-US"/>
                </a:p>
              </p:txBody>
            </p:sp>
            <p:sp>
              <p:nvSpPr>
                <p:cNvPr id="529978" name="Freeform 570"/>
                <p:cNvSpPr>
                  <a:spLocks/>
                </p:cNvSpPr>
                <p:nvPr/>
              </p:nvSpPr>
              <p:spPr bwMode="auto">
                <a:xfrm>
                  <a:off x="4166" y="2916"/>
                  <a:ext cx="15" cy="92"/>
                </a:xfrm>
                <a:custGeom>
                  <a:avLst/>
                  <a:gdLst/>
                  <a:ahLst/>
                  <a:cxnLst>
                    <a:cxn ang="0">
                      <a:pos x="0" y="92"/>
                    </a:cxn>
                    <a:cxn ang="0">
                      <a:pos x="11" y="80"/>
                    </a:cxn>
                    <a:cxn ang="0">
                      <a:pos x="11" y="58"/>
                    </a:cxn>
                    <a:cxn ang="0">
                      <a:pos x="15" y="47"/>
                    </a:cxn>
                    <a:cxn ang="0">
                      <a:pos x="15" y="0"/>
                    </a:cxn>
                    <a:cxn ang="0">
                      <a:pos x="0" y="15"/>
                    </a:cxn>
                    <a:cxn ang="0">
                      <a:pos x="0" y="92"/>
                    </a:cxn>
                  </a:cxnLst>
                  <a:rect l="0" t="0" r="r" b="b"/>
                  <a:pathLst>
                    <a:path w="15" h="92">
                      <a:moveTo>
                        <a:pt x="0" y="92"/>
                      </a:moveTo>
                      <a:lnTo>
                        <a:pt x="11" y="80"/>
                      </a:lnTo>
                      <a:lnTo>
                        <a:pt x="11" y="58"/>
                      </a:lnTo>
                      <a:lnTo>
                        <a:pt x="15" y="47"/>
                      </a:lnTo>
                      <a:lnTo>
                        <a:pt x="15" y="0"/>
                      </a:lnTo>
                      <a:lnTo>
                        <a:pt x="0" y="15"/>
                      </a:lnTo>
                      <a:lnTo>
                        <a:pt x="0" y="92"/>
                      </a:lnTo>
                      <a:close/>
                    </a:path>
                  </a:pathLst>
                </a:custGeom>
                <a:solidFill>
                  <a:srgbClr val="9A9A9A"/>
                </a:solidFill>
                <a:ln w="9525">
                  <a:noFill/>
                  <a:round/>
                  <a:headEnd/>
                  <a:tailEnd/>
                </a:ln>
              </p:spPr>
              <p:txBody>
                <a:bodyPr/>
                <a:lstStyle/>
                <a:p>
                  <a:endParaRPr lang="en-US"/>
                </a:p>
              </p:txBody>
            </p:sp>
            <p:sp>
              <p:nvSpPr>
                <p:cNvPr id="529979" name="Freeform 571"/>
                <p:cNvSpPr>
                  <a:spLocks/>
                </p:cNvSpPr>
                <p:nvPr/>
              </p:nvSpPr>
              <p:spPr bwMode="auto">
                <a:xfrm>
                  <a:off x="4072" y="2916"/>
                  <a:ext cx="109" cy="15"/>
                </a:xfrm>
                <a:custGeom>
                  <a:avLst/>
                  <a:gdLst/>
                  <a:ahLst/>
                  <a:cxnLst>
                    <a:cxn ang="0">
                      <a:pos x="109" y="0"/>
                    </a:cxn>
                    <a:cxn ang="0">
                      <a:pos x="16" y="0"/>
                    </a:cxn>
                    <a:cxn ang="0">
                      <a:pos x="0" y="15"/>
                    </a:cxn>
                    <a:cxn ang="0">
                      <a:pos x="94" y="15"/>
                    </a:cxn>
                    <a:cxn ang="0">
                      <a:pos x="109" y="0"/>
                    </a:cxn>
                  </a:cxnLst>
                  <a:rect l="0" t="0" r="r" b="b"/>
                  <a:pathLst>
                    <a:path w="109" h="15">
                      <a:moveTo>
                        <a:pt x="109" y="0"/>
                      </a:moveTo>
                      <a:lnTo>
                        <a:pt x="16" y="0"/>
                      </a:lnTo>
                      <a:lnTo>
                        <a:pt x="0" y="15"/>
                      </a:lnTo>
                      <a:lnTo>
                        <a:pt x="94" y="15"/>
                      </a:lnTo>
                      <a:lnTo>
                        <a:pt x="109" y="0"/>
                      </a:lnTo>
                      <a:close/>
                    </a:path>
                  </a:pathLst>
                </a:custGeom>
                <a:solidFill>
                  <a:srgbClr val="E6E6E6"/>
                </a:solidFill>
                <a:ln w="9525">
                  <a:noFill/>
                  <a:round/>
                  <a:headEnd/>
                  <a:tailEnd/>
                </a:ln>
              </p:spPr>
              <p:txBody>
                <a:bodyPr/>
                <a:lstStyle/>
                <a:p>
                  <a:endParaRPr lang="en-US"/>
                </a:p>
              </p:txBody>
            </p:sp>
            <p:sp>
              <p:nvSpPr>
                <p:cNvPr id="529980" name="Rectangle 572"/>
                <p:cNvSpPr>
                  <a:spLocks noChangeArrowheads="1"/>
                </p:cNvSpPr>
                <p:nvPr/>
              </p:nvSpPr>
              <p:spPr bwMode="auto">
                <a:xfrm>
                  <a:off x="4072" y="2931"/>
                  <a:ext cx="94" cy="77"/>
                </a:xfrm>
                <a:prstGeom prst="rect">
                  <a:avLst/>
                </a:prstGeom>
                <a:solidFill>
                  <a:srgbClr val="C0C0C0"/>
                </a:solidFill>
                <a:ln w="9525">
                  <a:noFill/>
                  <a:miter lim="800000"/>
                  <a:headEnd/>
                  <a:tailEnd/>
                </a:ln>
              </p:spPr>
              <p:txBody>
                <a:bodyPr/>
                <a:lstStyle/>
                <a:p>
                  <a:endParaRPr lang="en-US"/>
                </a:p>
              </p:txBody>
            </p:sp>
            <p:sp>
              <p:nvSpPr>
                <p:cNvPr id="529981" name="Rectangle 573"/>
                <p:cNvSpPr>
                  <a:spLocks noChangeArrowheads="1"/>
                </p:cNvSpPr>
                <p:nvPr/>
              </p:nvSpPr>
              <p:spPr bwMode="auto">
                <a:xfrm>
                  <a:off x="4072" y="2931"/>
                  <a:ext cx="94" cy="77"/>
                </a:xfrm>
                <a:prstGeom prst="rect">
                  <a:avLst/>
                </a:prstGeom>
                <a:noFill/>
                <a:ln w="3175" cap="rnd">
                  <a:solidFill>
                    <a:srgbClr val="000000"/>
                  </a:solidFill>
                  <a:round/>
                  <a:headEnd/>
                  <a:tailEnd/>
                </a:ln>
              </p:spPr>
              <p:txBody>
                <a:bodyPr/>
                <a:lstStyle/>
                <a:p>
                  <a:endParaRPr lang="en-US"/>
                </a:p>
              </p:txBody>
            </p:sp>
            <p:sp>
              <p:nvSpPr>
                <p:cNvPr id="529982" name="Rectangle 574"/>
                <p:cNvSpPr>
                  <a:spLocks noChangeArrowheads="1"/>
                </p:cNvSpPr>
                <p:nvPr/>
              </p:nvSpPr>
              <p:spPr bwMode="auto">
                <a:xfrm>
                  <a:off x="4156" y="2998"/>
                  <a:ext cx="5" cy="2"/>
                </a:xfrm>
                <a:prstGeom prst="rect">
                  <a:avLst/>
                </a:prstGeom>
                <a:solidFill>
                  <a:srgbClr val="00FF00"/>
                </a:solidFill>
                <a:ln w="9525">
                  <a:noFill/>
                  <a:miter lim="800000"/>
                  <a:headEnd/>
                  <a:tailEnd/>
                </a:ln>
              </p:spPr>
              <p:txBody>
                <a:bodyPr/>
                <a:lstStyle/>
                <a:p>
                  <a:endParaRPr lang="en-US"/>
                </a:p>
              </p:txBody>
            </p:sp>
            <p:pic>
              <p:nvPicPr>
                <p:cNvPr id="529983" name="Picture 575"/>
                <p:cNvPicPr>
                  <a:picLocks noChangeAspect="1" noChangeArrowheads="1"/>
                </p:cNvPicPr>
                <p:nvPr/>
              </p:nvPicPr>
              <p:blipFill>
                <a:blip r:embed="rId34" cstate="print"/>
                <a:srcRect/>
                <a:stretch>
                  <a:fillRect/>
                </a:stretch>
              </p:blipFill>
              <p:spPr bwMode="auto">
                <a:xfrm>
                  <a:off x="4079" y="2933"/>
                  <a:ext cx="82" cy="61"/>
                </a:xfrm>
                <a:prstGeom prst="rect">
                  <a:avLst/>
                </a:prstGeom>
                <a:noFill/>
                <a:ln w="9525">
                  <a:noFill/>
                  <a:miter lim="800000"/>
                  <a:headEnd/>
                  <a:tailEnd/>
                </a:ln>
              </p:spPr>
            </p:pic>
            <p:pic>
              <p:nvPicPr>
                <p:cNvPr id="529984" name="Picture 576"/>
                <p:cNvPicPr>
                  <a:picLocks noChangeAspect="1" noChangeArrowheads="1"/>
                </p:cNvPicPr>
                <p:nvPr/>
              </p:nvPicPr>
              <p:blipFill>
                <a:blip r:embed="rId35" cstate="print"/>
                <a:srcRect/>
                <a:stretch>
                  <a:fillRect/>
                </a:stretch>
              </p:blipFill>
              <p:spPr bwMode="auto">
                <a:xfrm>
                  <a:off x="4079" y="2933"/>
                  <a:ext cx="82" cy="61"/>
                </a:xfrm>
                <a:prstGeom prst="rect">
                  <a:avLst/>
                </a:prstGeom>
                <a:noFill/>
                <a:ln w="9525">
                  <a:noFill/>
                  <a:miter lim="800000"/>
                  <a:headEnd/>
                  <a:tailEnd/>
                </a:ln>
              </p:spPr>
            </p:pic>
            <p:sp>
              <p:nvSpPr>
                <p:cNvPr id="529985" name="Freeform 577"/>
                <p:cNvSpPr>
                  <a:spLocks noEditPoints="1"/>
                </p:cNvSpPr>
                <p:nvPr/>
              </p:nvSpPr>
              <p:spPr bwMode="auto">
                <a:xfrm>
                  <a:off x="4080" y="3021"/>
                  <a:ext cx="84" cy="8"/>
                </a:xfrm>
                <a:custGeom>
                  <a:avLst/>
                  <a:gdLst/>
                  <a:ahLst/>
                  <a:cxnLst>
                    <a:cxn ang="0">
                      <a:pos x="58" y="1"/>
                    </a:cxn>
                    <a:cxn ang="0">
                      <a:pos x="66" y="0"/>
                    </a:cxn>
                    <a:cxn ang="0">
                      <a:pos x="66" y="3"/>
                    </a:cxn>
                    <a:cxn ang="0">
                      <a:pos x="72" y="1"/>
                    </a:cxn>
                    <a:cxn ang="0">
                      <a:pos x="81" y="0"/>
                    </a:cxn>
                    <a:cxn ang="0">
                      <a:pos x="81" y="3"/>
                    </a:cxn>
                    <a:cxn ang="0">
                      <a:pos x="50" y="1"/>
                    </a:cxn>
                    <a:cxn ang="0">
                      <a:pos x="38" y="0"/>
                    </a:cxn>
                    <a:cxn ang="0">
                      <a:pos x="38" y="3"/>
                    </a:cxn>
                    <a:cxn ang="0">
                      <a:pos x="43" y="1"/>
                    </a:cxn>
                    <a:cxn ang="0">
                      <a:pos x="16" y="0"/>
                    </a:cxn>
                    <a:cxn ang="0">
                      <a:pos x="16" y="3"/>
                    </a:cxn>
                    <a:cxn ang="0">
                      <a:pos x="22" y="1"/>
                    </a:cxn>
                    <a:cxn ang="0">
                      <a:pos x="31" y="0"/>
                    </a:cxn>
                    <a:cxn ang="0">
                      <a:pos x="31" y="3"/>
                    </a:cxn>
                    <a:cxn ang="0">
                      <a:pos x="20" y="7"/>
                    </a:cxn>
                    <a:cxn ang="0">
                      <a:pos x="77" y="5"/>
                    </a:cxn>
                    <a:cxn ang="0">
                      <a:pos x="77" y="8"/>
                    </a:cxn>
                    <a:cxn ang="0">
                      <a:pos x="82" y="7"/>
                    </a:cxn>
                    <a:cxn ang="0">
                      <a:pos x="64" y="5"/>
                    </a:cxn>
                    <a:cxn ang="0">
                      <a:pos x="64" y="8"/>
                    </a:cxn>
                    <a:cxn ang="0">
                      <a:pos x="69" y="7"/>
                    </a:cxn>
                    <a:cxn ang="0">
                      <a:pos x="35" y="5"/>
                    </a:cxn>
                    <a:cxn ang="0">
                      <a:pos x="35" y="8"/>
                    </a:cxn>
                    <a:cxn ang="0">
                      <a:pos x="41" y="7"/>
                    </a:cxn>
                    <a:cxn ang="0">
                      <a:pos x="50" y="5"/>
                    </a:cxn>
                    <a:cxn ang="0">
                      <a:pos x="50" y="8"/>
                    </a:cxn>
                    <a:cxn ang="0">
                      <a:pos x="55" y="7"/>
                    </a:cxn>
                    <a:cxn ang="0">
                      <a:pos x="28" y="5"/>
                    </a:cxn>
                    <a:cxn ang="0">
                      <a:pos x="28" y="8"/>
                    </a:cxn>
                    <a:cxn ang="0">
                      <a:pos x="8" y="1"/>
                    </a:cxn>
                    <a:cxn ang="0">
                      <a:pos x="2" y="0"/>
                    </a:cxn>
                    <a:cxn ang="0">
                      <a:pos x="2" y="3"/>
                    </a:cxn>
                  </a:cxnLst>
                  <a:rect l="0" t="0" r="r" b="b"/>
                  <a:pathLst>
                    <a:path w="84" h="8">
                      <a:moveTo>
                        <a:pt x="59" y="0"/>
                      </a:moveTo>
                      <a:lnTo>
                        <a:pt x="58" y="1"/>
                      </a:lnTo>
                      <a:lnTo>
                        <a:pt x="59" y="3"/>
                      </a:lnTo>
                      <a:moveTo>
                        <a:pt x="66" y="0"/>
                      </a:moveTo>
                      <a:lnTo>
                        <a:pt x="65" y="1"/>
                      </a:lnTo>
                      <a:lnTo>
                        <a:pt x="66" y="3"/>
                      </a:lnTo>
                      <a:moveTo>
                        <a:pt x="73" y="0"/>
                      </a:moveTo>
                      <a:lnTo>
                        <a:pt x="72" y="1"/>
                      </a:lnTo>
                      <a:lnTo>
                        <a:pt x="73" y="3"/>
                      </a:lnTo>
                      <a:moveTo>
                        <a:pt x="81" y="0"/>
                      </a:moveTo>
                      <a:lnTo>
                        <a:pt x="79" y="1"/>
                      </a:lnTo>
                      <a:lnTo>
                        <a:pt x="81" y="3"/>
                      </a:lnTo>
                      <a:moveTo>
                        <a:pt x="52" y="0"/>
                      </a:moveTo>
                      <a:lnTo>
                        <a:pt x="50" y="1"/>
                      </a:lnTo>
                      <a:lnTo>
                        <a:pt x="52" y="3"/>
                      </a:lnTo>
                      <a:moveTo>
                        <a:pt x="38" y="0"/>
                      </a:moveTo>
                      <a:lnTo>
                        <a:pt x="36" y="1"/>
                      </a:lnTo>
                      <a:lnTo>
                        <a:pt x="38" y="3"/>
                      </a:lnTo>
                      <a:moveTo>
                        <a:pt x="45" y="0"/>
                      </a:moveTo>
                      <a:lnTo>
                        <a:pt x="43" y="1"/>
                      </a:lnTo>
                      <a:lnTo>
                        <a:pt x="45" y="3"/>
                      </a:lnTo>
                      <a:moveTo>
                        <a:pt x="16" y="0"/>
                      </a:moveTo>
                      <a:lnTo>
                        <a:pt x="15" y="1"/>
                      </a:lnTo>
                      <a:lnTo>
                        <a:pt x="16" y="3"/>
                      </a:lnTo>
                      <a:moveTo>
                        <a:pt x="24" y="0"/>
                      </a:moveTo>
                      <a:lnTo>
                        <a:pt x="22" y="1"/>
                      </a:lnTo>
                      <a:lnTo>
                        <a:pt x="24" y="3"/>
                      </a:lnTo>
                      <a:moveTo>
                        <a:pt x="31" y="0"/>
                      </a:moveTo>
                      <a:lnTo>
                        <a:pt x="29" y="1"/>
                      </a:lnTo>
                      <a:lnTo>
                        <a:pt x="31" y="3"/>
                      </a:lnTo>
                      <a:moveTo>
                        <a:pt x="22" y="5"/>
                      </a:moveTo>
                      <a:lnTo>
                        <a:pt x="20" y="7"/>
                      </a:lnTo>
                      <a:lnTo>
                        <a:pt x="22" y="8"/>
                      </a:lnTo>
                      <a:moveTo>
                        <a:pt x="77" y="5"/>
                      </a:moveTo>
                      <a:lnTo>
                        <a:pt x="75" y="7"/>
                      </a:lnTo>
                      <a:lnTo>
                        <a:pt x="77" y="8"/>
                      </a:lnTo>
                      <a:moveTo>
                        <a:pt x="84" y="5"/>
                      </a:moveTo>
                      <a:lnTo>
                        <a:pt x="82" y="7"/>
                      </a:lnTo>
                      <a:lnTo>
                        <a:pt x="84" y="8"/>
                      </a:lnTo>
                      <a:moveTo>
                        <a:pt x="64" y="5"/>
                      </a:moveTo>
                      <a:lnTo>
                        <a:pt x="62" y="7"/>
                      </a:lnTo>
                      <a:lnTo>
                        <a:pt x="64" y="8"/>
                      </a:lnTo>
                      <a:moveTo>
                        <a:pt x="71" y="5"/>
                      </a:moveTo>
                      <a:lnTo>
                        <a:pt x="69" y="7"/>
                      </a:lnTo>
                      <a:lnTo>
                        <a:pt x="71" y="8"/>
                      </a:lnTo>
                      <a:moveTo>
                        <a:pt x="35" y="5"/>
                      </a:moveTo>
                      <a:lnTo>
                        <a:pt x="33" y="7"/>
                      </a:lnTo>
                      <a:lnTo>
                        <a:pt x="35" y="8"/>
                      </a:lnTo>
                      <a:moveTo>
                        <a:pt x="42" y="5"/>
                      </a:moveTo>
                      <a:lnTo>
                        <a:pt x="41" y="7"/>
                      </a:lnTo>
                      <a:lnTo>
                        <a:pt x="42" y="8"/>
                      </a:lnTo>
                      <a:moveTo>
                        <a:pt x="50" y="5"/>
                      </a:moveTo>
                      <a:lnTo>
                        <a:pt x="48" y="7"/>
                      </a:lnTo>
                      <a:lnTo>
                        <a:pt x="50" y="8"/>
                      </a:lnTo>
                      <a:moveTo>
                        <a:pt x="57" y="5"/>
                      </a:moveTo>
                      <a:lnTo>
                        <a:pt x="55" y="7"/>
                      </a:lnTo>
                      <a:lnTo>
                        <a:pt x="57" y="8"/>
                      </a:lnTo>
                      <a:moveTo>
                        <a:pt x="28" y="5"/>
                      </a:moveTo>
                      <a:lnTo>
                        <a:pt x="26" y="7"/>
                      </a:lnTo>
                      <a:lnTo>
                        <a:pt x="28" y="8"/>
                      </a:lnTo>
                      <a:moveTo>
                        <a:pt x="9" y="0"/>
                      </a:moveTo>
                      <a:lnTo>
                        <a:pt x="8" y="1"/>
                      </a:lnTo>
                      <a:lnTo>
                        <a:pt x="9" y="3"/>
                      </a:lnTo>
                      <a:moveTo>
                        <a:pt x="2" y="0"/>
                      </a:moveTo>
                      <a:lnTo>
                        <a:pt x="0" y="1"/>
                      </a:lnTo>
                      <a:lnTo>
                        <a:pt x="2" y="3"/>
                      </a:lnTo>
                    </a:path>
                  </a:pathLst>
                </a:custGeom>
                <a:noFill/>
                <a:ln w="3175" cap="rnd">
                  <a:solidFill>
                    <a:srgbClr val="B3B3B3"/>
                  </a:solidFill>
                  <a:prstDash val="solid"/>
                  <a:round/>
                  <a:headEnd/>
                  <a:tailEnd/>
                </a:ln>
              </p:spPr>
              <p:txBody>
                <a:bodyPr/>
                <a:lstStyle/>
                <a:p>
                  <a:endParaRPr lang="en-US"/>
                </a:p>
              </p:txBody>
            </p:sp>
            <p:pic>
              <p:nvPicPr>
                <p:cNvPr id="529986" name="Picture 578"/>
                <p:cNvPicPr>
                  <a:picLocks noChangeAspect="1" noChangeArrowheads="1"/>
                </p:cNvPicPr>
                <p:nvPr/>
              </p:nvPicPr>
              <p:blipFill>
                <a:blip r:embed="rId36" cstate="print"/>
                <a:srcRect/>
                <a:stretch>
                  <a:fillRect/>
                </a:stretch>
              </p:blipFill>
              <p:spPr bwMode="auto">
                <a:xfrm>
                  <a:off x="4074" y="2933"/>
                  <a:ext cx="87" cy="71"/>
                </a:xfrm>
                <a:prstGeom prst="rect">
                  <a:avLst/>
                </a:prstGeom>
                <a:noFill/>
                <a:ln w="9525">
                  <a:noFill/>
                  <a:miter lim="800000"/>
                  <a:headEnd/>
                  <a:tailEnd/>
                </a:ln>
              </p:spPr>
            </p:pic>
            <p:pic>
              <p:nvPicPr>
                <p:cNvPr id="529987" name="Picture 579"/>
                <p:cNvPicPr>
                  <a:picLocks noChangeAspect="1" noChangeArrowheads="1"/>
                </p:cNvPicPr>
                <p:nvPr/>
              </p:nvPicPr>
              <p:blipFill>
                <a:blip r:embed="rId37" cstate="print"/>
                <a:srcRect/>
                <a:stretch>
                  <a:fillRect/>
                </a:stretch>
              </p:blipFill>
              <p:spPr bwMode="auto">
                <a:xfrm>
                  <a:off x="4074" y="2933"/>
                  <a:ext cx="87" cy="71"/>
                </a:xfrm>
                <a:prstGeom prst="rect">
                  <a:avLst/>
                </a:prstGeom>
                <a:noFill/>
                <a:ln w="9525">
                  <a:noFill/>
                  <a:miter lim="800000"/>
                  <a:headEnd/>
                  <a:tailEnd/>
                </a:ln>
              </p:spPr>
            </p:pic>
            <p:sp>
              <p:nvSpPr>
                <p:cNvPr id="529988" name="Freeform 580"/>
                <p:cNvSpPr>
                  <a:spLocks noEditPoints="1"/>
                </p:cNvSpPr>
                <p:nvPr/>
              </p:nvSpPr>
              <p:spPr bwMode="auto">
                <a:xfrm>
                  <a:off x="4072" y="3003"/>
                  <a:ext cx="94" cy="5"/>
                </a:xfrm>
                <a:custGeom>
                  <a:avLst/>
                  <a:gdLst/>
                  <a:ahLst/>
                  <a:cxnLst>
                    <a:cxn ang="0">
                      <a:pos x="26" y="0"/>
                    </a:cxn>
                    <a:cxn ang="0">
                      <a:pos x="26" y="5"/>
                    </a:cxn>
                    <a:cxn ang="0">
                      <a:pos x="14" y="0"/>
                    </a:cxn>
                    <a:cxn ang="0">
                      <a:pos x="14" y="5"/>
                    </a:cxn>
                    <a:cxn ang="0">
                      <a:pos x="0" y="0"/>
                    </a:cxn>
                    <a:cxn ang="0">
                      <a:pos x="94" y="0"/>
                    </a:cxn>
                  </a:cxnLst>
                  <a:rect l="0" t="0" r="r" b="b"/>
                  <a:pathLst>
                    <a:path w="94" h="5">
                      <a:moveTo>
                        <a:pt x="26" y="0"/>
                      </a:moveTo>
                      <a:lnTo>
                        <a:pt x="26" y="5"/>
                      </a:lnTo>
                      <a:moveTo>
                        <a:pt x="14" y="0"/>
                      </a:moveTo>
                      <a:lnTo>
                        <a:pt x="14" y="5"/>
                      </a:lnTo>
                      <a:moveTo>
                        <a:pt x="0" y="0"/>
                      </a:moveTo>
                      <a:lnTo>
                        <a:pt x="94" y="0"/>
                      </a:lnTo>
                    </a:path>
                  </a:pathLst>
                </a:custGeom>
                <a:noFill/>
                <a:ln w="3175" cap="rnd">
                  <a:solidFill>
                    <a:srgbClr val="000000"/>
                  </a:solidFill>
                  <a:prstDash val="solid"/>
                  <a:round/>
                  <a:headEnd/>
                  <a:tailEnd/>
                </a:ln>
              </p:spPr>
              <p:txBody>
                <a:bodyPr/>
                <a:lstStyle/>
                <a:p>
                  <a:endParaRPr lang="en-US"/>
                </a:p>
              </p:txBody>
            </p:sp>
            <p:sp>
              <p:nvSpPr>
                <p:cNvPr id="529989" name="Freeform 581"/>
                <p:cNvSpPr>
                  <a:spLocks/>
                </p:cNvSpPr>
                <p:nvPr/>
              </p:nvSpPr>
              <p:spPr bwMode="auto">
                <a:xfrm>
                  <a:off x="4069" y="2916"/>
                  <a:ext cx="112" cy="115"/>
                </a:xfrm>
                <a:custGeom>
                  <a:avLst/>
                  <a:gdLst/>
                  <a:ahLst/>
                  <a:cxnLst>
                    <a:cxn ang="0">
                      <a:pos x="0" y="115"/>
                    </a:cxn>
                    <a:cxn ang="0">
                      <a:pos x="0" y="96"/>
                    </a:cxn>
                    <a:cxn ang="0">
                      <a:pos x="5" y="92"/>
                    </a:cxn>
                    <a:cxn ang="0">
                      <a:pos x="3" y="92"/>
                    </a:cxn>
                    <a:cxn ang="0">
                      <a:pos x="3" y="15"/>
                    </a:cxn>
                    <a:cxn ang="0">
                      <a:pos x="19" y="0"/>
                    </a:cxn>
                    <a:cxn ang="0">
                      <a:pos x="112" y="0"/>
                    </a:cxn>
                    <a:cxn ang="0">
                      <a:pos x="112" y="47"/>
                    </a:cxn>
                    <a:cxn ang="0">
                      <a:pos x="108" y="58"/>
                    </a:cxn>
                    <a:cxn ang="0">
                      <a:pos x="108" y="79"/>
                    </a:cxn>
                    <a:cxn ang="0">
                      <a:pos x="104" y="84"/>
                    </a:cxn>
                    <a:cxn ang="0">
                      <a:pos x="112" y="84"/>
                    </a:cxn>
                    <a:cxn ang="0">
                      <a:pos x="112" y="103"/>
                    </a:cxn>
                    <a:cxn ang="0">
                      <a:pos x="100" y="115"/>
                    </a:cxn>
                    <a:cxn ang="0">
                      <a:pos x="0" y="115"/>
                    </a:cxn>
                  </a:cxnLst>
                  <a:rect l="0" t="0" r="r" b="b"/>
                  <a:pathLst>
                    <a:path w="112" h="115">
                      <a:moveTo>
                        <a:pt x="0" y="115"/>
                      </a:moveTo>
                      <a:lnTo>
                        <a:pt x="0" y="96"/>
                      </a:lnTo>
                      <a:lnTo>
                        <a:pt x="5" y="92"/>
                      </a:lnTo>
                      <a:lnTo>
                        <a:pt x="3" y="92"/>
                      </a:lnTo>
                      <a:lnTo>
                        <a:pt x="3" y="15"/>
                      </a:lnTo>
                      <a:lnTo>
                        <a:pt x="19" y="0"/>
                      </a:lnTo>
                      <a:lnTo>
                        <a:pt x="112" y="0"/>
                      </a:lnTo>
                      <a:lnTo>
                        <a:pt x="112" y="47"/>
                      </a:lnTo>
                      <a:lnTo>
                        <a:pt x="108" y="58"/>
                      </a:lnTo>
                      <a:lnTo>
                        <a:pt x="108" y="79"/>
                      </a:lnTo>
                      <a:lnTo>
                        <a:pt x="104" y="84"/>
                      </a:lnTo>
                      <a:lnTo>
                        <a:pt x="112" y="84"/>
                      </a:lnTo>
                      <a:lnTo>
                        <a:pt x="112" y="103"/>
                      </a:lnTo>
                      <a:lnTo>
                        <a:pt x="100" y="115"/>
                      </a:lnTo>
                      <a:lnTo>
                        <a:pt x="0" y="115"/>
                      </a:lnTo>
                      <a:close/>
                    </a:path>
                  </a:pathLst>
                </a:custGeom>
                <a:noFill/>
                <a:ln w="7938" cap="rnd">
                  <a:solidFill>
                    <a:srgbClr val="000000"/>
                  </a:solidFill>
                  <a:prstDash val="solid"/>
                  <a:round/>
                  <a:headEnd/>
                  <a:tailEnd/>
                </a:ln>
              </p:spPr>
              <p:txBody>
                <a:bodyPr/>
                <a:lstStyle/>
                <a:p>
                  <a:endParaRPr lang="en-US"/>
                </a:p>
              </p:txBody>
            </p:sp>
            <p:sp>
              <p:nvSpPr>
                <p:cNvPr id="529990" name="Rectangle 582"/>
                <p:cNvSpPr>
                  <a:spLocks noChangeArrowheads="1"/>
                </p:cNvSpPr>
                <p:nvPr/>
              </p:nvSpPr>
              <p:spPr bwMode="auto">
                <a:xfrm>
                  <a:off x="3687" y="3258"/>
                  <a:ext cx="558" cy="99"/>
                </a:xfrm>
                <a:prstGeom prst="rect">
                  <a:avLst/>
                </a:prstGeom>
                <a:noFill/>
                <a:ln w="9525">
                  <a:noFill/>
                  <a:miter lim="800000"/>
                  <a:headEnd/>
                  <a:tailEnd/>
                </a:ln>
              </p:spPr>
              <p:txBody>
                <a:bodyPr wrap="none" lIns="0" tIns="0" rIns="0" bIns="0">
                  <a:spAutoFit/>
                </a:bodyPr>
                <a:lstStyle/>
                <a:p>
                  <a:r>
                    <a:rPr lang="en-US" sz="700" b="1" i="0">
                      <a:solidFill>
                        <a:srgbClr val="000000"/>
                      </a:solidFill>
                    </a:rPr>
                    <a:t>Desktop clients</a:t>
                  </a:r>
                  <a:endParaRPr lang="en-US" b="1"/>
                </a:p>
              </p:txBody>
            </p:sp>
            <p:sp>
              <p:nvSpPr>
                <p:cNvPr id="529991" name="Freeform 583"/>
                <p:cNvSpPr>
                  <a:spLocks/>
                </p:cNvSpPr>
                <p:nvPr/>
              </p:nvSpPr>
              <p:spPr bwMode="auto">
                <a:xfrm>
                  <a:off x="2188" y="2652"/>
                  <a:ext cx="92" cy="65"/>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solidFill>
                  <a:srgbClr val="E8EEF7"/>
                </a:solidFill>
                <a:ln w="9525">
                  <a:noFill/>
                  <a:round/>
                  <a:headEnd/>
                  <a:tailEnd/>
                </a:ln>
              </p:spPr>
              <p:txBody>
                <a:bodyPr/>
                <a:lstStyle/>
                <a:p>
                  <a:endParaRPr lang="en-US"/>
                </a:p>
              </p:txBody>
            </p:sp>
            <p:sp>
              <p:nvSpPr>
                <p:cNvPr id="529992" name="Freeform 584"/>
                <p:cNvSpPr>
                  <a:spLocks/>
                </p:cNvSpPr>
                <p:nvPr/>
              </p:nvSpPr>
              <p:spPr bwMode="auto">
                <a:xfrm>
                  <a:off x="2188" y="2652"/>
                  <a:ext cx="92" cy="65"/>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noFill/>
                <a:ln w="3175" cap="rnd">
                  <a:solidFill>
                    <a:srgbClr val="000000"/>
                  </a:solidFill>
                  <a:prstDash val="solid"/>
                  <a:round/>
                  <a:headEnd/>
                  <a:tailEnd/>
                </a:ln>
              </p:spPr>
              <p:txBody>
                <a:bodyPr/>
                <a:lstStyle/>
                <a:p>
                  <a:endParaRPr lang="en-US"/>
                </a:p>
              </p:txBody>
            </p:sp>
            <p:sp>
              <p:nvSpPr>
                <p:cNvPr id="529993" name="Rectangle 585"/>
                <p:cNvSpPr>
                  <a:spLocks noChangeArrowheads="1"/>
                </p:cNvSpPr>
                <p:nvPr/>
              </p:nvSpPr>
              <p:spPr bwMode="auto">
                <a:xfrm>
                  <a:off x="2081" y="2717"/>
                  <a:ext cx="307" cy="118"/>
                </a:xfrm>
                <a:prstGeom prst="rect">
                  <a:avLst/>
                </a:prstGeom>
                <a:solidFill>
                  <a:srgbClr val="E8EEF7"/>
                </a:solidFill>
                <a:ln w="9525">
                  <a:noFill/>
                  <a:miter lim="800000"/>
                  <a:headEnd/>
                  <a:tailEnd/>
                </a:ln>
              </p:spPr>
              <p:txBody>
                <a:bodyPr/>
                <a:lstStyle/>
                <a:p>
                  <a:endParaRPr lang="en-US"/>
                </a:p>
              </p:txBody>
            </p:sp>
            <p:sp>
              <p:nvSpPr>
                <p:cNvPr id="529994" name="Rectangle 586"/>
                <p:cNvSpPr>
                  <a:spLocks noChangeArrowheads="1"/>
                </p:cNvSpPr>
                <p:nvPr/>
              </p:nvSpPr>
              <p:spPr bwMode="auto">
                <a:xfrm>
                  <a:off x="2081" y="2717"/>
                  <a:ext cx="307" cy="118"/>
                </a:xfrm>
                <a:prstGeom prst="rect">
                  <a:avLst/>
                </a:prstGeom>
                <a:noFill/>
                <a:ln w="3175" cap="rnd">
                  <a:solidFill>
                    <a:srgbClr val="000000"/>
                  </a:solidFill>
                  <a:round/>
                  <a:headEnd/>
                  <a:tailEnd/>
                </a:ln>
              </p:spPr>
              <p:txBody>
                <a:bodyPr/>
                <a:lstStyle/>
                <a:p>
                  <a:endParaRPr lang="en-US"/>
                </a:p>
              </p:txBody>
            </p:sp>
            <p:sp>
              <p:nvSpPr>
                <p:cNvPr id="529995" name="Line 587"/>
                <p:cNvSpPr>
                  <a:spLocks noChangeShapeType="1"/>
                </p:cNvSpPr>
                <p:nvPr/>
              </p:nvSpPr>
              <p:spPr bwMode="auto">
                <a:xfrm>
                  <a:off x="2211" y="2688"/>
                  <a:ext cx="0" cy="29"/>
                </a:xfrm>
                <a:prstGeom prst="line">
                  <a:avLst/>
                </a:prstGeom>
                <a:noFill/>
                <a:ln w="3175" cap="rnd">
                  <a:solidFill>
                    <a:srgbClr val="000000"/>
                  </a:solidFill>
                  <a:round/>
                  <a:headEnd/>
                  <a:tailEnd/>
                </a:ln>
              </p:spPr>
              <p:txBody>
                <a:bodyPr/>
                <a:lstStyle/>
                <a:p>
                  <a:endParaRPr lang="en-US"/>
                </a:p>
              </p:txBody>
            </p:sp>
            <p:sp>
              <p:nvSpPr>
                <p:cNvPr id="529996" name="Line 588"/>
                <p:cNvSpPr>
                  <a:spLocks noChangeShapeType="1"/>
                </p:cNvSpPr>
                <p:nvPr/>
              </p:nvSpPr>
              <p:spPr bwMode="auto">
                <a:xfrm>
                  <a:off x="2257" y="2688"/>
                  <a:ext cx="0" cy="29"/>
                </a:xfrm>
                <a:prstGeom prst="line">
                  <a:avLst/>
                </a:prstGeom>
                <a:noFill/>
                <a:ln w="3175" cap="rnd">
                  <a:solidFill>
                    <a:srgbClr val="000000"/>
                  </a:solidFill>
                  <a:round/>
                  <a:headEnd/>
                  <a:tailEnd/>
                </a:ln>
              </p:spPr>
              <p:txBody>
                <a:bodyPr/>
                <a:lstStyle/>
                <a:p>
                  <a:endParaRPr lang="en-US"/>
                </a:p>
              </p:txBody>
            </p:sp>
            <p:sp>
              <p:nvSpPr>
                <p:cNvPr id="529997" name="Freeform 589"/>
                <p:cNvSpPr>
                  <a:spLocks/>
                </p:cNvSpPr>
                <p:nvPr/>
              </p:nvSpPr>
              <p:spPr bwMode="auto">
                <a:xfrm>
                  <a:off x="2196" y="2742"/>
                  <a:ext cx="77" cy="72"/>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solidFill>
                  <a:srgbClr val="E8EEF7"/>
                </a:solidFill>
                <a:ln w="0">
                  <a:solidFill>
                    <a:srgbClr val="000000"/>
                  </a:solidFill>
                  <a:prstDash val="solid"/>
                  <a:round/>
                  <a:headEnd/>
                  <a:tailEnd/>
                </a:ln>
              </p:spPr>
              <p:txBody>
                <a:bodyPr/>
                <a:lstStyle/>
                <a:p>
                  <a:endParaRPr lang="en-US"/>
                </a:p>
              </p:txBody>
            </p:sp>
            <p:sp>
              <p:nvSpPr>
                <p:cNvPr id="529998" name="Freeform 590"/>
                <p:cNvSpPr>
                  <a:spLocks/>
                </p:cNvSpPr>
                <p:nvPr/>
              </p:nvSpPr>
              <p:spPr bwMode="auto">
                <a:xfrm>
                  <a:off x="2196" y="2742"/>
                  <a:ext cx="77" cy="72"/>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noFill/>
                <a:ln w="7938" cap="rnd">
                  <a:solidFill>
                    <a:srgbClr val="000000"/>
                  </a:solidFill>
                  <a:prstDash val="solid"/>
                  <a:round/>
                  <a:headEnd/>
                  <a:tailEnd/>
                </a:ln>
              </p:spPr>
              <p:txBody>
                <a:bodyPr/>
                <a:lstStyle/>
                <a:p>
                  <a:endParaRPr lang="en-US"/>
                </a:p>
              </p:txBody>
            </p:sp>
            <p:sp>
              <p:nvSpPr>
                <p:cNvPr id="529999" name="Freeform 591"/>
                <p:cNvSpPr>
                  <a:spLocks/>
                </p:cNvSpPr>
                <p:nvPr/>
              </p:nvSpPr>
              <p:spPr bwMode="auto">
                <a:xfrm>
                  <a:off x="2202" y="2748"/>
                  <a:ext cx="64" cy="60"/>
                </a:xfrm>
                <a:custGeom>
                  <a:avLst/>
                  <a:gdLst/>
                  <a:ahLst/>
                  <a:cxnLst>
                    <a:cxn ang="0">
                      <a:pos x="0" y="94"/>
                    </a:cxn>
                    <a:cxn ang="0">
                      <a:pos x="100" y="0"/>
                    </a:cxn>
                    <a:cxn ang="0">
                      <a:pos x="200" y="94"/>
                    </a:cxn>
                    <a:cxn ang="0">
                      <a:pos x="200" y="94"/>
                    </a:cxn>
                    <a:cxn ang="0">
                      <a:pos x="100" y="188"/>
                    </a:cxn>
                    <a:cxn ang="0">
                      <a:pos x="0" y="94"/>
                    </a:cxn>
                  </a:cxnLst>
                  <a:rect l="0" t="0" r="r" b="b"/>
                  <a:pathLst>
                    <a:path w="200" h="188">
                      <a:moveTo>
                        <a:pt x="0" y="94"/>
                      </a:moveTo>
                      <a:cubicBezTo>
                        <a:pt x="0" y="42"/>
                        <a:pt x="45" y="0"/>
                        <a:pt x="100" y="0"/>
                      </a:cubicBezTo>
                      <a:cubicBezTo>
                        <a:pt x="155" y="0"/>
                        <a:pt x="200" y="42"/>
                        <a:pt x="200" y="94"/>
                      </a:cubicBezTo>
                      <a:cubicBezTo>
                        <a:pt x="200" y="94"/>
                        <a:pt x="200" y="94"/>
                        <a:pt x="200" y="94"/>
                      </a:cubicBezTo>
                      <a:cubicBezTo>
                        <a:pt x="200" y="146"/>
                        <a:pt x="155" y="188"/>
                        <a:pt x="100" y="188"/>
                      </a:cubicBezTo>
                      <a:cubicBezTo>
                        <a:pt x="45" y="188"/>
                        <a:pt x="0" y="146"/>
                        <a:pt x="0" y="94"/>
                      </a:cubicBezTo>
                    </a:path>
                  </a:pathLst>
                </a:custGeom>
                <a:solidFill>
                  <a:srgbClr val="000000"/>
                </a:solidFill>
                <a:ln w="0">
                  <a:solidFill>
                    <a:srgbClr val="000000"/>
                  </a:solidFill>
                  <a:prstDash val="solid"/>
                  <a:round/>
                  <a:headEnd/>
                  <a:tailEnd/>
                </a:ln>
              </p:spPr>
              <p:txBody>
                <a:bodyPr/>
                <a:lstStyle/>
                <a:p>
                  <a:endParaRPr lang="en-US"/>
                </a:p>
              </p:txBody>
            </p:sp>
            <p:sp>
              <p:nvSpPr>
                <p:cNvPr id="530000" name="Freeform 592"/>
                <p:cNvSpPr>
                  <a:spLocks/>
                </p:cNvSpPr>
                <p:nvPr/>
              </p:nvSpPr>
              <p:spPr bwMode="auto">
                <a:xfrm>
                  <a:off x="2226" y="2751"/>
                  <a:ext cx="16" cy="14"/>
                </a:xfrm>
                <a:custGeom>
                  <a:avLst/>
                  <a:gdLst/>
                  <a:ahLst/>
                  <a:cxnLst>
                    <a:cxn ang="0">
                      <a:pos x="0" y="22"/>
                    </a:cxn>
                    <a:cxn ang="0">
                      <a:pos x="24" y="0"/>
                    </a:cxn>
                    <a:cxn ang="0">
                      <a:pos x="48" y="22"/>
                    </a:cxn>
                    <a:cxn ang="0">
                      <a:pos x="48" y="22"/>
                    </a:cxn>
                    <a:cxn ang="0">
                      <a:pos x="24" y="45"/>
                    </a:cxn>
                    <a:cxn ang="0">
                      <a:pos x="0" y="22"/>
                    </a:cxn>
                  </a:cxnLst>
                  <a:rect l="0" t="0" r="r" b="b"/>
                  <a:pathLst>
                    <a:path w="48" h="45">
                      <a:moveTo>
                        <a:pt x="0" y="22"/>
                      </a:moveTo>
                      <a:cubicBezTo>
                        <a:pt x="0" y="10"/>
                        <a:pt x="11" y="0"/>
                        <a:pt x="24" y="0"/>
                      </a:cubicBezTo>
                      <a:cubicBezTo>
                        <a:pt x="37" y="0"/>
                        <a:pt x="48" y="10"/>
                        <a:pt x="48" y="22"/>
                      </a:cubicBezTo>
                      <a:cubicBezTo>
                        <a:pt x="48" y="22"/>
                        <a:pt x="48" y="22"/>
                        <a:pt x="48" y="22"/>
                      </a:cubicBezTo>
                      <a:cubicBezTo>
                        <a:pt x="48" y="35"/>
                        <a:pt x="37" y="45"/>
                        <a:pt x="24" y="45"/>
                      </a:cubicBezTo>
                      <a:cubicBezTo>
                        <a:pt x="11" y="45"/>
                        <a:pt x="0" y="35"/>
                        <a:pt x="0" y="22"/>
                      </a:cubicBezTo>
                    </a:path>
                  </a:pathLst>
                </a:custGeom>
                <a:solidFill>
                  <a:srgbClr val="DDE2CD"/>
                </a:solidFill>
                <a:ln w="0">
                  <a:solidFill>
                    <a:srgbClr val="000000"/>
                  </a:solidFill>
                  <a:prstDash val="solid"/>
                  <a:round/>
                  <a:headEnd/>
                  <a:tailEnd/>
                </a:ln>
              </p:spPr>
              <p:txBody>
                <a:bodyPr/>
                <a:lstStyle/>
                <a:p>
                  <a:endParaRPr lang="en-US"/>
                </a:p>
              </p:txBody>
            </p:sp>
            <p:sp>
              <p:nvSpPr>
                <p:cNvPr id="530001" name="Freeform 593"/>
                <p:cNvSpPr>
                  <a:spLocks/>
                </p:cNvSpPr>
                <p:nvPr/>
              </p:nvSpPr>
              <p:spPr bwMode="auto">
                <a:xfrm>
                  <a:off x="2224" y="2768"/>
                  <a:ext cx="21" cy="33"/>
                </a:xfrm>
                <a:custGeom>
                  <a:avLst/>
                  <a:gdLst/>
                  <a:ahLst/>
                  <a:cxnLst>
                    <a:cxn ang="0">
                      <a:pos x="19" y="0"/>
                    </a:cxn>
                    <a:cxn ang="0">
                      <a:pos x="19" y="31"/>
                    </a:cxn>
                    <a:cxn ang="0">
                      <a:pos x="21" y="31"/>
                    </a:cxn>
                    <a:cxn ang="0">
                      <a:pos x="21" y="33"/>
                    </a:cxn>
                    <a:cxn ang="0">
                      <a:pos x="0" y="33"/>
                    </a:cxn>
                    <a:cxn ang="0">
                      <a:pos x="0" y="31"/>
                    </a:cxn>
                    <a:cxn ang="0">
                      <a:pos x="2" y="31"/>
                    </a:cxn>
                    <a:cxn ang="0">
                      <a:pos x="2" y="1"/>
                    </a:cxn>
                    <a:cxn ang="0">
                      <a:pos x="1" y="1"/>
                    </a:cxn>
                    <a:cxn ang="0">
                      <a:pos x="1" y="0"/>
                    </a:cxn>
                    <a:cxn ang="0">
                      <a:pos x="19" y="0"/>
                    </a:cxn>
                  </a:cxnLst>
                  <a:rect l="0" t="0" r="r" b="b"/>
                  <a:pathLst>
                    <a:path w="21" h="33">
                      <a:moveTo>
                        <a:pt x="19" y="0"/>
                      </a:moveTo>
                      <a:lnTo>
                        <a:pt x="19" y="31"/>
                      </a:lnTo>
                      <a:lnTo>
                        <a:pt x="21" y="31"/>
                      </a:lnTo>
                      <a:lnTo>
                        <a:pt x="21" y="33"/>
                      </a:lnTo>
                      <a:lnTo>
                        <a:pt x="0" y="33"/>
                      </a:lnTo>
                      <a:lnTo>
                        <a:pt x="0" y="31"/>
                      </a:lnTo>
                      <a:lnTo>
                        <a:pt x="2" y="31"/>
                      </a:lnTo>
                      <a:lnTo>
                        <a:pt x="2" y="1"/>
                      </a:lnTo>
                      <a:lnTo>
                        <a:pt x="1" y="1"/>
                      </a:lnTo>
                      <a:lnTo>
                        <a:pt x="1" y="0"/>
                      </a:lnTo>
                      <a:lnTo>
                        <a:pt x="19" y="0"/>
                      </a:lnTo>
                      <a:close/>
                    </a:path>
                  </a:pathLst>
                </a:custGeom>
                <a:solidFill>
                  <a:srgbClr val="DDE2CD"/>
                </a:solidFill>
                <a:ln w="9525">
                  <a:noFill/>
                  <a:round/>
                  <a:headEnd/>
                  <a:tailEnd/>
                </a:ln>
              </p:spPr>
              <p:txBody>
                <a:bodyPr/>
                <a:lstStyle/>
                <a:p>
                  <a:endParaRPr lang="en-US"/>
                </a:p>
              </p:txBody>
            </p:sp>
            <p:sp>
              <p:nvSpPr>
                <p:cNvPr id="530002" name="Freeform 594"/>
                <p:cNvSpPr>
                  <a:spLocks/>
                </p:cNvSpPr>
                <p:nvPr/>
              </p:nvSpPr>
              <p:spPr bwMode="auto">
                <a:xfrm>
                  <a:off x="2213" y="2605"/>
                  <a:ext cx="46" cy="43"/>
                </a:xfrm>
                <a:custGeom>
                  <a:avLst/>
                  <a:gdLst/>
                  <a:ahLst/>
                  <a:cxnLst>
                    <a:cxn ang="0">
                      <a:pos x="0" y="67"/>
                    </a:cxn>
                    <a:cxn ang="0">
                      <a:pos x="72" y="0"/>
                    </a:cxn>
                    <a:cxn ang="0">
                      <a:pos x="144" y="67"/>
                    </a:cxn>
                    <a:cxn ang="0">
                      <a:pos x="144" y="67"/>
                    </a:cxn>
                    <a:cxn ang="0">
                      <a:pos x="72" y="135"/>
                    </a:cxn>
                    <a:cxn ang="0">
                      <a:pos x="0" y="67"/>
                    </a:cxn>
                  </a:cxnLst>
                  <a:rect l="0" t="0" r="r" b="b"/>
                  <a:pathLst>
                    <a:path w="144" h="135">
                      <a:moveTo>
                        <a:pt x="0" y="67"/>
                      </a:moveTo>
                      <a:cubicBezTo>
                        <a:pt x="0" y="30"/>
                        <a:pt x="32" y="0"/>
                        <a:pt x="72" y="0"/>
                      </a:cubicBezTo>
                      <a:cubicBezTo>
                        <a:pt x="111" y="0"/>
                        <a:pt x="144" y="30"/>
                        <a:pt x="144" y="67"/>
                      </a:cubicBezTo>
                      <a:cubicBezTo>
                        <a:pt x="144" y="67"/>
                        <a:pt x="144" y="67"/>
                        <a:pt x="144" y="67"/>
                      </a:cubicBezTo>
                      <a:cubicBezTo>
                        <a:pt x="144" y="105"/>
                        <a:pt x="111" y="135"/>
                        <a:pt x="72" y="135"/>
                      </a:cubicBezTo>
                      <a:cubicBezTo>
                        <a:pt x="32" y="135"/>
                        <a:pt x="0" y="105"/>
                        <a:pt x="0" y="67"/>
                      </a:cubicBezTo>
                    </a:path>
                  </a:pathLst>
                </a:custGeom>
                <a:solidFill>
                  <a:srgbClr val="E8EEF7"/>
                </a:solidFill>
                <a:ln w="0">
                  <a:solidFill>
                    <a:srgbClr val="000000"/>
                  </a:solidFill>
                  <a:prstDash val="solid"/>
                  <a:round/>
                  <a:headEnd/>
                  <a:tailEnd/>
                </a:ln>
              </p:spPr>
              <p:txBody>
                <a:bodyPr/>
                <a:lstStyle/>
                <a:p>
                  <a:endParaRPr lang="en-US"/>
                </a:p>
              </p:txBody>
            </p:sp>
            <p:sp>
              <p:nvSpPr>
                <p:cNvPr id="530003" name="Freeform 595"/>
                <p:cNvSpPr>
                  <a:spLocks/>
                </p:cNvSpPr>
                <p:nvPr/>
              </p:nvSpPr>
              <p:spPr bwMode="auto">
                <a:xfrm>
                  <a:off x="2213" y="2605"/>
                  <a:ext cx="46" cy="43"/>
                </a:xfrm>
                <a:custGeom>
                  <a:avLst/>
                  <a:gdLst/>
                  <a:ahLst/>
                  <a:cxnLst>
                    <a:cxn ang="0">
                      <a:pos x="0" y="22"/>
                    </a:cxn>
                    <a:cxn ang="0">
                      <a:pos x="23" y="0"/>
                    </a:cxn>
                    <a:cxn ang="0">
                      <a:pos x="46" y="22"/>
                    </a:cxn>
                    <a:cxn ang="0">
                      <a:pos x="46" y="22"/>
                    </a:cxn>
                    <a:cxn ang="0">
                      <a:pos x="23" y="43"/>
                    </a:cxn>
                    <a:cxn ang="0">
                      <a:pos x="0" y="22"/>
                    </a:cxn>
                  </a:cxnLst>
                  <a:rect l="0" t="0" r="r" b="b"/>
                  <a:pathLst>
                    <a:path w="46" h="43">
                      <a:moveTo>
                        <a:pt x="0" y="22"/>
                      </a:moveTo>
                      <a:cubicBezTo>
                        <a:pt x="0" y="10"/>
                        <a:pt x="10" y="0"/>
                        <a:pt x="23" y="0"/>
                      </a:cubicBezTo>
                      <a:cubicBezTo>
                        <a:pt x="35" y="0"/>
                        <a:pt x="46" y="10"/>
                        <a:pt x="46" y="22"/>
                      </a:cubicBezTo>
                      <a:cubicBezTo>
                        <a:pt x="46" y="22"/>
                        <a:pt x="46" y="22"/>
                        <a:pt x="46" y="22"/>
                      </a:cubicBezTo>
                      <a:cubicBezTo>
                        <a:pt x="46" y="34"/>
                        <a:pt x="35" y="43"/>
                        <a:pt x="23" y="43"/>
                      </a:cubicBezTo>
                      <a:cubicBezTo>
                        <a:pt x="10" y="43"/>
                        <a:pt x="0" y="34"/>
                        <a:pt x="0" y="22"/>
                      </a:cubicBezTo>
                    </a:path>
                  </a:pathLst>
                </a:custGeom>
                <a:noFill/>
                <a:ln w="3175" cap="rnd">
                  <a:solidFill>
                    <a:srgbClr val="000000"/>
                  </a:solidFill>
                  <a:prstDash val="solid"/>
                  <a:round/>
                  <a:headEnd/>
                  <a:tailEnd/>
                </a:ln>
              </p:spPr>
              <p:txBody>
                <a:bodyPr/>
                <a:lstStyle/>
                <a:p>
                  <a:endParaRPr lang="en-US"/>
                </a:p>
              </p:txBody>
            </p:sp>
            <p:sp>
              <p:nvSpPr>
                <p:cNvPr id="530004" name="Freeform 596"/>
                <p:cNvSpPr>
                  <a:spLocks/>
                </p:cNvSpPr>
                <p:nvPr/>
              </p:nvSpPr>
              <p:spPr bwMode="auto">
                <a:xfrm>
                  <a:off x="2211" y="2629"/>
                  <a:ext cx="20" cy="10"/>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solidFill>
                  <a:srgbClr val="FFFFFF"/>
                </a:solidFill>
                <a:ln w="9525">
                  <a:noFill/>
                  <a:round/>
                  <a:headEnd/>
                  <a:tailEnd/>
                </a:ln>
              </p:spPr>
              <p:txBody>
                <a:bodyPr/>
                <a:lstStyle/>
                <a:p>
                  <a:endParaRPr lang="en-US"/>
                </a:p>
              </p:txBody>
            </p:sp>
            <p:sp>
              <p:nvSpPr>
                <p:cNvPr id="530005" name="Freeform 597"/>
                <p:cNvSpPr>
                  <a:spLocks/>
                </p:cNvSpPr>
                <p:nvPr/>
              </p:nvSpPr>
              <p:spPr bwMode="auto">
                <a:xfrm>
                  <a:off x="2211" y="2629"/>
                  <a:ext cx="20" cy="10"/>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noFill/>
                <a:ln w="3175" cap="rnd">
                  <a:solidFill>
                    <a:srgbClr val="000000"/>
                  </a:solidFill>
                  <a:prstDash val="solid"/>
                  <a:round/>
                  <a:headEnd/>
                  <a:tailEnd/>
                </a:ln>
              </p:spPr>
              <p:txBody>
                <a:bodyPr/>
                <a:lstStyle/>
                <a:p>
                  <a:endParaRPr lang="en-US"/>
                </a:p>
              </p:txBody>
            </p:sp>
            <p:sp>
              <p:nvSpPr>
                <p:cNvPr id="530006" name="Rectangle 598"/>
                <p:cNvSpPr>
                  <a:spLocks noChangeArrowheads="1"/>
                </p:cNvSpPr>
                <p:nvPr/>
              </p:nvSpPr>
              <p:spPr bwMode="auto">
                <a:xfrm>
                  <a:off x="2230" y="2636"/>
                  <a:ext cx="9" cy="4"/>
                </a:xfrm>
                <a:prstGeom prst="rect">
                  <a:avLst/>
                </a:prstGeom>
                <a:solidFill>
                  <a:srgbClr val="000000"/>
                </a:solidFill>
                <a:ln w="9525">
                  <a:noFill/>
                  <a:miter lim="800000"/>
                  <a:headEnd/>
                  <a:tailEnd/>
                </a:ln>
              </p:spPr>
              <p:txBody>
                <a:bodyPr/>
                <a:lstStyle/>
                <a:p>
                  <a:endParaRPr lang="en-US"/>
                </a:p>
              </p:txBody>
            </p:sp>
            <p:sp>
              <p:nvSpPr>
                <p:cNvPr id="530007" name="Rectangle 599"/>
                <p:cNvSpPr>
                  <a:spLocks noChangeArrowheads="1"/>
                </p:cNvSpPr>
                <p:nvPr/>
              </p:nvSpPr>
              <p:spPr bwMode="auto">
                <a:xfrm>
                  <a:off x="2230" y="2636"/>
                  <a:ext cx="9" cy="4"/>
                </a:xfrm>
                <a:prstGeom prst="rect">
                  <a:avLst/>
                </a:prstGeom>
                <a:noFill/>
                <a:ln w="3175" cap="rnd">
                  <a:solidFill>
                    <a:srgbClr val="000000"/>
                  </a:solidFill>
                  <a:round/>
                  <a:headEnd/>
                  <a:tailEnd/>
                </a:ln>
              </p:spPr>
              <p:txBody>
                <a:bodyPr/>
                <a:lstStyle/>
                <a:p>
                  <a:endParaRPr lang="en-US"/>
                </a:p>
              </p:txBody>
            </p:sp>
            <p:sp>
              <p:nvSpPr>
                <p:cNvPr id="530008" name="Rectangle 600"/>
                <p:cNvSpPr>
                  <a:spLocks noChangeArrowheads="1"/>
                </p:cNvSpPr>
                <p:nvPr/>
              </p:nvSpPr>
              <p:spPr bwMode="auto">
                <a:xfrm>
                  <a:off x="2208" y="2619"/>
                  <a:ext cx="5" cy="16"/>
                </a:xfrm>
                <a:prstGeom prst="rect">
                  <a:avLst/>
                </a:prstGeom>
                <a:solidFill>
                  <a:srgbClr val="000000"/>
                </a:solidFill>
                <a:ln w="9525">
                  <a:noFill/>
                  <a:miter lim="800000"/>
                  <a:headEnd/>
                  <a:tailEnd/>
                </a:ln>
              </p:spPr>
              <p:txBody>
                <a:bodyPr/>
                <a:lstStyle/>
                <a:p>
                  <a:endParaRPr lang="en-US"/>
                </a:p>
              </p:txBody>
            </p:sp>
            <p:sp>
              <p:nvSpPr>
                <p:cNvPr id="530009" name="Rectangle 601"/>
                <p:cNvSpPr>
                  <a:spLocks noChangeArrowheads="1"/>
                </p:cNvSpPr>
                <p:nvPr/>
              </p:nvSpPr>
              <p:spPr bwMode="auto">
                <a:xfrm>
                  <a:off x="2208" y="2619"/>
                  <a:ext cx="5" cy="16"/>
                </a:xfrm>
                <a:prstGeom prst="rect">
                  <a:avLst/>
                </a:prstGeom>
                <a:noFill/>
                <a:ln w="3175" cap="rnd">
                  <a:solidFill>
                    <a:srgbClr val="000000"/>
                  </a:solidFill>
                  <a:round/>
                  <a:headEnd/>
                  <a:tailEnd/>
                </a:ln>
              </p:spPr>
              <p:txBody>
                <a:bodyPr/>
                <a:lstStyle/>
                <a:p>
                  <a:endParaRPr lang="en-US"/>
                </a:p>
              </p:txBody>
            </p:sp>
            <p:sp>
              <p:nvSpPr>
                <p:cNvPr id="530010" name="Rectangle 602"/>
                <p:cNvSpPr>
                  <a:spLocks noChangeArrowheads="1"/>
                </p:cNvSpPr>
                <p:nvPr/>
              </p:nvSpPr>
              <p:spPr bwMode="auto">
                <a:xfrm>
                  <a:off x="2004" y="2860"/>
                  <a:ext cx="502" cy="199"/>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a:t>
                  </a:r>
                </a:p>
                <a:p>
                  <a:r>
                    <a:rPr lang="en-US" sz="700" b="1" i="0">
                      <a:solidFill>
                        <a:srgbClr val="000000"/>
                      </a:solidFill>
                    </a:rPr>
                    <a:t>SQA Practices</a:t>
                  </a:r>
                  <a:endParaRPr lang="en-US" b="1"/>
                </a:p>
              </p:txBody>
            </p:sp>
          </p:grpSp>
          <p:grpSp>
            <p:nvGrpSpPr>
              <p:cNvPr id="28" name="Group 603"/>
              <p:cNvGrpSpPr>
                <a:grpSpLocks/>
              </p:cNvGrpSpPr>
              <p:nvPr/>
            </p:nvGrpSpPr>
            <p:grpSpPr bwMode="auto">
              <a:xfrm>
                <a:off x="4238" y="1113"/>
                <a:ext cx="187" cy="132"/>
                <a:chOff x="4468" y="2002"/>
                <a:chExt cx="206" cy="185"/>
              </a:xfrm>
            </p:grpSpPr>
            <p:sp>
              <p:nvSpPr>
                <p:cNvPr id="530012" name="Freeform 604"/>
                <p:cNvSpPr>
                  <a:spLocks/>
                </p:cNvSpPr>
                <p:nvPr/>
              </p:nvSpPr>
              <p:spPr bwMode="auto">
                <a:xfrm>
                  <a:off x="4497" y="2002"/>
                  <a:ext cx="31" cy="35"/>
                </a:xfrm>
                <a:custGeom>
                  <a:avLst/>
                  <a:gdLst/>
                  <a:ahLst/>
                  <a:cxnLst>
                    <a:cxn ang="0">
                      <a:pos x="0" y="58"/>
                    </a:cxn>
                    <a:cxn ang="0">
                      <a:pos x="62" y="0"/>
                    </a:cxn>
                    <a:cxn ang="0">
                      <a:pos x="125" y="58"/>
                    </a:cxn>
                    <a:cxn ang="0">
                      <a:pos x="125" y="58"/>
                    </a:cxn>
                    <a:cxn ang="0">
                      <a:pos x="62" y="116"/>
                    </a:cxn>
                    <a:cxn ang="0">
                      <a:pos x="0" y="58"/>
                    </a:cxn>
                  </a:cxnLst>
                  <a:rect l="0" t="0" r="r" b="b"/>
                  <a:pathLst>
                    <a:path w="125" h="116">
                      <a:moveTo>
                        <a:pt x="0" y="58"/>
                      </a:moveTo>
                      <a:cubicBezTo>
                        <a:pt x="0" y="26"/>
                        <a:pt x="28" y="0"/>
                        <a:pt x="62" y="0"/>
                      </a:cubicBezTo>
                      <a:cubicBezTo>
                        <a:pt x="97" y="0"/>
                        <a:pt x="125" y="26"/>
                        <a:pt x="125" y="58"/>
                      </a:cubicBezTo>
                      <a:cubicBezTo>
                        <a:pt x="125" y="58"/>
                        <a:pt x="125" y="58"/>
                        <a:pt x="125" y="58"/>
                      </a:cubicBezTo>
                      <a:cubicBezTo>
                        <a:pt x="125" y="90"/>
                        <a:pt x="97" y="116"/>
                        <a:pt x="62" y="116"/>
                      </a:cubicBezTo>
                      <a:cubicBezTo>
                        <a:pt x="28" y="116"/>
                        <a:pt x="0" y="90"/>
                        <a:pt x="0" y="58"/>
                      </a:cubicBezTo>
                    </a:path>
                  </a:pathLst>
                </a:custGeom>
                <a:solidFill>
                  <a:srgbClr val="E8EEF7"/>
                </a:solidFill>
                <a:ln w="0">
                  <a:solidFill>
                    <a:srgbClr val="000000"/>
                  </a:solidFill>
                  <a:prstDash val="solid"/>
                  <a:round/>
                  <a:headEnd/>
                  <a:tailEnd/>
                </a:ln>
              </p:spPr>
              <p:txBody>
                <a:bodyPr/>
                <a:lstStyle/>
                <a:p>
                  <a:endParaRPr lang="en-US"/>
                </a:p>
              </p:txBody>
            </p:sp>
            <p:sp>
              <p:nvSpPr>
                <p:cNvPr id="530013" name="Freeform 605"/>
                <p:cNvSpPr>
                  <a:spLocks/>
                </p:cNvSpPr>
                <p:nvPr/>
              </p:nvSpPr>
              <p:spPr bwMode="auto">
                <a:xfrm>
                  <a:off x="4497" y="2002"/>
                  <a:ext cx="31" cy="35"/>
                </a:xfrm>
                <a:custGeom>
                  <a:avLst/>
                  <a:gdLst/>
                  <a:ahLst/>
                  <a:cxnLst>
                    <a:cxn ang="0">
                      <a:pos x="0" y="19"/>
                    </a:cxn>
                    <a:cxn ang="0">
                      <a:pos x="20" y="0"/>
                    </a:cxn>
                    <a:cxn ang="0">
                      <a:pos x="40" y="19"/>
                    </a:cxn>
                    <a:cxn ang="0">
                      <a:pos x="40" y="19"/>
                    </a:cxn>
                    <a:cxn ang="0">
                      <a:pos x="20" y="37"/>
                    </a:cxn>
                    <a:cxn ang="0">
                      <a:pos x="0" y="19"/>
                    </a:cxn>
                  </a:cxnLst>
                  <a:rect l="0" t="0" r="r" b="b"/>
                  <a:pathLst>
                    <a:path w="40" h="37">
                      <a:moveTo>
                        <a:pt x="0" y="19"/>
                      </a:moveTo>
                      <a:cubicBezTo>
                        <a:pt x="0" y="8"/>
                        <a:pt x="9" y="0"/>
                        <a:pt x="20" y="0"/>
                      </a:cubicBezTo>
                      <a:cubicBezTo>
                        <a:pt x="31" y="0"/>
                        <a:pt x="40" y="8"/>
                        <a:pt x="40" y="19"/>
                      </a:cubicBezTo>
                      <a:cubicBezTo>
                        <a:pt x="40" y="19"/>
                        <a:pt x="40" y="19"/>
                        <a:pt x="40" y="19"/>
                      </a:cubicBezTo>
                      <a:cubicBezTo>
                        <a:pt x="40" y="29"/>
                        <a:pt x="31" y="37"/>
                        <a:pt x="20" y="37"/>
                      </a:cubicBezTo>
                      <a:cubicBezTo>
                        <a:pt x="9" y="37"/>
                        <a:pt x="0" y="29"/>
                        <a:pt x="0" y="19"/>
                      </a:cubicBezTo>
                    </a:path>
                  </a:pathLst>
                </a:custGeom>
                <a:noFill/>
                <a:ln w="3175" cap="rnd">
                  <a:solidFill>
                    <a:srgbClr val="000000"/>
                  </a:solidFill>
                  <a:prstDash val="solid"/>
                  <a:round/>
                  <a:headEnd/>
                  <a:tailEnd/>
                </a:ln>
              </p:spPr>
              <p:txBody>
                <a:bodyPr/>
                <a:lstStyle/>
                <a:p>
                  <a:endParaRPr lang="en-US"/>
                </a:p>
              </p:txBody>
            </p:sp>
            <p:sp>
              <p:nvSpPr>
                <p:cNvPr id="530014" name="Freeform 606"/>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solidFill>
                  <a:srgbClr val="E8EEF7"/>
                </a:solidFill>
                <a:ln w="9525">
                  <a:noFill/>
                  <a:round/>
                  <a:headEnd/>
                  <a:tailEnd/>
                </a:ln>
              </p:spPr>
              <p:txBody>
                <a:bodyPr/>
                <a:lstStyle/>
                <a:p>
                  <a:endParaRPr lang="en-US"/>
                </a:p>
              </p:txBody>
            </p:sp>
            <p:sp>
              <p:nvSpPr>
                <p:cNvPr id="530015" name="Freeform 607"/>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noFill/>
                <a:ln w="3175" cap="rnd">
                  <a:solidFill>
                    <a:srgbClr val="000000"/>
                  </a:solidFill>
                  <a:prstDash val="solid"/>
                  <a:round/>
                  <a:headEnd/>
                  <a:tailEnd/>
                </a:ln>
              </p:spPr>
              <p:txBody>
                <a:bodyPr/>
                <a:lstStyle/>
                <a:p>
                  <a:endParaRPr lang="en-US"/>
                </a:p>
              </p:txBody>
            </p:sp>
            <p:sp>
              <p:nvSpPr>
                <p:cNvPr id="530016" name="Freeform 608"/>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solidFill>
                  <a:srgbClr val="E8EEF7"/>
                </a:solidFill>
                <a:ln w="9525">
                  <a:noFill/>
                  <a:round/>
                  <a:headEnd/>
                  <a:tailEnd/>
                </a:ln>
              </p:spPr>
              <p:txBody>
                <a:bodyPr/>
                <a:lstStyle/>
                <a:p>
                  <a:endParaRPr lang="en-US"/>
                </a:p>
              </p:txBody>
            </p:sp>
            <p:sp>
              <p:nvSpPr>
                <p:cNvPr id="530017" name="Freeform 609"/>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noFill/>
                <a:ln w="3175" cap="rnd">
                  <a:solidFill>
                    <a:srgbClr val="000000"/>
                  </a:solidFill>
                  <a:prstDash val="solid"/>
                  <a:round/>
                  <a:headEnd/>
                  <a:tailEnd/>
                </a:ln>
              </p:spPr>
              <p:txBody>
                <a:bodyPr/>
                <a:lstStyle/>
                <a:p>
                  <a:endParaRPr lang="en-US"/>
                </a:p>
              </p:txBody>
            </p:sp>
            <p:sp>
              <p:nvSpPr>
                <p:cNvPr id="530018" name="Freeform 610"/>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solidFill>
                  <a:srgbClr val="E8EEF7"/>
                </a:solidFill>
                <a:ln w="9525">
                  <a:noFill/>
                  <a:round/>
                  <a:headEnd/>
                  <a:tailEnd/>
                </a:ln>
              </p:spPr>
              <p:txBody>
                <a:bodyPr/>
                <a:lstStyle/>
                <a:p>
                  <a:endParaRPr lang="en-US"/>
                </a:p>
              </p:txBody>
            </p:sp>
            <p:sp>
              <p:nvSpPr>
                <p:cNvPr id="530019" name="Freeform 611"/>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noFill/>
                <a:ln w="3175" cap="rnd">
                  <a:solidFill>
                    <a:srgbClr val="000000"/>
                  </a:solidFill>
                  <a:prstDash val="solid"/>
                  <a:round/>
                  <a:headEnd/>
                  <a:tailEnd/>
                </a:ln>
              </p:spPr>
              <p:txBody>
                <a:bodyPr/>
                <a:lstStyle/>
                <a:p>
                  <a:endParaRPr lang="en-US"/>
                </a:p>
              </p:txBody>
            </p:sp>
            <p:sp>
              <p:nvSpPr>
                <p:cNvPr id="530020" name="Freeform 612"/>
                <p:cNvSpPr>
                  <a:spLocks/>
                </p:cNvSpPr>
                <p:nvPr/>
              </p:nvSpPr>
              <p:spPr bwMode="auto">
                <a:xfrm>
                  <a:off x="4577" y="2010"/>
                  <a:ext cx="97" cy="73"/>
                </a:xfrm>
                <a:custGeom>
                  <a:avLst/>
                  <a:gdLst/>
                  <a:ahLst/>
                  <a:cxnLst>
                    <a:cxn ang="0">
                      <a:pos x="0" y="0"/>
                    </a:cxn>
                    <a:cxn ang="0">
                      <a:pos x="0" y="77"/>
                    </a:cxn>
                    <a:cxn ang="0">
                      <a:pos x="123" y="77"/>
                    </a:cxn>
                  </a:cxnLst>
                  <a:rect l="0" t="0" r="r" b="b"/>
                  <a:pathLst>
                    <a:path w="123" h="77">
                      <a:moveTo>
                        <a:pt x="0" y="0"/>
                      </a:moveTo>
                      <a:lnTo>
                        <a:pt x="0" y="77"/>
                      </a:lnTo>
                      <a:lnTo>
                        <a:pt x="123" y="77"/>
                      </a:lnTo>
                    </a:path>
                  </a:pathLst>
                </a:custGeom>
                <a:noFill/>
                <a:ln w="23813" cap="rnd">
                  <a:solidFill>
                    <a:srgbClr val="000000"/>
                  </a:solidFill>
                  <a:prstDash val="solid"/>
                  <a:round/>
                  <a:headEnd/>
                  <a:tailEnd/>
                </a:ln>
              </p:spPr>
              <p:txBody>
                <a:bodyPr/>
                <a:lstStyle/>
                <a:p>
                  <a:endParaRPr lang="en-US"/>
                </a:p>
              </p:txBody>
            </p:sp>
            <p:sp>
              <p:nvSpPr>
                <p:cNvPr id="530021" name="Rectangle 613"/>
                <p:cNvSpPr>
                  <a:spLocks noChangeArrowheads="1"/>
                </p:cNvSpPr>
                <p:nvPr/>
              </p:nvSpPr>
              <p:spPr bwMode="auto">
                <a:xfrm>
                  <a:off x="4585" y="2046"/>
                  <a:ext cx="8" cy="37"/>
                </a:xfrm>
                <a:prstGeom prst="rect">
                  <a:avLst/>
                </a:prstGeom>
                <a:solidFill>
                  <a:srgbClr val="FFFFFF"/>
                </a:solidFill>
                <a:ln w="9525">
                  <a:noFill/>
                  <a:miter lim="800000"/>
                  <a:headEnd/>
                  <a:tailEnd/>
                </a:ln>
              </p:spPr>
              <p:txBody>
                <a:bodyPr/>
                <a:lstStyle/>
                <a:p>
                  <a:endParaRPr lang="en-US"/>
                </a:p>
              </p:txBody>
            </p:sp>
            <p:sp>
              <p:nvSpPr>
                <p:cNvPr id="530022" name="Rectangle 614"/>
                <p:cNvSpPr>
                  <a:spLocks noChangeArrowheads="1"/>
                </p:cNvSpPr>
                <p:nvPr/>
              </p:nvSpPr>
              <p:spPr bwMode="auto">
                <a:xfrm>
                  <a:off x="4585" y="2046"/>
                  <a:ext cx="8" cy="37"/>
                </a:xfrm>
                <a:prstGeom prst="rect">
                  <a:avLst/>
                </a:prstGeom>
                <a:noFill/>
                <a:ln w="3175" cap="rnd">
                  <a:solidFill>
                    <a:srgbClr val="000000"/>
                  </a:solidFill>
                  <a:round/>
                  <a:headEnd/>
                  <a:tailEnd/>
                </a:ln>
              </p:spPr>
              <p:txBody>
                <a:bodyPr/>
                <a:lstStyle/>
                <a:p>
                  <a:endParaRPr lang="en-US"/>
                </a:p>
              </p:txBody>
            </p:sp>
            <p:sp>
              <p:nvSpPr>
                <p:cNvPr id="530023" name="Rectangle 615"/>
                <p:cNvSpPr>
                  <a:spLocks noChangeArrowheads="1"/>
                </p:cNvSpPr>
                <p:nvPr/>
              </p:nvSpPr>
              <p:spPr bwMode="auto">
                <a:xfrm>
                  <a:off x="4610" y="2020"/>
                  <a:ext cx="7" cy="63"/>
                </a:xfrm>
                <a:prstGeom prst="rect">
                  <a:avLst/>
                </a:prstGeom>
                <a:solidFill>
                  <a:srgbClr val="FFFFFF"/>
                </a:solidFill>
                <a:ln w="9525">
                  <a:noFill/>
                  <a:miter lim="800000"/>
                  <a:headEnd/>
                  <a:tailEnd/>
                </a:ln>
              </p:spPr>
              <p:txBody>
                <a:bodyPr/>
                <a:lstStyle/>
                <a:p>
                  <a:endParaRPr lang="en-US"/>
                </a:p>
              </p:txBody>
            </p:sp>
            <p:sp>
              <p:nvSpPr>
                <p:cNvPr id="530024" name="Rectangle 616"/>
                <p:cNvSpPr>
                  <a:spLocks noChangeArrowheads="1"/>
                </p:cNvSpPr>
                <p:nvPr/>
              </p:nvSpPr>
              <p:spPr bwMode="auto">
                <a:xfrm>
                  <a:off x="4610" y="2020"/>
                  <a:ext cx="7" cy="63"/>
                </a:xfrm>
                <a:prstGeom prst="rect">
                  <a:avLst/>
                </a:prstGeom>
                <a:noFill/>
                <a:ln w="3175" cap="rnd">
                  <a:solidFill>
                    <a:srgbClr val="000000"/>
                  </a:solidFill>
                  <a:round/>
                  <a:headEnd/>
                  <a:tailEnd/>
                </a:ln>
              </p:spPr>
              <p:txBody>
                <a:bodyPr/>
                <a:lstStyle/>
                <a:p>
                  <a:endParaRPr lang="en-US"/>
                </a:p>
              </p:txBody>
            </p:sp>
            <p:sp>
              <p:nvSpPr>
                <p:cNvPr id="530025" name="Rectangle 617"/>
                <p:cNvSpPr>
                  <a:spLocks noChangeArrowheads="1"/>
                </p:cNvSpPr>
                <p:nvPr/>
              </p:nvSpPr>
              <p:spPr bwMode="auto">
                <a:xfrm>
                  <a:off x="4634" y="2020"/>
                  <a:ext cx="8" cy="63"/>
                </a:xfrm>
                <a:prstGeom prst="rect">
                  <a:avLst/>
                </a:prstGeom>
                <a:solidFill>
                  <a:srgbClr val="FFFFFF"/>
                </a:solidFill>
                <a:ln w="9525">
                  <a:noFill/>
                  <a:miter lim="800000"/>
                  <a:headEnd/>
                  <a:tailEnd/>
                </a:ln>
              </p:spPr>
              <p:txBody>
                <a:bodyPr/>
                <a:lstStyle/>
                <a:p>
                  <a:endParaRPr lang="en-US"/>
                </a:p>
              </p:txBody>
            </p:sp>
            <p:sp>
              <p:nvSpPr>
                <p:cNvPr id="530026" name="Rectangle 618"/>
                <p:cNvSpPr>
                  <a:spLocks noChangeArrowheads="1"/>
                </p:cNvSpPr>
                <p:nvPr/>
              </p:nvSpPr>
              <p:spPr bwMode="auto">
                <a:xfrm>
                  <a:off x="4634" y="2020"/>
                  <a:ext cx="8" cy="63"/>
                </a:xfrm>
                <a:prstGeom prst="rect">
                  <a:avLst/>
                </a:prstGeom>
                <a:noFill/>
                <a:ln w="3175" cap="rnd">
                  <a:solidFill>
                    <a:srgbClr val="000000"/>
                  </a:solidFill>
                  <a:round/>
                  <a:headEnd/>
                  <a:tailEnd/>
                </a:ln>
              </p:spPr>
              <p:txBody>
                <a:bodyPr/>
                <a:lstStyle/>
                <a:p>
                  <a:endParaRPr lang="en-US"/>
                </a:p>
              </p:txBody>
            </p:sp>
            <p:sp>
              <p:nvSpPr>
                <p:cNvPr id="530027" name="Freeform 619"/>
                <p:cNvSpPr>
                  <a:spLocks/>
                </p:cNvSpPr>
                <p:nvPr/>
              </p:nvSpPr>
              <p:spPr bwMode="auto">
                <a:xfrm>
                  <a:off x="4579" y="2010"/>
                  <a:ext cx="75" cy="55"/>
                </a:xfrm>
                <a:custGeom>
                  <a:avLst/>
                  <a:gdLst/>
                  <a:ahLst/>
                  <a:cxnLst>
                    <a:cxn ang="0">
                      <a:pos x="0" y="58"/>
                    </a:cxn>
                    <a:cxn ang="0">
                      <a:pos x="13" y="46"/>
                    </a:cxn>
                    <a:cxn ang="0">
                      <a:pos x="29" y="58"/>
                    </a:cxn>
                    <a:cxn ang="0">
                      <a:pos x="44" y="24"/>
                    </a:cxn>
                    <a:cxn ang="0">
                      <a:pos x="59" y="38"/>
                    </a:cxn>
                    <a:cxn ang="0">
                      <a:pos x="95" y="0"/>
                    </a:cxn>
                  </a:cxnLst>
                  <a:rect l="0" t="0" r="r" b="b"/>
                  <a:pathLst>
                    <a:path w="95" h="58">
                      <a:moveTo>
                        <a:pt x="0" y="58"/>
                      </a:moveTo>
                      <a:lnTo>
                        <a:pt x="13" y="46"/>
                      </a:lnTo>
                      <a:lnTo>
                        <a:pt x="29" y="58"/>
                      </a:lnTo>
                      <a:lnTo>
                        <a:pt x="44" y="24"/>
                      </a:lnTo>
                      <a:lnTo>
                        <a:pt x="59" y="38"/>
                      </a:lnTo>
                      <a:lnTo>
                        <a:pt x="95" y="0"/>
                      </a:lnTo>
                    </a:path>
                  </a:pathLst>
                </a:custGeom>
                <a:noFill/>
                <a:ln w="23813" cap="rnd">
                  <a:solidFill>
                    <a:srgbClr val="FF0000"/>
                  </a:solidFill>
                  <a:prstDash val="solid"/>
                  <a:round/>
                  <a:headEnd/>
                  <a:tailEnd/>
                </a:ln>
              </p:spPr>
              <p:txBody>
                <a:bodyPr/>
                <a:lstStyle/>
                <a:p>
                  <a:endParaRPr lang="en-US"/>
                </a:p>
              </p:txBody>
            </p:sp>
          </p:grpSp>
          <p:sp>
            <p:nvSpPr>
              <p:cNvPr id="530028" name="Rectangle 620"/>
              <p:cNvSpPr>
                <a:spLocks noChangeArrowheads="1"/>
              </p:cNvSpPr>
              <p:nvPr/>
            </p:nvSpPr>
            <p:spPr bwMode="auto">
              <a:xfrm>
                <a:off x="4348" y="1191"/>
                <a:ext cx="294" cy="134"/>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QA </a:t>
                </a:r>
              </a:p>
              <a:p>
                <a:r>
                  <a:rPr lang="en-US" sz="700" b="1" i="0">
                    <a:solidFill>
                      <a:srgbClr val="000000"/>
                    </a:solidFill>
                  </a:rPr>
                  <a:t>Processes</a:t>
                </a:r>
                <a:endParaRPr lang="en-US" sz="700" b="1"/>
              </a:p>
            </p:txBody>
          </p:sp>
          <p:sp>
            <p:nvSpPr>
              <p:cNvPr id="530029" name="Freeform 621"/>
              <p:cNvSpPr>
                <a:spLocks/>
              </p:cNvSpPr>
              <p:nvPr/>
            </p:nvSpPr>
            <p:spPr bwMode="auto">
              <a:xfrm>
                <a:off x="3840" y="1226"/>
                <a:ext cx="304" cy="153"/>
              </a:xfrm>
              <a:custGeom>
                <a:avLst/>
                <a:gdLst/>
                <a:ahLst/>
                <a:cxnLst>
                  <a:cxn ang="0">
                    <a:pos x="0" y="92"/>
                  </a:cxn>
                  <a:cxn ang="0">
                    <a:pos x="0" y="0"/>
                  </a:cxn>
                  <a:cxn ang="0">
                    <a:pos x="519" y="0"/>
                  </a:cxn>
                  <a:cxn ang="0">
                    <a:pos x="519" y="227"/>
                  </a:cxn>
                </a:cxnLst>
                <a:rect l="0" t="0" r="r" b="b"/>
                <a:pathLst>
                  <a:path w="519" h="227">
                    <a:moveTo>
                      <a:pt x="0" y="92"/>
                    </a:moveTo>
                    <a:lnTo>
                      <a:pt x="0" y="0"/>
                    </a:lnTo>
                    <a:lnTo>
                      <a:pt x="519" y="0"/>
                    </a:lnTo>
                    <a:lnTo>
                      <a:pt x="519" y="227"/>
                    </a:lnTo>
                  </a:path>
                </a:pathLst>
              </a:custGeom>
              <a:noFill/>
              <a:ln w="12700" cap="rnd">
                <a:solidFill>
                  <a:srgbClr val="4677BF"/>
                </a:solidFill>
                <a:prstDash val="solid"/>
                <a:round/>
                <a:headEnd/>
                <a:tailEnd/>
              </a:ln>
            </p:spPr>
            <p:txBody>
              <a:bodyPr/>
              <a:lstStyle/>
              <a:p>
                <a:endParaRPr lang="en-US"/>
              </a:p>
            </p:txBody>
          </p:sp>
          <p:sp>
            <p:nvSpPr>
              <p:cNvPr id="530030" name="Freeform 622"/>
              <p:cNvSpPr>
                <a:spLocks/>
              </p:cNvSpPr>
              <p:nvPr/>
            </p:nvSpPr>
            <p:spPr bwMode="auto">
              <a:xfrm>
                <a:off x="4125" y="1374"/>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30031" name="Freeform 623"/>
              <p:cNvSpPr>
                <a:spLocks/>
              </p:cNvSpPr>
              <p:nvPr/>
            </p:nvSpPr>
            <p:spPr bwMode="auto">
              <a:xfrm>
                <a:off x="4144" y="1245"/>
                <a:ext cx="187" cy="134"/>
              </a:xfrm>
              <a:custGeom>
                <a:avLst/>
                <a:gdLst/>
                <a:ahLst/>
                <a:cxnLst>
                  <a:cxn ang="0">
                    <a:pos x="261" y="0"/>
                  </a:cxn>
                  <a:cxn ang="0">
                    <a:pos x="261" y="92"/>
                  </a:cxn>
                  <a:cxn ang="0">
                    <a:pos x="0" y="92"/>
                  </a:cxn>
                  <a:cxn ang="0">
                    <a:pos x="0" y="200"/>
                  </a:cxn>
                </a:cxnLst>
                <a:rect l="0" t="0" r="r" b="b"/>
                <a:pathLst>
                  <a:path w="261" h="200">
                    <a:moveTo>
                      <a:pt x="261" y="0"/>
                    </a:moveTo>
                    <a:lnTo>
                      <a:pt x="261" y="92"/>
                    </a:lnTo>
                    <a:lnTo>
                      <a:pt x="0" y="92"/>
                    </a:lnTo>
                    <a:lnTo>
                      <a:pt x="0" y="200"/>
                    </a:lnTo>
                  </a:path>
                </a:pathLst>
              </a:custGeom>
              <a:noFill/>
              <a:ln w="12700" cap="rnd">
                <a:solidFill>
                  <a:srgbClr val="4677BF"/>
                </a:solidFill>
                <a:prstDash val="solid"/>
                <a:round/>
                <a:headEnd/>
                <a:tailEnd/>
              </a:ln>
            </p:spPr>
            <p:txBody>
              <a:bodyPr/>
              <a:lstStyle/>
              <a:p>
                <a:endParaRPr lang="en-US"/>
              </a:p>
            </p:txBody>
          </p:sp>
          <p:sp>
            <p:nvSpPr>
              <p:cNvPr id="530032" name="Freeform 624"/>
              <p:cNvSpPr>
                <a:spLocks/>
              </p:cNvSpPr>
              <p:nvPr/>
            </p:nvSpPr>
            <p:spPr bwMode="auto">
              <a:xfrm>
                <a:off x="4125" y="1374"/>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30033" name="Text Box 625"/>
              <p:cNvSpPr txBox="1">
                <a:spLocks noChangeArrowheads="1"/>
              </p:cNvSpPr>
              <p:nvPr/>
            </p:nvSpPr>
            <p:spPr bwMode="auto">
              <a:xfrm>
                <a:off x="4716" y="1104"/>
                <a:ext cx="612" cy="346"/>
              </a:xfrm>
              <a:prstGeom prst="rect">
                <a:avLst/>
              </a:prstGeom>
              <a:noFill/>
              <a:ln w="9525">
                <a:noFill/>
                <a:miter lim="800000"/>
                <a:headEnd/>
                <a:tailEnd/>
              </a:ln>
              <a:effectLst/>
            </p:spPr>
            <p:txBody>
              <a:bodyPr>
                <a:spAutoFit/>
              </a:bodyPr>
              <a:lstStyle/>
              <a:p>
                <a:r>
                  <a:rPr lang="en-US" sz="1000" b="1" i="0">
                    <a:solidFill>
                      <a:schemeClr val="tx1"/>
                    </a:solidFill>
                  </a:rPr>
                  <a:t>Virtusa Offshore Network</a:t>
                </a:r>
              </a:p>
            </p:txBody>
          </p:sp>
          <p:sp>
            <p:nvSpPr>
              <p:cNvPr id="530034" name="Line 626"/>
              <p:cNvSpPr>
                <a:spLocks noChangeShapeType="1"/>
              </p:cNvSpPr>
              <p:nvPr/>
            </p:nvSpPr>
            <p:spPr bwMode="auto">
              <a:xfrm>
                <a:off x="4596" y="1632"/>
                <a:ext cx="336" cy="0"/>
              </a:xfrm>
              <a:prstGeom prst="line">
                <a:avLst/>
              </a:prstGeom>
              <a:noFill/>
              <a:ln w="9525">
                <a:solidFill>
                  <a:schemeClr val="tx1"/>
                </a:solidFill>
                <a:round/>
                <a:headEnd/>
                <a:tailEnd type="triangle" w="med" len="med"/>
              </a:ln>
              <a:effectLst/>
            </p:spPr>
            <p:txBody>
              <a:bodyPr/>
              <a:lstStyle/>
              <a:p>
                <a:endParaRPr lang="en-US"/>
              </a:p>
            </p:txBody>
          </p:sp>
          <p:sp>
            <p:nvSpPr>
              <p:cNvPr id="530035" name="Rectangle 627"/>
              <p:cNvSpPr>
                <a:spLocks noChangeArrowheads="1"/>
              </p:cNvSpPr>
              <p:nvPr/>
            </p:nvSpPr>
            <p:spPr bwMode="auto">
              <a:xfrm>
                <a:off x="4644" y="1592"/>
                <a:ext cx="192" cy="76"/>
              </a:xfrm>
              <a:prstGeom prst="rect">
                <a:avLst/>
              </a:prstGeom>
              <a:solidFill>
                <a:srgbClr val="FFFFFF"/>
              </a:solidFill>
              <a:ln w="9525">
                <a:noFill/>
                <a:miter lim="800000"/>
                <a:headEnd/>
                <a:tailEnd/>
              </a:ln>
            </p:spPr>
            <p:txBody>
              <a:bodyPr/>
              <a:lstStyle/>
              <a:p>
                <a:endParaRPr lang="en-US"/>
              </a:p>
            </p:txBody>
          </p:sp>
          <p:sp>
            <p:nvSpPr>
              <p:cNvPr id="530036" name="Rectangle 628"/>
              <p:cNvSpPr>
                <a:spLocks noChangeArrowheads="1"/>
              </p:cNvSpPr>
              <p:nvPr/>
            </p:nvSpPr>
            <p:spPr bwMode="auto">
              <a:xfrm>
                <a:off x="4636" y="1592"/>
                <a:ext cx="214" cy="67"/>
              </a:xfrm>
              <a:prstGeom prst="rect">
                <a:avLst/>
              </a:prstGeom>
              <a:noFill/>
              <a:ln w="9525">
                <a:noFill/>
                <a:miter lim="800000"/>
                <a:headEnd/>
                <a:tailEnd/>
              </a:ln>
            </p:spPr>
            <p:txBody>
              <a:bodyPr wrap="none" lIns="0" tIns="0" rIns="0" bIns="0">
                <a:spAutoFit/>
              </a:bodyPr>
              <a:lstStyle/>
              <a:p>
                <a:r>
                  <a:rPr lang="en-US" sz="700" b="1" i="0">
                    <a:solidFill>
                      <a:srgbClr val="333399"/>
                    </a:solidFill>
                    <a:latin typeface="Arial" charset="0"/>
                  </a:rPr>
                  <a:t>Execute</a:t>
                </a:r>
                <a:endParaRPr lang="en-US" b="1"/>
              </a:p>
            </p:txBody>
          </p:sp>
          <p:sp>
            <p:nvSpPr>
              <p:cNvPr id="530037" name="Text Box 629"/>
              <p:cNvSpPr txBox="1">
                <a:spLocks noChangeArrowheads="1"/>
              </p:cNvSpPr>
              <p:nvPr/>
            </p:nvSpPr>
            <p:spPr bwMode="auto">
              <a:xfrm>
                <a:off x="3968" y="1568"/>
                <a:ext cx="548" cy="289"/>
              </a:xfrm>
              <a:prstGeom prst="rect">
                <a:avLst/>
              </a:prstGeom>
              <a:noFill/>
              <a:ln w="9525">
                <a:noFill/>
                <a:miter lim="800000"/>
                <a:headEnd/>
                <a:tailEnd/>
              </a:ln>
              <a:effectLst/>
            </p:spPr>
            <p:txBody>
              <a:bodyPr>
                <a:spAutoFit/>
              </a:bodyPr>
              <a:lstStyle/>
              <a:p>
                <a:pPr algn="l"/>
                <a:r>
                  <a:rPr lang="en-US" sz="800" b="1" i="0">
                    <a:solidFill>
                      <a:schemeClr val="tx1"/>
                    </a:solidFill>
                  </a:rPr>
                  <a:t>Virtusa Offshore</a:t>
                </a:r>
              </a:p>
              <a:p>
                <a:pPr algn="l"/>
                <a:r>
                  <a:rPr lang="en-US" sz="800" b="1" i="0">
                    <a:solidFill>
                      <a:schemeClr val="tx1"/>
                    </a:solidFill>
                  </a:rPr>
                  <a:t>Testing team</a:t>
                </a:r>
              </a:p>
            </p:txBody>
          </p:sp>
        </p:grpSp>
        <p:pic>
          <p:nvPicPr>
            <p:cNvPr id="530038" name="Picture 630" descr="01"/>
            <p:cNvPicPr>
              <a:picLocks noChangeAspect="1" noChangeArrowheads="1"/>
            </p:cNvPicPr>
            <p:nvPr/>
          </p:nvPicPr>
          <p:blipFill>
            <a:blip r:embed="rId38" cstate="print"/>
            <a:srcRect/>
            <a:stretch>
              <a:fillRect/>
            </a:stretch>
          </p:blipFill>
          <p:spPr bwMode="auto">
            <a:xfrm>
              <a:off x="1468" y="2260"/>
              <a:ext cx="408" cy="408"/>
            </a:xfrm>
            <a:prstGeom prst="rect">
              <a:avLst/>
            </a:prstGeom>
            <a:noFill/>
            <a:ln w="9525">
              <a:solidFill>
                <a:srgbClr val="B2B2B2"/>
              </a:solidFill>
              <a:miter lim="800000"/>
              <a:headEnd/>
              <a:tailEnd/>
            </a:ln>
          </p:spPr>
        </p:pic>
      </p:grpSp>
      <p:grpSp>
        <p:nvGrpSpPr>
          <p:cNvPr id="29" name="Group 631"/>
          <p:cNvGrpSpPr>
            <a:grpSpLocks/>
          </p:cNvGrpSpPr>
          <p:nvPr/>
        </p:nvGrpSpPr>
        <p:grpSpPr bwMode="auto">
          <a:xfrm>
            <a:off x="400050" y="4733925"/>
            <a:ext cx="8305800" cy="1752600"/>
            <a:chOff x="252" y="2982"/>
            <a:chExt cx="5232" cy="1104"/>
          </a:xfrm>
        </p:grpSpPr>
        <p:sp>
          <p:nvSpPr>
            <p:cNvPr id="530040" name="Rectangle 632"/>
            <p:cNvSpPr>
              <a:spLocks noChangeArrowheads="1"/>
            </p:cNvSpPr>
            <p:nvPr/>
          </p:nvSpPr>
          <p:spPr bwMode="auto">
            <a:xfrm>
              <a:off x="252" y="2982"/>
              <a:ext cx="5232" cy="1104"/>
            </a:xfrm>
            <a:prstGeom prst="rect">
              <a:avLst/>
            </a:prstGeom>
            <a:solidFill>
              <a:srgbClr val="E1FFE1"/>
            </a:solidFill>
            <a:ln w="9525">
              <a:solidFill>
                <a:schemeClr val="tx1"/>
              </a:solidFill>
              <a:miter lim="800000"/>
              <a:headEnd/>
              <a:tailEnd/>
            </a:ln>
            <a:effectLst/>
          </p:spPr>
          <p:txBody>
            <a:bodyPr wrap="none" anchor="ctr"/>
            <a:lstStyle/>
            <a:p>
              <a:endParaRPr lang="en-US"/>
            </a:p>
          </p:txBody>
        </p:sp>
        <p:sp>
          <p:nvSpPr>
            <p:cNvPr id="530041" name="AutoShape 633"/>
            <p:cNvSpPr>
              <a:spLocks noChangeArrowheads="1"/>
            </p:cNvSpPr>
            <p:nvPr/>
          </p:nvSpPr>
          <p:spPr bwMode="auto">
            <a:xfrm>
              <a:off x="1196" y="3578"/>
              <a:ext cx="274" cy="111"/>
            </a:xfrm>
            <a:prstGeom prst="leftRightArrow">
              <a:avLst>
                <a:gd name="adj1" fmla="val 34611"/>
                <a:gd name="adj2" fmla="val 59243"/>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30042" name="Text Box 634"/>
            <p:cNvSpPr txBox="1">
              <a:spLocks noChangeArrowheads="1"/>
            </p:cNvSpPr>
            <p:nvPr/>
          </p:nvSpPr>
          <p:spPr bwMode="auto">
            <a:xfrm>
              <a:off x="1474" y="3805"/>
              <a:ext cx="445" cy="250"/>
            </a:xfrm>
            <a:prstGeom prst="rect">
              <a:avLst/>
            </a:prstGeom>
            <a:noFill/>
            <a:ln w="9525" algn="ctr">
              <a:noFill/>
              <a:miter lim="800000"/>
              <a:headEnd/>
              <a:tailEnd/>
            </a:ln>
            <a:effectLst/>
          </p:spPr>
          <p:txBody>
            <a:bodyPr wrap="none">
              <a:spAutoFit/>
            </a:bodyPr>
            <a:lstStyle/>
            <a:p>
              <a:r>
                <a:rPr lang="en-US" sz="1000" b="1" i="0">
                  <a:solidFill>
                    <a:schemeClr val="tx1"/>
                  </a:solidFill>
                </a:rPr>
                <a:t>Onsite</a:t>
              </a:r>
            </a:p>
            <a:p>
              <a:r>
                <a:rPr lang="en-US" sz="1000" b="1" i="0">
                  <a:solidFill>
                    <a:schemeClr val="tx1"/>
                  </a:solidFill>
                </a:rPr>
                <a:t>Meetings</a:t>
              </a:r>
            </a:p>
          </p:txBody>
        </p:sp>
        <p:grpSp>
          <p:nvGrpSpPr>
            <p:cNvPr id="30" name="Group 635"/>
            <p:cNvGrpSpPr>
              <a:grpSpLocks/>
            </p:cNvGrpSpPr>
            <p:nvPr/>
          </p:nvGrpSpPr>
          <p:grpSpPr bwMode="auto">
            <a:xfrm>
              <a:off x="1962" y="3563"/>
              <a:ext cx="343" cy="239"/>
              <a:chOff x="2168" y="3168"/>
              <a:chExt cx="376" cy="336"/>
            </a:xfrm>
          </p:grpSpPr>
          <p:sp>
            <p:nvSpPr>
              <p:cNvPr id="530044" name="AutoShape 636"/>
              <p:cNvSpPr>
                <a:spLocks noChangeArrowheads="1"/>
              </p:cNvSpPr>
              <p:nvPr/>
            </p:nvSpPr>
            <p:spPr bwMode="auto">
              <a:xfrm rot="10800000">
                <a:off x="216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30045" name="AutoShape 637"/>
              <p:cNvSpPr>
                <a:spLocks noChangeArrowheads="1"/>
              </p:cNvSpPr>
              <p:nvPr/>
            </p:nvSpPr>
            <p:spPr bwMode="auto">
              <a:xfrm rot="10800000">
                <a:off x="220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30046" name="AutoShape 638"/>
              <p:cNvSpPr>
                <a:spLocks noChangeArrowheads="1"/>
              </p:cNvSpPr>
              <p:nvPr/>
            </p:nvSpPr>
            <p:spPr bwMode="auto">
              <a:xfrm rot="10800000">
                <a:off x="2256"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30047" name="AutoShape 639"/>
              <p:cNvSpPr>
                <a:spLocks noChangeArrowheads="1"/>
              </p:cNvSpPr>
              <p:nvPr/>
            </p:nvSpPr>
            <p:spPr bwMode="auto">
              <a:xfrm rot="10800000">
                <a:off x="2304" y="3168"/>
                <a:ext cx="240" cy="336"/>
              </a:xfrm>
              <a:prstGeom prst="foldedCorner">
                <a:avLst>
                  <a:gd name="adj" fmla="val 12500"/>
                </a:avLst>
              </a:prstGeom>
              <a:solidFill>
                <a:schemeClr val="accent2"/>
              </a:solidFill>
              <a:ln w="9525">
                <a:solidFill>
                  <a:schemeClr val="tx1"/>
                </a:solidFill>
                <a:round/>
                <a:headEnd/>
                <a:tailEnd/>
              </a:ln>
              <a:effectLst/>
            </p:spPr>
            <p:txBody>
              <a:bodyPr wrap="none" anchor="ctr"/>
              <a:lstStyle/>
              <a:p>
                <a:endParaRPr lang="en-US"/>
              </a:p>
            </p:txBody>
          </p:sp>
        </p:grpSp>
        <p:sp>
          <p:nvSpPr>
            <p:cNvPr id="530048" name="Text Box 640"/>
            <p:cNvSpPr txBox="1">
              <a:spLocks noChangeArrowheads="1"/>
            </p:cNvSpPr>
            <p:nvPr/>
          </p:nvSpPr>
          <p:spPr bwMode="auto">
            <a:xfrm>
              <a:off x="1919" y="3835"/>
              <a:ext cx="622" cy="155"/>
            </a:xfrm>
            <a:prstGeom prst="rect">
              <a:avLst/>
            </a:prstGeom>
            <a:noFill/>
            <a:ln w="9525">
              <a:noFill/>
              <a:miter lim="800000"/>
              <a:headEnd/>
              <a:tailEnd/>
            </a:ln>
            <a:effectLst/>
          </p:spPr>
          <p:txBody>
            <a:bodyPr wrap="none">
              <a:spAutoFit/>
            </a:bodyPr>
            <a:lstStyle/>
            <a:p>
              <a:pPr algn="l"/>
              <a:r>
                <a:rPr lang="en-US" sz="1000" b="1" i="0">
                  <a:solidFill>
                    <a:schemeClr val="tx1"/>
                  </a:solidFill>
                </a:rPr>
                <a:t>Test Artifacts</a:t>
              </a:r>
            </a:p>
          </p:txBody>
        </p:sp>
        <p:sp>
          <p:nvSpPr>
            <p:cNvPr id="530049" name="AutoShape 641"/>
            <p:cNvSpPr>
              <a:spLocks noChangeArrowheads="1"/>
            </p:cNvSpPr>
            <p:nvPr/>
          </p:nvSpPr>
          <p:spPr bwMode="auto">
            <a:xfrm>
              <a:off x="2312" y="3574"/>
              <a:ext cx="274" cy="111"/>
            </a:xfrm>
            <a:prstGeom prst="leftRightArrow">
              <a:avLst>
                <a:gd name="adj1" fmla="val 34611"/>
                <a:gd name="adj2" fmla="val 59243"/>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30050" name="AutoShape 642"/>
            <p:cNvSpPr>
              <a:spLocks noChangeArrowheads="1"/>
            </p:cNvSpPr>
            <p:nvPr/>
          </p:nvSpPr>
          <p:spPr bwMode="auto">
            <a:xfrm>
              <a:off x="3363" y="3574"/>
              <a:ext cx="273" cy="111"/>
            </a:xfrm>
            <a:prstGeom prst="leftRightArrow">
              <a:avLst>
                <a:gd name="adj1" fmla="val 34611"/>
                <a:gd name="adj2" fmla="val 59027"/>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grpSp>
          <p:nvGrpSpPr>
            <p:cNvPr id="31" name="Group 643"/>
            <p:cNvGrpSpPr>
              <a:grpSpLocks/>
            </p:cNvGrpSpPr>
            <p:nvPr/>
          </p:nvGrpSpPr>
          <p:grpSpPr bwMode="auto">
            <a:xfrm>
              <a:off x="3428" y="3375"/>
              <a:ext cx="155" cy="90"/>
              <a:chOff x="3670" y="3521"/>
              <a:chExt cx="69" cy="61"/>
            </a:xfrm>
          </p:grpSpPr>
          <p:sp>
            <p:nvSpPr>
              <p:cNvPr id="530052" name="Freeform 644"/>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solidFill>
                <a:srgbClr val="E8EEF7"/>
              </a:solidFill>
              <a:ln w="0">
                <a:solidFill>
                  <a:srgbClr val="000000"/>
                </a:solidFill>
                <a:prstDash val="solid"/>
                <a:round/>
                <a:headEnd/>
                <a:tailEnd/>
              </a:ln>
            </p:spPr>
            <p:txBody>
              <a:bodyPr/>
              <a:lstStyle/>
              <a:p>
                <a:endParaRPr lang="en-US"/>
              </a:p>
            </p:txBody>
          </p:sp>
          <p:sp>
            <p:nvSpPr>
              <p:cNvPr id="530053" name="Freeform 645"/>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noFill/>
              <a:ln w="3175" cap="rnd">
                <a:solidFill>
                  <a:srgbClr val="000000"/>
                </a:solidFill>
                <a:prstDash val="solid"/>
                <a:round/>
                <a:headEnd/>
                <a:tailEnd/>
              </a:ln>
            </p:spPr>
            <p:txBody>
              <a:bodyPr/>
              <a:lstStyle/>
              <a:p>
                <a:endParaRPr lang="en-US"/>
              </a:p>
            </p:txBody>
          </p:sp>
          <p:sp>
            <p:nvSpPr>
              <p:cNvPr id="530054" name="Rectangle 646"/>
              <p:cNvSpPr>
                <a:spLocks noChangeArrowheads="1"/>
              </p:cNvSpPr>
              <p:nvPr/>
            </p:nvSpPr>
            <p:spPr bwMode="auto">
              <a:xfrm>
                <a:off x="3683" y="3545"/>
                <a:ext cx="42" cy="37"/>
              </a:xfrm>
              <a:prstGeom prst="rect">
                <a:avLst/>
              </a:prstGeom>
              <a:solidFill>
                <a:srgbClr val="E8EEF7"/>
              </a:solidFill>
              <a:ln w="9525">
                <a:noFill/>
                <a:miter lim="800000"/>
                <a:headEnd/>
                <a:tailEnd/>
              </a:ln>
            </p:spPr>
            <p:txBody>
              <a:bodyPr/>
              <a:lstStyle/>
              <a:p>
                <a:endParaRPr lang="en-US"/>
              </a:p>
            </p:txBody>
          </p:sp>
          <p:sp>
            <p:nvSpPr>
              <p:cNvPr id="530055" name="Rectangle 647"/>
              <p:cNvSpPr>
                <a:spLocks noChangeArrowheads="1"/>
              </p:cNvSpPr>
              <p:nvPr/>
            </p:nvSpPr>
            <p:spPr bwMode="auto">
              <a:xfrm>
                <a:off x="3683" y="3545"/>
                <a:ext cx="42" cy="37"/>
              </a:xfrm>
              <a:prstGeom prst="rect">
                <a:avLst/>
              </a:prstGeom>
              <a:noFill/>
              <a:ln w="3175" cap="rnd">
                <a:solidFill>
                  <a:srgbClr val="000000"/>
                </a:solidFill>
                <a:round/>
                <a:headEnd/>
                <a:tailEnd/>
              </a:ln>
            </p:spPr>
            <p:txBody>
              <a:bodyPr/>
              <a:lstStyle/>
              <a:p>
                <a:endParaRPr lang="en-US"/>
              </a:p>
            </p:txBody>
          </p:sp>
          <p:sp>
            <p:nvSpPr>
              <p:cNvPr id="530056" name="Freeform 648"/>
              <p:cNvSpPr>
                <a:spLocks noEditPoints="1"/>
              </p:cNvSpPr>
              <p:nvPr/>
            </p:nvSpPr>
            <p:spPr bwMode="auto">
              <a:xfrm>
                <a:off x="3696" y="3554"/>
                <a:ext cx="16" cy="20"/>
              </a:xfrm>
              <a:custGeom>
                <a:avLst/>
                <a:gdLst/>
                <a:ahLst/>
                <a:cxnLst>
                  <a:cxn ang="0">
                    <a:pos x="0" y="7"/>
                  </a:cxn>
                  <a:cxn ang="0">
                    <a:pos x="6" y="7"/>
                  </a:cxn>
                  <a:cxn ang="0">
                    <a:pos x="6" y="0"/>
                  </a:cxn>
                  <a:cxn ang="0">
                    <a:pos x="0" y="0"/>
                  </a:cxn>
                  <a:cxn ang="0">
                    <a:pos x="0" y="7"/>
                  </a:cxn>
                  <a:cxn ang="0">
                    <a:pos x="10" y="7"/>
                  </a:cxn>
                  <a:cxn ang="0">
                    <a:pos x="16" y="7"/>
                  </a:cxn>
                  <a:cxn ang="0">
                    <a:pos x="16" y="0"/>
                  </a:cxn>
                  <a:cxn ang="0">
                    <a:pos x="10" y="0"/>
                  </a:cxn>
                  <a:cxn ang="0">
                    <a:pos x="10" y="7"/>
                  </a:cxn>
                  <a:cxn ang="0">
                    <a:pos x="19" y="7"/>
                  </a:cxn>
                  <a:cxn ang="0">
                    <a:pos x="25" y="7"/>
                  </a:cxn>
                  <a:cxn ang="0">
                    <a:pos x="25" y="0"/>
                  </a:cxn>
                  <a:cxn ang="0">
                    <a:pos x="19" y="0"/>
                  </a:cxn>
                  <a:cxn ang="0">
                    <a:pos x="19" y="7"/>
                  </a:cxn>
                  <a:cxn ang="0">
                    <a:pos x="0" y="18"/>
                  </a:cxn>
                  <a:cxn ang="0">
                    <a:pos x="6" y="18"/>
                  </a:cxn>
                  <a:cxn ang="0">
                    <a:pos x="6" y="11"/>
                  </a:cxn>
                  <a:cxn ang="0">
                    <a:pos x="0" y="11"/>
                  </a:cxn>
                  <a:cxn ang="0">
                    <a:pos x="0" y="18"/>
                  </a:cxn>
                  <a:cxn ang="0">
                    <a:pos x="10" y="18"/>
                  </a:cxn>
                  <a:cxn ang="0">
                    <a:pos x="16" y="18"/>
                  </a:cxn>
                  <a:cxn ang="0">
                    <a:pos x="16" y="11"/>
                  </a:cxn>
                  <a:cxn ang="0">
                    <a:pos x="10" y="11"/>
                  </a:cxn>
                  <a:cxn ang="0">
                    <a:pos x="10" y="18"/>
                  </a:cxn>
                  <a:cxn ang="0">
                    <a:pos x="19" y="18"/>
                  </a:cxn>
                  <a:cxn ang="0">
                    <a:pos x="25" y="18"/>
                  </a:cxn>
                  <a:cxn ang="0">
                    <a:pos x="25" y="11"/>
                  </a:cxn>
                  <a:cxn ang="0">
                    <a:pos x="19" y="11"/>
                  </a:cxn>
                  <a:cxn ang="0">
                    <a:pos x="19" y="18"/>
                  </a:cxn>
                  <a:cxn ang="0">
                    <a:pos x="0" y="29"/>
                  </a:cxn>
                  <a:cxn ang="0">
                    <a:pos x="6" y="29"/>
                  </a:cxn>
                  <a:cxn ang="0">
                    <a:pos x="6" y="22"/>
                  </a:cxn>
                  <a:cxn ang="0">
                    <a:pos x="0" y="22"/>
                  </a:cxn>
                  <a:cxn ang="0">
                    <a:pos x="0" y="29"/>
                  </a:cxn>
                  <a:cxn ang="0">
                    <a:pos x="10" y="29"/>
                  </a:cxn>
                  <a:cxn ang="0">
                    <a:pos x="16" y="29"/>
                  </a:cxn>
                  <a:cxn ang="0">
                    <a:pos x="16" y="22"/>
                  </a:cxn>
                  <a:cxn ang="0">
                    <a:pos x="10" y="22"/>
                  </a:cxn>
                  <a:cxn ang="0">
                    <a:pos x="10" y="29"/>
                  </a:cxn>
                  <a:cxn ang="0">
                    <a:pos x="19" y="29"/>
                  </a:cxn>
                  <a:cxn ang="0">
                    <a:pos x="25" y="29"/>
                  </a:cxn>
                  <a:cxn ang="0">
                    <a:pos x="25" y="22"/>
                  </a:cxn>
                  <a:cxn ang="0">
                    <a:pos x="19" y="22"/>
                  </a:cxn>
                  <a:cxn ang="0">
                    <a:pos x="19" y="29"/>
                  </a:cxn>
                </a:cxnLst>
                <a:rect l="0" t="0" r="r" b="b"/>
                <a:pathLst>
                  <a:path w="25" h="29">
                    <a:moveTo>
                      <a:pt x="0" y="7"/>
                    </a:moveTo>
                    <a:lnTo>
                      <a:pt x="6" y="7"/>
                    </a:lnTo>
                    <a:lnTo>
                      <a:pt x="6" y="0"/>
                    </a:lnTo>
                    <a:lnTo>
                      <a:pt x="0" y="0"/>
                    </a:lnTo>
                    <a:lnTo>
                      <a:pt x="0" y="7"/>
                    </a:lnTo>
                    <a:close/>
                    <a:moveTo>
                      <a:pt x="10" y="7"/>
                    </a:moveTo>
                    <a:lnTo>
                      <a:pt x="16" y="7"/>
                    </a:lnTo>
                    <a:lnTo>
                      <a:pt x="16" y="0"/>
                    </a:lnTo>
                    <a:lnTo>
                      <a:pt x="10" y="0"/>
                    </a:lnTo>
                    <a:lnTo>
                      <a:pt x="10" y="7"/>
                    </a:lnTo>
                    <a:close/>
                    <a:moveTo>
                      <a:pt x="19" y="7"/>
                    </a:moveTo>
                    <a:lnTo>
                      <a:pt x="25" y="7"/>
                    </a:lnTo>
                    <a:lnTo>
                      <a:pt x="25" y="0"/>
                    </a:lnTo>
                    <a:lnTo>
                      <a:pt x="19" y="0"/>
                    </a:lnTo>
                    <a:lnTo>
                      <a:pt x="19" y="7"/>
                    </a:lnTo>
                    <a:close/>
                    <a:moveTo>
                      <a:pt x="0" y="18"/>
                    </a:moveTo>
                    <a:lnTo>
                      <a:pt x="6" y="18"/>
                    </a:lnTo>
                    <a:lnTo>
                      <a:pt x="6" y="11"/>
                    </a:lnTo>
                    <a:lnTo>
                      <a:pt x="0" y="11"/>
                    </a:lnTo>
                    <a:lnTo>
                      <a:pt x="0" y="18"/>
                    </a:lnTo>
                    <a:close/>
                    <a:moveTo>
                      <a:pt x="10" y="18"/>
                    </a:moveTo>
                    <a:lnTo>
                      <a:pt x="16" y="18"/>
                    </a:lnTo>
                    <a:lnTo>
                      <a:pt x="16" y="11"/>
                    </a:lnTo>
                    <a:lnTo>
                      <a:pt x="10" y="11"/>
                    </a:lnTo>
                    <a:lnTo>
                      <a:pt x="10" y="18"/>
                    </a:lnTo>
                    <a:close/>
                    <a:moveTo>
                      <a:pt x="19" y="18"/>
                    </a:moveTo>
                    <a:lnTo>
                      <a:pt x="25" y="18"/>
                    </a:lnTo>
                    <a:lnTo>
                      <a:pt x="25" y="11"/>
                    </a:lnTo>
                    <a:lnTo>
                      <a:pt x="19" y="11"/>
                    </a:lnTo>
                    <a:lnTo>
                      <a:pt x="19" y="18"/>
                    </a:lnTo>
                    <a:close/>
                    <a:moveTo>
                      <a:pt x="0" y="29"/>
                    </a:moveTo>
                    <a:lnTo>
                      <a:pt x="6" y="29"/>
                    </a:lnTo>
                    <a:lnTo>
                      <a:pt x="6" y="22"/>
                    </a:lnTo>
                    <a:lnTo>
                      <a:pt x="0" y="22"/>
                    </a:lnTo>
                    <a:lnTo>
                      <a:pt x="0" y="29"/>
                    </a:lnTo>
                    <a:close/>
                    <a:moveTo>
                      <a:pt x="10" y="29"/>
                    </a:moveTo>
                    <a:lnTo>
                      <a:pt x="16" y="29"/>
                    </a:lnTo>
                    <a:lnTo>
                      <a:pt x="16" y="22"/>
                    </a:lnTo>
                    <a:lnTo>
                      <a:pt x="10" y="22"/>
                    </a:lnTo>
                    <a:lnTo>
                      <a:pt x="10" y="29"/>
                    </a:lnTo>
                    <a:close/>
                    <a:moveTo>
                      <a:pt x="19" y="29"/>
                    </a:moveTo>
                    <a:lnTo>
                      <a:pt x="25" y="29"/>
                    </a:lnTo>
                    <a:lnTo>
                      <a:pt x="25" y="22"/>
                    </a:lnTo>
                    <a:lnTo>
                      <a:pt x="19" y="22"/>
                    </a:lnTo>
                    <a:lnTo>
                      <a:pt x="19" y="29"/>
                    </a:lnTo>
                    <a:close/>
                  </a:path>
                </a:pathLst>
              </a:custGeom>
              <a:solidFill>
                <a:srgbClr val="E8EEF7"/>
              </a:solidFill>
              <a:ln w="9525">
                <a:noFill/>
                <a:round/>
                <a:headEnd/>
                <a:tailEnd/>
              </a:ln>
            </p:spPr>
            <p:txBody>
              <a:bodyPr/>
              <a:lstStyle/>
              <a:p>
                <a:endParaRPr lang="en-US"/>
              </a:p>
            </p:txBody>
          </p:sp>
          <p:sp>
            <p:nvSpPr>
              <p:cNvPr id="530057" name="Rectangle 649"/>
              <p:cNvSpPr>
                <a:spLocks noChangeArrowheads="1"/>
              </p:cNvSpPr>
              <p:nvPr/>
            </p:nvSpPr>
            <p:spPr bwMode="auto">
              <a:xfrm>
                <a:off x="3696" y="3554"/>
                <a:ext cx="4" cy="5"/>
              </a:xfrm>
              <a:prstGeom prst="rect">
                <a:avLst/>
              </a:prstGeom>
              <a:noFill/>
              <a:ln w="3175" cap="rnd">
                <a:solidFill>
                  <a:srgbClr val="000000"/>
                </a:solidFill>
                <a:round/>
                <a:headEnd/>
                <a:tailEnd/>
              </a:ln>
            </p:spPr>
            <p:txBody>
              <a:bodyPr/>
              <a:lstStyle/>
              <a:p>
                <a:endParaRPr lang="en-US"/>
              </a:p>
            </p:txBody>
          </p:sp>
          <p:sp>
            <p:nvSpPr>
              <p:cNvPr id="530058" name="Rectangle 650"/>
              <p:cNvSpPr>
                <a:spLocks noChangeArrowheads="1"/>
              </p:cNvSpPr>
              <p:nvPr/>
            </p:nvSpPr>
            <p:spPr bwMode="auto">
              <a:xfrm>
                <a:off x="3702" y="3554"/>
                <a:ext cx="4" cy="5"/>
              </a:xfrm>
              <a:prstGeom prst="rect">
                <a:avLst/>
              </a:prstGeom>
              <a:noFill/>
              <a:ln w="3175" cap="rnd">
                <a:solidFill>
                  <a:srgbClr val="000000"/>
                </a:solidFill>
                <a:round/>
                <a:headEnd/>
                <a:tailEnd/>
              </a:ln>
            </p:spPr>
            <p:txBody>
              <a:bodyPr/>
              <a:lstStyle/>
              <a:p>
                <a:endParaRPr lang="en-US"/>
              </a:p>
            </p:txBody>
          </p:sp>
          <p:sp>
            <p:nvSpPr>
              <p:cNvPr id="530059" name="Rectangle 651"/>
              <p:cNvSpPr>
                <a:spLocks noChangeArrowheads="1"/>
              </p:cNvSpPr>
              <p:nvPr/>
            </p:nvSpPr>
            <p:spPr bwMode="auto">
              <a:xfrm>
                <a:off x="3708" y="3554"/>
                <a:ext cx="4" cy="5"/>
              </a:xfrm>
              <a:prstGeom prst="rect">
                <a:avLst/>
              </a:prstGeom>
              <a:noFill/>
              <a:ln w="3175" cap="rnd">
                <a:solidFill>
                  <a:srgbClr val="000000"/>
                </a:solidFill>
                <a:round/>
                <a:headEnd/>
                <a:tailEnd/>
              </a:ln>
            </p:spPr>
            <p:txBody>
              <a:bodyPr/>
              <a:lstStyle/>
              <a:p>
                <a:endParaRPr lang="en-US"/>
              </a:p>
            </p:txBody>
          </p:sp>
          <p:sp>
            <p:nvSpPr>
              <p:cNvPr id="530060" name="Rectangle 652"/>
              <p:cNvSpPr>
                <a:spLocks noChangeArrowheads="1"/>
              </p:cNvSpPr>
              <p:nvPr/>
            </p:nvSpPr>
            <p:spPr bwMode="auto">
              <a:xfrm>
                <a:off x="3696" y="3562"/>
                <a:ext cx="4" cy="4"/>
              </a:xfrm>
              <a:prstGeom prst="rect">
                <a:avLst/>
              </a:prstGeom>
              <a:noFill/>
              <a:ln w="3175" cap="rnd">
                <a:solidFill>
                  <a:srgbClr val="000000"/>
                </a:solidFill>
                <a:round/>
                <a:headEnd/>
                <a:tailEnd/>
              </a:ln>
            </p:spPr>
            <p:txBody>
              <a:bodyPr/>
              <a:lstStyle/>
              <a:p>
                <a:endParaRPr lang="en-US"/>
              </a:p>
            </p:txBody>
          </p:sp>
          <p:sp>
            <p:nvSpPr>
              <p:cNvPr id="530061" name="Rectangle 653"/>
              <p:cNvSpPr>
                <a:spLocks noChangeArrowheads="1"/>
              </p:cNvSpPr>
              <p:nvPr/>
            </p:nvSpPr>
            <p:spPr bwMode="auto">
              <a:xfrm>
                <a:off x="3708" y="3562"/>
                <a:ext cx="4" cy="4"/>
              </a:xfrm>
              <a:prstGeom prst="rect">
                <a:avLst/>
              </a:prstGeom>
              <a:noFill/>
              <a:ln w="3175" cap="rnd">
                <a:solidFill>
                  <a:srgbClr val="000000"/>
                </a:solidFill>
                <a:round/>
                <a:headEnd/>
                <a:tailEnd/>
              </a:ln>
            </p:spPr>
            <p:txBody>
              <a:bodyPr/>
              <a:lstStyle/>
              <a:p>
                <a:endParaRPr lang="en-US"/>
              </a:p>
            </p:txBody>
          </p:sp>
          <p:sp>
            <p:nvSpPr>
              <p:cNvPr id="530062" name="Rectangle 654"/>
              <p:cNvSpPr>
                <a:spLocks noChangeArrowheads="1"/>
              </p:cNvSpPr>
              <p:nvPr/>
            </p:nvSpPr>
            <p:spPr bwMode="auto">
              <a:xfrm>
                <a:off x="3696" y="3569"/>
                <a:ext cx="4" cy="5"/>
              </a:xfrm>
              <a:prstGeom prst="rect">
                <a:avLst/>
              </a:prstGeom>
              <a:noFill/>
              <a:ln w="3175" cap="rnd">
                <a:solidFill>
                  <a:srgbClr val="000000"/>
                </a:solidFill>
                <a:round/>
                <a:headEnd/>
                <a:tailEnd/>
              </a:ln>
            </p:spPr>
            <p:txBody>
              <a:bodyPr/>
              <a:lstStyle/>
              <a:p>
                <a:endParaRPr lang="en-US"/>
              </a:p>
            </p:txBody>
          </p:sp>
          <p:sp>
            <p:nvSpPr>
              <p:cNvPr id="530063" name="Rectangle 655"/>
              <p:cNvSpPr>
                <a:spLocks noChangeArrowheads="1"/>
              </p:cNvSpPr>
              <p:nvPr/>
            </p:nvSpPr>
            <p:spPr bwMode="auto">
              <a:xfrm>
                <a:off x="3702" y="3569"/>
                <a:ext cx="4" cy="5"/>
              </a:xfrm>
              <a:prstGeom prst="rect">
                <a:avLst/>
              </a:prstGeom>
              <a:noFill/>
              <a:ln w="3175" cap="rnd">
                <a:solidFill>
                  <a:srgbClr val="000000"/>
                </a:solidFill>
                <a:round/>
                <a:headEnd/>
                <a:tailEnd/>
              </a:ln>
            </p:spPr>
            <p:txBody>
              <a:bodyPr/>
              <a:lstStyle/>
              <a:p>
                <a:endParaRPr lang="en-US"/>
              </a:p>
            </p:txBody>
          </p:sp>
          <p:sp>
            <p:nvSpPr>
              <p:cNvPr id="530064" name="Rectangle 656"/>
              <p:cNvSpPr>
                <a:spLocks noChangeArrowheads="1"/>
              </p:cNvSpPr>
              <p:nvPr/>
            </p:nvSpPr>
            <p:spPr bwMode="auto">
              <a:xfrm>
                <a:off x="3708" y="3569"/>
                <a:ext cx="4" cy="5"/>
              </a:xfrm>
              <a:prstGeom prst="rect">
                <a:avLst/>
              </a:prstGeom>
              <a:noFill/>
              <a:ln w="3175" cap="rnd">
                <a:solidFill>
                  <a:srgbClr val="000000"/>
                </a:solidFill>
                <a:round/>
                <a:headEnd/>
                <a:tailEnd/>
              </a:ln>
            </p:spPr>
            <p:txBody>
              <a:bodyPr/>
              <a:lstStyle/>
              <a:p>
                <a:endParaRPr lang="en-US"/>
              </a:p>
            </p:txBody>
          </p:sp>
        </p:grpSp>
        <p:sp>
          <p:nvSpPr>
            <p:cNvPr id="530065" name="Rectangle 657"/>
            <p:cNvSpPr>
              <a:spLocks noChangeArrowheads="1"/>
            </p:cNvSpPr>
            <p:nvPr/>
          </p:nvSpPr>
          <p:spPr bwMode="auto">
            <a:xfrm>
              <a:off x="3407" y="3471"/>
              <a:ext cx="218" cy="96"/>
            </a:xfrm>
            <a:prstGeom prst="rect">
              <a:avLst/>
            </a:prstGeom>
            <a:noFill/>
            <a:ln w="9525">
              <a:noFill/>
              <a:miter lim="800000"/>
              <a:headEnd/>
              <a:tailEnd/>
            </a:ln>
          </p:spPr>
          <p:txBody>
            <a:bodyPr lIns="0" tIns="0" rIns="0" bIns="0">
              <a:spAutoFit/>
            </a:bodyPr>
            <a:lstStyle/>
            <a:p>
              <a:r>
                <a:rPr lang="en-US" sz="1000" b="1" i="0">
                  <a:solidFill>
                    <a:srgbClr val="000000"/>
                  </a:solidFill>
                </a:rPr>
                <a:t>VOIP</a:t>
              </a:r>
              <a:endParaRPr lang="en-US" sz="1000" b="1"/>
            </a:p>
          </p:txBody>
        </p:sp>
        <p:grpSp>
          <p:nvGrpSpPr>
            <p:cNvPr id="530011" name="Group 658"/>
            <p:cNvGrpSpPr>
              <a:grpSpLocks/>
            </p:cNvGrpSpPr>
            <p:nvPr/>
          </p:nvGrpSpPr>
          <p:grpSpPr bwMode="auto">
            <a:xfrm>
              <a:off x="3407" y="3711"/>
              <a:ext cx="175" cy="68"/>
              <a:chOff x="3130" y="3568"/>
              <a:chExt cx="125" cy="62"/>
            </a:xfrm>
          </p:grpSpPr>
          <p:sp>
            <p:nvSpPr>
              <p:cNvPr id="530067" name="Rectangle 659"/>
              <p:cNvSpPr>
                <a:spLocks noChangeArrowheads="1"/>
              </p:cNvSpPr>
              <p:nvPr/>
            </p:nvSpPr>
            <p:spPr bwMode="auto">
              <a:xfrm>
                <a:off x="3130" y="3568"/>
                <a:ext cx="125" cy="62"/>
              </a:xfrm>
              <a:prstGeom prst="rect">
                <a:avLst/>
              </a:prstGeom>
              <a:solidFill>
                <a:srgbClr val="FFFFFF"/>
              </a:solidFill>
              <a:ln w="9525">
                <a:noFill/>
                <a:miter lim="800000"/>
                <a:headEnd/>
                <a:tailEnd/>
              </a:ln>
            </p:spPr>
            <p:txBody>
              <a:bodyPr/>
              <a:lstStyle/>
              <a:p>
                <a:endParaRPr lang="en-US"/>
              </a:p>
            </p:txBody>
          </p:sp>
          <p:sp>
            <p:nvSpPr>
              <p:cNvPr id="530068" name="Rectangle 660"/>
              <p:cNvSpPr>
                <a:spLocks noChangeArrowheads="1"/>
              </p:cNvSpPr>
              <p:nvPr/>
            </p:nvSpPr>
            <p:spPr bwMode="auto">
              <a:xfrm>
                <a:off x="3130" y="3568"/>
                <a:ext cx="125" cy="62"/>
              </a:xfrm>
              <a:prstGeom prst="rect">
                <a:avLst/>
              </a:prstGeom>
              <a:noFill/>
              <a:ln w="3175" cap="rnd">
                <a:solidFill>
                  <a:srgbClr val="000000"/>
                </a:solidFill>
                <a:round/>
                <a:headEnd/>
                <a:tailEnd/>
              </a:ln>
            </p:spPr>
            <p:txBody>
              <a:bodyPr/>
              <a:lstStyle/>
              <a:p>
                <a:endParaRPr lang="en-US"/>
              </a:p>
            </p:txBody>
          </p:sp>
          <p:sp>
            <p:nvSpPr>
              <p:cNvPr id="530069" name="Rectangle 661"/>
              <p:cNvSpPr>
                <a:spLocks noChangeArrowheads="1"/>
              </p:cNvSpPr>
              <p:nvPr/>
            </p:nvSpPr>
            <p:spPr bwMode="auto">
              <a:xfrm>
                <a:off x="3235" y="3572"/>
                <a:ext cx="12" cy="14"/>
              </a:xfrm>
              <a:prstGeom prst="rect">
                <a:avLst/>
              </a:prstGeom>
              <a:solidFill>
                <a:srgbClr val="FFFFFF"/>
              </a:solidFill>
              <a:ln w="9525">
                <a:noFill/>
                <a:miter lim="800000"/>
                <a:headEnd/>
                <a:tailEnd/>
              </a:ln>
            </p:spPr>
            <p:txBody>
              <a:bodyPr/>
              <a:lstStyle/>
              <a:p>
                <a:endParaRPr lang="en-US"/>
              </a:p>
            </p:txBody>
          </p:sp>
          <p:sp>
            <p:nvSpPr>
              <p:cNvPr id="530070" name="Rectangle 662"/>
              <p:cNvSpPr>
                <a:spLocks noChangeArrowheads="1"/>
              </p:cNvSpPr>
              <p:nvPr/>
            </p:nvSpPr>
            <p:spPr bwMode="auto">
              <a:xfrm>
                <a:off x="3235" y="3572"/>
                <a:ext cx="12" cy="14"/>
              </a:xfrm>
              <a:prstGeom prst="rect">
                <a:avLst/>
              </a:prstGeom>
              <a:noFill/>
              <a:ln w="3175" cap="rnd">
                <a:solidFill>
                  <a:srgbClr val="000000"/>
                </a:solidFill>
                <a:round/>
                <a:headEnd/>
                <a:tailEnd/>
              </a:ln>
            </p:spPr>
            <p:txBody>
              <a:bodyPr/>
              <a:lstStyle/>
              <a:p>
                <a:endParaRPr lang="en-US"/>
              </a:p>
            </p:txBody>
          </p:sp>
          <p:sp>
            <p:nvSpPr>
              <p:cNvPr id="530071" name="Freeform 663"/>
              <p:cNvSpPr>
                <a:spLocks/>
              </p:cNvSpPr>
              <p:nvPr/>
            </p:nvSpPr>
            <p:spPr bwMode="auto">
              <a:xfrm>
                <a:off x="3223" y="3573"/>
                <a:ext cx="25" cy="5"/>
              </a:xfrm>
              <a:custGeom>
                <a:avLst/>
                <a:gdLst/>
                <a:ahLst/>
                <a:cxnLst>
                  <a:cxn ang="0">
                    <a:pos x="0" y="4"/>
                  </a:cxn>
                  <a:cxn ang="0">
                    <a:pos x="9" y="2"/>
                  </a:cxn>
                  <a:cxn ang="0">
                    <a:pos x="10" y="4"/>
                  </a:cxn>
                  <a:cxn ang="0">
                    <a:pos x="18" y="5"/>
                  </a:cxn>
                  <a:cxn ang="0">
                    <a:pos x="19" y="4"/>
                  </a:cxn>
                  <a:cxn ang="0">
                    <a:pos x="28" y="2"/>
                  </a:cxn>
                  <a:cxn ang="0">
                    <a:pos x="29" y="4"/>
                  </a:cxn>
                  <a:cxn ang="0">
                    <a:pos x="37" y="5"/>
                  </a:cxn>
                  <a:cxn ang="0">
                    <a:pos x="38" y="4"/>
                  </a:cxn>
                </a:cxnLst>
                <a:rect l="0" t="0" r="r" b="b"/>
                <a:pathLst>
                  <a:path w="38" h="7">
                    <a:moveTo>
                      <a:pt x="0" y="4"/>
                    </a:moveTo>
                    <a:cubicBezTo>
                      <a:pt x="2" y="1"/>
                      <a:pt x="6" y="0"/>
                      <a:pt x="9" y="2"/>
                    </a:cubicBezTo>
                    <a:cubicBezTo>
                      <a:pt x="9" y="3"/>
                      <a:pt x="10" y="3"/>
                      <a:pt x="10" y="4"/>
                    </a:cubicBezTo>
                    <a:cubicBezTo>
                      <a:pt x="12" y="6"/>
                      <a:pt x="15" y="7"/>
                      <a:pt x="18" y="5"/>
                    </a:cubicBezTo>
                    <a:cubicBezTo>
                      <a:pt x="19" y="4"/>
                      <a:pt x="19" y="4"/>
                      <a:pt x="19" y="4"/>
                    </a:cubicBezTo>
                    <a:cubicBezTo>
                      <a:pt x="21" y="1"/>
                      <a:pt x="25" y="0"/>
                      <a:pt x="28" y="2"/>
                    </a:cubicBezTo>
                    <a:cubicBezTo>
                      <a:pt x="28" y="3"/>
                      <a:pt x="28" y="3"/>
                      <a:pt x="29" y="4"/>
                    </a:cubicBezTo>
                    <a:cubicBezTo>
                      <a:pt x="31" y="6"/>
                      <a:pt x="35" y="7"/>
                      <a:pt x="37" y="5"/>
                    </a:cubicBezTo>
                    <a:cubicBezTo>
                      <a:pt x="38" y="4"/>
                      <a:pt x="38" y="4"/>
                      <a:pt x="38" y="4"/>
                    </a:cubicBezTo>
                  </a:path>
                </a:pathLst>
              </a:custGeom>
              <a:noFill/>
              <a:ln w="3175" cap="rnd">
                <a:solidFill>
                  <a:srgbClr val="000000"/>
                </a:solidFill>
                <a:prstDash val="solid"/>
                <a:round/>
                <a:headEnd/>
                <a:tailEnd/>
              </a:ln>
            </p:spPr>
            <p:txBody>
              <a:bodyPr/>
              <a:lstStyle/>
              <a:p>
                <a:endParaRPr lang="en-US"/>
              </a:p>
            </p:txBody>
          </p:sp>
          <p:sp>
            <p:nvSpPr>
              <p:cNvPr id="530072" name="Freeform 664"/>
              <p:cNvSpPr>
                <a:spLocks/>
              </p:cNvSpPr>
              <p:nvPr/>
            </p:nvSpPr>
            <p:spPr bwMode="auto">
              <a:xfrm>
                <a:off x="3223" y="3577"/>
                <a:ext cx="25" cy="4"/>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30073" name="Freeform 665"/>
              <p:cNvSpPr>
                <a:spLocks/>
              </p:cNvSpPr>
              <p:nvPr/>
            </p:nvSpPr>
            <p:spPr bwMode="auto">
              <a:xfrm>
                <a:off x="3223" y="3580"/>
                <a:ext cx="25" cy="5"/>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30074" name="Freeform 666"/>
              <p:cNvSpPr>
                <a:spLocks/>
              </p:cNvSpPr>
              <p:nvPr/>
            </p:nvSpPr>
            <p:spPr bwMode="auto">
              <a:xfrm>
                <a:off x="3208" y="3572"/>
                <a:ext cx="13" cy="14"/>
              </a:xfrm>
              <a:custGeom>
                <a:avLst/>
                <a:gdLst/>
                <a:ahLst/>
                <a:cxnLst>
                  <a:cxn ang="0">
                    <a:pos x="0" y="31"/>
                  </a:cxn>
                  <a:cxn ang="0">
                    <a:pos x="30" y="0"/>
                  </a:cxn>
                  <a:cxn ang="0">
                    <a:pos x="60" y="31"/>
                  </a:cxn>
                  <a:cxn ang="0">
                    <a:pos x="60" y="31"/>
                  </a:cxn>
                  <a:cxn ang="0">
                    <a:pos x="30" y="63"/>
                  </a:cxn>
                  <a:cxn ang="0">
                    <a:pos x="0" y="31"/>
                  </a:cxn>
                </a:cxnLst>
                <a:rect l="0" t="0" r="r" b="b"/>
                <a:pathLst>
                  <a:path w="60" h="63">
                    <a:moveTo>
                      <a:pt x="0" y="31"/>
                    </a:moveTo>
                    <a:cubicBezTo>
                      <a:pt x="0" y="14"/>
                      <a:pt x="14" y="0"/>
                      <a:pt x="30" y="0"/>
                    </a:cubicBezTo>
                    <a:cubicBezTo>
                      <a:pt x="47" y="0"/>
                      <a:pt x="60" y="14"/>
                      <a:pt x="60" y="31"/>
                    </a:cubicBezTo>
                    <a:cubicBezTo>
                      <a:pt x="60" y="31"/>
                      <a:pt x="60" y="31"/>
                      <a:pt x="60" y="31"/>
                    </a:cubicBezTo>
                    <a:cubicBezTo>
                      <a:pt x="60" y="49"/>
                      <a:pt x="47" y="63"/>
                      <a:pt x="30" y="63"/>
                    </a:cubicBezTo>
                    <a:cubicBezTo>
                      <a:pt x="14" y="63"/>
                      <a:pt x="0" y="49"/>
                      <a:pt x="0" y="31"/>
                    </a:cubicBezTo>
                  </a:path>
                </a:pathLst>
              </a:custGeom>
              <a:solidFill>
                <a:srgbClr val="FFFFFF"/>
              </a:solidFill>
              <a:ln w="0">
                <a:solidFill>
                  <a:srgbClr val="000000"/>
                </a:solidFill>
                <a:prstDash val="solid"/>
                <a:round/>
                <a:headEnd/>
                <a:tailEnd/>
              </a:ln>
            </p:spPr>
            <p:txBody>
              <a:bodyPr/>
              <a:lstStyle/>
              <a:p>
                <a:endParaRPr lang="en-US"/>
              </a:p>
            </p:txBody>
          </p:sp>
          <p:sp>
            <p:nvSpPr>
              <p:cNvPr id="530075" name="Freeform 667"/>
              <p:cNvSpPr>
                <a:spLocks/>
              </p:cNvSpPr>
              <p:nvPr/>
            </p:nvSpPr>
            <p:spPr bwMode="auto">
              <a:xfrm>
                <a:off x="3208" y="3572"/>
                <a:ext cx="13" cy="14"/>
              </a:xfrm>
              <a:custGeom>
                <a:avLst/>
                <a:gdLst/>
                <a:ahLst/>
                <a:cxnLst>
                  <a:cxn ang="0">
                    <a:pos x="0" y="10"/>
                  </a:cxn>
                  <a:cxn ang="0">
                    <a:pos x="9" y="0"/>
                  </a:cxn>
                  <a:cxn ang="0">
                    <a:pos x="19" y="10"/>
                  </a:cxn>
                  <a:cxn ang="0">
                    <a:pos x="19" y="10"/>
                  </a:cxn>
                  <a:cxn ang="0">
                    <a:pos x="9" y="21"/>
                  </a:cxn>
                  <a:cxn ang="0">
                    <a:pos x="0" y="10"/>
                  </a:cxn>
                </a:cxnLst>
                <a:rect l="0" t="0" r="r" b="b"/>
                <a:pathLst>
                  <a:path w="19" h="21">
                    <a:moveTo>
                      <a:pt x="0" y="10"/>
                    </a:moveTo>
                    <a:cubicBezTo>
                      <a:pt x="0" y="5"/>
                      <a:pt x="4" y="0"/>
                      <a:pt x="9" y="0"/>
                    </a:cubicBezTo>
                    <a:cubicBezTo>
                      <a:pt x="15" y="0"/>
                      <a:pt x="19" y="5"/>
                      <a:pt x="19" y="10"/>
                    </a:cubicBezTo>
                    <a:cubicBezTo>
                      <a:pt x="19" y="10"/>
                      <a:pt x="19" y="10"/>
                      <a:pt x="19" y="10"/>
                    </a:cubicBezTo>
                    <a:cubicBezTo>
                      <a:pt x="19" y="16"/>
                      <a:pt x="15" y="21"/>
                      <a:pt x="9" y="21"/>
                    </a:cubicBezTo>
                    <a:cubicBezTo>
                      <a:pt x="4" y="21"/>
                      <a:pt x="0" y="16"/>
                      <a:pt x="0" y="10"/>
                    </a:cubicBezTo>
                  </a:path>
                </a:pathLst>
              </a:custGeom>
              <a:noFill/>
              <a:ln w="3175" cap="rnd">
                <a:solidFill>
                  <a:srgbClr val="000000"/>
                </a:solidFill>
                <a:prstDash val="solid"/>
                <a:round/>
                <a:headEnd/>
                <a:tailEnd/>
              </a:ln>
            </p:spPr>
            <p:txBody>
              <a:bodyPr/>
              <a:lstStyle/>
              <a:p>
                <a:endParaRPr lang="en-US"/>
              </a:p>
            </p:txBody>
          </p:sp>
          <p:sp>
            <p:nvSpPr>
              <p:cNvPr id="530076" name="Line 668"/>
              <p:cNvSpPr>
                <a:spLocks noChangeShapeType="1"/>
              </p:cNvSpPr>
              <p:nvPr/>
            </p:nvSpPr>
            <p:spPr bwMode="auto">
              <a:xfrm>
                <a:off x="3165" y="3601"/>
                <a:ext cx="51" cy="0"/>
              </a:xfrm>
              <a:prstGeom prst="line">
                <a:avLst/>
              </a:prstGeom>
              <a:noFill/>
              <a:ln w="3175" cap="rnd">
                <a:solidFill>
                  <a:srgbClr val="000000"/>
                </a:solidFill>
                <a:round/>
                <a:headEnd/>
                <a:tailEnd/>
              </a:ln>
            </p:spPr>
            <p:txBody>
              <a:bodyPr/>
              <a:lstStyle/>
              <a:p>
                <a:endParaRPr lang="en-US"/>
              </a:p>
            </p:txBody>
          </p:sp>
          <p:sp>
            <p:nvSpPr>
              <p:cNvPr id="530077" name="Line 669"/>
              <p:cNvSpPr>
                <a:spLocks noChangeShapeType="1"/>
              </p:cNvSpPr>
              <p:nvPr/>
            </p:nvSpPr>
            <p:spPr bwMode="auto">
              <a:xfrm>
                <a:off x="3165" y="3605"/>
                <a:ext cx="51" cy="0"/>
              </a:xfrm>
              <a:prstGeom prst="line">
                <a:avLst/>
              </a:prstGeom>
              <a:noFill/>
              <a:ln w="3175" cap="rnd">
                <a:solidFill>
                  <a:srgbClr val="000000"/>
                </a:solidFill>
                <a:round/>
                <a:headEnd/>
                <a:tailEnd/>
              </a:ln>
            </p:spPr>
            <p:txBody>
              <a:bodyPr/>
              <a:lstStyle/>
              <a:p>
                <a:endParaRPr lang="en-US"/>
              </a:p>
            </p:txBody>
          </p:sp>
          <p:sp>
            <p:nvSpPr>
              <p:cNvPr id="530078" name="Line 670"/>
              <p:cNvSpPr>
                <a:spLocks noChangeShapeType="1"/>
              </p:cNvSpPr>
              <p:nvPr/>
            </p:nvSpPr>
            <p:spPr bwMode="auto">
              <a:xfrm>
                <a:off x="3165" y="3609"/>
                <a:ext cx="51" cy="0"/>
              </a:xfrm>
              <a:prstGeom prst="line">
                <a:avLst/>
              </a:prstGeom>
              <a:noFill/>
              <a:ln w="3175" cap="rnd">
                <a:solidFill>
                  <a:srgbClr val="000000"/>
                </a:solidFill>
                <a:round/>
                <a:headEnd/>
                <a:tailEnd/>
              </a:ln>
            </p:spPr>
            <p:txBody>
              <a:bodyPr/>
              <a:lstStyle/>
              <a:p>
                <a:endParaRPr lang="en-US"/>
              </a:p>
            </p:txBody>
          </p:sp>
          <p:sp>
            <p:nvSpPr>
              <p:cNvPr id="530079" name="Line 671"/>
              <p:cNvSpPr>
                <a:spLocks noChangeShapeType="1"/>
              </p:cNvSpPr>
              <p:nvPr/>
            </p:nvSpPr>
            <p:spPr bwMode="auto">
              <a:xfrm>
                <a:off x="3133" y="3576"/>
                <a:ext cx="20" cy="0"/>
              </a:xfrm>
              <a:prstGeom prst="line">
                <a:avLst/>
              </a:prstGeom>
              <a:noFill/>
              <a:ln w="3175" cap="rnd">
                <a:solidFill>
                  <a:srgbClr val="000000"/>
                </a:solidFill>
                <a:round/>
                <a:headEnd/>
                <a:tailEnd/>
              </a:ln>
            </p:spPr>
            <p:txBody>
              <a:bodyPr/>
              <a:lstStyle/>
              <a:p>
                <a:endParaRPr lang="en-US"/>
              </a:p>
            </p:txBody>
          </p:sp>
          <p:sp>
            <p:nvSpPr>
              <p:cNvPr id="530080" name="Line 672"/>
              <p:cNvSpPr>
                <a:spLocks noChangeShapeType="1"/>
              </p:cNvSpPr>
              <p:nvPr/>
            </p:nvSpPr>
            <p:spPr bwMode="auto">
              <a:xfrm>
                <a:off x="3133" y="3573"/>
                <a:ext cx="20" cy="0"/>
              </a:xfrm>
              <a:prstGeom prst="line">
                <a:avLst/>
              </a:prstGeom>
              <a:noFill/>
              <a:ln w="3175" cap="rnd">
                <a:solidFill>
                  <a:srgbClr val="000000"/>
                </a:solidFill>
                <a:round/>
                <a:headEnd/>
                <a:tailEnd/>
              </a:ln>
            </p:spPr>
            <p:txBody>
              <a:bodyPr/>
              <a:lstStyle/>
              <a:p>
                <a:endParaRPr lang="en-US"/>
              </a:p>
            </p:txBody>
          </p:sp>
          <p:sp>
            <p:nvSpPr>
              <p:cNvPr id="530081" name="Line 673"/>
              <p:cNvSpPr>
                <a:spLocks noChangeShapeType="1"/>
              </p:cNvSpPr>
              <p:nvPr/>
            </p:nvSpPr>
            <p:spPr bwMode="auto">
              <a:xfrm>
                <a:off x="3133" y="3571"/>
                <a:ext cx="20" cy="0"/>
              </a:xfrm>
              <a:prstGeom prst="line">
                <a:avLst/>
              </a:prstGeom>
              <a:noFill/>
              <a:ln w="3175" cap="rnd">
                <a:solidFill>
                  <a:srgbClr val="000000"/>
                </a:solidFill>
                <a:round/>
                <a:headEnd/>
                <a:tailEnd/>
              </a:ln>
            </p:spPr>
            <p:txBody>
              <a:bodyPr/>
              <a:lstStyle/>
              <a:p>
                <a:endParaRPr lang="en-US"/>
              </a:p>
            </p:txBody>
          </p:sp>
        </p:grpSp>
        <p:sp>
          <p:nvSpPr>
            <p:cNvPr id="530082" name="Rectangle 674"/>
            <p:cNvSpPr>
              <a:spLocks noChangeArrowheads="1"/>
            </p:cNvSpPr>
            <p:nvPr/>
          </p:nvSpPr>
          <p:spPr bwMode="auto">
            <a:xfrm>
              <a:off x="3396" y="3814"/>
              <a:ext cx="255" cy="95"/>
            </a:xfrm>
            <a:prstGeom prst="rect">
              <a:avLst/>
            </a:prstGeom>
            <a:noFill/>
            <a:ln w="9525">
              <a:noFill/>
              <a:miter lim="800000"/>
              <a:headEnd/>
              <a:tailEnd/>
            </a:ln>
          </p:spPr>
          <p:txBody>
            <a:bodyPr wrap="none" lIns="0" tIns="0" rIns="0" bIns="0">
              <a:spAutoFit/>
            </a:bodyPr>
            <a:lstStyle/>
            <a:p>
              <a:r>
                <a:rPr lang="en-US" sz="1000" b="1" i="0">
                  <a:solidFill>
                    <a:srgbClr val="000000"/>
                  </a:solidFill>
                </a:rPr>
                <a:t>E Mails</a:t>
              </a:r>
              <a:endParaRPr lang="en-US" sz="1000" b="1"/>
            </a:p>
          </p:txBody>
        </p:sp>
        <p:grpSp>
          <p:nvGrpSpPr>
            <p:cNvPr id="530039" name="Group 675"/>
            <p:cNvGrpSpPr>
              <a:grpSpLocks/>
            </p:cNvGrpSpPr>
            <p:nvPr/>
          </p:nvGrpSpPr>
          <p:grpSpPr bwMode="auto">
            <a:xfrm>
              <a:off x="3660" y="3267"/>
              <a:ext cx="1008" cy="707"/>
              <a:chOff x="3984" y="3133"/>
              <a:chExt cx="1008" cy="707"/>
            </a:xfrm>
          </p:grpSpPr>
          <p:sp>
            <p:nvSpPr>
              <p:cNvPr id="530084" name="AutoShape 676"/>
              <p:cNvSpPr>
                <a:spLocks noChangeArrowheads="1"/>
              </p:cNvSpPr>
              <p:nvPr/>
            </p:nvSpPr>
            <p:spPr bwMode="auto">
              <a:xfrm>
                <a:off x="3984" y="3133"/>
                <a:ext cx="1008" cy="707"/>
              </a:xfrm>
              <a:prstGeom prst="roundRect">
                <a:avLst>
                  <a:gd name="adj" fmla="val 16667"/>
                </a:avLst>
              </a:prstGeom>
              <a:solidFill>
                <a:srgbClr val="DDDDDD"/>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sp>
            <p:nvSpPr>
              <p:cNvPr id="530085" name="Rectangle 677"/>
              <p:cNvSpPr>
                <a:spLocks noChangeArrowheads="1"/>
              </p:cNvSpPr>
              <p:nvPr/>
            </p:nvSpPr>
            <p:spPr bwMode="auto">
              <a:xfrm>
                <a:off x="4107" y="3141"/>
                <a:ext cx="824" cy="96"/>
              </a:xfrm>
              <a:prstGeom prst="rect">
                <a:avLst/>
              </a:prstGeom>
              <a:noFill/>
              <a:ln w="9525">
                <a:noFill/>
                <a:miter lim="800000"/>
                <a:headEnd/>
                <a:tailEnd/>
              </a:ln>
            </p:spPr>
            <p:txBody>
              <a:bodyPr wrap="none" lIns="0" tIns="0" rIns="0" bIns="0">
                <a:spAutoFit/>
              </a:bodyPr>
              <a:lstStyle/>
              <a:p>
                <a:r>
                  <a:rPr lang="en-US" sz="1000" b="1" i="0">
                    <a:solidFill>
                      <a:srgbClr val="000000"/>
                    </a:solidFill>
                  </a:rPr>
                  <a:t>Virtusa Offshore team</a:t>
                </a:r>
                <a:endParaRPr lang="en-US" sz="1000" b="1"/>
              </a:p>
            </p:txBody>
          </p:sp>
          <p:sp>
            <p:nvSpPr>
              <p:cNvPr id="530086" name="Freeform 678"/>
              <p:cNvSpPr>
                <a:spLocks/>
              </p:cNvSpPr>
              <p:nvPr/>
            </p:nvSpPr>
            <p:spPr bwMode="auto">
              <a:xfrm>
                <a:off x="4157" y="3508"/>
                <a:ext cx="66" cy="44"/>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solidFill>
                <a:srgbClr val="E8EEF7"/>
              </a:solidFill>
              <a:ln w="9525">
                <a:noFill/>
                <a:round/>
                <a:headEnd/>
                <a:tailEnd/>
              </a:ln>
            </p:spPr>
            <p:txBody>
              <a:bodyPr/>
              <a:lstStyle/>
              <a:p>
                <a:endParaRPr lang="en-US"/>
              </a:p>
            </p:txBody>
          </p:sp>
          <p:sp>
            <p:nvSpPr>
              <p:cNvPr id="530087" name="Freeform 679"/>
              <p:cNvSpPr>
                <a:spLocks/>
              </p:cNvSpPr>
              <p:nvPr/>
            </p:nvSpPr>
            <p:spPr bwMode="auto">
              <a:xfrm>
                <a:off x="4157" y="3508"/>
                <a:ext cx="66" cy="44"/>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noFill/>
              <a:ln w="3175" cap="rnd">
                <a:solidFill>
                  <a:srgbClr val="000000"/>
                </a:solidFill>
                <a:prstDash val="solid"/>
                <a:round/>
                <a:headEnd/>
                <a:tailEnd/>
              </a:ln>
            </p:spPr>
            <p:txBody>
              <a:bodyPr/>
              <a:lstStyle/>
              <a:p>
                <a:endParaRPr lang="en-US"/>
              </a:p>
            </p:txBody>
          </p:sp>
          <p:sp>
            <p:nvSpPr>
              <p:cNvPr id="530088" name="Rectangle 680"/>
              <p:cNvSpPr>
                <a:spLocks noChangeArrowheads="1"/>
              </p:cNvSpPr>
              <p:nvPr/>
            </p:nvSpPr>
            <p:spPr bwMode="auto">
              <a:xfrm>
                <a:off x="4080" y="3552"/>
                <a:ext cx="221" cy="79"/>
              </a:xfrm>
              <a:prstGeom prst="rect">
                <a:avLst/>
              </a:prstGeom>
              <a:solidFill>
                <a:srgbClr val="E8EEF7"/>
              </a:solidFill>
              <a:ln w="9525">
                <a:noFill/>
                <a:miter lim="800000"/>
                <a:headEnd/>
                <a:tailEnd/>
              </a:ln>
            </p:spPr>
            <p:txBody>
              <a:bodyPr/>
              <a:lstStyle/>
              <a:p>
                <a:endParaRPr lang="en-US"/>
              </a:p>
            </p:txBody>
          </p:sp>
          <p:sp>
            <p:nvSpPr>
              <p:cNvPr id="530089" name="Rectangle 681"/>
              <p:cNvSpPr>
                <a:spLocks noChangeArrowheads="1"/>
              </p:cNvSpPr>
              <p:nvPr/>
            </p:nvSpPr>
            <p:spPr bwMode="auto">
              <a:xfrm>
                <a:off x="4080" y="3552"/>
                <a:ext cx="221" cy="79"/>
              </a:xfrm>
              <a:prstGeom prst="rect">
                <a:avLst/>
              </a:prstGeom>
              <a:noFill/>
              <a:ln w="3175" cap="rnd">
                <a:solidFill>
                  <a:srgbClr val="000000"/>
                </a:solidFill>
                <a:round/>
                <a:headEnd/>
                <a:tailEnd/>
              </a:ln>
            </p:spPr>
            <p:txBody>
              <a:bodyPr/>
              <a:lstStyle/>
              <a:p>
                <a:endParaRPr lang="en-US"/>
              </a:p>
            </p:txBody>
          </p:sp>
          <p:sp>
            <p:nvSpPr>
              <p:cNvPr id="530090" name="Line 682"/>
              <p:cNvSpPr>
                <a:spLocks noChangeShapeType="1"/>
              </p:cNvSpPr>
              <p:nvPr/>
            </p:nvSpPr>
            <p:spPr bwMode="auto">
              <a:xfrm>
                <a:off x="4174" y="3533"/>
                <a:ext cx="0" cy="19"/>
              </a:xfrm>
              <a:prstGeom prst="line">
                <a:avLst/>
              </a:prstGeom>
              <a:noFill/>
              <a:ln w="3175" cap="rnd">
                <a:solidFill>
                  <a:srgbClr val="000000"/>
                </a:solidFill>
                <a:round/>
                <a:headEnd/>
                <a:tailEnd/>
              </a:ln>
            </p:spPr>
            <p:txBody>
              <a:bodyPr/>
              <a:lstStyle/>
              <a:p>
                <a:endParaRPr lang="en-US"/>
              </a:p>
            </p:txBody>
          </p:sp>
          <p:sp>
            <p:nvSpPr>
              <p:cNvPr id="530091" name="Line 683"/>
              <p:cNvSpPr>
                <a:spLocks noChangeShapeType="1"/>
              </p:cNvSpPr>
              <p:nvPr/>
            </p:nvSpPr>
            <p:spPr bwMode="auto">
              <a:xfrm>
                <a:off x="4207" y="3533"/>
                <a:ext cx="0" cy="19"/>
              </a:xfrm>
              <a:prstGeom prst="line">
                <a:avLst/>
              </a:prstGeom>
              <a:noFill/>
              <a:ln w="3175" cap="rnd">
                <a:solidFill>
                  <a:srgbClr val="000000"/>
                </a:solidFill>
                <a:round/>
                <a:headEnd/>
                <a:tailEnd/>
              </a:ln>
            </p:spPr>
            <p:txBody>
              <a:bodyPr/>
              <a:lstStyle/>
              <a:p>
                <a:endParaRPr lang="en-US"/>
              </a:p>
            </p:txBody>
          </p:sp>
          <p:sp>
            <p:nvSpPr>
              <p:cNvPr id="530092" name="Freeform 684"/>
              <p:cNvSpPr>
                <a:spLocks/>
              </p:cNvSpPr>
              <p:nvPr/>
            </p:nvSpPr>
            <p:spPr bwMode="auto">
              <a:xfrm>
                <a:off x="4163" y="3569"/>
                <a:ext cx="55" cy="48"/>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solidFill>
                <a:srgbClr val="E8EEF7"/>
              </a:solidFill>
              <a:ln w="0">
                <a:solidFill>
                  <a:srgbClr val="000000"/>
                </a:solidFill>
                <a:prstDash val="solid"/>
                <a:round/>
                <a:headEnd/>
                <a:tailEnd/>
              </a:ln>
            </p:spPr>
            <p:txBody>
              <a:bodyPr/>
              <a:lstStyle/>
              <a:p>
                <a:endParaRPr lang="en-US"/>
              </a:p>
            </p:txBody>
          </p:sp>
          <p:sp>
            <p:nvSpPr>
              <p:cNvPr id="530093" name="Freeform 685"/>
              <p:cNvSpPr>
                <a:spLocks/>
              </p:cNvSpPr>
              <p:nvPr/>
            </p:nvSpPr>
            <p:spPr bwMode="auto">
              <a:xfrm>
                <a:off x="4163" y="3569"/>
                <a:ext cx="55" cy="48"/>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noFill/>
              <a:ln w="7938" cap="rnd">
                <a:solidFill>
                  <a:srgbClr val="000000"/>
                </a:solidFill>
                <a:prstDash val="solid"/>
                <a:round/>
                <a:headEnd/>
                <a:tailEnd/>
              </a:ln>
            </p:spPr>
            <p:txBody>
              <a:bodyPr/>
              <a:lstStyle/>
              <a:p>
                <a:endParaRPr lang="en-US"/>
              </a:p>
            </p:txBody>
          </p:sp>
          <p:sp>
            <p:nvSpPr>
              <p:cNvPr id="530094" name="Freeform 686"/>
              <p:cNvSpPr>
                <a:spLocks/>
              </p:cNvSpPr>
              <p:nvPr/>
            </p:nvSpPr>
            <p:spPr bwMode="auto">
              <a:xfrm>
                <a:off x="4167" y="3573"/>
                <a:ext cx="46" cy="40"/>
              </a:xfrm>
              <a:custGeom>
                <a:avLst/>
                <a:gdLst/>
                <a:ahLst/>
                <a:cxnLst>
                  <a:cxn ang="0">
                    <a:pos x="0" y="94"/>
                  </a:cxn>
                  <a:cxn ang="0">
                    <a:pos x="100" y="0"/>
                  </a:cxn>
                  <a:cxn ang="0">
                    <a:pos x="200" y="94"/>
                  </a:cxn>
                  <a:cxn ang="0">
                    <a:pos x="200" y="94"/>
                  </a:cxn>
                  <a:cxn ang="0">
                    <a:pos x="100" y="188"/>
                  </a:cxn>
                  <a:cxn ang="0">
                    <a:pos x="0" y="94"/>
                  </a:cxn>
                </a:cxnLst>
                <a:rect l="0" t="0" r="r" b="b"/>
                <a:pathLst>
                  <a:path w="200" h="188">
                    <a:moveTo>
                      <a:pt x="0" y="94"/>
                    </a:moveTo>
                    <a:cubicBezTo>
                      <a:pt x="0" y="42"/>
                      <a:pt x="45" y="0"/>
                      <a:pt x="100" y="0"/>
                    </a:cubicBezTo>
                    <a:cubicBezTo>
                      <a:pt x="155" y="0"/>
                      <a:pt x="200" y="42"/>
                      <a:pt x="200" y="94"/>
                    </a:cubicBezTo>
                    <a:cubicBezTo>
                      <a:pt x="200" y="94"/>
                      <a:pt x="200" y="94"/>
                      <a:pt x="200" y="94"/>
                    </a:cubicBezTo>
                    <a:cubicBezTo>
                      <a:pt x="200" y="146"/>
                      <a:pt x="155" y="188"/>
                      <a:pt x="100" y="188"/>
                    </a:cubicBezTo>
                    <a:cubicBezTo>
                      <a:pt x="45" y="188"/>
                      <a:pt x="0" y="146"/>
                      <a:pt x="0" y="94"/>
                    </a:cubicBezTo>
                  </a:path>
                </a:pathLst>
              </a:custGeom>
              <a:solidFill>
                <a:srgbClr val="000000"/>
              </a:solidFill>
              <a:ln w="0">
                <a:solidFill>
                  <a:srgbClr val="000000"/>
                </a:solidFill>
                <a:prstDash val="solid"/>
                <a:round/>
                <a:headEnd/>
                <a:tailEnd/>
              </a:ln>
            </p:spPr>
            <p:txBody>
              <a:bodyPr/>
              <a:lstStyle/>
              <a:p>
                <a:endParaRPr lang="en-US"/>
              </a:p>
            </p:txBody>
          </p:sp>
          <p:sp>
            <p:nvSpPr>
              <p:cNvPr id="530095" name="Freeform 687"/>
              <p:cNvSpPr>
                <a:spLocks/>
              </p:cNvSpPr>
              <p:nvPr/>
            </p:nvSpPr>
            <p:spPr bwMode="auto">
              <a:xfrm>
                <a:off x="4185" y="3575"/>
                <a:ext cx="11" cy="9"/>
              </a:xfrm>
              <a:custGeom>
                <a:avLst/>
                <a:gdLst/>
                <a:ahLst/>
                <a:cxnLst>
                  <a:cxn ang="0">
                    <a:pos x="0" y="22"/>
                  </a:cxn>
                  <a:cxn ang="0">
                    <a:pos x="24" y="0"/>
                  </a:cxn>
                  <a:cxn ang="0">
                    <a:pos x="48" y="22"/>
                  </a:cxn>
                  <a:cxn ang="0">
                    <a:pos x="48" y="22"/>
                  </a:cxn>
                  <a:cxn ang="0">
                    <a:pos x="24" y="45"/>
                  </a:cxn>
                  <a:cxn ang="0">
                    <a:pos x="0" y="22"/>
                  </a:cxn>
                </a:cxnLst>
                <a:rect l="0" t="0" r="r" b="b"/>
                <a:pathLst>
                  <a:path w="48" h="45">
                    <a:moveTo>
                      <a:pt x="0" y="22"/>
                    </a:moveTo>
                    <a:cubicBezTo>
                      <a:pt x="0" y="10"/>
                      <a:pt x="11" y="0"/>
                      <a:pt x="24" y="0"/>
                    </a:cubicBezTo>
                    <a:cubicBezTo>
                      <a:pt x="37" y="0"/>
                      <a:pt x="48" y="10"/>
                      <a:pt x="48" y="22"/>
                    </a:cubicBezTo>
                    <a:cubicBezTo>
                      <a:pt x="48" y="22"/>
                      <a:pt x="48" y="22"/>
                      <a:pt x="48" y="22"/>
                    </a:cubicBezTo>
                    <a:cubicBezTo>
                      <a:pt x="48" y="35"/>
                      <a:pt x="37" y="45"/>
                      <a:pt x="24" y="45"/>
                    </a:cubicBezTo>
                    <a:cubicBezTo>
                      <a:pt x="11" y="45"/>
                      <a:pt x="0" y="35"/>
                      <a:pt x="0" y="22"/>
                    </a:cubicBezTo>
                  </a:path>
                </a:pathLst>
              </a:custGeom>
              <a:solidFill>
                <a:srgbClr val="DDE2CD"/>
              </a:solidFill>
              <a:ln w="0">
                <a:solidFill>
                  <a:srgbClr val="000000"/>
                </a:solidFill>
                <a:prstDash val="solid"/>
                <a:round/>
                <a:headEnd/>
                <a:tailEnd/>
              </a:ln>
            </p:spPr>
            <p:txBody>
              <a:bodyPr/>
              <a:lstStyle/>
              <a:p>
                <a:endParaRPr lang="en-US"/>
              </a:p>
            </p:txBody>
          </p:sp>
          <p:sp>
            <p:nvSpPr>
              <p:cNvPr id="530096" name="Freeform 688"/>
              <p:cNvSpPr>
                <a:spLocks/>
              </p:cNvSpPr>
              <p:nvPr/>
            </p:nvSpPr>
            <p:spPr bwMode="auto">
              <a:xfrm>
                <a:off x="4183" y="3586"/>
                <a:ext cx="15" cy="22"/>
              </a:xfrm>
              <a:custGeom>
                <a:avLst/>
                <a:gdLst/>
                <a:ahLst/>
                <a:cxnLst>
                  <a:cxn ang="0">
                    <a:pos x="19" y="0"/>
                  </a:cxn>
                  <a:cxn ang="0">
                    <a:pos x="19" y="31"/>
                  </a:cxn>
                  <a:cxn ang="0">
                    <a:pos x="21" y="31"/>
                  </a:cxn>
                  <a:cxn ang="0">
                    <a:pos x="21" y="33"/>
                  </a:cxn>
                  <a:cxn ang="0">
                    <a:pos x="0" y="33"/>
                  </a:cxn>
                  <a:cxn ang="0">
                    <a:pos x="0" y="31"/>
                  </a:cxn>
                  <a:cxn ang="0">
                    <a:pos x="2" y="31"/>
                  </a:cxn>
                  <a:cxn ang="0">
                    <a:pos x="2" y="1"/>
                  </a:cxn>
                  <a:cxn ang="0">
                    <a:pos x="1" y="1"/>
                  </a:cxn>
                  <a:cxn ang="0">
                    <a:pos x="1" y="0"/>
                  </a:cxn>
                  <a:cxn ang="0">
                    <a:pos x="19" y="0"/>
                  </a:cxn>
                </a:cxnLst>
                <a:rect l="0" t="0" r="r" b="b"/>
                <a:pathLst>
                  <a:path w="21" h="33">
                    <a:moveTo>
                      <a:pt x="19" y="0"/>
                    </a:moveTo>
                    <a:lnTo>
                      <a:pt x="19" y="31"/>
                    </a:lnTo>
                    <a:lnTo>
                      <a:pt x="21" y="31"/>
                    </a:lnTo>
                    <a:lnTo>
                      <a:pt x="21" y="33"/>
                    </a:lnTo>
                    <a:lnTo>
                      <a:pt x="0" y="33"/>
                    </a:lnTo>
                    <a:lnTo>
                      <a:pt x="0" y="31"/>
                    </a:lnTo>
                    <a:lnTo>
                      <a:pt x="2" y="31"/>
                    </a:lnTo>
                    <a:lnTo>
                      <a:pt x="2" y="1"/>
                    </a:lnTo>
                    <a:lnTo>
                      <a:pt x="1" y="1"/>
                    </a:lnTo>
                    <a:lnTo>
                      <a:pt x="1" y="0"/>
                    </a:lnTo>
                    <a:lnTo>
                      <a:pt x="19" y="0"/>
                    </a:lnTo>
                    <a:close/>
                  </a:path>
                </a:pathLst>
              </a:custGeom>
              <a:solidFill>
                <a:srgbClr val="DDE2CD"/>
              </a:solidFill>
              <a:ln w="9525">
                <a:noFill/>
                <a:round/>
                <a:headEnd/>
                <a:tailEnd/>
              </a:ln>
            </p:spPr>
            <p:txBody>
              <a:bodyPr/>
              <a:lstStyle/>
              <a:p>
                <a:endParaRPr lang="en-US"/>
              </a:p>
            </p:txBody>
          </p:sp>
          <p:sp>
            <p:nvSpPr>
              <p:cNvPr id="530097" name="Freeform 689"/>
              <p:cNvSpPr>
                <a:spLocks/>
              </p:cNvSpPr>
              <p:nvPr/>
            </p:nvSpPr>
            <p:spPr bwMode="auto">
              <a:xfrm>
                <a:off x="4175" y="3477"/>
                <a:ext cx="33" cy="29"/>
              </a:xfrm>
              <a:custGeom>
                <a:avLst/>
                <a:gdLst/>
                <a:ahLst/>
                <a:cxnLst>
                  <a:cxn ang="0">
                    <a:pos x="0" y="67"/>
                  </a:cxn>
                  <a:cxn ang="0">
                    <a:pos x="72" y="0"/>
                  </a:cxn>
                  <a:cxn ang="0">
                    <a:pos x="144" y="67"/>
                  </a:cxn>
                  <a:cxn ang="0">
                    <a:pos x="144" y="67"/>
                  </a:cxn>
                  <a:cxn ang="0">
                    <a:pos x="72" y="135"/>
                  </a:cxn>
                  <a:cxn ang="0">
                    <a:pos x="0" y="67"/>
                  </a:cxn>
                </a:cxnLst>
                <a:rect l="0" t="0" r="r" b="b"/>
                <a:pathLst>
                  <a:path w="144" h="135">
                    <a:moveTo>
                      <a:pt x="0" y="67"/>
                    </a:moveTo>
                    <a:cubicBezTo>
                      <a:pt x="0" y="30"/>
                      <a:pt x="32" y="0"/>
                      <a:pt x="72" y="0"/>
                    </a:cubicBezTo>
                    <a:cubicBezTo>
                      <a:pt x="111" y="0"/>
                      <a:pt x="144" y="30"/>
                      <a:pt x="144" y="67"/>
                    </a:cubicBezTo>
                    <a:cubicBezTo>
                      <a:pt x="144" y="67"/>
                      <a:pt x="144" y="67"/>
                      <a:pt x="144" y="67"/>
                    </a:cubicBezTo>
                    <a:cubicBezTo>
                      <a:pt x="144" y="105"/>
                      <a:pt x="111" y="135"/>
                      <a:pt x="72" y="135"/>
                    </a:cubicBezTo>
                    <a:cubicBezTo>
                      <a:pt x="32" y="135"/>
                      <a:pt x="0" y="105"/>
                      <a:pt x="0" y="67"/>
                    </a:cubicBezTo>
                  </a:path>
                </a:pathLst>
              </a:custGeom>
              <a:solidFill>
                <a:srgbClr val="E8EEF7"/>
              </a:solidFill>
              <a:ln w="0">
                <a:solidFill>
                  <a:srgbClr val="000000"/>
                </a:solidFill>
                <a:prstDash val="solid"/>
                <a:round/>
                <a:headEnd/>
                <a:tailEnd/>
              </a:ln>
            </p:spPr>
            <p:txBody>
              <a:bodyPr/>
              <a:lstStyle/>
              <a:p>
                <a:endParaRPr lang="en-US"/>
              </a:p>
            </p:txBody>
          </p:sp>
          <p:sp>
            <p:nvSpPr>
              <p:cNvPr id="530098" name="Freeform 690"/>
              <p:cNvSpPr>
                <a:spLocks/>
              </p:cNvSpPr>
              <p:nvPr/>
            </p:nvSpPr>
            <p:spPr bwMode="auto">
              <a:xfrm>
                <a:off x="4175" y="3477"/>
                <a:ext cx="33" cy="29"/>
              </a:xfrm>
              <a:custGeom>
                <a:avLst/>
                <a:gdLst/>
                <a:ahLst/>
                <a:cxnLst>
                  <a:cxn ang="0">
                    <a:pos x="0" y="22"/>
                  </a:cxn>
                  <a:cxn ang="0">
                    <a:pos x="23" y="0"/>
                  </a:cxn>
                  <a:cxn ang="0">
                    <a:pos x="46" y="22"/>
                  </a:cxn>
                  <a:cxn ang="0">
                    <a:pos x="46" y="22"/>
                  </a:cxn>
                  <a:cxn ang="0">
                    <a:pos x="23" y="43"/>
                  </a:cxn>
                  <a:cxn ang="0">
                    <a:pos x="0" y="22"/>
                  </a:cxn>
                </a:cxnLst>
                <a:rect l="0" t="0" r="r" b="b"/>
                <a:pathLst>
                  <a:path w="46" h="43">
                    <a:moveTo>
                      <a:pt x="0" y="22"/>
                    </a:moveTo>
                    <a:cubicBezTo>
                      <a:pt x="0" y="10"/>
                      <a:pt x="10" y="0"/>
                      <a:pt x="23" y="0"/>
                    </a:cubicBezTo>
                    <a:cubicBezTo>
                      <a:pt x="35" y="0"/>
                      <a:pt x="46" y="10"/>
                      <a:pt x="46" y="22"/>
                    </a:cubicBezTo>
                    <a:cubicBezTo>
                      <a:pt x="46" y="22"/>
                      <a:pt x="46" y="22"/>
                      <a:pt x="46" y="22"/>
                    </a:cubicBezTo>
                    <a:cubicBezTo>
                      <a:pt x="46" y="34"/>
                      <a:pt x="35" y="43"/>
                      <a:pt x="23" y="43"/>
                    </a:cubicBezTo>
                    <a:cubicBezTo>
                      <a:pt x="10" y="43"/>
                      <a:pt x="0" y="34"/>
                      <a:pt x="0" y="22"/>
                    </a:cubicBezTo>
                  </a:path>
                </a:pathLst>
              </a:custGeom>
              <a:noFill/>
              <a:ln w="3175" cap="rnd">
                <a:solidFill>
                  <a:srgbClr val="000000"/>
                </a:solidFill>
                <a:prstDash val="solid"/>
                <a:round/>
                <a:headEnd/>
                <a:tailEnd/>
              </a:ln>
            </p:spPr>
            <p:txBody>
              <a:bodyPr/>
              <a:lstStyle/>
              <a:p>
                <a:endParaRPr lang="en-US"/>
              </a:p>
            </p:txBody>
          </p:sp>
          <p:sp>
            <p:nvSpPr>
              <p:cNvPr id="530099" name="Freeform 691"/>
              <p:cNvSpPr>
                <a:spLocks/>
              </p:cNvSpPr>
              <p:nvPr/>
            </p:nvSpPr>
            <p:spPr bwMode="auto">
              <a:xfrm>
                <a:off x="4174" y="3493"/>
                <a:ext cx="14" cy="7"/>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solidFill>
                <a:srgbClr val="FFFFFF"/>
              </a:solidFill>
              <a:ln w="9525">
                <a:noFill/>
                <a:round/>
                <a:headEnd/>
                <a:tailEnd/>
              </a:ln>
            </p:spPr>
            <p:txBody>
              <a:bodyPr/>
              <a:lstStyle/>
              <a:p>
                <a:endParaRPr lang="en-US"/>
              </a:p>
            </p:txBody>
          </p:sp>
          <p:sp>
            <p:nvSpPr>
              <p:cNvPr id="530100" name="Freeform 692"/>
              <p:cNvSpPr>
                <a:spLocks/>
              </p:cNvSpPr>
              <p:nvPr/>
            </p:nvSpPr>
            <p:spPr bwMode="auto">
              <a:xfrm>
                <a:off x="4174" y="3493"/>
                <a:ext cx="14" cy="7"/>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noFill/>
              <a:ln w="3175" cap="rnd">
                <a:solidFill>
                  <a:srgbClr val="000000"/>
                </a:solidFill>
                <a:prstDash val="solid"/>
                <a:round/>
                <a:headEnd/>
                <a:tailEnd/>
              </a:ln>
            </p:spPr>
            <p:txBody>
              <a:bodyPr/>
              <a:lstStyle/>
              <a:p>
                <a:endParaRPr lang="en-US"/>
              </a:p>
            </p:txBody>
          </p:sp>
          <p:sp>
            <p:nvSpPr>
              <p:cNvPr id="530101" name="Rectangle 693"/>
              <p:cNvSpPr>
                <a:spLocks noChangeArrowheads="1"/>
              </p:cNvSpPr>
              <p:nvPr/>
            </p:nvSpPr>
            <p:spPr bwMode="auto">
              <a:xfrm>
                <a:off x="4187" y="3498"/>
                <a:ext cx="7" cy="2"/>
              </a:xfrm>
              <a:prstGeom prst="rect">
                <a:avLst/>
              </a:prstGeom>
              <a:solidFill>
                <a:srgbClr val="000000"/>
              </a:solidFill>
              <a:ln w="9525">
                <a:noFill/>
                <a:miter lim="800000"/>
                <a:headEnd/>
                <a:tailEnd/>
              </a:ln>
            </p:spPr>
            <p:txBody>
              <a:bodyPr/>
              <a:lstStyle/>
              <a:p>
                <a:endParaRPr lang="en-US"/>
              </a:p>
            </p:txBody>
          </p:sp>
          <p:sp>
            <p:nvSpPr>
              <p:cNvPr id="530102" name="Rectangle 694"/>
              <p:cNvSpPr>
                <a:spLocks noChangeArrowheads="1"/>
              </p:cNvSpPr>
              <p:nvPr/>
            </p:nvSpPr>
            <p:spPr bwMode="auto">
              <a:xfrm>
                <a:off x="4187" y="3498"/>
                <a:ext cx="7" cy="2"/>
              </a:xfrm>
              <a:prstGeom prst="rect">
                <a:avLst/>
              </a:prstGeom>
              <a:noFill/>
              <a:ln w="3175" cap="rnd">
                <a:solidFill>
                  <a:srgbClr val="000000"/>
                </a:solidFill>
                <a:round/>
                <a:headEnd/>
                <a:tailEnd/>
              </a:ln>
            </p:spPr>
            <p:txBody>
              <a:bodyPr/>
              <a:lstStyle/>
              <a:p>
                <a:endParaRPr lang="en-US"/>
              </a:p>
            </p:txBody>
          </p:sp>
          <p:sp>
            <p:nvSpPr>
              <p:cNvPr id="530103" name="Rectangle 695"/>
              <p:cNvSpPr>
                <a:spLocks noChangeArrowheads="1"/>
              </p:cNvSpPr>
              <p:nvPr/>
            </p:nvSpPr>
            <p:spPr bwMode="auto">
              <a:xfrm>
                <a:off x="4172" y="3486"/>
                <a:ext cx="3" cy="11"/>
              </a:xfrm>
              <a:prstGeom prst="rect">
                <a:avLst/>
              </a:prstGeom>
              <a:solidFill>
                <a:srgbClr val="000000"/>
              </a:solidFill>
              <a:ln w="9525">
                <a:noFill/>
                <a:miter lim="800000"/>
                <a:headEnd/>
                <a:tailEnd/>
              </a:ln>
            </p:spPr>
            <p:txBody>
              <a:bodyPr/>
              <a:lstStyle/>
              <a:p>
                <a:endParaRPr lang="en-US"/>
              </a:p>
            </p:txBody>
          </p:sp>
          <p:sp>
            <p:nvSpPr>
              <p:cNvPr id="530104" name="Rectangle 696"/>
              <p:cNvSpPr>
                <a:spLocks noChangeArrowheads="1"/>
              </p:cNvSpPr>
              <p:nvPr/>
            </p:nvSpPr>
            <p:spPr bwMode="auto">
              <a:xfrm>
                <a:off x="4172" y="3486"/>
                <a:ext cx="3" cy="11"/>
              </a:xfrm>
              <a:prstGeom prst="rect">
                <a:avLst/>
              </a:prstGeom>
              <a:noFill/>
              <a:ln w="3175" cap="rnd">
                <a:solidFill>
                  <a:srgbClr val="000000"/>
                </a:solidFill>
                <a:round/>
                <a:headEnd/>
                <a:tailEnd/>
              </a:ln>
            </p:spPr>
            <p:txBody>
              <a:bodyPr/>
              <a:lstStyle/>
              <a:p>
                <a:endParaRPr lang="en-US"/>
              </a:p>
            </p:txBody>
          </p:sp>
          <p:sp>
            <p:nvSpPr>
              <p:cNvPr id="530105" name="Rectangle 697"/>
              <p:cNvSpPr>
                <a:spLocks noChangeArrowheads="1"/>
              </p:cNvSpPr>
              <p:nvPr/>
            </p:nvSpPr>
            <p:spPr bwMode="auto">
              <a:xfrm>
                <a:off x="4067" y="3702"/>
                <a:ext cx="361" cy="133"/>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a:t>
                </a:r>
              </a:p>
              <a:p>
                <a:r>
                  <a:rPr lang="en-US" sz="700" b="1" i="0">
                    <a:solidFill>
                      <a:srgbClr val="000000"/>
                    </a:solidFill>
                  </a:rPr>
                  <a:t>SQA Practices</a:t>
                </a:r>
                <a:endParaRPr lang="en-US" b="1"/>
              </a:p>
            </p:txBody>
          </p:sp>
          <p:grpSp>
            <p:nvGrpSpPr>
              <p:cNvPr id="530043" name="Group 698"/>
              <p:cNvGrpSpPr>
                <a:grpSpLocks/>
              </p:cNvGrpSpPr>
              <p:nvPr/>
            </p:nvGrpSpPr>
            <p:grpSpPr bwMode="auto">
              <a:xfrm>
                <a:off x="4286" y="3225"/>
                <a:ext cx="187" cy="132"/>
                <a:chOff x="4468" y="2002"/>
                <a:chExt cx="206" cy="185"/>
              </a:xfrm>
            </p:grpSpPr>
            <p:sp>
              <p:nvSpPr>
                <p:cNvPr id="530107" name="Freeform 699"/>
                <p:cNvSpPr>
                  <a:spLocks/>
                </p:cNvSpPr>
                <p:nvPr/>
              </p:nvSpPr>
              <p:spPr bwMode="auto">
                <a:xfrm>
                  <a:off x="4497" y="2002"/>
                  <a:ext cx="31" cy="35"/>
                </a:xfrm>
                <a:custGeom>
                  <a:avLst/>
                  <a:gdLst/>
                  <a:ahLst/>
                  <a:cxnLst>
                    <a:cxn ang="0">
                      <a:pos x="0" y="58"/>
                    </a:cxn>
                    <a:cxn ang="0">
                      <a:pos x="62" y="0"/>
                    </a:cxn>
                    <a:cxn ang="0">
                      <a:pos x="125" y="58"/>
                    </a:cxn>
                    <a:cxn ang="0">
                      <a:pos x="125" y="58"/>
                    </a:cxn>
                    <a:cxn ang="0">
                      <a:pos x="62" y="116"/>
                    </a:cxn>
                    <a:cxn ang="0">
                      <a:pos x="0" y="58"/>
                    </a:cxn>
                  </a:cxnLst>
                  <a:rect l="0" t="0" r="r" b="b"/>
                  <a:pathLst>
                    <a:path w="125" h="116">
                      <a:moveTo>
                        <a:pt x="0" y="58"/>
                      </a:moveTo>
                      <a:cubicBezTo>
                        <a:pt x="0" y="26"/>
                        <a:pt x="28" y="0"/>
                        <a:pt x="62" y="0"/>
                      </a:cubicBezTo>
                      <a:cubicBezTo>
                        <a:pt x="97" y="0"/>
                        <a:pt x="125" y="26"/>
                        <a:pt x="125" y="58"/>
                      </a:cubicBezTo>
                      <a:cubicBezTo>
                        <a:pt x="125" y="58"/>
                        <a:pt x="125" y="58"/>
                        <a:pt x="125" y="58"/>
                      </a:cubicBezTo>
                      <a:cubicBezTo>
                        <a:pt x="125" y="90"/>
                        <a:pt x="97" y="116"/>
                        <a:pt x="62" y="116"/>
                      </a:cubicBezTo>
                      <a:cubicBezTo>
                        <a:pt x="28" y="116"/>
                        <a:pt x="0" y="90"/>
                        <a:pt x="0" y="58"/>
                      </a:cubicBezTo>
                    </a:path>
                  </a:pathLst>
                </a:custGeom>
                <a:solidFill>
                  <a:srgbClr val="E8EEF7"/>
                </a:solidFill>
                <a:ln w="0">
                  <a:solidFill>
                    <a:srgbClr val="000000"/>
                  </a:solidFill>
                  <a:prstDash val="solid"/>
                  <a:round/>
                  <a:headEnd/>
                  <a:tailEnd/>
                </a:ln>
              </p:spPr>
              <p:txBody>
                <a:bodyPr/>
                <a:lstStyle/>
                <a:p>
                  <a:endParaRPr lang="en-US"/>
                </a:p>
              </p:txBody>
            </p:sp>
            <p:sp>
              <p:nvSpPr>
                <p:cNvPr id="530108" name="Freeform 700"/>
                <p:cNvSpPr>
                  <a:spLocks/>
                </p:cNvSpPr>
                <p:nvPr/>
              </p:nvSpPr>
              <p:spPr bwMode="auto">
                <a:xfrm>
                  <a:off x="4497" y="2002"/>
                  <a:ext cx="31" cy="35"/>
                </a:xfrm>
                <a:custGeom>
                  <a:avLst/>
                  <a:gdLst/>
                  <a:ahLst/>
                  <a:cxnLst>
                    <a:cxn ang="0">
                      <a:pos x="0" y="19"/>
                    </a:cxn>
                    <a:cxn ang="0">
                      <a:pos x="20" y="0"/>
                    </a:cxn>
                    <a:cxn ang="0">
                      <a:pos x="40" y="19"/>
                    </a:cxn>
                    <a:cxn ang="0">
                      <a:pos x="40" y="19"/>
                    </a:cxn>
                    <a:cxn ang="0">
                      <a:pos x="20" y="37"/>
                    </a:cxn>
                    <a:cxn ang="0">
                      <a:pos x="0" y="19"/>
                    </a:cxn>
                  </a:cxnLst>
                  <a:rect l="0" t="0" r="r" b="b"/>
                  <a:pathLst>
                    <a:path w="40" h="37">
                      <a:moveTo>
                        <a:pt x="0" y="19"/>
                      </a:moveTo>
                      <a:cubicBezTo>
                        <a:pt x="0" y="8"/>
                        <a:pt x="9" y="0"/>
                        <a:pt x="20" y="0"/>
                      </a:cubicBezTo>
                      <a:cubicBezTo>
                        <a:pt x="31" y="0"/>
                        <a:pt x="40" y="8"/>
                        <a:pt x="40" y="19"/>
                      </a:cubicBezTo>
                      <a:cubicBezTo>
                        <a:pt x="40" y="19"/>
                        <a:pt x="40" y="19"/>
                        <a:pt x="40" y="19"/>
                      </a:cubicBezTo>
                      <a:cubicBezTo>
                        <a:pt x="40" y="29"/>
                        <a:pt x="31" y="37"/>
                        <a:pt x="20" y="37"/>
                      </a:cubicBezTo>
                      <a:cubicBezTo>
                        <a:pt x="9" y="37"/>
                        <a:pt x="0" y="29"/>
                        <a:pt x="0" y="19"/>
                      </a:cubicBezTo>
                    </a:path>
                  </a:pathLst>
                </a:custGeom>
                <a:noFill/>
                <a:ln w="3175" cap="rnd">
                  <a:solidFill>
                    <a:srgbClr val="000000"/>
                  </a:solidFill>
                  <a:prstDash val="solid"/>
                  <a:round/>
                  <a:headEnd/>
                  <a:tailEnd/>
                </a:ln>
              </p:spPr>
              <p:txBody>
                <a:bodyPr/>
                <a:lstStyle/>
                <a:p>
                  <a:endParaRPr lang="en-US"/>
                </a:p>
              </p:txBody>
            </p:sp>
            <p:sp>
              <p:nvSpPr>
                <p:cNvPr id="530109" name="Freeform 701"/>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solidFill>
                  <a:srgbClr val="E8EEF7"/>
                </a:solidFill>
                <a:ln w="9525">
                  <a:noFill/>
                  <a:round/>
                  <a:headEnd/>
                  <a:tailEnd/>
                </a:ln>
              </p:spPr>
              <p:txBody>
                <a:bodyPr/>
                <a:lstStyle/>
                <a:p>
                  <a:endParaRPr lang="en-US"/>
                </a:p>
              </p:txBody>
            </p:sp>
            <p:sp>
              <p:nvSpPr>
                <p:cNvPr id="530110" name="Freeform 702"/>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noFill/>
                <a:ln w="3175" cap="rnd">
                  <a:solidFill>
                    <a:srgbClr val="000000"/>
                  </a:solidFill>
                  <a:prstDash val="solid"/>
                  <a:round/>
                  <a:headEnd/>
                  <a:tailEnd/>
                </a:ln>
              </p:spPr>
              <p:txBody>
                <a:bodyPr/>
                <a:lstStyle/>
                <a:p>
                  <a:endParaRPr lang="en-US"/>
                </a:p>
              </p:txBody>
            </p:sp>
            <p:sp>
              <p:nvSpPr>
                <p:cNvPr id="530111" name="Freeform 703"/>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solidFill>
                  <a:srgbClr val="E8EEF7"/>
                </a:solidFill>
                <a:ln w="9525">
                  <a:noFill/>
                  <a:round/>
                  <a:headEnd/>
                  <a:tailEnd/>
                </a:ln>
              </p:spPr>
              <p:txBody>
                <a:bodyPr/>
                <a:lstStyle/>
                <a:p>
                  <a:endParaRPr lang="en-US"/>
                </a:p>
              </p:txBody>
            </p:sp>
            <p:sp>
              <p:nvSpPr>
                <p:cNvPr id="530112" name="Freeform 704"/>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noFill/>
                <a:ln w="3175" cap="rnd">
                  <a:solidFill>
                    <a:srgbClr val="000000"/>
                  </a:solidFill>
                  <a:prstDash val="solid"/>
                  <a:round/>
                  <a:headEnd/>
                  <a:tailEnd/>
                </a:ln>
              </p:spPr>
              <p:txBody>
                <a:bodyPr/>
                <a:lstStyle/>
                <a:p>
                  <a:endParaRPr lang="en-US"/>
                </a:p>
              </p:txBody>
            </p:sp>
            <p:sp>
              <p:nvSpPr>
                <p:cNvPr id="530113" name="Freeform 705"/>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solidFill>
                  <a:srgbClr val="E8EEF7"/>
                </a:solidFill>
                <a:ln w="9525">
                  <a:noFill/>
                  <a:round/>
                  <a:headEnd/>
                  <a:tailEnd/>
                </a:ln>
              </p:spPr>
              <p:txBody>
                <a:bodyPr/>
                <a:lstStyle/>
                <a:p>
                  <a:endParaRPr lang="en-US"/>
                </a:p>
              </p:txBody>
            </p:sp>
            <p:sp>
              <p:nvSpPr>
                <p:cNvPr id="530114" name="Freeform 706"/>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noFill/>
                <a:ln w="3175" cap="rnd">
                  <a:solidFill>
                    <a:srgbClr val="000000"/>
                  </a:solidFill>
                  <a:prstDash val="solid"/>
                  <a:round/>
                  <a:headEnd/>
                  <a:tailEnd/>
                </a:ln>
              </p:spPr>
              <p:txBody>
                <a:bodyPr/>
                <a:lstStyle/>
                <a:p>
                  <a:endParaRPr lang="en-US"/>
                </a:p>
              </p:txBody>
            </p:sp>
            <p:sp>
              <p:nvSpPr>
                <p:cNvPr id="530115" name="Freeform 707"/>
                <p:cNvSpPr>
                  <a:spLocks/>
                </p:cNvSpPr>
                <p:nvPr/>
              </p:nvSpPr>
              <p:spPr bwMode="auto">
                <a:xfrm>
                  <a:off x="4577" y="2010"/>
                  <a:ext cx="97" cy="73"/>
                </a:xfrm>
                <a:custGeom>
                  <a:avLst/>
                  <a:gdLst/>
                  <a:ahLst/>
                  <a:cxnLst>
                    <a:cxn ang="0">
                      <a:pos x="0" y="0"/>
                    </a:cxn>
                    <a:cxn ang="0">
                      <a:pos x="0" y="77"/>
                    </a:cxn>
                    <a:cxn ang="0">
                      <a:pos x="123" y="77"/>
                    </a:cxn>
                  </a:cxnLst>
                  <a:rect l="0" t="0" r="r" b="b"/>
                  <a:pathLst>
                    <a:path w="123" h="77">
                      <a:moveTo>
                        <a:pt x="0" y="0"/>
                      </a:moveTo>
                      <a:lnTo>
                        <a:pt x="0" y="77"/>
                      </a:lnTo>
                      <a:lnTo>
                        <a:pt x="123" y="77"/>
                      </a:lnTo>
                    </a:path>
                  </a:pathLst>
                </a:custGeom>
                <a:noFill/>
                <a:ln w="23813" cap="rnd">
                  <a:solidFill>
                    <a:srgbClr val="000000"/>
                  </a:solidFill>
                  <a:prstDash val="solid"/>
                  <a:round/>
                  <a:headEnd/>
                  <a:tailEnd/>
                </a:ln>
              </p:spPr>
              <p:txBody>
                <a:bodyPr/>
                <a:lstStyle/>
                <a:p>
                  <a:endParaRPr lang="en-US"/>
                </a:p>
              </p:txBody>
            </p:sp>
            <p:sp>
              <p:nvSpPr>
                <p:cNvPr id="530116" name="Rectangle 708"/>
                <p:cNvSpPr>
                  <a:spLocks noChangeArrowheads="1"/>
                </p:cNvSpPr>
                <p:nvPr/>
              </p:nvSpPr>
              <p:spPr bwMode="auto">
                <a:xfrm>
                  <a:off x="4585" y="2046"/>
                  <a:ext cx="8" cy="37"/>
                </a:xfrm>
                <a:prstGeom prst="rect">
                  <a:avLst/>
                </a:prstGeom>
                <a:solidFill>
                  <a:srgbClr val="FFFFFF"/>
                </a:solidFill>
                <a:ln w="9525">
                  <a:noFill/>
                  <a:miter lim="800000"/>
                  <a:headEnd/>
                  <a:tailEnd/>
                </a:ln>
              </p:spPr>
              <p:txBody>
                <a:bodyPr/>
                <a:lstStyle/>
                <a:p>
                  <a:endParaRPr lang="en-US"/>
                </a:p>
              </p:txBody>
            </p:sp>
            <p:sp>
              <p:nvSpPr>
                <p:cNvPr id="530117" name="Rectangle 709"/>
                <p:cNvSpPr>
                  <a:spLocks noChangeArrowheads="1"/>
                </p:cNvSpPr>
                <p:nvPr/>
              </p:nvSpPr>
              <p:spPr bwMode="auto">
                <a:xfrm>
                  <a:off x="4585" y="2046"/>
                  <a:ext cx="8" cy="37"/>
                </a:xfrm>
                <a:prstGeom prst="rect">
                  <a:avLst/>
                </a:prstGeom>
                <a:noFill/>
                <a:ln w="3175" cap="rnd">
                  <a:solidFill>
                    <a:srgbClr val="000000"/>
                  </a:solidFill>
                  <a:round/>
                  <a:headEnd/>
                  <a:tailEnd/>
                </a:ln>
              </p:spPr>
              <p:txBody>
                <a:bodyPr/>
                <a:lstStyle/>
                <a:p>
                  <a:endParaRPr lang="en-US"/>
                </a:p>
              </p:txBody>
            </p:sp>
            <p:sp>
              <p:nvSpPr>
                <p:cNvPr id="530118" name="Rectangle 710"/>
                <p:cNvSpPr>
                  <a:spLocks noChangeArrowheads="1"/>
                </p:cNvSpPr>
                <p:nvPr/>
              </p:nvSpPr>
              <p:spPr bwMode="auto">
                <a:xfrm>
                  <a:off x="4610" y="2020"/>
                  <a:ext cx="7" cy="63"/>
                </a:xfrm>
                <a:prstGeom prst="rect">
                  <a:avLst/>
                </a:prstGeom>
                <a:solidFill>
                  <a:srgbClr val="FFFFFF"/>
                </a:solidFill>
                <a:ln w="9525">
                  <a:noFill/>
                  <a:miter lim="800000"/>
                  <a:headEnd/>
                  <a:tailEnd/>
                </a:ln>
              </p:spPr>
              <p:txBody>
                <a:bodyPr/>
                <a:lstStyle/>
                <a:p>
                  <a:endParaRPr lang="en-US"/>
                </a:p>
              </p:txBody>
            </p:sp>
            <p:sp>
              <p:nvSpPr>
                <p:cNvPr id="530119" name="Rectangle 711"/>
                <p:cNvSpPr>
                  <a:spLocks noChangeArrowheads="1"/>
                </p:cNvSpPr>
                <p:nvPr/>
              </p:nvSpPr>
              <p:spPr bwMode="auto">
                <a:xfrm>
                  <a:off x="4610" y="2020"/>
                  <a:ext cx="7" cy="63"/>
                </a:xfrm>
                <a:prstGeom prst="rect">
                  <a:avLst/>
                </a:prstGeom>
                <a:noFill/>
                <a:ln w="3175" cap="rnd">
                  <a:solidFill>
                    <a:srgbClr val="000000"/>
                  </a:solidFill>
                  <a:round/>
                  <a:headEnd/>
                  <a:tailEnd/>
                </a:ln>
              </p:spPr>
              <p:txBody>
                <a:bodyPr/>
                <a:lstStyle/>
                <a:p>
                  <a:endParaRPr lang="en-US"/>
                </a:p>
              </p:txBody>
            </p:sp>
            <p:sp>
              <p:nvSpPr>
                <p:cNvPr id="530120" name="Rectangle 712"/>
                <p:cNvSpPr>
                  <a:spLocks noChangeArrowheads="1"/>
                </p:cNvSpPr>
                <p:nvPr/>
              </p:nvSpPr>
              <p:spPr bwMode="auto">
                <a:xfrm>
                  <a:off x="4634" y="2020"/>
                  <a:ext cx="8" cy="63"/>
                </a:xfrm>
                <a:prstGeom prst="rect">
                  <a:avLst/>
                </a:prstGeom>
                <a:solidFill>
                  <a:srgbClr val="FFFFFF"/>
                </a:solidFill>
                <a:ln w="9525">
                  <a:noFill/>
                  <a:miter lim="800000"/>
                  <a:headEnd/>
                  <a:tailEnd/>
                </a:ln>
              </p:spPr>
              <p:txBody>
                <a:bodyPr/>
                <a:lstStyle/>
                <a:p>
                  <a:endParaRPr lang="en-US"/>
                </a:p>
              </p:txBody>
            </p:sp>
            <p:sp>
              <p:nvSpPr>
                <p:cNvPr id="530121" name="Rectangle 713"/>
                <p:cNvSpPr>
                  <a:spLocks noChangeArrowheads="1"/>
                </p:cNvSpPr>
                <p:nvPr/>
              </p:nvSpPr>
              <p:spPr bwMode="auto">
                <a:xfrm>
                  <a:off x="4634" y="2020"/>
                  <a:ext cx="8" cy="63"/>
                </a:xfrm>
                <a:prstGeom prst="rect">
                  <a:avLst/>
                </a:prstGeom>
                <a:noFill/>
                <a:ln w="3175" cap="rnd">
                  <a:solidFill>
                    <a:srgbClr val="000000"/>
                  </a:solidFill>
                  <a:round/>
                  <a:headEnd/>
                  <a:tailEnd/>
                </a:ln>
              </p:spPr>
              <p:txBody>
                <a:bodyPr/>
                <a:lstStyle/>
                <a:p>
                  <a:endParaRPr lang="en-US"/>
                </a:p>
              </p:txBody>
            </p:sp>
            <p:sp>
              <p:nvSpPr>
                <p:cNvPr id="530122" name="Freeform 714"/>
                <p:cNvSpPr>
                  <a:spLocks/>
                </p:cNvSpPr>
                <p:nvPr/>
              </p:nvSpPr>
              <p:spPr bwMode="auto">
                <a:xfrm>
                  <a:off x="4579" y="2010"/>
                  <a:ext cx="75" cy="55"/>
                </a:xfrm>
                <a:custGeom>
                  <a:avLst/>
                  <a:gdLst/>
                  <a:ahLst/>
                  <a:cxnLst>
                    <a:cxn ang="0">
                      <a:pos x="0" y="58"/>
                    </a:cxn>
                    <a:cxn ang="0">
                      <a:pos x="13" y="46"/>
                    </a:cxn>
                    <a:cxn ang="0">
                      <a:pos x="29" y="58"/>
                    </a:cxn>
                    <a:cxn ang="0">
                      <a:pos x="44" y="24"/>
                    </a:cxn>
                    <a:cxn ang="0">
                      <a:pos x="59" y="38"/>
                    </a:cxn>
                    <a:cxn ang="0">
                      <a:pos x="95" y="0"/>
                    </a:cxn>
                  </a:cxnLst>
                  <a:rect l="0" t="0" r="r" b="b"/>
                  <a:pathLst>
                    <a:path w="95" h="58">
                      <a:moveTo>
                        <a:pt x="0" y="58"/>
                      </a:moveTo>
                      <a:lnTo>
                        <a:pt x="13" y="46"/>
                      </a:lnTo>
                      <a:lnTo>
                        <a:pt x="29" y="58"/>
                      </a:lnTo>
                      <a:lnTo>
                        <a:pt x="44" y="24"/>
                      </a:lnTo>
                      <a:lnTo>
                        <a:pt x="59" y="38"/>
                      </a:lnTo>
                      <a:lnTo>
                        <a:pt x="95" y="0"/>
                      </a:lnTo>
                    </a:path>
                  </a:pathLst>
                </a:custGeom>
                <a:noFill/>
                <a:ln w="23813" cap="rnd">
                  <a:solidFill>
                    <a:srgbClr val="FF0000"/>
                  </a:solidFill>
                  <a:prstDash val="solid"/>
                  <a:round/>
                  <a:headEnd/>
                  <a:tailEnd/>
                </a:ln>
              </p:spPr>
              <p:txBody>
                <a:bodyPr/>
                <a:lstStyle/>
                <a:p>
                  <a:endParaRPr lang="en-US"/>
                </a:p>
              </p:txBody>
            </p:sp>
          </p:grpSp>
          <p:sp>
            <p:nvSpPr>
              <p:cNvPr id="530123" name="Rectangle 715"/>
              <p:cNvSpPr>
                <a:spLocks noChangeArrowheads="1"/>
              </p:cNvSpPr>
              <p:nvPr/>
            </p:nvSpPr>
            <p:spPr bwMode="auto">
              <a:xfrm>
                <a:off x="4396" y="3303"/>
                <a:ext cx="294" cy="134"/>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QA </a:t>
                </a:r>
              </a:p>
              <a:p>
                <a:r>
                  <a:rPr lang="en-US" sz="700" b="1" i="0">
                    <a:solidFill>
                      <a:srgbClr val="000000"/>
                    </a:solidFill>
                  </a:rPr>
                  <a:t>Processes</a:t>
                </a:r>
                <a:endParaRPr lang="en-US" sz="700" b="1"/>
              </a:p>
            </p:txBody>
          </p:sp>
          <p:sp>
            <p:nvSpPr>
              <p:cNvPr id="530124" name="Freeform 716"/>
              <p:cNvSpPr>
                <a:spLocks/>
              </p:cNvSpPr>
              <p:nvPr/>
            </p:nvSpPr>
            <p:spPr bwMode="auto">
              <a:xfrm>
                <a:off x="4173" y="3486"/>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30125" name="Freeform 717"/>
              <p:cNvSpPr>
                <a:spLocks/>
              </p:cNvSpPr>
              <p:nvPr/>
            </p:nvSpPr>
            <p:spPr bwMode="auto">
              <a:xfrm>
                <a:off x="4192" y="3357"/>
                <a:ext cx="187" cy="134"/>
              </a:xfrm>
              <a:custGeom>
                <a:avLst/>
                <a:gdLst/>
                <a:ahLst/>
                <a:cxnLst>
                  <a:cxn ang="0">
                    <a:pos x="261" y="0"/>
                  </a:cxn>
                  <a:cxn ang="0">
                    <a:pos x="261" y="92"/>
                  </a:cxn>
                  <a:cxn ang="0">
                    <a:pos x="0" y="92"/>
                  </a:cxn>
                  <a:cxn ang="0">
                    <a:pos x="0" y="200"/>
                  </a:cxn>
                </a:cxnLst>
                <a:rect l="0" t="0" r="r" b="b"/>
                <a:pathLst>
                  <a:path w="261" h="200">
                    <a:moveTo>
                      <a:pt x="261" y="0"/>
                    </a:moveTo>
                    <a:lnTo>
                      <a:pt x="261" y="92"/>
                    </a:lnTo>
                    <a:lnTo>
                      <a:pt x="0" y="92"/>
                    </a:lnTo>
                    <a:lnTo>
                      <a:pt x="0" y="200"/>
                    </a:lnTo>
                  </a:path>
                </a:pathLst>
              </a:custGeom>
              <a:noFill/>
              <a:ln w="12700" cap="rnd">
                <a:solidFill>
                  <a:srgbClr val="4677BF"/>
                </a:solidFill>
                <a:prstDash val="solid"/>
                <a:round/>
                <a:headEnd/>
                <a:tailEnd/>
              </a:ln>
            </p:spPr>
            <p:txBody>
              <a:bodyPr/>
              <a:lstStyle/>
              <a:p>
                <a:endParaRPr lang="en-US"/>
              </a:p>
            </p:txBody>
          </p:sp>
        </p:grpSp>
        <p:sp>
          <p:nvSpPr>
            <p:cNvPr id="530126" name="Freeform 718"/>
            <p:cNvSpPr>
              <a:spLocks/>
            </p:cNvSpPr>
            <p:nvPr/>
          </p:nvSpPr>
          <p:spPr bwMode="auto">
            <a:xfrm>
              <a:off x="3407" y="3335"/>
              <a:ext cx="131" cy="34"/>
            </a:xfrm>
            <a:custGeom>
              <a:avLst/>
              <a:gdLst/>
              <a:ahLst/>
              <a:cxnLst>
                <a:cxn ang="0">
                  <a:pos x="0" y="2"/>
                </a:cxn>
                <a:cxn ang="0">
                  <a:pos x="32" y="34"/>
                </a:cxn>
                <a:cxn ang="0">
                  <a:pos x="35" y="0"/>
                </a:cxn>
                <a:cxn ang="0">
                  <a:pos x="68" y="33"/>
                </a:cxn>
              </a:cxnLst>
              <a:rect l="0" t="0" r="r" b="b"/>
              <a:pathLst>
                <a:path w="68" h="34">
                  <a:moveTo>
                    <a:pt x="0" y="2"/>
                  </a:moveTo>
                  <a:lnTo>
                    <a:pt x="32" y="34"/>
                  </a:lnTo>
                  <a:lnTo>
                    <a:pt x="35" y="0"/>
                  </a:lnTo>
                  <a:lnTo>
                    <a:pt x="68" y="33"/>
                  </a:lnTo>
                </a:path>
              </a:pathLst>
            </a:custGeom>
            <a:noFill/>
            <a:ln w="7938" cap="rnd">
              <a:solidFill>
                <a:srgbClr val="4677BF"/>
              </a:solidFill>
              <a:prstDash val="solid"/>
              <a:round/>
              <a:headEnd/>
              <a:tailEnd/>
            </a:ln>
          </p:spPr>
          <p:txBody>
            <a:bodyPr/>
            <a:lstStyle/>
            <a:p>
              <a:endParaRPr lang="en-US"/>
            </a:p>
          </p:txBody>
        </p:sp>
        <p:sp>
          <p:nvSpPr>
            <p:cNvPr id="530127" name="Line 719"/>
            <p:cNvSpPr>
              <a:spLocks noChangeShapeType="1"/>
            </p:cNvSpPr>
            <p:nvPr/>
          </p:nvSpPr>
          <p:spPr bwMode="auto">
            <a:xfrm>
              <a:off x="1200" y="3398"/>
              <a:ext cx="139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30128" name="Text Box 720"/>
            <p:cNvSpPr txBox="1">
              <a:spLocks noChangeArrowheads="1"/>
            </p:cNvSpPr>
            <p:nvPr/>
          </p:nvSpPr>
          <p:spPr bwMode="auto">
            <a:xfrm>
              <a:off x="1488" y="3254"/>
              <a:ext cx="679" cy="154"/>
            </a:xfrm>
            <a:prstGeom prst="rect">
              <a:avLst/>
            </a:prstGeom>
            <a:noFill/>
            <a:ln w="9525">
              <a:noFill/>
              <a:miter lim="800000"/>
              <a:headEnd/>
              <a:tailEnd/>
            </a:ln>
            <a:effectLst/>
          </p:spPr>
          <p:txBody>
            <a:bodyPr wrap="none">
              <a:spAutoFit/>
            </a:bodyPr>
            <a:lstStyle/>
            <a:p>
              <a:pPr algn="l"/>
              <a:r>
                <a:rPr lang="en-US" sz="1000" b="1" i="0">
                  <a:solidFill>
                    <a:schemeClr val="tx1"/>
                  </a:solidFill>
                </a:rPr>
                <a:t>Client Network</a:t>
              </a:r>
            </a:p>
          </p:txBody>
        </p:sp>
        <p:sp>
          <p:nvSpPr>
            <p:cNvPr id="530129" name="Text Box 721"/>
            <p:cNvSpPr txBox="1">
              <a:spLocks noChangeArrowheads="1"/>
            </p:cNvSpPr>
            <p:nvPr/>
          </p:nvSpPr>
          <p:spPr bwMode="auto">
            <a:xfrm>
              <a:off x="2504" y="2982"/>
              <a:ext cx="892" cy="212"/>
            </a:xfrm>
            <a:prstGeom prst="rect">
              <a:avLst/>
            </a:prstGeom>
            <a:noFill/>
            <a:ln w="9525">
              <a:noFill/>
              <a:miter lim="800000"/>
              <a:headEnd/>
              <a:tailEnd/>
            </a:ln>
            <a:effectLst/>
          </p:spPr>
          <p:txBody>
            <a:bodyPr wrap="none">
              <a:spAutoFit/>
            </a:bodyPr>
            <a:lstStyle/>
            <a:p>
              <a:pPr algn="l"/>
              <a:r>
                <a:rPr lang="en-US" sz="1600" b="1" i="0">
                  <a:solidFill>
                    <a:schemeClr val="tx1"/>
                  </a:solidFill>
                </a:rPr>
                <a:t>Onsite Model</a:t>
              </a:r>
            </a:p>
          </p:txBody>
        </p:sp>
        <p:grpSp>
          <p:nvGrpSpPr>
            <p:cNvPr id="530051" name="Group 722"/>
            <p:cNvGrpSpPr>
              <a:grpSpLocks/>
            </p:cNvGrpSpPr>
            <p:nvPr/>
          </p:nvGrpSpPr>
          <p:grpSpPr bwMode="auto">
            <a:xfrm>
              <a:off x="320" y="3054"/>
              <a:ext cx="803" cy="937"/>
              <a:chOff x="320" y="1991"/>
              <a:chExt cx="803" cy="937"/>
            </a:xfrm>
          </p:grpSpPr>
          <p:sp>
            <p:nvSpPr>
              <p:cNvPr id="530131" name="AutoShape 723"/>
              <p:cNvSpPr>
                <a:spLocks noChangeArrowheads="1"/>
              </p:cNvSpPr>
              <p:nvPr/>
            </p:nvSpPr>
            <p:spPr bwMode="auto">
              <a:xfrm>
                <a:off x="329" y="1991"/>
                <a:ext cx="794" cy="937"/>
              </a:xfrm>
              <a:prstGeom prst="roundRect">
                <a:avLst>
                  <a:gd name="adj" fmla="val 16667"/>
                </a:avLst>
              </a:prstGeom>
              <a:solidFill>
                <a:srgbClr val="E7E5C7"/>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grpSp>
            <p:nvGrpSpPr>
              <p:cNvPr id="530066" name="Group 724"/>
              <p:cNvGrpSpPr>
                <a:grpSpLocks/>
              </p:cNvGrpSpPr>
              <p:nvPr/>
            </p:nvGrpSpPr>
            <p:grpSpPr bwMode="auto">
              <a:xfrm>
                <a:off x="520" y="2176"/>
                <a:ext cx="397" cy="364"/>
                <a:chOff x="868" y="1443"/>
                <a:chExt cx="644" cy="632"/>
              </a:xfrm>
            </p:grpSpPr>
            <p:sp>
              <p:nvSpPr>
                <p:cNvPr id="530133" name="Rectangle 725"/>
                <p:cNvSpPr>
                  <a:spLocks noChangeArrowheads="1"/>
                </p:cNvSpPr>
                <p:nvPr/>
              </p:nvSpPr>
              <p:spPr bwMode="auto">
                <a:xfrm>
                  <a:off x="868" y="1707"/>
                  <a:ext cx="644" cy="368"/>
                </a:xfrm>
                <a:prstGeom prst="rect">
                  <a:avLst/>
                </a:prstGeom>
                <a:noFill/>
                <a:ln w="9525">
                  <a:noFill/>
                  <a:miter lim="800000"/>
                  <a:headEnd/>
                  <a:tailEnd/>
                </a:ln>
                <a:effectLst/>
              </p:spPr>
              <p:txBody>
                <a:bodyPr wrap="none">
                  <a:spAutoFit/>
                </a:bodyPr>
                <a:lstStyle/>
                <a:p>
                  <a:pPr>
                    <a:lnSpc>
                      <a:spcPct val="90000"/>
                    </a:lnSpc>
                  </a:pPr>
                  <a:r>
                    <a:rPr lang="en-US" sz="900" b="1" i="0">
                      <a:solidFill>
                        <a:schemeClr val="tx1"/>
                      </a:solidFill>
                    </a:rPr>
                    <a:t>Project</a:t>
                  </a:r>
                </a:p>
                <a:p>
                  <a:pPr>
                    <a:lnSpc>
                      <a:spcPct val="90000"/>
                    </a:lnSpc>
                  </a:pPr>
                  <a:r>
                    <a:rPr lang="en-US" sz="900" b="1" i="0">
                      <a:solidFill>
                        <a:schemeClr val="tx1"/>
                      </a:solidFill>
                    </a:rPr>
                    <a:t>Manager</a:t>
                  </a:r>
                </a:p>
              </p:txBody>
            </p:sp>
            <p:graphicFrame>
              <p:nvGraphicFramePr>
                <p:cNvPr id="530134" name="Object 726"/>
                <p:cNvGraphicFramePr>
                  <a:graphicFrameLocks noChangeAspect="1"/>
                </p:cNvGraphicFramePr>
                <p:nvPr/>
              </p:nvGraphicFramePr>
              <p:xfrm>
                <a:off x="1053" y="1443"/>
                <a:ext cx="269" cy="297"/>
              </p:xfrm>
              <a:graphic>
                <a:graphicData uri="http://schemas.openxmlformats.org/presentationml/2006/ole">
                  <p:oleObj spid="_x0000_s460808" name="Image" r:id="rId44" imgW="2222222" imgH="2374603" progId="">
                    <p:embed/>
                  </p:oleObj>
                </a:graphicData>
              </a:graphic>
            </p:graphicFrame>
          </p:grpSp>
          <p:grpSp>
            <p:nvGrpSpPr>
              <p:cNvPr id="530083" name="Group 727"/>
              <p:cNvGrpSpPr>
                <a:grpSpLocks/>
              </p:cNvGrpSpPr>
              <p:nvPr/>
            </p:nvGrpSpPr>
            <p:grpSpPr bwMode="auto">
              <a:xfrm>
                <a:off x="376" y="2541"/>
                <a:ext cx="400" cy="369"/>
                <a:chOff x="984" y="2226"/>
                <a:chExt cx="660" cy="634"/>
              </a:xfrm>
            </p:grpSpPr>
            <p:sp>
              <p:nvSpPr>
                <p:cNvPr id="530136" name="Rectangle 728"/>
                <p:cNvSpPr>
                  <a:spLocks noChangeArrowheads="1"/>
                </p:cNvSpPr>
                <p:nvPr/>
              </p:nvSpPr>
              <p:spPr bwMode="auto">
                <a:xfrm>
                  <a:off x="984" y="2496"/>
                  <a:ext cx="660" cy="364"/>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Business</a:t>
                  </a:r>
                </a:p>
                <a:p>
                  <a:pPr algn="l">
                    <a:lnSpc>
                      <a:spcPct val="90000"/>
                    </a:lnSpc>
                  </a:pPr>
                  <a:r>
                    <a:rPr lang="en-US" sz="900" b="1" i="0">
                      <a:solidFill>
                        <a:schemeClr val="tx1"/>
                      </a:solidFill>
                    </a:rPr>
                    <a:t>Analysts</a:t>
                  </a:r>
                </a:p>
              </p:txBody>
            </p:sp>
            <p:graphicFrame>
              <p:nvGraphicFramePr>
                <p:cNvPr id="530137" name="Object 729"/>
                <p:cNvGraphicFramePr>
                  <a:graphicFrameLocks noChangeAspect="1"/>
                </p:cNvGraphicFramePr>
                <p:nvPr/>
              </p:nvGraphicFramePr>
              <p:xfrm>
                <a:off x="1050" y="2226"/>
                <a:ext cx="269" cy="297"/>
              </p:xfrm>
              <a:graphic>
                <a:graphicData uri="http://schemas.openxmlformats.org/presentationml/2006/ole">
                  <p:oleObj spid="_x0000_s460807" name="Image" r:id="rId45" imgW="2222222" imgH="2374603" progId="">
                    <p:embed/>
                  </p:oleObj>
                </a:graphicData>
              </a:graphic>
            </p:graphicFrame>
          </p:grpSp>
          <p:grpSp>
            <p:nvGrpSpPr>
              <p:cNvPr id="530106" name="Group 730"/>
              <p:cNvGrpSpPr>
                <a:grpSpLocks/>
              </p:cNvGrpSpPr>
              <p:nvPr/>
            </p:nvGrpSpPr>
            <p:grpSpPr bwMode="auto">
              <a:xfrm>
                <a:off x="796" y="2555"/>
                <a:ext cx="305" cy="293"/>
                <a:chOff x="984" y="2226"/>
                <a:chExt cx="444" cy="503"/>
              </a:xfrm>
            </p:grpSpPr>
            <p:sp>
              <p:nvSpPr>
                <p:cNvPr id="530139" name="Rectangle 731"/>
                <p:cNvSpPr>
                  <a:spLocks noChangeArrowheads="1"/>
                </p:cNvSpPr>
                <p:nvPr/>
              </p:nvSpPr>
              <p:spPr bwMode="auto">
                <a:xfrm>
                  <a:off x="984" y="2497"/>
                  <a:ext cx="444" cy="232"/>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SME’s</a:t>
                  </a:r>
                </a:p>
              </p:txBody>
            </p:sp>
            <p:graphicFrame>
              <p:nvGraphicFramePr>
                <p:cNvPr id="530140" name="Object 732"/>
                <p:cNvGraphicFramePr>
                  <a:graphicFrameLocks noChangeAspect="1"/>
                </p:cNvGraphicFramePr>
                <p:nvPr/>
              </p:nvGraphicFramePr>
              <p:xfrm>
                <a:off x="1050" y="2226"/>
                <a:ext cx="269" cy="297"/>
              </p:xfrm>
              <a:graphic>
                <a:graphicData uri="http://schemas.openxmlformats.org/presentationml/2006/ole">
                  <p:oleObj spid="_x0000_s460806" name="Image" r:id="rId46" imgW="2222222" imgH="2374603" progId="">
                    <p:embed/>
                  </p:oleObj>
                </a:graphicData>
              </a:graphic>
            </p:graphicFrame>
          </p:grpSp>
          <p:sp>
            <p:nvSpPr>
              <p:cNvPr id="530141" name="Line 733"/>
              <p:cNvSpPr>
                <a:spLocks noChangeShapeType="1"/>
              </p:cNvSpPr>
              <p:nvPr/>
            </p:nvSpPr>
            <p:spPr bwMode="auto">
              <a:xfrm>
                <a:off x="328" y="2167"/>
                <a:ext cx="794" cy="0"/>
              </a:xfrm>
              <a:prstGeom prst="line">
                <a:avLst/>
              </a:prstGeom>
              <a:noFill/>
              <a:ln w="19050">
                <a:solidFill>
                  <a:schemeClr val="bg1"/>
                </a:solidFill>
                <a:round/>
                <a:headEnd/>
                <a:tailEnd/>
              </a:ln>
              <a:effectLst/>
            </p:spPr>
            <p:txBody>
              <a:bodyPr wrap="none" anchor="ctr"/>
              <a:lstStyle/>
              <a:p>
                <a:endParaRPr lang="en-US"/>
              </a:p>
            </p:txBody>
          </p:sp>
          <p:sp>
            <p:nvSpPr>
              <p:cNvPr id="530142" name="Text Box 734"/>
              <p:cNvSpPr txBox="1">
                <a:spLocks noChangeArrowheads="1"/>
              </p:cNvSpPr>
              <p:nvPr/>
            </p:nvSpPr>
            <p:spPr bwMode="auto">
              <a:xfrm>
                <a:off x="320" y="1998"/>
                <a:ext cx="761" cy="192"/>
              </a:xfrm>
              <a:prstGeom prst="rect">
                <a:avLst/>
              </a:prstGeom>
              <a:noFill/>
              <a:ln w="9525" algn="ctr">
                <a:noFill/>
                <a:miter lim="800000"/>
                <a:headEnd/>
                <a:tailEnd/>
              </a:ln>
              <a:effectLst/>
            </p:spPr>
            <p:txBody>
              <a:bodyPr>
                <a:spAutoFit/>
              </a:bodyPr>
              <a:lstStyle/>
              <a:p>
                <a:pPr>
                  <a:spcBef>
                    <a:spcPct val="80000"/>
                  </a:spcBef>
                  <a:buClr>
                    <a:srgbClr val="FA9819"/>
                  </a:buClr>
                  <a:buSzPct val="120000"/>
                </a:pPr>
                <a:r>
                  <a:rPr lang="en-US" i="0">
                    <a:solidFill>
                      <a:srgbClr val="000000"/>
                    </a:solidFill>
                  </a:rPr>
                  <a:t>Clients</a:t>
                </a:r>
                <a:endParaRPr lang="en-US"/>
              </a:p>
            </p:txBody>
          </p:sp>
          <p:grpSp>
            <p:nvGrpSpPr>
              <p:cNvPr id="530130" name="Group 735"/>
              <p:cNvGrpSpPr>
                <a:grpSpLocks/>
              </p:cNvGrpSpPr>
              <p:nvPr/>
            </p:nvGrpSpPr>
            <p:grpSpPr bwMode="auto">
              <a:xfrm>
                <a:off x="486" y="2428"/>
                <a:ext cx="444" cy="116"/>
                <a:chOff x="690" y="2496"/>
                <a:chExt cx="551" cy="155"/>
              </a:xfrm>
            </p:grpSpPr>
            <p:sp>
              <p:nvSpPr>
                <p:cNvPr id="530144" name="Line 736"/>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30145" name="Line 737"/>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30146" name="Line 738"/>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grpSp>
        <p:grpSp>
          <p:nvGrpSpPr>
            <p:cNvPr id="530132" name="Group 739"/>
            <p:cNvGrpSpPr>
              <a:grpSpLocks/>
            </p:cNvGrpSpPr>
            <p:nvPr/>
          </p:nvGrpSpPr>
          <p:grpSpPr bwMode="auto">
            <a:xfrm>
              <a:off x="2557" y="3252"/>
              <a:ext cx="846" cy="803"/>
              <a:chOff x="2557" y="3270"/>
              <a:chExt cx="846" cy="803"/>
            </a:xfrm>
          </p:grpSpPr>
          <p:sp>
            <p:nvSpPr>
              <p:cNvPr id="530148" name="AutoShape 740"/>
              <p:cNvSpPr>
                <a:spLocks noChangeArrowheads="1"/>
              </p:cNvSpPr>
              <p:nvPr/>
            </p:nvSpPr>
            <p:spPr bwMode="auto">
              <a:xfrm>
                <a:off x="2598" y="3270"/>
                <a:ext cx="771" cy="803"/>
              </a:xfrm>
              <a:prstGeom prst="roundRect">
                <a:avLst>
                  <a:gd name="adj" fmla="val 16667"/>
                </a:avLst>
              </a:prstGeom>
              <a:solidFill>
                <a:srgbClr val="FDEBBF"/>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pic>
            <p:nvPicPr>
              <p:cNvPr id="530149" name="Picture 741" descr="sonysz"/>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776" y="3307"/>
                <a:ext cx="265" cy="165"/>
              </a:xfrm>
              <a:prstGeom prst="rect">
                <a:avLst/>
              </a:prstGeom>
              <a:noFill/>
            </p:spPr>
          </p:pic>
          <p:pic>
            <p:nvPicPr>
              <p:cNvPr id="530150" name="Picture 742" descr="sonysz"/>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000" y="3312"/>
                <a:ext cx="240" cy="141"/>
              </a:xfrm>
              <a:prstGeom prst="rect">
                <a:avLst/>
              </a:prstGeom>
              <a:noFill/>
            </p:spPr>
          </p:pic>
          <p:graphicFrame>
            <p:nvGraphicFramePr>
              <p:cNvPr id="530151" name="Object 743"/>
              <p:cNvGraphicFramePr>
                <a:graphicFrameLocks noChangeAspect="1"/>
              </p:cNvGraphicFramePr>
              <p:nvPr/>
            </p:nvGraphicFramePr>
            <p:xfrm>
              <a:off x="2864" y="3482"/>
              <a:ext cx="208" cy="202"/>
            </p:xfrm>
            <a:graphic>
              <a:graphicData uri="http://schemas.openxmlformats.org/presentationml/2006/ole">
                <p:oleObj spid="_x0000_s460802" name="Image" r:id="rId47" imgW="2222222" imgH="2374603" progId="">
                  <p:embed/>
                </p:oleObj>
              </a:graphicData>
            </a:graphic>
          </p:graphicFrame>
          <p:sp>
            <p:nvSpPr>
              <p:cNvPr id="530152" name="Text Box 744"/>
              <p:cNvSpPr txBox="1">
                <a:spLocks noChangeArrowheads="1"/>
              </p:cNvSpPr>
              <p:nvPr/>
            </p:nvSpPr>
            <p:spPr bwMode="auto">
              <a:xfrm>
                <a:off x="2557" y="3890"/>
                <a:ext cx="846" cy="155"/>
              </a:xfrm>
              <a:prstGeom prst="rect">
                <a:avLst/>
              </a:prstGeom>
              <a:noFill/>
              <a:ln w="9525">
                <a:noFill/>
                <a:miter lim="800000"/>
                <a:headEnd/>
                <a:tailEnd/>
              </a:ln>
              <a:effectLst/>
            </p:spPr>
            <p:txBody>
              <a:bodyPr wrap="none">
                <a:spAutoFit/>
              </a:bodyPr>
              <a:lstStyle/>
              <a:p>
                <a:pPr algn="l"/>
                <a:r>
                  <a:rPr lang="en-US" sz="1000" b="1" i="0">
                    <a:solidFill>
                      <a:schemeClr val="tx1"/>
                    </a:solidFill>
                  </a:rPr>
                  <a:t>Virtusa onsite team</a:t>
                </a:r>
              </a:p>
            </p:txBody>
          </p:sp>
          <p:graphicFrame>
            <p:nvGraphicFramePr>
              <p:cNvPr id="530153" name="Object 745"/>
              <p:cNvGraphicFramePr>
                <a:graphicFrameLocks noChangeAspect="1"/>
              </p:cNvGraphicFramePr>
              <p:nvPr/>
            </p:nvGraphicFramePr>
            <p:xfrm>
              <a:off x="2640" y="3744"/>
              <a:ext cx="208" cy="202"/>
            </p:xfrm>
            <a:graphic>
              <a:graphicData uri="http://schemas.openxmlformats.org/presentationml/2006/ole">
                <p:oleObj spid="_x0000_s460803" name="Image" r:id="rId48" imgW="2222222" imgH="2374603" progId="">
                  <p:embed/>
                </p:oleObj>
              </a:graphicData>
            </a:graphic>
          </p:graphicFrame>
          <p:graphicFrame>
            <p:nvGraphicFramePr>
              <p:cNvPr id="530154" name="Object 746"/>
              <p:cNvGraphicFramePr>
                <a:graphicFrameLocks noChangeAspect="1"/>
              </p:cNvGraphicFramePr>
              <p:nvPr/>
            </p:nvGraphicFramePr>
            <p:xfrm>
              <a:off x="2852" y="3744"/>
              <a:ext cx="208" cy="202"/>
            </p:xfrm>
            <a:graphic>
              <a:graphicData uri="http://schemas.openxmlformats.org/presentationml/2006/ole">
                <p:oleObj spid="_x0000_s460804" name="Image" r:id="rId49" imgW="2222222" imgH="2374603" progId="">
                  <p:embed/>
                </p:oleObj>
              </a:graphicData>
            </a:graphic>
          </p:graphicFrame>
          <p:graphicFrame>
            <p:nvGraphicFramePr>
              <p:cNvPr id="530155" name="Object 747"/>
              <p:cNvGraphicFramePr>
                <a:graphicFrameLocks noChangeAspect="1"/>
              </p:cNvGraphicFramePr>
              <p:nvPr/>
            </p:nvGraphicFramePr>
            <p:xfrm>
              <a:off x="3072" y="3744"/>
              <a:ext cx="208" cy="202"/>
            </p:xfrm>
            <a:graphic>
              <a:graphicData uri="http://schemas.openxmlformats.org/presentationml/2006/ole">
                <p:oleObj spid="_x0000_s460805" name="Image" r:id="rId50" imgW="2222222" imgH="2374603" progId="">
                  <p:embed/>
                </p:oleObj>
              </a:graphicData>
            </a:graphic>
          </p:graphicFrame>
          <p:grpSp>
            <p:nvGrpSpPr>
              <p:cNvPr id="530135" name="Group 748"/>
              <p:cNvGrpSpPr>
                <a:grpSpLocks/>
              </p:cNvGrpSpPr>
              <p:nvPr/>
            </p:nvGrpSpPr>
            <p:grpSpPr bwMode="auto">
              <a:xfrm>
                <a:off x="2735" y="3664"/>
                <a:ext cx="432" cy="96"/>
                <a:chOff x="2735" y="3664"/>
                <a:chExt cx="432" cy="96"/>
              </a:xfrm>
            </p:grpSpPr>
            <p:grpSp>
              <p:nvGrpSpPr>
                <p:cNvPr id="530138" name="Group 749"/>
                <p:cNvGrpSpPr>
                  <a:grpSpLocks/>
                </p:cNvGrpSpPr>
                <p:nvPr/>
              </p:nvGrpSpPr>
              <p:grpSpPr bwMode="auto">
                <a:xfrm>
                  <a:off x="2735" y="3665"/>
                  <a:ext cx="432" cy="87"/>
                  <a:chOff x="690" y="2496"/>
                  <a:chExt cx="551" cy="155"/>
                </a:xfrm>
              </p:grpSpPr>
              <p:sp>
                <p:nvSpPr>
                  <p:cNvPr id="530158" name="Line 750"/>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30159" name="Line 751"/>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30160" name="Line 752"/>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sp>
              <p:nvSpPr>
                <p:cNvPr id="530161" name="Line 753"/>
                <p:cNvSpPr>
                  <a:spLocks noChangeShapeType="1"/>
                </p:cNvSpPr>
                <p:nvPr/>
              </p:nvSpPr>
              <p:spPr bwMode="auto">
                <a:xfrm>
                  <a:off x="2944" y="3664"/>
                  <a:ext cx="0" cy="96"/>
                </a:xfrm>
                <a:prstGeom prst="line">
                  <a:avLst/>
                </a:prstGeom>
                <a:noFill/>
                <a:ln w="9525">
                  <a:solidFill>
                    <a:schemeClr val="tx1"/>
                  </a:solidFill>
                  <a:round/>
                  <a:headEnd/>
                  <a:tailEnd type="triangle" w="med" len="med"/>
                </a:ln>
                <a:effectLst/>
              </p:spPr>
              <p:txBody>
                <a:bodyPr/>
                <a:lstStyle/>
                <a:p>
                  <a:endParaRPr lang="en-US"/>
                </a:p>
              </p:txBody>
            </p:sp>
          </p:grpSp>
        </p:grpSp>
        <p:pic>
          <p:nvPicPr>
            <p:cNvPr id="530162" name="Picture 754" descr="01"/>
            <p:cNvPicPr>
              <a:picLocks noChangeAspect="1" noChangeArrowheads="1"/>
            </p:cNvPicPr>
            <p:nvPr/>
          </p:nvPicPr>
          <p:blipFill>
            <a:blip r:embed="rId38" cstate="print"/>
            <a:srcRect/>
            <a:stretch>
              <a:fillRect/>
            </a:stretch>
          </p:blipFill>
          <p:spPr bwMode="auto">
            <a:xfrm>
              <a:off x="1508" y="3428"/>
              <a:ext cx="408" cy="408"/>
            </a:xfrm>
            <a:prstGeom prst="rect">
              <a:avLst/>
            </a:prstGeom>
            <a:noFill/>
            <a:ln w="9525">
              <a:solidFill>
                <a:srgbClr val="B2B2B2"/>
              </a:solidFill>
              <a:miter lim="800000"/>
              <a:headEnd/>
              <a:tailEnd/>
            </a:ln>
          </p:spPr>
        </p:pic>
      </p:grpSp>
      <p:pic>
        <p:nvPicPr>
          <p:cNvPr id="530163" name="Picture 755" descr="PerfFrame02"/>
          <p:cNvPicPr>
            <a:picLocks noChangeAspect="1" noChangeArrowheads="1"/>
          </p:cNvPicPr>
          <p:nvPr/>
        </p:nvPicPr>
        <p:blipFill>
          <a:blip r:embed="rId51" cstate="print"/>
          <a:srcRect/>
          <a:stretch>
            <a:fillRect/>
          </a:stretch>
        </p:blipFill>
        <p:spPr bwMode="auto">
          <a:xfrm>
            <a:off x="7985125" y="66675"/>
            <a:ext cx="1023938" cy="6191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irtusa Template">
  <a:themeElements>
    <a:clrScheme name="2_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B1B0E4-0419-415B-9339-3B03F2C09980}"/>
</file>

<file path=customXml/itemProps2.xml><?xml version="1.0" encoding="utf-8"?>
<ds:datastoreItem xmlns:ds="http://schemas.openxmlformats.org/officeDocument/2006/customXml" ds:itemID="{FAFE6EB5-E45D-4751-AC6F-AD6B0AC4F671}"/>
</file>

<file path=customXml/itemProps3.xml><?xml version="1.0" encoding="utf-8"?>
<ds:datastoreItem xmlns:ds="http://schemas.openxmlformats.org/officeDocument/2006/customXml" ds:itemID="{11EC1FEE-FB77-4E27-81DB-6C253F30FA19}"/>
</file>

<file path=docProps/app.xml><?xml version="1.0" encoding="utf-8"?>
<Properties xmlns="http://schemas.openxmlformats.org/officeDocument/2006/extended-properties" xmlns:vt="http://schemas.openxmlformats.org/officeDocument/2006/docPropsVTypes">
  <Template/>
  <TotalTime>5013</TotalTime>
  <Words>2017</Words>
  <Application>Microsoft Office PowerPoint</Application>
  <PresentationFormat>On-screen Show (4:3)</PresentationFormat>
  <Paragraphs>440</Paragraphs>
  <Slides>33</Slides>
  <Notes>9</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33</vt:i4>
      </vt:variant>
    </vt:vector>
  </HeadingPairs>
  <TitlesOfParts>
    <vt:vector size="37" baseType="lpstr">
      <vt:lpstr>Virtusa Template</vt:lpstr>
      <vt:lpstr>2_Virtusa Template</vt:lpstr>
      <vt:lpstr>Image</vt:lpstr>
      <vt:lpstr>Visio</vt:lpstr>
      <vt:lpstr>Performance Testing</vt:lpstr>
      <vt:lpstr>What is “Performance Testing”?</vt:lpstr>
      <vt:lpstr>Functional Testing &amp; Performance Testing – A comparison</vt:lpstr>
      <vt:lpstr>Objectives of this course</vt:lpstr>
      <vt:lpstr>Performance testing types</vt:lpstr>
      <vt:lpstr>How to mange a performance testing project?</vt:lpstr>
      <vt:lpstr>Performance testing steps</vt:lpstr>
      <vt:lpstr>Performance Testing Approach</vt:lpstr>
      <vt:lpstr>Engagement Models</vt:lpstr>
      <vt:lpstr>OUR VALUE PROPOSITION Market Leaders in Performance Testing Products</vt:lpstr>
      <vt:lpstr>Requirement Management / Estimation Method</vt:lpstr>
      <vt:lpstr>Design &amp; Approach</vt:lpstr>
      <vt:lpstr>Slide 13</vt:lpstr>
      <vt:lpstr>Performance test analysis &amp; Basic Metrics</vt:lpstr>
      <vt:lpstr>Client Side Statistics</vt:lpstr>
      <vt:lpstr>Server Side Statistics</vt:lpstr>
      <vt:lpstr>Document references</vt:lpstr>
      <vt:lpstr>Case study 1 – Typical 400 Vusers test</vt:lpstr>
      <vt:lpstr>Slide 19</vt:lpstr>
      <vt:lpstr>Slide 20</vt:lpstr>
      <vt:lpstr>Slide 21</vt:lpstr>
      <vt:lpstr>Slide 22</vt:lpstr>
      <vt:lpstr>Slide 23</vt:lpstr>
      <vt:lpstr>Slide 24</vt:lpstr>
      <vt:lpstr>Slide 25</vt:lpstr>
      <vt:lpstr>Slide 26</vt:lpstr>
      <vt:lpstr>Slide 27</vt:lpstr>
      <vt:lpstr>Case study 2 - PT for workflow process models</vt:lpstr>
      <vt:lpstr>Single user business process. Process flow</vt:lpstr>
      <vt:lpstr>Single user business process. Scripting approach simulating the loading scenario</vt:lpstr>
      <vt:lpstr>Workflow based business process User view</vt:lpstr>
      <vt:lpstr>Workflow based business process Real Office Workflow Scenario</vt:lpstr>
      <vt:lpstr>Workflow based business process Scripting approach</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  </dc:title>
  <dc:creator>&lt;Author&gt;</dc:creator>
  <cp:lastModifiedBy>silva</cp:lastModifiedBy>
  <cp:revision>566</cp:revision>
  <dcterms:created xsi:type="dcterms:W3CDTF">2006-08-30T12:12:53Z</dcterms:created>
  <dcterms:modified xsi:type="dcterms:W3CDTF">2009-10-23T05:17:15Z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y fmtid="{D5CDD505-2E9C-101B-9397-08002B2CF9AE}" pid="3" name="ContentTypeId">
    <vt:lpwstr>0x0101003F4A8D2F47485B4F8C568C252C7783F6</vt:lpwstr>
  </property>
</Properties>
</file>