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Helsinki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sub-districts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3</c:v>
                </c:pt>
                <c:pt idx="2">
                  <c:v>7</c:v>
                </c:pt>
                <c:pt idx="3">
                  <c:v>34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Wellington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Sheet1!$B$15</c:f>
              <c:strCache>
                <c:ptCount val="1"/>
                <c:pt idx="0">
                  <c:v>Number of sub-districts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Sheet1!$A$16:$A$21</c:f>
              <c:strCache>
                <c:ptCount val="6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  <c:pt idx="5">
                  <c:v>Cluster 6</c:v>
                </c:pt>
              </c:strCache>
            </c:strRef>
          </c:cat>
          <c:val>
            <c:numRef>
              <c:f>Sheet1!$B$16:$B$21</c:f>
              <c:numCache>
                <c:formatCode>General</c:formatCode>
                <c:ptCount val="6"/>
                <c:pt idx="0">
                  <c:v>1</c:v>
                </c:pt>
                <c:pt idx="1">
                  <c:v>33</c:v>
                </c:pt>
                <c:pt idx="2">
                  <c:v>1</c:v>
                </c:pt>
                <c:pt idx="3">
                  <c:v>9</c:v>
                </c:pt>
                <c:pt idx="4">
                  <c:v>1</c:v>
                </c:pt>
                <c:pt idx="5">
                  <c:v>7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4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8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3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6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DF895DA-7C48-480F-BD1A-1CBD284BB211}" type="datetimeFigureOut">
              <a:rPr lang="en-US" smtClean="0"/>
              <a:t>2020-08-07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AC506A0-44CE-4C63-90B0-ACF614F96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Helsinki vs </a:t>
            </a:r>
            <a:r>
              <a:rPr lang="en-US" dirty="0" err="1" smtClean="0"/>
              <a:t>wELLINGTON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happiest cities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Background: world’s happiest city 2020 top 3: Helsinki , Aarhus, Wellington</a:t>
            </a:r>
          </a:p>
          <a:p>
            <a:pPr lvl="1"/>
            <a:r>
              <a:rPr lang="en-US" dirty="0" smtClean="0"/>
              <a:t>Helsinki: second most northern </a:t>
            </a:r>
            <a:r>
              <a:rPr lang="en-US" dirty="0" err="1" smtClean="0"/>
              <a:t>capical</a:t>
            </a:r>
            <a:r>
              <a:rPr lang="en-US" dirty="0" smtClean="0"/>
              <a:t> city</a:t>
            </a:r>
          </a:p>
          <a:p>
            <a:pPr lvl="1"/>
            <a:r>
              <a:rPr lang="en-US" dirty="0" smtClean="0"/>
              <a:t>Wellington: most southern </a:t>
            </a:r>
            <a:r>
              <a:rPr lang="en-US" dirty="0" err="1" smtClean="0"/>
              <a:t>capical</a:t>
            </a:r>
            <a:r>
              <a:rPr lang="en-US" dirty="0" smtClean="0"/>
              <a:t> city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discover the similarities and dissimilarities between Helsinki and Wellington, from the perspective of sub-districts clustering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Wikipedia</a:t>
            </a:r>
          </a:p>
          <a:p>
            <a:pPr lvl="1"/>
            <a:r>
              <a:rPr lang="en-US" dirty="0" smtClean="0"/>
              <a:t>Foursquare PLACE API</a:t>
            </a:r>
          </a:p>
          <a:p>
            <a:pPr lvl="1"/>
            <a:r>
              <a:rPr lang="en-US" dirty="0" err="1" smtClean="0"/>
              <a:t>geopy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Data preprocessing</a:t>
            </a:r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/>
              <a:t>one hot encoding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4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</a:p>
          <a:p>
            <a:pPr lvl="1"/>
            <a:r>
              <a:rPr lang="en-US" dirty="0" smtClean="0"/>
              <a:t>Optimal K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4465" y="2933845"/>
            <a:ext cx="2886075" cy="191325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07489" y="2936385"/>
            <a:ext cx="3033395" cy="191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48628" y="789812"/>
            <a:ext cx="3011599" cy="505551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6686" y="2100380"/>
            <a:ext cx="4833897" cy="31351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2144" y="557185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clustering's in Helsinki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1191" y="6023384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 clustering's in Wellington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– cluster distribution</a:t>
            </a:r>
          </a:p>
          <a:p>
            <a:pPr lvl="1"/>
            <a:r>
              <a:rPr lang="en-US" dirty="0" smtClean="0"/>
              <a:t>60%:15%:15%:rest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942899"/>
              </p:ext>
            </p:extLst>
          </p:nvPr>
        </p:nvGraphicFramePr>
        <p:xfrm>
          <a:off x="1066800" y="30802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597214"/>
              </p:ext>
            </p:extLst>
          </p:nvPr>
        </p:nvGraphicFramePr>
        <p:xfrm>
          <a:off x="6031907" y="30802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382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922" y="3257082"/>
            <a:ext cx="3686689" cy="2400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5885" y="2105607"/>
            <a:ext cx="952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8620"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Difference</a:t>
            </a:r>
          </a:p>
          <a:p>
            <a:pPr marL="845820" lvl="1"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sub-districts are more </a:t>
            </a:r>
            <a:r>
              <a:rPr lang="en-US" dirty="0"/>
              <a:t>alike in </a:t>
            </a:r>
            <a:r>
              <a:rPr lang="en-US" dirty="0"/>
              <a:t>Helsinki, while more diversities are appearing in </a:t>
            </a:r>
            <a:r>
              <a:rPr lang="en-US" dirty="0"/>
              <a:t>Wellington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62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51</TotalTime>
  <Words>114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Helsinki vs wELLINGTON</vt:lpstr>
      <vt:lpstr>Background &amp; purpose</vt:lpstr>
      <vt:lpstr>Data</vt:lpstr>
      <vt:lpstr>Methodology</vt:lpstr>
      <vt:lpstr>Results</vt:lpstr>
      <vt:lpstr>discussion</vt:lpstr>
      <vt:lpstr>discussion</vt:lpstr>
    </vt:vector>
  </TitlesOfParts>
  <Company>Kesko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Helsinki vs wELLINGTON</dc:title>
  <dc:creator>Shi Weijing</dc:creator>
  <cp:lastModifiedBy>Shi Weijing</cp:lastModifiedBy>
  <cp:revision>7</cp:revision>
  <dcterms:created xsi:type="dcterms:W3CDTF">2020-08-07T10:30:35Z</dcterms:created>
  <dcterms:modified xsi:type="dcterms:W3CDTF">2020-08-07T11:21:43Z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14aa28-8067-4004-849a-93ab903c078e_Enabled">
    <vt:lpwstr>True</vt:lpwstr>
  </property>
  <property fmtid="{D5CDD505-2E9C-101B-9397-08002B2CF9AE}" pid="3" name="MSIP_Label_f914aa28-8067-4004-849a-93ab903c078e_SiteId">
    <vt:lpwstr>ae6e7baa-e1bf-4ef0-92a1-4eb28ec805c0</vt:lpwstr>
  </property>
  <property fmtid="{D5CDD505-2E9C-101B-9397-08002B2CF9AE}" pid="4" name="MSIP_Label_f914aa28-8067-4004-849a-93ab903c078e_Owner">
    <vt:lpwstr>weijing.shi@kesko.fi</vt:lpwstr>
  </property>
  <property fmtid="{D5CDD505-2E9C-101B-9397-08002B2CF9AE}" pid="5" name="MSIP_Label_f914aa28-8067-4004-849a-93ab903c078e_SetDate">
    <vt:lpwstr>2020-08-07T10:39:40.1747074Z</vt:lpwstr>
  </property>
  <property fmtid="{D5CDD505-2E9C-101B-9397-08002B2CF9AE}" pid="6" name="MSIP_Label_f914aa28-8067-4004-849a-93ab903c078e_Name">
    <vt:lpwstr>Internal</vt:lpwstr>
  </property>
  <property fmtid="{D5CDD505-2E9C-101B-9397-08002B2CF9AE}" pid="7" name="MSIP_Label_f914aa28-8067-4004-849a-93ab903c078e_Application">
    <vt:lpwstr>Microsoft Azure Information Protection</vt:lpwstr>
  </property>
  <property fmtid="{D5CDD505-2E9C-101B-9397-08002B2CF9AE}" pid="8" name="MSIP_Label_f914aa28-8067-4004-849a-93ab903c078e_ActionId">
    <vt:lpwstr>fbaa9ebd-dd69-45fb-8b52-5247ec08d4fd</vt:lpwstr>
  </property>
  <property fmtid="{D5CDD505-2E9C-101B-9397-08002B2CF9AE}" pid="9" name="MSIP_Label_f914aa28-8067-4004-849a-93ab903c078e_Extended_MSFT_Method">
    <vt:lpwstr>Automatic</vt:lpwstr>
  </property>
  <property fmtid="{D5CDD505-2E9C-101B-9397-08002B2CF9AE}" pid="10" name="Sensitivity">
    <vt:lpwstr>Internal</vt:lpwstr>
  </property>
</Properties>
</file>