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26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real time typing!!!</a:t>
            </a:r>
            <a:br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Hello World!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Weiwei Shi</dc:creator>
  <cp:lastModifiedBy>Weiwei Shi</cp:lastModifiedBy>
  <cp:revision>1</cp:revision>
  <dcterms:created xsi:type="dcterms:W3CDTF">2017-12-21T06:35:47Z</dcterms:created>
  <dcterms:modified xsi:type="dcterms:W3CDTF">2017-12-21T06:36:38Z</dcterms:modified>
</cp:coreProperties>
</file>