
<file path=[Content_Types].xml><?xml version="1.0" encoding="utf-8"?>
<Types xmlns="http://schemas.openxmlformats.org/package/2006/content-types">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3"/>
    <p:sldId id="284" r:id="rId5"/>
    <p:sldId id="283" r:id="rId6"/>
    <p:sldId id="257" r:id="rId7"/>
    <p:sldId id="383" r:id="rId8"/>
    <p:sldId id="384" r:id="rId9"/>
    <p:sldId id="386" r:id="rId10"/>
    <p:sldId id="387" r:id="rId11"/>
    <p:sldId id="388" r:id="rId12"/>
    <p:sldId id="389" r:id="rId13"/>
    <p:sldId id="397" r:id="rId14"/>
    <p:sldId id="390" r:id="rId15"/>
    <p:sldId id="391" r:id="rId16"/>
    <p:sldId id="392" r:id="rId17"/>
    <p:sldId id="393" r:id="rId18"/>
    <p:sldId id="394" r:id="rId19"/>
    <p:sldId id="395" r:id="rId20"/>
    <p:sldId id="396" r:id="rId21"/>
    <p:sldId id="399" r:id="rId22"/>
    <p:sldId id="398" r:id="rId23"/>
    <p:sldId id="401" r:id="rId24"/>
    <p:sldId id="434" r:id="rId25"/>
    <p:sldId id="402" r:id="rId26"/>
    <p:sldId id="403" r:id="rId27"/>
    <p:sldId id="404" r:id="rId28"/>
    <p:sldId id="405" r:id="rId29"/>
    <p:sldId id="406" r:id="rId30"/>
    <p:sldId id="420" r:id="rId31"/>
    <p:sldId id="407" r:id="rId32"/>
    <p:sldId id="411" r:id="rId33"/>
    <p:sldId id="413" r:id="rId34"/>
    <p:sldId id="414" r:id="rId35"/>
    <p:sldId id="415" r:id="rId36"/>
    <p:sldId id="416" r:id="rId37"/>
    <p:sldId id="422" r:id="rId38"/>
    <p:sldId id="423" r:id="rId39"/>
    <p:sldId id="424" r:id="rId40"/>
    <p:sldId id="417" r:id="rId41"/>
    <p:sldId id="418" r:id="rId42"/>
    <p:sldId id="419" r:id="rId43"/>
    <p:sldId id="425" r:id="rId44"/>
    <p:sldId id="426" r:id="rId45"/>
    <p:sldId id="427" r:id="rId46"/>
    <p:sldId id="428" r:id="rId47"/>
    <p:sldId id="432" r:id="rId48"/>
    <p:sldId id="433" r:id="rId49"/>
    <p:sldId id="435" r:id="rId50"/>
    <p:sldId id="436" r:id="rId51"/>
    <p:sldId id="437" r:id="rId52"/>
    <p:sldId id="438" r:id="rId53"/>
    <p:sldId id="439" r:id="rId54"/>
    <p:sldId id="440" r:id="rId55"/>
    <p:sldId id="441" r:id="rId56"/>
    <p:sldId id="442" r:id="rId57"/>
    <p:sldId id="443" r:id="rId58"/>
    <p:sldId id="444" r:id="rId59"/>
    <p:sldId id="445" r:id="rId60"/>
    <p:sldId id="446" r:id="rId61"/>
    <p:sldId id="447" r:id="rId62"/>
    <p:sldId id="448" r:id="rId63"/>
    <p:sldId id="449" r:id="rId64"/>
    <p:sldId id="450" r:id="rId65"/>
    <p:sldId id="451" r:id="rId66"/>
    <p:sldId id="452" r:id="rId67"/>
    <p:sldId id="453" r:id="rId68"/>
    <p:sldId id="385" r:id="rId69"/>
    <p:sldId id="290" r:id="rId70"/>
    <p:sldId id="291" r:id="rId71"/>
    <p:sldId id="281" r:id="rId7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clrMru>
    <a:srgbClr val="84C225"/>
    <a:srgbClr val="0370A9"/>
    <a:srgbClr val="0375B0"/>
    <a:srgbClr val="F79646"/>
    <a:srgbClr val="EEECE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99" autoAdjust="0"/>
    <p:restoredTop sz="73401" autoAdjust="0"/>
  </p:normalViewPr>
  <p:slideViewPr>
    <p:cSldViewPr snapToGrid="0">
      <p:cViewPr varScale="1">
        <p:scale>
          <a:sx n="55" d="100"/>
          <a:sy n="55" d="100"/>
        </p:scale>
        <p:origin x="48" y="1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5" Type="http://schemas.openxmlformats.org/officeDocument/2006/relationships/tableStyles" Target="tableStyles.xml"/><Relationship Id="rId74" Type="http://schemas.openxmlformats.org/officeDocument/2006/relationships/viewProps" Target="viewProps.xml"/><Relationship Id="rId73" Type="http://schemas.openxmlformats.org/officeDocument/2006/relationships/presProps" Target="presProps.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D63BFB-6497-424C-A706-DD616B1F541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72AEC8-ED97-413A-80E1-6BA29B6E893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72AEC8-ED97-413A-80E1-6BA29B6E893F}"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smtClean="0"/>
              <a:t>*本页主题：本次</a:t>
            </a:r>
            <a:r>
              <a:rPr lang="zh-CN" altLang="en-US" b="1" dirty="0" smtClean="0">
                <a:latin typeface="华文细黑" pitchFamily="2" charset="-122"/>
                <a:ea typeface="华文细黑" pitchFamily="2" charset="-122"/>
              </a:rPr>
              <a:t>课程的第一个教学内容</a:t>
            </a:r>
            <a:r>
              <a:rPr lang="en-US" altLang="zh-CN" b="1" dirty="0" smtClean="0">
                <a:latin typeface="华文细黑" pitchFamily="2" charset="-122"/>
                <a:ea typeface="华文细黑" pitchFamily="2" charset="-122"/>
              </a:rPr>
              <a:t>&amp;</a:t>
            </a:r>
            <a:r>
              <a:rPr lang="zh-CN" altLang="en-US" b="1" dirty="0" smtClean="0">
                <a:latin typeface="华文细黑" pitchFamily="2" charset="-122"/>
                <a:ea typeface="华文细黑" pitchFamily="2" charset="-122"/>
              </a:rPr>
              <a:t>目标</a:t>
            </a:r>
            <a:endParaRPr lang="en-US" altLang="zh-CN" b="1" dirty="0" smtClean="0">
              <a:latin typeface="华文细黑" pitchFamily="2" charset="-122"/>
              <a:ea typeface="华文细黑" pitchFamily="2" charset="-122"/>
            </a:endParaRPr>
          </a:p>
          <a:p>
            <a:r>
              <a:rPr lang="zh-CN" altLang="en-US" b="1" dirty="0" smtClean="0"/>
              <a:t>*字体要求：</a:t>
            </a:r>
            <a:endParaRPr lang="en-US" altLang="zh-CN" b="1" dirty="0" smtClean="0"/>
          </a:p>
          <a:p>
            <a:r>
              <a:rPr lang="zh-CN" altLang="en-US" b="1" dirty="0" smtClean="0"/>
              <a:t> 中文：黑体 </a:t>
            </a:r>
            <a:r>
              <a:rPr lang="en-US" altLang="zh-CN" b="1" dirty="0" smtClean="0"/>
              <a:t>44</a:t>
            </a:r>
            <a:r>
              <a:rPr lang="zh-CN" altLang="en-US" b="1" dirty="0" smtClean="0"/>
              <a:t>号字</a:t>
            </a:r>
            <a:endParaRPr lang="en-US" altLang="zh-CN" b="1" dirty="0" smtClean="0"/>
          </a:p>
          <a:p>
            <a:r>
              <a:rPr lang="zh-CN" altLang="en-US" b="1" dirty="0" smtClean="0"/>
              <a:t> 英文：</a:t>
            </a:r>
            <a:r>
              <a:rPr lang="en-US" altLang="zh-CN" b="1" dirty="0" smtClean="0"/>
              <a:t>Arial 44</a:t>
            </a:r>
            <a:r>
              <a:rPr lang="zh-CN" altLang="en-US" b="1" dirty="0" smtClean="0"/>
              <a:t>号字</a:t>
            </a:r>
            <a:endParaRPr lang="en-US" altLang="zh-CN" b="1" dirty="0" smtClean="0"/>
          </a:p>
          <a:p>
            <a:endParaRPr lang="zh-CN" altLang="en-US" dirty="0"/>
          </a:p>
        </p:txBody>
      </p:sp>
      <p:sp>
        <p:nvSpPr>
          <p:cNvPr id="4" name="灯片编号占位符 3"/>
          <p:cNvSpPr>
            <a:spLocks noGrp="1"/>
          </p:cNvSpPr>
          <p:nvPr>
            <p:ph type="sldNum" sz="quarter" idx="10"/>
          </p:nvPr>
        </p:nvSpPr>
        <p:spPr/>
        <p:txBody>
          <a:bodyPr/>
          <a:lstStyle/>
          <a:p>
            <a:fld id="{8972AEC8-ED97-413A-80E1-6BA29B6E893F}"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外键：</a:t>
            </a:r>
            <a:r>
              <a:rPr lang="en-US" altLang="zh-CN" dirty="0" smtClean="0"/>
              <a:t>B</a:t>
            </a:r>
            <a:r>
              <a:rPr lang="zh-CN" altLang="en-US" dirty="0" smtClean="0"/>
              <a:t>表的某个列</a:t>
            </a:r>
            <a:r>
              <a:rPr lang="en-US" altLang="zh-CN" dirty="0" smtClean="0"/>
              <a:t>c</a:t>
            </a:r>
            <a:r>
              <a:rPr lang="zh-CN" altLang="en-US" dirty="0" smtClean="0"/>
              <a:t>的取值取决于</a:t>
            </a:r>
            <a:r>
              <a:rPr lang="en-US" altLang="zh-CN" dirty="0" smtClean="0"/>
              <a:t>A</a:t>
            </a:r>
            <a:r>
              <a:rPr lang="zh-CN" altLang="en-US" dirty="0" smtClean="0"/>
              <a:t>表中的某个列</a:t>
            </a:r>
            <a:r>
              <a:rPr lang="en-US" altLang="zh-CN" dirty="0" smtClean="0"/>
              <a:t>ca(</a:t>
            </a:r>
            <a:r>
              <a:rPr lang="zh-CN" altLang="en-US" dirty="0" smtClean="0"/>
              <a:t>主键或者是唯一约束</a:t>
            </a:r>
            <a:r>
              <a:rPr lang="en-US" altLang="zh-CN" dirty="0" smtClean="0"/>
              <a:t>)</a:t>
            </a:r>
            <a:r>
              <a:rPr lang="zh-CN" altLang="en-US" dirty="0" smtClean="0"/>
              <a:t>，那么我们把</a:t>
            </a:r>
            <a:r>
              <a:rPr lang="en-US" altLang="zh-CN" dirty="0" smtClean="0"/>
              <a:t>c</a:t>
            </a:r>
            <a:r>
              <a:rPr lang="zh-CN" altLang="en-US" dirty="0" smtClean="0"/>
              <a:t>列叫做</a:t>
            </a:r>
            <a:r>
              <a:rPr lang="en-US" altLang="zh-CN" dirty="0" smtClean="0"/>
              <a:t>B</a:t>
            </a:r>
            <a:r>
              <a:rPr lang="zh-CN" altLang="en-US" dirty="0" smtClean="0"/>
              <a:t>表的外键；如果说</a:t>
            </a:r>
            <a:r>
              <a:rPr lang="en-US" altLang="zh-CN" dirty="0" smtClean="0"/>
              <a:t>c</a:t>
            </a:r>
            <a:r>
              <a:rPr lang="zh-CN" altLang="en-US" dirty="0" smtClean="0"/>
              <a:t>是</a:t>
            </a:r>
            <a:r>
              <a:rPr lang="en-US" altLang="zh-CN" dirty="0" smtClean="0"/>
              <a:t>B</a:t>
            </a:r>
            <a:r>
              <a:rPr lang="zh-CN" altLang="en-US" dirty="0" smtClean="0"/>
              <a:t>表的外键，那么</a:t>
            </a:r>
            <a:r>
              <a:rPr lang="en-US" altLang="zh-CN" dirty="0" smtClean="0"/>
              <a:t>c</a:t>
            </a:r>
            <a:r>
              <a:rPr lang="zh-CN" altLang="en-US" dirty="0" smtClean="0"/>
              <a:t>列的取值要么取参考的</a:t>
            </a:r>
            <a:r>
              <a:rPr lang="en-US" altLang="zh-CN" dirty="0" smtClean="0"/>
              <a:t>A</a:t>
            </a:r>
            <a:r>
              <a:rPr lang="zh-CN" altLang="en-US" dirty="0" smtClean="0"/>
              <a:t>表中列的值，要么取空值：参照完整性</a:t>
            </a:r>
            <a:endParaRPr lang="zh-CN" altLang="en-US" dirty="0"/>
          </a:p>
        </p:txBody>
      </p:sp>
      <p:sp>
        <p:nvSpPr>
          <p:cNvPr id="4" name="灯片编号占位符 3"/>
          <p:cNvSpPr>
            <a:spLocks noGrp="1"/>
          </p:cNvSpPr>
          <p:nvPr>
            <p:ph type="sldNum" sz="quarter" idx="10"/>
          </p:nvPr>
        </p:nvSpPr>
        <p:spPr/>
        <p:txBody>
          <a:bodyPr/>
          <a:lstStyle/>
          <a:p>
            <a:fld id="{8972AEC8-ED97-413A-80E1-6BA29B6E893F}"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latinLnBrk="0" hangingPunct="1">
              <a:spcBef>
                <a:spcPts val="0"/>
              </a:spcBef>
              <a:spcAft>
                <a:spcPts val="0"/>
              </a:spcAft>
              <a:buClrTx/>
              <a:buSzTx/>
              <a:buFontTx/>
              <a:buNone/>
              <a:defRPr/>
            </a:pPr>
            <a:r>
              <a:rPr lang="zh-CN" altLang="en-US" b="1" dirty="0" smtClean="0"/>
              <a:t>用户定义的完整性</a:t>
            </a:r>
            <a:r>
              <a:rPr lang="en-US" altLang="zh-CN" b="0" dirty="0" smtClean="0"/>
              <a:t>:</a:t>
            </a:r>
            <a:r>
              <a:rPr lang="zh-CN" altLang="en-US" b="0" dirty="0" smtClean="0"/>
              <a:t>限制某个列的取值</a:t>
            </a:r>
            <a:endParaRPr lang="en-US" altLang="zh-CN" b="0" dirty="0" smtClean="0"/>
          </a:p>
          <a:p>
            <a:pPr marL="0" marR="0" indent="0" algn="l" defTabSz="914400" rtl="0" eaLnBrk="1" latinLnBrk="0" hangingPunct="1">
              <a:spcBef>
                <a:spcPts val="0"/>
              </a:spcBef>
              <a:spcAft>
                <a:spcPts val="0"/>
              </a:spcAft>
              <a:buClrTx/>
              <a:buSzTx/>
              <a:buFontTx/>
              <a:buNone/>
              <a:defRPr/>
            </a:pPr>
            <a:r>
              <a:rPr lang="zh-CN" altLang="en-US" b="1" dirty="0" smtClean="0"/>
              <a:t>参照完整性：外键的取值要么空值，要么去参考的那个列的取值</a:t>
            </a:r>
            <a:endParaRPr lang="en-US" altLang="zh-CN" b="1" dirty="0" smtClean="0"/>
          </a:p>
          <a:p>
            <a:pPr marL="0" marR="0" indent="0" algn="l" defTabSz="914400" rtl="0" eaLnBrk="1" latinLnBrk="0" hangingPunct="1">
              <a:spcBef>
                <a:spcPts val="0"/>
              </a:spcBef>
              <a:spcAft>
                <a:spcPts val="0"/>
              </a:spcAft>
              <a:buClrTx/>
              <a:buSzTx/>
              <a:buFontTx/>
              <a:buNone/>
              <a:defRPr/>
            </a:pPr>
            <a:r>
              <a:rPr lang="zh-CN" altLang="en-US" b="1" dirty="0" smtClean="0"/>
              <a:t>实体完整性</a:t>
            </a:r>
            <a:r>
              <a:rPr lang="en-US" altLang="zh-CN" b="1" dirty="0" smtClean="0"/>
              <a:t>:</a:t>
            </a:r>
            <a:r>
              <a:rPr lang="zh-CN" altLang="en-US" b="1" dirty="0" smtClean="0"/>
              <a:t>每一表要求有一个主键，不能取空值，也不能取相同的值</a:t>
            </a:r>
            <a:endParaRPr lang="en-US" altLang="zh-CN" b="1" dirty="0" smtClean="0"/>
          </a:p>
        </p:txBody>
      </p:sp>
      <p:sp>
        <p:nvSpPr>
          <p:cNvPr id="4" name="灯片编号占位符 3"/>
          <p:cNvSpPr>
            <a:spLocks noGrp="1"/>
          </p:cNvSpPr>
          <p:nvPr>
            <p:ph type="sldNum" sz="quarter" idx="10"/>
          </p:nvPr>
        </p:nvSpPr>
        <p:spPr/>
        <p:txBody>
          <a:bodyPr/>
          <a:lstStyle/>
          <a:p>
            <a:fld id="{8972AEC8-ED97-413A-80E1-6BA29B6E893F}"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72AEC8-ED97-413A-80E1-6BA29B6E893F}"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latinLnBrk="0" hangingPunct="1">
              <a:spcBef>
                <a:spcPts val="0"/>
              </a:spcBef>
              <a:spcAft>
                <a:spcPts val="0"/>
              </a:spcAft>
              <a:buClrTx/>
              <a:buSzTx/>
              <a:buFontTx/>
              <a:buNone/>
              <a:defRPr/>
            </a:pPr>
            <a:r>
              <a:rPr lang="zh-CN" altLang="en-US" dirty="0" smtClean="0"/>
              <a:t>真实开发使用</a:t>
            </a:r>
            <a:r>
              <a:rPr lang="en-US" altLang="zh-CN" dirty="0" smtClean="0"/>
              <a:t>id</a:t>
            </a:r>
            <a:r>
              <a:rPr lang="zh-CN" altLang="en-US" dirty="0" smtClean="0"/>
              <a:t>作为主键，不用业务相关的列作为主键</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8972AEC8-ED97-413A-80E1-6BA29B6E893F}"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972AEC8-ED97-413A-80E1-6BA29B6E893F}"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972AEC8-ED97-413A-80E1-6BA29B6E893F}"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972AEC8-ED97-413A-80E1-6BA29B6E893F}"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Unique:</a:t>
            </a:r>
            <a:r>
              <a:rPr lang="zh-CN" altLang="en-US" dirty="0" smtClean="0"/>
              <a:t>要求这一列取值唯一，但可以取空值</a:t>
            </a:r>
            <a:endParaRPr lang="en-US" altLang="zh-CN" dirty="0" smtClean="0"/>
          </a:p>
          <a:p>
            <a:r>
              <a:rPr lang="en-US" altLang="zh-CN" dirty="0" smtClean="0"/>
              <a:t>Primary key:</a:t>
            </a:r>
            <a:r>
              <a:rPr lang="zh-CN" altLang="en-US" dirty="0" smtClean="0"/>
              <a:t>取值唯一，并且不能为空</a:t>
            </a:r>
            <a:endParaRPr lang="en-US" altLang="zh-CN" dirty="0" smtClean="0"/>
          </a:p>
          <a:p>
            <a:r>
              <a:rPr lang="en-US" altLang="zh-CN" dirty="0" smtClean="0"/>
              <a:t>Foreign</a:t>
            </a:r>
            <a:r>
              <a:rPr lang="en-US" altLang="zh-CN" baseline="0" dirty="0" smtClean="0"/>
              <a:t> key:</a:t>
            </a:r>
            <a:r>
              <a:rPr lang="zh-CN" altLang="en-US" baseline="0" dirty="0" smtClean="0"/>
              <a:t>参考完整性</a:t>
            </a:r>
            <a:endParaRPr lang="en-US" altLang="zh-CN" baseline="0" dirty="0" smtClean="0"/>
          </a:p>
          <a:p>
            <a:r>
              <a:rPr lang="en-US" altLang="zh-CN" baseline="0" dirty="0" smtClean="0"/>
              <a:t> age </a:t>
            </a:r>
            <a:r>
              <a:rPr lang="en-US" altLang="zh-CN" baseline="0" dirty="0" err="1" smtClean="0"/>
              <a:t>int</a:t>
            </a:r>
            <a:r>
              <a:rPr lang="en-US" altLang="zh-CN" baseline="0" dirty="0" smtClean="0"/>
              <a:t> check(age &gt;= 10 and age &lt;=100)</a:t>
            </a:r>
            <a:endParaRPr lang="en-US" altLang="zh-CN" baseline="0" dirty="0" smtClean="0"/>
          </a:p>
          <a:p>
            <a:endParaRPr lang="en-US" altLang="zh-CN" baseline="0" dirty="0" smtClean="0"/>
          </a:p>
          <a:p>
            <a:r>
              <a:rPr lang="en-US" altLang="zh-CN" baseline="0" dirty="0" err="1" smtClean="0"/>
              <a:t>Mysql</a:t>
            </a:r>
            <a:r>
              <a:rPr lang="zh-CN" altLang="en-US" baseline="0" dirty="0" smtClean="0"/>
              <a:t>不支持</a:t>
            </a:r>
            <a:r>
              <a:rPr lang="en-US" altLang="zh-CN" baseline="0" dirty="0" smtClean="0"/>
              <a:t>check</a:t>
            </a:r>
            <a:r>
              <a:rPr lang="zh-CN" altLang="en-US" baseline="0" dirty="0" smtClean="0"/>
              <a:t>预约</a:t>
            </a:r>
            <a:endParaRPr lang="zh-CN" altLang="en-US" dirty="0"/>
          </a:p>
        </p:txBody>
      </p:sp>
      <p:sp>
        <p:nvSpPr>
          <p:cNvPr id="4" name="灯片编号占位符 3"/>
          <p:cNvSpPr>
            <a:spLocks noGrp="1"/>
          </p:cNvSpPr>
          <p:nvPr>
            <p:ph type="sldNum" sz="quarter" idx="10"/>
          </p:nvPr>
        </p:nvSpPr>
        <p:spPr/>
        <p:txBody>
          <a:bodyPr/>
          <a:lstStyle/>
          <a:p>
            <a:fld id="{8972AEC8-ED97-413A-80E1-6BA29B6E893F}"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如果一个主属性，它不能单独做为一个候选码，那么它也不能确定任何一个非主属性。给一个反例：我们考虑一个小学的教务 管理系统，学生上课指定一个老师，一本教材，一个教室，一个时间，大家都上课去吧，没有问题。那么数据库怎么设计？（学生上课表）</a:t>
            </a:r>
            <a:br>
              <a:rPr lang="zh-CN" altLang="en-US" dirty="0" smtClean="0"/>
            </a:br>
            <a:r>
              <a:rPr lang="zh-CN" altLang="en-US" dirty="0" smtClean="0"/>
              <a:t>学生 课程 老师 老师职称 教材 教室 上课时间 小明 一年级语文（上） 大宝 副教授 </a:t>
            </a:r>
            <a:r>
              <a:rPr lang="en-US" altLang="zh-CN" dirty="0" smtClean="0"/>
              <a:t>《</a:t>
            </a:r>
            <a:r>
              <a:rPr lang="zh-CN" altLang="en-US" dirty="0" smtClean="0"/>
              <a:t>小学语文</a:t>
            </a:r>
            <a:r>
              <a:rPr lang="en-US" altLang="zh-CN" dirty="0" smtClean="0"/>
              <a:t>1》 101 14</a:t>
            </a:r>
            <a:r>
              <a:rPr lang="zh-CN" altLang="en-US" dirty="0" smtClean="0"/>
              <a:t>：</a:t>
            </a:r>
            <a:r>
              <a:rPr lang="en-US" altLang="zh-CN" dirty="0" smtClean="0"/>
              <a:t>30 </a:t>
            </a:r>
            <a:br>
              <a:rPr lang="en-US" altLang="zh-CN" dirty="0" smtClean="0"/>
            </a:br>
            <a:r>
              <a:rPr lang="zh-CN" altLang="en-US" dirty="0" smtClean="0"/>
              <a:t>一个学生上一门课，一定在特定某个教室。所以有（学生，课程）－</a:t>
            </a:r>
            <a:r>
              <a:rPr lang="en-US" altLang="zh-CN" dirty="0" smtClean="0"/>
              <a:t>&gt;</a:t>
            </a:r>
            <a:r>
              <a:rPr lang="zh-CN" altLang="en-US" dirty="0" smtClean="0"/>
              <a:t>教室</a:t>
            </a:r>
            <a:br>
              <a:rPr lang="zh-CN" altLang="en-US" dirty="0" smtClean="0"/>
            </a:br>
            <a:r>
              <a:rPr lang="zh-CN" altLang="en-US" dirty="0" smtClean="0"/>
              <a:t>一个学生上一门课，一定是特定某个老师教。所以有（学生，课程）－</a:t>
            </a:r>
            <a:r>
              <a:rPr lang="en-US" altLang="zh-CN" dirty="0" smtClean="0"/>
              <a:t>&gt;</a:t>
            </a:r>
            <a:r>
              <a:rPr lang="zh-CN" altLang="en-US" dirty="0" smtClean="0"/>
              <a:t>老师</a:t>
            </a:r>
            <a:br>
              <a:rPr lang="zh-CN" altLang="en-US" dirty="0" smtClean="0"/>
            </a:br>
            <a:r>
              <a:rPr lang="zh-CN" altLang="en-US" dirty="0" smtClean="0"/>
              <a:t>一个学生上一门课，他老师的职称可以确定。所以有（学生，课程）－</a:t>
            </a:r>
            <a:r>
              <a:rPr lang="en-US" altLang="zh-CN" dirty="0" smtClean="0"/>
              <a:t>&gt;</a:t>
            </a:r>
            <a:r>
              <a:rPr lang="zh-CN" altLang="en-US" dirty="0" smtClean="0"/>
              <a:t>老师职称</a:t>
            </a:r>
            <a:br>
              <a:rPr lang="zh-CN" altLang="en-US" dirty="0" smtClean="0"/>
            </a:br>
            <a:r>
              <a:rPr lang="zh-CN" altLang="en-US" dirty="0" smtClean="0"/>
              <a:t>一个学生上一门课，一定是特定某个教材。所以有（学生，课程）－</a:t>
            </a:r>
            <a:r>
              <a:rPr lang="en-US" altLang="zh-CN" dirty="0" smtClean="0"/>
              <a:t>&gt;</a:t>
            </a:r>
            <a:r>
              <a:rPr lang="zh-CN" altLang="en-US" dirty="0" smtClean="0"/>
              <a:t>教材</a:t>
            </a:r>
            <a:br>
              <a:rPr lang="zh-CN" altLang="en-US" dirty="0" smtClean="0"/>
            </a:br>
            <a:r>
              <a:rPr lang="zh-CN" altLang="en-US" dirty="0" smtClean="0"/>
              <a:t>一个学生上一门课，一定在特定时间。所以有（学生，课程）－</a:t>
            </a:r>
            <a:r>
              <a:rPr lang="en-US" altLang="zh-CN" dirty="0" smtClean="0"/>
              <a:t>&gt;</a:t>
            </a:r>
            <a:r>
              <a:rPr lang="zh-CN" altLang="en-US" dirty="0" smtClean="0"/>
              <a:t>上课时间</a:t>
            </a:r>
            <a:br>
              <a:rPr lang="zh-CN" altLang="en-US" dirty="0" smtClean="0"/>
            </a:br>
            <a:r>
              <a:rPr lang="zh-CN" altLang="en-US" dirty="0" smtClean="0"/>
              <a:t>因此（学生，课程）是一个码。</a:t>
            </a:r>
            <a:br>
              <a:rPr lang="zh-CN" altLang="en-US" dirty="0" smtClean="0"/>
            </a:br>
            <a:r>
              <a:rPr lang="zh-CN" altLang="en-US" dirty="0" smtClean="0"/>
              <a:t>然而，一个课程，一定指定了某个教材，一年级语文肯定用的是</a:t>
            </a:r>
            <a:r>
              <a:rPr lang="en-US" altLang="zh-CN" dirty="0" smtClean="0"/>
              <a:t>《</a:t>
            </a:r>
            <a:r>
              <a:rPr lang="zh-CN" altLang="en-US" dirty="0" smtClean="0"/>
              <a:t>小学语文</a:t>
            </a:r>
            <a:r>
              <a:rPr lang="en-US" altLang="zh-CN" dirty="0" smtClean="0"/>
              <a:t>1》</a:t>
            </a:r>
            <a:r>
              <a:rPr lang="zh-CN" altLang="en-US" dirty="0" smtClean="0"/>
              <a:t>，那么就有课程－</a:t>
            </a:r>
            <a:r>
              <a:rPr lang="en-US" altLang="zh-CN" dirty="0" smtClean="0"/>
              <a:t>&gt;</a:t>
            </a:r>
            <a:r>
              <a:rPr lang="zh-CN" altLang="en-US" dirty="0" smtClean="0"/>
              <a:t>教材。（学生，课程）是个码，课程却决定了教材，这就叫做不完全依赖，或者说部分依赖。出现这样的情况，就不满足第二范式！</a:t>
            </a:r>
            <a:endParaRPr lang="en-US" altLang="zh-CN" dirty="0" smtClean="0"/>
          </a:p>
          <a:p>
            <a:endParaRPr lang="en-US" altLang="zh-CN" dirty="0" smtClean="0"/>
          </a:p>
          <a:p>
            <a:br>
              <a:rPr lang="zh-CN" altLang="en-US" dirty="0" smtClean="0"/>
            </a:br>
            <a:r>
              <a:rPr lang="zh-CN" altLang="en-US" dirty="0" smtClean="0"/>
              <a:t>学生上课表新 课程 教材 一年级语文（上） </a:t>
            </a:r>
            <a:r>
              <a:rPr lang="en-US" altLang="zh-CN" dirty="0" smtClean="0"/>
              <a:t>《</a:t>
            </a:r>
            <a:r>
              <a:rPr lang="zh-CN" altLang="en-US" dirty="0" smtClean="0"/>
              <a:t>小学语文</a:t>
            </a:r>
            <a:r>
              <a:rPr lang="en-US" altLang="zh-CN" dirty="0" smtClean="0"/>
              <a:t>1》</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8972AEC8-ED97-413A-80E1-6BA29B6E893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latinLnBrk="0" hangingPunct="1">
              <a:spcBef>
                <a:spcPts val="0"/>
              </a:spcBef>
              <a:spcAft>
                <a:spcPts val="0"/>
              </a:spcAft>
              <a:buClrTx/>
              <a:buSzTx/>
              <a:buFontTx/>
              <a:buNone/>
              <a:defRPr/>
            </a:pPr>
            <a:r>
              <a:rPr lang="zh-CN" altLang="en-US" b="1" dirty="0" smtClean="0">
                <a:solidFill>
                  <a:srgbClr val="FF0000"/>
                </a:solidFill>
              </a:rPr>
              <a:t>*本页主题：</a:t>
            </a:r>
            <a:r>
              <a:rPr lang="zh-CN" altLang="en-US" b="1" dirty="0" smtClean="0">
                <a:solidFill>
                  <a:srgbClr val="FF0000"/>
                </a:solidFill>
                <a:latin typeface="华文细黑" pitchFamily="2" charset="-122"/>
                <a:ea typeface="华文细黑" pitchFamily="2" charset="-122"/>
              </a:rPr>
              <a:t>介绍本次的课程主题</a:t>
            </a:r>
            <a:endParaRPr lang="en-US" altLang="zh-CN" b="1" dirty="0" smtClean="0">
              <a:solidFill>
                <a:srgbClr val="FF0000"/>
              </a:solidFill>
              <a:latin typeface="华文细黑" pitchFamily="2" charset="-122"/>
              <a:ea typeface="华文细黑" pitchFamily="2" charset="-122"/>
            </a:endParaRPr>
          </a:p>
          <a:p>
            <a:endParaRPr lang="en-US" altLang="zh-CN" b="1" dirty="0" smtClean="0"/>
          </a:p>
          <a:p>
            <a:r>
              <a:rPr lang="zh-CN" altLang="en-US" b="1" dirty="0" smtClean="0"/>
              <a:t>*字体要求：</a:t>
            </a:r>
            <a:endParaRPr lang="en-US" altLang="zh-CN" b="1" dirty="0" smtClean="0"/>
          </a:p>
          <a:p>
            <a:r>
              <a:rPr lang="zh-CN" altLang="en-US" b="1" dirty="0" smtClean="0"/>
              <a:t> 中文：黑体（标题） </a:t>
            </a:r>
            <a:r>
              <a:rPr lang="en-US" altLang="zh-CN" b="1" dirty="0" smtClean="0"/>
              <a:t>44</a:t>
            </a:r>
            <a:r>
              <a:rPr lang="zh-CN" altLang="en-US" b="1" dirty="0" smtClean="0"/>
              <a:t>号字</a:t>
            </a:r>
            <a:endParaRPr lang="en-US" altLang="zh-CN" b="1" dirty="0" smtClean="0"/>
          </a:p>
          <a:p>
            <a:r>
              <a:rPr lang="zh-CN" altLang="en-US" b="1" dirty="0" smtClean="0"/>
              <a:t> 英文：</a:t>
            </a:r>
            <a:r>
              <a:rPr lang="en-US" altLang="zh-CN" b="1" dirty="0" smtClean="0"/>
              <a:t>Arial 44</a:t>
            </a:r>
            <a:r>
              <a:rPr lang="zh-CN" altLang="en-US" b="1" dirty="0" smtClean="0"/>
              <a:t>号字</a:t>
            </a:r>
            <a:endParaRPr lang="en-US" altLang="zh-CN" b="1" dirty="0" smtClean="0"/>
          </a:p>
          <a:p>
            <a:pPr marL="0" marR="0" indent="0" algn="l" defTabSz="914400" rtl="0" eaLnBrk="1" latinLnBrk="0" hangingPunct="1">
              <a:spcBef>
                <a:spcPts val="0"/>
              </a:spcBef>
              <a:spcAft>
                <a:spcPts val="0"/>
              </a:spcAft>
              <a:buClrTx/>
              <a:buSzTx/>
              <a:buFontTx/>
              <a:buNone/>
              <a:defRPr/>
            </a:pPr>
            <a:endParaRPr lang="en-US" altLang="zh-CN" dirty="0" smtClean="0">
              <a:solidFill>
                <a:srgbClr val="FF0000"/>
              </a:solidFill>
              <a:latin typeface="华文细黑" pitchFamily="2" charset="-122"/>
              <a:ea typeface="华文细黑" pitchFamily="2" charset="-122"/>
            </a:endParaRPr>
          </a:p>
          <a:p>
            <a:endParaRPr lang="en-US" altLang="zh-CN" dirty="0" smtClean="0"/>
          </a:p>
        </p:txBody>
      </p:sp>
      <p:sp>
        <p:nvSpPr>
          <p:cNvPr id="4" name="灯片编号占位符 3"/>
          <p:cNvSpPr>
            <a:spLocks noGrp="1"/>
          </p:cNvSpPr>
          <p:nvPr>
            <p:ph type="sldNum" sz="quarter" idx="10"/>
          </p:nvPr>
        </p:nvSpPr>
        <p:spPr/>
        <p:txBody>
          <a:bodyPr/>
          <a:lstStyle/>
          <a:p>
            <a:fld id="{8972AEC8-ED97-413A-80E1-6BA29B6E893F}"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latinLnBrk="0" hangingPunct="1">
              <a:spcBef>
                <a:spcPts val="0"/>
              </a:spcBef>
              <a:spcAft>
                <a:spcPts val="0"/>
              </a:spcAft>
              <a:buClrTx/>
              <a:buSzTx/>
              <a:buFontTx/>
              <a:buNone/>
              <a:defRPr/>
            </a:pPr>
            <a:r>
              <a:rPr lang="zh-CN" altLang="en-US" dirty="0" smtClean="0"/>
              <a:t>课程的表  第三范式（</a:t>
            </a:r>
            <a:r>
              <a:rPr lang="en-US" altLang="zh-CN" dirty="0" smtClean="0"/>
              <a:t>3NF</a:t>
            </a:r>
            <a:r>
              <a:rPr lang="zh-CN" altLang="en-US" dirty="0" smtClean="0"/>
              <a:t>）：符合</a:t>
            </a:r>
            <a:r>
              <a:rPr lang="en-US" altLang="zh-CN" dirty="0" smtClean="0"/>
              <a:t>2NF</a:t>
            </a:r>
            <a:r>
              <a:rPr lang="zh-CN" altLang="en-US" dirty="0" smtClean="0"/>
              <a:t>，并且，消除传递依赖</a:t>
            </a:r>
            <a:br>
              <a:rPr lang="zh-CN" altLang="en-US" dirty="0" smtClean="0"/>
            </a:br>
            <a:r>
              <a:rPr lang="zh-CN" altLang="en-US" dirty="0" smtClean="0"/>
              <a:t>上面的“学生上课表新”符合</a:t>
            </a:r>
            <a:r>
              <a:rPr lang="en-US" altLang="zh-CN" dirty="0" smtClean="0"/>
              <a:t>2NF</a:t>
            </a:r>
            <a:r>
              <a:rPr lang="zh-CN" altLang="en-US" dirty="0" smtClean="0"/>
              <a:t>，可以这样验证：两个主属性单独使用，不用确定其它四个非主属性的任何一个。但是它有传递依赖！</a:t>
            </a:r>
            <a:br>
              <a:rPr lang="zh-CN" altLang="en-US" dirty="0" smtClean="0"/>
            </a:br>
            <a:r>
              <a:rPr lang="zh-CN" altLang="en-US" dirty="0" smtClean="0"/>
              <a:t>在哪呢？问题就出在“老师”和“老师职称”这里。一个老师一定能确定一个老师职称。</a:t>
            </a:r>
            <a:br>
              <a:rPr lang="zh-CN" altLang="en-US" dirty="0" smtClean="0"/>
            </a:br>
            <a:r>
              <a:rPr lang="zh-CN" altLang="en-US" dirty="0" smtClean="0"/>
              <a:t>有什么问题吗？想想：</a:t>
            </a:r>
            <a:br>
              <a:rPr lang="zh-CN" altLang="en-US" dirty="0" smtClean="0"/>
            </a:br>
            <a:r>
              <a:rPr lang="en-US" altLang="zh-CN" dirty="0" smtClean="0"/>
              <a:t>1</a:t>
            </a:r>
            <a:r>
              <a:rPr lang="zh-CN" altLang="en-US" dirty="0" smtClean="0"/>
              <a:t>、老师升级了，变教授了，要改数据库，表中有</a:t>
            </a:r>
            <a:r>
              <a:rPr lang="en-US" altLang="zh-CN" dirty="0" smtClean="0"/>
              <a:t>N</a:t>
            </a:r>
            <a:r>
              <a:rPr lang="zh-CN" altLang="en-US" dirty="0" smtClean="0"/>
              <a:t>条，改了</a:t>
            </a:r>
            <a:r>
              <a:rPr lang="en-US" altLang="zh-CN" dirty="0" smtClean="0"/>
              <a:t>N</a:t>
            </a:r>
            <a:r>
              <a:rPr lang="zh-CN" altLang="en-US" dirty="0" smtClean="0"/>
              <a:t>次</a:t>
            </a:r>
            <a:r>
              <a:rPr lang="en-US" altLang="zh-CN" dirty="0" smtClean="0"/>
              <a:t>……</a:t>
            </a:r>
            <a:r>
              <a:rPr lang="zh-CN" altLang="en-US" dirty="0" smtClean="0"/>
              <a:t>（修改异常）</a:t>
            </a:r>
            <a:br>
              <a:rPr lang="zh-CN" altLang="en-US" dirty="0" smtClean="0"/>
            </a:br>
            <a:r>
              <a:rPr lang="en-US" altLang="zh-CN" dirty="0" smtClean="0"/>
              <a:t>2</a:t>
            </a:r>
            <a:r>
              <a:rPr lang="zh-CN" altLang="en-US" dirty="0" smtClean="0"/>
              <a:t>、没人选这个老师的课了，老师的职称也没了记录</a:t>
            </a:r>
            <a:r>
              <a:rPr lang="en-US" altLang="zh-CN" dirty="0" smtClean="0"/>
              <a:t>……</a:t>
            </a:r>
            <a:r>
              <a:rPr lang="zh-CN" altLang="en-US" dirty="0" smtClean="0"/>
              <a:t>（删除异常）</a:t>
            </a:r>
            <a:br>
              <a:rPr lang="zh-CN" altLang="en-US" dirty="0" smtClean="0"/>
            </a:br>
            <a:r>
              <a:rPr lang="en-US" altLang="zh-CN" dirty="0" smtClean="0"/>
              <a:t>3</a:t>
            </a:r>
            <a:r>
              <a:rPr lang="zh-CN" altLang="en-US" dirty="0" smtClean="0"/>
              <a:t>、新来一个老师，还没分配教什么课，他的职称记到哪？</a:t>
            </a:r>
            <a:r>
              <a:rPr lang="en-US" altLang="zh-CN" dirty="0" smtClean="0"/>
              <a:t>……</a:t>
            </a:r>
            <a:r>
              <a:rPr lang="zh-CN" altLang="en-US" dirty="0" smtClean="0"/>
              <a:t>（插入异常）</a:t>
            </a:r>
            <a:br>
              <a:rPr lang="zh-CN" altLang="en-US" dirty="0" smtClean="0"/>
            </a:br>
            <a:r>
              <a:rPr lang="zh-CN" altLang="en-US" dirty="0" smtClean="0"/>
              <a:t>那应该怎么解决呢？和上面一样，投影分解：</a:t>
            </a:r>
            <a:br>
              <a:rPr lang="zh-CN" altLang="en-US" dirty="0" smtClean="0"/>
            </a:br>
            <a:r>
              <a:rPr lang="zh-CN" altLang="en-US" dirty="0" smtClean="0"/>
              <a:t>学生 课程 老师 教室 上课时间 小明 一年级语文（上） 大宝 </a:t>
            </a:r>
            <a:r>
              <a:rPr lang="en-US" altLang="zh-CN" dirty="0" smtClean="0"/>
              <a:t>101 14</a:t>
            </a:r>
            <a:r>
              <a:rPr lang="zh-CN" altLang="en-US" dirty="0" smtClean="0"/>
              <a:t>：</a:t>
            </a:r>
            <a:r>
              <a:rPr lang="en-US" altLang="zh-CN" dirty="0" smtClean="0"/>
              <a:t>30 </a:t>
            </a:r>
            <a:br>
              <a:rPr lang="en-US" altLang="zh-CN" dirty="0" smtClean="0"/>
            </a:br>
            <a:r>
              <a:rPr lang="zh-CN" altLang="en-US" dirty="0" smtClean="0"/>
              <a:t>老师 老师职称 大宝 副教授</a:t>
            </a:r>
            <a:endParaRPr lang="en-US" altLang="zh-CN" dirty="0" smtClean="0"/>
          </a:p>
          <a:p>
            <a:pPr marL="0" marR="0" indent="0" algn="l" defTabSz="914400" rtl="0" eaLnBrk="1" latinLnBrk="0" hangingPunct="1">
              <a:spcBef>
                <a:spcPts val="0"/>
              </a:spcBef>
              <a:spcAft>
                <a:spcPts val="0"/>
              </a:spcAft>
              <a:buClrTx/>
              <a:buSzTx/>
              <a:buFontTx/>
              <a:buNone/>
              <a:defRPr/>
            </a:pPr>
            <a:r>
              <a:rPr lang="en-US" altLang="zh-CN" dirty="0" smtClean="0"/>
              <a:t>--------------------------------------------------------</a:t>
            </a:r>
            <a:endParaRPr lang="en-US" altLang="zh-CN" dirty="0" smtClean="0"/>
          </a:p>
          <a:p>
            <a:pPr marL="0" marR="0" indent="0" algn="l" defTabSz="914400" rtl="0" eaLnBrk="1" latinLnBrk="0" hangingPunct="1">
              <a:spcBef>
                <a:spcPts val="0"/>
              </a:spcBef>
              <a:spcAft>
                <a:spcPts val="0"/>
              </a:spcAft>
              <a:buClrTx/>
              <a:buSzTx/>
              <a:buFontTx/>
              <a:buNone/>
              <a:defRPr/>
            </a:pPr>
            <a:r>
              <a:rPr lang="en-US" altLang="zh-CN" dirty="0" smtClean="0"/>
              <a:t>1.</a:t>
            </a:r>
            <a:r>
              <a:rPr lang="zh-CN" altLang="en-US" dirty="0" smtClean="0"/>
              <a:t>数据依赖</a:t>
            </a:r>
            <a:br>
              <a:rPr lang="zh-CN" altLang="en-US" dirty="0" smtClean="0"/>
            </a:br>
            <a:br>
              <a:rPr lang="zh-CN" altLang="en-US" dirty="0" smtClean="0"/>
            </a:br>
            <a:r>
              <a:rPr lang="zh-CN" altLang="en-US" dirty="0" smtClean="0"/>
              <a:t> 数据依赖指的是通过一个关系中属性间的相等与否体现出来的数据间的相互关系，其中最重要的是函数依赖和多值依赖。</a:t>
            </a:r>
            <a:br>
              <a:rPr lang="zh-CN" altLang="en-US" dirty="0" smtClean="0"/>
            </a:br>
            <a:br>
              <a:rPr lang="zh-CN" altLang="en-US" dirty="0" smtClean="0"/>
            </a:br>
            <a:r>
              <a:rPr lang="zh-CN" altLang="en-US" dirty="0" smtClean="0"/>
              <a:t> </a:t>
            </a:r>
            <a:r>
              <a:rPr lang="en-US" altLang="zh-CN" dirty="0" smtClean="0"/>
              <a:t>2.</a:t>
            </a:r>
            <a:r>
              <a:rPr lang="zh-CN" altLang="en-US" dirty="0" smtClean="0"/>
              <a:t>函数依赖</a:t>
            </a:r>
            <a:br>
              <a:rPr lang="zh-CN" altLang="en-US" dirty="0" smtClean="0"/>
            </a:br>
            <a:br>
              <a:rPr lang="zh-CN" altLang="en-US" dirty="0" smtClean="0"/>
            </a:br>
            <a:r>
              <a:rPr lang="zh-CN" altLang="en-US" dirty="0" smtClean="0"/>
              <a:t> 设</a:t>
            </a:r>
            <a:r>
              <a:rPr lang="en-US" altLang="zh-CN" dirty="0" smtClean="0"/>
              <a:t>X,Y</a:t>
            </a:r>
            <a:r>
              <a:rPr lang="zh-CN" altLang="en-US" dirty="0" smtClean="0"/>
              <a:t>是关系</a:t>
            </a:r>
            <a:r>
              <a:rPr lang="en-US" altLang="zh-CN" dirty="0" smtClean="0"/>
              <a:t>R</a:t>
            </a:r>
            <a:r>
              <a:rPr lang="zh-CN" altLang="en-US" dirty="0" smtClean="0"/>
              <a:t>的两个属性集合，当任何时刻</a:t>
            </a:r>
            <a:r>
              <a:rPr lang="en-US" altLang="zh-CN" dirty="0" smtClean="0"/>
              <a:t>R</a:t>
            </a:r>
            <a:r>
              <a:rPr lang="zh-CN" altLang="en-US" dirty="0" smtClean="0"/>
              <a:t>中的任意两个元组中的</a:t>
            </a:r>
            <a:r>
              <a:rPr lang="en-US" altLang="zh-CN" dirty="0" smtClean="0"/>
              <a:t>X</a:t>
            </a:r>
            <a:r>
              <a:rPr lang="zh-CN" altLang="en-US" dirty="0" smtClean="0"/>
              <a:t>属性值相同时，则它们的</a:t>
            </a:r>
            <a:r>
              <a:rPr lang="en-US" altLang="zh-CN" dirty="0" smtClean="0"/>
              <a:t>Y</a:t>
            </a:r>
            <a:r>
              <a:rPr lang="zh-CN" altLang="en-US" dirty="0" smtClean="0"/>
              <a:t>属性值也相同，则称</a:t>
            </a:r>
            <a:r>
              <a:rPr lang="en-US" altLang="zh-CN" dirty="0" smtClean="0"/>
              <a:t>X</a:t>
            </a:r>
            <a:r>
              <a:rPr lang="zh-CN" altLang="en-US" dirty="0" smtClean="0"/>
              <a:t>函数决定</a:t>
            </a:r>
            <a:r>
              <a:rPr lang="en-US" altLang="zh-CN" dirty="0" smtClean="0"/>
              <a:t>Y</a:t>
            </a:r>
            <a:r>
              <a:rPr lang="zh-CN" altLang="en-US" dirty="0" smtClean="0"/>
              <a:t>，或</a:t>
            </a:r>
            <a:r>
              <a:rPr lang="en-US" altLang="zh-CN" dirty="0" smtClean="0"/>
              <a:t>Y</a:t>
            </a:r>
            <a:r>
              <a:rPr lang="zh-CN" altLang="en-US" dirty="0" smtClean="0"/>
              <a:t>函数依赖于</a:t>
            </a:r>
            <a:r>
              <a:rPr lang="en-US" altLang="zh-CN" dirty="0" smtClean="0"/>
              <a:t>X</a:t>
            </a:r>
            <a:r>
              <a:rPr lang="zh-CN" altLang="en-US" dirty="0" smtClean="0"/>
              <a:t>。</a:t>
            </a:r>
            <a:br>
              <a:rPr lang="zh-CN" altLang="en-US" dirty="0" smtClean="0"/>
            </a:br>
            <a:br>
              <a:rPr lang="zh-CN" altLang="en-US" dirty="0" smtClean="0"/>
            </a:br>
            <a:r>
              <a:rPr lang="zh-CN" altLang="en-US" dirty="0" smtClean="0"/>
              <a:t> </a:t>
            </a:r>
            <a:r>
              <a:rPr lang="en-US" altLang="zh-CN" dirty="0" smtClean="0"/>
              <a:t>3.</a:t>
            </a:r>
            <a:r>
              <a:rPr lang="zh-CN" altLang="en-US" dirty="0" smtClean="0"/>
              <a:t>平凡函数依赖</a:t>
            </a:r>
            <a:br>
              <a:rPr lang="zh-CN" altLang="en-US" dirty="0" smtClean="0"/>
            </a:br>
            <a:br>
              <a:rPr lang="zh-CN" altLang="en-US" dirty="0" smtClean="0"/>
            </a:br>
            <a:r>
              <a:rPr lang="zh-CN" altLang="en-US" dirty="0" smtClean="0"/>
              <a:t> 当关系中属性集合</a:t>
            </a:r>
            <a:r>
              <a:rPr lang="en-US" altLang="zh-CN" dirty="0" smtClean="0"/>
              <a:t>Y</a:t>
            </a:r>
            <a:r>
              <a:rPr lang="zh-CN" altLang="en-US" dirty="0" smtClean="0"/>
              <a:t>是属性集合</a:t>
            </a:r>
            <a:r>
              <a:rPr lang="en-US" altLang="zh-CN" dirty="0" smtClean="0"/>
              <a:t>X</a:t>
            </a:r>
            <a:r>
              <a:rPr lang="zh-CN" altLang="en-US" dirty="0" smtClean="0"/>
              <a:t>的子集时</a:t>
            </a:r>
            <a:r>
              <a:rPr lang="en-US" altLang="zh-CN" dirty="0" smtClean="0"/>
              <a:t>(Y?X)</a:t>
            </a:r>
            <a:r>
              <a:rPr lang="zh-CN" altLang="en-US" dirty="0" smtClean="0"/>
              <a:t>，存在函数依赖</a:t>
            </a:r>
            <a:r>
              <a:rPr lang="en-US" altLang="zh-CN" dirty="0" smtClean="0"/>
              <a:t>X→Y</a:t>
            </a:r>
            <a:r>
              <a:rPr lang="zh-CN" altLang="en-US" dirty="0" smtClean="0"/>
              <a:t>，即一组属性函数决定它的所有子集，这种函数依赖称为平凡函数依赖。</a:t>
            </a:r>
            <a:br>
              <a:rPr lang="zh-CN" altLang="en-US" dirty="0" smtClean="0"/>
            </a:br>
            <a:br>
              <a:rPr lang="zh-CN" altLang="en-US" dirty="0" smtClean="0"/>
            </a:br>
            <a:r>
              <a:rPr lang="zh-CN" altLang="en-US" dirty="0" smtClean="0"/>
              <a:t> </a:t>
            </a:r>
            <a:r>
              <a:rPr lang="en-US" altLang="zh-CN" dirty="0" smtClean="0"/>
              <a:t>4.</a:t>
            </a:r>
            <a:r>
              <a:rPr lang="zh-CN" altLang="en-US" dirty="0" smtClean="0"/>
              <a:t>非平凡函数依赖</a:t>
            </a:r>
            <a:br>
              <a:rPr lang="zh-CN" altLang="en-US" dirty="0" smtClean="0"/>
            </a:br>
            <a:br>
              <a:rPr lang="zh-CN" altLang="en-US" dirty="0" smtClean="0"/>
            </a:br>
            <a:r>
              <a:rPr lang="zh-CN" altLang="en-US" dirty="0" smtClean="0"/>
              <a:t> 当关系中属性集合</a:t>
            </a:r>
            <a:r>
              <a:rPr lang="en-US" altLang="zh-CN" dirty="0" smtClean="0"/>
              <a:t>Y</a:t>
            </a:r>
            <a:r>
              <a:rPr lang="zh-CN" altLang="en-US" dirty="0" smtClean="0"/>
              <a:t>不是属性集合</a:t>
            </a:r>
            <a:r>
              <a:rPr lang="en-US" altLang="zh-CN" dirty="0" smtClean="0"/>
              <a:t>X</a:t>
            </a:r>
            <a:r>
              <a:rPr lang="zh-CN" altLang="en-US" dirty="0" smtClean="0"/>
              <a:t>的子集时，存在函数依赖</a:t>
            </a:r>
            <a:r>
              <a:rPr lang="en-US" altLang="zh-CN" dirty="0" smtClean="0"/>
              <a:t>X→Y</a:t>
            </a:r>
            <a:r>
              <a:rPr lang="zh-CN" altLang="en-US" dirty="0" smtClean="0"/>
              <a:t>，则称这种函数依赖为非平凡函数依赖。</a:t>
            </a:r>
            <a:br>
              <a:rPr lang="zh-CN" altLang="en-US" dirty="0" smtClean="0"/>
            </a:br>
            <a:br>
              <a:rPr lang="zh-CN" altLang="en-US" dirty="0" smtClean="0"/>
            </a:br>
            <a:r>
              <a:rPr lang="zh-CN" altLang="en-US" dirty="0" smtClean="0"/>
              <a:t> </a:t>
            </a:r>
            <a:r>
              <a:rPr lang="en-US" altLang="zh-CN" dirty="0" smtClean="0"/>
              <a:t>5.</a:t>
            </a:r>
            <a:r>
              <a:rPr lang="zh-CN" altLang="en-US" dirty="0" smtClean="0"/>
              <a:t>完全函数依赖</a:t>
            </a:r>
            <a:br>
              <a:rPr lang="zh-CN" altLang="en-US" dirty="0" smtClean="0"/>
            </a:br>
            <a:r>
              <a:rPr lang="zh-CN" altLang="en-US" dirty="0" smtClean="0"/>
              <a:t> 设</a:t>
            </a:r>
            <a:r>
              <a:rPr lang="en-US" altLang="zh-CN" dirty="0" smtClean="0"/>
              <a:t>X,Y</a:t>
            </a:r>
            <a:r>
              <a:rPr lang="zh-CN" altLang="en-US" dirty="0" smtClean="0"/>
              <a:t>是关系</a:t>
            </a:r>
            <a:r>
              <a:rPr lang="en-US" altLang="zh-CN" dirty="0" smtClean="0"/>
              <a:t>R</a:t>
            </a:r>
            <a:r>
              <a:rPr lang="zh-CN" altLang="en-US" dirty="0" smtClean="0"/>
              <a:t>的两个属性集合，</a:t>
            </a:r>
            <a:r>
              <a:rPr lang="en-US" altLang="zh-CN" dirty="0" smtClean="0"/>
              <a:t>X’</a:t>
            </a:r>
            <a:r>
              <a:rPr lang="zh-CN" altLang="en-US" dirty="0" smtClean="0"/>
              <a:t>是</a:t>
            </a:r>
            <a:r>
              <a:rPr lang="en-US" altLang="zh-CN" dirty="0" smtClean="0"/>
              <a:t>X</a:t>
            </a:r>
            <a:r>
              <a:rPr lang="zh-CN" altLang="en-US" dirty="0" smtClean="0"/>
              <a:t>的真子集，存在</a:t>
            </a:r>
            <a:r>
              <a:rPr lang="en-US" altLang="zh-CN" dirty="0" smtClean="0"/>
              <a:t>X→Y</a:t>
            </a:r>
            <a:r>
              <a:rPr lang="zh-CN" altLang="en-US" dirty="0" smtClean="0"/>
              <a:t>，但对每一个</a:t>
            </a:r>
            <a:r>
              <a:rPr lang="en-US" altLang="zh-CN" dirty="0" smtClean="0"/>
              <a:t>X’</a:t>
            </a:r>
            <a:r>
              <a:rPr lang="zh-CN" altLang="en-US" dirty="0" smtClean="0"/>
              <a:t>都有</a:t>
            </a:r>
            <a:r>
              <a:rPr lang="en-US" altLang="zh-CN" dirty="0" smtClean="0"/>
              <a:t>X’!→Y</a:t>
            </a:r>
            <a:r>
              <a:rPr lang="zh-CN" altLang="en-US" dirty="0" smtClean="0"/>
              <a:t>，则称</a:t>
            </a:r>
            <a:r>
              <a:rPr lang="en-US" altLang="zh-CN" dirty="0" smtClean="0"/>
              <a:t>Y</a:t>
            </a:r>
            <a:r>
              <a:rPr lang="zh-CN" altLang="en-US" dirty="0" smtClean="0"/>
              <a:t>完全函数依赖于</a:t>
            </a:r>
            <a:r>
              <a:rPr lang="en-US" altLang="zh-CN" dirty="0" smtClean="0"/>
              <a:t>X</a:t>
            </a:r>
            <a:r>
              <a:rPr lang="zh-CN" altLang="en-US" dirty="0" smtClean="0"/>
              <a:t>。</a:t>
            </a:r>
            <a:br>
              <a:rPr lang="zh-CN" altLang="en-US" dirty="0" smtClean="0"/>
            </a:br>
            <a:r>
              <a:rPr lang="zh-CN" altLang="en-US" dirty="0" smtClean="0"/>
              <a:t> </a:t>
            </a:r>
            <a:r>
              <a:rPr lang="en-US" altLang="zh-CN" dirty="0" smtClean="0"/>
              <a:t>6.</a:t>
            </a:r>
            <a:r>
              <a:rPr lang="zh-CN" altLang="en-US" dirty="0" smtClean="0"/>
              <a:t>部分函数依赖</a:t>
            </a:r>
            <a:br>
              <a:rPr lang="zh-CN" altLang="en-US" dirty="0" smtClean="0"/>
            </a:br>
            <a:br>
              <a:rPr lang="zh-CN" altLang="en-US" dirty="0" smtClean="0"/>
            </a:br>
            <a:r>
              <a:rPr lang="zh-CN" altLang="en-US" dirty="0" smtClean="0"/>
              <a:t> 设</a:t>
            </a:r>
            <a:r>
              <a:rPr lang="en-US" altLang="zh-CN" dirty="0" smtClean="0"/>
              <a:t>X,Y</a:t>
            </a:r>
            <a:r>
              <a:rPr lang="zh-CN" altLang="en-US" dirty="0" smtClean="0"/>
              <a:t>是关系</a:t>
            </a:r>
            <a:r>
              <a:rPr lang="en-US" altLang="zh-CN" dirty="0" smtClean="0"/>
              <a:t>R</a:t>
            </a:r>
            <a:r>
              <a:rPr lang="zh-CN" altLang="en-US" dirty="0" smtClean="0"/>
              <a:t>的两个属性集合，存在</a:t>
            </a:r>
            <a:r>
              <a:rPr lang="en-US" altLang="zh-CN" dirty="0" smtClean="0"/>
              <a:t>X→Y</a:t>
            </a:r>
            <a:r>
              <a:rPr lang="zh-CN" altLang="en-US" dirty="0" smtClean="0"/>
              <a:t>，若</a:t>
            </a:r>
            <a:r>
              <a:rPr lang="en-US" altLang="zh-CN" dirty="0" smtClean="0"/>
              <a:t>X’</a:t>
            </a:r>
            <a:r>
              <a:rPr lang="zh-CN" altLang="en-US" dirty="0" smtClean="0"/>
              <a:t>是</a:t>
            </a:r>
            <a:r>
              <a:rPr lang="en-US" altLang="zh-CN" dirty="0" smtClean="0"/>
              <a:t>X</a:t>
            </a:r>
            <a:r>
              <a:rPr lang="zh-CN" altLang="en-US" dirty="0" smtClean="0"/>
              <a:t>的真子集，存在</a:t>
            </a:r>
            <a:r>
              <a:rPr lang="en-US" altLang="zh-CN" dirty="0" smtClean="0"/>
              <a:t>X’→Y</a:t>
            </a:r>
            <a:r>
              <a:rPr lang="zh-CN" altLang="en-US" dirty="0" smtClean="0"/>
              <a:t>，则称</a:t>
            </a:r>
            <a:r>
              <a:rPr lang="en-US" altLang="zh-CN" dirty="0" smtClean="0"/>
              <a:t>Y</a:t>
            </a:r>
            <a:r>
              <a:rPr lang="zh-CN" altLang="en-US" dirty="0" smtClean="0"/>
              <a:t>部分函数依赖于</a:t>
            </a:r>
            <a:r>
              <a:rPr lang="en-US" altLang="zh-CN" dirty="0" smtClean="0"/>
              <a:t>X</a:t>
            </a:r>
            <a:r>
              <a:rPr lang="zh-CN" altLang="en-US" dirty="0" smtClean="0"/>
              <a:t>。</a:t>
            </a:r>
            <a:br>
              <a:rPr lang="zh-CN" altLang="en-US" dirty="0" smtClean="0"/>
            </a:br>
            <a:r>
              <a:rPr lang="zh-CN" altLang="en-US" dirty="0" smtClean="0"/>
              <a:t> </a:t>
            </a:r>
            <a:r>
              <a:rPr lang="en-US" altLang="zh-CN" dirty="0" smtClean="0"/>
              <a:t>7.</a:t>
            </a:r>
            <a:r>
              <a:rPr lang="zh-CN" altLang="en-US" dirty="0" smtClean="0"/>
              <a:t>传递函数依赖</a:t>
            </a:r>
            <a:br>
              <a:rPr lang="zh-CN" altLang="en-US" dirty="0" smtClean="0"/>
            </a:br>
            <a:r>
              <a:rPr lang="zh-CN" altLang="en-US" dirty="0" smtClean="0"/>
              <a:t> 设</a:t>
            </a:r>
            <a:r>
              <a:rPr lang="en-US" altLang="zh-CN" dirty="0" smtClean="0"/>
              <a:t>X,Y,Z</a:t>
            </a:r>
            <a:r>
              <a:rPr lang="zh-CN" altLang="en-US" dirty="0" smtClean="0"/>
              <a:t>是关系</a:t>
            </a:r>
            <a:r>
              <a:rPr lang="en-US" altLang="zh-CN" dirty="0" smtClean="0"/>
              <a:t>R</a:t>
            </a:r>
            <a:r>
              <a:rPr lang="zh-CN" altLang="en-US" dirty="0" smtClean="0"/>
              <a:t>中互不相同的属性集合，存在</a:t>
            </a:r>
            <a:r>
              <a:rPr lang="en-US" altLang="zh-CN" dirty="0" smtClean="0"/>
              <a:t>X→Y(Y !→X),Y→Z</a:t>
            </a:r>
            <a:r>
              <a:rPr lang="zh-CN" altLang="en-US" dirty="0" smtClean="0"/>
              <a:t>，则称</a:t>
            </a:r>
            <a:r>
              <a:rPr lang="en-US" altLang="zh-CN" dirty="0" smtClean="0"/>
              <a:t>Z</a:t>
            </a:r>
            <a:r>
              <a:rPr lang="zh-CN" altLang="en-US" dirty="0" smtClean="0"/>
              <a:t>传递函数依赖于</a:t>
            </a:r>
            <a:r>
              <a:rPr lang="en-US" altLang="zh-CN" dirty="0" smtClean="0"/>
              <a:t>X</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8972AEC8-ED97-413A-80E1-6BA29B6E893F}"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effectLst/>
              </a:rPr>
              <a:t> CREATE DATABASE `test2` DEFAULT CHARACTER SET utf8 COLLATE utf8_general_ci;</a:t>
            </a:r>
            <a:endParaRPr lang="zh-CN" altLang="en-US" dirty="0"/>
          </a:p>
        </p:txBody>
      </p:sp>
      <p:sp>
        <p:nvSpPr>
          <p:cNvPr id="4" name="灯片编号占位符 3"/>
          <p:cNvSpPr>
            <a:spLocks noGrp="1"/>
          </p:cNvSpPr>
          <p:nvPr>
            <p:ph type="sldNum" sz="quarter" idx="10"/>
          </p:nvPr>
        </p:nvSpPr>
        <p:spPr/>
        <p:txBody>
          <a:bodyPr/>
          <a:lstStyle/>
          <a:p>
            <a:fld id="{8972AEC8-ED97-413A-80E1-6BA29B6E893F}"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tinyint</a:t>
            </a:r>
            <a:r>
              <a:rPr lang="en-US" altLang="zh-CN" dirty="0" smtClean="0"/>
              <a:t>/</a:t>
            </a:r>
            <a:r>
              <a:rPr lang="en-US" altLang="zh-CN" dirty="0" err="1" smtClean="0"/>
              <a:t>smallint</a:t>
            </a:r>
            <a:r>
              <a:rPr lang="en-US" altLang="zh-CN" dirty="0" smtClean="0"/>
              <a:t>/</a:t>
            </a:r>
            <a:r>
              <a:rPr lang="en-US" altLang="zh-CN" dirty="0" err="1" smtClean="0"/>
              <a:t>mediumint</a:t>
            </a:r>
            <a:r>
              <a:rPr lang="en-US" altLang="zh-CN" dirty="0" smtClean="0"/>
              <a:t>/</a:t>
            </a:r>
            <a:r>
              <a:rPr lang="en-US" altLang="zh-CN" dirty="0" err="1" smtClean="0"/>
              <a:t>int</a:t>
            </a:r>
            <a:r>
              <a:rPr lang="en-US" altLang="zh-CN" dirty="0" smtClean="0"/>
              <a:t>(integer)/</a:t>
            </a:r>
            <a:r>
              <a:rPr lang="en-US" altLang="zh-CN" dirty="0" err="1" smtClean="0"/>
              <a:t>bigint</a:t>
            </a:r>
            <a:r>
              <a:rPr lang="en-US" altLang="zh-CN" dirty="0" smtClean="0"/>
              <a:t>     1/2/3/4/8</a:t>
            </a:r>
            <a:endParaRPr lang="en-US" altLang="zh-CN" dirty="0" smtClean="0"/>
          </a:p>
          <a:p>
            <a:r>
              <a:rPr lang="en-US" altLang="zh-CN" dirty="0" smtClean="0"/>
              <a:t>float/double</a:t>
            </a:r>
            <a:r>
              <a:rPr lang="en-US" altLang="zh-CN" baseline="0" dirty="0" smtClean="0"/>
              <a:t>   4/8</a:t>
            </a:r>
            <a:endParaRPr lang="en-US" altLang="zh-CN" baseline="0" dirty="0" smtClean="0"/>
          </a:p>
          <a:p>
            <a:r>
              <a:rPr lang="en-US" altLang="zh-CN" baseline="0" dirty="0" smtClean="0"/>
              <a:t>date/</a:t>
            </a:r>
            <a:r>
              <a:rPr lang="en-US" altLang="zh-CN" baseline="0" dirty="0" err="1" smtClean="0"/>
              <a:t>datetime</a:t>
            </a:r>
            <a:r>
              <a:rPr lang="en-US" altLang="zh-CN" baseline="0" dirty="0" smtClean="0"/>
              <a:t>/timestamp/time/year    4/8/4/3/1</a:t>
            </a:r>
            <a:endParaRPr lang="en-US" altLang="zh-CN" baseline="0" dirty="0" smtClean="0"/>
          </a:p>
          <a:p>
            <a:r>
              <a:rPr lang="en-US" altLang="zh-CN" baseline="0" dirty="0" err="1" smtClean="0"/>
              <a:t>Tinyblob</a:t>
            </a:r>
            <a:r>
              <a:rPr lang="en-US" altLang="zh-CN" baseline="0" dirty="0" smtClean="0"/>
              <a:t>/blob/</a:t>
            </a:r>
            <a:r>
              <a:rPr lang="en-US" altLang="zh-CN" baseline="0" dirty="0" err="1" smtClean="0"/>
              <a:t>mediumblob</a:t>
            </a:r>
            <a:r>
              <a:rPr lang="en-US" altLang="zh-CN" baseline="0" dirty="0" smtClean="0"/>
              <a:t>/</a:t>
            </a:r>
            <a:r>
              <a:rPr lang="en-US" altLang="zh-CN" baseline="0" dirty="0" err="1" smtClean="0"/>
              <a:t>longblob</a:t>
            </a:r>
            <a:r>
              <a:rPr lang="en-US" altLang="zh-CN" baseline="0" dirty="0" smtClean="0"/>
              <a:t>/ [0,255] [0,2^16] [0,2^24] [0,2^32]</a:t>
            </a:r>
            <a:endParaRPr lang="en-US" altLang="zh-CN" baseline="0" dirty="0" smtClean="0"/>
          </a:p>
          <a:p>
            <a:r>
              <a:rPr lang="en-US" altLang="zh-CN" baseline="0" dirty="0" err="1" smtClean="0"/>
              <a:t>Tinytext</a:t>
            </a:r>
            <a:r>
              <a:rPr lang="en-US" altLang="zh-CN" baseline="0" dirty="0" smtClean="0"/>
              <a:t>/text/</a:t>
            </a:r>
            <a:r>
              <a:rPr lang="en-US" altLang="zh-CN" baseline="0" dirty="0" err="1" smtClean="0"/>
              <a:t>mediumtext</a:t>
            </a:r>
            <a:r>
              <a:rPr lang="en-US" altLang="zh-CN" baseline="0" dirty="0" smtClean="0"/>
              <a:t>/</a:t>
            </a:r>
            <a:r>
              <a:rPr lang="en-US" altLang="zh-CN" baseline="0" dirty="0" err="1" smtClean="0"/>
              <a:t>longtext</a:t>
            </a:r>
            <a:r>
              <a:rPr lang="en-US" altLang="zh-CN" baseline="0" dirty="0" smtClean="0"/>
              <a:t>   0~255 0~65535 … …</a:t>
            </a:r>
            <a:endParaRPr lang="en-US" altLang="zh-CN" baseline="0" dirty="0" smtClean="0"/>
          </a:p>
          <a:p>
            <a:endParaRPr lang="en-US" altLang="zh-CN" baseline="0" dirty="0" smtClean="0"/>
          </a:p>
        </p:txBody>
      </p:sp>
      <p:sp>
        <p:nvSpPr>
          <p:cNvPr id="4" name="灯片编号占位符 3"/>
          <p:cNvSpPr>
            <a:spLocks noGrp="1"/>
          </p:cNvSpPr>
          <p:nvPr>
            <p:ph type="sldNum" sz="quarter" idx="10"/>
          </p:nvPr>
        </p:nvSpPr>
        <p:spPr/>
        <p:txBody>
          <a:bodyPr/>
          <a:lstStyle/>
          <a:p>
            <a:fld id="{8972AEC8-ED97-413A-80E1-6BA29B6E893F}"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Source </a:t>
            </a:r>
            <a:r>
              <a:rPr lang="en-US" altLang="zh-CN" dirty="0" err="1" smtClean="0"/>
              <a:t>xx.sql</a:t>
            </a:r>
            <a:endParaRPr lang="en-US" altLang="zh-CN" dirty="0" smtClean="0"/>
          </a:p>
          <a:p>
            <a:r>
              <a:rPr lang="en-US" altLang="zh-CN" dirty="0" smtClean="0"/>
              <a:t>set</a:t>
            </a:r>
            <a:r>
              <a:rPr lang="en-US" altLang="zh-CN" baseline="0" dirty="0" smtClean="0"/>
              <a:t> names utf-8</a:t>
            </a:r>
            <a:endParaRPr lang="zh-CN" altLang="en-US" dirty="0"/>
          </a:p>
        </p:txBody>
      </p:sp>
      <p:sp>
        <p:nvSpPr>
          <p:cNvPr id="4" name="灯片编号占位符 3"/>
          <p:cNvSpPr>
            <a:spLocks noGrp="1"/>
          </p:cNvSpPr>
          <p:nvPr>
            <p:ph type="sldNum" sz="quarter" idx="10"/>
          </p:nvPr>
        </p:nvSpPr>
        <p:spPr/>
        <p:txBody>
          <a:bodyPr/>
          <a:lstStyle/>
          <a:p>
            <a:fld id="{8972AEC8-ED97-413A-80E1-6BA29B6E893F}"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latinLnBrk="0" hangingPunct="1">
              <a:spcBef>
                <a:spcPts val="0"/>
              </a:spcBef>
              <a:spcAft>
                <a:spcPts val="0"/>
              </a:spcAft>
              <a:buClrTx/>
              <a:buSzTx/>
              <a:buFontTx/>
              <a:buNone/>
              <a:defRPr/>
            </a:pPr>
            <a:r>
              <a:rPr lang="zh-CN" altLang="en-US" b="1" dirty="0" smtClean="0"/>
              <a:t>*本页主题：本次课程小结</a:t>
            </a:r>
            <a:endParaRPr lang="en-US" altLang="zh-CN" b="1" dirty="0" smtClean="0"/>
          </a:p>
          <a:p>
            <a:pPr marL="0" marR="0" indent="0" algn="l" defTabSz="914400" rtl="0" eaLnBrk="1" latinLnBrk="0" hangingPunct="1">
              <a:spcBef>
                <a:spcPts val="0"/>
              </a:spcBef>
              <a:spcAft>
                <a:spcPts val="0"/>
              </a:spcAft>
              <a:buClrTx/>
              <a:buSzTx/>
              <a:buFontTx/>
              <a:buNone/>
              <a:defRPr/>
            </a:pPr>
            <a:endParaRPr lang="en-US" altLang="zh-CN" b="1" dirty="0" smtClean="0"/>
          </a:p>
          <a:p>
            <a:pPr marL="0" marR="0" indent="0" algn="l" defTabSz="914400" rtl="0" eaLnBrk="1" latinLnBrk="0" hangingPunct="1">
              <a:spcBef>
                <a:spcPts val="0"/>
              </a:spcBef>
              <a:spcAft>
                <a:spcPts val="0"/>
              </a:spcAft>
              <a:buClrTx/>
              <a:buSzTx/>
              <a:buFontTx/>
              <a:buNone/>
              <a:defRPr/>
            </a:pPr>
            <a:r>
              <a:rPr lang="zh-CN" altLang="en-US" b="1" dirty="0" smtClean="0"/>
              <a:t>*要求：</a:t>
            </a:r>
            <a:endParaRPr lang="en-US" altLang="zh-CN" b="1" dirty="0" smtClean="0"/>
          </a:p>
          <a:p>
            <a:pPr marL="0" marR="0" indent="0" algn="l" defTabSz="914400" rtl="0" eaLnBrk="1" latinLnBrk="0" hangingPunct="1">
              <a:spcBef>
                <a:spcPts val="0"/>
              </a:spcBef>
              <a:spcAft>
                <a:spcPts val="0"/>
              </a:spcAft>
              <a:buClrTx/>
              <a:buSzTx/>
              <a:buFontTx/>
              <a:buNone/>
              <a:defRPr/>
            </a:pPr>
            <a:r>
              <a:rPr lang="en-US" altLang="zh-CN" b="1" dirty="0" smtClean="0"/>
              <a:t>1.</a:t>
            </a:r>
            <a:r>
              <a:rPr lang="zh-CN" altLang="en-US" b="1" dirty="0" smtClean="0"/>
              <a:t>需用思维导图形式进行小结</a:t>
            </a:r>
            <a:endParaRPr lang="en-US" altLang="zh-CN" b="1" dirty="0" smtClean="0"/>
          </a:p>
          <a:p>
            <a:pPr marL="0" marR="0" indent="0" algn="l" defTabSz="914400" rtl="0" eaLnBrk="1" latinLnBrk="0" hangingPunct="1">
              <a:spcBef>
                <a:spcPts val="0"/>
              </a:spcBef>
              <a:spcAft>
                <a:spcPts val="0"/>
              </a:spcAft>
              <a:buClrTx/>
              <a:buSzTx/>
              <a:buFontTx/>
              <a:buNone/>
              <a:defRPr/>
            </a:pPr>
            <a:r>
              <a:rPr lang="en-US" altLang="zh-CN" b="1" dirty="0" smtClean="0"/>
              <a:t>2.</a:t>
            </a:r>
            <a:r>
              <a:rPr lang="zh-CN" altLang="en-US" b="1" dirty="0" smtClean="0"/>
              <a:t>思维导图工具：</a:t>
            </a:r>
            <a:r>
              <a:rPr lang="en-US" altLang="zh-CN" b="1" dirty="0" smtClean="0"/>
              <a:t>Mindjet</a:t>
            </a:r>
            <a:endParaRPr lang="en-US" altLang="zh-CN" b="1" dirty="0" smtClean="0"/>
          </a:p>
          <a:p>
            <a:r>
              <a:rPr lang="en-US" altLang="zh-CN" b="1" dirty="0" smtClean="0"/>
              <a:t>3.</a:t>
            </a:r>
            <a:r>
              <a:rPr lang="zh-CN" altLang="en-US" b="1" dirty="0" smtClean="0"/>
              <a:t>思维导图保留源文件，原文件命名规则：与本次</a:t>
            </a:r>
            <a:r>
              <a:rPr lang="en-US" altLang="zh-CN" b="1" dirty="0" smtClean="0"/>
              <a:t>PPT</a:t>
            </a:r>
            <a:r>
              <a:rPr lang="zh-CN" altLang="en-US" b="1" dirty="0" smtClean="0"/>
              <a:t>名称一致</a:t>
            </a:r>
            <a:endParaRPr lang="en-US" altLang="zh-CN" b="1" dirty="0" smtClean="0"/>
          </a:p>
          <a:p>
            <a:endParaRPr lang="zh-CN" altLang="en-US" dirty="0"/>
          </a:p>
        </p:txBody>
      </p:sp>
      <p:sp>
        <p:nvSpPr>
          <p:cNvPr id="4" name="灯片编号占位符 3"/>
          <p:cNvSpPr>
            <a:spLocks noGrp="1"/>
          </p:cNvSpPr>
          <p:nvPr>
            <p:ph type="sldNum" sz="quarter" idx="10"/>
          </p:nvPr>
        </p:nvSpPr>
        <p:spPr/>
        <p:txBody>
          <a:bodyPr/>
          <a:lstStyle/>
          <a:p>
            <a:fld id="{8972AEC8-ED97-413A-80E1-6BA29B6E893F}"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smtClean="0"/>
              <a:t>*本页主题：与当前授课相关的任务与练习</a:t>
            </a:r>
            <a:endParaRPr lang="en-US" altLang="zh-CN" b="1" dirty="0" smtClean="0"/>
          </a:p>
          <a:p>
            <a:endParaRPr lang="en-US" altLang="zh-CN" b="1" dirty="0" smtClean="0"/>
          </a:p>
          <a:p>
            <a:r>
              <a:rPr lang="zh-CN" altLang="en-US" b="1" dirty="0" smtClean="0"/>
              <a:t>*要求：</a:t>
            </a:r>
            <a:endParaRPr lang="en-US" altLang="zh-CN" b="1" dirty="0" smtClean="0"/>
          </a:p>
          <a:p>
            <a:pPr marL="0" marR="0" indent="0" algn="l" defTabSz="914400" rtl="0" eaLnBrk="1" latinLnBrk="0" hangingPunct="1">
              <a:spcBef>
                <a:spcPts val="0"/>
              </a:spcBef>
              <a:spcAft>
                <a:spcPts val="0"/>
              </a:spcAft>
              <a:buClrTx/>
              <a:buSzTx/>
              <a:buFontTx/>
              <a:buNone/>
              <a:defRPr/>
            </a:pPr>
            <a:r>
              <a:rPr lang="en-US" altLang="zh-CN" b="1" dirty="0" smtClean="0"/>
              <a:t>1.</a:t>
            </a:r>
            <a:r>
              <a:rPr lang="zh-CN" altLang="en-US" b="1" dirty="0" smtClean="0"/>
              <a:t>该任务与练习目的是复习今天所学内容，巩固知识点</a:t>
            </a:r>
            <a:endParaRPr lang="en-US" altLang="zh-CN" b="1" dirty="0" smtClean="0"/>
          </a:p>
          <a:p>
            <a:r>
              <a:rPr lang="en-US" altLang="zh-CN" b="1" dirty="0" smtClean="0"/>
              <a:t>2.</a:t>
            </a:r>
            <a:r>
              <a:rPr lang="zh-CN" altLang="en-US" b="1" dirty="0" smtClean="0"/>
              <a:t>要跟学生明确本次任务与练习的目的、评价标准（即要求）</a:t>
            </a:r>
            <a:endParaRPr lang="en-US" altLang="zh-CN" b="1" dirty="0" smtClean="0"/>
          </a:p>
          <a:p>
            <a:r>
              <a:rPr lang="en-US" altLang="zh-CN" b="1" dirty="0" smtClean="0"/>
              <a:t>3.</a:t>
            </a:r>
            <a:r>
              <a:rPr lang="zh-CN" altLang="en-US" b="1" dirty="0" smtClean="0"/>
              <a:t>要跟学生明确任务与练习难点及完成所需资源资料如何获得</a:t>
            </a:r>
            <a:r>
              <a:rPr lang="en-US" altLang="zh-CN" b="1" dirty="0" smtClean="0"/>
              <a:t>【</a:t>
            </a:r>
            <a:r>
              <a:rPr lang="zh-CN" altLang="en-US" b="1" dirty="0" smtClean="0"/>
              <a:t>提示</a:t>
            </a:r>
            <a:r>
              <a:rPr lang="en-US" altLang="zh-CN" b="1" dirty="0" smtClean="0"/>
              <a:t>】</a:t>
            </a:r>
            <a:endParaRPr lang="zh-CN" altLang="en-US" b="1" dirty="0" smtClean="0"/>
          </a:p>
          <a:p>
            <a:endParaRPr lang="en-US" altLang="zh-CN" dirty="0" smtClean="0"/>
          </a:p>
        </p:txBody>
      </p:sp>
      <p:sp>
        <p:nvSpPr>
          <p:cNvPr id="4" name="灯片编号占位符 3"/>
          <p:cNvSpPr>
            <a:spLocks noGrp="1"/>
          </p:cNvSpPr>
          <p:nvPr>
            <p:ph type="sldNum" sz="quarter" idx="10"/>
          </p:nvPr>
        </p:nvSpPr>
        <p:spPr/>
        <p:txBody>
          <a:bodyPr/>
          <a:lstStyle/>
          <a:p>
            <a:fld id="{8972AEC8-ED97-413A-80E1-6BA29B6E893F}"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smtClean="0"/>
              <a:t>*本页主题：下一</a:t>
            </a:r>
            <a:r>
              <a:rPr lang="en-US" altLang="zh-CN" b="1" dirty="0" smtClean="0"/>
              <a:t>Unit</a:t>
            </a:r>
            <a:r>
              <a:rPr lang="zh-CN" altLang="en-US" b="1" dirty="0" smtClean="0"/>
              <a:t>的核心内容预习要求</a:t>
            </a:r>
            <a:endParaRPr lang="en-US" altLang="zh-CN" b="1" dirty="0" smtClean="0"/>
          </a:p>
          <a:p>
            <a:endParaRPr lang="en-US" altLang="zh-CN" b="1" dirty="0" smtClean="0"/>
          </a:p>
          <a:p>
            <a:r>
              <a:rPr lang="zh-CN" altLang="en-US" b="1" dirty="0" smtClean="0"/>
              <a:t>*要求：</a:t>
            </a:r>
            <a:endParaRPr lang="en-US" altLang="zh-CN" b="1" dirty="0" smtClean="0"/>
          </a:p>
          <a:p>
            <a:r>
              <a:rPr lang="en-US" altLang="zh-CN" b="1" dirty="0" smtClean="0"/>
              <a:t>1.</a:t>
            </a:r>
            <a:r>
              <a:rPr lang="zh-CN" altLang="en-US" b="1" dirty="0" smtClean="0"/>
              <a:t>下一</a:t>
            </a:r>
            <a:r>
              <a:rPr lang="en-US" altLang="zh-CN" b="1" dirty="0" smtClean="0"/>
              <a:t>Unit</a:t>
            </a:r>
            <a:r>
              <a:rPr lang="zh-CN" altLang="en-US" b="1" dirty="0" smtClean="0"/>
              <a:t>的核心内容罗列，主要以问题的形式给出</a:t>
            </a:r>
            <a:endParaRPr lang="en-US" altLang="zh-CN" b="1" dirty="0" smtClean="0"/>
          </a:p>
          <a:p>
            <a:r>
              <a:rPr lang="en-US" altLang="zh-CN" b="1" dirty="0" smtClean="0"/>
              <a:t>2.</a:t>
            </a:r>
            <a:r>
              <a:rPr lang="zh-CN" altLang="en-US" b="1" dirty="0" smtClean="0"/>
              <a:t>预习方法及预习要求</a:t>
            </a:r>
            <a:endParaRPr lang="zh-CN" altLang="en-US" b="1" dirty="0" smtClean="0"/>
          </a:p>
          <a:p>
            <a:endParaRPr lang="zh-CN" altLang="en-US" dirty="0"/>
          </a:p>
        </p:txBody>
      </p:sp>
      <p:sp>
        <p:nvSpPr>
          <p:cNvPr id="4" name="灯片编号占位符 3"/>
          <p:cNvSpPr>
            <a:spLocks noGrp="1"/>
          </p:cNvSpPr>
          <p:nvPr>
            <p:ph type="sldNum" sz="quarter" idx="10"/>
          </p:nvPr>
        </p:nvSpPr>
        <p:spPr/>
        <p:txBody>
          <a:bodyPr/>
          <a:lstStyle/>
          <a:p>
            <a:fld id="{8972AEC8-ED97-413A-80E1-6BA29B6E893F}"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smtClean="0">
                <a:solidFill>
                  <a:srgbClr val="FF0000"/>
                </a:solidFill>
              </a:rPr>
              <a:t>*本页主题：与当前授课相关的五个技术英文单词</a:t>
            </a:r>
            <a:endParaRPr lang="en-US" altLang="zh-CN" b="1" dirty="0" smtClean="0">
              <a:solidFill>
                <a:srgbClr val="FF0000"/>
              </a:solidFill>
            </a:endParaRPr>
          </a:p>
          <a:p>
            <a:endParaRPr lang="en-US" altLang="zh-CN" b="1" dirty="0" smtClean="0">
              <a:solidFill>
                <a:srgbClr val="FF0000"/>
              </a:solidFill>
            </a:endParaRPr>
          </a:p>
          <a:p>
            <a:r>
              <a:rPr lang="zh-CN" altLang="en-US" b="1" dirty="0" smtClean="0">
                <a:solidFill>
                  <a:srgbClr val="FF0000"/>
                </a:solidFill>
              </a:rPr>
              <a:t>*要求：</a:t>
            </a:r>
            <a:endParaRPr lang="en-US" altLang="zh-CN" b="1" dirty="0" smtClean="0">
              <a:solidFill>
                <a:srgbClr val="FF0000"/>
              </a:solidFill>
            </a:endParaRPr>
          </a:p>
          <a:p>
            <a:pPr marL="0" marR="0" indent="0" algn="l" defTabSz="914400" rtl="0" eaLnBrk="1" latinLnBrk="0" hangingPunct="1">
              <a:spcBef>
                <a:spcPts val="0"/>
              </a:spcBef>
              <a:spcAft>
                <a:spcPts val="0"/>
              </a:spcAft>
              <a:buClrTx/>
              <a:buSzTx/>
              <a:buFontTx/>
              <a:buNone/>
              <a:defRPr/>
            </a:pPr>
            <a:r>
              <a:rPr lang="en-US" altLang="zh-CN" b="1" dirty="0" smtClean="0">
                <a:solidFill>
                  <a:srgbClr val="FF0000"/>
                </a:solidFill>
              </a:rPr>
              <a:t>1.</a:t>
            </a:r>
            <a:r>
              <a:rPr lang="zh-CN" altLang="en-US" b="1" dirty="0" smtClean="0">
                <a:solidFill>
                  <a:srgbClr val="FF0000"/>
                </a:solidFill>
              </a:rPr>
              <a:t>英文</a:t>
            </a:r>
            <a:r>
              <a:rPr lang="zh-CN" altLang="en-US" b="1" dirty="0" smtClean="0"/>
              <a:t>字体：</a:t>
            </a:r>
            <a:r>
              <a:rPr lang="zh-CN" altLang="en-US" b="1" baseline="0" dirty="0" smtClean="0"/>
              <a:t> </a:t>
            </a:r>
            <a:r>
              <a:rPr lang="en-US" altLang="zh-CN" b="1" dirty="0" smtClean="0"/>
              <a:t>Arial 36</a:t>
            </a:r>
            <a:r>
              <a:rPr lang="zh-CN" altLang="en-US" b="1" dirty="0" smtClean="0"/>
              <a:t>号字     </a:t>
            </a:r>
            <a:r>
              <a:rPr lang="en-US" altLang="zh-CN" b="1" dirty="0" smtClean="0">
                <a:solidFill>
                  <a:srgbClr val="FF0000"/>
                </a:solidFill>
              </a:rPr>
              <a:t>2.PPT</a:t>
            </a:r>
            <a:r>
              <a:rPr lang="zh-CN" altLang="en-US" b="1" dirty="0" smtClean="0">
                <a:solidFill>
                  <a:srgbClr val="FF0000"/>
                </a:solidFill>
              </a:rPr>
              <a:t>正文只罗列英文单词      </a:t>
            </a:r>
            <a:r>
              <a:rPr lang="en-US" altLang="zh-CN" b="1" dirty="0" smtClean="0">
                <a:solidFill>
                  <a:srgbClr val="FF0000"/>
                </a:solidFill>
              </a:rPr>
              <a:t>3.PPT</a:t>
            </a:r>
            <a:r>
              <a:rPr lang="zh-CN" altLang="en-US" b="1" dirty="0" smtClean="0">
                <a:solidFill>
                  <a:srgbClr val="FF0000"/>
                </a:solidFill>
              </a:rPr>
              <a:t>备注要表明英文单词的技术含义及用途介绍</a:t>
            </a:r>
            <a:endParaRPr lang="en-US" altLang="zh-CN" b="1" dirty="0" smtClean="0">
              <a:solidFill>
                <a:srgbClr val="FF0000"/>
              </a:solidFill>
            </a:endParaRPr>
          </a:p>
          <a:p>
            <a:endParaRPr lang="en-US" altLang="zh-CN" b="1" dirty="0" smtClean="0">
              <a:solidFill>
                <a:srgbClr val="FF0000"/>
              </a:solidFill>
            </a:endParaRPr>
          </a:p>
          <a:p>
            <a:r>
              <a:rPr lang="zh-CN" altLang="en-US" b="1" dirty="0" smtClean="0">
                <a:solidFill>
                  <a:srgbClr val="FF0000"/>
                </a:solidFill>
              </a:rPr>
              <a:t>备注：</a:t>
            </a:r>
            <a:endParaRPr lang="en-US" altLang="zh-CN" dirty="0" smtClean="0"/>
          </a:p>
          <a:p>
            <a:r>
              <a:rPr lang="en-US" altLang="zh-CN" dirty="0" smtClean="0"/>
              <a:t>  SDK</a:t>
            </a:r>
            <a:r>
              <a:rPr lang="zh-CN" altLang="en-US" dirty="0" smtClean="0"/>
              <a:t>：</a:t>
            </a:r>
            <a:r>
              <a:rPr lang="en-US" altLang="zh-CN" sz="1200" kern="1200" dirty="0" smtClean="0">
                <a:solidFill>
                  <a:schemeClr val="tx1"/>
                </a:solidFill>
                <a:latin typeface="+mn-lt"/>
                <a:ea typeface="+mn-ea"/>
                <a:cs typeface="+mn-cs"/>
              </a:rPr>
              <a:t>abbr. </a:t>
            </a:r>
            <a:r>
              <a:rPr lang="zh-CN" altLang="en-US" sz="1200" kern="1200" dirty="0" smtClean="0">
                <a:solidFill>
                  <a:schemeClr val="tx1"/>
                </a:solidFill>
                <a:latin typeface="+mn-lt"/>
                <a:ea typeface="+mn-ea"/>
                <a:cs typeface="+mn-cs"/>
              </a:rPr>
              <a:t>软件开发工具包（</a:t>
            </a:r>
            <a:r>
              <a:rPr lang="en-US" altLang="zh-CN" sz="1200" kern="1200" dirty="0" smtClean="0">
                <a:solidFill>
                  <a:schemeClr val="tx1"/>
                </a:solidFill>
                <a:latin typeface="+mn-lt"/>
                <a:ea typeface="+mn-ea"/>
                <a:cs typeface="+mn-cs"/>
              </a:rPr>
              <a:t>Software Development Kit</a:t>
            </a:r>
            <a:r>
              <a:rPr lang="zh-CN" altLang="en-US" sz="1200" kern="1200" dirty="0" smtClean="0">
                <a:solidFill>
                  <a:schemeClr val="tx1"/>
                </a:solidFill>
                <a:latin typeface="+mn-lt"/>
                <a:ea typeface="+mn-ea"/>
                <a:cs typeface="+mn-cs"/>
              </a:rPr>
              <a:t>）苹果开发的软件框架</a:t>
            </a:r>
            <a:endParaRPr lang="en-US" altLang="zh-CN" sz="1200" kern="1200" dirty="0" smtClean="0">
              <a:solidFill>
                <a:schemeClr val="tx1"/>
              </a:solidFill>
              <a:latin typeface="+mn-lt"/>
              <a:ea typeface="+mn-ea"/>
              <a:cs typeface="+mn-cs"/>
            </a:endParaRPr>
          </a:p>
          <a:p>
            <a:pPr marL="0" marR="0" indent="0" algn="l" defTabSz="914400" rtl="0" eaLnBrk="1" latinLnBrk="0" hangingPunct="1">
              <a:spcBef>
                <a:spcPts val="0"/>
              </a:spcBef>
              <a:spcAft>
                <a:spcPts val="0"/>
              </a:spcAft>
              <a:buClrTx/>
              <a:buSzTx/>
              <a:buFontTx/>
              <a:buNone/>
              <a:defRPr/>
            </a:pPr>
            <a:r>
              <a:rPr lang="en-US" altLang="zh-CN" sz="1200" dirty="0" smtClean="0">
                <a:latin typeface="+mn-lt"/>
              </a:rPr>
              <a:t>  Object-oriented:</a:t>
            </a:r>
            <a:r>
              <a:rPr lang="zh-CN" altLang="en-US" sz="1200" dirty="0" smtClean="0">
                <a:latin typeface="+mn-lt"/>
              </a:rPr>
              <a:t>面向对象，</a:t>
            </a:r>
            <a:r>
              <a:rPr lang="en-US" altLang="zh-CN" sz="1200" dirty="0" smtClean="0">
                <a:latin typeface="+mn-lt"/>
              </a:rPr>
              <a:t>OC</a:t>
            </a:r>
            <a:r>
              <a:rPr lang="zh-CN" altLang="en-US" sz="1200" dirty="0" smtClean="0">
                <a:latin typeface="+mn-lt"/>
              </a:rPr>
              <a:t>是一门面向对象语言</a:t>
            </a:r>
            <a:endParaRPr lang="en-US" altLang="zh-CN" sz="1200" dirty="0" smtClean="0">
              <a:latin typeface="+mn-lt"/>
            </a:endParaRPr>
          </a:p>
          <a:p>
            <a:pPr marL="0" marR="0" indent="0" algn="l" defTabSz="914400" rtl="0" eaLnBrk="1" latinLnBrk="0" hangingPunct="1">
              <a:spcBef>
                <a:spcPts val="0"/>
              </a:spcBef>
              <a:spcAft>
                <a:spcPts val="0"/>
              </a:spcAft>
              <a:buClrTx/>
              <a:buSzTx/>
              <a:buFontTx/>
              <a:buNone/>
              <a:defRPr/>
            </a:pPr>
            <a:r>
              <a:rPr lang="en-US" altLang="zh-CN" sz="1200" dirty="0" smtClean="0">
                <a:latin typeface="+mn-lt"/>
              </a:rPr>
              <a:t>  Interface</a:t>
            </a:r>
            <a:r>
              <a:rPr lang="zh-CN" altLang="en-US" sz="1200" dirty="0" smtClean="0">
                <a:latin typeface="+mn-lt"/>
              </a:rPr>
              <a:t>：</a:t>
            </a:r>
            <a:r>
              <a:rPr lang="en-US" altLang="zh-CN" sz="1200" kern="1200" dirty="0" smtClean="0">
                <a:solidFill>
                  <a:schemeClr val="tx1"/>
                </a:solidFill>
                <a:latin typeface="+mn-lt"/>
                <a:ea typeface="+mn-ea"/>
                <a:cs typeface="+mn-cs"/>
              </a:rPr>
              <a:t>n. </a:t>
            </a:r>
            <a:r>
              <a:rPr lang="zh-CN" altLang="en-US" sz="1200" kern="1200" dirty="0" smtClean="0">
                <a:solidFill>
                  <a:schemeClr val="tx1"/>
                </a:solidFill>
                <a:latin typeface="+mn-lt"/>
                <a:ea typeface="+mn-ea"/>
                <a:cs typeface="+mn-cs"/>
              </a:rPr>
              <a:t>界面；</a:t>
            </a:r>
            <a:r>
              <a:rPr lang="en-US" altLang="zh-CN" sz="1200" kern="1200" dirty="0" smtClean="0">
                <a:solidFill>
                  <a:schemeClr val="tx1"/>
                </a:solidFill>
                <a:latin typeface="+mn-lt"/>
                <a:ea typeface="+mn-ea"/>
                <a:cs typeface="+mn-cs"/>
              </a:rPr>
              <a:t>&lt;</a:t>
            </a:r>
            <a:r>
              <a:rPr lang="zh-CN" altLang="en-US" sz="1200" kern="1200" dirty="0" smtClean="0">
                <a:solidFill>
                  <a:schemeClr val="tx1"/>
                </a:solidFill>
                <a:latin typeface="+mn-lt"/>
                <a:ea typeface="+mn-ea"/>
                <a:cs typeface="+mn-cs"/>
              </a:rPr>
              <a:t>计</a:t>
            </a:r>
            <a:r>
              <a:rPr lang="en-US" altLang="zh-CN" sz="1200" kern="1200" dirty="0" smtClean="0">
                <a:solidFill>
                  <a:schemeClr val="tx1"/>
                </a:solidFill>
                <a:latin typeface="+mn-lt"/>
                <a:ea typeface="+mn-ea"/>
                <a:cs typeface="+mn-cs"/>
              </a:rPr>
              <a:t>&gt;</a:t>
            </a:r>
            <a:r>
              <a:rPr lang="zh-CN" altLang="en-US" sz="1200" kern="1200" dirty="0" smtClean="0">
                <a:solidFill>
                  <a:schemeClr val="tx1"/>
                </a:solidFill>
                <a:latin typeface="+mn-lt"/>
                <a:ea typeface="+mn-ea"/>
                <a:cs typeface="+mn-cs"/>
              </a:rPr>
              <a:t>接口；交界面，在</a:t>
            </a:r>
            <a:r>
              <a:rPr lang="en-US" altLang="zh-CN" sz="1200" kern="1200" dirty="0" smtClean="0">
                <a:solidFill>
                  <a:schemeClr val="tx1"/>
                </a:solidFill>
                <a:latin typeface="+mn-lt"/>
                <a:ea typeface="+mn-ea"/>
                <a:cs typeface="+mn-cs"/>
              </a:rPr>
              <a:t>OC</a:t>
            </a:r>
            <a:r>
              <a:rPr lang="zh-CN" altLang="en-US" sz="1200" kern="1200" dirty="0" smtClean="0">
                <a:solidFill>
                  <a:schemeClr val="tx1"/>
                </a:solidFill>
                <a:latin typeface="+mn-lt"/>
                <a:ea typeface="+mn-ea"/>
                <a:cs typeface="+mn-cs"/>
              </a:rPr>
              <a:t>中</a:t>
            </a:r>
            <a:r>
              <a:rPr lang="en-US" altLang="zh-CN" sz="1200" kern="1200" dirty="0" smtClean="0">
                <a:solidFill>
                  <a:schemeClr val="tx1"/>
                </a:solidFill>
                <a:latin typeface="+mn-lt"/>
                <a:ea typeface="+mn-ea"/>
                <a:cs typeface="+mn-cs"/>
              </a:rPr>
              <a:t>interface</a:t>
            </a:r>
            <a:r>
              <a:rPr lang="zh-CN" altLang="en-US" sz="1200" kern="1200" dirty="0" smtClean="0">
                <a:solidFill>
                  <a:schemeClr val="tx1"/>
                </a:solidFill>
                <a:latin typeface="+mn-lt"/>
                <a:ea typeface="+mn-ea"/>
                <a:cs typeface="+mn-cs"/>
              </a:rPr>
              <a:t>是变量和方法的声明部分</a:t>
            </a:r>
            <a:endParaRPr lang="en-US" altLang="zh-CN" sz="1200" kern="1200" dirty="0" smtClean="0">
              <a:solidFill>
                <a:schemeClr val="tx1"/>
              </a:solidFill>
              <a:latin typeface="+mn-lt"/>
              <a:ea typeface="+mn-ea"/>
              <a:cs typeface="+mn-cs"/>
            </a:endParaRPr>
          </a:p>
          <a:p>
            <a:pPr marL="0" marR="0" indent="0" algn="l" defTabSz="914400" rtl="0" eaLnBrk="1" latinLnBrk="0" hangingPunct="1">
              <a:spcBef>
                <a:spcPts val="0"/>
              </a:spcBef>
              <a:spcAft>
                <a:spcPts val="0"/>
              </a:spcAft>
              <a:buClrTx/>
              <a:buSzTx/>
              <a:buFontTx/>
              <a:buNone/>
              <a:defRPr/>
            </a:pPr>
            <a:r>
              <a:rPr kumimoji="1" lang="en-US" altLang="zh-CN" sz="1200" dirty="0" smtClean="0"/>
              <a:t>  Implementation</a:t>
            </a:r>
            <a:r>
              <a:rPr kumimoji="1" lang="zh-CN" altLang="en-US" sz="1200" dirty="0" smtClean="0"/>
              <a:t>：</a:t>
            </a:r>
            <a:r>
              <a:rPr lang="en-US" altLang="zh-CN" sz="1200" kern="1200" dirty="0" smtClean="0">
                <a:solidFill>
                  <a:schemeClr val="tx1"/>
                </a:solidFill>
                <a:latin typeface="+mn-lt"/>
                <a:ea typeface="+mn-ea"/>
                <a:cs typeface="+mn-cs"/>
              </a:rPr>
              <a:t>n. [</a:t>
            </a:r>
            <a:r>
              <a:rPr lang="zh-CN" altLang="en-US" sz="1200" kern="1200" dirty="0" smtClean="0">
                <a:solidFill>
                  <a:schemeClr val="tx1"/>
                </a:solidFill>
                <a:latin typeface="+mn-lt"/>
                <a:ea typeface="+mn-ea"/>
                <a:cs typeface="+mn-cs"/>
              </a:rPr>
              <a:t>计</a:t>
            </a:r>
            <a:r>
              <a:rPr lang="en-US" altLang="zh-CN" sz="1200" kern="1200" dirty="0" smtClean="0">
                <a:solidFill>
                  <a:schemeClr val="tx1"/>
                </a:solidFill>
                <a:latin typeface="+mn-lt"/>
                <a:ea typeface="+mn-ea"/>
                <a:cs typeface="+mn-cs"/>
              </a:rPr>
              <a:t>] </a:t>
            </a:r>
            <a:r>
              <a:rPr lang="zh-CN" altLang="en-US" sz="1200" kern="1200" dirty="0" smtClean="0">
                <a:solidFill>
                  <a:schemeClr val="tx1"/>
                </a:solidFill>
                <a:latin typeface="+mn-lt"/>
                <a:ea typeface="+mn-ea"/>
                <a:cs typeface="+mn-cs"/>
              </a:rPr>
              <a:t>实现；履行；安装启用，在</a:t>
            </a:r>
            <a:r>
              <a:rPr lang="en-US" altLang="zh-CN" sz="1200" kern="1200" dirty="0" smtClean="0">
                <a:solidFill>
                  <a:schemeClr val="tx1"/>
                </a:solidFill>
                <a:latin typeface="+mn-lt"/>
                <a:ea typeface="+mn-ea"/>
                <a:cs typeface="+mn-cs"/>
              </a:rPr>
              <a:t>OC</a:t>
            </a:r>
            <a:r>
              <a:rPr lang="zh-CN" altLang="en-US" sz="1200" kern="1200" dirty="0" smtClean="0">
                <a:solidFill>
                  <a:schemeClr val="tx1"/>
                </a:solidFill>
                <a:latin typeface="+mn-lt"/>
                <a:ea typeface="+mn-ea"/>
                <a:cs typeface="+mn-cs"/>
              </a:rPr>
              <a:t>中类的实现部分</a:t>
            </a:r>
            <a:endParaRPr lang="en-US" altLang="zh-CN" sz="1200" kern="1200" dirty="0" smtClean="0">
              <a:solidFill>
                <a:schemeClr val="tx1"/>
              </a:solidFill>
              <a:latin typeface="+mn-lt"/>
              <a:ea typeface="+mn-ea"/>
              <a:cs typeface="+mn-cs"/>
            </a:endParaRPr>
          </a:p>
          <a:p>
            <a:pPr marL="0" marR="0" indent="0" algn="l" defTabSz="914400" rtl="0" eaLnBrk="1" latinLnBrk="0" hangingPunct="1">
              <a:spcBef>
                <a:spcPts val="0"/>
              </a:spcBef>
              <a:spcAft>
                <a:spcPts val="0"/>
              </a:spcAft>
              <a:buClrTx/>
              <a:buSzTx/>
              <a:buFontTx/>
              <a:buNone/>
              <a:defRPr/>
            </a:pPr>
            <a:r>
              <a:rPr kumimoji="1" lang="en-US" altLang="zh-CN" dirty="0" smtClean="0"/>
              <a:t>  </a:t>
            </a:r>
            <a:r>
              <a:rPr kumimoji="1" lang="en-US" altLang="zh-CN" dirty="0" err="1" smtClean="0"/>
              <a:t>Argc</a:t>
            </a:r>
            <a:r>
              <a:rPr kumimoji="1" lang="zh-CN" altLang="en-US" dirty="0" smtClean="0"/>
              <a:t>：</a:t>
            </a:r>
            <a:r>
              <a:rPr lang="en-US" altLang="zh-CN" sz="1200" kern="1200" dirty="0" smtClean="0">
                <a:solidFill>
                  <a:schemeClr val="tx1"/>
                </a:solidFill>
                <a:latin typeface="+mn-lt"/>
                <a:ea typeface="+mn-ea"/>
                <a:cs typeface="+mn-cs"/>
              </a:rPr>
              <a:t>n. </a:t>
            </a:r>
            <a:r>
              <a:rPr lang="zh-CN" altLang="en-US" sz="1200" kern="1200" dirty="0" smtClean="0">
                <a:solidFill>
                  <a:schemeClr val="tx1"/>
                </a:solidFill>
                <a:latin typeface="+mn-lt"/>
                <a:ea typeface="+mn-ea"/>
                <a:cs typeface="+mn-cs"/>
              </a:rPr>
              <a:t>命令行参数个数。</a:t>
            </a:r>
            <a:r>
              <a:rPr kumimoji="1" lang="en-US" altLang="zh-CN" dirty="0" err="1" smtClean="0"/>
              <a:t>argc</a:t>
            </a:r>
            <a:r>
              <a:rPr kumimoji="1" lang="zh-CN" altLang="en-US" dirty="0" smtClean="0"/>
              <a:t>包含命令行参数的数量</a:t>
            </a:r>
            <a:endParaRPr kumimoji="1" lang="en-US" altLang="zh-CN" dirty="0" smtClean="0"/>
          </a:p>
          <a:p>
            <a:endParaRPr lang="zh-CN" altLang="en-US" dirty="0"/>
          </a:p>
        </p:txBody>
      </p:sp>
      <p:sp>
        <p:nvSpPr>
          <p:cNvPr id="4" name="灯片编号占位符 3"/>
          <p:cNvSpPr>
            <a:spLocks noGrp="1"/>
          </p:cNvSpPr>
          <p:nvPr>
            <p:ph type="sldNum" sz="quarter" idx="10"/>
          </p:nvPr>
        </p:nvSpPr>
        <p:spPr/>
        <p:txBody>
          <a:bodyPr/>
          <a:lstStyle/>
          <a:p>
            <a:fld id="{8972AEC8-ED97-413A-80E1-6BA29B6E893F}"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smtClean="0"/>
              <a:t>*本页主题：</a:t>
            </a:r>
            <a:r>
              <a:rPr lang="zh-CN" altLang="en-US" b="1" dirty="0" smtClean="0">
                <a:latin typeface="华文细黑" pitchFamily="2" charset="-122"/>
                <a:ea typeface="华文细黑" pitchFamily="2" charset="-122"/>
              </a:rPr>
              <a:t>介绍今天的课程教学内容及目标</a:t>
            </a:r>
            <a:endParaRPr lang="en-US" altLang="zh-CN" b="1" dirty="0" smtClean="0">
              <a:latin typeface="华文细黑" pitchFamily="2" charset="-122"/>
              <a:ea typeface="华文细黑" pitchFamily="2" charset="-122"/>
            </a:endParaRPr>
          </a:p>
          <a:p>
            <a:r>
              <a:rPr lang="en-US" altLang="zh-CN" b="1" dirty="0" smtClean="0"/>
              <a:t>1.</a:t>
            </a:r>
            <a:r>
              <a:rPr lang="zh-CN" altLang="en-US" b="1" dirty="0" smtClean="0"/>
              <a:t>字体要求，中文：黑体 </a:t>
            </a:r>
            <a:r>
              <a:rPr lang="en-US" altLang="zh-CN" b="1" dirty="0" smtClean="0"/>
              <a:t>28</a:t>
            </a:r>
            <a:r>
              <a:rPr lang="zh-CN" altLang="en-US" b="1" dirty="0" smtClean="0"/>
              <a:t>号字，英文：</a:t>
            </a:r>
            <a:r>
              <a:rPr lang="en-US" altLang="zh-CN" b="1" dirty="0" smtClean="0"/>
              <a:t>Arial 28</a:t>
            </a:r>
            <a:r>
              <a:rPr lang="zh-CN" altLang="en-US" b="1" dirty="0" smtClean="0"/>
              <a:t>号字</a:t>
            </a:r>
            <a:endParaRPr lang="en-US" altLang="zh-CN" b="1" dirty="0" smtClean="0">
              <a:latin typeface="华文细黑" pitchFamily="2" charset="-122"/>
              <a:ea typeface="华文细黑" pitchFamily="2" charset="-122"/>
            </a:endParaRPr>
          </a:p>
          <a:p>
            <a:r>
              <a:rPr lang="en-US" altLang="zh-CN" b="1" dirty="0" smtClean="0">
                <a:latin typeface="华文细黑" pitchFamily="2" charset="-122"/>
                <a:ea typeface="华文细黑" pitchFamily="2" charset="-122"/>
              </a:rPr>
              <a:t>2.</a:t>
            </a:r>
            <a:r>
              <a:rPr lang="zh-CN" altLang="en-US" b="1" dirty="0" smtClean="0">
                <a:latin typeface="华文细黑" pitchFamily="2" charset="-122"/>
                <a:ea typeface="华文细黑" pitchFamily="2" charset="-122"/>
              </a:rPr>
              <a:t>罗列出具体教学目标及教学内容</a:t>
            </a:r>
            <a:endParaRPr lang="en-US" altLang="zh-CN" b="1" dirty="0" smtClean="0">
              <a:latin typeface="华文细黑" pitchFamily="2" charset="-122"/>
              <a:ea typeface="华文细黑" pitchFamily="2" charset="-122"/>
            </a:endParaRPr>
          </a:p>
          <a:p>
            <a:r>
              <a:rPr lang="en-US" altLang="zh-CN" b="1" dirty="0" smtClean="0">
                <a:latin typeface="华文细黑" pitchFamily="2" charset="-122"/>
                <a:ea typeface="华文细黑" pitchFamily="2" charset="-122"/>
              </a:rPr>
              <a:t>3.</a:t>
            </a:r>
            <a:r>
              <a:rPr lang="zh-CN" altLang="en-US" b="1" dirty="0" smtClean="0">
                <a:latin typeface="华文细黑" pitchFamily="2" charset="-122"/>
                <a:ea typeface="华文细黑" pitchFamily="2" charset="-122"/>
              </a:rPr>
              <a:t>明确此次学习难点、重点</a:t>
            </a:r>
            <a:endParaRPr lang="en-US" altLang="zh-CN" b="1" dirty="0" smtClean="0">
              <a:latin typeface="华文细黑" pitchFamily="2" charset="-122"/>
              <a:ea typeface="华文细黑" pitchFamily="2" charset="-122"/>
            </a:endParaRPr>
          </a:p>
          <a:p>
            <a:r>
              <a:rPr lang="en-US" altLang="zh-CN" b="1" dirty="0" smtClean="0">
                <a:latin typeface="华文细黑" pitchFamily="2" charset="-122"/>
                <a:ea typeface="华文细黑" pitchFamily="2" charset="-122"/>
              </a:rPr>
              <a:t>4.</a:t>
            </a:r>
            <a:r>
              <a:rPr lang="zh-CN" altLang="en-US" b="1" dirty="0" smtClean="0">
                <a:latin typeface="华文细黑" pitchFamily="2" charset="-122"/>
                <a:ea typeface="华文细黑" pitchFamily="2" charset="-122"/>
              </a:rPr>
              <a:t>讲述此次课程教学思路</a:t>
            </a:r>
            <a:r>
              <a:rPr lang="en-US" altLang="zh-CN" b="1" dirty="0" smtClean="0">
                <a:latin typeface="华文细黑" pitchFamily="2" charset="-122"/>
                <a:ea typeface="华文细黑" pitchFamily="2" charset="-122"/>
              </a:rPr>
              <a:t>【</a:t>
            </a:r>
            <a:r>
              <a:rPr lang="zh-CN" altLang="en-US" b="1" dirty="0" smtClean="0">
                <a:latin typeface="华文细黑" pitchFamily="2" charset="-122"/>
                <a:ea typeface="华文细黑" pitchFamily="2" charset="-122"/>
              </a:rPr>
              <a:t>使用箭头及流程</a:t>
            </a:r>
            <a:r>
              <a:rPr lang="en-US" altLang="zh-CN" b="1" dirty="0" smtClean="0">
                <a:latin typeface="华文细黑" pitchFamily="2" charset="-122"/>
                <a:ea typeface="华文细黑" pitchFamily="2" charset="-122"/>
              </a:rPr>
              <a:t>】</a:t>
            </a:r>
            <a:endParaRPr lang="en-US" altLang="zh-CN" b="1" dirty="0" smtClean="0">
              <a:latin typeface="华文细黑" pitchFamily="2" charset="-122"/>
              <a:ea typeface="华文细黑" pitchFamily="2" charset="-122"/>
            </a:endParaRPr>
          </a:p>
          <a:p>
            <a:endParaRPr lang="en-US" altLang="zh-CN" b="1" dirty="0" smtClean="0">
              <a:latin typeface="华文细黑" pitchFamily="2" charset="-122"/>
              <a:ea typeface="华文细黑" pitchFamily="2" charset="-122"/>
            </a:endParaRPr>
          </a:p>
          <a:p>
            <a:r>
              <a:rPr lang="zh-CN" altLang="en-US" b="1" dirty="0" smtClean="0">
                <a:latin typeface="华文细黑" pitchFamily="2" charset="-122"/>
                <a:ea typeface="华文细黑" pitchFamily="2" charset="-122"/>
              </a:rPr>
              <a:t>*教学要求：</a:t>
            </a:r>
            <a:endParaRPr lang="en-US" altLang="zh-CN" b="1" dirty="0" smtClean="0">
              <a:latin typeface="华文细黑" pitchFamily="2" charset="-122"/>
              <a:ea typeface="华文细黑" pitchFamily="2" charset="-122"/>
            </a:endParaRPr>
          </a:p>
          <a:p>
            <a:r>
              <a:rPr lang="en-US" altLang="zh-CN" sz="1200" b="1" kern="1200" dirty="0" smtClean="0">
                <a:solidFill>
                  <a:schemeClr val="tx1"/>
                </a:solidFill>
                <a:effectLst/>
                <a:latin typeface="+mn-lt"/>
                <a:ea typeface="+mn-ea"/>
                <a:cs typeface="+mn-cs"/>
              </a:rPr>
              <a:t>1.</a:t>
            </a:r>
            <a:r>
              <a:rPr lang="zh-CN" altLang="zh-CN" sz="1200" b="1" kern="1200" dirty="0" smtClean="0">
                <a:solidFill>
                  <a:schemeClr val="tx1"/>
                </a:solidFill>
                <a:effectLst/>
                <a:latin typeface="+mn-lt"/>
                <a:ea typeface="+mn-ea"/>
                <a:cs typeface="+mn-cs"/>
              </a:rPr>
              <a:t>说</a:t>
            </a:r>
            <a:r>
              <a:rPr lang="en-US" altLang="zh-CN" sz="1200" b="1" kern="1200" dirty="0" smtClean="0">
                <a:solidFill>
                  <a:schemeClr val="tx1"/>
                </a:solidFill>
                <a:effectLst/>
                <a:latin typeface="+mn-lt"/>
                <a:ea typeface="+mn-ea"/>
                <a:cs typeface="+mn-cs"/>
              </a:rPr>
              <a:t>“</a:t>
            </a:r>
            <a:r>
              <a:rPr lang="zh-CN" altLang="zh-CN" sz="1200" b="1" kern="1200" dirty="0" smtClean="0">
                <a:solidFill>
                  <a:schemeClr val="tx1"/>
                </a:solidFill>
                <a:effectLst/>
                <a:latin typeface="+mn-lt"/>
                <a:ea typeface="+mn-ea"/>
                <a:cs typeface="+mn-cs"/>
              </a:rPr>
              <a:t>准</a:t>
            </a:r>
            <a:r>
              <a:rPr lang="en-US" altLang="zh-CN" sz="1200" b="1" kern="1200" dirty="0" smtClean="0">
                <a:solidFill>
                  <a:schemeClr val="tx1"/>
                </a:solidFill>
                <a:effectLst/>
                <a:latin typeface="+mn-lt"/>
                <a:ea typeface="+mn-ea"/>
                <a:cs typeface="+mn-cs"/>
              </a:rPr>
              <a:t>”</a:t>
            </a:r>
            <a:r>
              <a:rPr lang="zh-CN" altLang="zh-CN" sz="1200" b="1" kern="1200" dirty="0" smtClean="0">
                <a:solidFill>
                  <a:schemeClr val="tx1"/>
                </a:solidFill>
                <a:effectLst/>
                <a:latin typeface="+mn-lt"/>
                <a:ea typeface="+mn-ea"/>
                <a:cs typeface="+mn-cs"/>
              </a:rPr>
              <a:t>教材；</a:t>
            </a:r>
            <a:endParaRPr lang="en-US" altLang="zh-CN" sz="1200" b="1" kern="1200" dirty="0" smtClean="0">
              <a:solidFill>
                <a:schemeClr val="tx1"/>
              </a:solidFill>
              <a:effectLst/>
              <a:latin typeface="+mn-lt"/>
              <a:ea typeface="+mn-ea"/>
              <a:cs typeface="+mn-cs"/>
            </a:endParaRPr>
          </a:p>
          <a:p>
            <a:r>
              <a:rPr lang="en-US" altLang="zh-CN" sz="1200" b="1" kern="1200" dirty="0" smtClean="0">
                <a:solidFill>
                  <a:schemeClr val="tx1"/>
                </a:solidFill>
                <a:effectLst/>
                <a:latin typeface="+mn-lt"/>
                <a:ea typeface="+mn-ea"/>
                <a:cs typeface="+mn-cs"/>
              </a:rPr>
              <a:t>2.</a:t>
            </a:r>
            <a:r>
              <a:rPr lang="zh-CN" altLang="zh-CN" sz="1200" b="1" kern="1200" dirty="0" smtClean="0">
                <a:solidFill>
                  <a:schemeClr val="tx1"/>
                </a:solidFill>
                <a:effectLst/>
                <a:latin typeface="+mn-lt"/>
                <a:ea typeface="+mn-ea"/>
                <a:cs typeface="+mn-cs"/>
              </a:rPr>
              <a:t>说</a:t>
            </a:r>
            <a:r>
              <a:rPr lang="en-US" altLang="zh-CN" sz="1200" b="1" kern="1200" dirty="0" smtClean="0">
                <a:solidFill>
                  <a:schemeClr val="tx1"/>
                </a:solidFill>
                <a:effectLst/>
                <a:latin typeface="+mn-lt"/>
                <a:ea typeface="+mn-ea"/>
                <a:cs typeface="+mn-cs"/>
              </a:rPr>
              <a:t>“</a:t>
            </a:r>
            <a:r>
              <a:rPr lang="zh-CN" altLang="zh-CN" sz="1200" b="1" kern="1200" dirty="0" smtClean="0">
                <a:solidFill>
                  <a:schemeClr val="tx1"/>
                </a:solidFill>
                <a:effectLst/>
                <a:latin typeface="+mn-lt"/>
                <a:ea typeface="+mn-ea"/>
                <a:cs typeface="+mn-cs"/>
              </a:rPr>
              <a:t>明</a:t>
            </a:r>
            <a:r>
              <a:rPr lang="en-US" altLang="zh-CN" sz="1200" b="1" kern="1200" dirty="0" smtClean="0">
                <a:solidFill>
                  <a:schemeClr val="tx1"/>
                </a:solidFill>
                <a:effectLst/>
                <a:latin typeface="+mn-lt"/>
                <a:ea typeface="+mn-ea"/>
                <a:cs typeface="+mn-cs"/>
              </a:rPr>
              <a:t>”</a:t>
            </a:r>
            <a:r>
              <a:rPr lang="zh-CN" altLang="zh-CN" sz="1200" b="1" kern="1200" dirty="0" smtClean="0">
                <a:solidFill>
                  <a:schemeClr val="tx1"/>
                </a:solidFill>
                <a:effectLst/>
                <a:latin typeface="+mn-lt"/>
                <a:ea typeface="+mn-ea"/>
                <a:cs typeface="+mn-cs"/>
              </a:rPr>
              <a:t>教法；</a:t>
            </a:r>
            <a:endParaRPr lang="en-US" altLang="zh-CN" sz="1200" b="1" kern="1200" dirty="0" smtClean="0">
              <a:solidFill>
                <a:schemeClr val="tx1"/>
              </a:solidFill>
              <a:effectLst/>
              <a:latin typeface="+mn-lt"/>
              <a:ea typeface="+mn-ea"/>
              <a:cs typeface="+mn-cs"/>
            </a:endParaRPr>
          </a:p>
          <a:p>
            <a:r>
              <a:rPr lang="en-US" altLang="zh-CN" sz="1200" b="1" kern="1200" dirty="0" smtClean="0">
                <a:solidFill>
                  <a:schemeClr val="tx1"/>
                </a:solidFill>
                <a:effectLst/>
                <a:latin typeface="+mn-lt"/>
                <a:ea typeface="+mn-ea"/>
                <a:cs typeface="+mn-cs"/>
              </a:rPr>
              <a:t>3.</a:t>
            </a:r>
            <a:r>
              <a:rPr lang="zh-CN" altLang="zh-CN" sz="1200" b="1" kern="1200" dirty="0" smtClean="0">
                <a:solidFill>
                  <a:schemeClr val="tx1"/>
                </a:solidFill>
                <a:effectLst/>
                <a:latin typeface="+mn-lt"/>
                <a:ea typeface="+mn-ea"/>
                <a:cs typeface="+mn-cs"/>
              </a:rPr>
              <a:t>说</a:t>
            </a:r>
            <a:r>
              <a:rPr lang="en-US" altLang="zh-CN" sz="1200" b="1" kern="1200" dirty="0" smtClean="0">
                <a:solidFill>
                  <a:schemeClr val="tx1"/>
                </a:solidFill>
                <a:effectLst/>
                <a:latin typeface="+mn-lt"/>
                <a:ea typeface="+mn-ea"/>
                <a:cs typeface="+mn-cs"/>
              </a:rPr>
              <a:t>“</a:t>
            </a:r>
            <a:r>
              <a:rPr lang="zh-CN" altLang="zh-CN" sz="1200" b="1" kern="1200" dirty="0" smtClean="0">
                <a:solidFill>
                  <a:schemeClr val="tx1"/>
                </a:solidFill>
                <a:effectLst/>
                <a:latin typeface="+mn-lt"/>
                <a:ea typeface="+mn-ea"/>
                <a:cs typeface="+mn-cs"/>
              </a:rPr>
              <a:t>会</a:t>
            </a:r>
            <a:r>
              <a:rPr lang="en-US" altLang="zh-CN" sz="1200" b="1" kern="1200" dirty="0" smtClean="0">
                <a:solidFill>
                  <a:schemeClr val="tx1"/>
                </a:solidFill>
                <a:effectLst/>
                <a:latin typeface="+mn-lt"/>
                <a:ea typeface="+mn-ea"/>
                <a:cs typeface="+mn-cs"/>
              </a:rPr>
              <a:t>”</a:t>
            </a:r>
            <a:r>
              <a:rPr lang="zh-CN" altLang="zh-CN" sz="1200" b="1" kern="1200" dirty="0" smtClean="0">
                <a:solidFill>
                  <a:schemeClr val="tx1"/>
                </a:solidFill>
                <a:effectLst/>
                <a:latin typeface="+mn-lt"/>
                <a:ea typeface="+mn-ea"/>
                <a:cs typeface="+mn-cs"/>
              </a:rPr>
              <a:t>学法；</a:t>
            </a:r>
            <a:endParaRPr lang="en-US" altLang="zh-CN" sz="1200" b="1" kern="1200" dirty="0" smtClean="0">
              <a:solidFill>
                <a:schemeClr val="tx1"/>
              </a:solidFill>
              <a:effectLst/>
              <a:latin typeface="+mn-lt"/>
              <a:ea typeface="+mn-ea"/>
              <a:cs typeface="+mn-cs"/>
            </a:endParaRPr>
          </a:p>
          <a:p>
            <a:r>
              <a:rPr lang="en-US" altLang="zh-CN" sz="1200" b="1" kern="1200" dirty="0" smtClean="0">
                <a:solidFill>
                  <a:schemeClr val="tx1"/>
                </a:solidFill>
                <a:effectLst/>
                <a:latin typeface="+mn-lt"/>
                <a:ea typeface="+mn-ea"/>
                <a:cs typeface="+mn-cs"/>
              </a:rPr>
              <a:t>4.</a:t>
            </a:r>
            <a:r>
              <a:rPr lang="zh-CN" altLang="zh-CN" sz="1200" b="1" kern="1200" dirty="0" smtClean="0">
                <a:solidFill>
                  <a:schemeClr val="tx1"/>
                </a:solidFill>
                <a:effectLst/>
                <a:latin typeface="+mn-lt"/>
                <a:ea typeface="+mn-ea"/>
                <a:cs typeface="+mn-cs"/>
              </a:rPr>
              <a:t>说</a:t>
            </a:r>
            <a:r>
              <a:rPr lang="en-US" altLang="zh-CN" sz="1200" b="1" kern="1200" dirty="0" smtClean="0">
                <a:solidFill>
                  <a:schemeClr val="tx1"/>
                </a:solidFill>
                <a:effectLst/>
                <a:latin typeface="+mn-lt"/>
                <a:ea typeface="+mn-ea"/>
                <a:cs typeface="+mn-cs"/>
              </a:rPr>
              <a:t>“</a:t>
            </a:r>
            <a:r>
              <a:rPr lang="zh-CN" altLang="zh-CN" sz="1200" b="1" kern="1200" dirty="0" smtClean="0">
                <a:solidFill>
                  <a:schemeClr val="tx1"/>
                </a:solidFill>
                <a:effectLst/>
                <a:latin typeface="+mn-lt"/>
                <a:ea typeface="+mn-ea"/>
                <a:cs typeface="+mn-cs"/>
              </a:rPr>
              <a:t>清</a:t>
            </a:r>
            <a:r>
              <a:rPr lang="en-US" altLang="zh-CN" sz="1200" b="1" kern="1200" dirty="0" smtClean="0">
                <a:solidFill>
                  <a:schemeClr val="tx1"/>
                </a:solidFill>
                <a:effectLst/>
                <a:latin typeface="+mn-lt"/>
                <a:ea typeface="+mn-ea"/>
                <a:cs typeface="+mn-cs"/>
              </a:rPr>
              <a:t>”</a:t>
            </a:r>
            <a:r>
              <a:rPr lang="zh-CN" altLang="zh-CN" sz="1200" b="1" kern="1200" dirty="0" smtClean="0">
                <a:solidFill>
                  <a:schemeClr val="tx1"/>
                </a:solidFill>
                <a:effectLst/>
                <a:latin typeface="+mn-lt"/>
                <a:ea typeface="+mn-ea"/>
                <a:cs typeface="+mn-cs"/>
              </a:rPr>
              <a:t>教学意图；</a:t>
            </a:r>
            <a:endParaRPr lang="en-US" altLang="zh-CN" sz="1200" b="1" kern="1200" dirty="0" smtClean="0">
              <a:solidFill>
                <a:schemeClr val="tx1"/>
              </a:solidFill>
              <a:effectLst/>
              <a:latin typeface="+mn-lt"/>
              <a:ea typeface="+mn-ea"/>
              <a:cs typeface="+mn-cs"/>
            </a:endParaRPr>
          </a:p>
          <a:p>
            <a:r>
              <a:rPr lang="en-US" altLang="zh-CN" sz="1200" b="1" kern="1200" dirty="0" smtClean="0">
                <a:solidFill>
                  <a:schemeClr val="tx1"/>
                </a:solidFill>
                <a:effectLst/>
                <a:latin typeface="+mn-lt"/>
                <a:ea typeface="+mn-ea"/>
                <a:cs typeface="+mn-cs"/>
              </a:rPr>
              <a:t>5.</a:t>
            </a:r>
            <a:r>
              <a:rPr lang="zh-CN" altLang="zh-CN" sz="1200" b="1" kern="1200" dirty="0" smtClean="0">
                <a:solidFill>
                  <a:schemeClr val="tx1"/>
                </a:solidFill>
                <a:effectLst/>
                <a:latin typeface="+mn-lt"/>
                <a:ea typeface="+mn-ea"/>
                <a:cs typeface="+mn-cs"/>
              </a:rPr>
              <a:t>说</a:t>
            </a:r>
            <a:r>
              <a:rPr lang="en-US" altLang="zh-CN" sz="1200" b="1" kern="1200" dirty="0" smtClean="0">
                <a:solidFill>
                  <a:schemeClr val="tx1"/>
                </a:solidFill>
                <a:effectLst/>
                <a:latin typeface="+mn-lt"/>
                <a:ea typeface="+mn-ea"/>
                <a:cs typeface="+mn-cs"/>
              </a:rPr>
              <a:t>“</a:t>
            </a:r>
            <a:r>
              <a:rPr lang="zh-CN" altLang="zh-CN" sz="1200" b="1" kern="1200" dirty="0" smtClean="0">
                <a:solidFill>
                  <a:schemeClr val="tx1"/>
                </a:solidFill>
                <a:effectLst/>
                <a:latin typeface="+mn-lt"/>
                <a:ea typeface="+mn-ea"/>
                <a:cs typeface="+mn-cs"/>
              </a:rPr>
              <a:t>清</a:t>
            </a:r>
            <a:r>
              <a:rPr lang="en-US" altLang="zh-CN" sz="1200" b="1" kern="1200" dirty="0" smtClean="0">
                <a:solidFill>
                  <a:schemeClr val="tx1"/>
                </a:solidFill>
                <a:effectLst/>
                <a:latin typeface="+mn-lt"/>
                <a:ea typeface="+mn-ea"/>
                <a:cs typeface="+mn-cs"/>
              </a:rPr>
              <a:t>”</a:t>
            </a:r>
            <a:r>
              <a:rPr lang="zh-CN" altLang="zh-CN" sz="1200" b="1" kern="1200" dirty="0" smtClean="0">
                <a:solidFill>
                  <a:schemeClr val="tx1"/>
                </a:solidFill>
                <a:effectLst/>
                <a:latin typeface="+mn-lt"/>
                <a:ea typeface="+mn-ea"/>
                <a:cs typeface="+mn-cs"/>
              </a:rPr>
              <a:t>练习层次。</a:t>
            </a:r>
            <a:endParaRPr lang="en-US" altLang="zh-CN" b="1" dirty="0" smtClean="0">
              <a:latin typeface="华文细黑" pitchFamily="2" charset="-122"/>
              <a:ea typeface="华文细黑" pitchFamily="2" charset="-122"/>
            </a:endParaRPr>
          </a:p>
        </p:txBody>
      </p:sp>
      <p:sp>
        <p:nvSpPr>
          <p:cNvPr id="4" name="灯片编号占位符 3"/>
          <p:cNvSpPr>
            <a:spLocks noGrp="1"/>
          </p:cNvSpPr>
          <p:nvPr>
            <p:ph type="sldNum" sz="quarter" idx="10"/>
          </p:nvPr>
        </p:nvSpPr>
        <p:spPr/>
        <p:txBody>
          <a:bodyPr/>
          <a:lstStyle/>
          <a:p>
            <a:fld id="{8972AEC8-ED97-413A-80E1-6BA29B6E893F}"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smtClean="0"/>
              <a:t>*本页主题：本次</a:t>
            </a:r>
            <a:r>
              <a:rPr lang="zh-CN" altLang="en-US" b="1" dirty="0" smtClean="0">
                <a:latin typeface="华文细黑" pitchFamily="2" charset="-122"/>
                <a:ea typeface="华文细黑" pitchFamily="2" charset="-122"/>
              </a:rPr>
              <a:t>课程的第一个教学内容</a:t>
            </a:r>
            <a:r>
              <a:rPr lang="en-US" altLang="zh-CN" b="1" dirty="0" smtClean="0">
                <a:latin typeface="华文细黑" pitchFamily="2" charset="-122"/>
                <a:ea typeface="华文细黑" pitchFamily="2" charset="-122"/>
              </a:rPr>
              <a:t>&amp;</a:t>
            </a:r>
            <a:r>
              <a:rPr lang="zh-CN" altLang="en-US" b="1" dirty="0" smtClean="0">
                <a:latin typeface="华文细黑" pitchFamily="2" charset="-122"/>
                <a:ea typeface="华文细黑" pitchFamily="2" charset="-122"/>
              </a:rPr>
              <a:t>目标</a:t>
            </a:r>
            <a:endParaRPr lang="en-US" altLang="zh-CN" b="1" dirty="0" smtClean="0">
              <a:latin typeface="华文细黑" pitchFamily="2" charset="-122"/>
              <a:ea typeface="华文细黑" pitchFamily="2" charset="-122"/>
            </a:endParaRPr>
          </a:p>
          <a:p>
            <a:r>
              <a:rPr lang="zh-CN" altLang="en-US" b="1" dirty="0" smtClean="0"/>
              <a:t>*字体要求：</a:t>
            </a:r>
            <a:endParaRPr lang="en-US" altLang="zh-CN" b="1" dirty="0" smtClean="0"/>
          </a:p>
          <a:p>
            <a:r>
              <a:rPr lang="zh-CN" altLang="en-US" b="1" dirty="0" smtClean="0"/>
              <a:t> 中文：黑体 </a:t>
            </a:r>
            <a:r>
              <a:rPr lang="en-US" altLang="zh-CN" b="1" dirty="0" smtClean="0"/>
              <a:t>44</a:t>
            </a:r>
            <a:r>
              <a:rPr lang="zh-CN" altLang="en-US" b="1" dirty="0" smtClean="0"/>
              <a:t>号字</a:t>
            </a:r>
            <a:endParaRPr lang="en-US" altLang="zh-CN" b="1" dirty="0" smtClean="0"/>
          </a:p>
          <a:p>
            <a:r>
              <a:rPr lang="zh-CN" altLang="en-US" b="1" dirty="0" smtClean="0"/>
              <a:t> 英文：</a:t>
            </a:r>
            <a:r>
              <a:rPr lang="en-US" altLang="zh-CN" b="1" dirty="0" smtClean="0"/>
              <a:t>Arial 44</a:t>
            </a:r>
            <a:r>
              <a:rPr lang="zh-CN" altLang="en-US" b="1" dirty="0" smtClean="0"/>
              <a:t>号字</a:t>
            </a:r>
            <a:endParaRPr lang="en-US" altLang="zh-CN" b="1" dirty="0" smtClean="0"/>
          </a:p>
          <a:p>
            <a:endParaRPr lang="zh-CN" altLang="en-US" dirty="0"/>
          </a:p>
        </p:txBody>
      </p:sp>
      <p:sp>
        <p:nvSpPr>
          <p:cNvPr id="4" name="灯片编号占位符 3"/>
          <p:cNvSpPr>
            <a:spLocks noGrp="1"/>
          </p:cNvSpPr>
          <p:nvPr>
            <p:ph type="sldNum" sz="quarter" idx="10"/>
          </p:nvPr>
        </p:nvSpPr>
        <p:spPr/>
        <p:txBody>
          <a:bodyPr/>
          <a:lstStyle/>
          <a:p>
            <a:fld id="{8972AEC8-ED97-413A-80E1-6BA29B6E893F}"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smtClean="0"/>
              <a:t>*本页主题：本次</a:t>
            </a:r>
            <a:r>
              <a:rPr lang="zh-CN" altLang="en-US" b="1" dirty="0" smtClean="0">
                <a:latin typeface="华文细黑" pitchFamily="2" charset="-122"/>
                <a:ea typeface="华文细黑" pitchFamily="2" charset="-122"/>
              </a:rPr>
              <a:t>课程的第一个教学内容</a:t>
            </a:r>
            <a:r>
              <a:rPr lang="en-US" altLang="zh-CN" b="1" dirty="0" smtClean="0">
                <a:latin typeface="华文细黑" pitchFamily="2" charset="-122"/>
                <a:ea typeface="华文细黑" pitchFamily="2" charset="-122"/>
              </a:rPr>
              <a:t>&amp;</a:t>
            </a:r>
            <a:r>
              <a:rPr lang="zh-CN" altLang="en-US" b="1" dirty="0" smtClean="0">
                <a:latin typeface="华文细黑" pitchFamily="2" charset="-122"/>
                <a:ea typeface="华文细黑" pitchFamily="2" charset="-122"/>
              </a:rPr>
              <a:t>目标</a:t>
            </a:r>
            <a:endParaRPr lang="en-US" altLang="zh-CN" b="1" dirty="0" smtClean="0">
              <a:latin typeface="华文细黑" pitchFamily="2" charset="-122"/>
              <a:ea typeface="华文细黑" pitchFamily="2" charset="-122"/>
            </a:endParaRPr>
          </a:p>
          <a:p>
            <a:r>
              <a:rPr lang="zh-CN" altLang="en-US" b="1" dirty="0" smtClean="0"/>
              <a:t>*字体要求：</a:t>
            </a:r>
            <a:endParaRPr lang="en-US" altLang="zh-CN" b="1" dirty="0" smtClean="0"/>
          </a:p>
          <a:p>
            <a:r>
              <a:rPr lang="zh-CN" altLang="en-US" b="1" dirty="0" smtClean="0"/>
              <a:t> 中文：黑体 </a:t>
            </a:r>
            <a:r>
              <a:rPr lang="en-US" altLang="zh-CN" b="1" dirty="0" smtClean="0"/>
              <a:t>44</a:t>
            </a:r>
            <a:r>
              <a:rPr lang="zh-CN" altLang="en-US" b="1" dirty="0" smtClean="0"/>
              <a:t>号字</a:t>
            </a:r>
            <a:endParaRPr lang="en-US" altLang="zh-CN" b="1" dirty="0" smtClean="0"/>
          </a:p>
          <a:p>
            <a:r>
              <a:rPr lang="zh-CN" altLang="en-US" b="1" dirty="0" smtClean="0"/>
              <a:t> 英文：</a:t>
            </a:r>
            <a:r>
              <a:rPr lang="en-US" altLang="zh-CN" b="1" dirty="0" smtClean="0"/>
              <a:t>Arial 44</a:t>
            </a:r>
            <a:r>
              <a:rPr lang="zh-CN" altLang="en-US" b="1" dirty="0" smtClean="0"/>
              <a:t>号字</a:t>
            </a:r>
            <a:endParaRPr lang="en-US" altLang="zh-CN" b="1" dirty="0" smtClean="0"/>
          </a:p>
          <a:p>
            <a:endParaRPr lang="zh-CN" altLang="en-US" dirty="0"/>
          </a:p>
        </p:txBody>
      </p:sp>
      <p:sp>
        <p:nvSpPr>
          <p:cNvPr id="4" name="灯片编号占位符 3"/>
          <p:cNvSpPr>
            <a:spLocks noGrp="1"/>
          </p:cNvSpPr>
          <p:nvPr>
            <p:ph type="sldNum" sz="quarter" idx="10"/>
          </p:nvPr>
        </p:nvSpPr>
        <p:spPr/>
        <p:txBody>
          <a:bodyPr/>
          <a:lstStyle/>
          <a:p>
            <a:fld id="{8972AEC8-ED97-413A-80E1-6BA29B6E893F}"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smtClean="0"/>
              <a:t>*本页主题：本次</a:t>
            </a:r>
            <a:r>
              <a:rPr lang="zh-CN" altLang="en-US" b="1" dirty="0" smtClean="0">
                <a:latin typeface="华文细黑" pitchFamily="2" charset="-122"/>
                <a:ea typeface="华文细黑" pitchFamily="2" charset="-122"/>
              </a:rPr>
              <a:t>课程的第一个教学内容</a:t>
            </a:r>
            <a:r>
              <a:rPr lang="en-US" altLang="zh-CN" b="1" dirty="0" smtClean="0">
                <a:latin typeface="华文细黑" pitchFamily="2" charset="-122"/>
                <a:ea typeface="华文细黑" pitchFamily="2" charset="-122"/>
              </a:rPr>
              <a:t>&amp;</a:t>
            </a:r>
            <a:r>
              <a:rPr lang="zh-CN" altLang="en-US" b="1" dirty="0" smtClean="0">
                <a:latin typeface="华文细黑" pitchFamily="2" charset="-122"/>
                <a:ea typeface="华文细黑" pitchFamily="2" charset="-122"/>
              </a:rPr>
              <a:t>目标</a:t>
            </a:r>
            <a:endParaRPr lang="en-US" altLang="zh-CN" b="1" dirty="0" smtClean="0">
              <a:latin typeface="华文细黑" pitchFamily="2" charset="-122"/>
              <a:ea typeface="华文细黑" pitchFamily="2" charset="-122"/>
            </a:endParaRPr>
          </a:p>
          <a:p>
            <a:r>
              <a:rPr lang="zh-CN" altLang="en-US" b="1" dirty="0" smtClean="0"/>
              <a:t>*字体要求：</a:t>
            </a:r>
            <a:endParaRPr lang="en-US" altLang="zh-CN" b="1" dirty="0" smtClean="0"/>
          </a:p>
          <a:p>
            <a:r>
              <a:rPr lang="zh-CN" altLang="en-US" b="1" dirty="0" smtClean="0"/>
              <a:t> 中文：黑体 </a:t>
            </a:r>
            <a:r>
              <a:rPr lang="en-US" altLang="zh-CN" b="1" dirty="0" smtClean="0"/>
              <a:t>44</a:t>
            </a:r>
            <a:r>
              <a:rPr lang="zh-CN" altLang="en-US" b="1" dirty="0" smtClean="0"/>
              <a:t>号字</a:t>
            </a:r>
            <a:endParaRPr lang="en-US" altLang="zh-CN" b="1" dirty="0" smtClean="0"/>
          </a:p>
          <a:p>
            <a:r>
              <a:rPr lang="zh-CN" altLang="en-US" b="1" dirty="0" smtClean="0"/>
              <a:t> 英文：</a:t>
            </a:r>
            <a:r>
              <a:rPr lang="en-US" altLang="zh-CN" b="1" dirty="0" smtClean="0"/>
              <a:t>Arial 44</a:t>
            </a:r>
            <a:r>
              <a:rPr lang="zh-CN" altLang="en-US" b="1" dirty="0" smtClean="0"/>
              <a:t>号字</a:t>
            </a:r>
            <a:endParaRPr lang="en-US" altLang="zh-CN" b="1" dirty="0" smtClean="0"/>
          </a:p>
          <a:p>
            <a:endParaRPr lang="zh-CN" altLang="en-US" dirty="0"/>
          </a:p>
        </p:txBody>
      </p:sp>
      <p:sp>
        <p:nvSpPr>
          <p:cNvPr id="4" name="灯片编号占位符 3"/>
          <p:cNvSpPr>
            <a:spLocks noGrp="1"/>
          </p:cNvSpPr>
          <p:nvPr>
            <p:ph type="sldNum" sz="quarter" idx="10"/>
          </p:nvPr>
        </p:nvSpPr>
        <p:spPr/>
        <p:txBody>
          <a:bodyPr/>
          <a:lstStyle/>
          <a:p>
            <a:fld id="{8972AEC8-ED97-413A-80E1-6BA29B6E893F}"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72AEC8-ED97-413A-80E1-6BA29B6E893F}"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sql</a:t>
            </a:r>
            <a:endParaRPr lang="zh-CN" altLang="en-US" dirty="0"/>
          </a:p>
        </p:txBody>
      </p:sp>
      <p:sp>
        <p:nvSpPr>
          <p:cNvPr id="4" name="灯片编号占位符 3"/>
          <p:cNvSpPr>
            <a:spLocks noGrp="1"/>
          </p:cNvSpPr>
          <p:nvPr>
            <p:ph type="sldNum" sz="quarter" idx="10"/>
          </p:nvPr>
        </p:nvSpPr>
        <p:spPr/>
        <p:txBody>
          <a:bodyPr/>
          <a:lstStyle/>
          <a:p>
            <a:fld id="{8972AEC8-ED97-413A-80E1-6BA29B6E893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0C1794ED-377D-4756-9B15-73DF41E4B16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178577-AB3E-4808-96FA-A1D5321C5E9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
        <p:nvSpPr>
          <p:cNvPr id="5" name="标题 1"/>
          <p:cNvSpPr>
            <a:spLocks noGrp="1"/>
          </p:cNvSpPr>
          <p:nvPr>
            <p:ph type="title"/>
          </p:nvPr>
        </p:nvSpPr>
        <p:spPr>
          <a:xfrm>
            <a:off x="838200" y="365125"/>
            <a:ext cx="7772400" cy="1325563"/>
          </a:xfrm>
        </p:spPr>
        <p:txBody>
          <a:bodyPr/>
          <a:lstStyle>
            <a:lvl1pPr>
              <a:defRPr>
                <a:latin typeface="Arial" pitchFamily="34" charset="0"/>
                <a:ea typeface="黑体" pitchFamily="49" charset="-122"/>
                <a:cs typeface="Arial" pitchFamily="34" charset="0"/>
              </a:defRPr>
            </a:lvl1pPr>
          </a:lstStyle>
          <a:p>
            <a:r>
              <a:rPr lang="zh-CN" altLang="en-US" smtClean="0"/>
              <a:t>单击此处编辑母版标题样式</a:t>
            </a:r>
            <a:endParaRPr lang="zh-CN" altLang="en-US" dirty="0"/>
          </a:p>
        </p:txBody>
      </p:sp>
      <p:sp>
        <p:nvSpPr>
          <p:cNvPr id="6" name="内容占位符 2"/>
          <p:cNvSpPr>
            <a:spLocks noGrp="1"/>
          </p:cNvSpPr>
          <p:nvPr>
            <p:ph idx="1"/>
          </p:nvPr>
        </p:nvSpPr>
        <p:spPr>
          <a:xfrm>
            <a:off x="838200" y="1825625"/>
            <a:ext cx="10515600" cy="4351338"/>
          </a:xfrm>
        </p:spPr>
        <p:txBody>
          <a:bodyPr/>
          <a:lstStyle>
            <a:lvl1pPr>
              <a:defRPr>
                <a:latin typeface="Arial" pitchFamily="34" charset="0"/>
                <a:ea typeface="黑体" pitchFamily="49" charset="-122"/>
                <a:cs typeface="Arial" pitchFamily="34" charset="0"/>
              </a:defRPr>
            </a:lvl1pPr>
            <a:lvl2pPr>
              <a:defRPr>
                <a:latin typeface="Arial" pitchFamily="34" charset="0"/>
                <a:ea typeface="黑体" pitchFamily="49" charset="-122"/>
                <a:cs typeface="Arial" pitchFamily="34" charset="0"/>
              </a:defRPr>
            </a:lvl2pPr>
            <a:lvl3pPr>
              <a:defRPr>
                <a:latin typeface="Arial" pitchFamily="34" charset="0"/>
                <a:ea typeface="黑体" pitchFamily="49" charset="-122"/>
                <a:cs typeface="Arial" pitchFamily="34" charset="0"/>
              </a:defRPr>
            </a:lvl3pPr>
            <a:lvl4pPr>
              <a:defRPr>
                <a:latin typeface="Arial" pitchFamily="34" charset="0"/>
                <a:ea typeface="黑体" pitchFamily="49" charset="-122"/>
                <a:cs typeface="Arial" pitchFamily="34" charset="0"/>
              </a:defRPr>
            </a:lvl4pPr>
            <a:lvl5pPr>
              <a:defRPr>
                <a:latin typeface="Arial" pitchFamily="34" charset="0"/>
                <a:ea typeface="黑体" pitchFamily="49" charset="-122"/>
                <a:cs typeface="Arial" pitchFamily="34" charset="0"/>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7" name="日期占位符 3"/>
          <p:cNvSpPr>
            <a:spLocks noGrp="1"/>
          </p:cNvSpPr>
          <p:nvPr>
            <p:ph type="dt" sz="half" idx="10"/>
          </p:nvPr>
        </p:nvSpPr>
        <p:spPr>
          <a:xfrm>
            <a:off x="838200" y="6356350"/>
            <a:ext cx="2743200" cy="365125"/>
          </a:xfrm>
        </p:spPr>
        <p:txBody>
          <a:bodyPr/>
          <a:lstStyle/>
          <a:p>
            <a:fld id="{0C1794ED-377D-4756-9B15-73DF41E4B166}" type="datetimeFigureOut">
              <a:rPr lang="zh-CN" altLang="en-US" smtClean="0"/>
            </a:fld>
            <a:endParaRPr lang="zh-CN" altLang="en-US"/>
          </a:p>
        </p:txBody>
      </p:sp>
      <p:sp>
        <p:nvSpPr>
          <p:cNvPr id="8" name="页脚占位符 4"/>
          <p:cNvSpPr>
            <a:spLocks noGrp="1"/>
          </p:cNvSpPr>
          <p:nvPr>
            <p:ph type="ftr" sz="quarter" idx="11"/>
          </p:nvPr>
        </p:nvSpPr>
        <p:spPr>
          <a:xfrm>
            <a:off x="4038600" y="6356350"/>
            <a:ext cx="4114800" cy="365125"/>
          </a:xfrm>
        </p:spPr>
        <p:txBody>
          <a:bodyPr/>
          <a:lstStyle/>
          <a:p>
            <a:endParaRPr lang="zh-CN" altLang="en-US"/>
          </a:p>
        </p:txBody>
      </p:sp>
      <p:sp>
        <p:nvSpPr>
          <p:cNvPr id="9" name="灯片编号占位符 5"/>
          <p:cNvSpPr>
            <a:spLocks noGrp="1"/>
          </p:cNvSpPr>
          <p:nvPr>
            <p:ph type="sldNum" sz="quarter" idx="12"/>
          </p:nvPr>
        </p:nvSpPr>
        <p:spPr>
          <a:xfrm>
            <a:off x="8610600" y="6356350"/>
            <a:ext cx="2743200" cy="365125"/>
          </a:xfrm>
        </p:spPr>
        <p:txBody>
          <a:bodyPr/>
          <a:lstStyle/>
          <a:p>
            <a:fld id="{30178577-AB3E-4808-96FA-A1D5321C5E99}" type="slidenum">
              <a:rPr lang="zh-CN" altLang="en-US" smtClean="0"/>
            </a:fld>
            <a:endParaRPr lang="zh-CN" altLang="en-US"/>
          </a:p>
        </p:txBody>
      </p:sp>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10941529" y="199154"/>
            <a:ext cx="1052936" cy="271494"/>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自定义版式">
    <p:spTree>
      <p:nvGrpSpPr>
        <p:cNvPr id="1" name=""/>
        <p:cNvGrpSpPr/>
        <p:nvPr/>
      </p:nvGrpSpPr>
      <p:grpSpPr>
        <a:xfrm>
          <a:off x="0" y="0"/>
          <a:ext cx="0" cy="0"/>
          <a:chOff x="0" y="0"/>
          <a:chExt cx="0" cy="0"/>
        </a:xfrm>
      </p:grpSpPr>
      <p:sp>
        <p:nvSpPr>
          <p:cNvPr id="5" name="标题 1"/>
          <p:cNvSpPr>
            <a:spLocks noGrp="1"/>
          </p:cNvSpPr>
          <p:nvPr>
            <p:ph type="title"/>
          </p:nvPr>
        </p:nvSpPr>
        <p:spPr>
          <a:xfrm>
            <a:off x="838200" y="365125"/>
            <a:ext cx="7772400" cy="1325563"/>
          </a:xfrm>
        </p:spPr>
        <p:txBody>
          <a:bodyPr/>
          <a:lstStyle>
            <a:lvl1pPr>
              <a:defRPr>
                <a:latin typeface="Arial" pitchFamily="34" charset="0"/>
                <a:ea typeface="黑体" pitchFamily="49" charset="-122"/>
                <a:cs typeface="Arial" pitchFamily="34" charset="0"/>
              </a:defRPr>
            </a:lvl1pPr>
          </a:lstStyle>
          <a:p>
            <a:r>
              <a:rPr lang="zh-CN" altLang="en-US" smtClean="0"/>
              <a:t>单击此处编辑母版标题样式</a:t>
            </a:r>
            <a:endParaRPr lang="zh-CN" altLang="en-US" dirty="0"/>
          </a:p>
        </p:txBody>
      </p:sp>
      <p:sp>
        <p:nvSpPr>
          <p:cNvPr id="6" name="内容占位符 2"/>
          <p:cNvSpPr>
            <a:spLocks noGrp="1"/>
          </p:cNvSpPr>
          <p:nvPr>
            <p:ph idx="1"/>
          </p:nvPr>
        </p:nvSpPr>
        <p:spPr>
          <a:xfrm>
            <a:off x="838200" y="1825625"/>
            <a:ext cx="10515600" cy="4351338"/>
          </a:xfrm>
        </p:spPr>
        <p:txBody>
          <a:bodyPr/>
          <a:lstStyle>
            <a:lvl1pPr>
              <a:defRPr>
                <a:latin typeface="Arial" pitchFamily="34" charset="0"/>
                <a:ea typeface="黑体" pitchFamily="49" charset="-122"/>
                <a:cs typeface="Arial" pitchFamily="34" charset="0"/>
              </a:defRPr>
            </a:lvl1pPr>
            <a:lvl2pPr>
              <a:defRPr>
                <a:latin typeface="Arial" pitchFamily="34" charset="0"/>
                <a:ea typeface="黑体" pitchFamily="49" charset="-122"/>
                <a:cs typeface="Arial" pitchFamily="34" charset="0"/>
              </a:defRPr>
            </a:lvl2pPr>
            <a:lvl3pPr>
              <a:defRPr>
                <a:latin typeface="Arial" pitchFamily="34" charset="0"/>
                <a:ea typeface="黑体" pitchFamily="49" charset="-122"/>
                <a:cs typeface="Arial" pitchFamily="34" charset="0"/>
              </a:defRPr>
            </a:lvl3pPr>
            <a:lvl4pPr>
              <a:defRPr>
                <a:latin typeface="Arial" pitchFamily="34" charset="0"/>
                <a:ea typeface="黑体" pitchFamily="49" charset="-122"/>
                <a:cs typeface="Arial" pitchFamily="34" charset="0"/>
              </a:defRPr>
            </a:lvl4pPr>
            <a:lvl5pPr>
              <a:defRPr>
                <a:latin typeface="Arial" pitchFamily="34" charset="0"/>
                <a:ea typeface="黑体" pitchFamily="49" charset="-122"/>
                <a:cs typeface="Arial" pitchFamily="34" charset="0"/>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7" name="日期占位符 3"/>
          <p:cNvSpPr>
            <a:spLocks noGrp="1"/>
          </p:cNvSpPr>
          <p:nvPr>
            <p:ph type="dt" sz="half" idx="10"/>
          </p:nvPr>
        </p:nvSpPr>
        <p:spPr>
          <a:xfrm>
            <a:off x="838200" y="6356350"/>
            <a:ext cx="2743200" cy="365125"/>
          </a:xfrm>
        </p:spPr>
        <p:txBody>
          <a:bodyPr/>
          <a:lstStyle/>
          <a:p>
            <a:fld id="{0C1794ED-377D-4756-9B15-73DF41E4B166}" type="datetimeFigureOut">
              <a:rPr lang="zh-CN" altLang="en-US" smtClean="0"/>
            </a:fld>
            <a:endParaRPr lang="zh-CN" altLang="en-US"/>
          </a:p>
        </p:txBody>
      </p:sp>
      <p:sp>
        <p:nvSpPr>
          <p:cNvPr id="8" name="页脚占位符 4"/>
          <p:cNvSpPr>
            <a:spLocks noGrp="1"/>
          </p:cNvSpPr>
          <p:nvPr>
            <p:ph type="ftr" sz="quarter" idx="11"/>
          </p:nvPr>
        </p:nvSpPr>
        <p:spPr>
          <a:xfrm>
            <a:off x="4038600" y="6356350"/>
            <a:ext cx="4114800" cy="365125"/>
          </a:xfrm>
        </p:spPr>
        <p:txBody>
          <a:bodyPr/>
          <a:lstStyle/>
          <a:p>
            <a:endParaRPr lang="zh-CN" altLang="en-US"/>
          </a:p>
        </p:txBody>
      </p:sp>
      <p:sp>
        <p:nvSpPr>
          <p:cNvPr id="9" name="灯片编号占位符 5"/>
          <p:cNvSpPr>
            <a:spLocks noGrp="1"/>
          </p:cNvSpPr>
          <p:nvPr>
            <p:ph type="sldNum" sz="quarter" idx="12"/>
          </p:nvPr>
        </p:nvSpPr>
        <p:spPr>
          <a:xfrm>
            <a:off x="8610600" y="6356350"/>
            <a:ext cx="2743200" cy="365125"/>
          </a:xfrm>
        </p:spPr>
        <p:txBody>
          <a:bodyPr/>
          <a:lstStyle/>
          <a:p>
            <a:fld id="{30178577-AB3E-4808-96FA-A1D5321C5E99}" type="slidenum">
              <a:rPr lang="zh-CN" altLang="en-US" smtClean="0"/>
            </a:fld>
            <a:endParaRPr lang="zh-CN" altLang="en-US"/>
          </a:p>
        </p:txBody>
      </p:sp>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10941529" y="199154"/>
            <a:ext cx="1052936" cy="271494"/>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自定义版式">
    <p:spTree>
      <p:nvGrpSpPr>
        <p:cNvPr id="1" name=""/>
        <p:cNvGrpSpPr/>
        <p:nvPr/>
      </p:nvGrpSpPr>
      <p:grpSpPr>
        <a:xfrm>
          <a:off x="0" y="0"/>
          <a:ext cx="0" cy="0"/>
          <a:chOff x="0" y="0"/>
          <a:chExt cx="0" cy="0"/>
        </a:xfrm>
      </p:grpSpPr>
      <p:sp>
        <p:nvSpPr>
          <p:cNvPr id="5" name="标题 1"/>
          <p:cNvSpPr>
            <a:spLocks noGrp="1"/>
          </p:cNvSpPr>
          <p:nvPr>
            <p:ph type="title"/>
          </p:nvPr>
        </p:nvSpPr>
        <p:spPr>
          <a:xfrm>
            <a:off x="838200" y="365125"/>
            <a:ext cx="7772400" cy="1325563"/>
          </a:xfrm>
        </p:spPr>
        <p:txBody>
          <a:bodyPr/>
          <a:lstStyle>
            <a:lvl1pPr>
              <a:defRPr>
                <a:latin typeface="Arial" pitchFamily="34" charset="0"/>
                <a:ea typeface="黑体" pitchFamily="49" charset="-122"/>
                <a:cs typeface="Arial" pitchFamily="34" charset="0"/>
              </a:defRPr>
            </a:lvl1pPr>
          </a:lstStyle>
          <a:p>
            <a:r>
              <a:rPr lang="zh-CN" altLang="en-US" smtClean="0"/>
              <a:t>单击此处编辑母版标题样式</a:t>
            </a:r>
            <a:endParaRPr lang="zh-CN" altLang="en-US" dirty="0"/>
          </a:p>
        </p:txBody>
      </p:sp>
      <p:sp>
        <p:nvSpPr>
          <p:cNvPr id="6" name="内容占位符 2"/>
          <p:cNvSpPr>
            <a:spLocks noGrp="1"/>
          </p:cNvSpPr>
          <p:nvPr>
            <p:ph idx="1"/>
          </p:nvPr>
        </p:nvSpPr>
        <p:spPr>
          <a:xfrm>
            <a:off x="838200" y="1825625"/>
            <a:ext cx="10515600" cy="4351338"/>
          </a:xfrm>
        </p:spPr>
        <p:txBody>
          <a:bodyPr/>
          <a:lstStyle>
            <a:lvl1pPr>
              <a:defRPr>
                <a:latin typeface="Arial" pitchFamily="34" charset="0"/>
                <a:ea typeface="黑体" pitchFamily="49" charset="-122"/>
                <a:cs typeface="Arial" pitchFamily="34" charset="0"/>
              </a:defRPr>
            </a:lvl1pPr>
            <a:lvl2pPr>
              <a:defRPr>
                <a:latin typeface="Arial" pitchFamily="34" charset="0"/>
                <a:ea typeface="黑体" pitchFamily="49" charset="-122"/>
                <a:cs typeface="Arial" pitchFamily="34" charset="0"/>
              </a:defRPr>
            </a:lvl2pPr>
            <a:lvl3pPr>
              <a:defRPr>
                <a:latin typeface="Arial" pitchFamily="34" charset="0"/>
                <a:ea typeface="黑体" pitchFamily="49" charset="-122"/>
                <a:cs typeface="Arial" pitchFamily="34" charset="0"/>
              </a:defRPr>
            </a:lvl3pPr>
            <a:lvl4pPr>
              <a:defRPr>
                <a:latin typeface="Arial" pitchFamily="34" charset="0"/>
                <a:ea typeface="黑体" pitchFamily="49" charset="-122"/>
                <a:cs typeface="Arial" pitchFamily="34" charset="0"/>
              </a:defRPr>
            </a:lvl4pPr>
            <a:lvl5pPr>
              <a:defRPr>
                <a:latin typeface="Arial" pitchFamily="34" charset="0"/>
                <a:ea typeface="黑体" pitchFamily="49" charset="-122"/>
                <a:cs typeface="Arial" pitchFamily="34" charset="0"/>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7" name="日期占位符 3"/>
          <p:cNvSpPr>
            <a:spLocks noGrp="1"/>
          </p:cNvSpPr>
          <p:nvPr>
            <p:ph type="dt" sz="half" idx="10"/>
          </p:nvPr>
        </p:nvSpPr>
        <p:spPr>
          <a:xfrm>
            <a:off x="838200" y="6356350"/>
            <a:ext cx="2743200" cy="365125"/>
          </a:xfrm>
        </p:spPr>
        <p:txBody>
          <a:bodyPr/>
          <a:lstStyle/>
          <a:p>
            <a:fld id="{0C1794ED-377D-4756-9B15-73DF41E4B166}" type="datetimeFigureOut">
              <a:rPr lang="zh-CN" altLang="en-US" smtClean="0"/>
            </a:fld>
            <a:endParaRPr lang="zh-CN" altLang="en-US"/>
          </a:p>
        </p:txBody>
      </p:sp>
      <p:sp>
        <p:nvSpPr>
          <p:cNvPr id="8" name="页脚占位符 4"/>
          <p:cNvSpPr>
            <a:spLocks noGrp="1"/>
          </p:cNvSpPr>
          <p:nvPr>
            <p:ph type="ftr" sz="quarter" idx="11"/>
          </p:nvPr>
        </p:nvSpPr>
        <p:spPr>
          <a:xfrm>
            <a:off x="4038600" y="6356350"/>
            <a:ext cx="4114800" cy="365125"/>
          </a:xfrm>
        </p:spPr>
        <p:txBody>
          <a:bodyPr/>
          <a:lstStyle/>
          <a:p>
            <a:endParaRPr lang="zh-CN" altLang="en-US"/>
          </a:p>
        </p:txBody>
      </p:sp>
      <p:sp>
        <p:nvSpPr>
          <p:cNvPr id="9" name="灯片编号占位符 5"/>
          <p:cNvSpPr>
            <a:spLocks noGrp="1"/>
          </p:cNvSpPr>
          <p:nvPr>
            <p:ph type="sldNum" sz="quarter" idx="12"/>
          </p:nvPr>
        </p:nvSpPr>
        <p:spPr>
          <a:xfrm>
            <a:off x="8610600" y="6356350"/>
            <a:ext cx="2743200" cy="365125"/>
          </a:xfrm>
        </p:spPr>
        <p:txBody>
          <a:bodyPr/>
          <a:lstStyle/>
          <a:p>
            <a:fld id="{30178577-AB3E-4808-96FA-A1D5321C5E99}" type="slidenum">
              <a:rPr lang="zh-CN" altLang="en-US" smtClean="0"/>
            </a:fld>
            <a:endParaRPr lang="zh-CN" altLang="en-US"/>
          </a:p>
        </p:txBody>
      </p:sp>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10941529" y="199154"/>
            <a:ext cx="1052936" cy="271494"/>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_自定义版式">
    <p:spTree>
      <p:nvGrpSpPr>
        <p:cNvPr id="1" name=""/>
        <p:cNvGrpSpPr/>
        <p:nvPr/>
      </p:nvGrpSpPr>
      <p:grpSpPr>
        <a:xfrm>
          <a:off x="0" y="0"/>
          <a:ext cx="0" cy="0"/>
          <a:chOff x="0" y="0"/>
          <a:chExt cx="0" cy="0"/>
        </a:xfrm>
      </p:grpSpPr>
      <p:sp>
        <p:nvSpPr>
          <p:cNvPr id="5" name="标题 1"/>
          <p:cNvSpPr>
            <a:spLocks noGrp="1"/>
          </p:cNvSpPr>
          <p:nvPr>
            <p:ph type="title"/>
          </p:nvPr>
        </p:nvSpPr>
        <p:spPr>
          <a:xfrm>
            <a:off x="838200" y="365125"/>
            <a:ext cx="7772400" cy="1325563"/>
          </a:xfrm>
        </p:spPr>
        <p:txBody>
          <a:bodyPr/>
          <a:lstStyle>
            <a:lvl1pPr>
              <a:defRPr>
                <a:latin typeface="Arial" pitchFamily="34" charset="0"/>
                <a:ea typeface="黑体" pitchFamily="49" charset="-122"/>
                <a:cs typeface="Arial" pitchFamily="34" charset="0"/>
              </a:defRPr>
            </a:lvl1pPr>
          </a:lstStyle>
          <a:p>
            <a:r>
              <a:rPr lang="zh-CN" altLang="en-US" smtClean="0"/>
              <a:t>单击此处编辑母版标题样式</a:t>
            </a:r>
            <a:endParaRPr lang="zh-CN" altLang="en-US" dirty="0"/>
          </a:p>
        </p:txBody>
      </p:sp>
      <p:sp>
        <p:nvSpPr>
          <p:cNvPr id="6" name="内容占位符 2"/>
          <p:cNvSpPr>
            <a:spLocks noGrp="1"/>
          </p:cNvSpPr>
          <p:nvPr>
            <p:ph idx="1"/>
          </p:nvPr>
        </p:nvSpPr>
        <p:spPr>
          <a:xfrm>
            <a:off x="838200" y="1825625"/>
            <a:ext cx="10515600" cy="4351338"/>
          </a:xfrm>
        </p:spPr>
        <p:txBody>
          <a:bodyPr/>
          <a:lstStyle>
            <a:lvl1pPr>
              <a:defRPr>
                <a:latin typeface="Arial" pitchFamily="34" charset="0"/>
                <a:ea typeface="黑体" pitchFamily="49" charset="-122"/>
                <a:cs typeface="Arial" pitchFamily="34" charset="0"/>
              </a:defRPr>
            </a:lvl1pPr>
            <a:lvl2pPr>
              <a:defRPr>
                <a:latin typeface="Arial" pitchFamily="34" charset="0"/>
                <a:ea typeface="黑体" pitchFamily="49" charset="-122"/>
                <a:cs typeface="Arial" pitchFamily="34" charset="0"/>
              </a:defRPr>
            </a:lvl2pPr>
            <a:lvl3pPr>
              <a:defRPr>
                <a:latin typeface="Arial" pitchFamily="34" charset="0"/>
                <a:ea typeface="黑体" pitchFamily="49" charset="-122"/>
                <a:cs typeface="Arial" pitchFamily="34" charset="0"/>
              </a:defRPr>
            </a:lvl3pPr>
            <a:lvl4pPr>
              <a:defRPr>
                <a:latin typeface="Arial" pitchFamily="34" charset="0"/>
                <a:ea typeface="黑体" pitchFamily="49" charset="-122"/>
                <a:cs typeface="Arial" pitchFamily="34" charset="0"/>
              </a:defRPr>
            </a:lvl4pPr>
            <a:lvl5pPr>
              <a:defRPr>
                <a:latin typeface="Arial" pitchFamily="34" charset="0"/>
                <a:ea typeface="黑体" pitchFamily="49" charset="-122"/>
                <a:cs typeface="Arial" pitchFamily="34" charset="0"/>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7" name="日期占位符 3"/>
          <p:cNvSpPr>
            <a:spLocks noGrp="1"/>
          </p:cNvSpPr>
          <p:nvPr>
            <p:ph type="dt" sz="half" idx="10"/>
          </p:nvPr>
        </p:nvSpPr>
        <p:spPr>
          <a:xfrm>
            <a:off x="838200" y="6356350"/>
            <a:ext cx="2743200" cy="365125"/>
          </a:xfrm>
        </p:spPr>
        <p:txBody>
          <a:bodyPr/>
          <a:lstStyle/>
          <a:p>
            <a:fld id="{0C1794ED-377D-4756-9B15-73DF41E4B166}" type="datetimeFigureOut">
              <a:rPr lang="zh-CN" altLang="en-US" smtClean="0"/>
            </a:fld>
            <a:endParaRPr lang="zh-CN" altLang="en-US"/>
          </a:p>
        </p:txBody>
      </p:sp>
      <p:sp>
        <p:nvSpPr>
          <p:cNvPr id="8" name="页脚占位符 4"/>
          <p:cNvSpPr>
            <a:spLocks noGrp="1"/>
          </p:cNvSpPr>
          <p:nvPr>
            <p:ph type="ftr" sz="quarter" idx="11"/>
          </p:nvPr>
        </p:nvSpPr>
        <p:spPr>
          <a:xfrm>
            <a:off x="4038600" y="6356350"/>
            <a:ext cx="4114800" cy="365125"/>
          </a:xfrm>
        </p:spPr>
        <p:txBody>
          <a:bodyPr/>
          <a:lstStyle/>
          <a:p>
            <a:endParaRPr lang="zh-CN" altLang="en-US"/>
          </a:p>
        </p:txBody>
      </p:sp>
      <p:sp>
        <p:nvSpPr>
          <p:cNvPr id="9" name="灯片编号占位符 5"/>
          <p:cNvSpPr>
            <a:spLocks noGrp="1"/>
          </p:cNvSpPr>
          <p:nvPr>
            <p:ph type="sldNum" sz="quarter" idx="12"/>
          </p:nvPr>
        </p:nvSpPr>
        <p:spPr>
          <a:xfrm>
            <a:off x="8610600" y="6356350"/>
            <a:ext cx="2743200" cy="365125"/>
          </a:xfrm>
        </p:spPr>
        <p:txBody>
          <a:bodyPr/>
          <a:lstStyle/>
          <a:p>
            <a:fld id="{30178577-AB3E-4808-96FA-A1D5321C5E99}" type="slidenum">
              <a:rPr lang="zh-CN" altLang="en-US" smtClean="0"/>
            </a:fld>
            <a:endParaRPr lang="zh-CN" altLang="en-US"/>
          </a:p>
        </p:txBody>
      </p:sp>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10941529" y="199154"/>
            <a:ext cx="1052936" cy="271494"/>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5_自定义版式">
    <p:spTree>
      <p:nvGrpSpPr>
        <p:cNvPr id="1" name=""/>
        <p:cNvGrpSpPr/>
        <p:nvPr/>
      </p:nvGrpSpPr>
      <p:grpSpPr>
        <a:xfrm>
          <a:off x="0" y="0"/>
          <a:ext cx="0" cy="0"/>
          <a:chOff x="0" y="0"/>
          <a:chExt cx="0" cy="0"/>
        </a:xfrm>
      </p:grpSpPr>
      <p:sp>
        <p:nvSpPr>
          <p:cNvPr id="5" name="标题 1"/>
          <p:cNvSpPr>
            <a:spLocks noGrp="1"/>
          </p:cNvSpPr>
          <p:nvPr>
            <p:ph type="title"/>
          </p:nvPr>
        </p:nvSpPr>
        <p:spPr>
          <a:xfrm>
            <a:off x="838200" y="365125"/>
            <a:ext cx="7772400" cy="1325563"/>
          </a:xfrm>
        </p:spPr>
        <p:txBody>
          <a:bodyPr/>
          <a:lstStyle>
            <a:lvl1pPr>
              <a:defRPr>
                <a:latin typeface="Arial" pitchFamily="34" charset="0"/>
                <a:ea typeface="黑体" pitchFamily="49" charset="-122"/>
                <a:cs typeface="Arial" pitchFamily="34" charset="0"/>
              </a:defRPr>
            </a:lvl1pPr>
          </a:lstStyle>
          <a:p>
            <a:r>
              <a:rPr lang="zh-CN" altLang="en-US" smtClean="0"/>
              <a:t>单击此处编辑母版标题样式</a:t>
            </a:r>
            <a:endParaRPr lang="zh-CN" altLang="en-US" dirty="0"/>
          </a:p>
        </p:txBody>
      </p:sp>
      <p:sp>
        <p:nvSpPr>
          <p:cNvPr id="6" name="内容占位符 2"/>
          <p:cNvSpPr>
            <a:spLocks noGrp="1"/>
          </p:cNvSpPr>
          <p:nvPr>
            <p:ph idx="1"/>
          </p:nvPr>
        </p:nvSpPr>
        <p:spPr>
          <a:xfrm>
            <a:off x="838200" y="1825625"/>
            <a:ext cx="10515600" cy="4351338"/>
          </a:xfrm>
        </p:spPr>
        <p:txBody>
          <a:bodyPr/>
          <a:lstStyle>
            <a:lvl1pPr>
              <a:defRPr>
                <a:latin typeface="Arial" pitchFamily="34" charset="0"/>
                <a:ea typeface="黑体" pitchFamily="49" charset="-122"/>
                <a:cs typeface="Arial" pitchFamily="34" charset="0"/>
              </a:defRPr>
            </a:lvl1pPr>
            <a:lvl2pPr>
              <a:defRPr>
                <a:latin typeface="Arial" pitchFamily="34" charset="0"/>
                <a:ea typeface="黑体" pitchFamily="49" charset="-122"/>
                <a:cs typeface="Arial" pitchFamily="34" charset="0"/>
              </a:defRPr>
            </a:lvl2pPr>
            <a:lvl3pPr>
              <a:defRPr>
                <a:latin typeface="Arial" pitchFamily="34" charset="0"/>
                <a:ea typeface="黑体" pitchFamily="49" charset="-122"/>
                <a:cs typeface="Arial" pitchFamily="34" charset="0"/>
              </a:defRPr>
            </a:lvl3pPr>
            <a:lvl4pPr>
              <a:defRPr>
                <a:latin typeface="Arial" pitchFamily="34" charset="0"/>
                <a:ea typeface="黑体" pitchFamily="49" charset="-122"/>
                <a:cs typeface="Arial" pitchFamily="34" charset="0"/>
              </a:defRPr>
            </a:lvl4pPr>
            <a:lvl5pPr>
              <a:defRPr>
                <a:latin typeface="Arial" pitchFamily="34" charset="0"/>
                <a:ea typeface="黑体" pitchFamily="49" charset="-122"/>
                <a:cs typeface="Arial" pitchFamily="34" charset="0"/>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7" name="日期占位符 3"/>
          <p:cNvSpPr>
            <a:spLocks noGrp="1"/>
          </p:cNvSpPr>
          <p:nvPr>
            <p:ph type="dt" sz="half" idx="10"/>
          </p:nvPr>
        </p:nvSpPr>
        <p:spPr>
          <a:xfrm>
            <a:off x="838200" y="6356350"/>
            <a:ext cx="2743200" cy="365125"/>
          </a:xfrm>
        </p:spPr>
        <p:txBody>
          <a:bodyPr/>
          <a:lstStyle/>
          <a:p>
            <a:fld id="{0C1794ED-377D-4756-9B15-73DF41E4B166}" type="datetimeFigureOut">
              <a:rPr lang="zh-CN" altLang="en-US" smtClean="0"/>
            </a:fld>
            <a:endParaRPr lang="zh-CN" altLang="en-US"/>
          </a:p>
        </p:txBody>
      </p:sp>
      <p:sp>
        <p:nvSpPr>
          <p:cNvPr id="8" name="页脚占位符 4"/>
          <p:cNvSpPr>
            <a:spLocks noGrp="1"/>
          </p:cNvSpPr>
          <p:nvPr>
            <p:ph type="ftr" sz="quarter" idx="11"/>
          </p:nvPr>
        </p:nvSpPr>
        <p:spPr>
          <a:xfrm>
            <a:off x="4038600" y="6356350"/>
            <a:ext cx="4114800" cy="365125"/>
          </a:xfrm>
        </p:spPr>
        <p:txBody>
          <a:bodyPr/>
          <a:lstStyle/>
          <a:p>
            <a:endParaRPr lang="zh-CN" altLang="en-US"/>
          </a:p>
        </p:txBody>
      </p:sp>
      <p:sp>
        <p:nvSpPr>
          <p:cNvPr id="9" name="灯片编号占位符 5"/>
          <p:cNvSpPr>
            <a:spLocks noGrp="1"/>
          </p:cNvSpPr>
          <p:nvPr>
            <p:ph type="sldNum" sz="quarter" idx="12"/>
          </p:nvPr>
        </p:nvSpPr>
        <p:spPr>
          <a:xfrm>
            <a:off x="8610600" y="6356350"/>
            <a:ext cx="2743200" cy="365125"/>
          </a:xfrm>
        </p:spPr>
        <p:txBody>
          <a:bodyPr/>
          <a:lstStyle/>
          <a:p>
            <a:fld id="{30178577-AB3E-4808-96FA-A1D5321C5E99}" type="slidenum">
              <a:rPr lang="zh-CN" altLang="en-US" smtClean="0"/>
            </a:fld>
            <a:endParaRPr lang="zh-CN" altLang="en-US"/>
          </a:p>
        </p:txBody>
      </p:sp>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10941529" y="199154"/>
            <a:ext cx="1052936" cy="271494"/>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6_自定义版式">
    <p:spTree>
      <p:nvGrpSpPr>
        <p:cNvPr id="1" name=""/>
        <p:cNvGrpSpPr/>
        <p:nvPr/>
      </p:nvGrpSpPr>
      <p:grpSpPr>
        <a:xfrm>
          <a:off x="0" y="0"/>
          <a:ext cx="0" cy="0"/>
          <a:chOff x="0" y="0"/>
          <a:chExt cx="0" cy="0"/>
        </a:xfrm>
      </p:grpSpPr>
      <p:sp>
        <p:nvSpPr>
          <p:cNvPr id="5" name="标题 1"/>
          <p:cNvSpPr>
            <a:spLocks noGrp="1"/>
          </p:cNvSpPr>
          <p:nvPr>
            <p:ph type="title"/>
          </p:nvPr>
        </p:nvSpPr>
        <p:spPr>
          <a:xfrm>
            <a:off x="838200" y="365125"/>
            <a:ext cx="7772400" cy="1325563"/>
          </a:xfrm>
        </p:spPr>
        <p:txBody>
          <a:bodyPr/>
          <a:lstStyle>
            <a:lvl1pPr>
              <a:defRPr>
                <a:latin typeface="Arial" pitchFamily="34" charset="0"/>
                <a:ea typeface="黑体" pitchFamily="49" charset="-122"/>
                <a:cs typeface="Arial" pitchFamily="34" charset="0"/>
              </a:defRPr>
            </a:lvl1pPr>
          </a:lstStyle>
          <a:p>
            <a:r>
              <a:rPr lang="zh-CN" altLang="en-US" smtClean="0"/>
              <a:t>单击此处编辑母版标题样式</a:t>
            </a:r>
            <a:endParaRPr lang="zh-CN" altLang="en-US" dirty="0"/>
          </a:p>
        </p:txBody>
      </p:sp>
      <p:sp>
        <p:nvSpPr>
          <p:cNvPr id="6" name="内容占位符 2"/>
          <p:cNvSpPr>
            <a:spLocks noGrp="1"/>
          </p:cNvSpPr>
          <p:nvPr>
            <p:ph idx="1"/>
          </p:nvPr>
        </p:nvSpPr>
        <p:spPr>
          <a:xfrm>
            <a:off x="838200" y="1825625"/>
            <a:ext cx="10515600" cy="4351338"/>
          </a:xfrm>
        </p:spPr>
        <p:txBody>
          <a:bodyPr/>
          <a:lstStyle>
            <a:lvl1pPr>
              <a:defRPr>
                <a:latin typeface="Arial" pitchFamily="34" charset="0"/>
                <a:ea typeface="黑体" pitchFamily="49" charset="-122"/>
                <a:cs typeface="Arial" pitchFamily="34" charset="0"/>
              </a:defRPr>
            </a:lvl1pPr>
            <a:lvl2pPr>
              <a:defRPr>
                <a:latin typeface="Arial" pitchFamily="34" charset="0"/>
                <a:ea typeface="黑体" pitchFamily="49" charset="-122"/>
                <a:cs typeface="Arial" pitchFamily="34" charset="0"/>
              </a:defRPr>
            </a:lvl2pPr>
            <a:lvl3pPr>
              <a:defRPr>
                <a:latin typeface="Arial" pitchFamily="34" charset="0"/>
                <a:ea typeface="黑体" pitchFamily="49" charset="-122"/>
                <a:cs typeface="Arial" pitchFamily="34" charset="0"/>
              </a:defRPr>
            </a:lvl3pPr>
            <a:lvl4pPr>
              <a:defRPr>
                <a:latin typeface="Arial" pitchFamily="34" charset="0"/>
                <a:ea typeface="黑体" pitchFamily="49" charset="-122"/>
                <a:cs typeface="Arial" pitchFamily="34" charset="0"/>
              </a:defRPr>
            </a:lvl4pPr>
            <a:lvl5pPr>
              <a:defRPr>
                <a:latin typeface="Arial" pitchFamily="34" charset="0"/>
                <a:ea typeface="黑体" pitchFamily="49" charset="-122"/>
                <a:cs typeface="Arial" pitchFamily="34" charset="0"/>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7" name="日期占位符 3"/>
          <p:cNvSpPr>
            <a:spLocks noGrp="1"/>
          </p:cNvSpPr>
          <p:nvPr>
            <p:ph type="dt" sz="half" idx="10"/>
          </p:nvPr>
        </p:nvSpPr>
        <p:spPr>
          <a:xfrm>
            <a:off x="838200" y="6356350"/>
            <a:ext cx="2743200" cy="365125"/>
          </a:xfrm>
        </p:spPr>
        <p:txBody>
          <a:bodyPr/>
          <a:lstStyle/>
          <a:p>
            <a:fld id="{0C1794ED-377D-4756-9B15-73DF41E4B166}" type="datetimeFigureOut">
              <a:rPr lang="zh-CN" altLang="en-US" smtClean="0"/>
            </a:fld>
            <a:endParaRPr lang="zh-CN" altLang="en-US"/>
          </a:p>
        </p:txBody>
      </p:sp>
      <p:sp>
        <p:nvSpPr>
          <p:cNvPr id="8" name="页脚占位符 4"/>
          <p:cNvSpPr>
            <a:spLocks noGrp="1"/>
          </p:cNvSpPr>
          <p:nvPr>
            <p:ph type="ftr" sz="quarter" idx="11"/>
          </p:nvPr>
        </p:nvSpPr>
        <p:spPr>
          <a:xfrm>
            <a:off x="4038600" y="6356350"/>
            <a:ext cx="4114800" cy="365125"/>
          </a:xfrm>
        </p:spPr>
        <p:txBody>
          <a:bodyPr/>
          <a:lstStyle/>
          <a:p>
            <a:endParaRPr lang="zh-CN" altLang="en-US"/>
          </a:p>
        </p:txBody>
      </p:sp>
      <p:sp>
        <p:nvSpPr>
          <p:cNvPr id="9" name="灯片编号占位符 5"/>
          <p:cNvSpPr>
            <a:spLocks noGrp="1"/>
          </p:cNvSpPr>
          <p:nvPr>
            <p:ph type="sldNum" sz="quarter" idx="12"/>
          </p:nvPr>
        </p:nvSpPr>
        <p:spPr>
          <a:xfrm>
            <a:off x="8610600" y="6356350"/>
            <a:ext cx="2743200" cy="365125"/>
          </a:xfrm>
        </p:spPr>
        <p:txBody>
          <a:bodyPr/>
          <a:lstStyle/>
          <a:p>
            <a:fld id="{30178577-AB3E-4808-96FA-A1D5321C5E99}" type="slidenum">
              <a:rPr lang="zh-CN" altLang="en-US" smtClean="0"/>
            </a:fld>
            <a:endParaRPr lang="zh-CN" altLang="en-US"/>
          </a:p>
        </p:txBody>
      </p:sp>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10941529" y="199154"/>
            <a:ext cx="1052936" cy="271494"/>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7_自定义版式">
    <p:spTree>
      <p:nvGrpSpPr>
        <p:cNvPr id="1" name=""/>
        <p:cNvGrpSpPr/>
        <p:nvPr/>
      </p:nvGrpSpPr>
      <p:grpSpPr>
        <a:xfrm>
          <a:off x="0" y="0"/>
          <a:ext cx="0" cy="0"/>
          <a:chOff x="0" y="0"/>
          <a:chExt cx="0" cy="0"/>
        </a:xfrm>
      </p:grpSpPr>
      <p:sp>
        <p:nvSpPr>
          <p:cNvPr id="5" name="标题 1"/>
          <p:cNvSpPr>
            <a:spLocks noGrp="1"/>
          </p:cNvSpPr>
          <p:nvPr>
            <p:ph type="title"/>
          </p:nvPr>
        </p:nvSpPr>
        <p:spPr>
          <a:xfrm>
            <a:off x="838200" y="365125"/>
            <a:ext cx="7772400" cy="1325563"/>
          </a:xfrm>
        </p:spPr>
        <p:txBody>
          <a:bodyPr/>
          <a:lstStyle>
            <a:lvl1pPr>
              <a:defRPr>
                <a:latin typeface="Arial" pitchFamily="34" charset="0"/>
                <a:ea typeface="黑体" pitchFamily="49" charset="-122"/>
                <a:cs typeface="Arial" pitchFamily="34" charset="0"/>
              </a:defRPr>
            </a:lvl1pPr>
          </a:lstStyle>
          <a:p>
            <a:r>
              <a:rPr lang="zh-CN" altLang="en-US" smtClean="0"/>
              <a:t>单击此处编辑母版标题样式</a:t>
            </a:r>
            <a:endParaRPr lang="zh-CN" altLang="en-US" dirty="0"/>
          </a:p>
        </p:txBody>
      </p:sp>
      <p:sp>
        <p:nvSpPr>
          <p:cNvPr id="6" name="内容占位符 2"/>
          <p:cNvSpPr>
            <a:spLocks noGrp="1"/>
          </p:cNvSpPr>
          <p:nvPr>
            <p:ph idx="1"/>
          </p:nvPr>
        </p:nvSpPr>
        <p:spPr>
          <a:xfrm>
            <a:off x="838200" y="1825625"/>
            <a:ext cx="10515600" cy="4351338"/>
          </a:xfrm>
        </p:spPr>
        <p:txBody>
          <a:bodyPr/>
          <a:lstStyle>
            <a:lvl1pPr>
              <a:defRPr>
                <a:latin typeface="Arial" pitchFamily="34" charset="0"/>
                <a:ea typeface="黑体" pitchFamily="49" charset="-122"/>
                <a:cs typeface="Arial" pitchFamily="34" charset="0"/>
              </a:defRPr>
            </a:lvl1pPr>
            <a:lvl2pPr>
              <a:defRPr>
                <a:latin typeface="Arial" pitchFamily="34" charset="0"/>
                <a:ea typeface="黑体" pitchFamily="49" charset="-122"/>
                <a:cs typeface="Arial" pitchFamily="34" charset="0"/>
              </a:defRPr>
            </a:lvl2pPr>
            <a:lvl3pPr>
              <a:defRPr>
                <a:latin typeface="Arial" pitchFamily="34" charset="0"/>
                <a:ea typeface="黑体" pitchFamily="49" charset="-122"/>
                <a:cs typeface="Arial" pitchFamily="34" charset="0"/>
              </a:defRPr>
            </a:lvl3pPr>
            <a:lvl4pPr>
              <a:defRPr>
                <a:latin typeface="Arial" pitchFamily="34" charset="0"/>
                <a:ea typeface="黑体" pitchFamily="49" charset="-122"/>
                <a:cs typeface="Arial" pitchFamily="34" charset="0"/>
              </a:defRPr>
            </a:lvl4pPr>
            <a:lvl5pPr>
              <a:defRPr>
                <a:latin typeface="Arial" pitchFamily="34" charset="0"/>
                <a:ea typeface="黑体" pitchFamily="49" charset="-122"/>
                <a:cs typeface="Arial" pitchFamily="34" charset="0"/>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7" name="日期占位符 3"/>
          <p:cNvSpPr>
            <a:spLocks noGrp="1"/>
          </p:cNvSpPr>
          <p:nvPr>
            <p:ph type="dt" sz="half" idx="10"/>
          </p:nvPr>
        </p:nvSpPr>
        <p:spPr>
          <a:xfrm>
            <a:off x="838200" y="6356350"/>
            <a:ext cx="2743200" cy="365125"/>
          </a:xfrm>
        </p:spPr>
        <p:txBody>
          <a:bodyPr/>
          <a:lstStyle/>
          <a:p>
            <a:fld id="{0C1794ED-377D-4756-9B15-73DF41E4B166}" type="datetimeFigureOut">
              <a:rPr lang="zh-CN" altLang="en-US" smtClean="0"/>
            </a:fld>
            <a:endParaRPr lang="zh-CN" altLang="en-US"/>
          </a:p>
        </p:txBody>
      </p:sp>
      <p:sp>
        <p:nvSpPr>
          <p:cNvPr id="8" name="页脚占位符 4"/>
          <p:cNvSpPr>
            <a:spLocks noGrp="1"/>
          </p:cNvSpPr>
          <p:nvPr>
            <p:ph type="ftr" sz="quarter" idx="11"/>
          </p:nvPr>
        </p:nvSpPr>
        <p:spPr>
          <a:xfrm>
            <a:off x="4038600" y="6356350"/>
            <a:ext cx="4114800" cy="365125"/>
          </a:xfrm>
        </p:spPr>
        <p:txBody>
          <a:bodyPr/>
          <a:lstStyle/>
          <a:p>
            <a:endParaRPr lang="zh-CN" altLang="en-US"/>
          </a:p>
        </p:txBody>
      </p:sp>
      <p:sp>
        <p:nvSpPr>
          <p:cNvPr id="9" name="灯片编号占位符 5"/>
          <p:cNvSpPr>
            <a:spLocks noGrp="1"/>
          </p:cNvSpPr>
          <p:nvPr>
            <p:ph type="sldNum" sz="quarter" idx="12"/>
          </p:nvPr>
        </p:nvSpPr>
        <p:spPr>
          <a:xfrm>
            <a:off x="8610600" y="6356350"/>
            <a:ext cx="2743200" cy="365125"/>
          </a:xfrm>
        </p:spPr>
        <p:txBody>
          <a:bodyPr/>
          <a:lstStyle/>
          <a:p>
            <a:fld id="{30178577-AB3E-4808-96FA-A1D5321C5E99}" type="slidenum">
              <a:rPr lang="zh-CN" altLang="en-US" smtClean="0"/>
            </a:fld>
            <a:endParaRPr lang="zh-CN" altLang="en-US"/>
          </a:p>
        </p:txBody>
      </p:sp>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10941529" y="199154"/>
            <a:ext cx="1052936" cy="271494"/>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8_自定义版式">
    <p:spTree>
      <p:nvGrpSpPr>
        <p:cNvPr id="1" name=""/>
        <p:cNvGrpSpPr/>
        <p:nvPr/>
      </p:nvGrpSpPr>
      <p:grpSpPr>
        <a:xfrm>
          <a:off x="0" y="0"/>
          <a:ext cx="0" cy="0"/>
          <a:chOff x="0" y="0"/>
          <a:chExt cx="0" cy="0"/>
        </a:xfrm>
      </p:grpSpPr>
      <p:sp>
        <p:nvSpPr>
          <p:cNvPr id="5" name="标题 1"/>
          <p:cNvSpPr>
            <a:spLocks noGrp="1"/>
          </p:cNvSpPr>
          <p:nvPr>
            <p:ph type="title"/>
          </p:nvPr>
        </p:nvSpPr>
        <p:spPr>
          <a:xfrm>
            <a:off x="838200" y="365125"/>
            <a:ext cx="7772400" cy="1325563"/>
          </a:xfrm>
        </p:spPr>
        <p:txBody>
          <a:bodyPr/>
          <a:lstStyle>
            <a:lvl1pPr>
              <a:defRPr>
                <a:latin typeface="Arial" pitchFamily="34" charset="0"/>
                <a:ea typeface="黑体" pitchFamily="49" charset="-122"/>
                <a:cs typeface="Arial" pitchFamily="34" charset="0"/>
              </a:defRPr>
            </a:lvl1pPr>
          </a:lstStyle>
          <a:p>
            <a:r>
              <a:rPr lang="zh-CN" altLang="en-US" smtClean="0"/>
              <a:t>单击此处编辑母版标题样式</a:t>
            </a:r>
            <a:endParaRPr lang="zh-CN" altLang="en-US" dirty="0"/>
          </a:p>
        </p:txBody>
      </p:sp>
      <p:sp>
        <p:nvSpPr>
          <p:cNvPr id="6" name="内容占位符 2"/>
          <p:cNvSpPr>
            <a:spLocks noGrp="1"/>
          </p:cNvSpPr>
          <p:nvPr>
            <p:ph idx="1"/>
          </p:nvPr>
        </p:nvSpPr>
        <p:spPr>
          <a:xfrm>
            <a:off x="838200" y="1825625"/>
            <a:ext cx="10515600" cy="4351338"/>
          </a:xfrm>
        </p:spPr>
        <p:txBody>
          <a:bodyPr/>
          <a:lstStyle>
            <a:lvl1pPr>
              <a:defRPr>
                <a:latin typeface="Arial" pitchFamily="34" charset="0"/>
                <a:ea typeface="黑体" pitchFamily="49" charset="-122"/>
                <a:cs typeface="Arial" pitchFamily="34" charset="0"/>
              </a:defRPr>
            </a:lvl1pPr>
            <a:lvl2pPr>
              <a:defRPr>
                <a:latin typeface="Arial" pitchFamily="34" charset="0"/>
                <a:ea typeface="黑体" pitchFamily="49" charset="-122"/>
                <a:cs typeface="Arial" pitchFamily="34" charset="0"/>
              </a:defRPr>
            </a:lvl2pPr>
            <a:lvl3pPr>
              <a:defRPr>
                <a:latin typeface="Arial" pitchFamily="34" charset="0"/>
                <a:ea typeface="黑体" pitchFamily="49" charset="-122"/>
                <a:cs typeface="Arial" pitchFamily="34" charset="0"/>
              </a:defRPr>
            </a:lvl3pPr>
            <a:lvl4pPr>
              <a:defRPr>
                <a:latin typeface="Arial" pitchFamily="34" charset="0"/>
                <a:ea typeface="黑体" pitchFamily="49" charset="-122"/>
                <a:cs typeface="Arial" pitchFamily="34" charset="0"/>
              </a:defRPr>
            </a:lvl4pPr>
            <a:lvl5pPr>
              <a:defRPr>
                <a:latin typeface="Arial" pitchFamily="34" charset="0"/>
                <a:ea typeface="黑体" pitchFamily="49" charset="-122"/>
                <a:cs typeface="Arial" pitchFamily="34" charset="0"/>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7" name="日期占位符 3"/>
          <p:cNvSpPr>
            <a:spLocks noGrp="1"/>
          </p:cNvSpPr>
          <p:nvPr>
            <p:ph type="dt" sz="half" idx="10"/>
          </p:nvPr>
        </p:nvSpPr>
        <p:spPr>
          <a:xfrm>
            <a:off x="838200" y="6356350"/>
            <a:ext cx="2743200" cy="365125"/>
          </a:xfrm>
        </p:spPr>
        <p:txBody>
          <a:bodyPr/>
          <a:lstStyle/>
          <a:p>
            <a:fld id="{0C1794ED-377D-4756-9B15-73DF41E4B166}" type="datetimeFigureOut">
              <a:rPr lang="zh-CN" altLang="en-US" smtClean="0"/>
            </a:fld>
            <a:endParaRPr lang="zh-CN" altLang="en-US"/>
          </a:p>
        </p:txBody>
      </p:sp>
      <p:sp>
        <p:nvSpPr>
          <p:cNvPr id="8" name="页脚占位符 4"/>
          <p:cNvSpPr>
            <a:spLocks noGrp="1"/>
          </p:cNvSpPr>
          <p:nvPr>
            <p:ph type="ftr" sz="quarter" idx="11"/>
          </p:nvPr>
        </p:nvSpPr>
        <p:spPr>
          <a:xfrm>
            <a:off x="4038600" y="6356350"/>
            <a:ext cx="4114800" cy="365125"/>
          </a:xfrm>
        </p:spPr>
        <p:txBody>
          <a:bodyPr/>
          <a:lstStyle/>
          <a:p>
            <a:endParaRPr lang="zh-CN" altLang="en-US"/>
          </a:p>
        </p:txBody>
      </p:sp>
      <p:sp>
        <p:nvSpPr>
          <p:cNvPr id="9" name="灯片编号占位符 5"/>
          <p:cNvSpPr>
            <a:spLocks noGrp="1"/>
          </p:cNvSpPr>
          <p:nvPr>
            <p:ph type="sldNum" sz="quarter" idx="12"/>
          </p:nvPr>
        </p:nvSpPr>
        <p:spPr>
          <a:xfrm>
            <a:off x="8610600" y="6356350"/>
            <a:ext cx="2743200" cy="365125"/>
          </a:xfrm>
        </p:spPr>
        <p:txBody>
          <a:bodyPr/>
          <a:lstStyle/>
          <a:p>
            <a:fld id="{30178577-AB3E-4808-96FA-A1D5321C5E99}" type="slidenum">
              <a:rPr lang="zh-CN" altLang="en-US" smtClean="0"/>
            </a:fld>
            <a:endParaRPr lang="zh-CN" altLang="en-US"/>
          </a:p>
        </p:txBody>
      </p:sp>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10941529" y="199154"/>
            <a:ext cx="1052936" cy="271494"/>
          </a:xfrm>
          <a:prstGeom prst="rect">
            <a:avLst/>
          </a:prstGeom>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9_自定义版式">
    <p:spTree>
      <p:nvGrpSpPr>
        <p:cNvPr id="1" name=""/>
        <p:cNvGrpSpPr/>
        <p:nvPr/>
      </p:nvGrpSpPr>
      <p:grpSpPr>
        <a:xfrm>
          <a:off x="0" y="0"/>
          <a:ext cx="0" cy="0"/>
          <a:chOff x="0" y="0"/>
          <a:chExt cx="0" cy="0"/>
        </a:xfrm>
      </p:grpSpPr>
      <p:sp>
        <p:nvSpPr>
          <p:cNvPr id="5" name="标题 1"/>
          <p:cNvSpPr>
            <a:spLocks noGrp="1"/>
          </p:cNvSpPr>
          <p:nvPr>
            <p:ph type="title"/>
          </p:nvPr>
        </p:nvSpPr>
        <p:spPr>
          <a:xfrm>
            <a:off x="838200" y="365125"/>
            <a:ext cx="7772400" cy="1325563"/>
          </a:xfrm>
        </p:spPr>
        <p:txBody>
          <a:bodyPr/>
          <a:lstStyle>
            <a:lvl1pPr>
              <a:defRPr>
                <a:latin typeface="Arial" pitchFamily="34" charset="0"/>
                <a:ea typeface="黑体" pitchFamily="49" charset="-122"/>
                <a:cs typeface="Arial" pitchFamily="34" charset="0"/>
              </a:defRPr>
            </a:lvl1pPr>
          </a:lstStyle>
          <a:p>
            <a:r>
              <a:rPr lang="zh-CN" altLang="en-US" smtClean="0"/>
              <a:t>单击此处编辑母版标题样式</a:t>
            </a:r>
            <a:endParaRPr lang="zh-CN" altLang="en-US" dirty="0"/>
          </a:p>
        </p:txBody>
      </p:sp>
      <p:sp>
        <p:nvSpPr>
          <p:cNvPr id="6" name="内容占位符 2"/>
          <p:cNvSpPr>
            <a:spLocks noGrp="1"/>
          </p:cNvSpPr>
          <p:nvPr>
            <p:ph idx="1"/>
          </p:nvPr>
        </p:nvSpPr>
        <p:spPr>
          <a:xfrm>
            <a:off x="838200" y="1825625"/>
            <a:ext cx="10515600" cy="4351338"/>
          </a:xfrm>
        </p:spPr>
        <p:txBody>
          <a:bodyPr/>
          <a:lstStyle>
            <a:lvl1pPr>
              <a:defRPr>
                <a:latin typeface="Arial" pitchFamily="34" charset="0"/>
                <a:ea typeface="黑体" pitchFamily="49" charset="-122"/>
                <a:cs typeface="Arial" pitchFamily="34" charset="0"/>
              </a:defRPr>
            </a:lvl1pPr>
            <a:lvl2pPr>
              <a:defRPr>
                <a:latin typeface="Arial" pitchFamily="34" charset="0"/>
                <a:ea typeface="黑体" pitchFamily="49" charset="-122"/>
                <a:cs typeface="Arial" pitchFamily="34" charset="0"/>
              </a:defRPr>
            </a:lvl2pPr>
            <a:lvl3pPr>
              <a:defRPr>
                <a:latin typeface="Arial" pitchFamily="34" charset="0"/>
                <a:ea typeface="黑体" pitchFamily="49" charset="-122"/>
                <a:cs typeface="Arial" pitchFamily="34" charset="0"/>
              </a:defRPr>
            </a:lvl3pPr>
            <a:lvl4pPr>
              <a:defRPr>
                <a:latin typeface="Arial" pitchFamily="34" charset="0"/>
                <a:ea typeface="黑体" pitchFamily="49" charset="-122"/>
                <a:cs typeface="Arial" pitchFamily="34" charset="0"/>
              </a:defRPr>
            </a:lvl4pPr>
            <a:lvl5pPr>
              <a:defRPr>
                <a:latin typeface="Arial" pitchFamily="34" charset="0"/>
                <a:ea typeface="黑体" pitchFamily="49" charset="-122"/>
                <a:cs typeface="Arial" pitchFamily="34" charset="0"/>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7" name="日期占位符 3"/>
          <p:cNvSpPr>
            <a:spLocks noGrp="1"/>
          </p:cNvSpPr>
          <p:nvPr>
            <p:ph type="dt" sz="half" idx="10"/>
          </p:nvPr>
        </p:nvSpPr>
        <p:spPr>
          <a:xfrm>
            <a:off x="838200" y="6356350"/>
            <a:ext cx="2743200" cy="365125"/>
          </a:xfrm>
        </p:spPr>
        <p:txBody>
          <a:bodyPr/>
          <a:lstStyle/>
          <a:p>
            <a:fld id="{0C1794ED-377D-4756-9B15-73DF41E4B166}" type="datetimeFigureOut">
              <a:rPr lang="zh-CN" altLang="en-US" smtClean="0"/>
            </a:fld>
            <a:endParaRPr lang="zh-CN" altLang="en-US"/>
          </a:p>
        </p:txBody>
      </p:sp>
      <p:sp>
        <p:nvSpPr>
          <p:cNvPr id="8" name="页脚占位符 4"/>
          <p:cNvSpPr>
            <a:spLocks noGrp="1"/>
          </p:cNvSpPr>
          <p:nvPr>
            <p:ph type="ftr" sz="quarter" idx="11"/>
          </p:nvPr>
        </p:nvSpPr>
        <p:spPr>
          <a:xfrm>
            <a:off x="4038600" y="6356350"/>
            <a:ext cx="4114800" cy="365125"/>
          </a:xfrm>
        </p:spPr>
        <p:txBody>
          <a:bodyPr/>
          <a:lstStyle/>
          <a:p>
            <a:endParaRPr lang="zh-CN" altLang="en-US"/>
          </a:p>
        </p:txBody>
      </p:sp>
      <p:sp>
        <p:nvSpPr>
          <p:cNvPr id="9" name="灯片编号占位符 5"/>
          <p:cNvSpPr>
            <a:spLocks noGrp="1"/>
          </p:cNvSpPr>
          <p:nvPr>
            <p:ph type="sldNum" sz="quarter" idx="12"/>
          </p:nvPr>
        </p:nvSpPr>
        <p:spPr>
          <a:xfrm>
            <a:off x="8610600" y="6356350"/>
            <a:ext cx="2743200" cy="365125"/>
          </a:xfrm>
        </p:spPr>
        <p:txBody>
          <a:bodyPr/>
          <a:lstStyle/>
          <a:p>
            <a:fld id="{30178577-AB3E-4808-96FA-A1D5321C5E99}" type="slidenum">
              <a:rPr lang="zh-CN" altLang="en-US" smtClean="0"/>
            </a:fld>
            <a:endParaRPr lang="zh-CN" altLang="en-US"/>
          </a:p>
        </p:txBody>
      </p:sp>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10941529" y="199154"/>
            <a:ext cx="1052936" cy="271494"/>
          </a:xfrm>
          <a:prstGeom prst="rect">
            <a:avLst/>
          </a:prstGeom>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0_自定义版式">
    <p:spTree>
      <p:nvGrpSpPr>
        <p:cNvPr id="1" name=""/>
        <p:cNvGrpSpPr/>
        <p:nvPr/>
      </p:nvGrpSpPr>
      <p:grpSpPr>
        <a:xfrm>
          <a:off x="0" y="0"/>
          <a:ext cx="0" cy="0"/>
          <a:chOff x="0" y="0"/>
          <a:chExt cx="0" cy="0"/>
        </a:xfrm>
      </p:grpSpPr>
      <p:sp>
        <p:nvSpPr>
          <p:cNvPr id="5" name="标题 1"/>
          <p:cNvSpPr>
            <a:spLocks noGrp="1"/>
          </p:cNvSpPr>
          <p:nvPr>
            <p:ph type="title"/>
          </p:nvPr>
        </p:nvSpPr>
        <p:spPr>
          <a:xfrm>
            <a:off x="838200" y="365125"/>
            <a:ext cx="7772400" cy="1325563"/>
          </a:xfrm>
        </p:spPr>
        <p:txBody>
          <a:bodyPr/>
          <a:lstStyle>
            <a:lvl1pPr>
              <a:defRPr>
                <a:latin typeface="Arial" pitchFamily="34" charset="0"/>
                <a:ea typeface="黑体" pitchFamily="49" charset="-122"/>
                <a:cs typeface="Arial" pitchFamily="34" charset="0"/>
              </a:defRPr>
            </a:lvl1pPr>
          </a:lstStyle>
          <a:p>
            <a:r>
              <a:rPr lang="zh-CN" altLang="en-US" smtClean="0"/>
              <a:t>单击此处编辑母版标题样式</a:t>
            </a:r>
            <a:endParaRPr lang="zh-CN" altLang="en-US" dirty="0"/>
          </a:p>
        </p:txBody>
      </p:sp>
      <p:sp>
        <p:nvSpPr>
          <p:cNvPr id="6" name="内容占位符 2"/>
          <p:cNvSpPr>
            <a:spLocks noGrp="1"/>
          </p:cNvSpPr>
          <p:nvPr>
            <p:ph idx="1"/>
          </p:nvPr>
        </p:nvSpPr>
        <p:spPr>
          <a:xfrm>
            <a:off x="838200" y="1825625"/>
            <a:ext cx="10515600" cy="4351338"/>
          </a:xfrm>
        </p:spPr>
        <p:txBody>
          <a:bodyPr/>
          <a:lstStyle>
            <a:lvl1pPr>
              <a:defRPr>
                <a:latin typeface="Arial" pitchFamily="34" charset="0"/>
                <a:ea typeface="黑体" pitchFamily="49" charset="-122"/>
                <a:cs typeface="Arial" pitchFamily="34" charset="0"/>
              </a:defRPr>
            </a:lvl1pPr>
            <a:lvl2pPr>
              <a:defRPr>
                <a:latin typeface="Arial" pitchFamily="34" charset="0"/>
                <a:ea typeface="黑体" pitchFamily="49" charset="-122"/>
                <a:cs typeface="Arial" pitchFamily="34" charset="0"/>
              </a:defRPr>
            </a:lvl2pPr>
            <a:lvl3pPr>
              <a:defRPr>
                <a:latin typeface="Arial" pitchFamily="34" charset="0"/>
                <a:ea typeface="黑体" pitchFamily="49" charset="-122"/>
                <a:cs typeface="Arial" pitchFamily="34" charset="0"/>
              </a:defRPr>
            </a:lvl3pPr>
            <a:lvl4pPr>
              <a:defRPr>
                <a:latin typeface="Arial" pitchFamily="34" charset="0"/>
                <a:ea typeface="黑体" pitchFamily="49" charset="-122"/>
                <a:cs typeface="Arial" pitchFamily="34" charset="0"/>
              </a:defRPr>
            </a:lvl4pPr>
            <a:lvl5pPr>
              <a:defRPr>
                <a:latin typeface="Arial" pitchFamily="34" charset="0"/>
                <a:ea typeface="黑体" pitchFamily="49" charset="-122"/>
                <a:cs typeface="Arial" pitchFamily="34" charset="0"/>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7" name="日期占位符 3"/>
          <p:cNvSpPr>
            <a:spLocks noGrp="1"/>
          </p:cNvSpPr>
          <p:nvPr>
            <p:ph type="dt" sz="half" idx="10"/>
          </p:nvPr>
        </p:nvSpPr>
        <p:spPr>
          <a:xfrm>
            <a:off x="838200" y="6356350"/>
            <a:ext cx="2743200" cy="365125"/>
          </a:xfrm>
        </p:spPr>
        <p:txBody>
          <a:bodyPr/>
          <a:lstStyle/>
          <a:p>
            <a:fld id="{0C1794ED-377D-4756-9B15-73DF41E4B166}" type="datetimeFigureOut">
              <a:rPr lang="zh-CN" altLang="en-US" smtClean="0"/>
            </a:fld>
            <a:endParaRPr lang="zh-CN" altLang="en-US"/>
          </a:p>
        </p:txBody>
      </p:sp>
      <p:sp>
        <p:nvSpPr>
          <p:cNvPr id="8" name="页脚占位符 4"/>
          <p:cNvSpPr>
            <a:spLocks noGrp="1"/>
          </p:cNvSpPr>
          <p:nvPr>
            <p:ph type="ftr" sz="quarter" idx="11"/>
          </p:nvPr>
        </p:nvSpPr>
        <p:spPr>
          <a:xfrm>
            <a:off x="4038600" y="6356350"/>
            <a:ext cx="4114800" cy="365125"/>
          </a:xfrm>
        </p:spPr>
        <p:txBody>
          <a:bodyPr/>
          <a:lstStyle/>
          <a:p>
            <a:endParaRPr lang="zh-CN" altLang="en-US"/>
          </a:p>
        </p:txBody>
      </p:sp>
      <p:sp>
        <p:nvSpPr>
          <p:cNvPr id="9" name="灯片编号占位符 5"/>
          <p:cNvSpPr>
            <a:spLocks noGrp="1"/>
          </p:cNvSpPr>
          <p:nvPr>
            <p:ph type="sldNum" sz="quarter" idx="12"/>
          </p:nvPr>
        </p:nvSpPr>
        <p:spPr>
          <a:xfrm>
            <a:off x="8610600" y="6356350"/>
            <a:ext cx="2743200" cy="365125"/>
          </a:xfrm>
        </p:spPr>
        <p:txBody>
          <a:bodyPr/>
          <a:lstStyle/>
          <a:p>
            <a:fld id="{30178577-AB3E-4808-96FA-A1D5321C5E99}" type="slidenum">
              <a:rPr lang="zh-CN" altLang="en-US" smtClean="0"/>
            </a:fld>
            <a:endParaRPr lang="zh-CN" altLang="en-US"/>
          </a:p>
        </p:txBody>
      </p:sp>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10941529" y="199154"/>
            <a:ext cx="1052936" cy="271494"/>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3089741" y="2938341"/>
            <a:ext cx="6012519" cy="981318"/>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1_自定义版式">
    <p:spTree>
      <p:nvGrpSpPr>
        <p:cNvPr id="1" name=""/>
        <p:cNvGrpSpPr/>
        <p:nvPr/>
      </p:nvGrpSpPr>
      <p:grpSpPr>
        <a:xfrm>
          <a:off x="0" y="0"/>
          <a:ext cx="0" cy="0"/>
          <a:chOff x="0" y="0"/>
          <a:chExt cx="0" cy="0"/>
        </a:xfrm>
      </p:grpSpPr>
      <p:sp>
        <p:nvSpPr>
          <p:cNvPr id="5" name="标题 1"/>
          <p:cNvSpPr>
            <a:spLocks noGrp="1"/>
          </p:cNvSpPr>
          <p:nvPr>
            <p:ph type="title"/>
          </p:nvPr>
        </p:nvSpPr>
        <p:spPr>
          <a:xfrm>
            <a:off x="838200" y="365125"/>
            <a:ext cx="7772400" cy="1325563"/>
          </a:xfrm>
        </p:spPr>
        <p:txBody>
          <a:bodyPr/>
          <a:lstStyle>
            <a:lvl1pPr>
              <a:defRPr>
                <a:latin typeface="Arial" pitchFamily="34" charset="0"/>
                <a:ea typeface="黑体" pitchFamily="49" charset="-122"/>
                <a:cs typeface="Arial" pitchFamily="34" charset="0"/>
              </a:defRPr>
            </a:lvl1pPr>
          </a:lstStyle>
          <a:p>
            <a:r>
              <a:rPr lang="zh-CN" altLang="en-US" smtClean="0"/>
              <a:t>单击此处编辑母版标题样式</a:t>
            </a:r>
            <a:endParaRPr lang="zh-CN" altLang="en-US" dirty="0"/>
          </a:p>
        </p:txBody>
      </p:sp>
      <p:sp>
        <p:nvSpPr>
          <p:cNvPr id="6" name="内容占位符 2"/>
          <p:cNvSpPr>
            <a:spLocks noGrp="1"/>
          </p:cNvSpPr>
          <p:nvPr>
            <p:ph idx="1"/>
          </p:nvPr>
        </p:nvSpPr>
        <p:spPr>
          <a:xfrm>
            <a:off x="838200" y="1825625"/>
            <a:ext cx="10515600" cy="4351338"/>
          </a:xfrm>
        </p:spPr>
        <p:txBody>
          <a:bodyPr/>
          <a:lstStyle>
            <a:lvl1pPr>
              <a:defRPr>
                <a:latin typeface="Arial" pitchFamily="34" charset="0"/>
                <a:ea typeface="黑体" pitchFamily="49" charset="-122"/>
                <a:cs typeface="Arial" pitchFamily="34" charset="0"/>
              </a:defRPr>
            </a:lvl1pPr>
            <a:lvl2pPr>
              <a:defRPr>
                <a:latin typeface="Arial" pitchFamily="34" charset="0"/>
                <a:ea typeface="黑体" pitchFamily="49" charset="-122"/>
                <a:cs typeface="Arial" pitchFamily="34" charset="0"/>
              </a:defRPr>
            </a:lvl2pPr>
            <a:lvl3pPr>
              <a:defRPr>
                <a:latin typeface="Arial" pitchFamily="34" charset="0"/>
                <a:ea typeface="黑体" pitchFamily="49" charset="-122"/>
                <a:cs typeface="Arial" pitchFamily="34" charset="0"/>
              </a:defRPr>
            </a:lvl3pPr>
            <a:lvl4pPr>
              <a:defRPr>
                <a:latin typeface="Arial" pitchFamily="34" charset="0"/>
                <a:ea typeface="黑体" pitchFamily="49" charset="-122"/>
                <a:cs typeface="Arial" pitchFamily="34" charset="0"/>
              </a:defRPr>
            </a:lvl4pPr>
            <a:lvl5pPr>
              <a:defRPr>
                <a:latin typeface="Arial" pitchFamily="34" charset="0"/>
                <a:ea typeface="黑体" pitchFamily="49" charset="-122"/>
                <a:cs typeface="Arial" pitchFamily="34" charset="0"/>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7" name="日期占位符 3"/>
          <p:cNvSpPr>
            <a:spLocks noGrp="1"/>
          </p:cNvSpPr>
          <p:nvPr>
            <p:ph type="dt" sz="half" idx="10"/>
          </p:nvPr>
        </p:nvSpPr>
        <p:spPr>
          <a:xfrm>
            <a:off x="838200" y="6356350"/>
            <a:ext cx="2743200" cy="365125"/>
          </a:xfrm>
        </p:spPr>
        <p:txBody>
          <a:bodyPr/>
          <a:lstStyle/>
          <a:p>
            <a:fld id="{0C1794ED-377D-4756-9B15-73DF41E4B166}" type="datetimeFigureOut">
              <a:rPr lang="zh-CN" altLang="en-US" smtClean="0"/>
            </a:fld>
            <a:endParaRPr lang="zh-CN" altLang="en-US"/>
          </a:p>
        </p:txBody>
      </p:sp>
      <p:sp>
        <p:nvSpPr>
          <p:cNvPr id="8" name="页脚占位符 4"/>
          <p:cNvSpPr>
            <a:spLocks noGrp="1"/>
          </p:cNvSpPr>
          <p:nvPr>
            <p:ph type="ftr" sz="quarter" idx="11"/>
          </p:nvPr>
        </p:nvSpPr>
        <p:spPr>
          <a:xfrm>
            <a:off x="4038600" y="6356350"/>
            <a:ext cx="4114800" cy="365125"/>
          </a:xfrm>
        </p:spPr>
        <p:txBody>
          <a:bodyPr/>
          <a:lstStyle/>
          <a:p>
            <a:endParaRPr lang="zh-CN" altLang="en-US"/>
          </a:p>
        </p:txBody>
      </p:sp>
      <p:sp>
        <p:nvSpPr>
          <p:cNvPr id="9" name="灯片编号占位符 5"/>
          <p:cNvSpPr>
            <a:spLocks noGrp="1"/>
          </p:cNvSpPr>
          <p:nvPr>
            <p:ph type="sldNum" sz="quarter" idx="12"/>
          </p:nvPr>
        </p:nvSpPr>
        <p:spPr>
          <a:xfrm>
            <a:off x="8610600" y="6356350"/>
            <a:ext cx="2743200" cy="365125"/>
          </a:xfrm>
        </p:spPr>
        <p:txBody>
          <a:bodyPr/>
          <a:lstStyle/>
          <a:p>
            <a:fld id="{30178577-AB3E-4808-96FA-A1D5321C5E99}" type="slidenum">
              <a:rPr lang="zh-CN" altLang="en-US" smtClean="0"/>
            </a:fld>
            <a:endParaRPr lang="zh-CN" altLang="en-US"/>
          </a:p>
        </p:txBody>
      </p:sp>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10941529" y="199154"/>
            <a:ext cx="1052936" cy="271494"/>
          </a:xfrm>
          <a:prstGeom prst="rect">
            <a:avLst/>
          </a:prstGeom>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2_自定义版式">
    <p:spTree>
      <p:nvGrpSpPr>
        <p:cNvPr id="1" name=""/>
        <p:cNvGrpSpPr/>
        <p:nvPr/>
      </p:nvGrpSpPr>
      <p:grpSpPr>
        <a:xfrm>
          <a:off x="0" y="0"/>
          <a:ext cx="0" cy="0"/>
          <a:chOff x="0" y="0"/>
          <a:chExt cx="0" cy="0"/>
        </a:xfrm>
      </p:grpSpPr>
      <p:sp>
        <p:nvSpPr>
          <p:cNvPr id="5" name="标题 1"/>
          <p:cNvSpPr>
            <a:spLocks noGrp="1"/>
          </p:cNvSpPr>
          <p:nvPr>
            <p:ph type="title"/>
          </p:nvPr>
        </p:nvSpPr>
        <p:spPr>
          <a:xfrm>
            <a:off x="838200" y="365125"/>
            <a:ext cx="7772400" cy="1325563"/>
          </a:xfrm>
        </p:spPr>
        <p:txBody>
          <a:bodyPr/>
          <a:lstStyle>
            <a:lvl1pPr>
              <a:defRPr>
                <a:latin typeface="Arial" pitchFamily="34" charset="0"/>
                <a:ea typeface="黑体" pitchFamily="49" charset="-122"/>
                <a:cs typeface="Arial" pitchFamily="34" charset="0"/>
              </a:defRPr>
            </a:lvl1pPr>
          </a:lstStyle>
          <a:p>
            <a:r>
              <a:rPr lang="zh-CN" altLang="en-US" smtClean="0"/>
              <a:t>单击此处编辑母版标题样式</a:t>
            </a:r>
            <a:endParaRPr lang="zh-CN" altLang="en-US" dirty="0"/>
          </a:p>
        </p:txBody>
      </p:sp>
      <p:sp>
        <p:nvSpPr>
          <p:cNvPr id="6" name="内容占位符 2"/>
          <p:cNvSpPr>
            <a:spLocks noGrp="1"/>
          </p:cNvSpPr>
          <p:nvPr>
            <p:ph idx="1"/>
          </p:nvPr>
        </p:nvSpPr>
        <p:spPr>
          <a:xfrm>
            <a:off x="838200" y="1825625"/>
            <a:ext cx="10515600" cy="4351338"/>
          </a:xfrm>
        </p:spPr>
        <p:txBody>
          <a:bodyPr/>
          <a:lstStyle>
            <a:lvl1pPr>
              <a:defRPr>
                <a:latin typeface="Arial" pitchFamily="34" charset="0"/>
                <a:ea typeface="黑体" pitchFamily="49" charset="-122"/>
                <a:cs typeface="Arial" pitchFamily="34" charset="0"/>
              </a:defRPr>
            </a:lvl1pPr>
            <a:lvl2pPr>
              <a:defRPr>
                <a:latin typeface="Arial" pitchFamily="34" charset="0"/>
                <a:ea typeface="黑体" pitchFamily="49" charset="-122"/>
                <a:cs typeface="Arial" pitchFamily="34" charset="0"/>
              </a:defRPr>
            </a:lvl2pPr>
            <a:lvl3pPr>
              <a:defRPr>
                <a:latin typeface="Arial" pitchFamily="34" charset="0"/>
                <a:ea typeface="黑体" pitchFamily="49" charset="-122"/>
                <a:cs typeface="Arial" pitchFamily="34" charset="0"/>
              </a:defRPr>
            </a:lvl3pPr>
            <a:lvl4pPr>
              <a:defRPr>
                <a:latin typeface="Arial" pitchFamily="34" charset="0"/>
                <a:ea typeface="黑体" pitchFamily="49" charset="-122"/>
                <a:cs typeface="Arial" pitchFamily="34" charset="0"/>
              </a:defRPr>
            </a:lvl4pPr>
            <a:lvl5pPr>
              <a:defRPr>
                <a:latin typeface="Arial" pitchFamily="34" charset="0"/>
                <a:ea typeface="黑体" pitchFamily="49" charset="-122"/>
                <a:cs typeface="Arial" pitchFamily="34" charset="0"/>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7" name="日期占位符 3"/>
          <p:cNvSpPr>
            <a:spLocks noGrp="1"/>
          </p:cNvSpPr>
          <p:nvPr>
            <p:ph type="dt" sz="half" idx="10"/>
          </p:nvPr>
        </p:nvSpPr>
        <p:spPr>
          <a:xfrm>
            <a:off x="838200" y="6356350"/>
            <a:ext cx="2743200" cy="365125"/>
          </a:xfrm>
        </p:spPr>
        <p:txBody>
          <a:bodyPr/>
          <a:lstStyle/>
          <a:p>
            <a:fld id="{0C1794ED-377D-4756-9B15-73DF41E4B166}" type="datetimeFigureOut">
              <a:rPr lang="zh-CN" altLang="en-US" smtClean="0"/>
            </a:fld>
            <a:endParaRPr lang="zh-CN" altLang="en-US"/>
          </a:p>
        </p:txBody>
      </p:sp>
      <p:sp>
        <p:nvSpPr>
          <p:cNvPr id="8" name="页脚占位符 4"/>
          <p:cNvSpPr>
            <a:spLocks noGrp="1"/>
          </p:cNvSpPr>
          <p:nvPr>
            <p:ph type="ftr" sz="quarter" idx="11"/>
          </p:nvPr>
        </p:nvSpPr>
        <p:spPr>
          <a:xfrm>
            <a:off x="4038600" y="6356350"/>
            <a:ext cx="4114800" cy="365125"/>
          </a:xfrm>
        </p:spPr>
        <p:txBody>
          <a:bodyPr/>
          <a:lstStyle/>
          <a:p>
            <a:endParaRPr lang="zh-CN" altLang="en-US"/>
          </a:p>
        </p:txBody>
      </p:sp>
      <p:sp>
        <p:nvSpPr>
          <p:cNvPr id="9" name="灯片编号占位符 5"/>
          <p:cNvSpPr>
            <a:spLocks noGrp="1"/>
          </p:cNvSpPr>
          <p:nvPr>
            <p:ph type="sldNum" sz="quarter" idx="12"/>
          </p:nvPr>
        </p:nvSpPr>
        <p:spPr>
          <a:xfrm>
            <a:off x="8610600" y="6356350"/>
            <a:ext cx="2743200" cy="365125"/>
          </a:xfrm>
        </p:spPr>
        <p:txBody>
          <a:bodyPr/>
          <a:lstStyle/>
          <a:p>
            <a:fld id="{30178577-AB3E-4808-96FA-A1D5321C5E99}" type="slidenum">
              <a:rPr lang="zh-CN" altLang="en-US" smtClean="0"/>
            </a:fld>
            <a:endParaRPr lang="zh-CN" altLang="en-US"/>
          </a:p>
        </p:txBody>
      </p:sp>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10941529" y="199154"/>
            <a:ext cx="1052936" cy="271494"/>
          </a:xfrm>
          <a:prstGeom prst="rect">
            <a:avLst/>
          </a:prstGeom>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3_自定义版式">
    <p:spTree>
      <p:nvGrpSpPr>
        <p:cNvPr id="1" name=""/>
        <p:cNvGrpSpPr/>
        <p:nvPr/>
      </p:nvGrpSpPr>
      <p:grpSpPr>
        <a:xfrm>
          <a:off x="0" y="0"/>
          <a:ext cx="0" cy="0"/>
          <a:chOff x="0" y="0"/>
          <a:chExt cx="0" cy="0"/>
        </a:xfrm>
      </p:grpSpPr>
      <p:sp>
        <p:nvSpPr>
          <p:cNvPr id="5" name="标题 1"/>
          <p:cNvSpPr>
            <a:spLocks noGrp="1"/>
          </p:cNvSpPr>
          <p:nvPr>
            <p:ph type="title"/>
          </p:nvPr>
        </p:nvSpPr>
        <p:spPr>
          <a:xfrm>
            <a:off x="838200" y="365125"/>
            <a:ext cx="7772400" cy="1325563"/>
          </a:xfrm>
        </p:spPr>
        <p:txBody>
          <a:bodyPr/>
          <a:lstStyle>
            <a:lvl1pPr>
              <a:defRPr>
                <a:latin typeface="Arial" pitchFamily="34" charset="0"/>
                <a:ea typeface="黑体" pitchFamily="49" charset="-122"/>
                <a:cs typeface="Arial" pitchFamily="34" charset="0"/>
              </a:defRPr>
            </a:lvl1pPr>
          </a:lstStyle>
          <a:p>
            <a:r>
              <a:rPr lang="zh-CN" altLang="en-US" smtClean="0"/>
              <a:t>单击此处编辑母版标题样式</a:t>
            </a:r>
            <a:endParaRPr lang="zh-CN" altLang="en-US" dirty="0"/>
          </a:p>
        </p:txBody>
      </p:sp>
      <p:sp>
        <p:nvSpPr>
          <p:cNvPr id="6" name="内容占位符 2"/>
          <p:cNvSpPr>
            <a:spLocks noGrp="1"/>
          </p:cNvSpPr>
          <p:nvPr>
            <p:ph idx="1"/>
          </p:nvPr>
        </p:nvSpPr>
        <p:spPr>
          <a:xfrm>
            <a:off x="838200" y="1825625"/>
            <a:ext cx="10515600" cy="4351338"/>
          </a:xfrm>
        </p:spPr>
        <p:txBody>
          <a:bodyPr/>
          <a:lstStyle>
            <a:lvl1pPr>
              <a:defRPr>
                <a:latin typeface="Arial" pitchFamily="34" charset="0"/>
                <a:ea typeface="黑体" pitchFamily="49" charset="-122"/>
                <a:cs typeface="Arial" pitchFamily="34" charset="0"/>
              </a:defRPr>
            </a:lvl1pPr>
            <a:lvl2pPr>
              <a:defRPr>
                <a:latin typeface="Arial" pitchFamily="34" charset="0"/>
                <a:ea typeface="黑体" pitchFamily="49" charset="-122"/>
                <a:cs typeface="Arial" pitchFamily="34" charset="0"/>
              </a:defRPr>
            </a:lvl2pPr>
            <a:lvl3pPr>
              <a:defRPr>
                <a:latin typeface="Arial" pitchFamily="34" charset="0"/>
                <a:ea typeface="黑体" pitchFamily="49" charset="-122"/>
                <a:cs typeface="Arial" pitchFamily="34" charset="0"/>
              </a:defRPr>
            </a:lvl3pPr>
            <a:lvl4pPr>
              <a:defRPr>
                <a:latin typeface="Arial" pitchFamily="34" charset="0"/>
                <a:ea typeface="黑体" pitchFamily="49" charset="-122"/>
                <a:cs typeface="Arial" pitchFamily="34" charset="0"/>
              </a:defRPr>
            </a:lvl4pPr>
            <a:lvl5pPr>
              <a:defRPr>
                <a:latin typeface="Arial" pitchFamily="34" charset="0"/>
                <a:ea typeface="黑体" pitchFamily="49" charset="-122"/>
                <a:cs typeface="Arial" pitchFamily="34" charset="0"/>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7" name="日期占位符 3"/>
          <p:cNvSpPr>
            <a:spLocks noGrp="1"/>
          </p:cNvSpPr>
          <p:nvPr>
            <p:ph type="dt" sz="half" idx="10"/>
          </p:nvPr>
        </p:nvSpPr>
        <p:spPr>
          <a:xfrm>
            <a:off x="838200" y="6356350"/>
            <a:ext cx="2743200" cy="365125"/>
          </a:xfrm>
        </p:spPr>
        <p:txBody>
          <a:bodyPr/>
          <a:lstStyle/>
          <a:p>
            <a:fld id="{0C1794ED-377D-4756-9B15-73DF41E4B166}" type="datetimeFigureOut">
              <a:rPr lang="zh-CN" altLang="en-US" smtClean="0"/>
            </a:fld>
            <a:endParaRPr lang="zh-CN" altLang="en-US"/>
          </a:p>
        </p:txBody>
      </p:sp>
      <p:sp>
        <p:nvSpPr>
          <p:cNvPr id="8" name="页脚占位符 4"/>
          <p:cNvSpPr>
            <a:spLocks noGrp="1"/>
          </p:cNvSpPr>
          <p:nvPr>
            <p:ph type="ftr" sz="quarter" idx="11"/>
          </p:nvPr>
        </p:nvSpPr>
        <p:spPr>
          <a:xfrm>
            <a:off x="4038600" y="6356350"/>
            <a:ext cx="4114800" cy="365125"/>
          </a:xfrm>
        </p:spPr>
        <p:txBody>
          <a:bodyPr/>
          <a:lstStyle/>
          <a:p>
            <a:endParaRPr lang="zh-CN" altLang="en-US"/>
          </a:p>
        </p:txBody>
      </p:sp>
      <p:sp>
        <p:nvSpPr>
          <p:cNvPr id="9" name="灯片编号占位符 5"/>
          <p:cNvSpPr>
            <a:spLocks noGrp="1"/>
          </p:cNvSpPr>
          <p:nvPr>
            <p:ph type="sldNum" sz="quarter" idx="12"/>
          </p:nvPr>
        </p:nvSpPr>
        <p:spPr>
          <a:xfrm>
            <a:off x="8610600" y="6356350"/>
            <a:ext cx="2743200" cy="365125"/>
          </a:xfrm>
        </p:spPr>
        <p:txBody>
          <a:bodyPr/>
          <a:lstStyle/>
          <a:p>
            <a:fld id="{30178577-AB3E-4808-96FA-A1D5321C5E99}" type="slidenum">
              <a:rPr lang="zh-CN" altLang="en-US" smtClean="0"/>
            </a:fld>
            <a:endParaRPr lang="zh-CN" altLang="en-US"/>
          </a:p>
        </p:txBody>
      </p:sp>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10941529" y="199154"/>
            <a:ext cx="1052936" cy="271494"/>
          </a:xfrm>
          <a:prstGeom prst="rect">
            <a:avLst/>
          </a:prstGeom>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4_自定义版式">
    <p:spTree>
      <p:nvGrpSpPr>
        <p:cNvPr id="1" name=""/>
        <p:cNvGrpSpPr/>
        <p:nvPr/>
      </p:nvGrpSpPr>
      <p:grpSpPr>
        <a:xfrm>
          <a:off x="0" y="0"/>
          <a:ext cx="0" cy="0"/>
          <a:chOff x="0" y="0"/>
          <a:chExt cx="0" cy="0"/>
        </a:xfrm>
      </p:grpSpPr>
      <p:sp>
        <p:nvSpPr>
          <p:cNvPr id="5" name="标题 1"/>
          <p:cNvSpPr>
            <a:spLocks noGrp="1"/>
          </p:cNvSpPr>
          <p:nvPr>
            <p:ph type="title"/>
          </p:nvPr>
        </p:nvSpPr>
        <p:spPr>
          <a:xfrm>
            <a:off x="838200" y="365125"/>
            <a:ext cx="7772400" cy="1325563"/>
          </a:xfrm>
        </p:spPr>
        <p:txBody>
          <a:bodyPr/>
          <a:lstStyle>
            <a:lvl1pPr>
              <a:defRPr>
                <a:latin typeface="Arial" pitchFamily="34" charset="0"/>
                <a:ea typeface="黑体" pitchFamily="49" charset="-122"/>
                <a:cs typeface="Arial" pitchFamily="34" charset="0"/>
              </a:defRPr>
            </a:lvl1pPr>
          </a:lstStyle>
          <a:p>
            <a:r>
              <a:rPr lang="zh-CN" altLang="en-US" smtClean="0"/>
              <a:t>单击此处编辑母版标题样式</a:t>
            </a:r>
            <a:endParaRPr lang="zh-CN" altLang="en-US" dirty="0"/>
          </a:p>
        </p:txBody>
      </p:sp>
      <p:sp>
        <p:nvSpPr>
          <p:cNvPr id="6" name="内容占位符 2"/>
          <p:cNvSpPr>
            <a:spLocks noGrp="1"/>
          </p:cNvSpPr>
          <p:nvPr>
            <p:ph idx="1"/>
          </p:nvPr>
        </p:nvSpPr>
        <p:spPr>
          <a:xfrm>
            <a:off x="838200" y="1825625"/>
            <a:ext cx="10515600" cy="4351338"/>
          </a:xfrm>
        </p:spPr>
        <p:txBody>
          <a:bodyPr/>
          <a:lstStyle>
            <a:lvl1pPr>
              <a:defRPr>
                <a:latin typeface="Arial" pitchFamily="34" charset="0"/>
                <a:ea typeface="黑体" pitchFamily="49" charset="-122"/>
                <a:cs typeface="Arial" pitchFamily="34" charset="0"/>
              </a:defRPr>
            </a:lvl1pPr>
            <a:lvl2pPr>
              <a:defRPr>
                <a:latin typeface="Arial" pitchFamily="34" charset="0"/>
                <a:ea typeface="黑体" pitchFamily="49" charset="-122"/>
                <a:cs typeface="Arial" pitchFamily="34" charset="0"/>
              </a:defRPr>
            </a:lvl2pPr>
            <a:lvl3pPr>
              <a:defRPr>
                <a:latin typeface="Arial" pitchFamily="34" charset="0"/>
                <a:ea typeface="黑体" pitchFamily="49" charset="-122"/>
                <a:cs typeface="Arial" pitchFamily="34" charset="0"/>
              </a:defRPr>
            </a:lvl3pPr>
            <a:lvl4pPr>
              <a:defRPr>
                <a:latin typeface="Arial" pitchFamily="34" charset="0"/>
                <a:ea typeface="黑体" pitchFamily="49" charset="-122"/>
                <a:cs typeface="Arial" pitchFamily="34" charset="0"/>
              </a:defRPr>
            </a:lvl4pPr>
            <a:lvl5pPr>
              <a:defRPr>
                <a:latin typeface="Arial" pitchFamily="34" charset="0"/>
                <a:ea typeface="黑体" pitchFamily="49" charset="-122"/>
                <a:cs typeface="Arial" pitchFamily="34" charset="0"/>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7" name="日期占位符 3"/>
          <p:cNvSpPr>
            <a:spLocks noGrp="1"/>
          </p:cNvSpPr>
          <p:nvPr>
            <p:ph type="dt" sz="half" idx="10"/>
          </p:nvPr>
        </p:nvSpPr>
        <p:spPr>
          <a:xfrm>
            <a:off x="838200" y="6356350"/>
            <a:ext cx="2743200" cy="365125"/>
          </a:xfrm>
        </p:spPr>
        <p:txBody>
          <a:bodyPr/>
          <a:lstStyle/>
          <a:p>
            <a:fld id="{0C1794ED-377D-4756-9B15-73DF41E4B166}" type="datetimeFigureOut">
              <a:rPr lang="zh-CN" altLang="en-US" smtClean="0"/>
            </a:fld>
            <a:endParaRPr lang="zh-CN" altLang="en-US"/>
          </a:p>
        </p:txBody>
      </p:sp>
      <p:sp>
        <p:nvSpPr>
          <p:cNvPr id="8" name="页脚占位符 4"/>
          <p:cNvSpPr>
            <a:spLocks noGrp="1"/>
          </p:cNvSpPr>
          <p:nvPr>
            <p:ph type="ftr" sz="quarter" idx="11"/>
          </p:nvPr>
        </p:nvSpPr>
        <p:spPr>
          <a:xfrm>
            <a:off x="4038600" y="6356350"/>
            <a:ext cx="4114800" cy="365125"/>
          </a:xfrm>
        </p:spPr>
        <p:txBody>
          <a:bodyPr/>
          <a:lstStyle/>
          <a:p>
            <a:endParaRPr lang="zh-CN" altLang="en-US"/>
          </a:p>
        </p:txBody>
      </p:sp>
      <p:sp>
        <p:nvSpPr>
          <p:cNvPr id="9" name="灯片编号占位符 5"/>
          <p:cNvSpPr>
            <a:spLocks noGrp="1"/>
          </p:cNvSpPr>
          <p:nvPr>
            <p:ph type="sldNum" sz="quarter" idx="12"/>
          </p:nvPr>
        </p:nvSpPr>
        <p:spPr>
          <a:xfrm>
            <a:off x="8610600" y="6356350"/>
            <a:ext cx="2743200" cy="365125"/>
          </a:xfrm>
        </p:spPr>
        <p:txBody>
          <a:bodyPr/>
          <a:lstStyle/>
          <a:p>
            <a:fld id="{30178577-AB3E-4808-96FA-A1D5321C5E99}" type="slidenum">
              <a:rPr lang="zh-CN" altLang="en-US" smtClean="0"/>
            </a:fld>
            <a:endParaRPr lang="zh-CN" altLang="en-US"/>
          </a:p>
        </p:txBody>
      </p:sp>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10941529" y="199154"/>
            <a:ext cx="1052936" cy="271494"/>
          </a:xfrm>
          <a:prstGeom prst="rect">
            <a:avLst/>
          </a:prstGeom>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5_自定义版式">
    <p:spTree>
      <p:nvGrpSpPr>
        <p:cNvPr id="1" name=""/>
        <p:cNvGrpSpPr/>
        <p:nvPr/>
      </p:nvGrpSpPr>
      <p:grpSpPr>
        <a:xfrm>
          <a:off x="0" y="0"/>
          <a:ext cx="0" cy="0"/>
          <a:chOff x="0" y="0"/>
          <a:chExt cx="0" cy="0"/>
        </a:xfrm>
      </p:grpSpPr>
      <p:sp>
        <p:nvSpPr>
          <p:cNvPr id="5" name="标题 1"/>
          <p:cNvSpPr>
            <a:spLocks noGrp="1"/>
          </p:cNvSpPr>
          <p:nvPr>
            <p:ph type="title"/>
          </p:nvPr>
        </p:nvSpPr>
        <p:spPr>
          <a:xfrm>
            <a:off x="838200" y="365125"/>
            <a:ext cx="7772400" cy="1325563"/>
          </a:xfrm>
        </p:spPr>
        <p:txBody>
          <a:bodyPr/>
          <a:lstStyle>
            <a:lvl1pPr>
              <a:defRPr>
                <a:latin typeface="Arial" pitchFamily="34" charset="0"/>
                <a:ea typeface="黑体" pitchFamily="49" charset="-122"/>
                <a:cs typeface="Arial" pitchFamily="34" charset="0"/>
              </a:defRPr>
            </a:lvl1pPr>
          </a:lstStyle>
          <a:p>
            <a:r>
              <a:rPr lang="zh-CN" altLang="en-US" smtClean="0"/>
              <a:t>单击此处编辑母版标题样式</a:t>
            </a:r>
            <a:endParaRPr lang="zh-CN" altLang="en-US" dirty="0"/>
          </a:p>
        </p:txBody>
      </p:sp>
      <p:sp>
        <p:nvSpPr>
          <p:cNvPr id="6" name="内容占位符 2"/>
          <p:cNvSpPr>
            <a:spLocks noGrp="1"/>
          </p:cNvSpPr>
          <p:nvPr>
            <p:ph idx="1"/>
          </p:nvPr>
        </p:nvSpPr>
        <p:spPr>
          <a:xfrm>
            <a:off x="838200" y="1825625"/>
            <a:ext cx="10515600" cy="4351338"/>
          </a:xfrm>
        </p:spPr>
        <p:txBody>
          <a:bodyPr/>
          <a:lstStyle>
            <a:lvl1pPr>
              <a:defRPr>
                <a:latin typeface="Arial" pitchFamily="34" charset="0"/>
                <a:ea typeface="黑体" pitchFamily="49" charset="-122"/>
                <a:cs typeface="Arial" pitchFamily="34" charset="0"/>
              </a:defRPr>
            </a:lvl1pPr>
            <a:lvl2pPr>
              <a:defRPr>
                <a:latin typeface="Arial" pitchFamily="34" charset="0"/>
                <a:ea typeface="黑体" pitchFamily="49" charset="-122"/>
                <a:cs typeface="Arial" pitchFamily="34" charset="0"/>
              </a:defRPr>
            </a:lvl2pPr>
            <a:lvl3pPr>
              <a:defRPr>
                <a:latin typeface="Arial" pitchFamily="34" charset="0"/>
                <a:ea typeface="黑体" pitchFamily="49" charset="-122"/>
                <a:cs typeface="Arial" pitchFamily="34" charset="0"/>
              </a:defRPr>
            </a:lvl3pPr>
            <a:lvl4pPr>
              <a:defRPr>
                <a:latin typeface="Arial" pitchFamily="34" charset="0"/>
                <a:ea typeface="黑体" pitchFamily="49" charset="-122"/>
                <a:cs typeface="Arial" pitchFamily="34" charset="0"/>
              </a:defRPr>
            </a:lvl4pPr>
            <a:lvl5pPr>
              <a:defRPr>
                <a:latin typeface="Arial" pitchFamily="34" charset="0"/>
                <a:ea typeface="黑体" pitchFamily="49" charset="-122"/>
                <a:cs typeface="Arial" pitchFamily="34" charset="0"/>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7" name="日期占位符 3"/>
          <p:cNvSpPr>
            <a:spLocks noGrp="1"/>
          </p:cNvSpPr>
          <p:nvPr>
            <p:ph type="dt" sz="half" idx="10"/>
          </p:nvPr>
        </p:nvSpPr>
        <p:spPr>
          <a:xfrm>
            <a:off x="838200" y="6356350"/>
            <a:ext cx="2743200" cy="365125"/>
          </a:xfrm>
        </p:spPr>
        <p:txBody>
          <a:bodyPr/>
          <a:lstStyle/>
          <a:p>
            <a:fld id="{0C1794ED-377D-4756-9B15-73DF41E4B166}" type="datetimeFigureOut">
              <a:rPr lang="zh-CN" altLang="en-US" smtClean="0"/>
            </a:fld>
            <a:endParaRPr lang="zh-CN" altLang="en-US"/>
          </a:p>
        </p:txBody>
      </p:sp>
      <p:sp>
        <p:nvSpPr>
          <p:cNvPr id="8" name="页脚占位符 4"/>
          <p:cNvSpPr>
            <a:spLocks noGrp="1"/>
          </p:cNvSpPr>
          <p:nvPr>
            <p:ph type="ftr" sz="quarter" idx="11"/>
          </p:nvPr>
        </p:nvSpPr>
        <p:spPr>
          <a:xfrm>
            <a:off x="4038600" y="6356350"/>
            <a:ext cx="4114800" cy="365125"/>
          </a:xfrm>
        </p:spPr>
        <p:txBody>
          <a:bodyPr/>
          <a:lstStyle/>
          <a:p>
            <a:endParaRPr lang="zh-CN" altLang="en-US"/>
          </a:p>
        </p:txBody>
      </p:sp>
      <p:sp>
        <p:nvSpPr>
          <p:cNvPr id="9" name="灯片编号占位符 5"/>
          <p:cNvSpPr>
            <a:spLocks noGrp="1"/>
          </p:cNvSpPr>
          <p:nvPr>
            <p:ph type="sldNum" sz="quarter" idx="12"/>
          </p:nvPr>
        </p:nvSpPr>
        <p:spPr>
          <a:xfrm>
            <a:off x="8610600" y="6356350"/>
            <a:ext cx="2743200" cy="365125"/>
          </a:xfrm>
        </p:spPr>
        <p:txBody>
          <a:bodyPr/>
          <a:lstStyle/>
          <a:p>
            <a:fld id="{30178577-AB3E-4808-96FA-A1D5321C5E99}" type="slidenum">
              <a:rPr lang="zh-CN" altLang="en-US" smtClean="0"/>
            </a:fld>
            <a:endParaRPr lang="zh-CN" altLang="en-US"/>
          </a:p>
        </p:txBody>
      </p:sp>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10941529" y="199154"/>
            <a:ext cx="1052936" cy="271494"/>
          </a:xfrm>
          <a:prstGeom prst="rect">
            <a:avLst/>
          </a:prstGeom>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6_自定义版式">
    <p:spTree>
      <p:nvGrpSpPr>
        <p:cNvPr id="1" name=""/>
        <p:cNvGrpSpPr/>
        <p:nvPr/>
      </p:nvGrpSpPr>
      <p:grpSpPr>
        <a:xfrm>
          <a:off x="0" y="0"/>
          <a:ext cx="0" cy="0"/>
          <a:chOff x="0" y="0"/>
          <a:chExt cx="0" cy="0"/>
        </a:xfrm>
      </p:grpSpPr>
      <p:sp>
        <p:nvSpPr>
          <p:cNvPr id="5" name="标题 1"/>
          <p:cNvSpPr>
            <a:spLocks noGrp="1"/>
          </p:cNvSpPr>
          <p:nvPr>
            <p:ph type="title"/>
          </p:nvPr>
        </p:nvSpPr>
        <p:spPr>
          <a:xfrm>
            <a:off x="838200" y="365125"/>
            <a:ext cx="7772400" cy="1325563"/>
          </a:xfrm>
        </p:spPr>
        <p:txBody>
          <a:bodyPr/>
          <a:lstStyle>
            <a:lvl1pPr>
              <a:defRPr>
                <a:latin typeface="Arial" pitchFamily="34" charset="0"/>
                <a:ea typeface="黑体" pitchFamily="49" charset="-122"/>
                <a:cs typeface="Arial" pitchFamily="34" charset="0"/>
              </a:defRPr>
            </a:lvl1pPr>
          </a:lstStyle>
          <a:p>
            <a:r>
              <a:rPr lang="zh-CN" altLang="en-US" smtClean="0"/>
              <a:t>单击此处编辑母版标题样式</a:t>
            </a:r>
            <a:endParaRPr lang="zh-CN" altLang="en-US" dirty="0"/>
          </a:p>
        </p:txBody>
      </p:sp>
      <p:sp>
        <p:nvSpPr>
          <p:cNvPr id="6" name="内容占位符 2"/>
          <p:cNvSpPr>
            <a:spLocks noGrp="1"/>
          </p:cNvSpPr>
          <p:nvPr>
            <p:ph idx="1"/>
          </p:nvPr>
        </p:nvSpPr>
        <p:spPr>
          <a:xfrm>
            <a:off x="838200" y="1825625"/>
            <a:ext cx="10515600" cy="4351338"/>
          </a:xfrm>
        </p:spPr>
        <p:txBody>
          <a:bodyPr/>
          <a:lstStyle>
            <a:lvl1pPr>
              <a:defRPr>
                <a:latin typeface="Arial" pitchFamily="34" charset="0"/>
                <a:ea typeface="黑体" pitchFamily="49" charset="-122"/>
                <a:cs typeface="Arial" pitchFamily="34" charset="0"/>
              </a:defRPr>
            </a:lvl1pPr>
            <a:lvl2pPr>
              <a:defRPr>
                <a:latin typeface="Arial" pitchFamily="34" charset="0"/>
                <a:ea typeface="黑体" pitchFamily="49" charset="-122"/>
                <a:cs typeface="Arial" pitchFamily="34" charset="0"/>
              </a:defRPr>
            </a:lvl2pPr>
            <a:lvl3pPr>
              <a:defRPr>
                <a:latin typeface="Arial" pitchFamily="34" charset="0"/>
                <a:ea typeface="黑体" pitchFamily="49" charset="-122"/>
                <a:cs typeface="Arial" pitchFamily="34" charset="0"/>
              </a:defRPr>
            </a:lvl3pPr>
            <a:lvl4pPr>
              <a:defRPr>
                <a:latin typeface="Arial" pitchFamily="34" charset="0"/>
                <a:ea typeface="黑体" pitchFamily="49" charset="-122"/>
                <a:cs typeface="Arial" pitchFamily="34" charset="0"/>
              </a:defRPr>
            </a:lvl4pPr>
            <a:lvl5pPr>
              <a:defRPr>
                <a:latin typeface="Arial" pitchFamily="34" charset="0"/>
                <a:ea typeface="黑体" pitchFamily="49" charset="-122"/>
                <a:cs typeface="Arial" pitchFamily="34" charset="0"/>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7" name="日期占位符 3"/>
          <p:cNvSpPr>
            <a:spLocks noGrp="1"/>
          </p:cNvSpPr>
          <p:nvPr>
            <p:ph type="dt" sz="half" idx="10"/>
          </p:nvPr>
        </p:nvSpPr>
        <p:spPr>
          <a:xfrm>
            <a:off x="838200" y="6356350"/>
            <a:ext cx="2743200" cy="365125"/>
          </a:xfrm>
        </p:spPr>
        <p:txBody>
          <a:bodyPr/>
          <a:lstStyle/>
          <a:p>
            <a:fld id="{0C1794ED-377D-4756-9B15-73DF41E4B166}" type="datetimeFigureOut">
              <a:rPr lang="zh-CN" altLang="en-US" smtClean="0"/>
            </a:fld>
            <a:endParaRPr lang="zh-CN" altLang="en-US"/>
          </a:p>
        </p:txBody>
      </p:sp>
      <p:sp>
        <p:nvSpPr>
          <p:cNvPr id="8" name="页脚占位符 4"/>
          <p:cNvSpPr>
            <a:spLocks noGrp="1"/>
          </p:cNvSpPr>
          <p:nvPr>
            <p:ph type="ftr" sz="quarter" idx="11"/>
          </p:nvPr>
        </p:nvSpPr>
        <p:spPr>
          <a:xfrm>
            <a:off x="4038600" y="6356350"/>
            <a:ext cx="4114800" cy="365125"/>
          </a:xfrm>
        </p:spPr>
        <p:txBody>
          <a:bodyPr/>
          <a:lstStyle/>
          <a:p>
            <a:endParaRPr lang="zh-CN" altLang="en-US"/>
          </a:p>
        </p:txBody>
      </p:sp>
      <p:sp>
        <p:nvSpPr>
          <p:cNvPr id="9" name="灯片编号占位符 5"/>
          <p:cNvSpPr>
            <a:spLocks noGrp="1"/>
          </p:cNvSpPr>
          <p:nvPr>
            <p:ph type="sldNum" sz="quarter" idx="12"/>
          </p:nvPr>
        </p:nvSpPr>
        <p:spPr>
          <a:xfrm>
            <a:off x="8610600" y="6356350"/>
            <a:ext cx="2743200" cy="365125"/>
          </a:xfrm>
        </p:spPr>
        <p:txBody>
          <a:bodyPr/>
          <a:lstStyle/>
          <a:p>
            <a:fld id="{30178577-AB3E-4808-96FA-A1D5321C5E99}" type="slidenum">
              <a:rPr lang="zh-CN" altLang="en-US" smtClean="0"/>
            </a:fld>
            <a:endParaRPr lang="zh-CN" altLang="en-US"/>
          </a:p>
        </p:txBody>
      </p:sp>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10941529" y="199154"/>
            <a:ext cx="1052936" cy="271494"/>
          </a:xfrm>
          <a:prstGeom prst="rect">
            <a:avLst/>
          </a:prstGeom>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7_自定义版式">
    <p:spTree>
      <p:nvGrpSpPr>
        <p:cNvPr id="1" name=""/>
        <p:cNvGrpSpPr/>
        <p:nvPr/>
      </p:nvGrpSpPr>
      <p:grpSpPr>
        <a:xfrm>
          <a:off x="0" y="0"/>
          <a:ext cx="0" cy="0"/>
          <a:chOff x="0" y="0"/>
          <a:chExt cx="0" cy="0"/>
        </a:xfrm>
      </p:grpSpPr>
      <p:sp>
        <p:nvSpPr>
          <p:cNvPr id="5" name="标题 1"/>
          <p:cNvSpPr>
            <a:spLocks noGrp="1"/>
          </p:cNvSpPr>
          <p:nvPr>
            <p:ph type="title"/>
          </p:nvPr>
        </p:nvSpPr>
        <p:spPr>
          <a:xfrm>
            <a:off x="838200" y="365125"/>
            <a:ext cx="7772400" cy="1325563"/>
          </a:xfrm>
        </p:spPr>
        <p:txBody>
          <a:bodyPr/>
          <a:lstStyle>
            <a:lvl1pPr>
              <a:defRPr>
                <a:latin typeface="Arial" pitchFamily="34" charset="0"/>
                <a:ea typeface="黑体" pitchFamily="49" charset="-122"/>
                <a:cs typeface="Arial" pitchFamily="34" charset="0"/>
              </a:defRPr>
            </a:lvl1pPr>
          </a:lstStyle>
          <a:p>
            <a:r>
              <a:rPr lang="zh-CN" altLang="en-US" smtClean="0"/>
              <a:t>单击此处编辑母版标题样式</a:t>
            </a:r>
            <a:endParaRPr lang="zh-CN" altLang="en-US" dirty="0"/>
          </a:p>
        </p:txBody>
      </p:sp>
      <p:sp>
        <p:nvSpPr>
          <p:cNvPr id="6" name="内容占位符 2"/>
          <p:cNvSpPr>
            <a:spLocks noGrp="1"/>
          </p:cNvSpPr>
          <p:nvPr>
            <p:ph idx="1"/>
          </p:nvPr>
        </p:nvSpPr>
        <p:spPr>
          <a:xfrm>
            <a:off x="838200" y="1825625"/>
            <a:ext cx="10515600" cy="4351338"/>
          </a:xfrm>
        </p:spPr>
        <p:txBody>
          <a:bodyPr/>
          <a:lstStyle>
            <a:lvl1pPr>
              <a:defRPr>
                <a:latin typeface="Arial" pitchFamily="34" charset="0"/>
                <a:ea typeface="黑体" pitchFamily="49" charset="-122"/>
                <a:cs typeface="Arial" pitchFamily="34" charset="0"/>
              </a:defRPr>
            </a:lvl1pPr>
            <a:lvl2pPr>
              <a:defRPr>
                <a:latin typeface="Arial" pitchFamily="34" charset="0"/>
                <a:ea typeface="黑体" pitchFamily="49" charset="-122"/>
                <a:cs typeface="Arial" pitchFamily="34" charset="0"/>
              </a:defRPr>
            </a:lvl2pPr>
            <a:lvl3pPr>
              <a:defRPr>
                <a:latin typeface="Arial" pitchFamily="34" charset="0"/>
                <a:ea typeface="黑体" pitchFamily="49" charset="-122"/>
                <a:cs typeface="Arial" pitchFamily="34" charset="0"/>
              </a:defRPr>
            </a:lvl3pPr>
            <a:lvl4pPr>
              <a:defRPr>
                <a:latin typeface="Arial" pitchFamily="34" charset="0"/>
                <a:ea typeface="黑体" pitchFamily="49" charset="-122"/>
                <a:cs typeface="Arial" pitchFamily="34" charset="0"/>
              </a:defRPr>
            </a:lvl4pPr>
            <a:lvl5pPr>
              <a:defRPr>
                <a:latin typeface="Arial" pitchFamily="34" charset="0"/>
                <a:ea typeface="黑体" pitchFamily="49" charset="-122"/>
                <a:cs typeface="Arial" pitchFamily="34" charset="0"/>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7" name="日期占位符 3"/>
          <p:cNvSpPr>
            <a:spLocks noGrp="1"/>
          </p:cNvSpPr>
          <p:nvPr>
            <p:ph type="dt" sz="half" idx="10"/>
          </p:nvPr>
        </p:nvSpPr>
        <p:spPr>
          <a:xfrm>
            <a:off x="838200" y="6356350"/>
            <a:ext cx="2743200" cy="365125"/>
          </a:xfrm>
        </p:spPr>
        <p:txBody>
          <a:bodyPr/>
          <a:lstStyle/>
          <a:p>
            <a:fld id="{0C1794ED-377D-4756-9B15-73DF41E4B166}" type="datetimeFigureOut">
              <a:rPr lang="zh-CN" altLang="en-US" smtClean="0"/>
            </a:fld>
            <a:endParaRPr lang="zh-CN" altLang="en-US"/>
          </a:p>
        </p:txBody>
      </p:sp>
      <p:sp>
        <p:nvSpPr>
          <p:cNvPr id="8" name="页脚占位符 4"/>
          <p:cNvSpPr>
            <a:spLocks noGrp="1"/>
          </p:cNvSpPr>
          <p:nvPr>
            <p:ph type="ftr" sz="quarter" idx="11"/>
          </p:nvPr>
        </p:nvSpPr>
        <p:spPr>
          <a:xfrm>
            <a:off x="4038600" y="6356350"/>
            <a:ext cx="4114800" cy="365125"/>
          </a:xfrm>
        </p:spPr>
        <p:txBody>
          <a:bodyPr/>
          <a:lstStyle/>
          <a:p>
            <a:endParaRPr lang="zh-CN" altLang="en-US"/>
          </a:p>
        </p:txBody>
      </p:sp>
      <p:sp>
        <p:nvSpPr>
          <p:cNvPr id="9" name="灯片编号占位符 5"/>
          <p:cNvSpPr>
            <a:spLocks noGrp="1"/>
          </p:cNvSpPr>
          <p:nvPr>
            <p:ph type="sldNum" sz="quarter" idx="12"/>
          </p:nvPr>
        </p:nvSpPr>
        <p:spPr>
          <a:xfrm>
            <a:off x="8610600" y="6356350"/>
            <a:ext cx="2743200" cy="365125"/>
          </a:xfrm>
        </p:spPr>
        <p:txBody>
          <a:bodyPr/>
          <a:lstStyle/>
          <a:p>
            <a:fld id="{30178577-AB3E-4808-96FA-A1D5321C5E99}" type="slidenum">
              <a:rPr lang="zh-CN" altLang="en-US" smtClean="0"/>
            </a:fld>
            <a:endParaRPr lang="zh-CN" altLang="en-US"/>
          </a:p>
        </p:txBody>
      </p:sp>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10941529" y="199154"/>
            <a:ext cx="1052936" cy="271494"/>
          </a:xfrm>
          <a:prstGeom prst="rect">
            <a:avLst/>
          </a:prstGeom>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8_自定义版式">
    <p:spTree>
      <p:nvGrpSpPr>
        <p:cNvPr id="1" name=""/>
        <p:cNvGrpSpPr/>
        <p:nvPr/>
      </p:nvGrpSpPr>
      <p:grpSpPr>
        <a:xfrm>
          <a:off x="0" y="0"/>
          <a:ext cx="0" cy="0"/>
          <a:chOff x="0" y="0"/>
          <a:chExt cx="0" cy="0"/>
        </a:xfrm>
      </p:grpSpPr>
      <p:sp>
        <p:nvSpPr>
          <p:cNvPr id="5" name="标题 1"/>
          <p:cNvSpPr>
            <a:spLocks noGrp="1"/>
          </p:cNvSpPr>
          <p:nvPr>
            <p:ph type="title"/>
          </p:nvPr>
        </p:nvSpPr>
        <p:spPr>
          <a:xfrm>
            <a:off x="838200" y="365125"/>
            <a:ext cx="7772400" cy="1325563"/>
          </a:xfrm>
        </p:spPr>
        <p:txBody>
          <a:bodyPr/>
          <a:lstStyle>
            <a:lvl1pPr>
              <a:defRPr>
                <a:latin typeface="Arial" pitchFamily="34" charset="0"/>
                <a:ea typeface="黑体" pitchFamily="49" charset="-122"/>
                <a:cs typeface="Arial" pitchFamily="34" charset="0"/>
              </a:defRPr>
            </a:lvl1pPr>
          </a:lstStyle>
          <a:p>
            <a:r>
              <a:rPr lang="zh-CN" altLang="en-US" smtClean="0"/>
              <a:t>单击此处编辑母版标题样式</a:t>
            </a:r>
            <a:endParaRPr lang="zh-CN" altLang="en-US" dirty="0"/>
          </a:p>
        </p:txBody>
      </p:sp>
      <p:sp>
        <p:nvSpPr>
          <p:cNvPr id="6" name="内容占位符 2"/>
          <p:cNvSpPr>
            <a:spLocks noGrp="1"/>
          </p:cNvSpPr>
          <p:nvPr>
            <p:ph idx="1"/>
          </p:nvPr>
        </p:nvSpPr>
        <p:spPr>
          <a:xfrm>
            <a:off x="838200" y="1825625"/>
            <a:ext cx="10515600" cy="4351338"/>
          </a:xfrm>
        </p:spPr>
        <p:txBody>
          <a:bodyPr/>
          <a:lstStyle>
            <a:lvl1pPr>
              <a:defRPr>
                <a:latin typeface="Arial" pitchFamily="34" charset="0"/>
                <a:ea typeface="黑体" pitchFamily="49" charset="-122"/>
                <a:cs typeface="Arial" pitchFamily="34" charset="0"/>
              </a:defRPr>
            </a:lvl1pPr>
            <a:lvl2pPr>
              <a:defRPr>
                <a:latin typeface="Arial" pitchFamily="34" charset="0"/>
                <a:ea typeface="黑体" pitchFamily="49" charset="-122"/>
                <a:cs typeface="Arial" pitchFamily="34" charset="0"/>
              </a:defRPr>
            </a:lvl2pPr>
            <a:lvl3pPr>
              <a:defRPr>
                <a:latin typeface="Arial" pitchFamily="34" charset="0"/>
                <a:ea typeface="黑体" pitchFamily="49" charset="-122"/>
                <a:cs typeface="Arial" pitchFamily="34" charset="0"/>
              </a:defRPr>
            </a:lvl3pPr>
            <a:lvl4pPr>
              <a:defRPr>
                <a:latin typeface="Arial" pitchFamily="34" charset="0"/>
                <a:ea typeface="黑体" pitchFamily="49" charset="-122"/>
                <a:cs typeface="Arial" pitchFamily="34" charset="0"/>
              </a:defRPr>
            </a:lvl4pPr>
            <a:lvl5pPr>
              <a:defRPr>
                <a:latin typeface="Arial" pitchFamily="34" charset="0"/>
                <a:ea typeface="黑体" pitchFamily="49" charset="-122"/>
                <a:cs typeface="Arial" pitchFamily="34" charset="0"/>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7" name="日期占位符 3"/>
          <p:cNvSpPr>
            <a:spLocks noGrp="1"/>
          </p:cNvSpPr>
          <p:nvPr>
            <p:ph type="dt" sz="half" idx="10"/>
          </p:nvPr>
        </p:nvSpPr>
        <p:spPr>
          <a:xfrm>
            <a:off x="838200" y="6356350"/>
            <a:ext cx="2743200" cy="365125"/>
          </a:xfrm>
        </p:spPr>
        <p:txBody>
          <a:bodyPr/>
          <a:lstStyle/>
          <a:p>
            <a:fld id="{0C1794ED-377D-4756-9B15-73DF41E4B166}" type="datetimeFigureOut">
              <a:rPr lang="zh-CN" altLang="en-US" smtClean="0"/>
            </a:fld>
            <a:endParaRPr lang="zh-CN" altLang="en-US"/>
          </a:p>
        </p:txBody>
      </p:sp>
      <p:sp>
        <p:nvSpPr>
          <p:cNvPr id="8" name="页脚占位符 4"/>
          <p:cNvSpPr>
            <a:spLocks noGrp="1"/>
          </p:cNvSpPr>
          <p:nvPr>
            <p:ph type="ftr" sz="quarter" idx="11"/>
          </p:nvPr>
        </p:nvSpPr>
        <p:spPr>
          <a:xfrm>
            <a:off x="4038600" y="6356350"/>
            <a:ext cx="4114800" cy="365125"/>
          </a:xfrm>
        </p:spPr>
        <p:txBody>
          <a:bodyPr/>
          <a:lstStyle/>
          <a:p>
            <a:endParaRPr lang="zh-CN" altLang="en-US"/>
          </a:p>
        </p:txBody>
      </p:sp>
      <p:sp>
        <p:nvSpPr>
          <p:cNvPr id="9" name="灯片编号占位符 5"/>
          <p:cNvSpPr>
            <a:spLocks noGrp="1"/>
          </p:cNvSpPr>
          <p:nvPr>
            <p:ph type="sldNum" sz="quarter" idx="12"/>
          </p:nvPr>
        </p:nvSpPr>
        <p:spPr>
          <a:xfrm>
            <a:off x="8610600" y="6356350"/>
            <a:ext cx="2743200" cy="365125"/>
          </a:xfrm>
        </p:spPr>
        <p:txBody>
          <a:bodyPr/>
          <a:lstStyle/>
          <a:p>
            <a:fld id="{30178577-AB3E-4808-96FA-A1D5321C5E99}" type="slidenum">
              <a:rPr lang="zh-CN" altLang="en-US" smtClean="0"/>
            </a:fld>
            <a:endParaRPr lang="zh-CN" altLang="en-US"/>
          </a:p>
        </p:txBody>
      </p:sp>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10941529" y="199154"/>
            <a:ext cx="1052936" cy="271494"/>
          </a:xfrm>
          <a:prstGeom prst="rect">
            <a:avLst/>
          </a:prstGeom>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9_自定义版式">
    <p:spTree>
      <p:nvGrpSpPr>
        <p:cNvPr id="1" name=""/>
        <p:cNvGrpSpPr/>
        <p:nvPr/>
      </p:nvGrpSpPr>
      <p:grpSpPr>
        <a:xfrm>
          <a:off x="0" y="0"/>
          <a:ext cx="0" cy="0"/>
          <a:chOff x="0" y="0"/>
          <a:chExt cx="0" cy="0"/>
        </a:xfrm>
      </p:grpSpPr>
      <p:sp>
        <p:nvSpPr>
          <p:cNvPr id="5" name="标题 1"/>
          <p:cNvSpPr>
            <a:spLocks noGrp="1"/>
          </p:cNvSpPr>
          <p:nvPr>
            <p:ph type="title"/>
          </p:nvPr>
        </p:nvSpPr>
        <p:spPr>
          <a:xfrm>
            <a:off x="838200" y="365125"/>
            <a:ext cx="7772400" cy="1325563"/>
          </a:xfrm>
        </p:spPr>
        <p:txBody>
          <a:bodyPr/>
          <a:lstStyle>
            <a:lvl1pPr>
              <a:defRPr>
                <a:latin typeface="Arial" pitchFamily="34" charset="0"/>
                <a:ea typeface="黑体" pitchFamily="49" charset="-122"/>
                <a:cs typeface="Arial" pitchFamily="34" charset="0"/>
              </a:defRPr>
            </a:lvl1pPr>
          </a:lstStyle>
          <a:p>
            <a:r>
              <a:rPr lang="zh-CN" altLang="en-US" smtClean="0"/>
              <a:t>单击此处编辑母版标题样式</a:t>
            </a:r>
            <a:endParaRPr lang="zh-CN" altLang="en-US" dirty="0"/>
          </a:p>
        </p:txBody>
      </p:sp>
      <p:sp>
        <p:nvSpPr>
          <p:cNvPr id="6" name="内容占位符 2"/>
          <p:cNvSpPr>
            <a:spLocks noGrp="1"/>
          </p:cNvSpPr>
          <p:nvPr>
            <p:ph idx="1"/>
          </p:nvPr>
        </p:nvSpPr>
        <p:spPr>
          <a:xfrm>
            <a:off x="838200" y="1825625"/>
            <a:ext cx="10515600" cy="4351338"/>
          </a:xfrm>
        </p:spPr>
        <p:txBody>
          <a:bodyPr/>
          <a:lstStyle>
            <a:lvl1pPr>
              <a:defRPr>
                <a:latin typeface="Arial" pitchFamily="34" charset="0"/>
                <a:ea typeface="黑体" pitchFamily="49" charset="-122"/>
                <a:cs typeface="Arial" pitchFamily="34" charset="0"/>
              </a:defRPr>
            </a:lvl1pPr>
            <a:lvl2pPr>
              <a:defRPr>
                <a:latin typeface="Arial" pitchFamily="34" charset="0"/>
                <a:ea typeface="黑体" pitchFamily="49" charset="-122"/>
                <a:cs typeface="Arial" pitchFamily="34" charset="0"/>
              </a:defRPr>
            </a:lvl2pPr>
            <a:lvl3pPr>
              <a:defRPr>
                <a:latin typeface="Arial" pitchFamily="34" charset="0"/>
                <a:ea typeface="黑体" pitchFamily="49" charset="-122"/>
                <a:cs typeface="Arial" pitchFamily="34" charset="0"/>
              </a:defRPr>
            </a:lvl3pPr>
            <a:lvl4pPr>
              <a:defRPr>
                <a:latin typeface="Arial" pitchFamily="34" charset="0"/>
                <a:ea typeface="黑体" pitchFamily="49" charset="-122"/>
                <a:cs typeface="Arial" pitchFamily="34" charset="0"/>
              </a:defRPr>
            </a:lvl4pPr>
            <a:lvl5pPr>
              <a:defRPr>
                <a:latin typeface="Arial" pitchFamily="34" charset="0"/>
                <a:ea typeface="黑体" pitchFamily="49" charset="-122"/>
                <a:cs typeface="Arial" pitchFamily="34" charset="0"/>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7" name="日期占位符 3"/>
          <p:cNvSpPr>
            <a:spLocks noGrp="1"/>
          </p:cNvSpPr>
          <p:nvPr>
            <p:ph type="dt" sz="half" idx="10"/>
          </p:nvPr>
        </p:nvSpPr>
        <p:spPr>
          <a:xfrm>
            <a:off x="838200" y="6356350"/>
            <a:ext cx="2743200" cy="365125"/>
          </a:xfrm>
        </p:spPr>
        <p:txBody>
          <a:bodyPr/>
          <a:lstStyle/>
          <a:p>
            <a:fld id="{0C1794ED-377D-4756-9B15-73DF41E4B166}" type="datetimeFigureOut">
              <a:rPr lang="zh-CN" altLang="en-US" smtClean="0"/>
            </a:fld>
            <a:endParaRPr lang="zh-CN" altLang="en-US"/>
          </a:p>
        </p:txBody>
      </p:sp>
      <p:sp>
        <p:nvSpPr>
          <p:cNvPr id="8" name="页脚占位符 4"/>
          <p:cNvSpPr>
            <a:spLocks noGrp="1"/>
          </p:cNvSpPr>
          <p:nvPr>
            <p:ph type="ftr" sz="quarter" idx="11"/>
          </p:nvPr>
        </p:nvSpPr>
        <p:spPr>
          <a:xfrm>
            <a:off x="4038600" y="6356350"/>
            <a:ext cx="4114800" cy="365125"/>
          </a:xfrm>
        </p:spPr>
        <p:txBody>
          <a:bodyPr/>
          <a:lstStyle/>
          <a:p>
            <a:endParaRPr lang="zh-CN" altLang="en-US"/>
          </a:p>
        </p:txBody>
      </p:sp>
      <p:sp>
        <p:nvSpPr>
          <p:cNvPr id="9" name="灯片编号占位符 5"/>
          <p:cNvSpPr>
            <a:spLocks noGrp="1"/>
          </p:cNvSpPr>
          <p:nvPr>
            <p:ph type="sldNum" sz="quarter" idx="12"/>
          </p:nvPr>
        </p:nvSpPr>
        <p:spPr>
          <a:xfrm>
            <a:off x="8610600" y="6356350"/>
            <a:ext cx="2743200" cy="365125"/>
          </a:xfrm>
        </p:spPr>
        <p:txBody>
          <a:bodyPr/>
          <a:lstStyle/>
          <a:p>
            <a:fld id="{30178577-AB3E-4808-96FA-A1D5321C5E99}" type="slidenum">
              <a:rPr lang="zh-CN" altLang="en-US" smtClean="0"/>
            </a:fld>
            <a:endParaRPr lang="zh-CN" altLang="en-US"/>
          </a:p>
        </p:txBody>
      </p:sp>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10941529" y="199154"/>
            <a:ext cx="1052936" cy="271494"/>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7772400" cy="1325563"/>
          </a:xfrm>
        </p:spPr>
        <p:txBody>
          <a:bodyPr/>
          <a:lstStyle>
            <a:lvl1pPr>
              <a:defRPr>
                <a:latin typeface="Arial" pitchFamily="34" charset="0"/>
                <a:ea typeface="黑体" pitchFamily="49" charset="-122"/>
                <a:cs typeface="Arial" pitchFamily="34" charset="0"/>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lvl1pPr>
              <a:defRPr>
                <a:latin typeface="Arial" pitchFamily="34" charset="0"/>
                <a:ea typeface="黑体" pitchFamily="49" charset="-122"/>
                <a:cs typeface="Arial" pitchFamily="34" charset="0"/>
              </a:defRPr>
            </a:lvl1pPr>
            <a:lvl2pPr>
              <a:defRPr>
                <a:latin typeface="Arial" pitchFamily="34" charset="0"/>
                <a:ea typeface="黑体" pitchFamily="49" charset="-122"/>
                <a:cs typeface="Arial" pitchFamily="34" charset="0"/>
              </a:defRPr>
            </a:lvl2pPr>
            <a:lvl3pPr>
              <a:defRPr>
                <a:latin typeface="Arial" pitchFamily="34" charset="0"/>
                <a:ea typeface="黑体" pitchFamily="49" charset="-122"/>
                <a:cs typeface="Arial" pitchFamily="34" charset="0"/>
              </a:defRPr>
            </a:lvl3pPr>
            <a:lvl4pPr>
              <a:defRPr>
                <a:latin typeface="Arial" pitchFamily="34" charset="0"/>
                <a:ea typeface="黑体" pitchFamily="49" charset="-122"/>
                <a:cs typeface="Arial" pitchFamily="34" charset="0"/>
              </a:defRPr>
            </a:lvl4pPr>
            <a:lvl5pPr>
              <a:defRPr>
                <a:latin typeface="Arial" pitchFamily="34" charset="0"/>
                <a:ea typeface="黑体" pitchFamily="49" charset="-122"/>
                <a:cs typeface="Arial" pitchFamily="34" charset="0"/>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fld id="{0C1794ED-377D-4756-9B15-73DF41E4B16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178577-AB3E-4808-96FA-A1D5321C5E99}" type="slidenum">
              <a:rPr lang="zh-CN" altLang="en-US" smtClean="0"/>
            </a:fld>
            <a:endParaRPr lang="zh-CN" altLang="en-US"/>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10941529" y="199154"/>
            <a:ext cx="1052936" cy="271494"/>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4" name="剪去单角的矩形 3"/>
          <p:cNvSpPr/>
          <p:nvPr userDrawn="1"/>
        </p:nvSpPr>
        <p:spPr>
          <a:xfrm>
            <a:off x="0" y="0"/>
            <a:ext cx="12192000" cy="6858000"/>
          </a:xfrm>
          <a:prstGeom prst="snip1Rect">
            <a:avLst>
              <a:gd name="adj" fmla="val 0"/>
            </a:avLst>
          </a:prstGeom>
          <a:solidFill>
            <a:srgbClr val="0370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838200" y="2295525"/>
            <a:ext cx="10515600" cy="1325563"/>
          </a:xfrm>
        </p:spPr>
        <p:txBody>
          <a:bodyPr/>
          <a:lstStyle>
            <a:lvl1pPr algn="ctr">
              <a:defRPr>
                <a:solidFill>
                  <a:schemeClr val="bg1"/>
                </a:solidFill>
              </a:defRPr>
            </a:lvl1pPr>
          </a:lstStyle>
          <a:p>
            <a:r>
              <a:rPr lang="zh-CN" altLang="en-US" smtClean="0"/>
              <a:t>单击此处编辑母版标题样式</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7" name="矩形 6"/>
          <p:cNvSpPr/>
          <p:nvPr userDrawn="1"/>
        </p:nvSpPr>
        <p:spPr>
          <a:xfrm>
            <a:off x="0" y="0"/>
            <a:ext cx="6104964" cy="6858000"/>
          </a:xfrm>
          <a:prstGeom prst="rect">
            <a:avLst/>
          </a:prstGeom>
          <a:solidFill>
            <a:srgbClr val="0370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443754" y="365125"/>
            <a:ext cx="5513294" cy="1325563"/>
          </a:xfrm>
        </p:spPr>
        <p:txBody>
          <a:bodyPr/>
          <a:lstStyle>
            <a:lvl1pPr>
              <a:defRPr>
                <a:solidFill>
                  <a:schemeClr val="bg1"/>
                </a:solidFill>
                <a:latin typeface="Arial" pitchFamily="34" charset="0"/>
                <a:ea typeface="黑体" pitchFamily="49" charset="-122"/>
                <a:cs typeface="Arial" pitchFamily="34" charset="0"/>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6320118" y="1825625"/>
            <a:ext cx="5311588" cy="4351338"/>
          </a:xfrm>
        </p:spPr>
        <p:txBody>
          <a:bodyPr/>
          <a:lstStyle>
            <a:lvl1pPr>
              <a:defRPr>
                <a:latin typeface="Arial" pitchFamily="34" charset="0"/>
                <a:ea typeface="黑体" pitchFamily="49" charset="-122"/>
                <a:cs typeface="Arial" pitchFamily="34" charset="0"/>
              </a:defRPr>
            </a:lvl1pPr>
            <a:lvl2pPr>
              <a:defRPr>
                <a:latin typeface="Arial" pitchFamily="34" charset="0"/>
                <a:ea typeface="黑体" pitchFamily="49" charset="-122"/>
                <a:cs typeface="Arial" pitchFamily="34" charset="0"/>
              </a:defRPr>
            </a:lvl2pPr>
            <a:lvl3pPr>
              <a:defRPr>
                <a:latin typeface="Arial" pitchFamily="34" charset="0"/>
                <a:ea typeface="黑体" pitchFamily="49" charset="-122"/>
                <a:cs typeface="Arial" pitchFamily="34" charset="0"/>
              </a:defRPr>
            </a:lvl3pPr>
            <a:lvl4pPr>
              <a:defRPr>
                <a:latin typeface="Arial" pitchFamily="34" charset="0"/>
                <a:ea typeface="黑体" pitchFamily="49" charset="-122"/>
                <a:cs typeface="Arial" pitchFamily="34" charset="0"/>
              </a:defRPr>
            </a:lvl4pPr>
            <a:lvl5pPr>
              <a:defRPr>
                <a:latin typeface="Arial" pitchFamily="34" charset="0"/>
                <a:ea typeface="黑体" pitchFamily="49" charset="-122"/>
                <a:cs typeface="Arial" pitchFamily="34" charset="0"/>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fld id="{0C1794ED-377D-4756-9B15-73DF41E4B16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178577-AB3E-4808-96FA-A1D5321C5E99}" type="slidenum">
              <a:rPr lang="zh-CN" altLang="en-US" smtClean="0"/>
            </a:fld>
            <a:endParaRPr lang="zh-CN" altLang="en-US"/>
          </a:p>
        </p:txBody>
      </p:sp>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10941529" y="199154"/>
            <a:ext cx="1052936" cy="271494"/>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7" name="矩形 6"/>
          <p:cNvSpPr/>
          <p:nvPr userDrawn="1"/>
        </p:nvSpPr>
        <p:spPr>
          <a:xfrm>
            <a:off x="0" y="0"/>
            <a:ext cx="1788459" cy="6858000"/>
          </a:xfrm>
          <a:prstGeom prst="rect">
            <a:avLst/>
          </a:prstGeom>
          <a:solidFill>
            <a:srgbClr val="0370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443754" y="365125"/>
            <a:ext cx="1035422" cy="5591922"/>
          </a:xfrm>
        </p:spPr>
        <p:txBody>
          <a:bodyPr vert="eaVert"/>
          <a:lstStyle>
            <a:lvl1pPr>
              <a:defRPr>
                <a:solidFill>
                  <a:schemeClr val="bg1"/>
                </a:solidFill>
                <a:latin typeface="Arial" pitchFamily="34" charset="0"/>
                <a:ea typeface="黑体" pitchFamily="49" charset="-122"/>
                <a:cs typeface="Arial" pitchFamily="34" charset="0"/>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2232213" y="1825625"/>
            <a:ext cx="9399493" cy="4351338"/>
          </a:xfrm>
        </p:spPr>
        <p:txBody>
          <a:bodyPr/>
          <a:lstStyle>
            <a:lvl1pPr>
              <a:defRPr>
                <a:latin typeface="Arial" pitchFamily="34" charset="0"/>
                <a:ea typeface="黑体" pitchFamily="49" charset="-122"/>
                <a:cs typeface="Arial" pitchFamily="34" charset="0"/>
              </a:defRPr>
            </a:lvl1pPr>
            <a:lvl2pPr>
              <a:defRPr>
                <a:latin typeface="Arial" pitchFamily="34" charset="0"/>
                <a:ea typeface="黑体" pitchFamily="49" charset="-122"/>
                <a:cs typeface="Arial" pitchFamily="34" charset="0"/>
              </a:defRPr>
            </a:lvl2pPr>
            <a:lvl3pPr>
              <a:defRPr>
                <a:latin typeface="Arial" pitchFamily="34" charset="0"/>
                <a:ea typeface="黑体" pitchFamily="49" charset="-122"/>
                <a:cs typeface="Arial" pitchFamily="34" charset="0"/>
              </a:defRPr>
            </a:lvl3pPr>
            <a:lvl4pPr>
              <a:defRPr>
                <a:latin typeface="Arial" pitchFamily="34" charset="0"/>
                <a:ea typeface="黑体" pitchFamily="49" charset="-122"/>
                <a:cs typeface="Arial" pitchFamily="34" charset="0"/>
              </a:defRPr>
            </a:lvl4pPr>
            <a:lvl5pPr>
              <a:defRPr>
                <a:latin typeface="Arial" pitchFamily="34" charset="0"/>
                <a:ea typeface="黑体" pitchFamily="49" charset="-122"/>
                <a:cs typeface="Arial" pitchFamily="34" charset="0"/>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fld id="{0C1794ED-377D-4756-9B15-73DF41E4B16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178577-AB3E-4808-96FA-A1D5321C5E99}" type="slidenum">
              <a:rPr lang="zh-CN" altLang="en-US" smtClean="0"/>
            </a:fld>
            <a:endParaRPr lang="zh-CN" altLang="en-US"/>
          </a:p>
        </p:txBody>
      </p:sp>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10941529" y="199154"/>
            <a:ext cx="1052936" cy="271494"/>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43754" y="365125"/>
            <a:ext cx="8022514" cy="882762"/>
          </a:xfrm>
          <a:ln>
            <a:noFill/>
          </a:ln>
        </p:spPr>
        <p:txBody>
          <a:bodyPr vert="horz"/>
          <a:lstStyle>
            <a:lvl1pPr>
              <a:defRPr>
                <a:solidFill>
                  <a:srgbClr val="0370A9"/>
                </a:solidFill>
                <a:latin typeface="Arial" pitchFamily="34" charset="0"/>
                <a:ea typeface="黑体" pitchFamily="49" charset="-122"/>
                <a:cs typeface="Arial" pitchFamily="34" charset="0"/>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443755" y="1432553"/>
            <a:ext cx="11187952" cy="4871450"/>
          </a:xfrm>
        </p:spPr>
        <p:txBody>
          <a:bodyPr/>
          <a:lstStyle>
            <a:lvl1pPr>
              <a:defRPr>
                <a:latin typeface="Arial" pitchFamily="34" charset="0"/>
                <a:ea typeface="黑体" pitchFamily="49" charset="-122"/>
                <a:cs typeface="Arial" pitchFamily="34" charset="0"/>
              </a:defRPr>
            </a:lvl1pPr>
            <a:lvl2pPr>
              <a:defRPr>
                <a:latin typeface="Arial" pitchFamily="34" charset="0"/>
                <a:ea typeface="黑体" pitchFamily="49" charset="-122"/>
                <a:cs typeface="Arial" pitchFamily="34" charset="0"/>
              </a:defRPr>
            </a:lvl2pPr>
            <a:lvl3pPr>
              <a:defRPr>
                <a:latin typeface="Arial" pitchFamily="34" charset="0"/>
                <a:ea typeface="黑体" pitchFamily="49" charset="-122"/>
                <a:cs typeface="Arial" pitchFamily="34" charset="0"/>
              </a:defRPr>
            </a:lvl3pPr>
            <a:lvl4pPr>
              <a:defRPr>
                <a:latin typeface="Arial" pitchFamily="34" charset="0"/>
                <a:ea typeface="黑体" pitchFamily="49" charset="-122"/>
                <a:cs typeface="Arial" pitchFamily="34" charset="0"/>
              </a:defRPr>
            </a:lvl4pPr>
            <a:lvl5pPr>
              <a:defRPr>
                <a:latin typeface="Arial" pitchFamily="34" charset="0"/>
                <a:ea typeface="黑体" pitchFamily="49" charset="-122"/>
                <a:cs typeface="Arial" pitchFamily="34" charset="0"/>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cxnSp>
        <p:nvCxnSpPr>
          <p:cNvPr id="9" name="直接连接符 8"/>
          <p:cNvCxnSpPr/>
          <p:nvPr userDrawn="1"/>
        </p:nvCxnSpPr>
        <p:spPr>
          <a:xfrm>
            <a:off x="0" y="6673334"/>
            <a:ext cx="9684682" cy="0"/>
          </a:xfrm>
          <a:prstGeom prst="line">
            <a:avLst/>
          </a:prstGeom>
          <a:ln w="57150">
            <a:solidFill>
              <a:srgbClr val="0370A9"/>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userDrawn="1"/>
        </p:nvCxnSpPr>
        <p:spPr>
          <a:xfrm>
            <a:off x="11040035" y="6673334"/>
            <a:ext cx="1151965" cy="0"/>
          </a:xfrm>
          <a:prstGeom prst="line">
            <a:avLst/>
          </a:prstGeom>
          <a:ln w="57150">
            <a:solidFill>
              <a:srgbClr val="0370A9"/>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9869413" y="6531065"/>
            <a:ext cx="1052936" cy="271494"/>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5_小标题页">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43754" y="2651125"/>
            <a:ext cx="11352006" cy="882762"/>
          </a:xfrm>
          <a:ln>
            <a:noFill/>
          </a:ln>
        </p:spPr>
        <p:txBody>
          <a:bodyPr vert="horz"/>
          <a:lstStyle>
            <a:lvl1pPr algn="ctr">
              <a:defRPr>
                <a:solidFill>
                  <a:srgbClr val="0370A9"/>
                </a:solidFill>
                <a:latin typeface="Arial" pitchFamily="34" charset="0"/>
                <a:ea typeface="黑体" pitchFamily="49" charset="-122"/>
                <a:cs typeface="Arial" pitchFamily="34" charset="0"/>
              </a:defRPr>
            </a:lvl1pPr>
          </a:lstStyle>
          <a:p>
            <a:r>
              <a:rPr lang="zh-CN" altLang="en-US" dirty="0" smtClean="0"/>
              <a:t>单击此处编辑母版标题样式</a:t>
            </a:r>
            <a:r>
              <a:rPr lang="en-US" altLang="zh-CN" dirty="0" smtClean="0"/>
              <a:t>Gem</a:t>
            </a:r>
            <a:endParaRPr lang="zh-CN" altLang="en-US" dirty="0"/>
          </a:p>
        </p:txBody>
      </p:sp>
      <p:cxnSp>
        <p:nvCxnSpPr>
          <p:cNvPr id="9" name="直接连接符 8"/>
          <p:cNvCxnSpPr/>
          <p:nvPr userDrawn="1"/>
        </p:nvCxnSpPr>
        <p:spPr>
          <a:xfrm>
            <a:off x="0" y="6673334"/>
            <a:ext cx="9684682" cy="0"/>
          </a:xfrm>
          <a:prstGeom prst="line">
            <a:avLst/>
          </a:prstGeom>
          <a:ln w="57150">
            <a:solidFill>
              <a:srgbClr val="0370A9"/>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userDrawn="1"/>
        </p:nvCxnSpPr>
        <p:spPr>
          <a:xfrm>
            <a:off x="11040035" y="6673334"/>
            <a:ext cx="1151965" cy="0"/>
          </a:xfrm>
          <a:prstGeom prst="line">
            <a:avLst/>
          </a:prstGeom>
          <a:ln w="57150">
            <a:solidFill>
              <a:srgbClr val="0370A9"/>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9869413" y="6531065"/>
            <a:ext cx="1052936" cy="271494"/>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3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537634" y="230189"/>
            <a:ext cx="7926917" cy="600075"/>
          </a:xfrm>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lvl1pPr>
              <a:defRPr/>
            </a:lvl1pPr>
          </a:lstStyle>
          <a:p>
            <a:pPr>
              <a:defRPr/>
            </a:pPr>
            <a:r>
              <a:rPr lang="zh-CN" altLang="zh-CN"/>
              <a:t>Page </a:t>
            </a:r>
            <a:fld id="{E7EF3818-C391-46A2-976E-7F21ACB32BC4}" type="slidenum">
              <a:rPr lang="zh-CN" altLang="zh-CN"/>
            </a:fld>
            <a:endParaRPr lang="zh-CN" altLang="zh-CN" sz="1800">
              <a:solidFill>
                <a:schemeClr val="tx1"/>
              </a:solidFill>
            </a:endParaRPr>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9" Type="http://schemas.openxmlformats.org/officeDocument/2006/relationships/theme" Target="../theme/theme1.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1794ED-377D-4756-9B15-73DF41E4B16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178577-AB3E-4808-96FA-A1D5321C5E9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GI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6.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idx="1"/>
          </p:nvPr>
        </p:nvSpPr>
        <p:spPr/>
        <p:txBody>
          <a:bodyPr/>
          <a:lstStyle/>
          <a:p>
            <a:pPr>
              <a:buNone/>
            </a:pPr>
            <a:r>
              <a:rPr lang="en-US" altLang="zh-CN" dirty="0" smtClean="0"/>
              <a:t> </a:t>
            </a:r>
            <a:endParaRPr lang="zh-CN" altLang="en-US" dirty="0"/>
          </a:p>
        </p:txBody>
      </p:sp>
      <p:sp>
        <p:nvSpPr>
          <p:cNvPr id="23" name="矩形 22"/>
          <p:cNvSpPr/>
          <p:nvPr/>
        </p:nvSpPr>
        <p:spPr>
          <a:xfrm>
            <a:off x="6233899" y="1122528"/>
            <a:ext cx="1879695" cy="327546"/>
          </a:xfrm>
          <a:prstGeom prst="rect">
            <a:avLst/>
          </a:prstGeom>
        </p:spPr>
        <p:style>
          <a:lnRef idx="2">
            <a:schemeClr val="dk1"/>
          </a:lnRef>
          <a:fillRef idx="1">
            <a:schemeClr val="lt1"/>
          </a:fillRef>
          <a:effectRef idx="0">
            <a:schemeClr val="dk1"/>
          </a:effectRef>
          <a:fontRef idx="minor">
            <a:schemeClr val="dk1"/>
          </a:fontRef>
        </p:style>
        <p:txBody>
          <a:bodyPr wrap="none" anchor="ctr"/>
          <a:lstStyle/>
          <a:p>
            <a:pPr algn="ctr">
              <a:defRPr/>
            </a:pPr>
            <a:r>
              <a:rPr lang="zh-CN" altLang="en-US" sz="2000" b="1" dirty="0"/>
              <a:t>用户</a:t>
            </a:r>
          </a:p>
        </p:txBody>
      </p:sp>
      <p:grpSp>
        <p:nvGrpSpPr>
          <p:cNvPr id="24" name="Group 2087"/>
          <p:cNvGrpSpPr/>
          <p:nvPr/>
        </p:nvGrpSpPr>
        <p:grpSpPr bwMode="auto">
          <a:xfrm>
            <a:off x="1918647" y="1150961"/>
            <a:ext cx="8360393" cy="4707340"/>
            <a:chOff x="1344" y="1104"/>
            <a:chExt cx="2784" cy="2832"/>
          </a:xfrm>
        </p:grpSpPr>
        <p:sp>
          <p:nvSpPr>
            <p:cNvPr id="25" name="Rectangle 2060" descr="蓝色砂纸"/>
            <p:cNvSpPr>
              <a:spLocks noChangeArrowheads="1"/>
            </p:cNvSpPr>
            <p:nvPr/>
          </p:nvSpPr>
          <p:spPr bwMode="auto">
            <a:xfrm>
              <a:off x="1344" y="1104"/>
              <a:ext cx="576" cy="192"/>
            </a:xfrm>
            <a:prstGeom prst="rect">
              <a:avLst/>
            </a:prstGeom>
          </p:spPr>
          <p:style>
            <a:lnRef idx="2">
              <a:schemeClr val="dk1"/>
            </a:lnRef>
            <a:fillRef idx="1">
              <a:schemeClr val="lt1"/>
            </a:fillRef>
            <a:effectRef idx="0">
              <a:schemeClr val="dk1"/>
            </a:effectRef>
            <a:fontRef idx="minor">
              <a:schemeClr val="dk1"/>
            </a:fontRef>
          </p:style>
          <p:txBody>
            <a:bodyPr wrap="none" anchor="ctr"/>
            <a:lstStyle/>
            <a:p>
              <a:pPr algn="ctr">
                <a:defRPr/>
              </a:pPr>
              <a:r>
                <a:rPr lang="zh-CN" altLang="en-US" sz="2000" b="1" dirty="0"/>
                <a:t>用户</a:t>
              </a:r>
            </a:p>
          </p:txBody>
        </p:sp>
        <p:sp>
          <p:nvSpPr>
            <p:cNvPr id="26" name="Rectangle 2062" descr="蓝色砂纸"/>
            <p:cNvSpPr>
              <a:spLocks noChangeArrowheads="1"/>
            </p:cNvSpPr>
            <p:nvPr/>
          </p:nvSpPr>
          <p:spPr bwMode="auto">
            <a:xfrm>
              <a:off x="2112" y="1104"/>
              <a:ext cx="576" cy="192"/>
            </a:xfrm>
            <a:prstGeom prst="rect">
              <a:avLst/>
            </a:prstGeom>
          </p:spPr>
          <p:style>
            <a:lnRef idx="2">
              <a:schemeClr val="dk1"/>
            </a:lnRef>
            <a:fillRef idx="1">
              <a:schemeClr val="lt1"/>
            </a:fillRef>
            <a:effectRef idx="0">
              <a:schemeClr val="dk1"/>
            </a:effectRef>
            <a:fontRef idx="minor">
              <a:schemeClr val="dk1"/>
            </a:fontRef>
          </p:style>
          <p:txBody>
            <a:bodyPr wrap="none" anchor="ctr"/>
            <a:lstStyle/>
            <a:p>
              <a:pPr algn="ctr">
                <a:defRPr/>
              </a:pPr>
              <a:r>
                <a:rPr lang="zh-CN" altLang="en-US" sz="2000" b="1" dirty="0"/>
                <a:t>用户</a:t>
              </a:r>
            </a:p>
          </p:txBody>
        </p:sp>
        <p:sp>
          <p:nvSpPr>
            <p:cNvPr id="27" name="AutoShape 2065" descr="蓝色砂纸"/>
            <p:cNvSpPr>
              <a:spLocks noChangeArrowheads="1"/>
            </p:cNvSpPr>
            <p:nvPr/>
          </p:nvSpPr>
          <p:spPr bwMode="auto">
            <a:xfrm>
              <a:off x="1872" y="1536"/>
              <a:ext cx="960" cy="336"/>
            </a:xfrm>
            <a:prstGeom prst="roundRect">
              <a:avLst>
                <a:gd name="adj" fmla="val 16667"/>
              </a:avLst>
            </a:prstGeom>
          </p:spPr>
          <p:style>
            <a:lnRef idx="2">
              <a:schemeClr val="dk1"/>
            </a:lnRef>
            <a:fillRef idx="1">
              <a:schemeClr val="lt1"/>
            </a:fillRef>
            <a:effectRef idx="0">
              <a:schemeClr val="dk1"/>
            </a:effectRef>
            <a:fontRef idx="minor">
              <a:schemeClr val="dk1"/>
            </a:fontRef>
          </p:style>
          <p:txBody>
            <a:bodyPr wrap="none" anchor="ctr"/>
            <a:lstStyle/>
            <a:p>
              <a:pPr algn="ctr">
                <a:defRPr/>
              </a:pPr>
              <a:r>
                <a:rPr lang="zh-CN" altLang="en-US" sz="2000" b="1" dirty="0"/>
                <a:t>应用系统</a:t>
              </a:r>
            </a:p>
          </p:txBody>
        </p:sp>
        <p:sp>
          <p:nvSpPr>
            <p:cNvPr id="28" name="AutoShape 2066" descr="蓝色砂纸"/>
            <p:cNvSpPr>
              <a:spLocks noChangeArrowheads="1"/>
            </p:cNvSpPr>
            <p:nvPr/>
          </p:nvSpPr>
          <p:spPr bwMode="auto">
            <a:xfrm>
              <a:off x="1872" y="2016"/>
              <a:ext cx="960" cy="336"/>
            </a:xfrm>
            <a:prstGeom prst="roundRect">
              <a:avLst>
                <a:gd name="adj" fmla="val 16667"/>
              </a:avLst>
            </a:prstGeom>
          </p:spPr>
          <p:style>
            <a:lnRef idx="2">
              <a:schemeClr val="dk1"/>
            </a:lnRef>
            <a:fillRef idx="1">
              <a:schemeClr val="lt1"/>
            </a:fillRef>
            <a:effectRef idx="0">
              <a:schemeClr val="dk1"/>
            </a:effectRef>
            <a:fontRef idx="minor">
              <a:schemeClr val="dk1"/>
            </a:fontRef>
          </p:style>
          <p:txBody>
            <a:bodyPr wrap="none" anchor="ctr"/>
            <a:lstStyle/>
            <a:p>
              <a:pPr algn="ctr">
                <a:defRPr/>
              </a:pPr>
              <a:r>
                <a:rPr lang="zh-CN" altLang="en-US" sz="2000" b="1" dirty="0"/>
                <a:t>应用开发工具</a:t>
              </a:r>
            </a:p>
          </p:txBody>
        </p:sp>
        <p:sp>
          <p:nvSpPr>
            <p:cNvPr id="29" name="AutoShape 2067" descr="蓝色砂纸"/>
            <p:cNvSpPr>
              <a:spLocks noChangeArrowheads="1"/>
            </p:cNvSpPr>
            <p:nvPr/>
          </p:nvSpPr>
          <p:spPr bwMode="auto">
            <a:xfrm>
              <a:off x="1824" y="2448"/>
              <a:ext cx="1153" cy="336"/>
            </a:xfrm>
            <a:prstGeom prst="roundRect">
              <a:avLst>
                <a:gd name="adj" fmla="val 16667"/>
              </a:avLst>
            </a:prstGeom>
          </p:spPr>
          <p:style>
            <a:lnRef idx="2">
              <a:schemeClr val="dk1"/>
            </a:lnRef>
            <a:fillRef idx="1">
              <a:schemeClr val="lt1"/>
            </a:fillRef>
            <a:effectRef idx="0">
              <a:schemeClr val="dk1"/>
            </a:effectRef>
            <a:fontRef idx="minor">
              <a:schemeClr val="dk1"/>
            </a:fontRef>
          </p:style>
          <p:txBody>
            <a:bodyPr wrap="none" anchor="ctr"/>
            <a:lstStyle/>
            <a:p>
              <a:pPr algn="ctr">
                <a:defRPr/>
              </a:pPr>
              <a:r>
                <a:rPr lang="zh-CN" altLang="en-US" sz="2000" b="1" dirty="0"/>
                <a:t>数据库管理系统</a:t>
              </a:r>
            </a:p>
          </p:txBody>
        </p:sp>
        <p:sp>
          <p:nvSpPr>
            <p:cNvPr id="30" name="AutoShape 2068" descr="蓝色砂纸"/>
            <p:cNvSpPr>
              <a:spLocks noChangeArrowheads="1"/>
            </p:cNvSpPr>
            <p:nvPr/>
          </p:nvSpPr>
          <p:spPr bwMode="auto">
            <a:xfrm>
              <a:off x="1872" y="2928"/>
              <a:ext cx="960" cy="336"/>
            </a:xfrm>
            <a:prstGeom prst="roundRect">
              <a:avLst>
                <a:gd name="adj" fmla="val 16667"/>
              </a:avLst>
            </a:prstGeom>
          </p:spPr>
          <p:style>
            <a:lnRef idx="2">
              <a:schemeClr val="dk1"/>
            </a:lnRef>
            <a:fillRef idx="1">
              <a:schemeClr val="lt1"/>
            </a:fillRef>
            <a:effectRef idx="0">
              <a:schemeClr val="dk1"/>
            </a:effectRef>
            <a:fontRef idx="minor">
              <a:schemeClr val="dk1"/>
            </a:fontRef>
          </p:style>
          <p:txBody>
            <a:bodyPr wrap="none" anchor="ctr"/>
            <a:lstStyle/>
            <a:p>
              <a:pPr algn="ctr">
                <a:defRPr/>
              </a:pPr>
              <a:r>
                <a:rPr lang="zh-CN" altLang="en-US" sz="2000" b="1" dirty="0"/>
                <a:t>操作系统</a:t>
              </a:r>
            </a:p>
          </p:txBody>
        </p:sp>
        <p:sp>
          <p:nvSpPr>
            <p:cNvPr id="31" name="AutoShape 2069" descr="蓝色砂纸"/>
            <p:cNvSpPr>
              <a:spLocks noChangeArrowheads="1"/>
            </p:cNvSpPr>
            <p:nvPr/>
          </p:nvSpPr>
          <p:spPr bwMode="auto">
            <a:xfrm>
              <a:off x="3120" y="2448"/>
              <a:ext cx="1008" cy="336"/>
            </a:xfrm>
            <a:prstGeom prst="roundRect">
              <a:avLst>
                <a:gd name="adj" fmla="val 16667"/>
              </a:avLst>
            </a:prstGeom>
          </p:spPr>
          <p:style>
            <a:lnRef idx="2">
              <a:schemeClr val="dk1"/>
            </a:lnRef>
            <a:fillRef idx="1">
              <a:schemeClr val="lt1"/>
            </a:fillRef>
            <a:effectRef idx="0">
              <a:schemeClr val="dk1"/>
            </a:effectRef>
            <a:fontRef idx="minor">
              <a:schemeClr val="dk1"/>
            </a:fontRef>
          </p:style>
          <p:txBody>
            <a:bodyPr wrap="none" anchor="ctr"/>
            <a:lstStyle/>
            <a:p>
              <a:pPr algn="ctr">
                <a:defRPr/>
              </a:pPr>
              <a:r>
                <a:rPr lang="zh-CN" altLang="en-US" sz="2000" b="1" dirty="0"/>
                <a:t>数据库管理员</a:t>
              </a:r>
            </a:p>
          </p:txBody>
        </p:sp>
        <p:sp>
          <p:nvSpPr>
            <p:cNvPr id="32" name="AutoShape 2070" descr="蓝色砂纸"/>
            <p:cNvSpPr>
              <a:spLocks noChangeArrowheads="1"/>
            </p:cNvSpPr>
            <p:nvPr/>
          </p:nvSpPr>
          <p:spPr bwMode="auto">
            <a:xfrm>
              <a:off x="1968" y="3456"/>
              <a:ext cx="770" cy="480"/>
            </a:xfrm>
            <a:prstGeom prst="can">
              <a:avLst>
                <a:gd name="adj" fmla="val 25000"/>
              </a:avLst>
            </a:prstGeom>
          </p:spPr>
          <p:style>
            <a:lnRef idx="2">
              <a:schemeClr val="dk1"/>
            </a:lnRef>
            <a:fillRef idx="1">
              <a:schemeClr val="lt1"/>
            </a:fillRef>
            <a:effectRef idx="0">
              <a:schemeClr val="dk1"/>
            </a:effectRef>
            <a:fontRef idx="minor">
              <a:schemeClr val="dk1"/>
            </a:fontRef>
          </p:style>
          <p:txBody>
            <a:bodyPr wrap="none" anchor="ctr"/>
            <a:lstStyle/>
            <a:p>
              <a:pPr algn="ctr">
                <a:defRPr/>
              </a:pPr>
              <a:r>
                <a:rPr lang="zh-CN" altLang="en-US" sz="2000" b="1" dirty="0"/>
                <a:t>数据库</a:t>
              </a:r>
            </a:p>
          </p:txBody>
        </p:sp>
        <p:sp>
          <p:nvSpPr>
            <p:cNvPr id="33" name="Line 2071"/>
            <p:cNvSpPr>
              <a:spLocks noChangeShapeType="1"/>
            </p:cNvSpPr>
            <p:nvPr/>
          </p:nvSpPr>
          <p:spPr bwMode="auto">
            <a:xfrm>
              <a:off x="1824" y="1296"/>
              <a:ext cx="192" cy="240"/>
            </a:xfrm>
            <a:prstGeom prst="line">
              <a:avLst/>
            </a:prstGeom>
            <a:ln w="28575">
              <a:solidFill>
                <a:schemeClr val="tx1"/>
              </a:solidFill>
              <a:tailEnd type="triangle" w="med" len="med"/>
            </a:ln>
          </p:spPr>
          <p:style>
            <a:lnRef idx="1">
              <a:schemeClr val="dk1"/>
            </a:lnRef>
            <a:fillRef idx="0">
              <a:schemeClr val="dk1"/>
            </a:fillRef>
            <a:effectRef idx="0">
              <a:schemeClr val="dk1"/>
            </a:effectRef>
            <a:fontRef idx="minor">
              <a:schemeClr val="tx1"/>
            </a:fontRef>
          </p:style>
          <p:txBody>
            <a:bodyPr wrap="none" anchor="ctr"/>
            <a:lstStyle/>
            <a:p>
              <a:pPr>
                <a:defRPr/>
              </a:pPr>
              <a:endParaRPr lang="zh-CN" altLang="en-US" b="1"/>
            </a:p>
          </p:txBody>
        </p:sp>
        <p:sp>
          <p:nvSpPr>
            <p:cNvPr id="34" name="Line 2072"/>
            <p:cNvSpPr>
              <a:spLocks noChangeShapeType="1"/>
            </p:cNvSpPr>
            <p:nvPr/>
          </p:nvSpPr>
          <p:spPr bwMode="auto">
            <a:xfrm>
              <a:off x="2400" y="1296"/>
              <a:ext cx="0" cy="240"/>
            </a:xfrm>
            <a:prstGeom prst="line">
              <a:avLst/>
            </a:prstGeom>
            <a:ln w="28575">
              <a:tailEnd type="triangle" w="med" len="med"/>
            </a:ln>
          </p:spPr>
          <p:style>
            <a:lnRef idx="1">
              <a:schemeClr val="dk1"/>
            </a:lnRef>
            <a:fillRef idx="0">
              <a:schemeClr val="dk1"/>
            </a:fillRef>
            <a:effectRef idx="0">
              <a:schemeClr val="dk1"/>
            </a:effectRef>
            <a:fontRef idx="minor">
              <a:schemeClr val="tx1"/>
            </a:fontRef>
          </p:style>
          <p:txBody>
            <a:bodyPr wrap="none" anchor="ctr"/>
            <a:lstStyle/>
            <a:p>
              <a:pPr>
                <a:defRPr/>
              </a:pPr>
              <a:endParaRPr lang="zh-CN" altLang="en-US" b="1"/>
            </a:p>
          </p:txBody>
        </p:sp>
        <p:sp>
          <p:nvSpPr>
            <p:cNvPr id="35" name="Line 2073"/>
            <p:cNvSpPr>
              <a:spLocks noChangeShapeType="1"/>
            </p:cNvSpPr>
            <p:nvPr/>
          </p:nvSpPr>
          <p:spPr bwMode="auto">
            <a:xfrm flipH="1">
              <a:off x="2688" y="1296"/>
              <a:ext cx="384" cy="240"/>
            </a:xfrm>
            <a:prstGeom prst="line">
              <a:avLst/>
            </a:prstGeom>
            <a:ln w="28575">
              <a:tailEnd type="triangle" w="med" len="med"/>
            </a:ln>
          </p:spPr>
          <p:style>
            <a:lnRef idx="1">
              <a:schemeClr val="dk1"/>
            </a:lnRef>
            <a:fillRef idx="0">
              <a:schemeClr val="dk1"/>
            </a:fillRef>
            <a:effectRef idx="0">
              <a:schemeClr val="dk1"/>
            </a:effectRef>
            <a:fontRef idx="minor">
              <a:schemeClr val="tx1"/>
            </a:fontRef>
          </p:style>
          <p:txBody>
            <a:bodyPr wrap="none" anchor="ctr"/>
            <a:lstStyle/>
            <a:p>
              <a:pPr>
                <a:defRPr/>
              </a:pPr>
              <a:endParaRPr lang="zh-CN" altLang="en-US" b="1" dirty="0"/>
            </a:p>
          </p:txBody>
        </p:sp>
        <p:sp>
          <p:nvSpPr>
            <p:cNvPr id="36" name="Line 2074"/>
            <p:cNvSpPr>
              <a:spLocks noChangeShapeType="1"/>
            </p:cNvSpPr>
            <p:nvPr/>
          </p:nvSpPr>
          <p:spPr bwMode="auto">
            <a:xfrm>
              <a:off x="2352" y="1872"/>
              <a:ext cx="0" cy="144"/>
            </a:xfrm>
            <a:prstGeom prst="line">
              <a:avLst/>
            </a:prstGeom>
            <a:ln w="28575"/>
          </p:spPr>
          <p:style>
            <a:lnRef idx="1">
              <a:schemeClr val="dk1"/>
            </a:lnRef>
            <a:fillRef idx="0">
              <a:schemeClr val="dk1"/>
            </a:fillRef>
            <a:effectRef idx="0">
              <a:schemeClr val="dk1"/>
            </a:effectRef>
            <a:fontRef idx="minor">
              <a:schemeClr val="tx1"/>
            </a:fontRef>
          </p:style>
          <p:txBody>
            <a:bodyPr wrap="none" anchor="ctr"/>
            <a:lstStyle/>
            <a:p>
              <a:pPr>
                <a:defRPr/>
              </a:pPr>
              <a:endParaRPr lang="zh-CN" altLang="en-US" b="1"/>
            </a:p>
          </p:txBody>
        </p:sp>
        <p:sp>
          <p:nvSpPr>
            <p:cNvPr id="37" name="Line 2075"/>
            <p:cNvSpPr>
              <a:spLocks noChangeShapeType="1"/>
            </p:cNvSpPr>
            <p:nvPr/>
          </p:nvSpPr>
          <p:spPr bwMode="auto">
            <a:xfrm>
              <a:off x="2352" y="2352"/>
              <a:ext cx="0" cy="96"/>
            </a:xfrm>
            <a:prstGeom prst="line">
              <a:avLst/>
            </a:prstGeom>
            <a:ln w="28575"/>
          </p:spPr>
          <p:style>
            <a:lnRef idx="1">
              <a:schemeClr val="dk1"/>
            </a:lnRef>
            <a:fillRef idx="0">
              <a:schemeClr val="dk1"/>
            </a:fillRef>
            <a:effectRef idx="0">
              <a:schemeClr val="dk1"/>
            </a:effectRef>
            <a:fontRef idx="minor">
              <a:schemeClr val="tx1"/>
            </a:fontRef>
          </p:style>
          <p:txBody>
            <a:bodyPr wrap="none" anchor="ctr"/>
            <a:lstStyle/>
            <a:p>
              <a:pPr>
                <a:defRPr/>
              </a:pPr>
              <a:endParaRPr lang="zh-CN" altLang="en-US" b="1"/>
            </a:p>
          </p:txBody>
        </p:sp>
        <p:sp>
          <p:nvSpPr>
            <p:cNvPr id="38" name="Line 2076"/>
            <p:cNvSpPr>
              <a:spLocks noChangeShapeType="1"/>
            </p:cNvSpPr>
            <p:nvPr/>
          </p:nvSpPr>
          <p:spPr bwMode="auto">
            <a:xfrm>
              <a:off x="2352" y="2784"/>
              <a:ext cx="0" cy="144"/>
            </a:xfrm>
            <a:prstGeom prst="line">
              <a:avLst/>
            </a:prstGeom>
            <a:ln w="28575"/>
          </p:spPr>
          <p:style>
            <a:lnRef idx="1">
              <a:schemeClr val="dk1"/>
            </a:lnRef>
            <a:fillRef idx="0">
              <a:schemeClr val="dk1"/>
            </a:fillRef>
            <a:effectRef idx="0">
              <a:schemeClr val="dk1"/>
            </a:effectRef>
            <a:fontRef idx="minor">
              <a:schemeClr val="tx1"/>
            </a:fontRef>
          </p:style>
          <p:txBody>
            <a:bodyPr wrap="none" anchor="ctr"/>
            <a:lstStyle/>
            <a:p>
              <a:pPr>
                <a:defRPr/>
              </a:pPr>
              <a:endParaRPr lang="zh-CN" altLang="en-US" b="1"/>
            </a:p>
          </p:txBody>
        </p:sp>
        <p:sp>
          <p:nvSpPr>
            <p:cNvPr id="39" name="Line 2077"/>
            <p:cNvSpPr>
              <a:spLocks noChangeShapeType="1"/>
            </p:cNvSpPr>
            <p:nvPr/>
          </p:nvSpPr>
          <p:spPr bwMode="auto">
            <a:xfrm>
              <a:off x="2352" y="3264"/>
              <a:ext cx="0" cy="192"/>
            </a:xfrm>
            <a:prstGeom prst="line">
              <a:avLst/>
            </a:prstGeom>
            <a:ln w="28575"/>
          </p:spPr>
          <p:style>
            <a:lnRef idx="1">
              <a:schemeClr val="dk1"/>
            </a:lnRef>
            <a:fillRef idx="0">
              <a:schemeClr val="dk1"/>
            </a:fillRef>
            <a:effectRef idx="0">
              <a:schemeClr val="dk1"/>
            </a:effectRef>
            <a:fontRef idx="minor">
              <a:schemeClr val="tx1"/>
            </a:fontRef>
          </p:style>
          <p:txBody>
            <a:bodyPr wrap="none" anchor="ctr"/>
            <a:lstStyle/>
            <a:p>
              <a:pPr>
                <a:defRPr/>
              </a:pPr>
              <a:endParaRPr lang="zh-CN" altLang="en-US" b="1"/>
            </a:p>
          </p:txBody>
        </p:sp>
        <p:sp>
          <p:nvSpPr>
            <p:cNvPr id="40" name="Line 2078"/>
            <p:cNvSpPr>
              <a:spLocks noChangeShapeType="1"/>
            </p:cNvSpPr>
            <p:nvPr/>
          </p:nvSpPr>
          <p:spPr bwMode="auto">
            <a:xfrm flipH="1">
              <a:off x="2976" y="2592"/>
              <a:ext cx="144" cy="0"/>
            </a:xfrm>
            <a:prstGeom prst="line">
              <a:avLst/>
            </a:prstGeom>
            <a:ln w="28575">
              <a:tailEnd type="triangle" w="med" len="med"/>
            </a:ln>
          </p:spPr>
          <p:style>
            <a:lnRef idx="1">
              <a:schemeClr val="dk1"/>
            </a:lnRef>
            <a:fillRef idx="0">
              <a:schemeClr val="dk1"/>
            </a:fillRef>
            <a:effectRef idx="0">
              <a:schemeClr val="dk1"/>
            </a:effectRef>
            <a:fontRef idx="minor">
              <a:schemeClr val="tx1"/>
            </a:fontRef>
          </p:style>
          <p:txBody>
            <a:bodyPr wrap="none" anchor="ctr"/>
            <a:lstStyle/>
            <a:p>
              <a:pPr>
                <a:defRPr/>
              </a:pPr>
              <a:endParaRPr lang="zh-CN" altLang="en-US" b="1"/>
            </a:p>
          </p:txBody>
        </p:sp>
        <p:sp>
          <p:nvSpPr>
            <p:cNvPr id="41" name="Line 2079"/>
            <p:cNvSpPr>
              <a:spLocks noChangeShapeType="1"/>
            </p:cNvSpPr>
            <p:nvPr/>
          </p:nvSpPr>
          <p:spPr bwMode="auto">
            <a:xfrm flipH="1">
              <a:off x="2832" y="3120"/>
              <a:ext cx="672" cy="0"/>
            </a:xfrm>
            <a:prstGeom prst="line">
              <a:avLst/>
            </a:prstGeom>
            <a:ln w="28575">
              <a:tailEnd type="triangle" w="med" len="med"/>
            </a:ln>
          </p:spPr>
          <p:style>
            <a:lnRef idx="1">
              <a:schemeClr val="dk1"/>
            </a:lnRef>
            <a:fillRef idx="0">
              <a:schemeClr val="dk1"/>
            </a:fillRef>
            <a:effectRef idx="0">
              <a:schemeClr val="dk1"/>
            </a:effectRef>
            <a:fontRef idx="minor">
              <a:schemeClr val="tx1"/>
            </a:fontRef>
          </p:style>
          <p:txBody>
            <a:bodyPr wrap="none" anchor="ctr"/>
            <a:lstStyle/>
            <a:p>
              <a:pPr>
                <a:defRPr/>
              </a:pPr>
              <a:endParaRPr lang="zh-CN" altLang="en-US" b="1"/>
            </a:p>
          </p:txBody>
        </p:sp>
        <p:sp>
          <p:nvSpPr>
            <p:cNvPr id="42" name="Line 2081"/>
            <p:cNvSpPr>
              <a:spLocks noChangeShapeType="1"/>
            </p:cNvSpPr>
            <p:nvPr/>
          </p:nvSpPr>
          <p:spPr bwMode="auto">
            <a:xfrm>
              <a:off x="3504" y="2784"/>
              <a:ext cx="0" cy="336"/>
            </a:xfrm>
            <a:prstGeom prst="line">
              <a:avLst/>
            </a:prstGeom>
            <a:ln w="28575"/>
          </p:spPr>
          <p:style>
            <a:lnRef idx="1">
              <a:schemeClr val="dk1"/>
            </a:lnRef>
            <a:fillRef idx="0">
              <a:schemeClr val="dk1"/>
            </a:fillRef>
            <a:effectRef idx="0">
              <a:schemeClr val="dk1"/>
            </a:effectRef>
            <a:fontRef idx="minor">
              <a:schemeClr val="tx1"/>
            </a:fontRef>
          </p:style>
          <p:txBody>
            <a:bodyPr wrap="none" anchor="ctr"/>
            <a:lstStyle/>
            <a:p>
              <a:pPr>
                <a:defRPr/>
              </a:pPr>
              <a:endParaRPr lang="zh-CN" altLang="en-US" b="1"/>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linds(horizontal)">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latin typeface="Arial"/>
              </a:rPr>
              <a:t>数据管理技术的发展阶段</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Arial" charset="0"/>
                <a:ea typeface="宋体" charset="-122"/>
              </a:rPr>
              <a:t>数据管理技术的发展阶段</a:t>
            </a:r>
            <a:endParaRPr lang="zh-CN" altLang="en-US" dirty="0"/>
          </a:p>
        </p:txBody>
      </p:sp>
      <p:sp>
        <p:nvSpPr>
          <p:cNvPr id="3" name="内容占位符 2"/>
          <p:cNvSpPr>
            <a:spLocks noGrp="1"/>
          </p:cNvSpPr>
          <p:nvPr>
            <p:ph idx="1"/>
          </p:nvPr>
        </p:nvSpPr>
        <p:spPr/>
        <p:txBody>
          <a:bodyPr/>
          <a:lstStyle/>
          <a:p>
            <a:pPr lvl="1"/>
            <a:r>
              <a:rPr lang="zh-CN" altLang="en-US" sz="2800" dirty="0" smtClean="0">
                <a:latin typeface="+mn-ea"/>
                <a:ea typeface="+mn-ea"/>
              </a:rPr>
              <a:t>人工阶段</a:t>
            </a:r>
            <a:endParaRPr lang="en-US" altLang="zh-CN" sz="2800" dirty="0" smtClean="0">
              <a:latin typeface="+mn-ea"/>
              <a:ea typeface="+mn-ea"/>
            </a:endParaRPr>
          </a:p>
          <a:p>
            <a:pPr lvl="1"/>
            <a:r>
              <a:rPr lang="zh-CN" altLang="en-US" sz="2800" dirty="0" smtClean="0">
                <a:latin typeface="+mn-ea"/>
                <a:ea typeface="+mn-ea"/>
              </a:rPr>
              <a:t>文件</a:t>
            </a:r>
            <a:r>
              <a:rPr lang="zh-CN" altLang="en-US" sz="2800" dirty="0" smtClean="0">
                <a:latin typeface="+mn-ea"/>
              </a:rPr>
              <a:t>阶段</a:t>
            </a:r>
            <a:endParaRPr lang="en-US" altLang="zh-CN" sz="2800" dirty="0" smtClean="0">
              <a:latin typeface="+mn-ea"/>
              <a:ea typeface="+mn-ea"/>
            </a:endParaRPr>
          </a:p>
          <a:p>
            <a:pPr lvl="1"/>
            <a:r>
              <a:rPr lang="zh-CN" altLang="en-US" sz="2800" dirty="0" smtClean="0">
                <a:latin typeface="+mn-ea"/>
                <a:ea typeface="+mn-ea"/>
              </a:rPr>
              <a:t>数据库系统</a:t>
            </a:r>
            <a:r>
              <a:rPr lang="zh-CN" altLang="en-US" sz="2800" dirty="0" smtClean="0">
                <a:latin typeface="+mn-ea"/>
              </a:rPr>
              <a:t>阶段</a:t>
            </a:r>
            <a:endParaRPr lang="en-US" altLang="zh-CN" sz="2800" dirty="0" smtClean="0">
              <a:latin typeface="+mn-ea"/>
              <a:ea typeface="+mn-ea"/>
            </a:endParaRPr>
          </a:p>
          <a:p>
            <a:endParaRPr lang="zh-CN" altLang="en-US" dirty="0">
              <a:latin typeface="+mn-ea"/>
              <a:ea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n-ea"/>
                <a:ea typeface="+mn-ea"/>
              </a:rPr>
              <a:t>人工阶段</a:t>
            </a:r>
            <a:endParaRPr lang="zh-CN" altLang="en-US" dirty="0">
              <a:latin typeface="+mn-ea"/>
              <a:ea typeface="+mn-ea"/>
            </a:endParaRPr>
          </a:p>
        </p:txBody>
      </p:sp>
      <p:sp>
        <p:nvSpPr>
          <p:cNvPr id="3" name="内容占位符 2"/>
          <p:cNvSpPr>
            <a:spLocks noGrp="1"/>
          </p:cNvSpPr>
          <p:nvPr>
            <p:ph idx="1"/>
          </p:nvPr>
        </p:nvSpPr>
        <p:spPr/>
        <p:txBody>
          <a:bodyPr>
            <a:normAutofit/>
          </a:bodyPr>
          <a:lstStyle/>
          <a:p>
            <a:pPr eaLnBrk="0" hangingPunct="0">
              <a:lnSpc>
                <a:spcPct val="150000"/>
              </a:lnSpc>
              <a:spcBef>
                <a:spcPts val="0"/>
              </a:spcBef>
              <a:buNone/>
            </a:pPr>
            <a:r>
              <a:rPr lang="en-US" altLang="zh-CN" sz="2400" b="1" dirty="0" smtClean="0">
                <a:latin typeface="+mn-ea"/>
                <a:ea typeface="+mn-ea"/>
              </a:rPr>
              <a:t>1.</a:t>
            </a:r>
            <a:r>
              <a:rPr lang="zh-CN" altLang="en-US" sz="2400" b="1" dirty="0" smtClean="0">
                <a:latin typeface="+mn-ea"/>
                <a:ea typeface="+mn-ea"/>
              </a:rPr>
              <a:t>背景</a:t>
            </a:r>
            <a:endParaRPr lang="zh-CN" altLang="en-US" sz="2400" b="1" dirty="0" smtClean="0">
              <a:latin typeface="+mn-ea"/>
              <a:ea typeface="+mn-ea"/>
            </a:endParaRPr>
          </a:p>
          <a:p>
            <a:pPr marL="971550" lvl="1" indent="-514350" eaLnBrk="0" hangingPunct="0">
              <a:lnSpc>
                <a:spcPct val="150000"/>
              </a:lnSpc>
              <a:spcBef>
                <a:spcPts val="0"/>
              </a:spcBef>
              <a:buFont typeface="+mj-lt"/>
              <a:buAutoNum type="alphaLcParenR"/>
            </a:pPr>
            <a:r>
              <a:rPr lang="zh-CN" altLang="en-US" dirty="0" smtClean="0">
                <a:latin typeface="+mn-ea"/>
                <a:ea typeface="+mn-ea"/>
              </a:rPr>
              <a:t>时间：</a:t>
            </a:r>
            <a:r>
              <a:rPr lang="en-US" altLang="zh-CN" dirty="0" smtClean="0">
                <a:latin typeface="+mn-ea"/>
                <a:ea typeface="+mn-ea"/>
              </a:rPr>
              <a:t>50</a:t>
            </a:r>
            <a:r>
              <a:rPr lang="zh-CN" altLang="en-US" dirty="0" smtClean="0">
                <a:latin typeface="+mn-ea"/>
                <a:ea typeface="+mn-ea"/>
              </a:rPr>
              <a:t>年代中期以前</a:t>
            </a:r>
            <a:endParaRPr lang="zh-CN" altLang="en-US" dirty="0" smtClean="0">
              <a:latin typeface="+mn-ea"/>
              <a:ea typeface="+mn-ea"/>
            </a:endParaRPr>
          </a:p>
          <a:p>
            <a:pPr marL="971550" lvl="1" indent="-514350" eaLnBrk="0" hangingPunct="0">
              <a:lnSpc>
                <a:spcPct val="150000"/>
              </a:lnSpc>
              <a:spcBef>
                <a:spcPts val="0"/>
              </a:spcBef>
              <a:buFont typeface="+mj-lt"/>
              <a:buAutoNum type="alphaLcParenR"/>
            </a:pPr>
            <a:r>
              <a:rPr lang="zh-CN" altLang="en-US" dirty="0" smtClean="0">
                <a:latin typeface="+mn-ea"/>
                <a:ea typeface="+mn-ea"/>
              </a:rPr>
              <a:t>硬件：磁带、纸带，无磁盘</a:t>
            </a:r>
            <a:endParaRPr lang="zh-CN" altLang="en-US" dirty="0" smtClean="0">
              <a:latin typeface="+mn-ea"/>
              <a:ea typeface="+mn-ea"/>
            </a:endParaRPr>
          </a:p>
          <a:p>
            <a:pPr marL="971550" lvl="1" indent="-514350" eaLnBrk="0" hangingPunct="0">
              <a:lnSpc>
                <a:spcPct val="150000"/>
              </a:lnSpc>
              <a:spcBef>
                <a:spcPts val="0"/>
              </a:spcBef>
              <a:buFont typeface="+mj-lt"/>
              <a:buAutoNum type="alphaLcParenR"/>
            </a:pPr>
            <a:r>
              <a:rPr lang="zh-CN" altLang="en-US" dirty="0" smtClean="0">
                <a:latin typeface="+mn-ea"/>
                <a:ea typeface="+mn-ea"/>
              </a:rPr>
              <a:t>软件：无操作系统和管理软件</a:t>
            </a:r>
            <a:endParaRPr lang="zh-CN" altLang="en-US" dirty="0" smtClean="0">
              <a:latin typeface="+mn-ea"/>
              <a:ea typeface="+mn-ea"/>
            </a:endParaRPr>
          </a:p>
          <a:p>
            <a:pPr marL="971550" lvl="1" indent="-514350" eaLnBrk="0" hangingPunct="0">
              <a:lnSpc>
                <a:spcPct val="150000"/>
              </a:lnSpc>
              <a:spcBef>
                <a:spcPts val="0"/>
              </a:spcBef>
              <a:buFont typeface="+mj-lt"/>
              <a:buAutoNum type="alphaLcParenR"/>
            </a:pPr>
            <a:r>
              <a:rPr lang="zh-CN" altLang="en-US" dirty="0" smtClean="0">
                <a:latin typeface="+mn-ea"/>
                <a:ea typeface="+mn-ea"/>
              </a:rPr>
              <a:t>数据处理方式：批处理</a:t>
            </a:r>
            <a:endParaRPr lang="zh-CN" altLang="en-US" dirty="0" smtClean="0">
              <a:latin typeface="+mn-ea"/>
              <a:ea typeface="+mn-ea"/>
            </a:endParaRPr>
          </a:p>
          <a:p>
            <a:endParaRPr lang="zh-CN" altLang="en-US" sz="2400" dirty="0">
              <a:latin typeface="+mn-ea"/>
              <a:ea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indent="0">
              <a:lnSpc>
                <a:spcPct val="150000"/>
              </a:lnSpc>
              <a:spcBef>
                <a:spcPts val="0"/>
              </a:spcBef>
              <a:buNone/>
            </a:pPr>
            <a:r>
              <a:rPr lang="en-US" altLang="zh-CN" sz="2400" b="1" dirty="0" smtClean="0">
                <a:latin typeface="Garamond" pitchFamily="18" charset="0"/>
                <a:ea typeface="宋体" charset="-122"/>
              </a:rPr>
              <a:t>2.</a:t>
            </a:r>
            <a:r>
              <a:rPr lang="zh-CN" altLang="en-US" sz="2400" b="1" dirty="0" smtClean="0">
                <a:latin typeface="Garamond" pitchFamily="18" charset="0"/>
                <a:ea typeface="宋体" charset="-122"/>
              </a:rPr>
              <a:t>缺点</a:t>
            </a:r>
            <a:r>
              <a:rPr lang="en-US" altLang="zh-CN" sz="2400" b="1" dirty="0" smtClean="0">
                <a:latin typeface="Garamond" pitchFamily="18" charset="0"/>
                <a:ea typeface="宋体" charset="-122"/>
              </a:rPr>
              <a:t>:</a:t>
            </a:r>
            <a:endParaRPr lang="zh-CN" altLang="en-US" sz="2400" b="1" dirty="0" smtClean="0">
              <a:latin typeface="Garamond" pitchFamily="18" charset="0"/>
              <a:ea typeface="宋体" charset="-122"/>
            </a:endParaRPr>
          </a:p>
          <a:p>
            <a:pPr marL="0" indent="0">
              <a:lnSpc>
                <a:spcPct val="150000"/>
              </a:lnSpc>
              <a:spcBef>
                <a:spcPts val="0"/>
              </a:spcBef>
              <a:buNone/>
            </a:pPr>
            <a:r>
              <a:rPr lang="zh-CN" altLang="en-US" sz="2400" dirty="0" smtClean="0">
                <a:latin typeface="+mn-ea"/>
                <a:ea typeface="+mn-ea"/>
              </a:rPr>
              <a:t>	</a:t>
            </a:r>
            <a:r>
              <a:rPr lang="en-US" altLang="zh-CN" sz="2400" dirty="0" smtClean="0">
                <a:latin typeface="+mn-ea"/>
                <a:ea typeface="+mn-ea"/>
              </a:rPr>
              <a:t>1</a:t>
            </a:r>
            <a:r>
              <a:rPr lang="zh-CN" altLang="en-US" sz="2400" dirty="0" smtClean="0">
                <a:latin typeface="+mn-ea"/>
                <a:ea typeface="+mn-ea"/>
              </a:rPr>
              <a:t>）数据不保留</a:t>
            </a:r>
            <a:endParaRPr lang="zh-CN" altLang="en-US" sz="2400" dirty="0" smtClean="0">
              <a:latin typeface="+mn-ea"/>
              <a:ea typeface="+mn-ea"/>
            </a:endParaRPr>
          </a:p>
          <a:p>
            <a:pPr marL="0" indent="0">
              <a:lnSpc>
                <a:spcPct val="150000"/>
              </a:lnSpc>
              <a:spcBef>
                <a:spcPts val="0"/>
              </a:spcBef>
              <a:buNone/>
            </a:pPr>
            <a:r>
              <a:rPr lang="zh-CN" altLang="en-US" sz="2400" dirty="0" smtClean="0">
                <a:latin typeface="+mn-ea"/>
                <a:ea typeface="+mn-ea"/>
              </a:rPr>
              <a:t>	</a:t>
            </a:r>
            <a:r>
              <a:rPr lang="en-US" altLang="zh-CN" sz="2400" dirty="0" smtClean="0">
                <a:latin typeface="+mn-ea"/>
                <a:ea typeface="+mn-ea"/>
              </a:rPr>
              <a:t>2</a:t>
            </a:r>
            <a:r>
              <a:rPr lang="zh-CN" altLang="en-US" sz="2400" dirty="0" smtClean="0">
                <a:latin typeface="+mn-ea"/>
                <a:ea typeface="+mn-ea"/>
              </a:rPr>
              <a:t>）无数据管理软件</a:t>
            </a:r>
            <a:r>
              <a:rPr lang="en-US" altLang="zh-CN" sz="2400" dirty="0" smtClean="0">
                <a:latin typeface="+mn-ea"/>
                <a:ea typeface="+mn-ea"/>
              </a:rPr>
              <a:t>,</a:t>
            </a:r>
            <a:r>
              <a:rPr lang="zh-CN" altLang="en-US" sz="2400" dirty="0" smtClean="0">
                <a:latin typeface="+mn-ea"/>
                <a:ea typeface="+mn-ea"/>
              </a:rPr>
              <a:t>数据的管理由应用程序完成</a:t>
            </a:r>
            <a:endParaRPr lang="zh-CN" altLang="en-US" sz="2400" dirty="0" smtClean="0">
              <a:latin typeface="+mn-ea"/>
              <a:ea typeface="+mn-ea"/>
            </a:endParaRPr>
          </a:p>
          <a:p>
            <a:pPr marL="0" indent="0">
              <a:lnSpc>
                <a:spcPct val="150000"/>
              </a:lnSpc>
              <a:spcBef>
                <a:spcPts val="0"/>
              </a:spcBef>
              <a:buNone/>
            </a:pPr>
            <a:r>
              <a:rPr lang="zh-CN" altLang="en-US" sz="2400" dirty="0" smtClean="0">
                <a:latin typeface="+mn-ea"/>
                <a:ea typeface="+mn-ea"/>
              </a:rPr>
              <a:t>	</a:t>
            </a:r>
            <a:r>
              <a:rPr lang="en-US" altLang="zh-CN" sz="2400" dirty="0" smtClean="0">
                <a:latin typeface="+mn-ea"/>
                <a:ea typeface="+mn-ea"/>
              </a:rPr>
              <a:t>3</a:t>
            </a:r>
            <a:r>
              <a:rPr lang="zh-CN" altLang="en-US" sz="2400" dirty="0" smtClean="0">
                <a:latin typeface="+mn-ea"/>
                <a:ea typeface="+mn-ea"/>
              </a:rPr>
              <a:t>）一组数据对应一个程序，数据冗余大且不共享</a:t>
            </a:r>
            <a:endParaRPr lang="zh-CN" altLang="en-US" sz="2400" dirty="0" smtClean="0">
              <a:latin typeface="+mn-ea"/>
              <a:ea typeface="+mn-ea"/>
            </a:endParaRPr>
          </a:p>
          <a:p>
            <a:pPr marL="0" indent="0">
              <a:lnSpc>
                <a:spcPct val="150000"/>
              </a:lnSpc>
              <a:spcBef>
                <a:spcPts val="0"/>
              </a:spcBef>
              <a:buNone/>
            </a:pPr>
            <a:r>
              <a:rPr lang="zh-CN" altLang="en-US" sz="2400" dirty="0" smtClean="0">
                <a:latin typeface="+mn-ea"/>
                <a:ea typeface="+mn-ea"/>
              </a:rPr>
              <a:t>	</a:t>
            </a:r>
            <a:r>
              <a:rPr lang="en-US" altLang="zh-CN" sz="2400" dirty="0" smtClean="0">
                <a:latin typeface="+mn-ea"/>
                <a:ea typeface="+mn-ea"/>
              </a:rPr>
              <a:t>4</a:t>
            </a:r>
            <a:r>
              <a:rPr lang="zh-CN" altLang="en-US" sz="2400" dirty="0" smtClean="0">
                <a:latin typeface="+mn-ea"/>
                <a:ea typeface="+mn-ea"/>
              </a:rPr>
              <a:t>）数据不具有独立性</a:t>
            </a:r>
            <a:endParaRPr lang="zh-CN" altLang="en-US" sz="2400" dirty="0" smtClean="0">
              <a:latin typeface="+mn-ea"/>
              <a:ea typeface="+mn-ea"/>
            </a:endParaRPr>
          </a:p>
          <a:p>
            <a:endParaRPr lang="zh-CN" altLang="en-US"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1"/>
            <a:r>
              <a:rPr lang="zh-CN" altLang="en-US" sz="4400" dirty="0">
                <a:latin typeface="+mn-ea"/>
              </a:rPr>
              <a:t>文件</a:t>
            </a:r>
            <a:r>
              <a:rPr lang="zh-CN" altLang="en-US" sz="4400" dirty="0" smtClean="0">
                <a:latin typeface="+mn-ea"/>
              </a:rPr>
              <a:t>阶段</a:t>
            </a:r>
            <a:endParaRPr lang="en-US" altLang="zh-CN" sz="4400" dirty="0">
              <a:latin typeface="+mn-ea"/>
            </a:endParaRPr>
          </a:p>
        </p:txBody>
      </p:sp>
      <p:sp>
        <p:nvSpPr>
          <p:cNvPr id="3" name="内容占位符 2"/>
          <p:cNvSpPr>
            <a:spLocks noGrp="1"/>
          </p:cNvSpPr>
          <p:nvPr>
            <p:ph idx="1"/>
          </p:nvPr>
        </p:nvSpPr>
        <p:spPr/>
        <p:txBody>
          <a:bodyPr>
            <a:normAutofit/>
          </a:bodyPr>
          <a:lstStyle/>
          <a:p>
            <a:pPr eaLnBrk="0" hangingPunct="0">
              <a:lnSpc>
                <a:spcPct val="150000"/>
              </a:lnSpc>
              <a:spcBef>
                <a:spcPts val="0"/>
              </a:spcBef>
              <a:buNone/>
            </a:pPr>
            <a:r>
              <a:rPr lang="en-US" altLang="zh-CN" sz="2400" b="1" dirty="0" smtClean="0"/>
              <a:t>1.</a:t>
            </a:r>
            <a:r>
              <a:rPr lang="zh-CN" altLang="en-US" sz="2400" b="1" dirty="0" smtClean="0"/>
              <a:t>背景</a:t>
            </a:r>
            <a:endParaRPr lang="en-US" altLang="zh-CN" sz="2400" b="1" dirty="0" smtClean="0"/>
          </a:p>
          <a:p>
            <a:pPr indent="0" eaLnBrk="0" hangingPunct="0">
              <a:lnSpc>
                <a:spcPct val="150000"/>
              </a:lnSpc>
              <a:spcBef>
                <a:spcPts val="0"/>
              </a:spcBef>
              <a:buNone/>
            </a:pPr>
            <a:r>
              <a:rPr lang="zh-CN" altLang="en-US" sz="2400" dirty="0" smtClean="0"/>
              <a:t>时间：</a:t>
            </a:r>
            <a:r>
              <a:rPr lang="en-US" altLang="zh-CN" sz="2400" dirty="0" smtClean="0"/>
              <a:t>50</a:t>
            </a:r>
            <a:r>
              <a:rPr lang="zh-CN" altLang="en-US" sz="2400" dirty="0" smtClean="0"/>
              <a:t>年代后期到</a:t>
            </a:r>
            <a:r>
              <a:rPr lang="en-US" altLang="zh-CN" sz="2400" dirty="0" smtClean="0"/>
              <a:t>60</a:t>
            </a:r>
            <a:r>
              <a:rPr lang="zh-CN" altLang="en-US" sz="2400" dirty="0" smtClean="0"/>
              <a:t>年代中期</a:t>
            </a:r>
            <a:endParaRPr lang="en-US" altLang="zh-CN" sz="2400" dirty="0" smtClean="0"/>
          </a:p>
          <a:p>
            <a:pPr indent="0" eaLnBrk="0" hangingPunct="0">
              <a:lnSpc>
                <a:spcPct val="150000"/>
              </a:lnSpc>
              <a:spcBef>
                <a:spcPts val="0"/>
              </a:spcBef>
              <a:buNone/>
            </a:pPr>
            <a:r>
              <a:rPr lang="zh-CN" altLang="en-US" sz="2400" dirty="0" smtClean="0"/>
              <a:t>硬件：有了磁盘</a:t>
            </a:r>
            <a:endParaRPr lang="zh-CN" altLang="en-US" sz="2400" dirty="0" smtClean="0"/>
          </a:p>
          <a:p>
            <a:pPr indent="0">
              <a:lnSpc>
                <a:spcPct val="150000"/>
              </a:lnSpc>
              <a:spcBef>
                <a:spcPts val="0"/>
              </a:spcBef>
              <a:buClr>
                <a:schemeClr val="tx1"/>
              </a:buClr>
              <a:buNone/>
            </a:pPr>
            <a:r>
              <a:rPr lang="zh-CN" altLang="en-US" sz="2400" dirty="0" smtClean="0"/>
              <a:t>软件：有了操作系统和专门的数据管理软件</a:t>
            </a:r>
            <a:endParaRPr lang="zh-CN" altLang="en-US" sz="2400" dirty="0" smtClean="0"/>
          </a:p>
          <a:p>
            <a:pPr indent="0">
              <a:lnSpc>
                <a:spcPct val="150000"/>
              </a:lnSpc>
              <a:spcBef>
                <a:spcPts val="0"/>
              </a:spcBef>
              <a:buClr>
                <a:schemeClr val="tx1"/>
              </a:buClr>
              <a:buNone/>
            </a:pPr>
            <a:r>
              <a:rPr lang="zh-CN" altLang="en-US" sz="2400" dirty="0" smtClean="0"/>
              <a:t>数据处理方式：批处理、实时处理</a:t>
            </a:r>
            <a:endParaRPr lang="zh-CN" altLang="en-US"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85537" y="610435"/>
            <a:ext cx="10515600" cy="4351338"/>
          </a:xfrm>
        </p:spPr>
        <p:txBody>
          <a:bodyPr/>
          <a:lstStyle/>
          <a:p>
            <a:pPr marL="0">
              <a:lnSpc>
                <a:spcPct val="150000"/>
              </a:lnSpc>
              <a:spcBef>
                <a:spcPts val="0"/>
              </a:spcBef>
              <a:buClr>
                <a:schemeClr val="tx1"/>
              </a:buClr>
              <a:buFont typeface="Wingdings" pitchFamily="2" charset="2"/>
              <a:buNone/>
            </a:pPr>
            <a:r>
              <a:rPr lang="en-US" altLang="zh-CN" sz="2400" b="1" dirty="0" smtClean="0">
                <a:latin typeface="+mn-ea"/>
                <a:ea typeface="+mn-ea"/>
              </a:rPr>
              <a:t>2.</a:t>
            </a:r>
            <a:r>
              <a:rPr lang="zh-CN" altLang="en-US" sz="2400" b="1" dirty="0" smtClean="0">
                <a:latin typeface="+mn-ea"/>
                <a:ea typeface="+mn-ea"/>
              </a:rPr>
              <a:t>缺点</a:t>
            </a:r>
            <a:r>
              <a:rPr lang="en-US" altLang="zh-CN" sz="2400" b="1" dirty="0" smtClean="0">
                <a:latin typeface="+mn-ea"/>
                <a:ea typeface="+mn-ea"/>
              </a:rPr>
              <a:t>:</a:t>
            </a:r>
            <a:endParaRPr lang="zh-CN" altLang="en-US" sz="2400" b="1" dirty="0" smtClean="0">
              <a:latin typeface="+mn-ea"/>
              <a:ea typeface="+mn-ea"/>
            </a:endParaRPr>
          </a:p>
          <a:p>
            <a:pPr marL="0" lvl="1" indent="720090">
              <a:lnSpc>
                <a:spcPct val="150000"/>
              </a:lnSpc>
              <a:spcBef>
                <a:spcPts val="0"/>
              </a:spcBef>
              <a:buClr>
                <a:schemeClr val="tx1"/>
              </a:buClr>
              <a:buNone/>
            </a:pPr>
            <a:r>
              <a:rPr lang="en-US" altLang="zh-CN" dirty="0" smtClean="0">
                <a:latin typeface="+mn-ea"/>
                <a:ea typeface="+mn-ea"/>
              </a:rPr>
              <a:t>1</a:t>
            </a:r>
            <a:r>
              <a:rPr lang="zh-CN" altLang="en-US" dirty="0" smtClean="0">
                <a:latin typeface="+mn-ea"/>
                <a:ea typeface="+mn-ea"/>
              </a:rPr>
              <a:t>）数据冗余度大</a:t>
            </a:r>
            <a:endParaRPr lang="zh-CN" altLang="en-US" dirty="0" smtClean="0">
              <a:latin typeface="+mn-ea"/>
              <a:ea typeface="+mn-ea"/>
            </a:endParaRPr>
          </a:p>
          <a:p>
            <a:pPr marL="0" lvl="1" indent="720090">
              <a:lnSpc>
                <a:spcPct val="150000"/>
              </a:lnSpc>
              <a:spcBef>
                <a:spcPts val="0"/>
              </a:spcBef>
              <a:buClr>
                <a:schemeClr val="tx1"/>
              </a:buClr>
              <a:buNone/>
            </a:pPr>
            <a:r>
              <a:rPr lang="en-US" altLang="zh-CN" dirty="0" smtClean="0">
                <a:latin typeface="+mn-ea"/>
                <a:ea typeface="+mn-ea"/>
              </a:rPr>
              <a:t>2</a:t>
            </a:r>
            <a:r>
              <a:rPr lang="zh-CN" altLang="en-US" dirty="0" smtClean="0">
                <a:latin typeface="+mn-ea"/>
                <a:ea typeface="+mn-ea"/>
              </a:rPr>
              <a:t>）数据独立性差</a:t>
            </a:r>
            <a:endParaRPr lang="zh-CN" altLang="en-US" dirty="0" smtClean="0">
              <a:latin typeface="+mn-ea"/>
              <a:ea typeface="+mn-ea"/>
            </a:endParaRPr>
          </a:p>
          <a:p>
            <a:pPr marL="0" lvl="1" indent="720090">
              <a:lnSpc>
                <a:spcPct val="150000"/>
              </a:lnSpc>
              <a:spcBef>
                <a:spcPts val="0"/>
              </a:spcBef>
              <a:buClr>
                <a:schemeClr val="tx1"/>
              </a:buClr>
              <a:buNone/>
            </a:pPr>
            <a:r>
              <a:rPr lang="en-US" altLang="zh-CN" dirty="0" smtClean="0">
                <a:latin typeface="+mn-ea"/>
                <a:ea typeface="+mn-ea"/>
              </a:rPr>
              <a:t>3</a:t>
            </a:r>
            <a:r>
              <a:rPr lang="zh-CN" altLang="en-US" dirty="0" smtClean="0">
                <a:latin typeface="+mn-ea"/>
                <a:ea typeface="+mn-ea"/>
              </a:rPr>
              <a:t>）数据的完整性问题</a:t>
            </a:r>
            <a:endParaRPr lang="zh-CN" altLang="en-US" dirty="0" smtClean="0">
              <a:latin typeface="+mn-ea"/>
              <a:ea typeface="+mn-ea"/>
            </a:endParaRPr>
          </a:p>
          <a:p>
            <a:pPr marL="0" lvl="1" indent="720090">
              <a:lnSpc>
                <a:spcPct val="150000"/>
              </a:lnSpc>
              <a:spcBef>
                <a:spcPts val="0"/>
              </a:spcBef>
              <a:buClr>
                <a:schemeClr val="tx1"/>
              </a:buClr>
              <a:buNone/>
            </a:pPr>
            <a:r>
              <a:rPr lang="en-US" altLang="zh-CN" dirty="0" smtClean="0">
                <a:latin typeface="+mn-ea"/>
                <a:ea typeface="+mn-ea"/>
              </a:rPr>
              <a:t>4</a:t>
            </a:r>
            <a:r>
              <a:rPr lang="zh-CN" altLang="en-US" dirty="0" smtClean="0">
                <a:latin typeface="+mn-ea"/>
                <a:ea typeface="+mn-ea"/>
              </a:rPr>
              <a:t>）数据的一致性问题</a:t>
            </a:r>
            <a:endParaRPr lang="zh-CN" altLang="en-US" dirty="0" smtClean="0">
              <a:latin typeface="+mn-ea"/>
              <a:ea typeface="+mn-ea"/>
            </a:endParaRPr>
          </a:p>
          <a:p>
            <a:pPr marL="0" lvl="1" indent="720090">
              <a:lnSpc>
                <a:spcPct val="150000"/>
              </a:lnSpc>
              <a:spcBef>
                <a:spcPts val="0"/>
              </a:spcBef>
              <a:buClr>
                <a:schemeClr val="tx1"/>
              </a:buClr>
              <a:buNone/>
            </a:pPr>
            <a:r>
              <a:rPr lang="en-US" altLang="zh-CN" dirty="0" smtClean="0">
                <a:latin typeface="+mn-ea"/>
                <a:ea typeface="+mn-ea"/>
              </a:rPr>
              <a:t>5</a:t>
            </a:r>
            <a:r>
              <a:rPr lang="zh-CN" altLang="en-US" dirty="0" smtClean="0">
                <a:latin typeface="+mn-ea"/>
                <a:ea typeface="+mn-ea"/>
              </a:rPr>
              <a:t>）并发控制</a:t>
            </a:r>
            <a:endParaRPr lang="zh-CN" altLang="en-US" dirty="0" smtClean="0">
              <a:latin typeface="+mn-ea"/>
              <a:ea typeface="+mn-ea"/>
            </a:endParaRPr>
          </a:p>
          <a:p>
            <a:pPr marL="0" lvl="1" indent="720090">
              <a:lnSpc>
                <a:spcPct val="150000"/>
              </a:lnSpc>
              <a:spcBef>
                <a:spcPts val="0"/>
              </a:spcBef>
              <a:buClr>
                <a:schemeClr val="tx1"/>
              </a:buClr>
              <a:buNone/>
            </a:pPr>
            <a:r>
              <a:rPr lang="en-US" altLang="zh-CN" dirty="0" smtClean="0">
                <a:latin typeface="+mn-ea"/>
                <a:ea typeface="+mn-ea"/>
              </a:rPr>
              <a:t>6</a:t>
            </a:r>
            <a:r>
              <a:rPr lang="zh-CN" altLang="en-US" dirty="0" smtClean="0">
                <a:latin typeface="+mn-ea"/>
                <a:ea typeface="+mn-ea"/>
              </a:rPr>
              <a:t>）存取数据麻烦</a:t>
            </a:r>
            <a:endParaRPr lang="zh-CN" altLang="en-US" dirty="0" smtClean="0">
              <a:latin typeface="+mn-ea"/>
              <a:ea typeface="+mn-ea"/>
            </a:endParaRPr>
          </a:p>
          <a:p>
            <a:endParaRPr lang="zh-CN" altLang="en-US" dirty="0">
              <a:latin typeface="+mn-ea"/>
              <a:ea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Garamond" pitchFamily="18" charset="0"/>
              </a:rPr>
              <a:t>数据库系统</a:t>
            </a:r>
            <a:r>
              <a:rPr lang="zh-CN" altLang="en-US" dirty="0" smtClean="0">
                <a:latin typeface="+mn-ea"/>
              </a:rPr>
              <a:t>阶段</a:t>
            </a:r>
            <a:endParaRPr lang="zh-CN" altLang="en-US" dirty="0"/>
          </a:p>
        </p:txBody>
      </p:sp>
      <p:sp>
        <p:nvSpPr>
          <p:cNvPr id="3" name="内容占位符 2"/>
          <p:cNvSpPr>
            <a:spLocks noGrp="1"/>
          </p:cNvSpPr>
          <p:nvPr>
            <p:ph idx="1"/>
          </p:nvPr>
        </p:nvSpPr>
        <p:spPr/>
        <p:txBody>
          <a:bodyPr>
            <a:normAutofit/>
          </a:bodyPr>
          <a:lstStyle/>
          <a:p>
            <a:pPr eaLnBrk="0" hangingPunct="0">
              <a:lnSpc>
                <a:spcPct val="150000"/>
              </a:lnSpc>
              <a:spcBef>
                <a:spcPts val="0"/>
              </a:spcBef>
              <a:buNone/>
              <a:defRPr/>
            </a:pPr>
            <a:r>
              <a:rPr lang="en-US" altLang="zh-CN" sz="2400" b="1" dirty="0" smtClean="0">
                <a:latin typeface="+mn-ea"/>
                <a:ea typeface="+mn-ea"/>
              </a:rPr>
              <a:t>1.</a:t>
            </a:r>
            <a:r>
              <a:rPr lang="zh-CN" altLang="en-US" sz="2400" b="1" dirty="0" smtClean="0">
                <a:latin typeface="+mn-ea"/>
                <a:ea typeface="+mn-ea"/>
              </a:rPr>
              <a:t>背景</a:t>
            </a:r>
            <a:endParaRPr lang="zh-CN" altLang="en-US" sz="2400" b="1" dirty="0" smtClean="0">
              <a:latin typeface="+mn-ea"/>
              <a:ea typeface="+mn-ea"/>
            </a:endParaRPr>
          </a:p>
          <a:p>
            <a:pPr indent="457200" eaLnBrk="0" hangingPunct="0">
              <a:lnSpc>
                <a:spcPct val="150000"/>
              </a:lnSpc>
              <a:spcBef>
                <a:spcPts val="0"/>
              </a:spcBef>
              <a:defRPr/>
            </a:pPr>
            <a:r>
              <a:rPr kumimoji="1" lang="zh-CN" altLang="en-US" sz="2400" dirty="0" smtClean="0">
                <a:latin typeface="+mn-ea"/>
                <a:ea typeface="+mn-ea"/>
              </a:rPr>
              <a:t>时间：</a:t>
            </a:r>
            <a:r>
              <a:rPr kumimoji="1" lang="en-US" altLang="zh-CN" sz="2400" dirty="0" smtClean="0">
                <a:latin typeface="+mn-ea"/>
                <a:ea typeface="+mn-ea"/>
              </a:rPr>
              <a:t>60</a:t>
            </a:r>
            <a:r>
              <a:rPr kumimoji="1" lang="zh-CN" altLang="en-US" sz="2400" dirty="0" smtClean="0">
                <a:latin typeface="+mn-ea"/>
                <a:ea typeface="+mn-ea"/>
              </a:rPr>
              <a:t>年代后期</a:t>
            </a:r>
            <a:endParaRPr kumimoji="1" lang="zh-CN" altLang="en-US" sz="2400" dirty="0" smtClean="0">
              <a:latin typeface="+mn-ea"/>
              <a:ea typeface="+mn-ea"/>
            </a:endParaRPr>
          </a:p>
          <a:p>
            <a:pPr indent="457200">
              <a:lnSpc>
                <a:spcPct val="150000"/>
              </a:lnSpc>
              <a:spcBef>
                <a:spcPts val="0"/>
              </a:spcBef>
              <a:buClr>
                <a:srgbClr val="000000"/>
              </a:buClr>
              <a:defRPr/>
            </a:pPr>
            <a:r>
              <a:rPr kumimoji="1" lang="zh-CN" altLang="en-US" sz="2400" dirty="0" smtClean="0">
                <a:latin typeface="+mn-ea"/>
                <a:ea typeface="+mn-ea"/>
              </a:rPr>
              <a:t>硬件：大容量磁盘，硬件价格下降</a:t>
            </a:r>
            <a:endParaRPr kumimoji="1" lang="zh-CN" altLang="en-US" sz="2400" dirty="0" smtClean="0">
              <a:latin typeface="+mn-ea"/>
              <a:ea typeface="+mn-ea"/>
            </a:endParaRPr>
          </a:p>
          <a:p>
            <a:pPr indent="457200">
              <a:lnSpc>
                <a:spcPct val="150000"/>
              </a:lnSpc>
              <a:spcBef>
                <a:spcPts val="0"/>
              </a:spcBef>
              <a:buClr>
                <a:srgbClr val="000000"/>
              </a:buClr>
              <a:defRPr/>
            </a:pPr>
            <a:r>
              <a:rPr kumimoji="1" lang="zh-CN" altLang="en-US" sz="2400" dirty="0" smtClean="0">
                <a:latin typeface="+mn-ea"/>
                <a:ea typeface="+mn-ea"/>
              </a:rPr>
              <a:t>软件：软件价格上升，为编制和维护系统软件及应用程序所需成本增加</a:t>
            </a:r>
            <a:endParaRPr kumimoji="1" lang="zh-CN" altLang="en-US" sz="2400" dirty="0" smtClean="0">
              <a:latin typeface="+mn-ea"/>
              <a:ea typeface="+mn-ea"/>
            </a:endParaRPr>
          </a:p>
          <a:p>
            <a:pPr indent="457200">
              <a:lnSpc>
                <a:spcPct val="150000"/>
              </a:lnSpc>
              <a:spcBef>
                <a:spcPts val="0"/>
              </a:spcBef>
              <a:buClr>
                <a:srgbClr val="000000"/>
              </a:buClr>
              <a:defRPr/>
            </a:pPr>
            <a:r>
              <a:rPr kumimoji="1" lang="zh-CN" altLang="en-US" sz="2400" dirty="0" smtClean="0">
                <a:latin typeface="+mn-ea"/>
                <a:ea typeface="+mn-ea"/>
              </a:rPr>
              <a:t>数据处理方式：实时处理、批处理、分布处理</a:t>
            </a:r>
            <a:endParaRPr kumimoji="1" lang="zh-CN" altLang="en-US" sz="2400" dirty="0" smtClean="0">
              <a:effectLst>
                <a:outerShdw blurRad="38100" dist="38100" dir="2700000" algn="tl">
                  <a:srgbClr val="FFFFFF"/>
                </a:outerShdw>
              </a:effectLst>
              <a:latin typeface="+mn-ea"/>
              <a:ea typeface="+mn-ea"/>
            </a:endParaRPr>
          </a:p>
          <a:p>
            <a:endParaRPr lang="zh-CN" altLang="en-US" sz="2400" dirty="0">
              <a:latin typeface="+mn-ea"/>
              <a:ea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05853" y="814971"/>
            <a:ext cx="10515600" cy="4742815"/>
          </a:xfrm>
        </p:spPr>
        <p:txBody>
          <a:bodyPr>
            <a:noAutofit/>
          </a:bodyPr>
          <a:lstStyle/>
          <a:p>
            <a:pPr marL="0" indent="0">
              <a:buNone/>
            </a:pPr>
            <a:r>
              <a:rPr lang="en-US" altLang="zh-CN" sz="2400" dirty="0" smtClean="0">
                <a:latin typeface="+mn-ea"/>
                <a:ea typeface="+mn-ea"/>
              </a:rPr>
              <a:t> 2.</a:t>
            </a:r>
            <a:r>
              <a:rPr lang="zh-CN" altLang="en-US" sz="2400" dirty="0" smtClean="0">
                <a:latin typeface="+mn-ea"/>
                <a:ea typeface="+mn-ea"/>
              </a:rPr>
              <a:t>数据库系统特点</a:t>
            </a:r>
            <a:endParaRPr lang="en-US" altLang="zh-CN" sz="2400" dirty="0" smtClean="0">
              <a:latin typeface="+mn-ea"/>
              <a:ea typeface="+mn-ea"/>
            </a:endParaRPr>
          </a:p>
          <a:p>
            <a:pPr indent="0">
              <a:lnSpc>
                <a:spcPct val="150000"/>
              </a:lnSpc>
              <a:buNone/>
            </a:pPr>
            <a:r>
              <a:rPr lang="en-US" altLang="zh-CN" sz="2400" dirty="0" smtClean="0">
                <a:latin typeface="+mn-ea"/>
                <a:ea typeface="+mn-ea"/>
              </a:rPr>
              <a:t>1</a:t>
            </a:r>
            <a:r>
              <a:rPr lang="zh-CN" altLang="en-US" sz="2400" dirty="0" smtClean="0">
                <a:latin typeface="+mn-ea"/>
                <a:ea typeface="+mn-ea"/>
              </a:rPr>
              <a:t>）数据结构化</a:t>
            </a:r>
            <a:r>
              <a:rPr lang="en-US" altLang="zh-CN" sz="2400" dirty="0" smtClean="0">
                <a:latin typeface="+mn-ea"/>
                <a:ea typeface="+mn-ea"/>
              </a:rPr>
              <a:t>,</a:t>
            </a:r>
            <a:r>
              <a:rPr lang="zh-CN" altLang="en-US" sz="2400" dirty="0" smtClean="0">
                <a:latin typeface="+mn-ea"/>
                <a:ea typeface="+mn-ea"/>
              </a:rPr>
              <a:t> 独立性高</a:t>
            </a:r>
            <a:endParaRPr lang="en-US" altLang="zh-CN" sz="2400" dirty="0" smtClean="0">
              <a:latin typeface="+mn-ea"/>
              <a:ea typeface="+mn-ea"/>
            </a:endParaRPr>
          </a:p>
          <a:p>
            <a:pPr indent="0">
              <a:lnSpc>
                <a:spcPct val="150000"/>
              </a:lnSpc>
              <a:buNone/>
            </a:pPr>
            <a:r>
              <a:rPr lang="en-US" altLang="zh-CN" sz="2400" dirty="0" smtClean="0">
                <a:latin typeface="+mn-ea"/>
                <a:ea typeface="+mn-ea"/>
              </a:rPr>
              <a:t>2</a:t>
            </a:r>
            <a:r>
              <a:rPr lang="zh-CN" altLang="en-US" sz="2400" dirty="0" smtClean="0">
                <a:latin typeface="+mn-ea"/>
                <a:ea typeface="+mn-ea"/>
              </a:rPr>
              <a:t>）数据的共享性高，冗余度低，易扩充</a:t>
            </a:r>
            <a:endParaRPr lang="en-US" altLang="zh-CN" sz="2400" dirty="0" smtClean="0">
              <a:latin typeface="+mn-ea"/>
              <a:ea typeface="+mn-ea"/>
            </a:endParaRPr>
          </a:p>
          <a:p>
            <a:pPr indent="0">
              <a:lnSpc>
                <a:spcPct val="150000"/>
              </a:lnSpc>
              <a:buNone/>
            </a:pPr>
            <a:r>
              <a:rPr lang="en-US" altLang="zh-CN" sz="2400" dirty="0" smtClean="0">
                <a:latin typeface="+mn-ea"/>
                <a:ea typeface="+mn-ea"/>
              </a:rPr>
              <a:t>3</a:t>
            </a:r>
            <a:r>
              <a:rPr lang="zh-CN" altLang="en-US" sz="2400" dirty="0" smtClean="0">
                <a:latin typeface="+mn-ea"/>
                <a:ea typeface="+mn-ea"/>
              </a:rPr>
              <a:t>）数据由</a:t>
            </a:r>
            <a:r>
              <a:rPr lang="en-US" altLang="zh-CN" sz="2400" dirty="0" smtClean="0">
                <a:latin typeface="+mn-ea"/>
                <a:ea typeface="+mn-ea"/>
              </a:rPr>
              <a:t>DBMS </a:t>
            </a:r>
            <a:r>
              <a:rPr lang="zh-CN" altLang="en-US" sz="2400" dirty="0" smtClean="0">
                <a:latin typeface="+mn-ea"/>
                <a:ea typeface="+mn-ea"/>
              </a:rPr>
              <a:t>统一管理和控制</a:t>
            </a:r>
            <a:endParaRPr lang="en-US" altLang="zh-CN" sz="2400" dirty="0" smtClean="0">
              <a:latin typeface="+mn-ea"/>
              <a:ea typeface="+mn-ea"/>
            </a:endParaRPr>
          </a:p>
          <a:p>
            <a:pPr marL="914400" lvl="2" indent="0">
              <a:lnSpc>
                <a:spcPct val="150000"/>
              </a:lnSpc>
              <a:buNone/>
            </a:pPr>
            <a:r>
              <a:rPr lang="zh-CN" altLang="zh-CN" sz="2400" dirty="0" smtClean="0">
                <a:latin typeface="+mn-ea"/>
                <a:ea typeface="+mn-ea"/>
              </a:rPr>
              <a:t>a.数据的安全性保护</a:t>
            </a:r>
            <a:endParaRPr lang="en-US" altLang="zh-CN" sz="2400" dirty="0" smtClean="0">
              <a:latin typeface="+mn-ea"/>
              <a:ea typeface="+mn-ea"/>
            </a:endParaRPr>
          </a:p>
          <a:p>
            <a:pPr marL="914400" lvl="2" indent="0">
              <a:lnSpc>
                <a:spcPct val="150000"/>
              </a:lnSpc>
              <a:buNone/>
            </a:pPr>
            <a:r>
              <a:rPr lang="zh-CN" altLang="zh-CN" sz="2400" dirty="0" smtClean="0">
                <a:latin typeface="+mn-ea"/>
                <a:ea typeface="+mn-ea"/>
              </a:rPr>
              <a:t>b.数据的完整性检查</a:t>
            </a:r>
            <a:endParaRPr lang="en-US" altLang="zh-CN" sz="2400" dirty="0" smtClean="0">
              <a:latin typeface="+mn-ea"/>
              <a:ea typeface="+mn-ea"/>
            </a:endParaRPr>
          </a:p>
          <a:p>
            <a:pPr marL="914400" lvl="2" indent="0">
              <a:lnSpc>
                <a:spcPct val="150000"/>
              </a:lnSpc>
              <a:buNone/>
            </a:pPr>
            <a:r>
              <a:rPr lang="zh-CN" altLang="zh-CN" sz="2400" dirty="0" smtClean="0">
                <a:latin typeface="+mn-ea"/>
                <a:ea typeface="+mn-ea"/>
              </a:rPr>
              <a:t>c.并发控制</a:t>
            </a:r>
            <a:endParaRPr lang="en-US" altLang="zh-CN" sz="2400" dirty="0" smtClean="0">
              <a:latin typeface="+mn-ea"/>
              <a:ea typeface="+mn-ea"/>
            </a:endParaRPr>
          </a:p>
          <a:p>
            <a:pPr marL="914400" lvl="2" indent="0">
              <a:lnSpc>
                <a:spcPct val="150000"/>
              </a:lnSpc>
              <a:buNone/>
            </a:pPr>
            <a:r>
              <a:rPr kumimoji="1" lang="zh-CN" altLang="zh-CN" sz="2400" dirty="0" smtClean="0">
                <a:latin typeface="+mn-ea"/>
                <a:ea typeface="+mn-ea"/>
              </a:rPr>
              <a:t>d.数据库恢复</a:t>
            </a:r>
            <a:endParaRPr lang="zh-CN" altLang="en-US" sz="2400" dirty="0" smtClean="0">
              <a:latin typeface="+mn-ea"/>
              <a:ea typeface="+mn-ea"/>
            </a:endParaRPr>
          </a:p>
          <a:p>
            <a:endParaRPr lang="zh-CN" altLang="en-US" sz="2400" dirty="0">
              <a:latin typeface="+mn-ea"/>
              <a:ea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latin typeface="Arial"/>
              </a:rPr>
              <a:t>模型</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931984" y="2389309"/>
            <a:ext cx="10515600" cy="1325563"/>
          </a:xfrm>
        </p:spPr>
        <p:txBody>
          <a:bodyPr/>
          <a:lstStyle/>
          <a:p>
            <a:r>
              <a:rPr lang="zh-CN" altLang="en-US" dirty="0" smtClean="0">
                <a:latin typeface="+mn-ea"/>
                <a:ea typeface="+mn-ea"/>
              </a:rPr>
              <a:t>关系数据库基本概念</a:t>
            </a:r>
            <a:endParaRPr lang="zh-CN" altLang="en-US" dirty="0">
              <a:latin typeface="+mn-ea"/>
              <a:ea typeface="+mn-ea"/>
              <a:cs typeface="Aria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chemeClr val="accent5"/>
                </a:solidFill>
              </a:rPr>
              <a:t>模型</a:t>
            </a:r>
            <a:endParaRPr lang="zh-CN" altLang="en-US" dirty="0"/>
          </a:p>
        </p:txBody>
      </p:sp>
      <p:sp>
        <p:nvSpPr>
          <p:cNvPr id="3" name="内容占位符 2"/>
          <p:cNvSpPr>
            <a:spLocks noGrp="1"/>
          </p:cNvSpPr>
          <p:nvPr>
            <p:ph idx="1"/>
          </p:nvPr>
        </p:nvSpPr>
        <p:spPr/>
        <p:txBody>
          <a:bodyPr>
            <a:normAutofit/>
          </a:bodyPr>
          <a:lstStyle/>
          <a:p>
            <a:pPr>
              <a:lnSpc>
                <a:spcPct val="150000"/>
              </a:lnSpc>
              <a:spcBef>
                <a:spcPts val="0"/>
              </a:spcBef>
              <a:buFont typeface="Wingdings" pitchFamily="2" charset="2"/>
              <a:buChar char="l"/>
            </a:pPr>
            <a:r>
              <a:rPr lang="zh-CN" altLang="en-US" sz="2400" dirty="0" smtClean="0">
                <a:latin typeface="+mn-ea"/>
                <a:ea typeface="+mn-ea"/>
              </a:rPr>
              <a:t>概念模型</a:t>
            </a:r>
            <a:endParaRPr lang="en-US" altLang="zh-CN" sz="2400" dirty="0" smtClean="0">
              <a:latin typeface="+mn-ea"/>
              <a:ea typeface="+mn-ea"/>
            </a:endParaRPr>
          </a:p>
          <a:p>
            <a:pPr indent="0">
              <a:lnSpc>
                <a:spcPct val="150000"/>
              </a:lnSpc>
              <a:spcBef>
                <a:spcPts val="0"/>
              </a:spcBef>
              <a:buNone/>
            </a:pPr>
            <a:r>
              <a:rPr lang="zh-CN" altLang="en-US" sz="2400" dirty="0" smtClean="0">
                <a:latin typeface="+mn-ea"/>
                <a:ea typeface="+mn-ea"/>
              </a:rPr>
              <a:t>也称信息模型，它是按用户的观点来对数据和信息建模，主要用于数据库设计</a:t>
            </a:r>
            <a:endParaRPr lang="en-US" altLang="zh-CN" sz="2400" dirty="0" smtClean="0">
              <a:latin typeface="+mn-ea"/>
              <a:ea typeface="+mn-ea"/>
            </a:endParaRPr>
          </a:p>
          <a:p>
            <a:pPr marL="0" lvl="1">
              <a:lnSpc>
                <a:spcPct val="150000"/>
              </a:lnSpc>
              <a:spcBef>
                <a:spcPts val="0"/>
              </a:spcBef>
              <a:buClr>
                <a:schemeClr val="tx1"/>
              </a:buClr>
              <a:buFont typeface="Wingdings" pitchFamily="2" charset="2"/>
              <a:buChar char="l"/>
            </a:pPr>
            <a:r>
              <a:rPr lang="zh-CN" altLang="en-US" dirty="0" smtClean="0">
                <a:latin typeface="+mn-ea"/>
                <a:ea typeface="+mn-ea"/>
              </a:rPr>
              <a:t>数据模型</a:t>
            </a:r>
            <a:endParaRPr lang="en-US" altLang="zh-CN" dirty="0" smtClean="0">
              <a:latin typeface="+mn-ea"/>
              <a:ea typeface="+mn-ea"/>
            </a:endParaRPr>
          </a:p>
          <a:p>
            <a:pPr marL="457200" lvl="2" indent="0">
              <a:lnSpc>
                <a:spcPct val="150000"/>
              </a:lnSpc>
              <a:spcBef>
                <a:spcPts val="0"/>
              </a:spcBef>
              <a:buClr>
                <a:schemeClr val="tx1"/>
              </a:buClr>
              <a:buNone/>
            </a:pPr>
            <a:r>
              <a:rPr lang="zh-CN" altLang="en-US" sz="2400" dirty="0" smtClean="0">
                <a:latin typeface="+mn-ea"/>
                <a:ea typeface="+mn-ea"/>
              </a:rPr>
              <a:t>按计算机系统的观点对数据建模，主要用于</a:t>
            </a:r>
            <a:r>
              <a:rPr lang="en-US" altLang="zh-CN" sz="2400" dirty="0" smtClean="0">
                <a:latin typeface="+mn-ea"/>
                <a:ea typeface="+mn-ea"/>
              </a:rPr>
              <a:t>DBMS</a:t>
            </a:r>
            <a:r>
              <a:rPr lang="zh-CN" altLang="en-US" sz="2400" dirty="0" smtClean="0">
                <a:latin typeface="+mn-ea"/>
                <a:ea typeface="+mn-ea"/>
              </a:rPr>
              <a:t>的实现</a:t>
            </a:r>
            <a:r>
              <a:rPr lang="en-US" altLang="zh-CN" sz="2400" dirty="0" smtClean="0">
                <a:latin typeface="+mn-ea"/>
                <a:ea typeface="+mn-ea"/>
              </a:rPr>
              <a:t>.</a:t>
            </a:r>
            <a:r>
              <a:rPr lang="zh-CN" altLang="en-US" sz="2400" dirty="0" smtClean="0">
                <a:latin typeface="+mn-ea"/>
                <a:ea typeface="+mn-ea"/>
              </a:rPr>
              <a:t>包括网状模型、层次模型、</a:t>
            </a:r>
            <a:r>
              <a:rPr lang="zh-CN" altLang="en-US" sz="2400" dirty="0" smtClean="0">
                <a:solidFill>
                  <a:srgbClr val="FF0000"/>
                </a:solidFill>
                <a:latin typeface="+mn-ea"/>
                <a:ea typeface="+mn-ea"/>
              </a:rPr>
              <a:t>关系模型</a:t>
            </a:r>
            <a:r>
              <a:rPr lang="zh-CN" altLang="en-US" sz="2400" dirty="0" smtClean="0">
                <a:latin typeface="+mn-ea"/>
                <a:ea typeface="+mn-ea"/>
              </a:rPr>
              <a:t>等。</a:t>
            </a:r>
            <a:endParaRPr lang="zh-CN" altLang="en-US" sz="2400" dirty="0" smtClean="0">
              <a:latin typeface="+mn-ea"/>
              <a:ea typeface="+mn-ea"/>
            </a:endParaRPr>
          </a:p>
          <a:p>
            <a:endParaRPr lang="zh-CN" altLang="en-US" sz="2400" dirty="0">
              <a:latin typeface="+mn-ea"/>
              <a:ea typeface="+mn-e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ea typeface="宋体" charset="-122"/>
              </a:rPr>
              <a:t>概念模型</a:t>
            </a:r>
            <a:r>
              <a:rPr lang="en-US" altLang="zh-CN" b="1" dirty="0" smtClean="0">
                <a:ea typeface="宋体" charset="-122"/>
              </a:rPr>
              <a:t>---</a:t>
            </a:r>
            <a:r>
              <a:rPr lang="en-US" altLang="zh-CN" b="1" dirty="0" smtClean="0">
                <a:latin typeface="Garamond" pitchFamily="18" charset="0"/>
                <a:ea typeface="宋体" charset="-122"/>
              </a:rPr>
              <a:t>E-R</a:t>
            </a:r>
            <a:r>
              <a:rPr lang="zh-CN" altLang="en-US" b="1" dirty="0" smtClean="0">
                <a:latin typeface="Garamond" pitchFamily="18" charset="0"/>
                <a:ea typeface="宋体" charset="-122"/>
              </a:rPr>
              <a:t>图</a:t>
            </a:r>
            <a:endParaRPr lang="zh-CN" altLang="en-US" dirty="0"/>
          </a:p>
        </p:txBody>
      </p:sp>
      <p:sp>
        <p:nvSpPr>
          <p:cNvPr id="3" name="内容占位符 2"/>
          <p:cNvSpPr>
            <a:spLocks noGrp="1"/>
          </p:cNvSpPr>
          <p:nvPr>
            <p:ph idx="1"/>
          </p:nvPr>
        </p:nvSpPr>
        <p:spPr>
          <a:xfrm>
            <a:off x="838200" y="1690688"/>
            <a:ext cx="10515600" cy="4351338"/>
          </a:xfrm>
        </p:spPr>
        <p:txBody>
          <a:bodyPr>
            <a:noAutofit/>
          </a:bodyPr>
          <a:lstStyle/>
          <a:p>
            <a:pPr indent="457200">
              <a:lnSpc>
                <a:spcPct val="150000"/>
              </a:lnSpc>
            </a:pPr>
            <a:r>
              <a:rPr lang="zh-CN" altLang="en-US" sz="2400" dirty="0" smtClean="0">
                <a:latin typeface="+mn-ea"/>
                <a:ea typeface="+mn-ea"/>
              </a:rPr>
              <a:t>用来反映为实体（型）内部的联系和实体（型）之间的联系，实体内部的联系通常是指组成实体的各属性之间的联系；实体之间的联系通常是指不同实体集之间的联系。</a:t>
            </a:r>
            <a:endParaRPr lang="zh-CN" altLang="en-US" sz="2400" dirty="0" smtClean="0">
              <a:latin typeface="+mn-ea"/>
              <a:ea typeface="+mn-ea"/>
            </a:endParaRPr>
          </a:p>
          <a:p>
            <a:pPr indent="457200">
              <a:lnSpc>
                <a:spcPct val="150000"/>
              </a:lnSpc>
            </a:pPr>
            <a:r>
              <a:rPr lang="zh-CN" altLang="en-US" sz="2400" dirty="0" smtClean="0">
                <a:latin typeface="+mn-ea"/>
                <a:ea typeface="+mn-ea"/>
              </a:rPr>
              <a:t>联系可分为三种：</a:t>
            </a:r>
            <a:endParaRPr lang="zh-CN" altLang="en-US" sz="2400" dirty="0" smtClean="0">
              <a:latin typeface="+mn-ea"/>
              <a:ea typeface="+mn-ea"/>
            </a:endParaRPr>
          </a:p>
          <a:p>
            <a:pPr indent="457200">
              <a:lnSpc>
                <a:spcPct val="150000"/>
              </a:lnSpc>
            </a:pPr>
            <a:r>
              <a:rPr lang="zh-CN" altLang="en-US" sz="2400" dirty="0" smtClean="0">
                <a:latin typeface="+mn-ea"/>
                <a:ea typeface="+mn-ea"/>
              </a:rPr>
              <a:t>一对一联系（</a:t>
            </a:r>
            <a:r>
              <a:rPr lang="en-US" altLang="zh-CN" sz="2400" dirty="0" smtClean="0">
                <a:latin typeface="+mn-ea"/>
                <a:ea typeface="+mn-ea"/>
              </a:rPr>
              <a:t>1</a:t>
            </a:r>
            <a:r>
              <a:rPr lang="zh-CN" altLang="en-US" sz="2400" dirty="0" smtClean="0">
                <a:latin typeface="+mn-ea"/>
                <a:ea typeface="+mn-ea"/>
              </a:rPr>
              <a:t>：</a:t>
            </a:r>
            <a:r>
              <a:rPr lang="en-US" altLang="zh-CN" sz="2400" dirty="0" smtClean="0">
                <a:latin typeface="+mn-ea"/>
                <a:ea typeface="+mn-ea"/>
              </a:rPr>
              <a:t>1</a:t>
            </a:r>
            <a:r>
              <a:rPr lang="zh-CN" altLang="en-US" sz="2400" dirty="0" smtClean="0">
                <a:latin typeface="+mn-ea"/>
                <a:ea typeface="+mn-ea"/>
              </a:rPr>
              <a:t>）</a:t>
            </a:r>
            <a:endParaRPr lang="zh-CN" altLang="en-US" sz="2400" dirty="0" smtClean="0">
              <a:latin typeface="+mn-ea"/>
              <a:ea typeface="+mn-ea"/>
            </a:endParaRPr>
          </a:p>
          <a:p>
            <a:pPr indent="457200">
              <a:lnSpc>
                <a:spcPct val="150000"/>
              </a:lnSpc>
            </a:pPr>
            <a:r>
              <a:rPr lang="zh-CN" altLang="en-US" sz="2400" dirty="0" smtClean="0">
                <a:latin typeface="+mn-ea"/>
                <a:ea typeface="+mn-ea"/>
              </a:rPr>
              <a:t>一对多联系（</a:t>
            </a:r>
            <a:r>
              <a:rPr lang="en-US" altLang="zh-CN" sz="2400" dirty="0" smtClean="0">
                <a:latin typeface="+mn-ea"/>
                <a:ea typeface="+mn-ea"/>
              </a:rPr>
              <a:t>1</a:t>
            </a:r>
            <a:r>
              <a:rPr lang="zh-CN" altLang="en-US" sz="2400" dirty="0" smtClean="0">
                <a:latin typeface="+mn-ea"/>
                <a:ea typeface="+mn-ea"/>
              </a:rPr>
              <a:t>：</a:t>
            </a:r>
            <a:r>
              <a:rPr lang="en-US" altLang="zh-CN" sz="2400" dirty="0" smtClean="0">
                <a:latin typeface="+mn-ea"/>
                <a:ea typeface="+mn-ea"/>
              </a:rPr>
              <a:t>n</a:t>
            </a:r>
            <a:r>
              <a:rPr lang="zh-CN" altLang="en-US" sz="2400" dirty="0" smtClean="0">
                <a:latin typeface="+mn-ea"/>
                <a:ea typeface="+mn-ea"/>
              </a:rPr>
              <a:t>）</a:t>
            </a:r>
            <a:endParaRPr lang="zh-CN" altLang="en-US" sz="2400" dirty="0" smtClean="0">
              <a:latin typeface="+mn-ea"/>
              <a:ea typeface="+mn-ea"/>
            </a:endParaRPr>
          </a:p>
          <a:p>
            <a:pPr indent="457200">
              <a:lnSpc>
                <a:spcPct val="150000"/>
              </a:lnSpc>
            </a:pPr>
            <a:r>
              <a:rPr lang="zh-CN" altLang="en-US" sz="2400" dirty="0" smtClean="0">
                <a:latin typeface="+mn-ea"/>
                <a:ea typeface="+mn-ea"/>
              </a:rPr>
              <a:t>多对多联系（</a:t>
            </a:r>
            <a:r>
              <a:rPr lang="en-US" altLang="zh-CN" sz="2400" dirty="0" smtClean="0">
                <a:latin typeface="+mn-ea"/>
                <a:ea typeface="+mn-ea"/>
              </a:rPr>
              <a:t>m</a:t>
            </a:r>
            <a:r>
              <a:rPr lang="zh-CN" altLang="en-US" sz="2400" dirty="0" smtClean="0">
                <a:latin typeface="+mn-ea"/>
                <a:ea typeface="+mn-ea"/>
              </a:rPr>
              <a:t>：</a:t>
            </a:r>
            <a:r>
              <a:rPr lang="en-US" altLang="zh-CN" sz="2400" dirty="0" smtClean="0">
                <a:latin typeface="+mn-ea"/>
                <a:ea typeface="+mn-ea"/>
              </a:rPr>
              <a:t>n</a:t>
            </a:r>
            <a:r>
              <a:rPr lang="zh-CN" altLang="en-US" sz="2400" dirty="0" smtClean="0">
                <a:latin typeface="+mn-ea"/>
                <a:ea typeface="+mn-ea"/>
              </a:rPr>
              <a:t>）</a:t>
            </a:r>
            <a:endParaRPr lang="zh-CN" altLang="en-US" sz="2400" dirty="0" smtClean="0">
              <a:latin typeface="+mn-ea"/>
              <a:ea typeface="+mn-ea"/>
            </a:endParaRPr>
          </a:p>
          <a:p>
            <a:endParaRPr lang="zh-CN" altLang="en-US" sz="2400" dirty="0">
              <a:latin typeface="+mn-ea"/>
              <a:ea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a:p>
        </p:txBody>
      </p:sp>
      <p:pic>
        <p:nvPicPr>
          <p:cNvPr id="160772" name="Picture 4" descr="http://img.test.ppkao.com/ExamPaperRes/2010/9/6/aa0b14e610d04cf7b039a9778554be76/86356754-332b-488a-a525-ee6798d0e05d.gif"/>
          <p:cNvPicPr>
            <a:picLocks noChangeAspect="1" noChangeArrowheads="1"/>
          </p:cNvPicPr>
          <p:nvPr/>
        </p:nvPicPr>
        <p:blipFill>
          <a:blip r:embed="rId1"/>
          <a:srcRect/>
          <a:stretch>
            <a:fillRect/>
          </a:stretch>
        </p:blipFill>
        <p:spPr bwMode="auto">
          <a:xfrm>
            <a:off x="718821" y="1720866"/>
            <a:ext cx="10497820" cy="3627103"/>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53979" y="899194"/>
            <a:ext cx="10515600" cy="4351338"/>
          </a:xfrm>
        </p:spPr>
        <p:txBody>
          <a:bodyPr/>
          <a:lstStyle/>
          <a:p>
            <a:pPr marL="0">
              <a:lnSpc>
                <a:spcPct val="150000"/>
              </a:lnSpc>
              <a:spcBef>
                <a:spcPts val="0"/>
              </a:spcBef>
              <a:buNone/>
            </a:pPr>
            <a:r>
              <a:rPr lang="zh-CN" altLang="en-US" sz="2400" b="1" dirty="0" smtClean="0">
                <a:latin typeface="+mn-ea"/>
                <a:ea typeface="+mn-ea"/>
              </a:rPr>
              <a:t>数据模型</a:t>
            </a:r>
            <a:endParaRPr lang="en-US" altLang="zh-CN" sz="2400" b="1" dirty="0" smtClean="0">
              <a:latin typeface="+mn-ea"/>
              <a:ea typeface="+mn-ea"/>
            </a:endParaRPr>
          </a:p>
          <a:p>
            <a:pPr marL="0">
              <a:lnSpc>
                <a:spcPct val="150000"/>
              </a:lnSpc>
              <a:spcBef>
                <a:spcPts val="0"/>
              </a:spcBef>
            </a:pPr>
            <a:r>
              <a:rPr lang="zh-CN" altLang="en-US" sz="2400" dirty="0" smtClean="0">
                <a:latin typeface="+mn-ea"/>
                <a:ea typeface="+mn-ea"/>
              </a:rPr>
              <a:t>组成要素：</a:t>
            </a:r>
            <a:endParaRPr lang="en-US" altLang="zh-CN" sz="2400" dirty="0" smtClean="0">
              <a:latin typeface="+mn-ea"/>
              <a:ea typeface="+mn-ea"/>
            </a:endParaRPr>
          </a:p>
          <a:p>
            <a:pPr marL="0" indent="720090">
              <a:lnSpc>
                <a:spcPct val="150000"/>
              </a:lnSpc>
              <a:spcBef>
                <a:spcPts val="0"/>
              </a:spcBef>
              <a:buNone/>
            </a:pPr>
            <a:r>
              <a:rPr lang="en-US" altLang="zh-CN" sz="2400" dirty="0" smtClean="0">
                <a:latin typeface="+mn-ea"/>
                <a:ea typeface="+mn-ea"/>
              </a:rPr>
              <a:t>1</a:t>
            </a:r>
            <a:r>
              <a:rPr lang="zh-CN" altLang="en-US" sz="2400" dirty="0" smtClean="0">
                <a:latin typeface="+mn-ea"/>
                <a:ea typeface="+mn-ea"/>
              </a:rPr>
              <a:t>）数据结构（</a:t>
            </a:r>
            <a:r>
              <a:rPr lang="zh-CN" altLang="zh-CN" sz="2400" dirty="0" smtClean="0">
                <a:latin typeface="+mn-ea"/>
                <a:ea typeface="+mn-ea"/>
              </a:rPr>
              <a:t>数据项、记录、属性、域</a:t>
            </a:r>
            <a:r>
              <a:rPr lang="zh-CN" altLang="en-US" sz="2400" dirty="0" smtClean="0">
                <a:latin typeface="+mn-ea"/>
                <a:ea typeface="+mn-ea"/>
              </a:rPr>
              <a:t>）</a:t>
            </a:r>
            <a:endParaRPr lang="en-US" altLang="zh-CN" sz="2400" dirty="0" smtClean="0">
              <a:latin typeface="+mn-ea"/>
              <a:ea typeface="+mn-ea"/>
            </a:endParaRPr>
          </a:p>
          <a:p>
            <a:pPr marL="0" indent="720090">
              <a:lnSpc>
                <a:spcPct val="150000"/>
              </a:lnSpc>
              <a:spcBef>
                <a:spcPts val="0"/>
              </a:spcBef>
              <a:buNone/>
            </a:pPr>
            <a:r>
              <a:rPr lang="en-US" altLang="zh-CN" sz="2400" dirty="0" smtClean="0">
                <a:latin typeface="+mn-ea"/>
                <a:ea typeface="+mn-ea"/>
              </a:rPr>
              <a:t>2</a:t>
            </a:r>
            <a:r>
              <a:rPr lang="zh-CN" altLang="en-US" sz="2400" dirty="0" smtClean="0">
                <a:latin typeface="+mn-ea"/>
                <a:ea typeface="+mn-ea"/>
              </a:rPr>
              <a:t>）数据操纵（检索 ， 插入，删除，修改）</a:t>
            </a:r>
            <a:endParaRPr lang="en-US" altLang="zh-CN" sz="2400" dirty="0" smtClean="0">
              <a:latin typeface="+mn-ea"/>
              <a:ea typeface="+mn-ea"/>
            </a:endParaRPr>
          </a:p>
          <a:p>
            <a:pPr marL="0" indent="720090">
              <a:lnSpc>
                <a:spcPct val="150000"/>
              </a:lnSpc>
              <a:spcBef>
                <a:spcPts val="0"/>
              </a:spcBef>
              <a:buNone/>
            </a:pPr>
            <a:r>
              <a:rPr lang="en-US" altLang="zh-CN" sz="2400" dirty="0" smtClean="0">
                <a:latin typeface="+mn-ea"/>
                <a:ea typeface="+mn-ea"/>
              </a:rPr>
              <a:t>3</a:t>
            </a:r>
            <a:r>
              <a:rPr lang="zh-CN" altLang="en-US" sz="2400" dirty="0" smtClean="0">
                <a:latin typeface="+mn-ea"/>
                <a:ea typeface="+mn-ea"/>
              </a:rPr>
              <a:t>）数据完整性约束</a:t>
            </a:r>
            <a:endParaRPr lang="en-US" altLang="zh-CN" sz="2400" dirty="0" smtClean="0">
              <a:latin typeface="+mn-ea"/>
              <a:ea typeface="+mn-ea"/>
            </a:endParaRPr>
          </a:p>
          <a:p>
            <a:pPr marL="0">
              <a:lnSpc>
                <a:spcPct val="150000"/>
              </a:lnSpc>
              <a:spcBef>
                <a:spcPts val="0"/>
              </a:spcBef>
            </a:pPr>
            <a:r>
              <a:rPr lang="zh-CN" altLang="en-US" sz="2400" dirty="0" smtClean="0">
                <a:latin typeface="+mn-ea"/>
                <a:ea typeface="+mn-ea"/>
              </a:rPr>
              <a:t>模型结构：</a:t>
            </a:r>
            <a:endParaRPr lang="en-US" altLang="zh-CN" sz="2400" dirty="0" smtClean="0">
              <a:latin typeface="+mn-ea"/>
              <a:ea typeface="+mn-ea"/>
            </a:endParaRPr>
          </a:p>
          <a:p>
            <a:pPr marL="0" lvl="1" indent="720090">
              <a:lnSpc>
                <a:spcPct val="150000"/>
              </a:lnSpc>
              <a:spcBef>
                <a:spcPts val="0"/>
              </a:spcBef>
              <a:buNone/>
            </a:pPr>
            <a:r>
              <a:rPr lang="zh-CN" altLang="en-US" dirty="0" smtClean="0">
                <a:latin typeface="+mn-ea"/>
                <a:ea typeface="+mn-ea"/>
              </a:rPr>
              <a:t>关系（</a:t>
            </a:r>
            <a:r>
              <a:rPr lang="en-US" altLang="zh-CN" dirty="0" smtClean="0">
                <a:latin typeface="+mn-ea"/>
                <a:ea typeface="+mn-ea"/>
              </a:rPr>
              <a:t>Relationship Data Model</a:t>
            </a:r>
            <a:r>
              <a:rPr lang="zh-CN" altLang="en-US" dirty="0" smtClean="0">
                <a:latin typeface="+mn-ea"/>
                <a:ea typeface="+mn-ea"/>
              </a:rPr>
              <a:t>）、层次、网状</a:t>
            </a:r>
            <a:endParaRPr lang="en-US" altLang="zh-CN" dirty="0" smtClean="0">
              <a:latin typeface="+mn-ea"/>
              <a:ea typeface="+mn-ea"/>
            </a:endParaRPr>
          </a:p>
          <a:p>
            <a:endParaRPr lang="zh-CN" altLang="en-US" dirty="0">
              <a:latin typeface="+mn-ea"/>
              <a:ea typeface="+mn-e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81168" y="678539"/>
            <a:ext cx="10515600" cy="4351338"/>
          </a:xfrm>
        </p:spPr>
        <p:txBody>
          <a:bodyPr>
            <a:normAutofit/>
          </a:bodyPr>
          <a:lstStyle/>
          <a:p>
            <a:pPr>
              <a:spcBef>
                <a:spcPct val="50000"/>
              </a:spcBef>
              <a:defRPr/>
            </a:pPr>
            <a:r>
              <a:rPr lang="zh-CN" altLang="en-US" sz="2400" b="1" dirty="0" smtClean="0">
                <a:latin typeface="+mn-ea"/>
                <a:ea typeface="+mn-ea"/>
              </a:rPr>
              <a:t>层次模型：</a:t>
            </a:r>
            <a:endParaRPr lang="en-US" altLang="zh-CN" sz="2400" b="1" dirty="0" smtClean="0">
              <a:latin typeface="+mn-ea"/>
              <a:ea typeface="+mn-ea"/>
            </a:endParaRPr>
          </a:p>
          <a:p>
            <a:pPr indent="457200" eaLnBrk="0" hangingPunct="0">
              <a:spcBef>
                <a:spcPct val="50000"/>
              </a:spcBef>
              <a:defRPr/>
            </a:pPr>
            <a:r>
              <a:rPr lang="en-US" altLang="zh-CN" sz="2400" dirty="0" smtClean="0">
                <a:latin typeface="+mn-ea"/>
                <a:ea typeface="+mn-ea"/>
              </a:rPr>
              <a:t>1</a:t>
            </a:r>
            <a:r>
              <a:rPr lang="zh-CN" altLang="en-US" sz="2400" dirty="0" smtClean="0">
                <a:latin typeface="+mn-ea"/>
                <a:ea typeface="+mn-ea"/>
              </a:rPr>
              <a:t>）有且只有一个结点没有双亲结点（根结点）</a:t>
            </a:r>
            <a:endParaRPr lang="zh-CN" altLang="en-US" sz="2400" dirty="0" smtClean="0">
              <a:latin typeface="+mn-ea"/>
              <a:ea typeface="+mn-ea"/>
            </a:endParaRPr>
          </a:p>
          <a:p>
            <a:pPr indent="457200" eaLnBrk="0" hangingPunct="0">
              <a:spcBef>
                <a:spcPct val="50000"/>
              </a:spcBef>
              <a:defRPr/>
            </a:pPr>
            <a:r>
              <a:rPr lang="en-US" altLang="zh-CN" sz="2400" dirty="0" smtClean="0">
                <a:latin typeface="+mn-ea"/>
                <a:ea typeface="+mn-ea"/>
              </a:rPr>
              <a:t>2</a:t>
            </a:r>
            <a:r>
              <a:rPr lang="zh-CN" altLang="en-US" sz="2400" dirty="0" smtClean="0">
                <a:latin typeface="+mn-ea"/>
                <a:ea typeface="+mn-ea"/>
              </a:rPr>
              <a:t>）根以外的其它结点有且只有一个双亲结点</a:t>
            </a:r>
            <a:endParaRPr lang="zh-CN" altLang="en-US" sz="2400" dirty="0" smtClean="0">
              <a:latin typeface="+mn-ea"/>
              <a:ea typeface="+mn-ea"/>
            </a:endParaRPr>
          </a:p>
          <a:p>
            <a:endParaRPr lang="zh-CN" altLang="en-US" sz="2400" dirty="0">
              <a:latin typeface="+mn-ea"/>
              <a:ea typeface="+mn-ea"/>
            </a:endParaRPr>
          </a:p>
        </p:txBody>
      </p:sp>
      <p:grpSp>
        <p:nvGrpSpPr>
          <p:cNvPr id="4" name="Group 23"/>
          <p:cNvGrpSpPr/>
          <p:nvPr/>
        </p:nvGrpSpPr>
        <p:grpSpPr bwMode="auto">
          <a:xfrm>
            <a:off x="1649166" y="2615163"/>
            <a:ext cx="7654876" cy="2974975"/>
            <a:chOff x="864" y="1680"/>
            <a:chExt cx="3552" cy="1874"/>
          </a:xfrm>
        </p:grpSpPr>
        <p:sp>
          <p:nvSpPr>
            <p:cNvPr id="5" name="Text Box 5" descr="蓝色砂纸"/>
            <p:cNvSpPr txBox="1">
              <a:spLocks noChangeArrowheads="1"/>
            </p:cNvSpPr>
            <p:nvPr/>
          </p:nvSpPr>
          <p:spPr bwMode="auto">
            <a:xfrm>
              <a:off x="1968" y="1680"/>
              <a:ext cx="1008" cy="184"/>
            </a:xfrm>
            <a:prstGeom prst="rect">
              <a:avLst/>
            </a:prstGeom>
          </p:spPr>
          <p:style>
            <a:lnRef idx="2">
              <a:schemeClr val="dk1"/>
            </a:lnRef>
            <a:fillRef idx="1">
              <a:schemeClr val="lt1"/>
            </a:fillRef>
            <a:effectRef idx="0">
              <a:schemeClr val="dk1"/>
            </a:effectRef>
            <a:fontRef idx="minor">
              <a:schemeClr val="dk1"/>
            </a:fontRef>
          </p:style>
          <p:txBody>
            <a:bodyPr tIns="0">
              <a:spAutoFit/>
            </a:bodyPr>
            <a:lstStyle/>
            <a:p>
              <a:pPr algn="ctr" eaLnBrk="0" hangingPunct="0">
                <a:spcBef>
                  <a:spcPct val="50000"/>
                </a:spcBef>
                <a:defRPr/>
              </a:pPr>
              <a:r>
                <a:rPr lang="en-US" altLang="zh-CN" sz="1600" b="1" dirty="0">
                  <a:solidFill>
                    <a:schemeClr val="tx1">
                      <a:lumMod val="50000"/>
                    </a:schemeClr>
                  </a:solidFill>
                  <a:latin typeface="Garamond" pitchFamily="18" charset="0"/>
                </a:rPr>
                <a:t>R1</a:t>
              </a:r>
            </a:p>
          </p:txBody>
        </p:sp>
        <p:sp>
          <p:nvSpPr>
            <p:cNvPr id="6" name="Text Box 6" descr="蓝色砂纸"/>
            <p:cNvSpPr txBox="1">
              <a:spLocks noChangeArrowheads="1"/>
            </p:cNvSpPr>
            <p:nvPr/>
          </p:nvSpPr>
          <p:spPr bwMode="auto">
            <a:xfrm>
              <a:off x="1152" y="2231"/>
              <a:ext cx="1008" cy="184"/>
            </a:xfrm>
            <a:prstGeom prst="rect">
              <a:avLst/>
            </a:prstGeom>
          </p:spPr>
          <p:style>
            <a:lnRef idx="2">
              <a:schemeClr val="dk1"/>
            </a:lnRef>
            <a:fillRef idx="1">
              <a:schemeClr val="lt1"/>
            </a:fillRef>
            <a:effectRef idx="0">
              <a:schemeClr val="dk1"/>
            </a:effectRef>
            <a:fontRef idx="minor">
              <a:schemeClr val="dk1"/>
            </a:fontRef>
          </p:style>
          <p:txBody>
            <a:bodyPr tIns="0">
              <a:spAutoFit/>
            </a:bodyPr>
            <a:lstStyle/>
            <a:p>
              <a:pPr algn="ctr" eaLnBrk="0" hangingPunct="0">
                <a:spcBef>
                  <a:spcPct val="50000"/>
                </a:spcBef>
                <a:defRPr/>
              </a:pPr>
              <a:r>
                <a:rPr lang="en-US" altLang="zh-CN" sz="1600" b="1" dirty="0">
                  <a:solidFill>
                    <a:schemeClr val="tx1">
                      <a:lumMod val="50000"/>
                    </a:schemeClr>
                  </a:solidFill>
                  <a:latin typeface="Garamond" pitchFamily="18" charset="0"/>
                </a:rPr>
                <a:t>R2</a:t>
              </a:r>
            </a:p>
          </p:txBody>
        </p:sp>
        <p:sp>
          <p:nvSpPr>
            <p:cNvPr id="7" name="Text Box 7" descr="蓝色砂纸"/>
            <p:cNvSpPr txBox="1">
              <a:spLocks noChangeArrowheads="1"/>
            </p:cNvSpPr>
            <p:nvPr/>
          </p:nvSpPr>
          <p:spPr bwMode="auto">
            <a:xfrm>
              <a:off x="2976" y="1680"/>
              <a:ext cx="912" cy="184"/>
            </a:xfrm>
            <a:prstGeom prst="rect">
              <a:avLst/>
            </a:prstGeom>
            <a:noFill/>
            <a:ln w="9525">
              <a:noFill/>
              <a:miter lim="800000"/>
            </a:ln>
          </p:spPr>
          <p:txBody>
            <a:bodyPr tIns="0">
              <a:spAutoFit/>
            </a:bodyPr>
            <a:lstStyle/>
            <a:p>
              <a:pPr algn="ctr" eaLnBrk="0" hangingPunct="0">
                <a:spcBef>
                  <a:spcPct val="50000"/>
                </a:spcBef>
                <a:defRPr/>
              </a:pPr>
              <a:r>
                <a:rPr lang="zh-CN" altLang="en-US" sz="1600" b="1">
                  <a:solidFill>
                    <a:schemeClr val="tx1">
                      <a:lumMod val="50000"/>
                    </a:schemeClr>
                  </a:solidFill>
                  <a:latin typeface="Garamond" pitchFamily="18" charset="0"/>
                </a:rPr>
                <a:t>根结点</a:t>
              </a:r>
            </a:p>
          </p:txBody>
        </p:sp>
        <p:sp>
          <p:nvSpPr>
            <p:cNvPr id="8" name="Text Box 8" descr="蓝色砂纸"/>
            <p:cNvSpPr txBox="1">
              <a:spLocks noChangeArrowheads="1"/>
            </p:cNvSpPr>
            <p:nvPr/>
          </p:nvSpPr>
          <p:spPr bwMode="auto">
            <a:xfrm>
              <a:off x="3504" y="2832"/>
              <a:ext cx="912" cy="184"/>
            </a:xfrm>
            <a:prstGeom prst="rect">
              <a:avLst/>
            </a:prstGeom>
            <a:noFill/>
            <a:ln w="9525">
              <a:noFill/>
              <a:miter lim="800000"/>
            </a:ln>
          </p:spPr>
          <p:txBody>
            <a:bodyPr tIns="0">
              <a:spAutoFit/>
            </a:bodyPr>
            <a:lstStyle/>
            <a:p>
              <a:pPr algn="ctr" eaLnBrk="0" hangingPunct="0">
                <a:spcBef>
                  <a:spcPct val="50000"/>
                </a:spcBef>
                <a:defRPr/>
              </a:pPr>
              <a:r>
                <a:rPr lang="zh-CN" altLang="en-US" sz="1600" b="1">
                  <a:solidFill>
                    <a:schemeClr val="tx1">
                      <a:lumMod val="50000"/>
                    </a:schemeClr>
                  </a:solidFill>
                  <a:latin typeface="Garamond" pitchFamily="18" charset="0"/>
                </a:rPr>
                <a:t>叶结点</a:t>
              </a:r>
            </a:p>
          </p:txBody>
        </p:sp>
        <p:sp>
          <p:nvSpPr>
            <p:cNvPr id="9" name="Text Box 9" descr="蓝色砂纸"/>
            <p:cNvSpPr txBox="1">
              <a:spLocks noChangeArrowheads="1"/>
            </p:cNvSpPr>
            <p:nvPr/>
          </p:nvSpPr>
          <p:spPr bwMode="auto">
            <a:xfrm>
              <a:off x="3168" y="2208"/>
              <a:ext cx="1008" cy="184"/>
            </a:xfrm>
            <a:prstGeom prst="rect">
              <a:avLst/>
            </a:prstGeom>
          </p:spPr>
          <p:style>
            <a:lnRef idx="2">
              <a:schemeClr val="dk1"/>
            </a:lnRef>
            <a:fillRef idx="1">
              <a:schemeClr val="lt1"/>
            </a:fillRef>
            <a:effectRef idx="0">
              <a:schemeClr val="dk1"/>
            </a:effectRef>
            <a:fontRef idx="minor">
              <a:schemeClr val="dk1"/>
            </a:fontRef>
          </p:style>
          <p:txBody>
            <a:bodyPr tIns="0">
              <a:spAutoFit/>
            </a:bodyPr>
            <a:lstStyle/>
            <a:p>
              <a:pPr algn="ctr" eaLnBrk="0" hangingPunct="0">
                <a:spcBef>
                  <a:spcPct val="50000"/>
                </a:spcBef>
                <a:defRPr/>
              </a:pPr>
              <a:r>
                <a:rPr lang="en-US" altLang="zh-CN" sz="1600" b="1" dirty="0">
                  <a:solidFill>
                    <a:schemeClr val="tx1">
                      <a:lumMod val="50000"/>
                    </a:schemeClr>
                  </a:solidFill>
                  <a:latin typeface="Garamond" pitchFamily="18" charset="0"/>
                </a:rPr>
                <a:t>R3</a:t>
              </a:r>
            </a:p>
          </p:txBody>
        </p:sp>
        <p:sp>
          <p:nvSpPr>
            <p:cNvPr id="10" name="Text Box 10" descr="蓝色砂纸"/>
            <p:cNvSpPr txBox="1">
              <a:spLocks noChangeArrowheads="1"/>
            </p:cNvSpPr>
            <p:nvPr/>
          </p:nvSpPr>
          <p:spPr bwMode="auto">
            <a:xfrm>
              <a:off x="2256" y="2807"/>
              <a:ext cx="1008" cy="184"/>
            </a:xfrm>
            <a:prstGeom prst="rect">
              <a:avLst/>
            </a:prstGeom>
          </p:spPr>
          <p:style>
            <a:lnRef idx="2">
              <a:schemeClr val="dk1"/>
            </a:lnRef>
            <a:fillRef idx="1">
              <a:schemeClr val="lt1"/>
            </a:fillRef>
            <a:effectRef idx="0">
              <a:schemeClr val="dk1"/>
            </a:effectRef>
            <a:fontRef idx="minor">
              <a:schemeClr val="dk1"/>
            </a:fontRef>
          </p:style>
          <p:txBody>
            <a:bodyPr tIns="0">
              <a:spAutoFit/>
            </a:bodyPr>
            <a:lstStyle/>
            <a:p>
              <a:pPr algn="ctr" eaLnBrk="0" hangingPunct="0">
                <a:spcBef>
                  <a:spcPct val="50000"/>
                </a:spcBef>
                <a:defRPr/>
              </a:pPr>
              <a:r>
                <a:rPr lang="en-US" altLang="zh-CN" sz="1600" b="1">
                  <a:solidFill>
                    <a:schemeClr val="tx1">
                      <a:lumMod val="50000"/>
                    </a:schemeClr>
                  </a:solidFill>
                  <a:latin typeface="Garamond" pitchFamily="18" charset="0"/>
                </a:rPr>
                <a:t>R5</a:t>
              </a:r>
            </a:p>
          </p:txBody>
        </p:sp>
        <p:sp>
          <p:nvSpPr>
            <p:cNvPr id="11" name="Text Box 11" descr="蓝色砂纸"/>
            <p:cNvSpPr txBox="1">
              <a:spLocks noChangeArrowheads="1"/>
            </p:cNvSpPr>
            <p:nvPr/>
          </p:nvSpPr>
          <p:spPr bwMode="auto">
            <a:xfrm>
              <a:off x="864" y="2807"/>
              <a:ext cx="1008" cy="184"/>
            </a:xfrm>
            <a:prstGeom prst="rect">
              <a:avLst/>
            </a:prstGeom>
          </p:spPr>
          <p:style>
            <a:lnRef idx="2">
              <a:schemeClr val="dk1"/>
            </a:lnRef>
            <a:fillRef idx="1">
              <a:schemeClr val="lt1"/>
            </a:fillRef>
            <a:effectRef idx="0">
              <a:schemeClr val="dk1"/>
            </a:effectRef>
            <a:fontRef idx="minor">
              <a:schemeClr val="dk1"/>
            </a:fontRef>
          </p:style>
          <p:txBody>
            <a:bodyPr tIns="0">
              <a:spAutoFit/>
            </a:bodyPr>
            <a:lstStyle/>
            <a:p>
              <a:pPr algn="ctr" eaLnBrk="0" hangingPunct="0">
                <a:spcBef>
                  <a:spcPct val="50000"/>
                </a:spcBef>
                <a:defRPr/>
              </a:pPr>
              <a:r>
                <a:rPr lang="en-US" altLang="zh-CN" sz="1600" b="1">
                  <a:solidFill>
                    <a:schemeClr val="tx1">
                      <a:lumMod val="50000"/>
                    </a:schemeClr>
                  </a:solidFill>
                  <a:latin typeface="Garamond" pitchFamily="18" charset="0"/>
                </a:rPr>
                <a:t>R4</a:t>
              </a:r>
            </a:p>
          </p:txBody>
        </p:sp>
        <p:sp>
          <p:nvSpPr>
            <p:cNvPr id="12" name="Line 12" descr="蓝色砂纸"/>
            <p:cNvSpPr>
              <a:spLocks noChangeShapeType="1"/>
            </p:cNvSpPr>
            <p:nvPr/>
          </p:nvSpPr>
          <p:spPr bwMode="auto">
            <a:xfrm flipH="1">
              <a:off x="2496" y="1857"/>
              <a:ext cx="6" cy="207"/>
            </a:xfrm>
            <a:prstGeom prst="line">
              <a:avLst/>
            </a:prstGeom>
            <a:noFill/>
            <a:ln w="28575">
              <a:solidFill>
                <a:schemeClr val="tx1">
                  <a:lumMod val="50000"/>
                </a:schemeClr>
              </a:solidFill>
              <a:round/>
            </a:ln>
          </p:spPr>
          <p:txBody>
            <a:bodyPr wrap="none" tIns="0" anchor="ctr"/>
            <a:lstStyle/>
            <a:p>
              <a:pPr>
                <a:defRPr/>
              </a:pPr>
              <a:endParaRPr lang="zh-CN" altLang="en-US" sz="1600" b="1">
                <a:solidFill>
                  <a:schemeClr val="tx1">
                    <a:lumMod val="50000"/>
                  </a:schemeClr>
                </a:solidFill>
              </a:endParaRPr>
            </a:p>
          </p:txBody>
        </p:sp>
        <p:sp>
          <p:nvSpPr>
            <p:cNvPr id="13" name="Line 13" descr="蓝色砂纸"/>
            <p:cNvSpPr>
              <a:spLocks noChangeShapeType="1"/>
            </p:cNvSpPr>
            <p:nvPr/>
          </p:nvSpPr>
          <p:spPr bwMode="auto">
            <a:xfrm>
              <a:off x="1680" y="2064"/>
              <a:ext cx="2016" cy="0"/>
            </a:xfrm>
            <a:prstGeom prst="line">
              <a:avLst/>
            </a:prstGeom>
            <a:noFill/>
            <a:ln w="28575">
              <a:solidFill>
                <a:schemeClr val="tx1">
                  <a:lumMod val="50000"/>
                </a:schemeClr>
              </a:solidFill>
              <a:round/>
            </a:ln>
          </p:spPr>
          <p:txBody>
            <a:bodyPr wrap="none" tIns="0" anchor="ctr"/>
            <a:lstStyle/>
            <a:p>
              <a:pPr>
                <a:defRPr/>
              </a:pPr>
              <a:endParaRPr lang="zh-CN" altLang="en-US" sz="1600" b="1">
                <a:solidFill>
                  <a:schemeClr val="tx1">
                    <a:lumMod val="50000"/>
                  </a:schemeClr>
                </a:solidFill>
              </a:endParaRPr>
            </a:p>
          </p:txBody>
        </p:sp>
        <p:sp>
          <p:nvSpPr>
            <p:cNvPr id="14" name="Line 14" descr="蓝色砂纸"/>
            <p:cNvSpPr>
              <a:spLocks noChangeShapeType="1"/>
            </p:cNvSpPr>
            <p:nvPr/>
          </p:nvSpPr>
          <p:spPr bwMode="auto">
            <a:xfrm>
              <a:off x="1680" y="2064"/>
              <a:ext cx="0" cy="192"/>
            </a:xfrm>
            <a:prstGeom prst="line">
              <a:avLst/>
            </a:prstGeom>
            <a:noFill/>
            <a:ln w="28575">
              <a:solidFill>
                <a:schemeClr val="tx1">
                  <a:lumMod val="50000"/>
                </a:schemeClr>
              </a:solidFill>
              <a:round/>
              <a:tailEnd type="triangle" w="med" len="med"/>
            </a:ln>
          </p:spPr>
          <p:txBody>
            <a:bodyPr wrap="none" tIns="0" anchor="ctr"/>
            <a:lstStyle/>
            <a:p>
              <a:pPr>
                <a:defRPr/>
              </a:pPr>
              <a:endParaRPr lang="zh-CN" altLang="en-US" sz="1600" b="1">
                <a:solidFill>
                  <a:schemeClr val="tx1">
                    <a:lumMod val="50000"/>
                  </a:schemeClr>
                </a:solidFill>
              </a:endParaRPr>
            </a:p>
          </p:txBody>
        </p:sp>
        <p:sp>
          <p:nvSpPr>
            <p:cNvPr id="15" name="Line 15" descr="蓝色砂纸"/>
            <p:cNvSpPr>
              <a:spLocks noChangeShapeType="1"/>
            </p:cNvSpPr>
            <p:nvPr/>
          </p:nvSpPr>
          <p:spPr bwMode="auto">
            <a:xfrm>
              <a:off x="3696" y="2064"/>
              <a:ext cx="0" cy="192"/>
            </a:xfrm>
            <a:prstGeom prst="line">
              <a:avLst/>
            </a:prstGeom>
            <a:noFill/>
            <a:ln w="28575">
              <a:solidFill>
                <a:schemeClr val="tx1">
                  <a:lumMod val="50000"/>
                </a:schemeClr>
              </a:solidFill>
              <a:round/>
              <a:tailEnd type="triangle" w="med" len="med"/>
            </a:ln>
          </p:spPr>
          <p:txBody>
            <a:bodyPr wrap="none" tIns="0" anchor="ctr"/>
            <a:lstStyle/>
            <a:p>
              <a:pPr>
                <a:defRPr/>
              </a:pPr>
              <a:endParaRPr lang="zh-CN" altLang="en-US" sz="1600" b="1">
                <a:solidFill>
                  <a:schemeClr val="tx1">
                    <a:lumMod val="50000"/>
                  </a:schemeClr>
                </a:solidFill>
              </a:endParaRPr>
            </a:p>
          </p:txBody>
        </p:sp>
        <p:sp>
          <p:nvSpPr>
            <p:cNvPr id="16" name="Line 16" descr="蓝色砂纸"/>
            <p:cNvSpPr>
              <a:spLocks noChangeShapeType="1"/>
            </p:cNvSpPr>
            <p:nvPr/>
          </p:nvSpPr>
          <p:spPr bwMode="auto">
            <a:xfrm>
              <a:off x="1392" y="2640"/>
              <a:ext cx="0" cy="192"/>
            </a:xfrm>
            <a:prstGeom prst="line">
              <a:avLst/>
            </a:prstGeom>
            <a:noFill/>
            <a:ln w="28575">
              <a:solidFill>
                <a:schemeClr val="tx1">
                  <a:lumMod val="50000"/>
                </a:schemeClr>
              </a:solidFill>
              <a:round/>
              <a:tailEnd type="triangle" w="med" len="med"/>
            </a:ln>
          </p:spPr>
          <p:txBody>
            <a:bodyPr wrap="none" tIns="0" anchor="ctr"/>
            <a:lstStyle/>
            <a:p>
              <a:pPr>
                <a:defRPr/>
              </a:pPr>
              <a:endParaRPr lang="zh-CN" altLang="en-US" sz="1600" b="1">
                <a:solidFill>
                  <a:schemeClr val="tx1">
                    <a:lumMod val="50000"/>
                  </a:schemeClr>
                </a:solidFill>
              </a:endParaRPr>
            </a:p>
          </p:txBody>
        </p:sp>
        <p:sp>
          <p:nvSpPr>
            <p:cNvPr id="17" name="Line 17" descr="蓝色砂纸"/>
            <p:cNvSpPr>
              <a:spLocks noChangeShapeType="1"/>
            </p:cNvSpPr>
            <p:nvPr/>
          </p:nvSpPr>
          <p:spPr bwMode="auto">
            <a:xfrm>
              <a:off x="2736" y="2640"/>
              <a:ext cx="0" cy="192"/>
            </a:xfrm>
            <a:prstGeom prst="line">
              <a:avLst/>
            </a:prstGeom>
            <a:noFill/>
            <a:ln w="28575">
              <a:solidFill>
                <a:schemeClr val="tx1">
                  <a:lumMod val="50000"/>
                </a:schemeClr>
              </a:solidFill>
              <a:round/>
              <a:tailEnd type="triangle" w="med" len="med"/>
            </a:ln>
          </p:spPr>
          <p:txBody>
            <a:bodyPr wrap="none" tIns="0" anchor="ctr"/>
            <a:lstStyle/>
            <a:p>
              <a:pPr>
                <a:defRPr/>
              </a:pPr>
              <a:endParaRPr lang="zh-CN" altLang="en-US" sz="1600" b="1">
                <a:solidFill>
                  <a:schemeClr val="tx1">
                    <a:lumMod val="50000"/>
                  </a:schemeClr>
                </a:solidFill>
              </a:endParaRPr>
            </a:p>
          </p:txBody>
        </p:sp>
        <p:sp>
          <p:nvSpPr>
            <p:cNvPr id="18" name="Line 18" descr="蓝色砂纸"/>
            <p:cNvSpPr>
              <a:spLocks noChangeShapeType="1"/>
            </p:cNvSpPr>
            <p:nvPr/>
          </p:nvSpPr>
          <p:spPr bwMode="auto">
            <a:xfrm>
              <a:off x="1392" y="2640"/>
              <a:ext cx="1344" cy="0"/>
            </a:xfrm>
            <a:prstGeom prst="line">
              <a:avLst/>
            </a:prstGeom>
            <a:noFill/>
            <a:ln w="28575">
              <a:solidFill>
                <a:schemeClr val="tx1">
                  <a:lumMod val="50000"/>
                </a:schemeClr>
              </a:solidFill>
              <a:round/>
            </a:ln>
          </p:spPr>
          <p:txBody>
            <a:bodyPr wrap="none" tIns="0" anchor="ctr"/>
            <a:lstStyle/>
            <a:p>
              <a:pPr>
                <a:defRPr/>
              </a:pPr>
              <a:endParaRPr lang="zh-CN" altLang="en-US" sz="1600" b="1">
                <a:solidFill>
                  <a:schemeClr val="tx1">
                    <a:lumMod val="50000"/>
                  </a:schemeClr>
                </a:solidFill>
              </a:endParaRPr>
            </a:p>
          </p:txBody>
        </p:sp>
        <p:sp>
          <p:nvSpPr>
            <p:cNvPr id="19" name="Line 19" descr="蓝色砂纸"/>
            <p:cNvSpPr>
              <a:spLocks noChangeShapeType="1"/>
            </p:cNvSpPr>
            <p:nvPr/>
          </p:nvSpPr>
          <p:spPr bwMode="auto">
            <a:xfrm>
              <a:off x="1911" y="2416"/>
              <a:ext cx="9" cy="224"/>
            </a:xfrm>
            <a:prstGeom prst="line">
              <a:avLst/>
            </a:prstGeom>
            <a:noFill/>
            <a:ln w="28575">
              <a:solidFill>
                <a:schemeClr val="tx1">
                  <a:lumMod val="50000"/>
                </a:schemeClr>
              </a:solidFill>
              <a:round/>
            </a:ln>
          </p:spPr>
          <p:txBody>
            <a:bodyPr wrap="none" tIns="0" anchor="ctr"/>
            <a:lstStyle/>
            <a:p>
              <a:pPr>
                <a:defRPr/>
              </a:pPr>
              <a:endParaRPr lang="zh-CN" altLang="en-US" sz="1600" b="1">
                <a:solidFill>
                  <a:schemeClr val="tx1">
                    <a:lumMod val="50000"/>
                  </a:schemeClr>
                </a:solidFill>
              </a:endParaRPr>
            </a:p>
          </p:txBody>
        </p:sp>
        <p:sp>
          <p:nvSpPr>
            <p:cNvPr id="20" name="Text Box 20" descr="蓝色砂纸"/>
            <p:cNvSpPr txBox="1">
              <a:spLocks noChangeArrowheads="1"/>
            </p:cNvSpPr>
            <p:nvPr/>
          </p:nvSpPr>
          <p:spPr bwMode="auto">
            <a:xfrm>
              <a:off x="2016" y="2256"/>
              <a:ext cx="1248" cy="184"/>
            </a:xfrm>
            <a:prstGeom prst="rect">
              <a:avLst/>
            </a:prstGeom>
            <a:noFill/>
            <a:ln w="9525">
              <a:noFill/>
              <a:miter lim="800000"/>
            </a:ln>
          </p:spPr>
          <p:txBody>
            <a:bodyPr tIns="0">
              <a:spAutoFit/>
            </a:bodyPr>
            <a:lstStyle/>
            <a:p>
              <a:pPr algn="ctr" eaLnBrk="0" hangingPunct="0">
                <a:spcBef>
                  <a:spcPct val="50000"/>
                </a:spcBef>
                <a:defRPr/>
              </a:pPr>
              <a:r>
                <a:rPr lang="zh-CN" altLang="en-US" sz="1600" b="1" dirty="0">
                  <a:solidFill>
                    <a:schemeClr val="tx1">
                      <a:lumMod val="50000"/>
                    </a:schemeClr>
                  </a:solidFill>
                  <a:latin typeface="Garamond" pitchFamily="18" charset="0"/>
                </a:rPr>
                <a:t>兄弟结点</a:t>
              </a:r>
            </a:p>
          </p:txBody>
        </p:sp>
        <p:sp>
          <p:nvSpPr>
            <p:cNvPr id="21" name="Text Box 21"/>
            <p:cNvSpPr txBox="1">
              <a:spLocks noChangeArrowheads="1"/>
            </p:cNvSpPr>
            <p:nvPr/>
          </p:nvSpPr>
          <p:spPr bwMode="auto">
            <a:xfrm>
              <a:off x="1065" y="3370"/>
              <a:ext cx="2928" cy="184"/>
            </a:xfrm>
            <a:prstGeom prst="rect">
              <a:avLst/>
            </a:prstGeom>
            <a:noFill/>
            <a:ln w="9525">
              <a:noFill/>
              <a:miter lim="800000"/>
            </a:ln>
          </p:spPr>
          <p:txBody>
            <a:bodyPr tIns="0">
              <a:spAutoFit/>
            </a:bodyPr>
            <a:lstStyle/>
            <a:p>
              <a:pPr algn="ctr" eaLnBrk="0" hangingPunct="0">
                <a:spcBef>
                  <a:spcPct val="50000"/>
                </a:spcBef>
                <a:defRPr/>
              </a:pPr>
              <a:r>
                <a:rPr lang="en-US" altLang="zh-CN" sz="1600" b="1" dirty="0">
                  <a:solidFill>
                    <a:schemeClr val="tx1">
                      <a:lumMod val="50000"/>
                    </a:schemeClr>
                  </a:solidFill>
                  <a:latin typeface="Garamond" pitchFamily="18" charset="0"/>
                </a:rPr>
                <a:t> </a:t>
              </a:r>
              <a:r>
                <a:rPr lang="zh-CN" altLang="en-US" sz="1600" b="1" dirty="0">
                  <a:solidFill>
                    <a:schemeClr val="tx1">
                      <a:lumMod val="50000"/>
                    </a:schemeClr>
                  </a:solidFill>
                  <a:latin typeface="Garamond" pitchFamily="18" charset="0"/>
                </a:rPr>
                <a:t>层次模型的示例</a:t>
              </a: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4475" y="742283"/>
            <a:ext cx="10515600" cy="4351338"/>
          </a:xfrm>
        </p:spPr>
        <p:txBody>
          <a:bodyPr>
            <a:normAutofit/>
          </a:bodyPr>
          <a:lstStyle/>
          <a:p>
            <a:pPr>
              <a:lnSpc>
                <a:spcPct val="150000"/>
              </a:lnSpc>
              <a:spcBef>
                <a:spcPts val="0"/>
              </a:spcBef>
              <a:buClr>
                <a:schemeClr val="tx1"/>
              </a:buClr>
            </a:pPr>
            <a:r>
              <a:rPr lang="zh-CN" altLang="en-US" sz="2400" b="1" dirty="0" smtClean="0"/>
              <a:t>网状模型：</a:t>
            </a:r>
            <a:endParaRPr lang="en-US" altLang="zh-CN" sz="2400" b="1" dirty="0" smtClean="0">
              <a:latin typeface="Tahoma" pitchFamily="34" charset="0"/>
            </a:endParaRPr>
          </a:p>
          <a:p>
            <a:pPr indent="0">
              <a:lnSpc>
                <a:spcPct val="150000"/>
              </a:lnSpc>
              <a:spcBef>
                <a:spcPts val="0"/>
              </a:spcBef>
              <a:buClr>
                <a:schemeClr val="tx1"/>
              </a:buClr>
              <a:buNone/>
            </a:pPr>
            <a:r>
              <a:rPr lang="en-US" altLang="zh-CN" sz="2400" dirty="0" smtClean="0">
                <a:latin typeface="Tahoma" pitchFamily="34" charset="0"/>
              </a:rPr>
              <a:t>1</a:t>
            </a:r>
            <a:r>
              <a:rPr lang="zh-CN" altLang="en-US" sz="2400" dirty="0" smtClean="0">
                <a:latin typeface="Tahoma" pitchFamily="34" charset="0"/>
              </a:rPr>
              <a:t>）允许一个以上的结点无双亲</a:t>
            </a:r>
            <a:endParaRPr lang="zh-CN" altLang="en-US" sz="2400" dirty="0" smtClean="0">
              <a:latin typeface="Tahoma" pitchFamily="34" charset="0"/>
            </a:endParaRPr>
          </a:p>
          <a:p>
            <a:pPr indent="0">
              <a:lnSpc>
                <a:spcPct val="150000"/>
              </a:lnSpc>
              <a:spcBef>
                <a:spcPts val="0"/>
              </a:spcBef>
              <a:buClr>
                <a:schemeClr val="tx1"/>
              </a:buClr>
              <a:buNone/>
            </a:pPr>
            <a:r>
              <a:rPr lang="en-US" altLang="zh-CN" sz="2400" dirty="0" smtClean="0">
                <a:latin typeface="Tahoma" pitchFamily="34" charset="0"/>
              </a:rPr>
              <a:t>2</a:t>
            </a:r>
            <a:r>
              <a:rPr lang="zh-CN" altLang="en-US" sz="2400" dirty="0" smtClean="0">
                <a:latin typeface="Tahoma" pitchFamily="34" charset="0"/>
              </a:rPr>
              <a:t>）一个结点可以有多于一个的双亲</a:t>
            </a:r>
            <a:endParaRPr lang="zh-CN" altLang="en-US" sz="2400" dirty="0" smtClean="0">
              <a:latin typeface="Garamond" pitchFamily="18" charset="0"/>
            </a:endParaRPr>
          </a:p>
          <a:p>
            <a:endParaRPr lang="zh-CN" altLang="en-US" sz="2400" dirty="0"/>
          </a:p>
        </p:txBody>
      </p:sp>
      <p:grpSp>
        <p:nvGrpSpPr>
          <p:cNvPr id="4" name="Group 36"/>
          <p:cNvGrpSpPr/>
          <p:nvPr/>
        </p:nvGrpSpPr>
        <p:grpSpPr bwMode="auto">
          <a:xfrm>
            <a:off x="1350168" y="2456011"/>
            <a:ext cx="8469193" cy="2912550"/>
            <a:chOff x="624" y="1440"/>
            <a:chExt cx="4560" cy="2348"/>
          </a:xfrm>
        </p:grpSpPr>
        <p:sp>
          <p:nvSpPr>
            <p:cNvPr id="5" name="Text Box 5" descr="蓝色砂纸"/>
            <p:cNvSpPr txBox="1">
              <a:spLocks noChangeArrowheads="1"/>
            </p:cNvSpPr>
            <p:nvPr/>
          </p:nvSpPr>
          <p:spPr bwMode="auto">
            <a:xfrm>
              <a:off x="624" y="1488"/>
              <a:ext cx="912" cy="261"/>
            </a:xfrm>
            <a:prstGeom prst="rect">
              <a:avLst/>
            </a:prstGeom>
          </p:spPr>
          <p:style>
            <a:lnRef idx="2">
              <a:schemeClr val="dk1"/>
            </a:lnRef>
            <a:fillRef idx="1">
              <a:schemeClr val="lt1"/>
            </a:fillRef>
            <a:effectRef idx="0">
              <a:schemeClr val="dk1"/>
            </a:effectRef>
            <a:fontRef idx="minor">
              <a:schemeClr val="dk1"/>
            </a:fontRef>
          </p:style>
          <p:txBody>
            <a:bodyPr tIns="0">
              <a:spAutoFit/>
            </a:bodyPr>
            <a:lstStyle/>
            <a:p>
              <a:pPr algn="ctr" eaLnBrk="0" hangingPunct="0">
                <a:spcBef>
                  <a:spcPct val="50000"/>
                </a:spcBef>
                <a:defRPr/>
              </a:pPr>
              <a:r>
                <a:rPr lang="zh-CN" altLang="zh-CN" b="1" dirty="0">
                  <a:solidFill>
                    <a:schemeClr val="tx1">
                      <a:lumMod val="50000"/>
                    </a:schemeClr>
                  </a:solidFill>
                  <a:latin typeface="Garamond" pitchFamily="18" charset="0"/>
                </a:rPr>
                <a:t>R1</a:t>
              </a:r>
              <a:endParaRPr lang="en-US" altLang="zh-CN" b="1" dirty="0">
                <a:solidFill>
                  <a:schemeClr val="tx1">
                    <a:lumMod val="50000"/>
                  </a:schemeClr>
                </a:solidFill>
                <a:latin typeface="Garamond" pitchFamily="18" charset="0"/>
              </a:endParaRPr>
            </a:p>
          </p:txBody>
        </p:sp>
        <p:sp>
          <p:nvSpPr>
            <p:cNvPr id="6" name="Text Box 6" descr="蓝色砂纸"/>
            <p:cNvSpPr txBox="1">
              <a:spLocks noChangeArrowheads="1"/>
            </p:cNvSpPr>
            <p:nvPr/>
          </p:nvSpPr>
          <p:spPr bwMode="auto">
            <a:xfrm>
              <a:off x="1728" y="1488"/>
              <a:ext cx="912" cy="261"/>
            </a:xfrm>
            <a:prstGeom prst="rect">
              <a:avLst/>
            </a:prstGeom>
          </p:spPr>
          <p:style>
            <a:lnRef idx="2">
              <a:schemeClr val="dk1"/>
            </a:lnRef>
            <a:fillRef idx="1">
              <a:schemeClr val="lt1"/>
            </a:fillRef>
            <a:effectRef idx="0">
              <a:schemeClr val="dk1"/>
            </a:effectRef>
            <a:fontRef idx="minor">
              <a:schemeClr val="dk1"/>
            </a:fontRef>
          </p:style>
          <p:txBody>
            <a:bodyPr tIns="0">
              <a:spAutoFit/>
            </a:bodyPr>
            <a:lstStyle/>
            <a:p>
              <a:pPr algn="ctr" eaLnBrk="0" hangingPunct="0">
                <a:spcBef>
                  <a:spcPct val="50000"/>
                </a:spcBef>
                <a:defRPr/>
              </a:pPr>
              <a:r>
                <a:rPr lang="zh-CN" altLang="zh-CN" b="1" dirty="0">
                  <a:solidFill>
                    <a:schemeClr val="tx1">
                      <a:lumMod val="50000"/>
                    </a:schemeClr>
                  </a:solidFill>
                  <a:latin typeface="Garamond" pitchFamily="18" charset="0"/>
                </a:rPr>
                <a:t>R2</a:t>
              </a:r>
              <a:endParaRPr lang="en-US" altLang="zh-CN" b="1" dirty="0">
                <a:solidFill>
                  <a:schemeClr val="tx1">
                    <a:lumMod val="50000"/>
                  </a:schemeClr>
                </a:solidFill>
                <a:latin typeface="Garamond" pitchFamily="18" charset="0"/>
              </a:endParaRPr>
            </a:p>
          </p:txBody>
        </p:sp>
        <p:sp>
          <p:nvSpPr>
            <p:cNvPr id="7" name="Text Box 7" descr="蓝色砂纸"/>
            <p:cNvSpPr txBox="1">
              <a:spLocks noChangeArrowheads="1"/>
            </p:cNvSpPr>
            <p:nvPr/>
          </p:nvSpPr>
          <p:spPr bwMode="auto">
            <a:xfrm>
              <a:off x="1152" y="2279"/>
              <a:ext cx="912" cy="261"/>
            </a:xfrm>
            <a:prstGeom prst="rect">
              <a:avLst/>
            </a:prstGeom>
          </p:spPr>
          <p:style>
            <a:lnRef idx="2">
              <a:schemeClr val="dk1"/>
            </a:lnRef>
            <a:fillRef idx="1">
              <a:schemeClr val="lt1"/>
            </a:fillRef>
            <a:effectRef idx="0">
              <a:schemeClr val="dk1"/>
            </a:effectRef>
            <a:fontRef idx="minor">
              <a:schemeClr val="dk1"/>
            </a:fontRef>
          </p:style>
          <p:txBody>
            <a:bodyPr tIns="0">
              <a:spAutoFit/>
            </a:bodyPr>
            <a:lstStyle/>
            <a:p>
              <a:pPr algn="ctr" eaLnBrk="0" hangingPunct="0">
                <a:spcBef>
                  <a:spcPct val="50000"/>
                </a:spcBef>
                <a:defRPr/>
              </a:pPr>
              <a:r>
                <a:rPr lang="zh-CN" altLang="zh-CN" b="1">
                  <a:solidFill>
                    <a:schemeClr val="tx1">
                      <a:lumMod val="50000"/>
                    </a:schemeClr>
                  </a:solidFill>
                  <a:latin typeface="Garamond" pitchFamily="18" charset="0"/>
                </a:rPr>
                <a:t>R3</a:t>
              </a:r>
              <a:endParaRPr lang="en-US" altLang="zh-CN" b="1">
                <a:solidFill>
                  <a:schemeClr val="tx1">
                    <a:lumMod val="50000"/>
                  </a:schemeClr>
                </a:solidFill>
                <a:latin typeface="Garamond" pitchFamily="18" charset="0"/>
              </a:endParaRPr>
            </a:p>
          </p:txBody>
        </p:sp>
        <p:sp>
          <p:nvSpPr>
            <p:cNvPr id="8" name="Line 8" descr="蓝色砂纸"/>
            <p:cNvSpPr>
              <a:spLocks noChangeShapeType="1"/>
            </p:cNvSpPr>
            <p:nvPr/>
          </p:nvSpPr>
          <p:spPr bwMode="auto">
            <a:xfrm>
              <a:off x="1098" y="1732"/>
              <a:ext cx="6" cy="284"/>
            </a:xfrm>
            <a:prstGeom prst="line">
              <a:avLst/>
            </a:prstGeom>
            <a:noFill/>
            <a:ln w="28575">
              <a:solidFill>
                <a:schemeClr val="tx1">
                  <a:lumMod val="50000"/>
                </a:schemeClr>
              </a:solidFill>
              <a:round/>
            </a:ln>
          </p:spPr>
          <p:txBody>
            <a:bodyPr wrap="none" tIns="0" anchor="ctr"/>
            <a:lstStyle/>
            <a:p>
              <a:pPr>
                <a:defRPr/>
              </a:pPr>
              <a:endParaRPr lang="zh-CN" altLang="en-US">
                <a:solidFill>
                  <a:schemeClr val="tx1">
                    <a:lumMod val="50000"/>
                  </a:schemeClr>
                </a:solidFill>
              </a:endParaRPr>
            </a:p>
          </p:txBody>
        </p:sp>
        <p:sp>
          <p:nvSpPr>
            <p:cNvPr id="9" name="Line 9" descr="蓝色砂纸"/>
            <p:cNvSpPr>
              <a:spLocks noChangeShapeType="1"/>
            </p:cNvSpPr>
            <p:nvPr/>
          </p:nvSpPr>
          <p:spPr bwMode="auto">
            <a:xfrm>
              <a:off x="2206" y="1732"/>
              <a:ext cx="2" cy="284"/>
            </a:xfrm>
            <a:prstGeom prst="line">
              <a:avLst/>
            </a:prstGeom>
            <a:noFill/>
            <a:ln w="28575">
              <a:solidFill>
                <a:schemeClr val="tx1">
                  <a:lumMod val="50000"/>
                </a:schemeClr>
              </a:solidFill>
              <a:round/>
            </a:ln>
          </p:spPr>
          <p:txBody>
            <a:bodyPr wrap="none" tIns="0" anchor="ctr"/>
            <a:lstStyle/>
            <a:p>
              <a:pPr>
                <a:defRPr/>
              </a:pPr>
              <a:endParaRPr lang="zh-CN" altLang="en-US">
                <a:solidFill>
                  <a:schemeClr val="tx1">
                    <a:lumMod val="50000"/>
                  </a:schemeClr>
                </a:solidFill>
              </a:endParaRPr>
            </a:p>
          </p:txBody>
        </p:sp>
        <p:sp>
          <p:nvSpPr>
            <p:cNvPr id="10" name="Line 10" descr="蓝色砂纸"/>
            <p:cNvSpPr>
              <a:spLocks noChangeShapeType="1"/>
            </p:cNvSpPr>
            <p:nvPr/>
          </p:nvSpPr>
          <p:spPr bwMode="auto">
            <a:xfrm>
              <a:off x="1104" y="2016"/>
              <a:ext cx="1102" cy="13"/>
            </a:xfrm>
            <a:prstGeom prst="line">
              <a:avLst/>
            </a:prstGeom>
            <a:noFill/>
            <a:ln w="28575">
              <a:solidFill>
                <a:schemeClr val="tx1">
                  <a:lumMod val="50000"/>
                </a:schemeClr>
              </a:solidFill>
              <a:round/>
            </a:ln>
          </p:spPr>
          <p:txBody>
            <a:bodyPr wrap="none" tIns="0" anchor="ctr"/>
            <a:lstStyle/>
            <a:p>
              <a:pPr>
                <a:defRPr/>
              </a:pPr>
              <a:endParaRPr lang="zh-CN" altLang="en-US">
                <a:solidFill>
                  <a:schemeClr val="tx1">
                    <a:lumMod val="50000"/>
                  </a:schemeClr>
                </a:solidFill>
              </a:endParaRPr>
            </a:p>
          </p:txBody>
        </p:sp>
        <p:sp>
          <p:nvSpPr>
            <p:cNvPr id="11" name="Line 11" descr="蓝色砂纸"/>
            <p:cNvSpPr>
              <a:spLocks noChangeShapeType="1"/>
            </p:cNvSpPr>
            <p:nvPr/>
          </p:nvSpPr>
          <p:spPr bwMode="auto">
            <a:xfrm>
              <a:off x="1584" y="2016"/>
              <a:ext cx="0" cy="288"/>
            </a:xfrm>
            <a:prstGeom prst="line">
              <a:avLst/>
            </a:prstGeom>
            <a:noFill/>
            <a:ln w="28575">
              <a:solidFill>
                <a:schemeClr val="tx1">
                  <a:lumMod val="50000"/>
                </a:schemeClr>
              </a:solidFill>
              <a:round/>
              <a:tailEnd type="triangle" w="med" len="med"/>
            </a:ln>
          </p:spPr>
          <p:txBody>
            <a:bodyPr wrap="none" tIns="0" anchor="ctr"/>
            <a:lstStyle/>
            <a:p>
              <a:pPr>
                <a:defRPr/>
              </a:pPr>
              <a:endParaRPr lang="zh-CN" altLang="en-US">
                <a:solidFill>
                  <a:schemeClr val="tx1">
                    <a:lumMod val="50000"/>
                  </a:schemeClr>
                </a:solidFill>
              </a:endParaRPr>
            </a:p>
          </p:txBody>
        </p:sp>
        <p:sp>
          <p:nvSpPr>
            <p:cNvPr id="12" name="Text Box 12" descr="蓝色砂纸"/>
            <p:cNvSpPr txBox="1">
              <a:spLocks noChangeArrowheads="1"/>
            </p:cNvSpPr>
            <p:nvPr/>
          </p:nvSpPr>
          <p:spPr bwMode="auto">
            <a:xfrm>
              <a:off x="768" y="1776"/>
              <a:ext cx="384" cy="261"/>
            </a:xfrm>
            <a:prstGeom prst="rect">
              <a:avLst/>
            </a:prstGeom>
            <a:noFill/>
            <a:ln w="9525">
              <a:noFill/>
              <a:miter lim="800000"/>
            </a:ln>
          </p:spPr>
          <p:txBody>
            <a:bodyPr tIns="0">
              <a:spAutoFit/>
            </a:bodyPr>
            <a:lstStyle/>
            <a:p>
              <a:pPr algn="ctr" eaLnBrk="0" hangingPunct="0">
                <a:spcBef>
                  <a:spcPct val="50000"/>
                </a:spcBef>
                <a:defRPr/>
              </a:pPr>
              <a:r>
                <a:rPr lang="en-US" altLang="zh-CN" b="1">
                  <a:solidFill>
                    <a:schemeClr val="tx1">
                      <a:lumMod val="50000"/>
                    </a:schemeClr>
                  </a:solidFill>
                  <a:latin typeface="Garamond" pitchFamily="18" charset="0"/>
                </a:rPr>
                <a:t>L1</a:t>
              </a:r>
            </a:p>
          </p:txBody>
        </p:sp>
        <p:sp>
          <p:nvSpPr>
            <p:cNvPr id="13" name="Text Box 13" descr="蓝色砂纸"/>
            <p:cNvSpPr txBox="1">
              <a:spLocks noChangeArrowheads="1"/>
            </p:cNvSpPr>
            <p:nvPr/>
          </p:nvSpPr>
          <p:spPr bwMode="auto">
            <a:xfrm>
              <a:off x="2234" y="1777"/>
              <a:ext cx="384" cy="261"/>
            </a:xfrm>
            <a:prstGeom prst="rect">
              <a:avLst/>
            </a:prstGeom>
            <a:noFill/>
            <a:ln w="9525">
              <a:noFill/>
              <a:miter lim="800000"/>
            </a:ln>
          </p:spPr>
          <p:txBody>
            <a:bodyPr tIns="0">
              <a:spAutoFit/>
            </a:bodyPr>
            <a:lstStyle/>
            <a:p>
              <a:pPr algn="ctr" eaLnBrk="0" hangingPunct="0">
                <a:spcBef>
                  <a:spcPct val="50000"/>
                </a:spcBef>
                <a:defRPr/>
              </a:pPr>
              <a:r>
                <a:rPr lang="en-US" altLang="zh-CN" b="1" dirty="0">
                  <a:solidFill>
                    <a:schemeClr val="tx1">
                      <a:lumMod val="50000"/>
                    </a:schemeClr>
                  </a:solidFill>
                  <a:latin typeface="Garamond" pitchFamily="18" charset="0"/>
                </a:rPr>
                <a:t>L2</a:t>
              </a:r>
            </a:p>
          </p:txBody>
        </p:sp>
        <p:sp>
          <p:nvSpPr>
            <p:cNvPr id="14" name="Text Box 14" descr="蓝色砂纸"/>
            <p:cNvSpPr txBox="1">
              <a:spLocks noChangeArrowheads="1"/>
            </p:cNvSpPr>
            <p:nvPr/>
          </p:nvSpPr>
          <p:spPr bwMode="auto">
            <a:xfrm>
              <a:off x="912" y="2663"/>
              <a:ext cx="912" cy="261"/>
            </a:xfrm>
            <a:prstGeom prst="rect">
              <a:avLst/>
            </a:prstGeom>
          </p:spPr>
          <p:style>
            <a:lnRef idx="2">
              <a:schemeClr val="dk1"/>
            </a:lnRef>
            <a:fillRef idx="1">
              <a:schemeClr val="lt1"/>
            </a:fillRef>
            <a:effectRef idx="0">
              <a:schemeClr val="dk1"/>
            </a:effectRef>
            <a:fontRef idx="minor">
              <a:schemeClr val="dk1"/>
            </a:fontRef>
          </p:style>
          <p:txBody>
            <a:bodyPr tIns="0">
              <a:spAutoFit/>
            </a:bodyPr>
            <a:lstStyle/>
            <a:p>
              <a:pPr algn="ctr" eaLnBrk="0" hangingPunct="0">
                <a:spcBef>
                  <a:spcPct val="50000"/>
                </a:spcBef>
                <a:defRPr/>
              </a:pPr>
              <a:r>
                <a:rPr lang="zh-CN" altLang="zh-CN" b="1">
                  <a:solidFill>
                    <a:schemeClr val="tx1">
                      <a:lumMod val="50000"/>
                    </a:schemeClr>
                  </a:solidFill>
                  <a:latin typeface="Garamond" pitchFamily="18" charset="0"/>
                </a:rPr>
                <a:t>R1</a:t>
              </a:r>
              <a:endParaRPr lang="en-US" altLang="zh-CN" b="1">
                <a:solidFill>
                  <a:schemeClr val="tx1">
                    <a:lumMod val="50000"/>
                  </a:schemeClr>
                </a:solidFill>
                <a:latin typeface="Garamond" pitchFamily="18" charset="0"/>
              </a:endParaRPr>
            </a:p>
          </p:txBody>
        </p:sp>
        <p:sp>
          <p:nvSpPr>
            <p:cNvPr id="15" name="Text Box 15" descr="蓝色砂纸"/>
            <p:cNvSpPr txBox="1">
              <a:spLocks noChangeArrowheads="1"/>
            </p:cNvSpPr>
            <p:nvPr/>
          </p:nvSpPr>
          <p:spPr bwMode="auto">
            <a:xfrm>
              <a:off x="912" y="3527"/>
              <a:ext cx="912" cy="261"/>
            </a:xfrm>
            <a:prstGeom prst="rect">
              <a:avLst/>
            </a:prstGeom>
          </p:spPr>
          <p:style>
            <a:lnRef idx="2">
              <a:schemeClr val="dk1"/>
            </a:lnRef>
            <a:fillRef idx="1">
              <a:schemeClr val="lt1"/>
            </a:fillRef>
            <a:effectRef idx="0">
              <a:schemeClr val="dk1"/>
            </a:effectRef>
            <a:fontRef idx="minor">
              <a:schemeClr val="dk1"/>
            </a:fontRef>
          </p:style>
          <p:txBody>
            <a:bodyPr tIns="0">
              <a:spAutoFit/>
            </a:bodyPr>
            <a:lstStyle/>
            <a:p>
              <a:pPr algn="ctr" eaLnBrk="0" hangingPunct="0">
                <a:spcBef>
                  <a:spcPct val="50000"/>
                </a:spcBef>
                <a:defRPr/>
              </a:pPr>
              <a:r>
                <a:rPr lang="zh-CN" altLang="zh-CN" b="1">
                  <a:solidFill>
                    <a:schemeClr val="tx1">
                      <a:lumMod val="50000"/>
                    </a:schemeClr>
                  </a:solidFill>
                  <a:latin typeface="Garamond" pitchFamily="18" charset="0"/>
                </a:rPr>
                <a:t>R2</a:t>
              </a:r>
              <a:endParaRPr lang="en-US" altLang="zh-CN" b="1">
                <a:solidFill>
                  <a:schemeClr val="tx1">
                    <a:lumMod val="50000"/>
                  </a:schemeClr>
                </a:solidFill>
                <a:latin typeface="Garamond" pitchFamily="18" charset="0"/>
              </a:endParaRPr>
            </a:p>
          </p:txBody>
        </p:sp>
        <p:sp>
          <p:nvSpPr>
            <p:cNvPr id="16" name="Line 16" descr="蓝色砂纸"/>
            <p:cNvSpPr>
              <a:spLocks noChangeShapeType="1"/>
            </p:cNvSpPr>
            <p:nvPr/>
          </p:nvSpPr>
          <p:spPr bwMode="auto">
            <a:xfrm>
              <a:off x="1138" y="2898"/>
              <a:ext cx="14" cy="677"/>
            </a:xfrm>
            <a:prstGeom prst="line">
              <a:avLst/>
            </a:prstGeom>
            <a:noFill/>
            <a:ln w="28575">
              <a:solidFill>
                <a:schemeClr val="tx1">
                  <a:lumMod val="50000"/>
                </a:schemeClr>
              </a:solidFill>
              <a:round/>
              <a:tailEnd type="triangle" w="med" len="med"/>
            </a:ln>
          </p:spPr>
          <p:txBody>
            <a:bodyPr wrap="none" tIns="0" anchor="ctr"/>
            <a:lstStyle/>
            <a:p>
              <a:pPr>
                <a:defRPr/>
              </a:pPr>
              <a:endParaRPr lang="zh-CN" altLang="en-US">
                <a:solidFill>
                  <a:schemeClr val="tx1">
                    <a:lumMod val="50000"/>
                  </a:schemeClr>
                </a:solidFill>
              </a:endParaRPr>
            </a:p>
          </p:txBody>
        </p:sp>
        <p:sp>
          <p:nvSpPr>
            <p:cNvPr id="17" name="Line 17" descr="蓝色砂纸"/>
            <p:cNvSpPr>
              <a:spLocks noChangeShapeType="1"/>
            </p:cNvSpPr>
            <p:nvPr/>
          </p:nvSpPr>
          <p:spPr bwMode="auto">
            <a:xfrm>
              <a:off x="1529" y="2898"/>
              <a:ext cx="7" cy="677"/>
            </a:xfrm>
            <a:prstGeom prst="line">
              <a:avLst/>
            </a:prstGeom>
            <a:noFill/>
            <a:ln w="28575">
              <a:solidFill>
                <a:schemeClr val="tx1">
                  <a:lumMod val="50000"/>
                </a:schemeClr>
              </a:solidFill>
              <a:round/>
              <a:tailEnd type="triangle" w="med" len="med"/>
            </a:ln>
          </p:spPr>
          <p:txBody>
            <a:bodyPr wrap="none" tIns="0" anchor="ctr"/>
            <a:lstStyle/>
            <a:p>
              <a:pPr>
                <a:defRPr/>
              </a:pPr>
              <a:endParaRPr lang="zh-CN" altLang="en-US">
                <a:solidFill>
                  <a:schemeClr val="tx1">
                    <a:lumMod val="50000"/>
                  </a:schemeClr>
                </a:solidFill>
              </a:endParaRPr>
            </a:p>
          </p:txBody>
        </p:sp>
        <p:sp>
          <p:nvSpPr>
            <p:cNvPr id="18" name="Text Box 18" descr="蓝色砂纸"/>
            <p:cNvSpPr txBox="1">
              <a:spLocks noChangeArrowheads="1"/>
            </p:cNvSpPr>
            <p:nvPr/>
          </p:nvSpPr>
          <p:spPr bwMode="auto">
            <a:xfrm>
              <a:off x="1488" y="3095"/>
              <a:ext cx="384" cy="261"/>
            </a:xfrm>
            <a:prstGeom prst="rect">
              <a:avLst/>
            </a:prstGeom>
            <a:noFill/>
            <a:ln w="9525">
              <a:noFill/>
              <a:miter lim="800000"/>
            </a:ln>
          </p:spPr>
          <p:txBody>
            <a:bodyPr tIns="0">
              <a:spAutoFit/>
            </a:bodyPr>
            <a:lstStyle/>
            <a:p>
              <a:pPr algn="ctr" eaLnBrk="0" hangingPunct="0">
                <a:spcBef>
                  <a:spcPct val="50000"/>
                </a:spcBef>
                <a:defRPr/>
              </a:pPr>
              <a:r>
                <a:rPr lang="en-US" altLang="zh-CN" b="1">
                  <a:solidFill>
                    <a:schemeClr val="tx1">
                      <a:lumMod val="50000"/>
                    </a:schemeClr>
                  </a:solidFill>
                  <a:latin typeface="Garamond" pitchFamily="18" charset="0"/>
                </a:rPr>
                <a:t>L2</a:t>
              </a:r>
            </a:p>
          </p:txBody>
        </p:sp>
        <p:sp>
          <p:nvSpPr>
            <p:cNvPr id="19" name="Text Box 19" descr="蓝色砂纸"/>
            <p:cNvSpPr txBox="1">
              <a:spLocks noChangeArrowheads="1"/>
            </p:cNvSpPr>
            <p:nvPr/>
          </p:nvSpPr>
          <p:spPr bwMode="auto">
            <a:xfrm>
              <a:off x="816" y="3143"/>
              <a:ext cx="384" cy="261"/>
            </a:xfrm>
            <a:prstGeom prst="rect">
              <a:avLst/>
            </a:prstGeom>
            <a:noFill/>
            <a:ln w="9525">
              <a:noFill/>
              <a:miter lim="800000"/>
            </a:ln>
          </p:spPr>
          <p:txBody>
            <a:bodyPr tIns="0">
              <a:spAutoFit/>
            </a:bodyPr>
            <a:lstStyle/>
            <a:p>
              <a:pPr algn="ctr" eaLnBrk="0" hangingPunct="0">
                <a:spcBef>
                  <a:spcPct val="50000"/>
                </a:spcBef>
                <a:defRPr/>
              </a:pPr>
              <a:r>
                <a:rPr lang="en-US" altLang="zh-CN" b="1">
                  <a:solidFill>
                    <a:schemeClr val="tx1">
                      <a:lumMod val="50000"/>
                    </a:schemeClr>
                  </a:solidFill>
                  <a:latin typeface="Garamond" pitchFamily="18" charset="0"/>
                </a:rPr>
                <a:t>L1</a:t>
              </a:r>
            </a:p>
          </p:txBody>
        </p:sp>
        <p:sp>
          <p:nvSpPr>
            <p:cNvPr id="20" name="Text Box 20" descr="蓝色砂纸"/>
            <p:cNvSpPr txBox="1">
              <a:spLocks noChangeArrowheads="1"/>
            </p:cNvSpPr>
            <p:nvPr/>
          </p:nvSpPr>
          <p:spPr bwMode="auto">
            <a:xfrm>
              <a:off x="3120" y="1463"/>
              <a:ext cx="912" cy="261"/>
            </a:xfrm>
            <a:prstGeom prst="rect">
              <a:avLst/>
            </a:prstGeom>
          </p:spPr>
          <p:style>
            <a:lnRef idx="2">
              <a:schemeClr val="dk1"/>
            </a:lnRef>
            <a:fillRef idx="1">
              <a:schemeClr val="lt1"/>
            </a:fillRef>
            <a:effectRef idx="0">
              <a:schemeClr val="dk1"/>
            </a:effectRef>
            <a:fontRef idx="minor">
              <a:schemeClr val="dk1"/>
            </a:fontRef>
          </p:style>
          <p:txBody>
            <a:bodyPr tIns="0">
              <a:spAutoFit/>
            </a:bodyPr>
            <a:lstStyle/>
            <a:p>
              <a:pPr algn="ctr" eaLnBrk="0" hangingPunct="0">
                <a:spcBef>
                  <a:spcPct val="50000"/>
                </a:spcBef>
                <a:defRPr/>
              </a:pPr>
              <a:r>
                <a:rPr lang="zh-CN" altLang="zh-CN" b="1">
                  <a:solidFill>
                    <a:schemeClr val="tx1">
                      <a:lumMod val="50000"/>
                    </a:schemeClr>
                  </a:solidFill>
                  <a:latin typeface="Garamond" pitchFamily="18" charset="0"/>
                </a:rPr>
                <a:t>R1</a:t>
              </a:r>
              <a:endParaRPr lang="en-US" altLang="zh-CN" b="1">
                <a:solidFill>
                  <a:schemeClr val="tx1">
                    <a:lumMod val="50000"/>
                  </a:schemeClr>
                </a:solidFill>
                <a:latin typeface="Garamond" pitchFamily="18" charset="0"/>
              </a:endParaRPr>
            </a:p>
          </p:txBody>
        </p:sp>
        <p:sp>
          <p:nvSpPr>
            <p:cNvPr id="21" name="Text Box 21" descr="蓝色砂纸"/>
            <p:cNvSpPr txBox="1">
              <a:spLocks noChangeArrowheads="1"/>
            </p:cNvSpPr>
            <p:nvPr/>
          </p:nvSpPr>
          <p:spPr bwMode="auto">
            <a:xfrm>
              <a:off x="4272" y="2928"/>
              <a:ext cx="912" cy="261"/>
            </a:xfrm>
            <a:prstGeom prst="rect">
              <a:avLst/>
            </a:prstGeom>
          </p:spPr>
          <p:style>
            <a:lnRef idx="2">
              <a:schemeClr val="dk1"/>
            </a:lnRef>
            <a:fillRef idx="1">
              <a:schemeClr val="lt1"/>
            </a:fillRef>
            <a:effectRef idx="0">
              <a:schemeClr val="dk1"/>
            </a:effectRef>
            <a:fontRef idx="minor">
              <a:schemeClr val="dk1"/>
            </a:fontRef>
          </p:style>
          <p:txBody>
            <a:bodyPr tIns="0">
              <a:spAutoFit/>
            </a:bodyPr>
            <a:lstStyle/>
            <a:p>
              <a:pPr algn="ctr" eaLnBrk="0" hangingPunct="0">
                <a:spcBef>
                  <a:spcPct val="50000"/>
                </a:spcBef>
                <a:defRPr/>
              </a:pPr>
              <a:r>
                <a:rPr lang="zh-CN" altLang="zh-CN" b="1" dirty="0">
                  <a:solidFill>
                    <a:schemeClr val="tx1">
                      <a:lumMod val="50000"/>
                    </a:schemeClr>
                  </a:solidFill>
                  <a:latin typeface="Garamond" pitchFamily="18" charset="0"/>
                </a:rPr>
                <a:t>R5</a:t>
              </a:r>
              <a:endParaRPr lang="en-US" altLang="zh-CN" b="1" dirty="0">
                <a:solidFill>
                  <a:schemeClr val="tx1">
                    <a:lumMod val="50000"/>
                  </a:schemeClr>
                </a:solidFill>
                <a:latin typeface="Garamond" pitchFamily="18" charset="0"/>
              </a:endParaRPr>
            </a:p>
          </p:txBody>
        </p:sp>
        <p:sp>
          <p:nvSpPr>
            <p:cNvPr id="22" name="Text Box 22" descr="蓝色砂纸"/>
            <p:cNvSpPr txBox="1">
              <a:spLocks noChangeArrowheads="1"/>
            </p:cNvSpPr>
            <p:nvPr/>
          </p:nvSpPr>
          <p:spPr bwMode="auto">
            <a:xfrm>
              <a:off x="3168" y="2928"/>
              <a:ext cx="912" cy="261"/>
            </a:xfrm>
            <a:prstGeom prst="rect">
              <a:avLst/>
            </a:prstGeom>
          </p:spPr>
          <p:style>
            <a:lnRef idx="2">
              <a:schemeClr val="dk1"/>
            </a:lnRef>
            <a:fillRef idx="1">
              <a:schemeClr val="lt1"/>
            </a:fillRef>
            <a:effectRef idx="0">
              <a:schemeClr val="dk1"/>
            </a:effectRef>
            <a:fontRef idx="minor">
              <a:schemeClr val="dk1"/>
            </a:fontRef>
          </p:style>
          <p:txBody>
            <a:bodyPr tIns="0">
              <a:spAutoFit/>
            </a:bodyPr>
            <a:lstStyle/>
            <a:p>
              <a:pPr algn="ctr" eaLnBrk="0" hangingPunct="0">
                <a:spcBef>
                  <a:spcPct val="50000"/>
                </a:spcBef>
                <a:defRPr/>
              </a:pPr>
              <a:r>
                <a:rPr lang="zh-CN" altLang="zh-CN" b="1">
                  <a:solidFill>
                    <a:schemeClr val="tx1">
                      <a:lumMod val="50000"/>
                    </a:schemeClr>
                  </a:solidFill>
                  <a:latin typeface="Garamond" pitchFamily="18" charset="0"/>
                </a:rPr>
                <a:t>R4</a:t>
              </a:r>
              <a:endParaRPr lang="en-US" altLang="zh-CN" b="1">
                <a:solidFill>
                  <a:schemeClr val="tx1">
                    <a:lumMod val="50000"/>
                  </a:schemeClr>
                </a:solidFill>
                <a:latin typeface="Garamond" pitchFamily="18" charset="0"/>
              </a:endParaRPr>
            </a:p>
          </p:txBody>
        </p:sp>
        <p:sp>
          <p:nvSpPr>
            <p:cNvPr id="23" name="Text Box 23" descr="蓝色砂纸"/>
            <p:cNvSpPr txBox="1">
              <a:spLocks noChangeArrowheads="1"/>
            </p:cNvSpPr>
            <p:nvPr/>
          </p:nvSpPr>
          <p:spPr bwMode="auto">
            <a:xfrm>
              <a:off x="4272" y="2208"/>
              <a:ext cx="912" cy="261"/>
            </a:xfrm>
            <a:prstGeom prst="rect">
              <a:avLst/>
            </a:prstGeom>
          </p:spPr>
          <p:style>
            <a:lnRef idx="2">
              <a:schemeClr val="dk1"/>
            </a:lnRef>
            <a:fillRef idx="1">
              <a:schemeClr val="lt1"/>
            </a:fillRef>
            <a:effectRef idx="0">
              <a:schemeClr val="dk1"/>
            </a:effectRef>
            <a:fontRef idx="minor">
              <a:schemeClr val="dk1"/>
            </a:fontRef>
          </p:style>
          <p:txBody>
            <a:bodyPr tIns="0">
              <a:spAutoFit/>
            </a:bodyPr>
            <a:lstStyle/>
            <a:p>
              <a:pPr algn="ctr" eaLnBrk="0" hangingPunct="0">
                <a:spcBef>
                  <a:spcPct val="50000"/>
                </a:spcBef>
                <a:defRPr/>
              </a:pPr>
              <a:r>
                <a:rPr lang="zh-CN" altLang="zh-CN" b="1" dirty="0">
                  <a:solidFill>
                    <a:schemeClr val="tx1">
                      <a:lumMod val="50000"/>
                    </a:schemeClr>
                  </a:solidFill>
                  <a:latin typeface="Garamond" pitchFamily="18" charset="0"/>
                </a:rPr>
                <a:t>R3</a:t>
              </a:r>
              <a:endParaRPr lang="en-US" altLang="zh-CN" b="1" dirty="0">
                <a:solidFill>
                  <a:schemeClr val="tx1">
                    <a:lumMod val="50000"/>
                  </a:schemeClr>
                </a:solidFill>
                <a:latin typeface="Garamond" pitchFamily="18" charset="0"/>
              </a:endParaRPr>
            </a:p>
          </p:txBody>
        </p:sp>
        <p:sp>
          <p:nvSpPr>
            <p:cNvPr id="24" name="Text Box 24" descr="蓝色砂纸"/>
            <p:cNvSpPr txBox="1">
              <a:spLocks noChangeArrowheads="1"/>
            </p:cNvSpPr>
            <p:nvPr/>
          </p:nvSpPr>
          <p:spPr bwMode="auto">
            <a:xfrm>
              <a:off x="4224" y="1440"/>
              <a:ext cx="912" cy="261"/>
            </a:xfrm>
            <a:prstGeom prst="rect">
              <a:avLst/>
            </a:prstGeom>
          </p:spPr>
          <p:style>
            <a:lnRef idx="2">
              <a:schemeClr val="dk1"/>
            </a:lnRef>
            <a:fillRef idx="1">
              <a:schemeClr val="lt1"/>
            </a:fillRef>
            <a:effectRef idx="0">
              <a:schemeClr val="dk1"/>
            </a:effectRef>
            <a:fontRef idx="minor">
              <a:schemeClr val="dk1"/>
            </a:fontRef>
          </p:style>
          <p:txBody>
            <a:bodyPr tIns="0">
              <a:spAutoFit/>
            </a:bodyPr>
            <a:lstStyle/>
            <a:p>
              <a:pPr algn="ctr" eaLnBrk="0" hangingPunct="0">
                <a:spcBef>
                  <a:spcPct val="50000"/>
                </a:spcBef>
                <a:defRPr/>
              </a:pPr>
              <a:r>
                <a:rPr lang="zh-CN" altLang="zh-CN" b="1" dirty="0">
                  <a:solidFill>
                    <a:schemeClr val="tx1">
                      <a:lumMod val="50000"/>
                    </a:schemeClr>
                  </a:solidFill>
                  <a:latin typeface="Garamond" pitchFamily="18" charset="0"/>
                </a:rPr>
                <a:t>R2</a:t>
              </a:r>
              <a:endParaRPr lang="en-US" altLang="zh-CN" b="1" dirty="0">
                <a:solidFill>
                  <a:schemeClr val="tx1">
                    <a:lumMod val="50000"/>
                  </a:schemeClr>
                </a:solidFill>
                <a:latin typeface="Garamond" pitchFamily="18" charset="0"/>
              </a:endParaRPr>
            </a:p>
          </p:txBody>
        </p:sp>
        <p:sp>
          <p:nvSpPr>
            <p:cNvPr id="25" name="Text Box 25" descr="蓝色砂纸"/>
            <p:cNvSpPr txBox="1">
              <a:spLocks noChangeArrowheads="1"/>
            </p:cNvSpPr>
            <p:nvPr/>
          </p:nvSpPr>
          <p:spPr bwMode="auto">
            <a:xfrm>
              <a:off x="4608" y="2592"/>
              <a:ext cx="384" cy="261"/>
            </a:xfrm>
            <a:prstGeom prst="rect">
              <a:avLst/>
            </a:prstGeom>
            <a:noFill/>
            <a:ln w="9525">
              <a:noFill/>
              <a:miter lim="800000"/>
            </a:ln>
          </p:spPr>
          <p:txBody>
            <a:bodyPr tIns="0">
              <a:spAutoFit/>
            </a:bodyPr>
            <a:lstStyle/>
            <a:p>
              <a:pPr algn="ctr" eaLnBrk="0" hangingPunct="0">
                <a:spcBef>
                  <a:spcPct val="50000"/>
                </a:spcBef>
                <a:defRPr/>
              </a:pPr>
              <a:r>
                <a:rPr lang="en-US" altLang="zh-CN" b="1">
                  <a:solidFill>
                    <a:schemeClr val="tx1">
                      <a:lumMod val="50000"/>
                    </a:schemeClr>
                  </a:solidFill>
                  <a:latin typeface="Garamond" pitchFamily="18" charset="0"/>
                </a:rPr>
                <a:t>L4</a:t>
              </a:r>
            </a:p>
          </p:txBody>
        </p:sp>
        <p:sp>
          <p:nvSpPr>
            <p:cNvPr id="26" name="Text Box 26" descr="蓝色砂纸"/>
            <p:cNvSpPr txBox="1">
              <a:spLocks noChangeArrowheads="1"/>
            </p:cNvSpPr>
            <p:nvPr/>
          </p:nvSpPr>
          <p:spPr bwMode="auto">
            <a:xfrm>
              <a:off x="3168" y="2256"/>
              <a:ext cx="384" cy="261"/>
            </a:xfrm>
            <a:prstGeom prst="rect">
              <a:avLst/>
            </a:prstGeom>
            <a:noFill/>
            <a:ln w="9525">
              <a:noFill/>
              <a:miter lim="800000"/>
            </a:ln>
          </p:spPr>
          <p:txBody>
            <a:bodyPr tIns="0">
              <a:spAutoFit/>
            </a:bodyPr>
            <a:lstStyle/>
            <a:p>
              <a:pPr algn="ctr" eaLnBrk="0" hangingPunct="0">
                <a:spcBef>
                  <a:spcPct val="50000"/>
                </a:spcBef>
                <a:defRPr/>
              </a:pPr>
              <a:r>
                <a:rPr lang="en-US" altLang="zh-CN" b="1">
                  <a:solidFill>
                    <a:schemeClr val="tx1">
                      <a:lumMod val="50000"/>
                    </a:schemeClr>
                  </a:solidFill>
                  <a:latin typeface="Garamond" pitchFamily="18" charset="0"/>
                </a:rPr>
                <a:t>L1</a:t>
              </a:r>
            </a:p>
          </p:txBody>
        </p:sp>
        <p:sp>
          <p:nvSpPr>
            <p:cNvPr id="27" name="Text Box 27" descr="蓝色砂纸"/>
            <p:cNvSpPr txBox="1">
              <a:spLocks noChangeArrowheads="1"/>
            </p:cNvSpPr>
            <p:nvPr/>
          </p:nvSpPr>
          <p:spPr bwMode="auto">
            <a:xfrm>
              <a:off x="3696" y="1968"/>
              <a:ext cx="384" cy="261"/>
            </a:xfrm>
            <a:prstGeom prst="rect">
              <a:avLst/>
            </a:prstGeom>
            <a:noFill/>
            <a:ln w="9525">
              <a:noFill/>
              <a:miter lim="800000"/>
            </a:ln>
          </p:spPr>
          <p:txBody>
            <a:bodyPr tIns="0">
              <a:spAutoFit/>
            </a:bodyPr>
            <a:lstStyle/>
            <a:p>
              <a:pPr algn="ctr" eaLnBrk="0" hangingPunct="0">
                <a:spcBef>
                  <a:spcPct val="50000"/>
                </a:spcBef>
                <a:defRPr/>
              </a:pPr>
              <a:r>
                <a:rPr lang="en-US" altLang="zh-CN" b="1">
                  <a:solidFill>
                    <a:schemeClr val="tx1">
                      <a:lumMod val="50000"/>
                    </a:schemeClr>
                  </a:solidFill>
                  <a:latin typeface="Garamond" pitchFamily="18" charset="0"/>
                </a:rPr>
                <a:t>L2</a:t>
              </a:r>
            </a:p>
          </p:txBody>
        </p:sp>
        <p:sp>
          <p:nvSpPr>
            <p:cNvPr id="28" name="Text Box 28" descr="蓝色砂纸"/>
            <p:cNvSpPr txBox="1">
              <a:spLocks noChangeArrowheads="1"/>
            </p:cNvSpPr>
            <p:nvPr/>
          </p:nvSpPr>
          <p:spPr bwMode="auto">
            <a:xfrm>
              <a:off x="4608" y="1872"/>
              <a:ext cx="384" cy="261"/>
            </a:xfrm>
            <a:prstGeom prst="rect">
              <a:avLst/>
            </a:prstGeom>
            <a:noFill/>
            <a:ln w="9525">
              <a:noFill/>
              <a:miter lim="800000"/>
            </a:ln>
          </p:spPr>
          <p:txBody>
            <a:bodyPr tIns="0">
              <a:spAutoFit/>
            </a:bodyPr>
            <a:lstStyle/>
            <a:p>
              <a:pPr algn="ctr" eaLnBrk="0" hangingPunct="0">
                <a:spcBef>
                  <a:spcPct val="50000"/>
                </a:spcBef>
                <a:defRPr/>
              </a:pPr>
              <a:r>
                <a:rPr lang="en-US" altLang="zh-CN" b="1">
                  <a:solidFill>
                    <a:schemeClr val="tx1">
                      <a:lumMod val="50000"/>
                    </a:schemeClr>
                  </a:solidFill>
                  <a:latin typeface="Garamond" pitchFamily="18" charset="0"/>
                </a:rPr>
                <a:t>L3</a:t>
              </a:r>
            </a:p>
          </p:txBody>
        </p:sp>
        <p:sp>
          <p:nvSpPr>
            <p:cNvPr id="29" name="Line 29" descr="蓝色砂纸"/>
            <p:cNvSpPr>
              <a:spLocks noChangeShapeType="1"/>
            </p:cNvSpPr>
            <p:nvPr/>
          </p:nvSpPr>
          <p:spPr bwMode="auto">
            <a:xfrm>
              <a:off x="4655" y="1688"/>
              <a:ext cx="1" cy="520"/>
            </a:xfrm>
            <a:prstGeom prst="line">
              <a:avLst/>
            </a:prstGeom>
            <a:noFill/>
            <a:ln w="28575">
              <a:solidFill>
                <a:schemeClr val="tx1">
                  <a:lumMod val="50000"/>
                </a:schemeClr>
              </a:solidFill>
              <a:round/>
              <a:tailEnd type="triangle" w="med" len="med"/>
            </a:ln>
          </p:spPr>
          <p:txBody>
            <a:bodyPr wrap="none" tIns="0" anchor="ctr"/>
            <a:lstStyle/>
            <a:p>
              <a:pPr>
                <a:defRPr/>
              </a:pPr>
              <a:endParaRPr lang="zh-CN" altLang="en-US">
                <a:solidFill>
                  <a:schemeClr val="tx1">
                    <a:lumMod val="50000"/>
                  </a:schemeClr>
                </a:solidFill>
              </a:endParaRPr>
            </a:p>
          </p:txBody>
        </p:sp>
        <p:sp>
          <p:nvSpPr>
            <p:cNvPr id="30" name="Line 30" descr="蓝色砂纸"/>
            <p:cNvSpPr>
              <a:spLocks noChangeShapeType="1"/>
            </p:cNvSpPr>
            <p:nvPr/>
          </p:nvSpPr>
          <p:spPr bwMode="auto">
            <a:xfrm flipH="1">
              <a:off x="4656" y="2458"/>
              <a:ext cx="9" cy="470"/>
            </a:xfrm>
            <a:prstGeom prst="line">
              <a:avLst/>
            </a:prstGeom>
            <a:noFill/>
            <a:ln w="28575">
              <a:solidFill>
                <a:schemeClr val="tx1">
                  <a:lumMod val="50000"/>
                </a:schemeClr>
              </a:solidFill>
              <a:round/>
              <a:tailEnd type="triangle" w="med" len="med"/>
            </a:ln>
          </p:spPr>
          <p:txBody>
            <a:bodyPr wrap="none" tIns="0" anchor="ctr"/>
            <a:lstStyle/>
            <a:p>
              <a:pPr>
                <a:defRPr/>
              </a:pPr>
              <a:endParaRPr lang="zh-CN" altLang="en-US">
                <a:solidFill>
                  <a:schemeClr val="tx1">
                    <a:lumMod val="50000"/>
                  </a:schemeClr>
                </a:solidFill>
              </a:endParaRPr>
            </a:p>
          </p:txBody>
        </p:sp>
        <p:sp>
          <p:nvSpPr>
            <p:cNvPr id="31" name="Line 31" descr="蓝色砂纸"/>
            <p:cNvSpPr>
              <a:spLocks noChangeShapeType="1"/>
            </p:cNvSpPr>
            <p:nvPr/>
          </p:nvSpPr>
          <p:spPr bwMode="auto">
            <a:xfrm flipH="1">
              <a:off x="3504" y="1688"/>
              <a:ext cx="5" cy="1288"/>
            </a:xfrm>
            <a:prstGeom prst="line">
              <a:avLst/>
            </a:prstGeom>
            <a:noFill/>
            <a:ln w="28575">
              <a:solidFill>
                <a:schemeClr val="tx1">
                  <a:lumMod val="50000"/>
                </a:schemeClr>
              </a:solidFill>
              <a:round/>
              <a:tailEnd type="triangle" w="med" len="med"/>
            </a:ln>
          </p:spPr>
          <p:txBody>
            <a:bodyPr wrap="none" tIns="0" anchor="ctr"/>
            <a:lstStyle/>
            <a:p>
              <a:pPr>
                <a:defRPr/>
              </a:pPr>
              <a:endParaRPr lang="zh-CN" altLang="en-US">
                <a:solidFill>
                  <a:schemeClr val="tx1">
                    <a:lumMod val="50000"/>
                  </a:schemeClr>
                </a:solidFill>
              </a:endParaRPr>
            </a:p>
          </p:txBody>
        </p:sp>
        <p:sp>
          <p:nvSpPr>
            <p:cNvPr id="32" name="Line 32" descr="蓝色砂纸"/>
            <p:cNvSpPr>
              <a:spLocks noChangeShapeType="1"/>
            </p:cNvSpPr>
            <p:nvPr/>
          </p:nvSpPr>
          <p:spPr bwMode="auto">
            <a:xfrm>
              <a:off x="3744" y="1699"/>
              <a:ext cx="0" cy="653"/>
            </a:xfrm>
            <a:prstGeom prst="line">
              <a:avLst/>
            </a:prstGeom>
            <a:noFill/>
            <a:ln w="28575">
              <a:solidFill>
                <a:schemeClr val="tx1">
                  <a:lumMod val="50000"/>
                </a:schemeClr>
              </a:solidFill>
              <a:round/>
            </a:ln>
          </p:spPr>
          <p:txBody>
            <a:bodyPr wrap="none" tIns="0" anchor="ctr"/>
            <a:lstStyle/>
            <a:p>
              <a:pPr>
                <a:defRPr/>
              </a:pPr>
              <a:endParaRPr lang="zh-CN" altLang="en-US">
                <a:solidFill>
                  <a:schemeClr val="tx1">
                    <a:lumMod val="50000"/>
                  </a:schemeClr>
                </a:solidFill>
              </a:endParaRPr>
            </a:p>
          </p:txBody>
        </p:sp>
        <p:sp>
          <p:nvSpPr>
            <p:cNvPr id="33" name="Line 33" descr="蓝色砂纸"/>
            <p:cNvSpPr>
              <a:spLocks noChangeShapeType="1"/>
            </p:cNvSpPr>
            <p:nvPr/>
          </p:nvSpPr>
          <p:spPr bwMode="auto">
            <a:xfrm>
              <a:off x="3744" y="2352"/>
              <a:ext cx="528" cy="0"/>
            </a:xfrm>
            <a:prstGeom prst="line">
              <a:avLst/>
            </a:prstGeom>
            <a:noFill/>
            <a:ln w="28575">
              <a:solidFill>
                <a:schemeClr val="tx1">
                  <a:lumMod val="50000"/>
                </a:schemeClr>
              </a:solidFill>
              <a:round/>
              <a:tailEnd type="triangle" w="med" len="med"/>
            </a:ln>
          </p:spPr>
          <p:txBody>
            <a:bodyPr wrap="none" tIns="0" anchor="ctr"/>
            <a:lstStyle/>
            <a:p>
              <a:pPr>
                <a:defRPr/>
              </a:pPr>
              <a:endParaRPr lang="zh-CN" altLang="en-US">
                <a:solidFill>
                  <a:schemeClr val="tx1">
                    <a:lumMod val="50000"/>
                  </a:schemeClr>
                </a:solidFill>
              </a:endParaRPr>
            </a:p>
          </p:txBody>
        </p:sp>
      </p:grpSp>
      <p:sp>
        <p:nvSpPr>
          <p:cNvPr id="34" name="Text Box 34"/>
          <p:cNvSpPr txBox="1">
            <a:spLocks noChangeArrowheads="1"/>
          </p:cNvSpPr>
          <p:nvPr/>
        </p:nvSpPr>
        <p:spPr bwMode="auto">
          <a:xfrm>
            <a:off x="3133156" y="5632806"/>
            <a:ext cx="5994400" cy="323165"/>
          </a:xfrm>
          <a:prstGeom prst="rect">
            <a:avLst/>
          </a:prstGeom>
          <a:noFill/>
          <a:ln w="9525">
            <a:noFill/>
            <a:miter lim="800000"/>
          </a:ln>
        </p:spPr>
        <p:txBody>
          <a:bodyPr tIns="0">
            <a:spAutoFit/>
          </a:bodyPr>
          <a:lstStyle/>
          <a:p>
            <a:pPr algn="ctr" eaLnBrk="0" hangingPunct="0">
              <a:spcBef>
                <a:spcPct val="50000"/>
              </a:spcBef>
              <a:defRPr/>
            </a:pPr>
            <a:r>
              <a:rPr lang="zh-CN" altLang="en-US" b="1" dirty="0">
                <a:solidFill>
                  <a:schemeClr val="tx1">
                    <a:lumMod val="50000"/>
                  </a:schemeClr>
                </a:solidFill>
                <a:latin typeface="Garamond" pitchFamily="18" charset="0"/>
              </a:rPr>
              <a:t>网状模型的示例</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mn-ea"/>
              </a:rPr>
              <a:t>关系数据结构</a:t>
            </a:r>
            <a:endParaRPr lang="zh-CN" altLang="en-US" dirty="0"/>
          </a:p>
        </p:txBody>
      </p:sp>
      <p:sp>
        <p:nvSpPr>
          <p:cNvPr id="3" name="内容占位符 2"/>
          <p:cNvSpPr>
            <a:spLocks noGrp="1"/>
          </p:cNvSpPr>
          <p:nvPr>
            <p:ph idx="1"/>
          </p:nvPr>
        </p:nvSpPr>
        <p:spPr>
          <a:xfrm>
            <a:off x="838200" y="1452646"/>
            <a:ext cx="10515600" cy="4351338"/>
          </a:xfrm>
        </p:spPr>
        <p:txBody>
          <a:bodyPr>
            <a:normAutofit/>
          </a:bodyPr>
          <a:lstStyle/>
          <a:p>
            <a:pPr marL="0" lvl="1">
              <a:lnSpc>
                <a:spcPct val="150000"/>
              </a:lnSpc>
              <a:spcBef>
                <a:spcPts val="0"/>
              </a:spcBef>
              <a:buNone/>
            </a:pPr>
            <a:r>
              <a:rPr lang="en-US" altLang="zh-CN" dirty="0" smtClean="0">
                <a:latin typeface="+mn-ea"/>
                <a:ea typeface="+mn-ea"/>
              </a:rPr>
              <a:t>    </a:t>
            </a:r>
            <a:r>
              <a:rPr lang="zh-CN" altLang="en-US" dirty="0" smtClean="0">
                <a:latin typeface="+mn-ea"/>
                <a:ea typeface="+mn-ea"/>
              </a:rPr>
              <a:t>关系模型的数据结构 非常单一，在用户看来，关系模型中数据的逻辑结构是一张扁平的二维表。 但关系模型的这种简单的数据结构能够表达丰富的语义，描述出现实世界的实体以及实体间的各种联系。</a:t>
            </a:r>
            <a:endParaRPr lang="en-US" altLang="zh-CN" dirty="0" smtClean="0">
              <a:latin typeface="+mn-ea"/>
              <a:ea typeface="+mn-ea"/>
            </a:endParaRPr>
          </a:p>
          <a:p>
            <a:endParaRPr lang="zh-CN" altLang="en-US" sz="2400" dirty="0">
              <a:latin typeface="+mn-ea"/>
              <a:ea typeface="+mn-ea"/>
            </a:endParaRPr>
          </a:p>
        </p:txBody>
      </p:sp>
      <p:pic>
        <p:nvPicPr>
          <p:cNvPr id="4" name="Picture 4"/>
          <p:cNvPicPr>
            <a:picLocks noChangeAspect="1" noChangeArrowheads="1"/>
          </p:cNvPicPr>
          <p:nvPr/>
        </p:nvPicPr>
        <p:blipFill>
          <a:blip r:embed="rId1" cstate="print"/>
          <a:srcRect l="21957" t="1437" r="21823" b="69559"/>
          <a:stretch>
            <a:fillRect/>
          </a:stretch>
        </p:blipFill>
        <p:spPr bwMode="auto">
          <a:xfrm>
            <a:off x="1811438" y="3463441"/>
            <a:ext cx="7890171" cy="2587642"/>
          </a:xfrm>
          <a:prstGeom prst="rect">
            <a:avLst/>
          </a:prstGeom>
          <a:noFill/>
          <a:ln w="76200" cmpd="tri">
            <a:solidFill>
              <a:schemeClr val="tx2"/>
            </a:solid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mn-ea"/>
                <a:ea typeface="+mn-ea"/>
              </a:rPr>
              <a:t>关系操作</a:t>
            </a:r>
            <a:endParaRPr lang="zh-CN" altLang="en-US" dirty="0">
              <a:latin typeface="+mn-ea"/>
              <a:ea typeface="+mn-ea"/>
            </a:endParaRPr>
          </a:p>
        </p:txBody>
      </p:sp>
      <p:sp>
        <p:nvSpPr>
          <p:cNvPr id="3" name="内容占位符 2"/>
          <p:cNvSpPr>
            <a:spLocks noGrp="1"/>
          </p:cNvSpPr>
          <p:nvPr>
            <p:ph idx="1"/>
          </p:nvPr>
        </p:nvSpPr>
        <p:spPr/>
        <p:txBody>
          <a:bodyPr/>
          <a:lstStyle/>
          <a:p>
            <a:pPr marL="0">
              <a:lnSpc>
                <a:spcPct val="150000"/>
              </a:lnSpc>
              <a:spcBef>
                <a:spcPts val="0"/>
              </a:spcBef>
              <a:buNone/>
            </a:pPr>
            <a:r>
              <a:rPr lang="zh-CN" altLang="en-US" sz="2400" dirty="0" smtClean="0">
                <a:solidFill>
                  <a:srgbClr val="7030A0"/>
                </a:solidFill>
                <a:latin typeface="+mn-ea"/>
                <a:ea typeface="+mn-ea"/>
              </a:rPr>
              <a:t>常用的关系操作：</a:t>
            </a:r>
            <a:endParaRPr lang="en-US" altLang="zh-CN" sz="2400" dirty="0" smtClean="0">
              <a:solidFill>
                <a:srgbClr val="7030A0"/>
              </a:solidFill>
              <a:latin typeface="+mn-ea"/>
              <a:ea typeface="+mn-ea"/>
            </a:endParaRPr>
          </a:p>
          <a:p>
            <a:pPr marL="581025" lvl="4">
              <a:lnSpc>
                <a:spcPct val="150000"/>
              </a:lnSpc>
              <a:spcBef>
                <a:spcPts val="0"/>
              </a:spcBef>
            </a:pPr>
            <a:r>
              <a:rPr lang="zh-CN" altLang="en-US" sz="2400" dirty="0" smtClean="0">
                <a:solidFill>
                  <a:srgbClr val="7030A0"/>
                </a:solidFill>
                <a:latin typeface="+mn-ea"/>
                <a:ea typeface="+mn-ea"/>
              </a:rPr>
              <a:t>查询</a:t>
            </a:r>
            <a:endParaRPr lang="zh-CN" altLang="en-US" sz="2400" dirty="0" smtClean="0">
              <a:solidFill>
                <a:srgbClr val="7030A0"/>
              </a:solidFill>
              <a:latin typeface="+mn-ea"/>
              <a:ea typeface="+mn-ea"/>
            </a:endParaRPr>
          </a:p>
          <a:p>
            <a:pPr marL="857250" lvl="5">
              <a:lnSpc>
                <a:spcPct val="150000"/>
              </a:lnSpc>
              <a:spcBef>
                <a:spcPts val="0"/>
              </a:spcBef>
              <a:buNone/>
            </a:pPr>
            <a:r>
              <a:rPr lang="en-US" altLang="zh-CN" sz="2400" dirty="0" smtClean="0">
                <a:solidFill>
                  <a:srgbClr val="7030A0"/>
                </a:solidFill>
                <a:latin typeface="+mn-ea"/>
              </a:rPr>
              <a:t>	</a:t>
            </a:r>
            <a:r>
              <a:rPr lang="zh-CN" altLang="en-US" sz="2400" dirty="0" smtClean="0">
                <a:solidFill>
                  <a:srgbClr val="7030A0"/>
                </a:solidFill>
                <a:latin typeface="+mn-ea"/>
              </a:rPr>
              <a:t>选择、投影、连接、除、并、交、差</a:t>
            </a:r>
            <a:endParaRPr lang="en-US" altLang="zh-CN" sz="2400" dirty="0" smtClean="0">
              <a:solidFill>
                <a:srgbClr val="7030A0"/>
              </a:solidFill>
              <a:latin typeface="+mn-ea"/>
            </a:endParaRPr>
          </a:p>
          <a:p>
            <a:pPr marL="581025" lvl="4">
              <a:lnSpc>
                <a:spcPct val="150000"/>
              </a:lnSpc>
              <a:spcBef>
                <a:spcPts val="0"/>
              </a:spcBef>
            </a:pPr>
            <a:r>
              <a:rPr lang="zh-CN" altLang="en-US" sz="2400" dirty="0" smtClean="0">
                <a:solidFill>
                  <a:srgbClr val="7030A0"/>
                </a:solidFill>
                <a:latin typeface="+mn-ea"/>
                <a:ea typeface="+mn-ea"/>
              </a:rPr>
              <a:t>数据更新</a:t>
            </a:r>
            <a:endParaRPr lang="zh-CN" altLang="en-US" sz="2400" dirty="0" smtClean="0">
              <a:solidFill>
                <a:srgbClr val="7030A0"/>
              </a:solidFill>
              <a:latin typeface="+mn-ea"/>
              <a:ea typeface="+mn-ea"/>
            </a:endParaRPr>
          </a:p>
          <a:p>
            <a:pPr marL="857250" lvl="5">
              <a:lnSpc>
                <a:spcPct val="150000"/>
              </a:lnSpc>
              <a:spcBef>
                <a:spcPts val="0"/>
              </a:spcBef>
              <a:buNone/>
            </a:pPr>
            <a:r>
              <a:rPr lang="en-US" altLang="zh-CN" sz="2400" dirty="0" smtClean="0">
                <a:solidFill>
                  <a:srgbClr val="7030A0"/>
                </a:solidFill>
                <a:latin typeface="+mn-ea"/>
              </a:rPr>
              <a:t>	</a:t>
            </a:r>
            <a:r>
              <a:rPr lang="zh-CN" altLang="en-US" sz="2400" dirty="0" smtClean="0">
                <a:solidFill>
                  <a:srgbClr val="7030A0"/>
                </a:solidFill>
                <a:latin typeface="+mn-ea"/>
              </a:rPr>
              <a:t>插入、删除、修改</a:t>
            </a:r>
            <a:endParaRPr lang="en-US" altLang="zh-CN" sz="2400" dirty="0" smtClean="0">
              <a:solidFill>
                <a:srgbClr val="7030A0"/>
              </a:solidFill>
              <a:latin typeface="+mn-ea"/>
            </a:endParaRPr>
          </a:p>
          <a:p>
            <a:pPr marL="581025" lvl="4">
              <a:lnSpc>
                <a:spcPct val="150000"/>
              </a:lnSpc>
              <a:spcBef>
                <a:spcPts val="0"/>
              </a:spcBef>
            </a:pPr>
            <a:r>
              <a:rPr lang="zh-CN" altLang="en-US" sz="2400" dirty="0" smtClean="0">
                <a:solidFill>
                  <a:srgbClr val="7030A0"/>
                </a:solidFill>
                <a:latin typeface="+mn-ea"/>
                <a:ea typeface="+mn-ea"/>
              </a:rPr>
              <a:t>查询的表达能力是其中最主要的部分</a:t>
            </a:r>
            <a:endParaRPr lang="en-US" altLang="zh-CN" sz="2400" dirty="0" smtClean="0">
              <a:solidFill>
                <a:srgbClr val="7030A0"/>
              </a:solidFill>
              <a:latin typeface="+mn-ea"/>
              <a:ea typeface="+mn-ea"/>
            </a:endParaRPr>
          </a:p>
          <a:p>
            <a:pPr marL="0" lvl="1" algn="just"/>
            <a:endParaRPr lang="zh-CN" altLang="en-US" dirty="0" smtClean="0">
              <a:latin typeface="+mn-ea"/>
              <a:ea typeface="+mn-ea"/>
            </a:endParaRPr>
          </a:p>
          <a:p>
            <a:endParaRPr lang="zh-CN" altLang="en-US" dirty="0">
              <a:latin typeface="+mn-ea"/>
              <a:ea typeface="+mn-e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latin typeface="Arial"/>
              </a:rPr>
              <a:t>关系数据库应用编程基础</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实体和属性的概述</a:t>
            </a:r>
            <a:endParaRPr lang="zh-CN" altLang="en-US" dirty="0"/>
          </a:p>
        </p:txBody>
      </p:sp>
      <p:sp>
        <p:nvSpPr>
          <p:cNvPr id="3" name="内容占位符 2"/>
          <p:cNvSpPr>
            <a:spLocks noGrp="1"/>
          </p:cNvSpPr>
          <p:nvPr>
            <p:ph idx="1"/>
          </p:nvPr>
        </p:nvSpPr>
        <p:spPr/>
        <p:txBody>
          <a:bodyPr/>
          <a:lstStyle/>
          <a:p>
            <a:pPr marL="0">
              <a:lnSpc>
                <a:spcPct val="150000"/>
              </a:lnSpc>
              <a:spcBef>
                <a:spcPts val="0"/>
              </a:spcBef>
            </a:pPr>
            <a:r>
              <a:rPr lang="zh-CN" altLang="en-US" sz="2400" dirty="0" smtClean="0">
                <a:latin typeface="+mn-ea"/>
                <a:ea typeface="+mn-ea"/>
              </a:rPr>
              <a:t>实体</a:t>
            </a:r>
            <a:endParaRPr lang="en-US" altLang="zh-CN" sz="2400" dirty="0" smtClean="0">
              <a:latin typeface="+mn-ea"/>
              <a:ea typeface="+mn-ea"/>
            </a:endParaRPr>
          </a:p>
          <a:p>
            <a:pPr marL="0" lvl="1" indent="457200">
              <a:lnSpc>
                <a:spcPct val="150000"/>
              </a:lnSpc>
              <a:spcBef>
                <a:spcPts val="0"/>
              </a:spcBef>
              <a:buNone/>
            </a:pPr>
            <a:r>
              <a:rPr lang="zh-CN" altLang="en-US" dirty="0" smtClean="0">
                <a:latin typeface="+mn-ea"/>
                <a:ea typeface="+mn-ea"/>
              </a:rPr>
              <a:t>现实世界中任何一个可以识别的对象</a:t>
            </a:r>
            <a:endParaRPr lang="en-US" altLang="zh-CN" dirty="0" smtClean="0">
              <a:latin typeface="+mn-ea"/>
              <a:ea typeface="+mn-ea"/>
            </a:endParaRPr>
          </a:p>
          <a:p>
            <a:pPr marL="0">
              <a:lnSpc>
                <a:spcPct val="150000"/>
              </a:lnSpc>
              <a:spcBef>
                <a:spcPts val="0"/>
              </a:spcBef>
            </a:pPr>
            <a:r>
              <a:rPr lang="zh-CN" altLang="en-US" sz="2400" dirty="0" smtClean="0">
                <a:latin typeface="+mn-ea"/>
                <a:ea typeface="+mn-ea"/>
              </a:rPr>
              <a:t>属性</a:t>
            </a:r>
            <a:endParaRPr lang="en-US" altLang="zh-CN" sz="2400" dirty="0" smtClean="0">
              <a:latin typeface="+mn-ea"/>
              <a:ea typeface="+mn-ea"/>
            </a:endParaRPr>
          </a:p>
          <a:p>
            <a:pPr marL="0" lvl="1" indent="457200">
              <a:lnSpc>
                <a:spcPct val="150000"/>
              </a:lnSpc>
              <a:spcBef>
                <a:spcPts val="0"/>
              </a:spcBef>
              <a:buNone/>
            </a:pPr>
            <a:r>
              <a:rPr lang="zh-CN" altLang="en-US" dirty="0" smtClean="0">
                <a:latin typeface="+mn-ea"/>
                <a:ea typeface="+mn-ea"/>
              </a:rPr>
              <a:t>实体所具有的特性</a:t>
            </a:r>
            <a:endParaRPr lang="en-US" altLang="zh-CN" dirty="0" smtClean="0">
              <a:latin typeface="+mn-ea"/>
              <a:ea typeface="+mn-ea"/>
            </a:endParaRPr>
          </a:p>
          <a:p>
            <a:pPr marL="0" lvl="1" indent="457200">
              <a:lnSpc>
                <a:spcPct val="150000"/>
              </a:lnSpc>
              <a:spcBef>
                <a:spcPts val="0"/>
              </a:spcBef>
              <a:buNone/>
            </a:pPr>
            <a:r>
              <a:rPr lang="zh-CN" altLang="en-US" dirty="0" smtClean="0">
                <a:latin typeface="+mn-ea"/>
                <a:ea typeface="+mn-ea"/>
              </a:rPr>
              <a:t>一个实体可用若干属性来描述</a:t>
            </a:r>
            <a:endParaRPr lang="en-US" altLang="zh-CN" dirty="0" smtClean="0">
              <a:latin typeface="+mn-ea"/>
              <a:ea typeface="+mn-ea"/>
            </a:endParaRPr>
          </a:p>
          <a:p>
            <a:pPr marL="0">
              <a:lnSpc>
                <a:spcPct val="150000"/>
              </a:lnSpc>
              <a:spcBef>
                <a:spcPts val="0"/>
              </a:spcBef>
            </a:pPr>
            <a:r>
              <a:rPr lang="zh-CN" altLang="en-US" sz="2400" dirty="0" smtClean="0">
                <a:latin typeface="+mn-ea"/>
                <a:ea typeface="+mn-ea"/>
              </a:rPr>
              <a:t>关系数据库中的表现</a:t>
            </a:r>
            <a:endParaRPr lang="en-US" altLang="zh-CN" sz="2400" dirty="0" smtClean="0">
              <a:latin typeface="+mn-ea"/>
              <a:ea typeface="+mn-ea"/>
            </a:endParaRPr>
          </a:p>
          <a:p>
            <a:pPr marL="0" lvl="1" indent="457200">
              <a:lnSpc>
                <a:spcPct val="150000"/>
              </a:lnSpc>
              <a:spcBef>
                <a:spcPts val="0"/>
              </a:spcBef>
              <a:buNone/>
            </a:pPr>
            <a:r>
              <a:rPr lang="zh-CN" altLang="en-US" dirty="0" smtClean="0">
                <a:latin typeface="+mn-ea"/>
                <a:ea typeface="+mn-ea"/>
              </a:rPr>
              <a:t>实体的实例是储存在表中的行，属性是储存在表中的列。</a:t>
            </a:r>
            <a:endParaRPr lang="zh-CN" altLang="en-US" dirty="0" smtClean="0">
              <a:latin typeface="+mn-ea"/>
              <a:ea typeface="+mn-ea"/>
            </a:endParaRPr>
          </a:p>
          <a:p>
            <a:pPr lvl="1"/>
            <a:endParaRPr lang="en-US" altLang="zh-CN" dirty="0" smtClean="0">
              <a:latin typeface="+mn-ea"/>
              <a:ea typeface="+mn-ea"/>
            </a:endParaRPr>
          </a:p>
          <a:p>
            <a:endParaRPr lang="zh-CN" altLang="en-US" dirty="0">
              <a:latin typeface="+mn-ea"/>
              <a:ea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smtClean="0"/>
              <a:t>关键字</a:t>
            </a:r>
            <a:endParaRPr lang="zh-CN" altLang="en-US" dirty="0"/>
          </a:p>
        </p:txBody>
      </p:sp>
      <p:sp>
        <p:nvSpPr>
          <p:cNvPr id="5" name="内容占位符 4"/>
          <p:cNvSpPr>
            <a:spLocks noGrp="1"/>
          </p:cNvSpPr>
          <p:nvPr>
            <p:ph idx="1"/>
          </p:nvPr>
        </p:nvSpPr>
        <p:spPr>
          <a:xfrm>
            <a:off x="2252533" y="1480185"/>
            <a:ext cx="7744907" cy="3721735"/>
          </a:xfrm>
        </p:spPr>
        <p:txBody>
          <a:bodyPr>
            <a:normAutofit/>
          </a:bodyPr>
          <a:lstStyle/>
          <a:p>
            <a:pPr marL="457200" indent="-457200">
              <a:buClrTx/>
              <a:buFont typeface="Arial" charset="0"/>
              <a:buAutoNum type="arabicPeriod"/>
            </a:pPr>
            <a:r>
              <a:rPr lang="en-US" altLang="zh-CN" sz="3600" dirty="0" smtClean="0">
                <a:ea typeface="宋体" charset="-122"/>
              </a:rPr>
              <a:t>DB</a:t>
            </a:r>
            <a:endParaRPr lang="en-US" altLang="zh-CN" sz="3600" dirty="0" smtClean="0">
              <a:ea typeface="宋体" charset="-122"/>
            </a:endParaRPr>
          </a:p>
          <a:p>
            <a:pPr marL="457200" indent="-457200">
              <a:buClrTx/>
              <a:buFont typeface="Arial" charset="0"/>
              <a:buAutoNum type="arabicPeriod"/>
            </a:pPr>
            <a:r>
              <a:rPr lang="en-US" altLang="zh-CN" sz="3600" dirty="0" smtClean="0">
                <a:ea typeface="宋体" charset="-122"/>
              </a:rPr>
              <a:t>DBMS</a:t>
            </a:r>
            <a:endParaRPr lang="en-US" altLang="zh-CN" sz="3600" dirty="0" smtClean="0">
              <a:ea typeface="宋体" charset="-122"/>
            </a:endParaRPr>
          </a:p>
          <a:p>
            <a:pPr marL="457200" indent="-457200">
              <a:buClrTx/>
              <a:buFont typeface="Arial" charset="0"/>
              <a:buAutoNum type="arabicPeriod"/>
            </a:pPr>
            <a:r>
              <a:rPr lang="en-US" altLang="zh-CN" sz="3600" dirty="0" smtClean="0">
                <a:ea typeface="宋体" charset="-122"/>
              </a:rPr>
              <a:t>DBS</a:t>
            </a:r>
            <a:endParaRPr lang="zh-CN" altLang="en-US" sz="3600" dirty="0" smtClean="0">
              <a:ea typeface="宋体" charset="-122"/>
            </a:endParaRPr>
          </a:p>
          <a:p>
            <a:pPr marL="457200" indent="-457200">
              <a:buClrTx/>
              <a:buFont typeface="Arial" charset="0"/>
              <a:buAutoNum type="arabicPeriod"/>
            </a:pPr>
            <a:r>
              <a:rPr lang="en-US" altLang="zh-CN" sz="3600" dirty="0" err="1" smtClean="0">
                <a:ea typeface="宋体" charset="-122"/>
              </a:rPr>
              <a:t>Sql</a:t>
            </a:r>
            <a:r>
              <a:rPr lang="en-US" altLang="zh-CN" sz="3600" dirty="0" smtClean="0">
                <a:ea typeface="宋体" charset="-122"/>
              </a:rPr>
              <a:t> Server </a:t>
            </a:r>
            <a:endParaRPr lang="zh-CN" altLang="en-US" sz="3600" dirty="0" smtClean="0">
              <a:ea typeface="宋体" charset="-122"/>
            </a:endParaRPr>
          </a:p>
          <a:p>
            <a:pPr marL="457200" indent="-457200">
              <a:buClrTx/>
              <a:buFont typeface="Arial" charset="0"/>
              <a:buAutoNum type="arabicPeriod"/>
            </a:pPr>
            <a:r>
              <a:rPr lang="en-US" altLang="zh-CN" sz="3600" dirty="0" err="1" smtClean="0">
                <a:ea typeface="宋体" charset="-122"/>
              </a:rPr>
              <a:t>MySQL</a:t>
            </a:r>
            <a:endParaRPr lang="en-US" altLang="zh-CN" sz="3600" dirty="0" smtClean="0">
              <a:latin typeface="Arial"/>
              <a:ea typeface="+mn-ea"/>
              <a:cs typeface="Aria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6778" y="235367"/>
            <a:ext cx="7772400" cy="967791"/>
          </a:xfrm>
        </p:spPr>
        <p:txBody>
          <a:bodyPr/>
          <a:lstStyle/>
          <a:p>
            <a:r>
              <a:rPr lang="zh-CN" altLang="en-US" b="1" dirty="0" smtClean="0"/>
              <a:t>实现实体的关系</a:t>
            </a:r>
            <a:endParaRPr lang="zh-CN" altLang="en-US" dirty="0"/>
          </a:p>
        </p:txBody>
      </p:sp>
      <p:sp>
        <p:nvSpPr>
          <p:cNvPr id="3" name="内容占位符 2"/>
          <p:cNvSpPr>
            <a:spLocks noGrp="1"/>
          </p:cNvSpPr>
          <p:nvPr>
            <p:ph idx="1"/>
          </p:nvPr>
        </p:nvSpPr>
        <p:spPr>
          <a:xfrm>
            <a:off x="790074" y="1203158"/>
            <a:ext cx="10515600" cy="5212849"/>
          </a:xfrm>
        </p:spPr>
        <p:txBody>
          <a:bodyPr>
            <a:noAutofit/>
          </a:bodyPr>
          <a:lstStyle/>
          <a:p>
            <a:pPr marL="0" lvl="1">
              <a:lnSpc>
                <a:spcPct val="150000"/>
              </a:lnSpc>
              <a:spcBef>
                <a:spcPts val="0"/>
              </a:spcBef>
            </a:pPr>
            <a:r>
              <a:rPr lang="zh-CN" altLang="en-US" b="1" dirty="0" smtClean="0">
                <a:latin typeface="+mn-ea"/>
                <a:ea typeface="+mn-ea"/>
              </a:rPr>
              <a:t>键（</a:t>
            </a:r>
            <a:r>
              <a:rPr lang="en-US" altLang="zh-CN" b="1" dirty="0" smtClean="0">
                <a:latin typeface="+mn-ea"/>
                <a:ea typeface="+mn-ea"/>
              </a:rPr>
              <a:t>key</a:t>
            </a:r>
            <a:r>
              <a:rPr lang="zh-CN" altLang="en-US" b="1" dirty="0" smtClean="0">
                <a:latin typeface="+mn-ea"/>
                <a:ea typeface="+mn-ea"/>
              </a:rPr>
              <a:t>）</a:t>
            </a:r>
            <a:endParaRPr lang="en-US" altLang="zh-CN" b="1" dirty="0" smtClean="0">
              <a:latin typeface="+mn-ea"/>
              <a:ea typeface="+mn-ea"/>
            </a:endParaRPr>
          </a:p>
          <a:p>
            <a:pPr marL="0" lvl="2" indent="457200">
              <a:lnSpc>
                <a:spcPct val="150000"/>
              </a:lnSpc>
              <a:spcBef>
                <a:spcPts val="0"/>
              </a:spcBef>
              <a:buNone/>
            </a:pPr>
            <a:r>
              <a:rPr lang="zh-CN" altLang="en-US" sz="2400" dirty="0" smtClean="0">
                <a:solidFill>
                  <a:srgbClr val="7030A0"/>
                </a:solidFill>
                <a:latin typeface="+mn-ea"/>
                <a:ea typeface="+mn-ea"/>
              </a:rPr>
              <a:t>在实体属性中，用于区别实体集合中不同个体的某个属性或某几个属性的组合，称为关键字（键）。</a:t>
            </a:r>
            <a:endParaRPr lang="en-US" altLang="zh-CN" sz="2400" dirty="0" smtClean="0">
              <a:solidFill>
                <a:srgbClr val="7030A0"/>
              </a:solidFill>
              <a:latin typeface="+mn-ea"/>
              <a:ea typeface="+mn-ea"/>
            </a:endParaRPr>
          </a:p>
          <a:p>
            <a:pPr marL="0" lvl="1">
              <a:lnSpc>
                <a:spcPct val="150000"/>
              </a:lnSpc>
              <a:spcBef>
                <a:spcPts val="0"/>
              </a:spcBef>
            </a:pPr>
            <a:r>
              <a:rPr lang="zh-CN" altLang="en-US" b="1" dirty="0" smtClean="0">
                <a:latin typeface="+mn-ea"/>
                <a:ea typeface="+mn-ea"/>
              </a:rPr>
              <a:t>主键 （</a:t>
            </a:r>
            <a:r>
              <a:rPr lang="en-US" altLang="zh-CN" b="1" dirty="0" smtClean="0">
                <a:latin typeface="+mn-ea"/>
                <a:ea typeface="+mn-ea"/>
              </a:rPr>
              <a:t>Primary key</a:t>
            </a:r>
            <a:r>
              <a:rPr lang="zh-CN" altLang="en-US" b="1" dirty="0" smtClean="0">
                <a:latin typeface="+mn-ea"/>
                <a:ea typeface="+mn-ea"/>
              </a:rPr>
              <a:t>）</a:t>
            </a:r>
            <a:endParaRPr lang="en-US" altLang="zh-CN" b="1" dirty="0" smtClean="0">
              <a:latin typeface="+mn-ea"/>
              <a:ea typeface="+mn-ea"/>
            </a:endParaRPr>
          </a:p>
          <a:p>
            <a:pPr marL="0" lvl="2" indent="457200">
              <a:lnSpc>
                <a:spcPct val="150000"/>
              </a:lnSpc>
              <a:spcBef>
                <a:spcPts val="0"/>
              </a:spcBef>
              <a:buNone/>
            </a:pPr>
            <a:r>
              <a:rPr lang="zh-CN" altLang="en-US" sz="2400" dirty="0" smtClean="0">
                <a:solidFill>
                  <a:srgbClr val="7030A0"/>
                </a:solidFill>
                <a:latin typeface="+mn-ea"/>
                <a:ea typeface="+mn-ea"/>
              </a:rPr>
              <a:t>一个实体的实例上可以有多个不同的键存在，所有这些符合条件的键称为候选键，被指定作为键的称为主键。</a:t>
            </a:r>
            <a:endParaRPr lang="zh-CN" altLang="en-US" sz="2400" dirty="0" smtClean="0">
              <a:solidFill>
                <a:srgbClr val="7030A0"/>
              </a:solidFill>
              <a:latin typeface="+mn-ea"/>
              <a:ea typeface="+mn-ea"/>
            </a:endParaRPr>
          </a:p>
          <a:p>
            <a:pPr marL="0" lvl="1">
              <a:lnSpc>
                <a:spcPct val="150000"/>
              </a:lnSpc>
              <a:spcBef>
                <a:spcPts val="0"/>
              </a:spcBef>
            </a:pPr>
            <a:r>
              <a:rPr lang="zh-CN" altLang="en-US" b="1" dirty="0" smtClean="0">
                <a:latin typeface="+mn-ea"/>
                <a:ea typeface="+mn-ea"/>
              </a:rPr>
              <a:t>外键（</a:t>
            </a:r>
            <a:r>
              <a:rPr lang="en-US" altLang="zh-CN" b="1" dirty="0" smtClean="0">
                <a:latin typeface="+mn-ea"/>
                <a:ea typeface="+mn-ea"/>
              </a:rPr>
              <a:t>Foreign key</a:t>
            </a:r>
            <a:r>
              <a:rPr lang="zh-CN" altLang="en-US" b="1" dirty="0" smtClean="0">
                <a:latin typeface="+mn-ea"/>
                <a:ea typeface="+mn-ea"/>
              </a:rPr>
              <a:t>）</a:t>
            </a:r>
            <a:endParaRPr lang="en-US" altLang="zh-CN" b="1" dirty="0" smtClean="0">
              <a:latin typeface="+mn-ea"/>
              <a:ea typeface="+mn-ea"/>
            </a:endParaRPr>
          </a:p>
          <a:p>
            <a:pPr marL="0" lvl="2" indent="457200">
              <a:lnSpc>
                <a:spcPct val="150000"/>
              </a:lnSpc>
              <a:spcBef>
                <a:spcPts val="0"/>
              </a:spcBef>
              <a:buNone/>
            </a:pPr>
            <a:r>
              <a:rPr lang="zh-CN" altLang="en-US" sz="2400" dirty="0" smtClean="0">
                <a:solidFill>
                  <a:srgbClr val="7030A0"/>
                </a:solidFill>
                <a:latin typeface="+mn-ea"/>
                <a:ea typeface="+mn-ea"/>
              </a:rPr>
              <a:t>非本实体实例的键，但它是其他实体实例的键。又称为外关键字或外部码。</a:t>
            </a:r>
            <a:endParaRPr lang="zh-CN" altLang="en-US" sz="2400" dirty="0" smtClean="0">
              <a:solidFill>
                <a:srgbClr val="7030A0"/>
              </a:solidFill>
              <a:latin typeface="+mn-ea"/>
              <a:ea typeface="+mn-ea"/>
            </a:endParaRPr>
          </a:p>
          <a:p>
            <a:pPr marL="0" lvl="2" indent="457200">
              <a:lnSpc>
                <a:spcPct val="150000"/>
              </a:lnSpc>
              <a:spcBef>
                <a:spcPts val="0"/>
              </a:spcBef>
            </a:pPr>
            <a:endParaRPr lang="en-US" altLang="zh-CN" sz="2400" dirty="0" smtClean="0">
              <a:latin typeface="+mn-ea"/>
              <a:ea typeface="+mn-ea"/>
            </a:endParaRPr>
          </a:p>
          <a:p>
            <a:endParaRPr lang="zh-CN" altLang="en-US" sz="2400" dirty="0">
              <a:latin typeface="+mn-ea"/>
              <a:ea typeface="+mn-e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itchFamily="34" charset="-122"/>
                <a:ea typeface="微软雅黑" pitchFamily="34" charset="-122"/>
              </a:rPr>
              <a:t>关系的三类完整性约束</a:t>
            </a:r>
            <a:endParaRPr lang="zh-CN" altLang="en-US" dirty="0"/>
          </a:p>
        </p:txBody>
      </p:sp>
      <p:grpSp>
        <p:nvGrpSpPr>
          <p:cNvPr id="48" name="Group 3"/>
          <p:cNvGrpSpPr/>
          <p:nvPr/>
        </p:nvGrpSpPr>
        <p:grpSpPr bwMode="auto">
          <a:xfrm>
            <a:off x="1524001" y="2167256"/>
            <a:ext cx="2893484" cy="4035425"/>
            <a:chOff x="720" y="1296"/>
            <a:chExt cx="1367" cy="2542"/>
          </a:xfrm>
        </p:grpSpPr>
        <p:sp>
          <p:nvSpPr>
            <p:cNvPr id="49" name="AutoShape 4"/>
            <p:cNvSpPr>
              <a:spLocks noChangeArrowheads="1"/>
            </p:cNvSpPr>
            <p:nvPr/>
          </p:nvSpPr>
          <p:spPr bwMode="gray">
            <a:xfrm>
              <a:off x="720" y="1490"/>
              <a:ext cx="1363" cy="1800"/>
            </a:xfrm>
            <a:prstGeom prst="roundRect">
              <a:avLst>
                <a:gd name="adj" fmla="val 17509"/>
              </a:avLst>
            </a:prstGeom>
            <a:gradFill rotWithShape="1">
              <a:gsLst>
                <a:gs pos="0">
                  <a:srgbClr val="4E91D4"/>
                </a:gs>
                <a:gs pos="100000">
                  <a:srgbClr val="3477A4"/>
                </a:gs>
              </a:gsLst>
              <a:lin ang="2700000" scaled="1"/>
            </a:gradFill>
            <a:ln w="9525">
              <a:noFill/>
              <a:round/>
            </a:ln>
          </p:spPr>
          <p:txBody>
            <a:bodyPr wrap="none" anchor="ctr"/>
            <a:lstStyle/>
            <a:p>
              <a:endParaRPr lang="zh-CN" altLang="en-US"/>
            </a:p>
          </p:txBody>
        </p:sp>
        <p:sp>
          <p:nvSpPr>
            <p:cNvPr id="50" name="AutoShape 5"/>
            <p:cNvSpPr>
              <a:spLocks noChangeArrowheads="1"/>
            </p:cNvSpPr>
            <p:nvPr/>
          </p:nvSpPr>
          <p:spPr bwMode="gray">
            <a:xfrm>
              <a:off x="741" y="1495"/>
              <a:ext cx="1322" cy="1766"/>
            </a:xfrm>
            <a:prstGeom prst="roundRect">
              <a:avLst>
                <a:gd name="adj" fmla="val 16667"/>
              </a:avLst>
            </a:prstGeom>
            <a:solidFill>
              <a:srgbClr val="3CA1E6"/>
            </a:solidFill>
            <a:ln w="9525">
              <a:noFill/>
              <a:round/>
            </a:ln>
          </p:spPr>
          <p:txBody>
            <a:bodyPr wrap="none" anchor="ctr"/>
            <a:lstStyle/>
            <a:p>
              <a:endParaRPr lang="zh-CN" altLang="en-US"/>
            </a:p>
          </p:txBody>
        </p:sp>
        <p:sp>
          <p:nvSpPr>
            <p:cNvPr id="51" name="AutoShape 6"/>
            <p:cNvSpPr>
              <a:spLocks noChangeArrowheads="1"/>
            </p:cNvSpPr>
            <p:nvPr/>
          </p:nvSpPr>
          <p:spPr bwMode="gray">
            <a:xfrm>
              <a:off x="752" y="2795"/>
              <a:ext cx="1304" cy="447"/>
            </a:xfrm>
            <a:prstGeom prst="roundRect">
              <a:avLst>
                <a:gd name="adj" fmla="val 50000"/>
              </a:avLst>
            </a:prstGeom>
            <a:gradFill rotWithShape="1">
              <a:gsLst>
                <a:gs pos="0">
                  <a:srgbClr val="3CA1E6">
                    <a:alpha val="0"/>
                  </a:srgbClr>
                </a:gs>
                <a:gs pos="100000">
                  <a:srgbClr val="9BCFF2"/>
                </a:gs>
              </a:gsLst>
              <a:lin ang="5400000" scaled="1"/>
            </a:gradFill>
            <a:ln w="9525">
              <a:noFill/>
              <a:round/>
            </a:ln>
          </p:spPr>
          <p:txBody>
            <a:bodyPr wrap="none" anchor="ctr"/>
            <a:lstStyle/>
            <a:p>
              <a:endParaRPr lang="zh-CN" altLang="en-US"/>
            </a:p>
          </p:txBody>
        </p:sp>
        <p:sp>
          <p:nvSpPr>
            <p:cNvPr id="52" name="AutoShape 7"/>
            <p:cNvSpPr>
              <a:spLocks noChangeArrowheads="1"/>
            </p:cNvSpPr>
            <p:nvPr/>
          </p:nvSpPr>
          <p:spPr bwMode="gray">
            <a:xfrm>
              <a:off x="752" y="1509"/>
              <a:ext cx="1304" cy="446"/>
            </a:xfrm>
            <a:prstGeom prst="roundRect">
              <a:avLst>
                <a:gd name="adj" fmla="val 50000"/>
              </a:avLst>
            </a:prstGeom>
            <a:gradFill rotWithShape="1">
              <a:gsLst>
                <a:gs pos="0">
                  <a:srgbClr val="BEE0F7"/>
                </a:gs>
                <a:gs pos="100000">
                  <a:srgbClr val="3CA1E6">
                    <a:alpha val="0"/>
                  </a:srgbClr>
                </a:gs>
              </a:gsLst>
              <a:lin ang="5400000" scaled="1"/>
            </a:gradFill>
            <a:ln w="9525">
              <a:noFill/>
              <a:round/>
            </a:ln>
          </p:spPr>
          <p:txBody>
            <a:bodyPr wrap="none" anchor="ctr"/>
            <a:lstStyle/>
            <a:p>
              <a:endParaRPr lang="zh-CN" altLang="en-US"/>
            </a:p>
          </p:txBody>
        </p:sp>
        <p:sp>
          <p:nvSpPr>
            <p:cNvPr id="53" name="AutoShape 8"/>
            <p:cNvSpPr>
              <a:spLocks noChangeArrowheads="1"/>
            </p:cNvSpPr>
            <p:nvPr/>
          </p:nvSpPr>
          <p:spPr bwMode="gray">
            <a:xfrm>
              <a:off x="724" y="3290"/>
              <a:ext cx="1363" cy="548"/>
            </a:xfrm>
            <a:prstGeom prst="roundRect">
              <a:avLst>
                <a:gd name="adj" fmla="val 40389"/>
              </a:avLst>
            </a:prstGeom>
            <a:gradFill rotWithShape="1">
              <a:gsLst>
                <a:gs pos="0">
                  <a:srgbClr val="729EB4"/>
                </a:gs>
                <a:gs pos="100000">
                  <a:schemeClr val="bg1"/>
                </a:gs>
              </a:gsLst>
              <a:lin ang="5400000" scaled="1"/>
            </a:gradFill>
            <a:ln w="9525">
              <a:noFill/>
              <a:round/>
            </a:ln>
          </p:spPr>
          <p:txBody>
            <a:bodyPr wrap="none" anchor="ctr"/>
            <a:lstStyle/>
            <a:p>
              <a:endParaRPr lang="zh-CN" altLang="en-US"/>
            </a:p>
          </p:txBody>
        </p:sp>
        <p:sp>
          <p:nvSpPr>
            <p:cNvPr id="54" name="AutoShape 9"/>
            <p:cNvSpPr>
              <a:spLocks noChangeArrowheads="1"/>
            </p:cNvSpPr>
            <p:nvPr/>
          </p:nvSpPr>
          <p:spPr bwMode="gray">
            <a:xfrm>
              <a:off x="752" y="3305"/>
              <a:ext cx="1304" cy="487"/>
            </a:xfrm>
            <a:prstGeom prst="roundRect">
              <a:avLst>
                <a:gd name="adj" fmla="val 50000"/>
              </a:avLst>
            </a:prstGeom>
            <a:gradFill rotWithShape="1">
              <a:gsLst>
                <a:gs pos="0">
                  <a:srgbClr val="7DAFD4"/>
                </a:gs>
                <a:gs pos="100000">
                  <a:schemeClr val="bg1"/>
                </a:gs>
              </a:gsLst>
              <a:lin ang="5400000" scaled="1"/>
            </a:gradFill>
            <a:ln w="9525">
              <a:noFill/>
              <a:round/>
            </a:ln>
          </p:spPr>
          <p:txBody>
            <a:bodyPr wrap="none" anchor="ctr"/>
            <a:lstStyle/>
            <a:p>
              <a:endParaRPr lang="zh-CN" altLang="en-US"/>
            </a:p>
          </p:txBody>
        </p:sp>
        <p:grpSp>
          <p:nvGrpSpPr>
            <p:cNvPr id="55" name="Group 10"/>
            <p:cNvGrpSpPr/>
            <p:nvPr/>
          </p:nvGrpSpPr>
          <p:grpSpPr bwMode="auto">
            <a:xfrm>
              <a:off x="1189" y="1296"/>
              <a:ext cx="405" cy="395"/>
              <a:chOff x="1289" y="582"/>
              <a:chExt cx="668" cy="652"/>
            </a:xfrm>
          </p:grpSpPr>
          <p:sp>
            <p:nvSpPr>
              <p:cNvPr id="58" name="Oval 11"/>
              <p:cNvSpPr>
                <a:spLocks noChangeArrowheads="1"/>
              </p:cNvSpPr>
              <p:nvPr/>
            </p:nvSpPr>
            <p:spPr bwMode="gray">
              <a:xfrm>
                <a:off x="1289" y="582"/>
                <a:ext cx="668" cy="540"/>
              </a:xfrm>
              <a:prstGeom prst="ellipse">
                <a:avLst/>
              </a:prstGeom>
              <a:solidFill>
                <a:srgbClr val="333333"/>
              </a:solidFill>
              <a:ln w="38100" algn="ctr">
                <a:noFill/>
                <a:round/>
              </a:ln>
            </p:spPr>
            <p:txBody>
              <a:bodyPr anchor="ctr">
                <a:spAutoFit/>
              </a:bodyPr>
              <a:lstStyle/>
              <a:p>
                <a:endParaRPr lang="zh-CN" altLang="en-US"/>
              </a:p>
            </p:txBody>
          </p:sp>
          <p:sp>
            <p:nvSpPr>
              <p:cNvPr id="59" name="Oval 12"/>
              <p:cNvSpPr>
                <a:spLocks noChangeArrowheads="1"/>
              </p:cNvSpPr>
              <p:nvPr/>
            </p:nvSpPr>
            <p:spPr bwMode="gray">
              <a:xfrm>
                <a:off x="1296" y="587"/>
                <a:ext cx="646" cy="647"/>
              </a:xfrm>
              <a:prstGeom prst="ellipse">
                <a:avLst/>
              </a:prstGeom>
              <a:gradFill rotWithShape="1">
                <a:gsLst>
                  <a:gs pos="0">
                    <a:srgbClr val="636869"/>
                  </a:gs>
                  <a:gs pos="100000">
                    <a:srgbClr val="D6E1E2"/>
                  </a:gs>
                </a:gsLst>
                <a:lin ang="5400000" scaled="1"/>
              </a:gradFill>
              <a:ln w="9525" algn="ctr">
                <a:noFill/>
                <a:round/>
              </a:ln>
            </p:spPr>
            <p:txBody>
              <a:bodyPr vert="eaVert" wrap="none" anchor="ctr"/>
              <a:lstStyle/>
              <a:p>
                <a:endParaRPr lang="zh-CN" altLang="en-US"/>
              </a:p>
            </p:txBody>
          </p:sp>
          <p:sp>
            <p:nvSpPr>
              <p:cNvPr id="60" name="Oval 13"/>
              <p:cNvSpPr>
                <a:spLocks noChangeArrowheads="1"/>
              </p:cNvSpPr>
              <p:nvPr/>
            </p:nvSpPr>
            <p:spPr bwMode="gray">
              <a:xfrm>
                <a:off x="1304" y="591"/>
                <a:ext cx="631" cy="631"/>
              </a:xfrm>
              <a:prstGeom prst="ellipse">
                <a:avLst/>
              </a:prstGeom>
              <a:gradFill rotWithShape="1">
                <a:gsLst>
                  <a:gs pos="0">
                    <a:srgbClr val="D6E1E2">
                      <a:alpha val="0"/>
                    </a:srgbClr>
                  </a:gs>
                  <a:gs pos="100000">
                    <a:srgbClr val="F1F5F5"/>
                  </a:gs>
                </a:gsLst>
                <a:lin ang="5400000" scaled="1"/>
              </a:gradFill>
              <a:ln w="9525" algn="ctr">
                <a:noFill/>
                <a:round/>
              </a:ln>
            </p:spPr>
            <p:txBody>
              <a:bodyPr vert="eaVert" wrap="none" anchor="ctr"/>
              <a:lstStyle/>
              <a:p>
                <a:endParaRPr lang="zh-CN" altLang="en-US"/>
              </a:p>
            </p:txBody>
          </p:sp>
          <p:sp>
            <p:nvSpPr>
              <p:cNvPr id="61" name="Oval 14"/>
              <p:cNvSpPr>
                <a:spLocks noChangeArrowheads="1"/>
              </p:cNvSpPr>
              <p:nvPr/>
            </p:nvSpPr>
            <p:spPr bwMode="gray">
              <a:xfrm>
                <a:off x="1311" y="597"/>
                <a:ext cx="600" cy="589"/>
              </a:xfrm>
              <a:prstGeom prst="ellipse">
                <a:avLst/>
              </a:prstGeom>
              <a:gradFill rotWithShape="1">
                <a:gsLst>
                  <a:gs pos="0">
                    <a:srgbClr val="AAB2B3"/>
                  </a:gs>
                  <a:gs pos="100000">
                    <a:srgbClr val="D6E1E2">
                      <a:alpha val="48000"/>
                    </a:srgbClr>
                  </a:gs>
                </a:gsLst>
                <a:lin ang="5400000" scaled="1"/>
              </a:gradFill>
              <a:ln w="9525" algn="ctr">
                <a:noFill/>
                <a:round/>
              </a:ln>
            </p:spPr>
            <p:txBody>
              <a:bodyPr vert="eaVert" wrap="none" anchor="ctr"/>
              <a:lstStyle/>
              <a:p>
                <a:endParaRPr lang="zh-CN" altLang="en-US"/>
              </a:p>
            </p:txBody>
          </p:sp>
          <p:sp>
            <p:nvSpPr>
              <p:cNvPr id="62" name="Oval 15"/>
              <p:cNvSpPr>
                <a:spLocks noChangeArrowheads="1"/>
              </p:cNvSpPr>
              <p:nvPr/>
            </p:nvSpPr>
            <p:spPr bwMode="gray">
              <a:xfrm>
                <a:off x="1346" y="613"/>
                <a:ext cx="533" cy="479"/>
              </a:xfrm>
              <a:prstGeom prst="ellipse">
                <a:avLst/>
              </a:prstGeom>
              <a:gradFill rotWithShape="1">
                <a:gsLst>
                  <a:gs pos="0">
                    <a:srgbClr val="FFFFFF"/>
                  </a:gs>
                  <a:gs pos="100000">
                    <a:srgbClr val="D6E1E2">
                      <a:alpha val="37999"/>
                    </a:srgbClr>
                  </a:gs>
                </a:gsLst>
                <a:lin ang="5400000" scaled="1"/>
              </a:gradFill>
              <a:ln w="9525" algn="ctr">
                <a:noFill/>
                <a:round/>
              </a:ln>
            </p:spPr>
            <p:txBody>
              <a:bodyPr vert="eaVert" wrap="none" anchor="ctr"/>
              <a:lstStyle/>
              <a:p>
                <a:endParaRPr lang="zh-CN" altLang="en-US"/>
              </a:p>
            </p:txBody>
          </p:sp>
        </p:grpSp>
        <p:sp>
          <p:nvSpPr>
            <p:cNvPr id="56" name="Text Box 16"/>
            <p:cNvSpPr txBox="1">
              <a:spLocks noChangeArrowheads="1"/>
            </p:cNvSpPr>
            <p:nvPr/>
          </p:nvSpPr>
          <p:spPr bwMode="gray">
            <a:xfrm>
              <a:off x="1276" y="1354"/>
              <a:ext cx="154" cy="291"/>
            </a:xfrm>
            <a:prstGeom prst="rect">
              <a:avLst/>
            </a:prstGeom>
            <a:noFill/>
            <a:ln w="9525" algn="ctr">
              <a:noFill/>
              <a:miter lim="800000"/>
            </a:ln>
          </p:spPr>
          <p:txBody>
            <a:bodyPr wrap="none">
              <a:spAutoFit/>
            </a:bodyPr>
            <a:lstStyle/>
            <a:p>
              <a:pPr algn="ctr"/>
              <a:r>
                <a:rPr lang="en-US" altLang="zh-CN" sz="2400">
                  <a:solidFill>
                    <a:srgbClr val="000000"/>
                  </a:solidFill>
                </a:rPr>
                <a:t>1</a:t>
              </a:r>
              <a:endParaRPr lang="en-US" altLang="zh-CN"/>
            </a:p>
          </p:txBody>
        </p:sp>
        <p:sp>
          <p:nvSpPr>
            <p:cNvPr id="57" name="Text Box 17"/>
            <p:cNvSpPr txBox="1">
              <a:spLocks noChangeArrowheads="1"/>
            </p:cNvSpPr>
            <p:nvPr/>
          </p:nvSpPr>
          <p:spPr bwMode="gray">
            <a:xfrm>
              <a:off x="768" y="1776"/>
              <a:ext cx="1296" cy="233"/>
            </a:xfrm>
            <a:prstGeom prst="rect">
              <a:avLst/>
            </a:prstGeom>
            <a:noFill/>
            <a:ln w="9525" algn="ctr">
              <a:noFill/>
              <a:miter lim="800000"/>
            </a:ln>
          </p:spPr>
          <p:txBody>
            <a:bodyPr>
              <a:spAutoFit/>
            </a:bodyPr>
            <a:lstStyle/>
            <a:p>
              <a:r>
                <a:rPr lang="zh-CN" altLang="en-US" b="1" dirty="0"/>
                <a:t>实体完整性</a:t>
              </a:r>
              <a:endParaRPr lang="en-US" altLang="zh-CN" b="1" dirty="0"/>
            </a:p>
          </p:txBody>
        </p:sp>
      </p:grpSp>
      <p:grpSp>
        <p:nvGrpSpPr>
          <p:cNvPr id="63" name="Group 18"/>
          <p:cNvGrpSpPr/>
          <p:nvPr/>
        </p:nvGrpSpPr>
        <p:grpSpPr bwMode="auto">
          <a:xfrm>
            <a:off x="4673600" y="2167256"/>
            <a:ext cx="2889251" cy="4035425"/>
            <a:chOff x="2208" y="1296"/>
            <a:chExt cx="1365" cy="2542"/>
          </a:xfrm>
        </p:grpSpPr>
        <p:sp>
          <p:nvSpPr>
            <p:cNvPr id="64" name="AutoShape 19"/>
            <p:cNvSpPr>
              <a:spLocks noChangeArrowheads="1"/>
            </p:cNvSpPr>
            <p:nvPr/>
          </p:nvSpPr>
          <p:spPr bwMode="gray">
            <a:xfrm>
              <a:off x="2208" y="1490"/>
              <a:ext cx="1363" cy="1800"/>
            </a:xfrm>
            <a:prstGeom prst="roundRect">
              <a:avLst>
                <a:gd name="adj" fmla="val 17509"/>
              </a:avLst>
            </a:prstGeom>
            <a:gradFill rotWithShape="1">
              <a:gsLst>
                <a:gs pos="0">
                  <a:srgbClr val="34B034"/>
                </a:gs>
                <a:gs pos="100000">
                  <a:srgbClr val="3F8B4A"/>
                </a:gs>
              </a:gsLst>
              <a:lin ang="2700000" scaled="1"/>
            </a:gradFill>
            <a:ln w="9525">
              <a:noFill/>
              <a:round/>
            </a:ln>
          </p:spPr>
          <p:txBody>
            <a:bodyPr wrap="none" anchor="ctr"/>
            <a:lstStyle/>
            <a:p>
              <a:endParaRPr lang="zh-CN" altLang="en-US"/>
            </a:p>
          </p:txBody>
        </p:sp>
        <p:sp>
          <p:nvSpPr>
            <p:cNvPr id="65" name="AutoShape 20"/>
            <p:cNvSpPr>
              <a:spLocks noChangeArrowheads="1"/>
            </p:cNvSpPr>
            <p:nvPr/>
          </p:nvSpPr>
          <p:spPr bwMode="gray">
            <a:xfrm>
              <a:off x="2229" y="1495"/>
              <a:ext cx="1322" cy="1766"/>
            </a:xfrm>
            <a:prstGeom prst="roundRect">
              <a:avLst>
                <a:gd name="adj" fmla="val 16667"/>
              </a:avLst>
            </a:prstGeom>
            <a:solidFill>
              <a:srgbClr val="73E77E"/>
            </a:solidFill>
            <a:ln w="9525">
              <a:noFill/>
              <a:round/>
            </a:ln>
          </p:spPr>
          <p:txBody>
            <a:bodyPr wrap="none" anchor="ctr"/>
            <a:lstStyle/>
            <a:p>
              <a:endParaRPr lang="zh-CN" altLang="en-US"/>
            </a:p>
          </p:txBody>
        </p:sp>
        <p:sp>
          <p:nvSpPr>
            <p:cNvPr id="66" name="AutoShape 21"/>
            <p:cNvSpPr>
              <a:spLocks noChangeArrowheads="1"/>
            </p:cNvSpPr>
            <p:nvPr/>
          </p:nvSpPr>
          <p:spPr bwMode="gray">
            <a:xfrm>
              <a:off x="2240" y="2795"/>
              <a:ext cx="1304" cy="447"/>
            </a:xfrm>
            <a:prstGeom prst="roundRect">
              <a:avLst>
                <a:gd name="adj" fmla="val 50000"/>
              </a:avLst>
            </a:prstGeom>
            <a:gradFill rotWithShape="1">
              <a:gsLst>
                <a:gs pos="0">
                  <a:srgbClr val="73E77E"/>
                </a:gs>
                <a:gs pos="100000">
                  <a:srgbClr val="B3F2B9"/>
                </a:gs>
              </a:gsLst>
              <a:lin ang="5400000" scaled="1"/>
            </a:gradFill>
            <a:ln w="9525">
              <a:noFill/>
              <a:round/>
            </a:ln>
          </p:spPr>
          <p:txBody>
            <a:bodyPr wrap="none" anchor="ctr"/>
            <a:lstStyle/>
            <a:p>
              <a:endParaRPr lang="zh-CN" altLang="en-US"/>
            </a:p>
          </p:txBody>
        </p:sp>
        <p:sp>
          <p:nvSpPr>
            <p:cNvPr id="67" name="AutoShape 22"/>
            <p:cNvSpPr>
              <a:spLocks noChangeArrowheads="1"/>
            </p:cNvSpPr>
            <p:nvPr/>
          </p:nvSpPr>
          <p:spPr bwMode="gray">
            <a:xfrm>
              <a:off x="2240" y="1509"/>
              <a:ext cx="1304" cy="446"/>
            </a:xfrm>
            <a:prstGeom prst="roundRect">
              <a:avLst>
                <a:gd name="adj" fmla="val 50000"/>
              </a:avLst>
            </a:prstGeom>
            <a:gradFill rotWithShape="1">
              <a:gsLst>
                <a:gs pos="0">
                  <a:srgbClr val="D0F7D4"/>
                </a:gs>
                <a:gs pos="100000">
                  <a:srgbClr val="73E77E"/>
                </a:gs>
              </a:gsLst>
              <a:lin ang="5400000" scaled="1"/>
            </a:gradFill>
            <a:ln w="9525">
              <a:noFill/>
              <a:round/>
            </a:ln>
          </p:spPr>
          <p:txBody>
            <a:bodyPr wrap="none" anchor="ctr"/>
            <a:lstStyle/>
            <a:p>
              <a:endParaRPr lang="zh-CN" altLang="en-US"/>
            </a:p>
          </p:txBody>
        </p:sp>
        <p:sp>
          <p:nvSpPr>
            <p:cNvPr id="68" name="Oval 23"/>
            <p:cNvSpPr>
              <a:spLocks noChangeArrowheads="1"/>
            </p:cNvSpPr>
            <p:nvPr/>
          </p:nvSpPr>
          <p:spPr bwMode="gray">
            <a:xfrm>
              <a:off x="2677" y="1296"/>
              <a:ext cx="405" cy="327"/>
            </a:xfrm>
            <a:prstGeom prst="ellipse">
              <a:avLst/>
            </a:prstGeom>
            <a:solidFill>
              <a:srgbClr val="333333"/>
            </a:solidFill>
            <a:ln w="38100" algn="ctr">
              <a:noFill/>
              <a:round/>
            </a:ln>
          </p:spPr>
          <p:txBody>
            <a:bodyPr anchor="ctr">
              <a:spAutoFit/>
            </a:bodyPr>
            <a:lstStyle/>
            <a:p>
              <a:endParaRPr lang="zh-CN" altLang="en-US"/>
            </a:p>
          </p:txBody>
        </p:sp>
        <p:sp>
          <p:nvSpPr>
            <p:cNvPr id="69" name="Oval 24"/>
            <p:cNvSpPr>
              <a:spLocks noChangeArrowheads="1"/>
            </p:cNvSpPr>
            <p:nvPr/>
          </p:nvSpPr>
          <p:spPr bwMode="gray">
            <a:xfrm>
              <a:off x="2681" y="1299"/>
              <a:ext cx="392" cy="392"/>
            </a:xfrm>
            <a:prstGeom prst="ellipse">
              <a:avLst/>
            </a:prstGeom>
            <a:gradFill rotWithShape="1">
              <a:gsLst>
                <a:gs pos="0">
                  <a:srgbClr val="636869"/>
                </a:gs>
                <a:gs pos="100000">
                  <a:srgbClr val="D6E1E2"/>
                </a:gs>
              </a:gsLst>
              <a:lin ang="5400000" scaled="1"/>
            </a:gradFill>
            <a:ln w="9525" algn="ctr">
              <a:noFill/>
              <a:round/>
            </a:ln>
          </p:spPr>
          <p:txBody>
            <a:bodyPr vert="eaVert" wrap="none" anchor="ctr"/>
            <a:lstStyle/>
            <a:p>
              <a:endParaRPr lang="zh-CN" altLang="en-US"/>
            </a:p>
          </p:txBody>
        </p:sp>
        <p:sp>
          <p:nvSpPr>
            <p:cNvPr id="70" name="Oval 25"/>
            <p:cNvSpPr>
              <a:spLocks noChangeArrowheads="1"/>
            </p:cNvSpPr>
            <p:nvPr/>
          </p:nvSpPr>
          <p:spPr bwMode="gray">
            <a:xfrm>
              <a:off x="2686" y="1301"/>
              <a:ext cx="383" cy="383"/>
            </a:xfrm>
            <a:prstGeom prst="ellipse">
              <a:avLst/>
            </a:prstGeom>
            <a:gradFill rotWithShape="1">
              <a:gsLst>
                <a:gs pos="0">
                  <a:srgbClr val="D6E1E2">
                    <a:alpha val="0"/>
                  </a:srgbClr>
                </a:gs>
                <a:gs pos="100000">
                  <a:srgbClr val="F1F5F5"/>
                </a:gs>
              </a:gsLst>
              <a:lin ang="5400000" scaled="1"/>
            </a:gradFill>
            <a:ln w="9525" algn="ctr">
              <a:noFill/>
              <a:round/>
            </a:ln>
          </p:spPr>
          <p:txBody>
            <a:bodyPr vert="eaVert" wrap="none" anchor="ctr"/>
            <a:lstStyle/>
            <a:p>
              <a:endParaRPr lang="zh-CN" altLang="en-US"/>
            </a:p>
          </p:txBody>
        </p:sp>
        <p:sp>
          <p:nvSpPr>
            <p:cNvPr id="71" name="Oval 26"/>
            <p:cNvSpPr>
              <a:spLocks noChangeArrowheads="1"/>
            </p:cNvSpPr>
            <p:nvPr/>
          </p:nvSpPr>
          <p:spPr bwMode="gray">
            <a:xfrm>
              <a:off x="2690" y="1305"/>
              <a:ext cx="364" cy="357"/>
            </a:xfrm>
            <a:prstGeom prst="ellipse">
              <a:avLst/>
            </a:prstGeom>
            <a:gradFill rotWithShape="1">
              <a:gsLst>
                <a:gs pos="0">
                  <a:srgbClr val="AAB2B3"/>
                </a:gs>
                <a:gs pos="100000">
                  <a:srgbClr val="D6E1E2">
                    <a:alpha val="48000"/>
                  </a:srgbClr>
                </a:gs>
              </a:gsLst>
              <a:lin ang="5400000" scaled="1"/>
            </a:gradFill>
            <a:ln w="9525" algn="ctr">
              <a:noFill/>
              <a:round/>
            </a:ln>
          </p:spPr>
          <p:txBody>
            <a:bodyPr vert="eaVert" wrap="none" anchor="ctr"/>
            <a:lstStyle/>
            <a:p>
              <a:endParaRPr lang="zh-CN" altLang="en-US"/>
            </a:p>
          </p:txBody>
        </p:sp>
        <p:sp>
          <p:nvSpPr>
            <p:cNvPr id="72" name="Oval 27"/>
            <p:cNvSpPr>
              <a:spLocks noChangeArrowheads="1"/>
            </p:cNvSpPr>
            <p:nvPr/>
          </p:nvSpPr>
          <p:spPr bwMode="gray">
            <a:xfrm>
              <a:off x="2712" y="1315"/>
              <a:ext cx="323" cy="290"/>
            </a:xfrm>
            <a:prstGeom prst="ellipse">
              <a:avLst/>
            </a:prstGeom>
            <a:gradFill rotWithShape="1">
              <a:gsLst>
                <a:gs pos="0">
                  <a:srgbClr val="FFFFFF"/>
                </a:gs>
                <a:gs pos="100000">
                  <a:srgbClr val="D6E1E2">
                    <a:alpha val="37999"/>
                  </a:srgbClr>
                </a:gs>
              </a:gsLst>
              <a:lin ang="5400000" scaled="1"/>
            </a:gradFill>
            <a:ln w="9525" algn="ctr">
              <a:noFill/>
              <a:round/>
            </a:ln>
          </p:spPr>
          <p:txBody>
            <a:bodyPr vert="eaVert" wrap="none" anchor="ctr"/>
            <a:lstStyle/>
            <a:p>
              <a:endParaRPr lang="zh-CN" altLang="en-US"/>
            </a:p>
          </p:txBody>
        </p:sp>
        <p:sp>
          <p:nvSpPr>
            <p:cNvPr id="73" name="Text Box 28"/>
            <p:cNvSpPr txBox="1">
              <a:spLocks noChangeArrowheads="1"/>
            </p:cNvSpPr>
            <p:nvPr/>
          </p:nvSpPr>
          <p:spPr bwMode="gray">
            <a:xfrm>
              <a:off x="2764" y="1354"/>
              <a:ext cx="154" cy="291"/>
            </a:xfrm>
            <a:prstGeom prst="rect">
              <a:avLst/>
            </a:prstGeom>
            <a:noFill/>
            <a:ln w="9525" algn="ctr">
              <a:noFill/>
              <a:miter lim="800000"/>
            </a:ln>
          </p:spPr>
          <p:txBody>
            <a:bodyPr wrap="none">
              <a:spAutoFit/>
            </a:bodyPr>
            <a:lstStyle/>
            <a:p>
              <a:pPr algn="ctr"/>
              <a:r>
                <a:rPr lang="en-US" altLang="zh-CN" sz="2400">
                  <a:solidFill>
                    <a:srgbClr val="000000"/>
                  </a:solidFill>
                </a:rPr>
                <a:t>2</a:t>
              </a:r>
              <a:endParaRPr lang="en-US" altLang="zh-CN"/>
            </a:p>
          </p:txBody>
        </p:sp>
        <p:sp>
          <p:nvSpPr>
            <p:cNvPr id="74" name="Text Box 29"/>
            <p:cNvSpPr txBox="1">
              <a:spLocks noChangeArrowheads="1"/>
            </p:cNvSpPr>
            <p:nvPr/>
          </p:nvSpPr>
          <p:spPr bwMode="gray">
            <a:xfrm>
              <a:off x="2256" y="1776"/>
              <a:ext cx="1296" cy="233"/>
            </a:xfrm>
            <a:prstGeom prst="rect">
              <a:avLst/>
            </a:prstGeom>
            <a:noFill/>
            <a:ln w="9525" algn="ctr">
              <a:noFill/>
              <a:miter lim="800000"/>
            </a:ln>
          </p:spPr>
          <p:txBody>
            <a:bodyPr>
              <a:spAutoFit/>
            </a:bodyPr>
            <a:lstStyle/>
            <a:p>
              <a:r>
                <a:rPr lang="zh-CN" altLang="en-US" b="1" dirty="0"/>
                <a:t>参照完整性</a:t>
              </a:r>
              <a:endParaRPr lang="en-US" altLang="zh-CN" b="1" dirty="0"/>
            </a:p>
          </p:txBody>
        </p:sp>
        <p:sp>
          <p:nvSpPr>
            <p:cNvPr id="75" name="AutoShape 30"/>
            <p:cNvSpPr>
              <a:spLocks noChangeArrowheads="1"/>
            </p:cNvSpPr>
            <p:nvPr/>
          </p:nvSpPr>
          <p:spPr bwMode="gray">
            <a:xfrm>
              <a:off x="2210" y="3290"/>
              <a:ext cx="1363" cy="548"/>
            </a:xfrm>
            <a:prstGeom prst="roundRect">
              <a:avLst>
                <a:gd name="adj" fmla="val 40389"/>
              </a:avLst>
            </a:prstGeom>
            <a:gradFill rotWithShape="1">
              <a:gsLst>
                <a:gs pos="0">
                  <a:srgbClr val="58A4AE"/>
                </a:gs>
                <a:gs pos="100000">
                  <a:schemeClr val="bg1"/>
                </a:gs>
              </a:gsLst>
              <a:lin ang="5400000" scaled="1"/>
            </a:gradFill>
            <a:ln w="9525">
              <a:noFill/>
              <a:round/>
            </a:ln>
          </p:spPr>
          <p:txBody>
            <a:bodyPr wrap="none" anchor="ctr"/>
            <a:lstStyle/>
            <a:p>
              <a:endParaRPr lang="zh-CN" altLang="en-US"/>
            </a:p>
          </p:txBody>
        </p:sp>
        <p:sp>
          <p:nvSpPr>
            <p:cNvPr id="76" name="AutoShape 31"/>
            <p:cNvSpPr>
              <a:spLocks noChangeArrowheads="1"/>
            </p:cNvSpPr>
            <p:nvPr/>
          </p:nvSpPr>
          <p:spPr bwMode="gray">
            <a:xfrm>
              <a:off x="2238" y="3305"/>
              <a:ext cx="1304" cy="487"/>
            </a:xfrm>
            <a:prstGeom prst="roundRect">
              <a:avLst>
                <a:gd name="adj" fmla="val 50000"/>
              </a:avLst>
            </a:prstGeom>
            <a:gradFill rotWithShape="1">
              <a:gsLst>
                <a:gs pos="0">
                  <a:srgbClr val="72B2BB"/>
                </a:gs>
                <a:gs pos="100000">
                  <a:schemeClr val="bg1"/>
                </a:gs>
              </a:gsLst>
              <a:lin ang="5400000" scaled="1"/>
            </a:gradFill>
            <a:ln w="9525">
              <a:noFill/>
              <a:round/>
            </a:ln>
          </p:spPr>
          <p:txBody>
            <a:bodyPr wrap="none" anchor="ctr"/>
            <a:lstStyle/>
            <a:p>
              <a:endParaRPr lang="zh-CN" altLang="en-US"/>
            </a:p>
          </p:txBody>
        </p:sp>
      </p:grpSp>
      <p:grpSp>
        <p:nvGrpSpPr>
          <p:cNvPr id="77" name="Group 32"/>
          <p:cNvGrpSpPr/>
          <p:nvPr/>
        </p:nvGrpSpPr>
        <p:grpSpPr bwMode="auto">
          <a:xfrm>
            <a:off x="7814734" y="2167256"/>
            <a:ext cx="2893484" cy="4035425"/>
            <a:chOff x="3692" y="1296"/>
            <a:chExt cx="1367" cy="2542"/>
          </a:xfrm>
        </p:grpSpPr>
        <p:sp>
          <p:nvSpPr>
            <p:cNvPr id="78" name="AutoShape 33"/>
            <p:cNvSpPr>
              <a:spLocks noChangeArrowheads="1"/>
            </p:cNvSpPr>
            <p:nvPr/>
          </p:nvSpPr>
          <p:spPr bwMode="gray">
            <a:xfrm>
              <a:off x="3696" y="1490"/>
              <a:ext cx="1363" cy="1800"/>
            </a:xfrm>
            <a:prstGeom prst="roundRect">
              <a:avLst>
                <a:gd name="adj" fmla="val 17509"/>
              </a:avLst>
            </a:prstGeom>
            <a:gradFill rotWithShape="1">
              <a:gsLst>
                <a:gs pos="0">
                  <a:srgbClr val="B59F43"/>
                </a:gs>
                <a:gs pos="100000">
                  <a:srgbClr val="8F8849"/>
                </a:gs>
              </a:gsLst>
              <a:lin ang="2700000" scaled="1"/>
            </a:gradFill>
            <a:ln w="9525">
              <a:noFill/>
              <a:round/>
            </a:ln>
          </p:spPr>
          <p:txBody>
            <a:bodyPr wrap="none" anchor="ctr"/>
            <a:lstStyle/>
            <a:p>
              <a:endParaRPr lang="zh-CN" altLang="en-US"/>
            </a:p>
          </p:txBody>
        </p:sp>
        <p:sp>
          <p:nvSpPr>
            <p:cNvPr id="79" name="AutoShape 34"/>
            <p:cNvSpPr>
              <a:spLocks noChangeArrowheads="1"/>
            </p:cNvSpPr>
            <p:nvPr/>
          </p:nvSpPr>
          <p:spPr bwMode="gray">
            <a:xfrm>
              <a:off x="3717" y="1495"/>
              <a:ext cx="1322" cy="1766"/>
            </a:xfrm>
            <a:prstGeom prst="roundRect">
              <a:avLst>
                <a:gd name="adj" fmla="val 16667"/>
              </a:avLst>
            </a:prstGeom>
            <a:solidFill>
              <a:srgbClr val="E9E065"/>
            </a:solidFill>
            <a:ln w="9525">
              <a:noFill/>
              <a:round/>
            </a:ln>
          </p:spPr>
          <p:txBody>
            <a:bodyPr wrap="none" anchor="ctr"/>
            <a:lstStyle/>
            <a:p>
              <a:endParaRPr lang="zh-CN" altLang="en-US"/>
            </a:p>
          </p:txBody>
        </p:sp>
        <p:sp>
          <p:nvSpPr>
            <p:cNvPr id="80" name="AutoShape 35"/>
            <p:cNvSpPr>
              <a:spLocks noChangeArrowheads="1"/>
            </p:cNvSpPr>
            <p:nvPr/>
          </p:nvSpPr>
          <p:spPr bwMode="gray">
            <a:xfrm>
              <a:off x="3728" y="2795"/>
              <a:ext cx="1304" cy="447"/>
            </a:xfrm>
            <a:prstGeom prst="roundRect">
              <a:avLst>
                <a:gd name="adj" fmla="val 50000"/>
              </a:avLst>
            </a:prstGeom>
            <a:gradFill rotWithShape="1">
              <a:gsLst>
                <a:gs pos="0">
                  <a:srgbClr val="E9E065"/>
                </a:gs>
                <a:gs pos="100000">
                  <a:srgbClr val="F2EDA6"/>
                </a:gs>
              </a:gsLst>
              <a:lin ang="5400000" scaled="1"/>
            </a:gradFill>
            <a:ln w="9525">
              <a:noFill/>
              <a:round/>
            </a:ln>
          </p:spPr>
          <p:txBody>
            <a:bodyPr wrap="none" anchor="ctr"/>
            <a:lstStyle/>
            <a:p>
              <a:endParaRPr lang="zh-CN" altLang="en-US"/>
            </a:p>
          </p:txBody>
        </p:sp>
        <p:sp>
          <p:nvSpPr>
            <p:cNvPr id="81" name="AutoShape 36"/>
            <p:cNvSpPr>
              <a:spLocks noChangeArrowheads="1"/>
            </p:cNvSpPr>
            <p:nvPr/>
          </p:nvSpPr>
          <p:spPr bwMode="gray">
            <a:xfrm>
              <a:off x="3728" y="1509"/>
              <a:ext cx="1304" cy="446"/>
            </a:xfrm>
            <a:prstGeom prst="roundRect">
              <a:avLst>
                <a:gd name="adj" fmla="val 50000"/>
              </a:avLst>
            </a:prstGeom>
            <a:gradFill rotWithShape="1">
              <a:gsLst>
                <a:gs pos="0">
                  <a:srgbClr val="F8F5CC"/>
                </a:gs>
                <a:gs pos="100000">
                  <a:srgbClr val="E9E065"/>
                </a:gs>
              </a:gsLst>
              <a:lin ang="5400000" scaled="1"/>
            </a:gradFill>
            <a:ln w="9525">
              <a:noFill/>
              <a:round/>
            </a:ln>
          </p:spPr>
          <p:txBody>
            <a:bodyPr wrap="none" anchor="ctr"/>
            <a:lstStyle/>
            <a:p>
              <a:endParaRPr lang="zh-CN" altLang="en-US"/>
            </a:p>
          </p:txBody>
        </p:sp>
        <p:grpSp>
          <p:nvGrpSpPr>
            <p:cNvPr id="82" name="Group 37"/>
            <p:cNvGrpSpPr/>
            <p:nvPr/>
          </p:nvGrpSpPr>
          <p:grpSpPr bwMode="auto">
            <a:xfrm>
              <a:off x="4165" y="1296"/>
              <a:ext cx="405" cy="395"/>
              <a:chOff x="1289" y="582"/>
              <a:chExt cx="668" cy="652"/>
            </a:xfrm>
          </p:grpSpPr>
          <p:sp>
            <p:nvSpPr>
              <p:cNvPr id="87" name="Oval 38"/>
              <p:cNvSpPr>
                <a:spLocks noChangeArrowheads="1"/>
              </p:cNvSpPr>
              <p:nvPr/>
            </p:nvSpPr>
            <p:spPr bwMode="gray">
              <a:xfrm>
                <a:off x="1289" y="582"/>
                <a:ext cx="668" cy="540"/>
              </a:xfrm>
              <a:prstGeom prst="ellipse">
                <a:avLst/>
              </a:prstGeom>
              <a:solidFill>
                <a:srgbClr val="333333"/>
              </a:solidFill>
              <a:ln w="38100" algn="ctr">
                <a:noFill/>
                <a:round/>
              </a:ln>
            </p:spPr>
            <p:txBody>
              <a:bodyPr anchor="ctr">
                <a:spAutoFit/>
              </a:bodyPr>
              <a:lstStyle/>
              <a:p>
                <a:endParaRPr lang="zh-CN" altLang="en-US"/>
              </a:p>
            </p:txBody>
          </p:sp>
          <p:sp>
            <p:nvSpPr>
              <p:cNvPr id="88" name="Oval 39"/>
              <p:cNvSpPr>
                <a:spLocks noChangeArrowheads="1"/>
              </p:cNvSpPr>
              <p:nvPr/>
            </p:nvSpPr>
            <p:spPr bwMode="gray">
              <a:xfrm>
                <a:off x="1296" y="587"/>
                <a:ext cx="646" cy="647"/>
              </a:xfrm>
              <a:prstGeom prst="ellipse">
                <a:avLst/>
              </a:prstGeom>
              <a:gradFill rotWithShape="1">
                <a:gsLst>
                  <a:gs pos="0">
                    <a:srgbClr val="636869"/>
                  </a:gs>
                  <a:gs pos="100000">
                    <a:srgbClr val="D6E1E2"/>
                  </a:gs>
                </a:gsLst>
                <a:lin ang="5400000" scaled="1"/>
              </a:gradFill>
              <a:ln w="9525" algn="ctr">
                <a:noFill/>
                <a:round/>
              </a:ln>
            </p:spPr>
            <p:txBody>
              <a:bodyPr vert="eaVert" wrap="none" anchor="ctr"/>
              <a:lstStyle/>
              <a:p>
                <a:endParaRPr lang="zh-CN" altLang="en-US"/>
              </a:p>
            </p:txBody>
          </p:sp>
          <p:sp>
            <p:nvSpPr>
              <p:cNvPr id="89" name="Oval 40"/>
              <p:cNvSpPr>
                <a:spLocks noChangeArrowheads="1"/>
              </p:cNvSpPr>
              <p:nvPr/>
            </p:nvSpPr>
            <p:spPr bwMode="gray">
              <a:xfrm>
                <a:off x="1304" y="591"/>
                <a:ext cx="631" cy="631"/>
              </a:xfrm>
              <a:prstGeom prst="ellipse">
                <a:avLst/>
              </a:prstGeom>
              <a:gradFill rotWithShape="1">
                <a:gsLst>
                  <a:gs pos="0">
                    <a:srgbClr val="D6E1E2">
                      <a:alpha val="0"/>
                    </a:srgbClr>
                  </a:gs>
                  <a:gs pos="100000">
                    <a:srgbClr val="F1F5F5"/>
                  </a:gs>
                </a:gsLst>
                <a:lin ang="5400000" scaled="1"/>
              </a:gradFill>
              <a:ln w="9525" algn="ctr">
                <a:noFill/>
                <a:round/>
              </a:ln>
            </p:spPr>
            <p:txBody>
              <a:bodyPr vert="eaVert" wrap="none" anchor="ctr"/>
              <a:lstStyle/>
              <a:p>
                <a:endParaRPr lang="zh-CN" altLang="en-US"/>
              </a:p>
            </p:txBody>
          </p:sp>
          <p:sp>
            <p:nvSpPr>
              <p:cNvPr id="90" name="Oval 41"/>
              <p:cNvSpPr>
                <a:spLocks noChangeArrowheads="1"/>
              </p:cNvSpPr>
              <p:nvPr/>
            </p:nvSpPr>
            <p:spPr bwMode="gray">
              <a:xfrm>
                <a:off x="1311" y="597"/>
                <a:ext cx="600" cy="589"/>
              </a:xfrm>
              <a:prstGeom prst="ellipse">
                <a:avLst/>
              </a:prstGeom>
              <a:gradFill rotWithShape="1">
                <a:gsLst>
                  <a:gs pos="0">
                    <a:srgbClr val="AAB2B3"/>
                  </a:gs>
                  <a:gs pos="100000">
                    <a:srgbClr val="D6E1E2">
                      <a:alpha val="48000"/>
                    </a:srgbClr>
                  </a:gs>
                </a:gsLst>
                <a:lin ang="5400000" scaled="1"/>
              </a:gradFill>
              <a:ln w="9525" algn="ctr">
                <a:noFill/>
                <a:round/>
              </a:ln>
            </p:spPr>
            <p:txBody>
              <a:bodyPr vert="eaVert" wrap="none" anchor="ctr"/>
              <a:lstStyle/>
              <a:p>
                <a:endParaRPr lang="zh-CN" altLang="en-US"/>
              </a:p>
            </p:txBody>
          </p:sp>
          <p:sp>
            <p:nvSpPr>
              <p:cNvPr id="91" name="Oval 42"/>
              <p:cNvSpPr>
                <a:spLocks noChangeArrowheads="1"/>
              </p:cNvSpPr>
              <p:nvPr/>
            </p:nvSpPr>
            <p:spPr bwMode="gray">
              <a:xfrm>
                <a:off x="1346" y="613"/>
                <a:ext cx="533" cy="479"/>
              </a:xfrm>
              <a:prstGeom prst="ellipse">
                <a:avLst/>
              </a:prstGeom>
              <a:gradFill rotWithShape="1">
                <a:gsLst>
                  <a:gs pos="0">
                    <a:srgbClr val="FFFFFF"/>
                  </a:gs>
                  <a:gs pos="100000">
                    <a:srgbClr val="D6E1E2">
                      <a:alpha val="37999"/>
                    </a:srgbClr>
                  </a:gs>
                </a:gsLst>
                <a:lin ang="5400000" scaled="1"/>
              </a:gradFill>
              <a:ln w="9525" algn="ctr">
                <a:noFill/>
                <a:round/>
              </a:ln>
            </p:spPr>
            <p:txBody>
              <a:bodyPr vert="eaVert" wrap="none" anchor="ctr"/>
              <a:lstStyle/>
              <a:p>
                <a:endParaRPr lang="zh-CN" altLang="en-US"/>
              </a:p>
            </p:txBody>
          </p:sp>
        </p:grpSp>
        <p:sp>
          <p:nvSpPr>
            <p:cNvPr id="83" name="Text Box 43"/>
            <p:cNvSpPr txBox="1">
              <a:spLocks noChangeArrowheads="1"/>
            </p:cNvSpPr>
            <p:nvPr/>
          </p:nvSpPr>
          <p:spPr bwMode="gray">
            <a:xfrm>
              <a:off x="4252" y="1354"/>
              <a:ext cx="154" cy="291"/>
            </a:xfrm>
            <a:prstGeom prst="rect">
              <a:avLst/>
            </a:prstGeom>
            <a:noFill/>
            <a:ln w="9525" algn="ctr">
              <a:noFill/>
              <a:miter lim="800000"/>
            </a:ln>
          </p:spPr>
          <p:txBody>
            <a:bodyPr wrap="none">
              <a:spAutoFit/>
            </a:bodyPr>
            <a:lstStyle/>
            <a:p>
              <a:pPr algn="ctr"/>
              <a:r>
                <a:rPr lang="en-US" altLang="zh-CN" sz="2400">
                  <a:solidFill>
                    <a:srgbClr val="000000"/>
                  </a:solidFill>
                </a:rPr>
                <a:t>3</a:t>
              </a:r>
              <a:endParaRPr lang="en-US" altLang="zh-CN"/>
            </a:p>
          </p:txBody>
        </p:sp>
        <p:sp>
          <p:nvSpPr>
            <p:cNvPr id="84" name="Text Box 44"/>
            <p:cNvSpPr txBox="1">
              <a:spLocks noChangeArrowheads="1"/>
            </p:cNvSpPr>
            <p:nvPr/>
          </p:nvSpPr>
          <p:spPr bwMode="gray">
            <a:xfrm>
              <a:off x="3744" y="1776"/>
              <a:ext cx="1296" cy="233"/>
            </a:xfrm>
            <a:prstGeom prst="rect">
              <a:avLst/>
            </a:prstGeom>
            <a:noFill/>
            <a:ln w="9525" algn="ctr">
              <a:noFill/>
              <a:miter lim="800000"/>
            </a:ln>
          </p:spPr>
          <p:txBody>
            <a:bodyPr>
              <a:spAutoFit/>
            </a:bodyPr>
            <a:lstStyle/>
            <a:p>
              <a:r>
                <a:rPr lang="zh-CN" altLang="en-US" b="1" dirty="0"/>
                <a:t>用户定义的完整性</a:t>
              </a:r>
            </a:p>
          </p:txBody>
        </p:sp>
        <p:sp>
          <p:nvSpPr>
            <p:cNvPr id="85" name="AutoShape 45"/>
            <p:cNvSpPr>
              <a:spLocks noChangeArrowheads="1"/>
            </p:cNvSpPr>
            <p:nvPr/>
          </p:nvSpPr>
          <p:spPr bwMode="gray">
            <a:xfrm>
              <a:off x="3692" y="3290"/>
              <a:ext cx="1363" cy="548"/>
            </a:xfrm>
            <a:prstGeom prst="roundRect">
              <a:avLst>
                <a:gd name="adj" fmla="val 40389"/>
              </a:avLst>
            </a:prstGeom>
            <a:gradFill rotWithShape="1">
              <a:gsLst>
                <a:gs pos="0">
                  <a:srgbClr val="99BACC"/>
                </a:gs>
                <a:gs pos="100000">
                  <a:schemeClr val="bg1"/>
                </a:gs>
              </a:gsLst>
              <a:lin ang="5400000" scaled="1"/>
            </a:gradFill>
            <a:ln w="9525">
              <a:noFill/>
              <a:round/>
            </a:ln>
          </p:spPr>
          <p:txBody>
            <a:bodyPr wrap="none" anchor="ctr"/>
            <a:lstStyle/>
            <a:p>
              <a:endParaRPr lang="zh-CN" altLang="en-US"/>
            </a:p>
          </p:txBody>
        </p:sp>
        <p:sp>
          <p:nvSpPr>
            <p:cNvPr id="86" name="AutoShape 46"/>
            <p:cNvSpPr>
              <a:spLocks noChangeArrowheads="1"/>
            </p:cNvSpPr>
            <p:nvPr/>
          </p:nvSpPr>
          <p:spPr bwMode="gray">
            <a:xfrm>
              <a:off x="3720" y="3305"/>
              <a:ext cx="1304" cy="487"/>
            </a:xfrm>
            <a:prstGeom prst="roundRect">
              <a:avLst>
                <a:gd name="adj" fmla="val 50000"/>
              </a:avLst>
            </a:prstGeom>
            <a:gradFill rotWithShape="1">
              <a:gsLst>
                <a:gs pos="0">
                  <a:srgbClr val="C8DAD4"/>
                </a:gs>
                <a:gs pos="100000">
                  <a:srgbClr val="FFFFFF"/>
                </a:gs>
              </a:gsLst>
              <a:lin ang="5400000" scaled="1"/>
            </a:gradFill>
            <a:ln w="9525">
              <a:noFill/>
              <a:round/>
            </a:ln>
          </p:spPr>
          <p:txBody>
            <a:bodyPr wrap="none" anchor="ctr"/>
            <a:lstStyle/>
            <a:p>
              <a:endParaRPr lang="zh-CN" altLang="en-US"/>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347960" cy="1325563"/>
          </a:xfrm>
        </p:spPr>
        <p:txBody>
          <a:bodyPr/>
          <a:lstStyle/>
          <a:p>
            <a:r>
              <a:rPr lang="zh-CN" altLang="en-US" dirty="0" smtClean="0"/>
              <a:t>逻辑数据设计</a:t>
            </a:r>
            <a:r>
              <a:rPr lang="en-US" altLang="zh-CN" dirty="0" smtClean="0"/>
              <a:t>—</a:t>
            </a:r>
            <a:r>
              <a:rPr lang="zh-CN" altLang="en-US" dirty="0" smtClean="0"/>
              <a:t>实现数据的完整性</a:t>
            </a:r>
            <a:endParaRPr lang="zh-CN" altLang="en-US" dirty="0"/>
          </a:p>
        </p:txBody>
      </p:sp>
      <p:sp>
        <p:nvSpPr>
          <p:cNvPr id="3" name="内容占位符 2"/>
          <p:cNvSpPr>
            <a:spLocks noGrp="1"/>
          </p:cNvSpPr>
          <p:nvPr>
            <p:ph idx="1"/>
          </p:nvPr>
        </p:nvSpPr>
        <p:spPr/>
        <p:txBody>
          <a:bodyPr/>
          <a:lstStyle/>
          <a:p>
            <a:r>
              <a:rPr lang="zh-CN" altLang="en-US" dirty="0" smtClean="0">
                <a:latin typeface="微软雅黑" pitchFamily="34" charset="-122"/>
                <a:ea typeface="微软雅黑" pitchFamily="34" charset="-122"/>
              </a:rPr>
              <a:t>实体完整性</a:t>
            </a:r>
            <a:endParaRPr lang="en-US" altLang="zh-CN" dirty="0" smtClean="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引用完整性</a:t>
            </a:r>
            <a:endParaRPr lang="en-US" altLang="zh-CN" dirty="0" smtClean="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域完整性和域约束</a:t>
            </a:r>
            <a:endParaRPr lang="en-US" altLang="zh-CN" dirty="0" smtClean="0">
              <a:latin typeface="微软雅黑" pitchFamily="34" charset="-122"/>
              <a:ea typeface="微软雅黑" pitchFamily="34"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9677400" cy="1325563"/>
          </a:xfrm>
        </p:spPr>
        <p:txBody>
          <a:bodyPr/>
          <a:lstStyle/>
          <a:p>
            <a:r>
              <a:rPr lang="zh-CN" altLang="en-US" dirty="0" smtClean="0"/>
              <a:t>实现数据的完整性</a:t>
            </a:r>
            <a:r>
              <a:rPr lang="en-US" altLang="zh-CN" dirty="0" smtClean="0"/>
              <a:t>—</a:t>
            </a:r>
            <a:r>
              <a:rPr lang="zh-CN" altLang="en-US" dirty="0" smtClean="0"/>
              <a:t>实体完整性</a:t>
            </a:r>
            <a:endParaRPr lang="zh-CN" altLang="en-US" dirty="0"/>
          </a:p>
        </p:txBody>
      </p:sp>
      <p:sp>
        <p:nvSpPr>
          <p:cNvPr id="4" name="内容占位符 2"/>
          <p:cNvSpPr>
            <a:spLocks noGrp="1"/>
          </p:cNvSpPr>
          <p:nvPr>
            <p:ph idx="1"/>
          </p:nvPr>
        </p:nvSpPr>
        <p:spPr>
          <a:xfrm>
            <a:off x="838200" y="1825625"/>
            <a:ext cx="10515600" cy="4351338"/>
          </a:xfrm>
        </p:spPr>
        <p:txBody>
          <a:bodyPr/>
          <a:lstStyle/>
          <a:p>
            <a:r>
              <a:rPr lang="zh-CN" altLang="en-US" sz="2400" b="1" dirty="0" smtClean="0">
                <a:latin typeface="Arial Narrow" pitchFamily="34" charset="0"/>
                <a:ea typeface="楷体_GB2312" pitchFamily="49" charset="-122"/>
              </a:rPr>
              <a:t>标识列和主键</a:t>
            </a:r>
            <a:endParaRPr lang="en-US" altLang="zh-CN" sz="2400" b="1" dirty="0" smtClean="0">
              <a:latin typeface="Arial Narrow" pitchFamily="34" charset="0"/>
              <a:ea typeface="楷体_GB2312" pitchFamily="49" charset="-122"/>
            </a:endParaRPr>
          </a:p>
          <a:p>
            <a:endParaRPr lang="en-US" altLang="zh-CN" dirty="0" smtClean="0"/>
          </a:p>
        </p:txBody>
      </p:sp>
      <p:graphicFrame>
        <p:nvGraphicFramePr>
          <p:cNvPr id="5" name="Group 3"/>
          <p:cNvGraphicFramePr>
            <a:graphicFrameLocks noGrp="1"/>
          </p:cNvGraphicFramePr>
          <p:nvPr/>
        </p:nvGraphicFramePr>
        <p:xfrm>
          <a:off x="4775200" y="2667000"/>
          <a:ext cx="6604000" cy="1976440"/>
        </p:xfrm>
        <a:graphic>
          <a:graphicData uri="http://schemas.openxmlformats.org/drawingml/2006/table">
            <a:tbl>
              <a:tblPr/>
              <a:tblGrid>
                <a:gridCol w="1651000"/>
                <a:gridCol w="1651000"/>
                <a:gridCol w="1651000"/>
                <a:gridCol w="1651000"/>
              </a:tblGrid>
              <a:tr h="395288">
                <a:tc>
                  <a:txBody>
                    <a:bodyPr/>
                    <a:lstStyle/>
                    <a:p>
                      <a:pPr marL="0" marR="0" lvl="0" indent="0" algn="ctr" defTabSz="914400" rtl="0" eaLnBrk="1" fontAlgn="base" latinLnBrk="0" hangingPunct="1">
                        <a:spcBef>
                          <a:spcPct val="0"/>
                        </a:spcBef>
                        <a:spcAft>
                          <a:spcPct val="0"/>
                        </a:spcAft>
                        <a:buClr>
                          <a:schemeClr val="bg1"/>
                        </a:buClr>
                        <a:buSzPct val="80000"/>
                        <a:buFont typeface="Wingdings" pitchFamily="2" charset="2"/>
                        <a:buNone/>
                      </a:pPr>
                      <a:r>
                        <a:rPr kumimoji="0" lang="en-US" altLang="zh-CN" sz="1800" b="1" i="0" u="none" strike="noStrike" cap="none" normalizeH="0" baseline="0" dirty="0" smtClean="0">
                          <a:ln>
                            <a:noFill/>
                          </a:ln>
                          <a:solidFill>
                            <a:schemeClr val="tx2"/>
                          </a:solidFill>
                          <a:effectLst>
                            <a:outerShdw blurRad="38100" dist="38100" dir="2700000" algn="tl">
                              <a:srgbClr val="000000"/>
                            </a:outerShdw>
                          </a:effectLst>
                          <a:latin typeface="宋体" pitchFamily="2" charset="-122"/>
                          <a:ea typeface="宋体" pitchFamily="2" charset="-122"/>
                        </a:rPr>
                        <a:t> </a:t>
                      </a:r>
                      <a:r>
                        <a:rPr kumimoji="0" lang="zh-CN" altLang="en-US" sz="1800" b="1" i="0" u="none" strike="noStrike" cap="none" normalizeH="0" baseline="0" dirty="0" smtClean="0">
                          <a:ln>
                            <a:noFill/>
                          </a:ln>
                          <a:solidFill>
                            <a:schemeClr val="tx2"/>
                          </a:solidFill>
                          <a:effectLst>
                            <a:outerShdw blurRad="38100" dist="38100" dir="2700000" algn="tl">
                              <a:srgbClr val="000000"/>
                            </a:outerShdw>
                          </a:effectLst>
                          <a:latin typeface="宋体" pitchFamily="2" charset="-122"/>
                          <a:ea typeface="宋体" pitchFamily="2" charset="-122"/>
                        </a:rPr>
                        <a:t>姓名</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spcBef>
                          <a:spcPct val="0"/>
                        </a:spcBef>
                        <a:spcAft>
                          <a:spcPct val="0"/>
                        </a:spcAft>
                        <a:buClr>
                          <a:schemeClr val="bg1"/>
                        </a:buClr>
                        <a:buSzPct val="80000"/>
                        <a:buFont typeface="Wingdings" pitchFamily="2" charset="2"/>
                        <a:buNone/>
                      </a:pPr>
                      <a:r>
                        <a:rPr kumimoji="0" lang="zh-CN" altLang="en-US" sz="1800" b="1" i="0" u="none" strike="noStrike" cap="none" normalizeH="0" baseline="0" smtClean="0">
                          <a:ln>
                            <a:noFill/>
                          </a:ln>
                          <a:solidFill>
                            <a:schemeClr val="tx2"/>
                          </a:solidFill>
                          <a:effectLst>
                            <a:outerShdw blurRad="38100" dist="38100" dir="2700000" algn="tl">
                              <a:srgbClr val="000000"/>
                            </a:outerShdw>
                          </a:effectLst>
                          <a:latin typeface="宋体" pitchFamily="2" charset="-122"/>
                          <a:ea typeface="宋体" pitchFamily="2" charset="-122"/>
                        </a:rPr>
                        <a:t>课程</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spcBef>
                          <a:spcPct val="0"/>
                        </a:spcBef>
                        <a:spcAft>
                          <a:spcPct val="0"/>
                        </a:spcAft>
                        <a:buClr>
                          <a:schemeClr val="bg1"/>
                        </a:buClr>
                        <a:buSzPct val="80000"/>
                        <a:buFont typeface="Wingdings" pitchFamily="2" charset="2"/>
                        <a:buNone/>
                      </a:pPr>
                      <a:r>
                        <a:rPr kumimoji="0" lang="zh-CN" altLang="en-US" sz="1800" b="1" i="0" u="none" strike="noStrike" cap="none" normalizeH="0" baseline="0" smtClean="0">
                          <a:ln>
                            <a:noFill/>
                          </a:ln>
                          <a:solidFill>
                            <a:schemeClr val="tx2"/>
                          </a:solidFill>
                          <a:effectLst>
                            <a:outerShdw blurRad="38100" dist="38100" dir="2700000" algn="tl">
                              <a:srgbClr val="000000"/>
                            </a:outerShdw>
                          </a:effectLst>
                          <a:latin typeface="宋体" pitchFamily="2" charset="-122"/>
                          <a:ea typeface="宋体" pitchFamily="2" charset="-122"/>
                        </a:rPr>
                        <a:t>成绩</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spcBef>
                          <a:spcPct val="0"/>
                        </a:spcBef>
                        <a:spcAft>
                          <a:spcPct val="0"/>
                        </a:spcAft>
                        <a:buClr>
                          <a:schemeClr val="bg1"/>
                        </a:buClr>
                        <a:buSzPct val="80000"/>
                        <a:buFont typeface="Wingdings" pitchFamily="2" charset="2"/>
                        <a:buNone/>
                      </a:pPr>
                      <a:r>
                        <a:rPr kumimoji="0" lang="zh-CN" altLang="en-US" sz="1800" b="1" i="0" u="none" strike="noStrike" cap="none" normalizeH="0" baseline="0" smtClean="0">
                          <a:ln>
                            <a:noFill/>
                          </a:ln>
                          <a:solidFill>
                            <a:schemeClr val="tx2"/>
                          </a:solidFill>
                          <a:effectLst>
                            <a:outerShdw blurRad="38100" dist="38100" dir="2700000" algn="tl">
                              <a:srgbClr val="000000"/>
                            </a:outerShdw>
                          </a:effectLst>
                          <a:latin typeface="宋体" pitchFamily="2" charset="-122"/>
                          <a:ea typeface="宋体" pitchFamily="2" charset="-122"/>
                        </a:rPr>
                        <a:t>趋势</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395288">
                <a:tc>
                  <a:txBody>
                    <a:bodyPr/>
                    <a:lstStyle/>
                    <a:p>
                      <a:pPr marL="0" marR="0" lvl="0" indent="0" algn="l" defTabSz="914400" rtl="0" eaLnBrk="1" fontAlgn="base" latinLnBrk="0" hangingPunct="1">
                        <a:spcBef>
                          <a:spcPct val="0"/>
                        </a:spcBef>
                        <a:spcAft>
                          <a:spcPct val="0"/>
                        </a:spcAft>
                        <a:buClr>
                          <a:schemeClr val="bg1"/>
                        </a:buClr>
                        <a:buSzPct val="80000"/>
                        <a:buFont typeface="Wingdings" pitchFamily="2" charset="2"/>
                        <a:buNone/>
                      </a:pPr>
                      <a:r>
                        <a:rPr kumimoji="0" lang="en-US" altLang="zh-CN" sz="1800" b="1" i="0" u="none" strike="noStrike" cap="none" normalizeH="0" baseline="0" dirty="0" smtClean="0">
                          <a:ln>
                            <a:noFill/>
                          </a:ln>
                          <a:solidFill>
                            <a:schemeClr val="tx2"/>
                          </a:solidFill>
                          <a:effectLst>
                            <a:outerShdw blurRad="38100" dist="38100" dir="2700000" algn="tl">
                              <a:srgbClr val="000000"/>
                            </a:outerShdw>
                          </a:effectLst>
                          <a:latin typeface="宋体" pitchFamily="2" charset="-122"/>
                          <a:ea typeface="宋体" pitchFamily="2" charset="-122"/>
                        </a:rPr>
                        <a:t> </a:t>
                      </a:r>
                      <a:r>
                        <a:rPr kumimoji="0" lang="zh-CN" altLang="en-US" sz="1800" b="1" i="0" u="none" strike="noStrike" cap="none" normalizeH="0" baseline="0" dirty="0" smtClean="0">
                          <a:ln>
                            <a:noFill/>
                          </a:ln>
                          <a:solidFill>
                            <a:schemeClr val="tx2"/>
                          </a:solidFill>
                          <a:effectLst>
                            <a:outerShdw blurRad="38100" dist="38100" dir="2700000" algn="tl">
                              <a:srgbClr val="000000"/>
                            </a:outerShdw>
                          </a:effectLst>
                          <a:latin typeface="宋体" pitchFamily="2" charset="-122"/>
                          <a:ea typeface="宋体" pitchFamily="2" charset="-122"/>
                        </a:rPr>
                        <a:t>张明</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F9F"/>
                    </a:solidFill>
                  </a:tcPr>
                </a:tc>
                <a:tc>
                  <a:txBody>
                    <a:bodyPr/>
                    <a:lstStyle/>
                    <a:p>
                      <a:pPr marL="0" marR="0" lvl="0" indent="0" algn="l" defTabSz="914400" rtl="0" eaLnBrk="1" fontAlgn="base" latinLnBrk="0" hangingPunct="1">
                        <a:spcBef>
                          <a:spcPct val="0"/>
                        </a:spcBef>
                        <a:spcAft>
                          <a:spcPct val="0"/>
                        </a:spcAft>
                        <a:buClr>
                          <a:schemeClr val="bg1"/>
                        </a:buClr>
                        <a:buSzPct val="80000"/>
                        <a:buFont typeface="Wingdings" pitchFamily="2" charset="2"/>
                        <a:buNone/>
                      </a:pPr>
                      <a:r>
                        <a:rPr kumimoji="0" lang="zh-CN" altLang="en-US" sz="1800" b="1" i="0" u="none" strike="noStrike" cap="none" normalizeH="0" baseline="0" smtClean="0">
                          <a:ln>
                            <a:noFill/>
                          </a:ln>
                          <a:solidFill>
                            <a:schemeClr val="tx2"/>
                          </a:solidFill>
                          <a:effectLst>
                            <a:outerShdw blurRad="38100" dist="38100" dir="2700000" algn="tl">
                              <a:srgbClr val="C0C0C0"/>
                            </a:outerShdw>
                          </a:effectLst>
                          <a:latin typeface="宋体" pitchFamily="2" charset="-122"/>
                          <a:ea typeface="宋体" pitchFamily="2" charset="-122"/>
                        </a:rPr>
                        <a:t>化学</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spcBef>
                          <a:spcPct val="0"/>
                        </a:spcBef>
                        <a:spcAft>
                          <a:spcPct val="0"/>
                        </a:spcAft>
                        <a:buClr>
                          <a:schemeClr val="bg1"/>
                        </a:buClr>
                        <a:buSzPct val="80000"/>
                        <a:buFont typeface="Wingdings" pitchFamily="2" charset="2"/>
                        <a:buNone/>
                      </a:pPr>
                      <a:r>
                        <a:rPr kumimoji="0" lang="en-US" altLang="zh-CN" sz="1800" b="1" i="0" u="none" strike="noStrike" cap="none" normalizeH="0" baseline="0" dirty="0" smtClean="0">
                          <a:ln>
                            <a:noFill/>
                          </a:ln>
                          <a:solidFill>
                            <a:schemeClr val="tx2"/>
                          </a:solidFill>
                          <a:effectLst>
                            <a:outerShdw blurRad="38100" dist="38100" dir="2700000" algn="tl">
                              <a:srgbClr val="C0C0C0"/>
                            </a:outerShdw>
                          </a:effectLst>
                          <a:latin typeface="宋体" pitchFamily="2" charset="-122"/>
                          <a:ea typeface="宋体" pitchFamily="2" charset="-122"/>
                        </a:rPr>
                        <a:t>89</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spcBef>
                          <a:spcPct val="0"/>
                        </a:spcBef>
                        <a:spcAft>
                          <a:spcPct val="0"/>
                        </a:spcAft>
                        <a:buClr>
                          <a:schemeClr val="bg1"/>
                        </a:buClr>
                        <a:buSzPct val="80000"/>
                        <a:buFont typeface="Wingdings" pitchFamily="2" charset="2"/>
                        <a:buNone/>
                      </a:pPr>
                      <a:r>
                        <a:rPr kumimoji="0" lang="zh-CN" altLang="en-US" sz="1800" b="1" i="0" u="none" strike="noStrike" cap="none" normalizeH="0" baseline="0" smtClean="0">
                          <a:ln>
                            <a:noFill/>
                          </a:ln>
                          <a:solidFill>
                            <a:schemeClr val="tx2"/>
                          </a:solidFill>
                          <a:effectLst>
                            <a:outerShdw blurRad="38100" dist="38100" dir="2700000" algn="tl">
                              <a:srgbClr val="C0C0C0"/>
                            </a:outerShdw>
                          </a:effectLst>
                          <a:latin typeface="宋体" pitchFamily="2" charset="-122"/>
                          <a:ea typeface="宋体" pitchFamily="2" charset="-122"/>
                        </a:rPr>
                        <a:t>升</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395288">
                <a:tc>
                  <a:txBody>
                    <a:bodyPr/>
                    <a:lstStyle/>
                    <a:p>
                      <a:pPr marL="0" marR="0" lvl="0" indent="0" algn="l" defTabSz="914400" rtl="0" eaLnBrk="1" fontAlgn="base" latinLnBrk="0" hangingPunct="1">
                        <a:spcBef>
                          <a:spcPct val="0"/>
                        </a:spcBef>
                        <a:spcAft>
                          <a:spcPct val="0"/>
                        </a:spcAft>
                        <a:buClr>
                          <a:schemeClr val="bg1"/>
                        </a:buClr>
                        <a:buSzPct val="80000"/>
                        <a:buFont typeface="Wingdings" pitchFamily="2" charset="2"/>
                        <a:buNone/>
                      </a:pPr>
                      <a:r>
                        <a:rPr kumimoji="0" lang="en-US" altLang="zh-CN" sz="1800" b="1" i="0" u="none" strike="noStrike" cap="none" normalizeH="0" baseline="0" smtClean="0">
                          <a:ln>
                            <a:noFill/>
                          </a:ln>
                          <a:solidFill>
                            <a:schemeClr val="tx2"/>
                          </a:solidFill>
                          <a:effectLst>
                            <a:outerShdw blurRad="38100" dist="38100" dir="2700000" algn="tl">
                              <a:srgbClr val="000000"/>
                            </a:outerShdw>
                          </a:effectLst>
                          <a:latin typeface="宋体" pitchFamily="2" charset="-122"/>
                          <a:ea typeface="宋体" pitchFamily="2" charset="-122"/>
                        </a:rPr>
                        <a:t> </a:t>
                      </a:r>
                      <a:r>
                        <a:rPr kumimoji="0" lang="zh-CN" altLang="en-US" sz="1800" b="1" i="0" u="none" strike="noStrike" cap="none" normalizeH="0" baseline="0" smtClean="0">
                          <a:ln>
                            <a:noFill/>
                          </a:ln>
                          <a:solidFill>
                            <a:schemeClr val="tx2"/>
                          </a:solidFill>
                          <a:effectLst>
                            <a:outerShdw blurRad="38100" dist="38100" dir="2700000" algn="tl">
                              <a:srgbClr val="000000"/>
                            </a:outerShdw>
                          </a:effectLst>
                          <a:latin typeface="宋体" pitchFamily="2" charset="-122"/>
                          <a:ea typeface="宋体" pitchFamily="2" charset="-122"/>
                        </a:rPr>
                        <a:t>王东</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0"/>
                        </a:spcBef>
                        <a:spcAft>
                          <a:spcPct val="0"/>
                        </a:spcAft>
                        <a:buClr>
                          <a:schemeClr val="bg1"/>
                        </a:buClr>
                        <a:buSzPct val="80000"/>
                        <a:buFont typeface="Wingdings" pitchFamily="2" charset="2"/>
                        <a:buNone/>
                      </a:pPr>
                      <a:r>
                        <a:rPr kumimoji="0" lang="zh-CN" altLang="en-US" sz="1800" b="1" i="0" u="none" strike="noStrike" cap="none" normalizeH="0" baseline="0" smtClean="0">
                          <a:ln>
                            <a:noFill/>
                          </a:ln>
                          <a:solidFill>
                            <a:schemeClr val="tx2"/>
                          </a:solidFill>
                          <a:effectLst>
                            <a:outerShdw blurRad="38100" dist="38100" dir="2700000" algn="tl">
                              <a:srgbClr val="000000"/>
                            </a:outerShdw>
                          </a:effectLst>
                          <a:latin typeface="宋体" pitchFamily="2" charset="-122"/>
                          <a:ea typeface="宋体" pitchFamily="2" charset="-122"/>
                        </a:rPr>
                        <a:t>物理</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0"/>
                        </a:spcBef>
                        <a:spcAft>
                          <a:spcPct val="0"/>
                        </a:spcAft>
                        <a:buClr>
                          <a:schemeClr val="bg1"/>
                        </a:buClr>
                        <a:buSzPct val="80000"/>
                        <a:buFont typeface="Wingdings" pitchFamily="2" charset="2"/>
                        <a:buNone/>
                      </a:pPr>
                      <a:r>
                        <a:rPr kumimoji="0" lang="en-US" altLang="zh-CN" sz="1800" b="1" i="0" u="none" strike="noStrike" cap="none" normalizeH="0" baseline="0" smtClean="0">
                          <a:ln>
                            <a:noFill/>
                          </a:ln>
                          <a:solidFill>
                            <a:schemeClr val="tx2"/>
                          </a:solidFill>
                          <a:effectLst>
                            <a:outerShdw blurRad="38100" dist="38100" dir="2700000" algn="tl">
                              <a:srgbClr val="000000"/>
                            </a:outerShdw>
                          </a:effectLst>
                          <a:latin typeface="宋体" pitchFamily="2" charset="-122"/>
                          <a:ea typeface="宋体" pitchFamily="2" charset="-122"/>
                        </a:rPr>
                        <a:t>76</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0"/>
                        </a:spcBef>
                        <a:spcAft>
                          <a:spcPct val="0"/>
                        </a:spcAft>
                        <a:buClr>
                          <a:schemeClr val="bg1"/>
                        </a:buClr>
                        <a:buSzPct val="80000"/>
                        <a:buFont typeface="Wingdings" pitchFamily="2" charset="2"/>
                        <a:buNone/>
                      </a:pPr>
                      <a:r>
                        <a:rPr kumimoji="0" lang="zh-CN" altLang="en-US" sz="1800" b="1" i="0" u="none" strike="noStrike" cap="none" normalizeH="0" baseline="0" smtClean="0">
                          <a:ln>
                            <a:noFill/>
                          </a:ln>
                          <a:solidFill>
                            <a:schemeClr val="tx2"/>
                          </a:solidFill>
                          <a:effectLst>
                            <a:outerShdw blurRad="38100" dist="38100" dir="2700000" algn="tl">
                              <a:srgbClr val="000000"/>
                            </a:outerShdw>
                          </a:effectLst>
                          <a:latin typeface="宋体" pitchFamily="2" charset="-122"/>
                          <a:ea typeface="宋体" pitchFamily="2" charset="-122"/>
                        </a:rPr>
                        <a:t>降</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5288">
                <a:tc>
                  <a:txBody>
                    <a:bodyPr/>
                    <a:lstStyle/>
                    <a:p>
                      <a:pPr marL="0" marR="0" lvl="0" indent="0" algn="l" defTabSz="914400" rtl="0" eaLnBrk="1" fontAlgn="base" latinLnBrk="0" hangingPunct="1">
                        <a:spcBef>
                          <a:spcPct val="0"/>
                        </a:spcBef>
                        <a:spcAft>
                          <a:spcPct val="0"/>
                        </a:spcAft>
                        <a:buClr>
                          <a:schemeClr val="bg1"/>
                        </a:buClr>
                        <a:buSzPct val="80000"/>
                        <a:buFont typeface="Wingdings" pitchFamily="2" charset="2"/>
                        <a:buNone/>
                      </a:pPr>
                      <a:r>
                        <a:rPr kumimoji="0" lang="en-US" altLang="zh-CN" sz="1800" b="1" i="0" u="none" strike="noStrike" cap="none" normalizeH="0" baseline="0" smtClean="0">
                          <a:ln>
                            <a:noFill/>
                          </a:ln>
                          <a:solidFill>
                            <a:schemeClr val="tx2"/>
                          </a:solidFill>
                          <a:effectLst>
                            <a:outerShdw blurRad="38100" dist="38100" dir="2700000" algn="tl">
                              <a:srgbClr val="000000"/>
                            </a:outerShdw>
                          </a:effectLst>
                          <a:latin typeface="宋体" pitchFamily="2" charset="-122"/>
                          <a:ea typeface="宋体" pitchFamily="2" charset="-122"/>
                        </a:rPr>
                        <a:t> </a:t>
                      </a:r>
                      <a:r>
                        <a:rPr kumimoji="0" lang="zh-CN" altLang="en-US" sz="1800" b="1" i="0" u="none" strike="noStrike" cap="none" normalizeH="0" baseline="0" smtClean="0">
                          <a:ln>
                            <a:noFill/>
                          </a:ln>
                          <a:solidFill>
                            <a:schemeClr val="tx2"/>
                          </a:solidFill>
                          <a:effectLst>
                            <a:outerShdw blurRad="38100" dist="38100" dir="2700000" algn="tl">
                              <a:srgbClr val="000000"/>
                            </a:outerShdw>
                          </a:effectLst>
                          <a:latin typeface="宋体" pitchFamily="2" charset="-122"/>
                          <a:ea typeface="宋体" pitchFamily="2" charset="-122"/>
                        </a:rPr>
                        <a:t>张明</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F9F"/>
                    </a:solidFill>
                  </a:tcPr>
                </a:tc>
                <a:tc>
                  <a:txBody>
                    <a:bodyPr/>
                    <a:lstStyle/>
                    <a:p>
                      <a:pPr marL="0" marR="0" lvl="0" indent="0" algn="l" defTabSz="914400" rtl="0" eaLnBrk="1" fontAlgn="base" latinLnBrk="0" hangingPunct="1">
                        <a:spcBef>
                          <a:spcPct val="0"/>
                        </a:spcBef>
                        <a:spcAft>
                          <a:spcPct val="0"/>
                        </a:spcAft>
                        <a:buClr>
                          <a:schemeClr val="bg1"/>
                        </a:buClr>
                        <a:buSzPct val="80000"/>
                        <a:buFont typeface="Wingdings" pitchFamily="2" charset="2"/>
                        <a:buNone/>
                      </a:pPr>
                      <a:r>
                        <a:rPr kumimoji="0" lang="zh-CN" altLang="en-US" sz="1800" b="1" i="0" u="none" strike="noStrike" cap="none" normalizeH="0" baseline="0" dirty="0" smtClean="0">
                          <a:ln>
                            <a:noFill/>
                          </a:ln>
                          <a:solidFill>
                            <a:schemeClr val="tx2"/>
                          </a:solidFill>
                          <a:effectLst>
                            <a:outerShdw blurRad="38100" dist="38100" dir="2700000" algn="tl">
                              <a:srgbClr val="000000"/>
                            </a:outerShdw>
                          </a:effectLst>
                          <a:latin typeface="宋体" pitchFamily="2" charset="-122"/>
                          <a:ea typeface="宋体" pitchFamily="2" charset="-122"/>
                        </a:rPr>
                        <a:t>历史</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0"/>
                        </a:spcBef>
                        <a:spcAft>
                          <a:spcPct val="0"/>
                        </a:spcAft>
                        <a:buClr>
                          <a:schemeClr val="bg1"/>
                        </a:buClr>
                        <a:buSzPct val="80000"/>
                        <a:buFont typeface="Wingdings" pitchFamily="2" charset="2"/>
                        <a:buNone/>
                      </a:pPr>
                      <a:r>
                        <a:rPr kumimoji="0" lang="en-US" altLang="zh-CN" sz="1800" b="1" i="0" u="none" strike="noStrike" cap="none" normalizeH="0" baseline="0" smtClean="0">
                          <a:ln>
                            <a:noFill/>
                          </a:ln>
                          <a:solidFill>
                            <a:schemeClr val="tx2"/>
                          </a:solidFill>
                          <a:effectLst>
                            <a:outerShdw blurRad="38100" dist="38100" dir="2700000" algn="tl">
                              <a:srgbClr val="000000"/>
                            </a:outerShdw>
                          </a:effectLst>
                          <a:latin typeface="宋体" pitchFamily="2" charset="-122"/>
                          <a:ea typeface="宋体" pitchFamily="2" charset="-122"/>
                        </a:rPr>
                        <a:t>80</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0"/>
                        </a:spcBef>
                        <a:spcAft>
                          <a:spcPct val="0"/>
                        </a:spcAft>
                        <a:buClr>
                          <a:schemeClr val="bg1"/>
                        </a:buClr>
                        <a:buSzPct val="80000"/>
                        <a:buFont typeface="Wingdings" pitchFamily="2" charset="2"/>
                        <a:buNone/>
                      </a:pPr>
                      <a:r>
                        <a:rPr kumimoji="0" lang="zh-CN" altLang="en-US" sz="1800" b="1" i="0" u="none" strike="noStrike" cap="none" normalizeH="0" baseline="0" smtClean="0">
                          <a:ln>
                            <a:noFill/>
                          </a:ln>
                          <a:solidFill>
                            <a:schemeClr val="tx2"/>
                          </a:solidFill>
                          <a:effectLst>
                            <a:outerShdw blurRad="38100" dist="38100" dir="2700000" algn="tl">
                              <a:srgbClr val="000000"/>
                            </a:outerShdw>
                          </a:effectLst>
                          <a:latin typeface="宋体" pitchFamily="2" charset="-122"/>
                          <a:ea typeface="宋体" pitchFamily="2" charset="-122"/>
                        </a:rPr>
                        <a:t>降</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5288">
                <a:tc>
                  <a:txBody>
                    <a:bodyPr/>
                    <a:lstStyle/>
                    <a:p>
                      <a:pPr marL="0" marR="0" lvl="0" indent="0" algn="l" defTabSz="914400" rtl="0" eaLnBrk="1" fontAlgn="base" latinLnBrk="0" hangingPunct="1">
                        <a:spcBef>
                          <a:spcPct val="0"/>
                        </a:spcBef>
                        <a:spcAft>
                          <a:spcPct val="0"/>
                        </a:spcAft>
                        <a:buClr>
                          <a:schemeClr val="bg1"/>
                        </a:buClr>
                        <a:buSzPct val="80000"/>
                        <a:buFont typeface="Wingdings" pitchFamily="2" charset="2"/>
                        <a:buNone/>
                      </a:pPr>
                      <a:r>
                        <a:rPr kumimoji="0" lang="en-US" altLang="zh-CN" sz="1800" b="1" i="0" u="none" strike="noStrike" cap="none" normalizeH="0" baseline="0" smtClean="0">
                          <a:ln>
                            <a:noFill/>
                          </a:ln>
                          <a:solidFill>
                            <a:schemeClr val="tx2"/>
                          </a:solidFill>
                          <a:effectLst>
                            <a:outerShdw blurRad="38100" dist="38100" dir="2700000" algn="tl">
                              <a:srgbClr val="000000"/>
                            </a:outerShdw>
                          </a:effectLst>
                          <a:latin typeface="宋体" pitchFamily="2" charset="-122"/>
                          <a:ea typeface="宋体" pitchFamily="2" charset="-122"/>
                        </a:rPr>
                        <a:t> </a:t>
                      </a:r>
                      <a:r>
                        <a:rPr kumimoji="0" lang="zh-CN" altLang="en-US" sz="1800" b="1" i="0" u="none" strike="noStrike" cap="none" normalizeH="0" baseline="0" smtClean="0">
                          <a:ln>
                            <a:noFill/>
                          </a:ln>
                          <a:solidFill>
                            <a:schemeClr val="tx2"/>
                          </a:solidFill>
                          <a:effectLst>
                            <a:outerShdw blurRad="38100" dist="38100" dir="2700000" algn="tl">
                              <a:srgbClr val="000000"/>
                            </a:outerShdw>
                          </a:effectLst>
                          <a:latin typeface="宋体" pitchFamily="2" charset="-122"/>
                          <a:ea typeface="宋体" pitchFamily="2" charset="-122"/>
                        </a:rPr>
                        <a:t>赵彬</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0"/>
                        </a:spcBef>
                        <a:spcAft>
                          <a:spcPct val="0"/>
                        </a:spcAft>
                        <a:buClr>
                          <a:schemeClr val="bg1"/>
                        </a:buClr>
                        <a:buSzPct val="80000"/>
                        <a:buFont typeface="Wingdings" pitchFamily="2" charset="2"/>
                        <a:buNone/>
                      </a:pPr>
                      <a:r>
                        <a:rPr kumimoji="0" lang="zh-CN" altLang="en-US" sz="1800" b="1" i="0" u="none" strike="noStrike" cap="none" normalizeH="0" baseline="0" smtClean="0">
                          <a:ln>
                            <a:noFill/>
                          </a:ln>
                          <a:solidFill>
                            <a:schemeClr val="tx2"/>
                          </a:solidFill>
                          <a:effectLst>
                            <a:outerShdw blurRad="38100" dist="38100" dir="2700000" algn="tl">
                              <a:srgbClr val="000000"/>
                            </a:outerShdw>
                          </a:effectLst>
                          <a:latin typeface="宋体" pitchFamily="2" charset="-122"/>
                          <a:ea typeface="宋体" pitchFamily="2" charset="-122"/>
                        </a:rPr>
                        <a:t>物理</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0"/>
                        </a:spcBef>
                        <a:spcAft>
                          <a:spcPct val="0"/>
                        </a:spcAft>
                        <a:buClr>
                          <a:schemeClr val="bg1"/>
                        </a:buClr>
                        <a:buSzPct val="80000"/>
                        <a:buFont typeface="Wingdings" pitchFamily="2" charset="2"/>
                        <a:buNone/>
                      </a:pPr>
                      <a:r>
                        <a:rPr kumimoji="0" lang="en-US" altLang="zh-CN" sz="1800" b="1" i="0" u="none" strike="noStrike" cap="none" normalizeH="0" baseline="0" smtClean="0">
                          <a:ln>
                            <a:noFill/>
                          </a:ln>
                          <a:solidFill>
                            <a:schemeClr val="tx2"/>
                          </a:solidFill>
                          <a:effectLst>
                            <a:outerShdw blurRad="38100" dist="38100" dir="2700000" algn="tl">
                              <a:srgbClr val="000000"/>
                            </a:outerShdw>
                          </a:effectLst>
                          <a:latin typeface="宋体" pitchFamily="2" charset="-122"/>
                          <a:ea typeface="宋体" pitchFamily="2" charset="-122"/>
                        </a:rPr>
                        <a:t>67</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0"/>
                        </a:spcBef>
                        <a:spcAft>
                          <a:spcPct val="0"/>
                        </a:spcAft>
                        <a:buClr>
                          <a:schemeClr val="bg1"/>
                        </a:buClr>
                        <a:buSzPct val="80000"/>
                        <a:buFont typeface="Wingdings" pitchFamily="2" charset="2"/>
                        <a:buNone/>
                      </a:pPr>
                      <a:r>
                        <a:rPr kumimoji="0" lang="zh-CN" altLang="en-US" sz="1800" b="1" i="0" u="none" strike="noStrike" cap="none" normalizeH="0" baseline="0" smtClean="0">
                          <a:ln>
                            <a:noFill/>
                          </a:ln>
                          <a:solidFill>
                            <a:schemeClr val="tx2"/>
                          </a:solidFill>
                          <a:effectLst>
                            <a:outerShdw blurRad="38100" dist="38100" dir="2700000" algn="tl">
                              <a:srgbClr val="000000"/>
                            </a:outerShdw>
                          </a:effectLst>
                          <a:latin typeface="宋体" pitchFamily="2" charset="-122"/>
                          <a:ea typeface="宋体" pitchFamily="2" charset="-122"/>
                        </a:rPr>
                        <a:t>降</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 name="Group 35"/>
          <p:cNvGraphicFramePr>
            <a:graphicFrameLocks noGrp="1"/>
          </p:cNvGraphicFramePr>
          <p:nvPr/>
        </p:nvGraphicFramePr>
        <p:xfrm>
          <a:off x="3149600" y="2667000"/>
          <a:ext cx="1651000" cy="1976440"/>
        </p:xfrm>
        <a:graphic>
          <a:graphicData uri="http://schemas.openxmlformats.org/drawingml/2006/table">
            <a:tbl>
              <a:tblPr/>
              <a:tblGrid>
                <a:gridCol w="1651000"/>
              </a:tblGrid>
              <a:tr h="395288">
                <a:tc>
                  <a:txBody>
                    <a:bodyPr/>
                    <a:lstStyle/>
                    <a:p>
                      <a:pPr marL="0" marR="0" lvl="0" indent="0" algn="ctr" defTabSz="914400" rtl="0" eaLnBrk="1" fontAlgn="base" latinLnBrk="0" hangingPunct="1">
                        <a:spcBef>
                          <a:spcPct val="0"/>
                        </a:spcBef>
                        <a:spcAft>
                          <a:spcPct val="0"/>
                        </a:spcAft>
                        <a:buClr>
                          <a:schemeClr val="bg1"/>
                        </a:buClr>
                        <a:buSzPct val="80000"/>
                        <a:buFont typeface="Wingdings" pitchFamily="2" charset="2"/>
                        <a:buNone/>
                      </a:pPr>
                      <a:r>
                        <a:rPr kumimoji="0" lang="zh-CN" altLang="en-US" sz="1800" b="1" i="0" u="none" strike="noStrike" cap="none" normalizeH="0" baseline="0" dirty="0" smtClean="0">
                          <a:ln>
                            <a:noFill/>
                          </a:ln>
                          <a:solidFill>
                            <a:schemeClr val="tx2"/>
                          </a:solidFill>
                          <a:effectLst>
                            <a:outerShdw blurRad="38100" dist="38100" dir="2700000" algn="tl">
                              <a:srgbClr val="000000"/>
                            </a:outerShdw>
                          </a:effectLst>
                          <a:latin typeface="宋体" pitchFamily="2" charset="-122"/>
                          <a:ea typeface="宋体" pitchFamily="2" charset="-122"/>
                        </a:rPr>
                        <a:t>学号</a:t>
                      </a:r>
                    </a:p>
                  </a:txBody>
                  <a:tcPr marL="121920" marR="1219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5288">
                <a:tc>
                  <a:txBody>
                    <a:bodyPr/>
                    <a:lstStyle/>
                    <a:p>
                      <a:pPr marL="0" marR="0" lvl="0" indent="0" algn="l" defTabSz="914400" rtl="0" eaLnBrk="1" fontAlgn="base" latinLnBrk="0" hangingPunct="1">
                        <a:spcBef>
                          <a:spcPct val="0"/>
                        </a:spcBef>
                        <a:spcAft>
                          <a:spcPct val="0"/>
                        </a:spcAft>
                        <a:buClr>
                          <a:schemeClr val="bg1"/>
                        </a:buClr>
                        <a:buSzPct val="80000"/>
                        <a:buFont typeface="Wingdings" pitchFamily="2" charset="2"/>
                        <a:buNone/>
                      </a:pPr>
                      <a:r>
                        <a:rPr kumimoji="0" lang="en-US" altLang="zh-CN" sz="1800" b="1" i="0" u="none" strike="noStrike" cap="none" normalizeH="0" baseline="0" smtClean="0">
                          <a:ln>
                            <a:noFill/>
                          </a:ln>
                          <a:solidFill>
                            <a:schemeClr val="tx2"/>
                          </a:solidFill>
                          <a:effectLst>
                            <a:outerShdw blurRad="38100" dist="38100" dir="2700000" algn="tl">
                              <a:srgbClr val="000000"/>
                            </a:outerShdw>
                          </a:effectLst>
                          <a:latin typeface="宋体" pitchFamily="2" charset="-122"/>
                          <a:ea typeface="宋体" pitchFamily="2" charset="-122"/>
                        </a:rPr>
                        <a:t>001</a:t>
                      </a:r>
                    </a:p>
                  </a:txBody>
                  <a:tcPr marL="121920" marR="1219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5288">
                <a:tc>
                  <a:txBody>
                    <a:bodyPr/>
                    <a:lstStyle/>
                    <a:p>
                      <a:pPr marL="0" marR="0" lvl="0" indent="0" algn="l" defTabSz="914400" rtl="0" eaLnBrk="1" fontAlgn="base" latinLnBrk="0" hangingPunct="1">
                        <a:spcBef>
                          <a:spcPct val="0"/>
                        </a:spcBef>
                        <a:spcAft>
                          <a:spcPct val="0"/>
                        </a:spcAft>
                        <a:buClr>
                          <a:schemeClr val="bg1"/>
                        </a:buClr>
                        <a:buSzPct val="80000"/>
                        <a:buFont typeface="Wingdings" pitchFamily="2" charset="2"/>
                        <a:buNone/>
                      </a:pPr>
                      <a:r>
                        <a:rPr kumimoji="0" lang="en-US" altLang="zh-CN" sz="1800" b="1" i="0" u="none" strike="noStrike" cap="none" normalizeH="0" baseline="0" smtClean="0">
                          <a:ln>
                            <a:noFill/>
                          </a:ln>
                          <a:solidFill>
                            <a:schemeClr val="tx2"/>
                          </a:solidFill>
                          <a:effectLst>
                            <a:outerShdw blurRad="38100" dist="38100" dir="2700000" algn="tl">
                              <a:srgbClr val="000000"/>
                            </a:outerShdw>
                          </a:effectLst>
                          <a:latin typeface="宋体" pitchFamily="2" charset="-122"/>
                          <a:ea typeface="宋体" pitchFamily="2" charset="-122"/>
                        </a:rPr>
                        <a:t>002</a:t>
                      </a:r>
                    </a:p>
                  </a:txBody>
                  <a:tcPr marL="121920" marR="1219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5288">
                <a:tc>
                  <a:txBody>
                    <a:bodyPr/>
                    <a:lstStyle/>
                    <a:p>
                      <a:pPr marL="0" marR="0" lvl="0" indent="0" algn="l" defTabSz="914400" rtl="0" eaLnBrk="1" fontAlgn="base" latinLnBrk="0" hangingPunct="1">
                        <a:spcBef>
                          <a:spcPct val="0"/>
                        </a:spcBef>
                        <a:spcAft>
                          <a:spcPct val="0"/>
                        </a:spcAft>
                        <a:buClr>
                          <a:schemeClr val="bg1"/>
                        </a:buClr>
                        <a:buSzPct val="80000"/>
                        <a:buFont typeface="Wingdings" pitchFamily="2" charset="2"/>
                        <a:buNone/>
                      </a:pPr>
                      <a:r>
                        <a:rPr kumimoji="0" lang="en-US" altLang="zh-CN" sz="1800" b="1" i="0" u="none" strike="noStrike" cap="none" normalizeH="0" baseline="0" smtClean="0">
                          <a:ln>
                            <a:noFill/>
                          </a:ln>
                          <a:solidFill>
                            <a:schemeClr val="tx2"/>
                          </a:solidFill>
                          <a:effectLst>
                            <a:outerShdw blurRad="38100" dist="38100" dir="2700000" algn="tl">
                              <a:srgbClr val="000000"/>
                            </a:outerShdw>
                          </a:effectLst>
                          <a:latin typeface="宋体" pitchFamily="2" charset="-122"/>
                          <a:ea typeface="宋体" pitchFamily="2" charset="-122"/>
                        </a:rPr>
                        <a:t>003</a:t>
                      </a:r>
                    </a:p>
                  </a:txBody>
                  <a:tcPr marL="121920" marR="1219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5288">
                <a:tc>
                  <a:txBody>
                    <a:bodyPr/>
                    <a:lstStyle/>
                    <a:p>
                      <a:pPr marL="0" marR="0" lvl="0" indent="0" algn="l" defTabSz="914400" rtl="0" eaLnBrk="1" fontAlgn="base" latinLnBrk="0" hangingPunct="1">
                        <a:spcBef>
                          <a:spcPct val="0"/>
                        </a:spcBef>
                        <a:spcAft>
                          <a:spcPct val="0"/>
                        </a:spcAft>
                        <a:buClr>
                          <a:schemeClr val="bg1"/>
                        </a:buClr>
                        <a:buSzPct val="80000"/>
                        <a:buFont typeface="Wingdings" pitchFamily="2" charset="2"/>
                        <a:buNone/>
                      </a:pPr>
                      <a:r>
                        <a:rPr kumimoji="0" lang="en-US" altLang="zh-CN" sz="1800" b="1" i="0" u="none" strike="noStrike" cap="none" normalizeH="0" baseline="0" smtClean="0">
                          <a:ln>
                            <a:noFill/>
                          </a:ln>
                          <a:solidFill>
                            <a:schemeClr val="tx2"/>
                          </a:solidFill>
                          <a:effectLst>
                            <a:outerShdw blurRad="38100" dist="38100" dir="2700000" algn="tl">
                              <a:srgbClr val="000000"/>
                            </a:outerShdw>
                          </a:effectLst>
                          <a:latin typeface="宋体" pitchFamily="2" charset="-122"/>
                          <a:ea typeface="宋体" pitchFamily="2" charset="-122"/>
                        </a:rPr>
                        <a:t>004</a:t>
                      </a:r>
                    </a:p>
                  </a:txBody>
                  <a:tcPr marL="121920" marR="1219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7" name="Group 50"/>
          <p:cNvGrpSpPr/>
          <p:nvPr/>
        </p:nvGrpSpPr>
        <p:grpSpPr bwMode="auto">
          <a:xfrm>
            <a:off x="3251200" y="1905000"/>
            <a:ext cx="7924800" cy="1219200"/>
            <a:chOff x="1680" y="1344"/>
            <a:chExt cx="3744" cy="768"/>
          </a:xfrm>
        </p:grpSpPr>
        <p:sp>
          <p:nvSpPr>
            <p:cNvPr id="8" name="Text Box 51"/>
            <p:cNvSpPr txBox="1">
              <a:spLocks noChangeArrowheads="1"/>
            </p:cNvSpPr>
            <p:nvPr/>
          </p:nvSpPr>
          <p:spPr bwMode="auto">
            <a:xfrm>
              <a:off x="2304" y="1344"/>
              <a:ext cx="3120" cy="288"/>
            </a:xfrm>
            <a:prstGeom prst="rect">
              <a:avLst/>
            </a:prstGeom>
            <a:noFill/>
            <a:ln w="9525">
              <a:noFill/>
              <a:miter lim="800000"/>
            </a:ln>
            <a:effectLst/>
          </p:spPr>
          <p:txBody>
            <a:bodyPr anchor="b">
              <a:spAutoFit/>
            </a:bodyPr>
            <a:lstStyle/>
            <a:p>
              <a:pPr>
                <a:spcBef>
                  <a:spcPct val="50000"/>
                </a:spcBef>
              </a:pPr>
              <a:r>
                <a:rPr lang="zh-CN" altLang="en-US" sz="2400" b="1" dirty="0">
                  <a:solidFill>
                    <a:srgbClr val="FF0000"/>
                  </a:solidFill>
                  <a:latin typeface="Georgia" pitchFamily="18" charset="0"/>
                  <a:ea typeface="楷体_GB2312" pitchFamily="49" charset="-122"/>
                </a:rPr>
                <a:t>唯一的学号进行实体标识</a:t>
              </a:r>
            </a:p>
          </p:txBody>
        </p:sp>
        <p:sp>
          <p:nvSpPr>
            <p:cNvPr id="9" name="Line 52"/>
            <p:cNvSpPr>
              <a:spLocks noChangeShapeType="1"/>
            </p:cNvSpPr>
            <p:nvPr/>
          </p:nvSpPr>
          <p:spPr bwMode="auto">
            <a:xfrm flipH="1">
              <a:off x="1968" y="1488"/>
              <a:ext cx="336" cy="336"/>
            </a:xfrm>
            <a:prstGeom prst="line">
              <a:avLst/>
            </a:prstGeom>
            <a:noFill/>
            <a:ln w="9525">
              <a:solidFill>
                <a:schemeClr val="tx1"/>
              </a:solidFill>
              <a:round/>
              <a:tailEnd type="triangle" w="med" len="med"/>
            </a:ln>
            <a:effectLst/>
          </p:spPr>
          <p:txBody>
            <a:bodyPr anchor="b"/>
            <a:lstStyle/>
            <a:p>
              <a:endParaRPr lang="zh-CN" altLang="en-US"/>
            </a:p>
          </p:txBody>
        </p:sp>
        <p:sp>
          <p:nvSpPr>
            <p:cNvPr id="10" name="Oval 53"/>
            <p:cNvSpPr>
              <a:spLocks noChangeArrowheads="1"/>
            </p:cNvSpPr>
            <p:nvPr/>
          </p:nvSpPr>
          <p:spPr bwMode="auto">
            <a:xfrm>
              <a:off x="1680" y="1824"/>
              <a:ext cx="672" cy="288"/>
            </a:xfrm>
            <a:prstGeom prst="ellipse">
              <a:avLst/>
            </a:prstGeom>
            <a:noFill/>
            <a:ln w="9525">
              <a:solidFill>
                <a:srgbClr val="FF3300"/>
              </a:solidFill>
              <a:round/>
            </a:ln>
            <a:effectLst/>
          </p:spPr>
          <p:txBody>
            <a:bodyPr wrap="none" anchor="ctr"/>
            <a:lstStyle/>
            <a:p>
              <a:pPr algn="ctr"/>
              <a:endParaRPr kumimoji="1" lang="zh-CN" altLang="zh-CN" sz="1400">
                <a:solidFill>
                  <a:srgbClr val="FF3300"/>
                </a:solidFill>
                <a:latin typeface="Times New Roman" pitchFamily="18" charset="0"/>
              </a:endParaRPr>
            </a:p>
          </p:txBody>
        </p:sp>
      </p:grpSp>
      <p:grpSp>
        <p:nvGrpSpPr>
          <p:cNvPr id="11" name="Group 54"/>
          <p:cNvGrpSpPr/>
          <p:nvPr/>
        </p:nvGrpSpPr>
        <p:grpSpPr bwMode="auto">
          <a:xfrm>
            <a:off x="3454400" y="3048000"/>
            <a:ext cx="3657600" cy="2667000"/>
            <a:chOff x="1488" y="1728"/>
            <a:chExt cx="1728" cy="1680"/>
          </a:xfrm>
        </p:grpSpPr>
        <p:sp>
          <p:nvSpPr>
            <p:cNvPr id="12" name="Oval 55"/>
            <p:cNvSpPr>
              <a:spLocks noChangeArrowheads="1"/>
            </p:cNvSpPr>
            <p:nvPr/>
          </p:nvSpPr>
          <p:spPr bwMode="auto">
            <a:xfrm>
              <a:off x="2112" y="2256"/>
              <a:ext cx="672" cy="288"/>
            </a:xfrm>
            <a:prstGeom prst="ellipse">
              <a:avLst/>
            </a:prstGeom>
            <a:noFill/>
            <a:ln w="9525">
              <a:solidFill>
                <a:srgbClr val="FF3300"/>
              </a:solidFill>
              <a:round/>
            </a:ln>
            <a:effectLst/>
          </p:spPr>
          <p:txBody>
            <a:bodyPr wrap="none" anchor="ctr"/>
            <a:lstStyle/>
            <a:p>
              <a:pPr algn="ctr"/>
              <a:endParaRPr kumimoji="1" lang="zh-CN" altLang="zh-CN" sz="1400">
                <a:solidFill>
                  <a:srgbClr val="FF3300"/>
                </a:solidFill>
                <a:latin typeface="Times New Roman" pitchFamily="18" charset="0"/>
              </a:endParaRPr>
            </a:p>
          </p:txBody>
        </p:sp>
        <p:sp>
          <p:nvSpPr>
            <p:cNvPr id="13" name="Text Box 56"/>
            <p:cNvSpPr txBox="1">
              <a:spLocks noChangeArrowheads="1"/>
            </p:cNvSpPr>
            <p:nvPr/>
          </p:nvSpPr>
          <p:spPr bwMode="auto">
            <a:xfrm>
              <a:off x="1488" y="3120"/>
              <a:ext cx="1728" cy="288"/>
            </a:xfrm>
            <a:prstGeom prst="rect">
              <a:avLst/>
            </a:prstGeom>
            <a:noFill/>
            <a:ln w="9525">
              <a:noFill/>
              <a:miter lim="800000"/>
            </a:ln>
            <a:effectLst/>
          </p:spPr>
          <p:txBody>
            <a:bodyPr anchor="b">
              <a:spAutoFit/>
            </a:bodyPr>
            <a:lstStyle/>
            <a:p>
              <a:pPr>
                <a:spcBef>
                  <a:spcPct val="50000"/>
                </a:spcBef>
              </a:pPr>
              <a:r>
                <a:rPr lang="zh-CN" altLang="en-US" sz="2400" b="1">
                  <a:solidFill>
                    <a:srgbClr val="FF0000"/>
                  </a:solidFill>
                  <a:latin typeface="Georgia" pitchFamily="18" charset="0"/>
                  <a:ea typeface="楷体_GB2312" pitchFamily="49" charset="-122"/>
                </a:rPr>
                <a:t>不能进行区分</a:t>
              </a:r>
            </a:p>
          </p:txBody>
        </p:sp>
        <p:sp>
          <p:nvSpPr>
            <p:cNvPr id="14" name="Line 57"/>
            <p:cNvSpPr>
              <a:spLocks noChangeShapeType="1"/>
            </p:cNvSpPr>
            <p:nvPr/>
          </p:nvSpPr>
          <p:spPr bwMode="auto">
            <a:xfrm flipV="1">
              <a:off x="1728" y="2544"/>
              <a:ext cx="672" cy="576"/>
            </a:xfrm>
            <a:prstGeom prst="line">
              <a:avLst/>
            </a:prstGeom>
            <a:noFill/>
            <a:ln w="9525">
              <a:solidFill>
                <a:schemeClr val="tx1"/>
              </a:solidFill>
              <a:round/>
              <a:tailEnd type="triangle" w="med" len="med"/>
            </a:ln>
            <a:effectLst/>
          </p:spPr>
          <p:txBody>
            <a:bodyPr anchor="b"/>
            <a:lstStyle/>
            <a:p>
              <a:endParaRPr lang="zh-CN" altLang="en-US"/>
            </a:p>
          </p:txBody>
        </p:sp>
        <p:sp>
          <p:nvSpPr>
            <p:cNvPr id="15" name="Oval 58"/>
            <p:cNvSpPr>
              <a:spLocks noChangeArrowheads="1"/>
            </p:cNvSpPr>
            <p:nvPr/>
          </p:nvSpPr>
          <p:spPr bwMode="auto">
            <a:xfrm>
              <a:off x="2112" y="1728"/>
              <a:ext cx="672" cy="288"/>
            </a:xfrm>
            <a:prstGeom prst="ellipse">
              <a:avLst/>
            </a:prstGeom>
            <a:noFill/>
            <a:ln w="9525">
              <a:solidFill>
                <a:srgbClr val="FF3300"/>
              </a:solidFill>
              <a:round/>
            </a:ln>
            <a:effectLst/>
          </p:spPr>
          <p:txBody>
            <a:bodyPr wrap="none" anchor="ctr"/>
            <a:lstStyle/>
            <a:p>
              <a:pPr algn="ctr"/>
              <a:endParaRPr kumimoji="1" lang="zh-CN" altLang="zh-CN" sz="1400">
                <a:solidFill>
                  <a:srgbClr val="FF3300"/>
                </a:solidFill>
                <a:latin typeface="Times New Roman" pitchFamily="18" charset="0"/>
              </a:endParaRPr>
            </a:p>
          </p:txBody>
        </p:sp>
        <p:sp>
          <p:nvSpPr>
            <p:cNvPr id="16" name="Line 59"/>
            <p:cNvSpPr>
              <a:spLocks noChangeShapeType="1"/>
            </p:cNvSpPr>
            <p:nvPr/>
          </p:nvSpPr>
          <p:spPr bwMode="auto">
            <a:xfrm flipV="1">
              <a:off x="1728" y="1968"/>
              <a:ext cx="528" cy="1152"/>
            </a:xfrm>
            <a:prstGeom prst="line">
              <a:avLst/>
            </a:prstGeom>
            <a:noFill/>
            <a:ln w="9525">
              <a:solidFill>
                <a:schemeClr val="tx1"/>
              </a:solidFill>
              <a:round/>
              <a:tailEnd type="triangle" w="med" len="med"/>
            </a:ln>
            <a:effectLst/>
          </p:spPr>
          <p:txBody>
            <a:bodyPr anchor="b"/>
            <a:lstStyle/>
            <a:p>
              <a:endParaRPr lang="zh-CN" altLang="en-US"/>
            </a:p>
          </p:txBody>
        </p:sp>
      </p:grpSp>
      <p:grpSp>
        <p:nvGrpSpPr>
          <p:cNvPr id="17" name="Group 60"/>
          <p:cNvGrpSpPr/>
          <p:nvPr/>
        </p:nvGrpSpPr>
        <p:grpSpPr bwMode="auto">
          <a:xfrm>
            <a:off x="812800" y="2590800"/>
            <a:ext cx="2336800" cy="457200"/>
            <a:chOff x="528" y="1776"/>
            <a:chExt cx="1104" cy="288"/>
          </a:xfrm>
        </p:grpSpPr>
        <p:sp>
          <p:nvSpPr>
            <p:cNvPr id="18" name="Line 61"/>
            <p:cNvSpPr>
              <a:spLocks noChangeShapeType="1"/>
            </p:cNvSpPr>
            <p:nvPr/>
          </p:nvSpPr>
          <p:spPr bwMode="auto">
            <a:xfrm>
              <a:off x="1104" y="1920"/>
              <a:ext cx="528" cy="0"/>
            </a:xfrm>
            <a:prstGeom prst="line">
              <a:avLst/>
            </a:prstGeom>
            <a:noFill/>
            <a:ln w="9525">
              <a:solidFill>
                <a:schemeClr val="tx1"/>
              </a:solidFill>
              <a:round/>
              <a:tailEnd type="triangle" w="med" len="med"/>
            </a:ln>
            <a:effectLst/>
          </p:spPr>
          <p:txBody>
            <a:bodyPr/>
            <a:lstStyle/>
            <a:p>
              <a:endParaRPr lang="zh-CN" altLang="en-US"/>
            </a:p>
          </p:txBody>
        </p:sp>
        <p:sp>
          <p:nvSpPr>
            <p:cNvPr id="19" name="Text Box 62"/>
            <p:cNvSpPr txBox="1">
              <a:spLocks noChangeArrowheads="1"/>
            </p:cNvSpPr>
            <p:nvPr/>
          </p:nvSpPr>
          <p:spPr bwMode="auto">
            <a:xfrm>
              <a:off x="528" y="1776"/>
              <a:ext cx="576" cy="288"/>
            </a:xfrm>
            <a:prstGeom prst="rect">
              <a:avLst/>
            </a:prstGeom>
            <a:noFill/>
            <a:ln w="9525">
              <a:noFill/>
              <a:miter lim="800000"/>
            </a:ln>
            <a:effectLst/>
          </p:spPr>
          <p:txBody>
            <a:bodyPr anchor="b">
              <a:spAutoFit/>
            </a:bodyPr>
            <a:lstStyle/>
            <a:p>
              <a:pPr>
                <a:spcBef>
                  <a:spcPct val="50000"/>
                </a:spcBef>
              </a:pPr>
              <a:r>
                <a:rPr lang="zh-CN" altLang="en-US" sz="2400" b="1">
                  <a:solidFill>
                    <a:srgbClr val="FF0000"/>
                  </a:solidFill>
                  <a:latin typeface="Georgia" pitchFamily="18" charset="0"/>
                  <a:ea typeface="楷体_GB2312" pitchFamily="49" charset="-122"/>
                </a:rPr>
                <a:t>主键</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0-#ppt_w/2"/>
                                          </p:val>
                                        </p:tav>
                                        <p:tav tm="100000">
                                          <p:val>
                                            <p:strVal val="#ppt_x"/>
                                          </p:val>
                                        </p:tav>
                                      </p:tavLst>
                                    </p:anim>
                                    <p:anim calcmode="lin" valueType="num">
                                      <p:cBhvr additive="base">
                                        <p:cTn id="18" dur="500" fill="hold"/>
                                        <p:tgtEl>
                                          <p:spTgt spid="6"/>
                                        </p:tgtEl>
                                        <p:attrNameLst>
                                          <p:attrName>ppt_y</p:attrName>
                                        </p:attrNameLst>
                                      </p:cBhvr>
                                      <p:tavLst>
                                        <p:tav tm="0">
                                          <p:val>
                                            <p:strVal val="#ppt_y"/>
                                          </p:val>
                                        </p:tav>
                                        <p:tav tm="100000">
                                          <p:val>
                                            <p:strVal val="#ppt_y"/>
                                          </p:val>
                                        </p:tav>
                                      </p:tavLst>
                                    </p:anim>
                                  </p:childTnLst>
                                </p:cTn>
                              </p:par>
                            </p:childTnLst>
                          </p:cTn>
                        </p:par>
                        <p:par>
                          <p:cTn id="19" fill="hold">
                            <p:stCondLst>
                              <p:cond delay="500"/>
                            </p:stCondLst>
                            <p:childTnLst>
                              <p:par>
                                <p:cTn id="20" presetID="2" presetClass="entr" presetSubtype="8"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0-#ppt_w/2"/>
                                          </p:val>
                                        </p:tav>
                                        <p:tav tm="100000">
                                          <p:val>
                                            <p:strVal val="#ppt_x"/>
                                          </p:val>
                                        </p:tav>
                                      </p:tavLst>
                                    </p:anim>
                                    <p:anim calcmode="lin" valueType="num">
                                      <p:cBhvr additive="base">
                                        <p:cTn id="23" dur="500" fill="hold"/>
                                        <p:tgtEl>
                                          <p:spTgt spid="7"/>
                                        </p:tgtEl>
                                        <p:attrNameLst>
                                          <p:attrName>ppt_y</p:attrName>
                                        </p:attrNameLst>
                                      </p:cBhvr>
                                      <p:tavLst>
                                        <p:tav tm="0">
                                          <p:val>
                                            <p:strVal val="#ppt_y"/>
                                          </p:val>
                                        </p:tav>
                                        <p:tav tm="100000">
                                          <p:val>
                                            <p:strVal val="#ppt_y"/>
                                          </p:val>
                                        </p:tav>
                                      </p:tavLst>
                                    </p:anim>
                                  </p:childTnLst>
                                </p:cTn>
                              </p:par>
                            </p:childTnLst>
                          </p:cTn>
                        </p:par>
                        <p:par>
                          <p:cTn id="24" fill="hold">
                            <p:stCondLst>
                              <p:cond delay="1000"/>
                            </p:stCondLst>
                            <p:childTnLst>
                              <p:par>
                                <p:cTn id="25" presetID="2" presetClass="entr" presetSubtype="8" fill="hold" nodeType="after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0-#ppt_w/2"/>
                                          </p:val>
                                        </p:tav>
                                        <p:tav tm="100000">
                                          <p:val>
                                            <p:strVal val="#ppt_x"/>
                                          </p:val>
                                        </p:tav>
                                      </p:tavLst>
                                    </p:anim>
                                    <p:anim calcmode="lin" valueType="num">
                                      <p:cBhvr additive="base">
                                        <p:cTn id="28"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9509760" cy="1325563"/>
          </a:xfrm>
        </p:spPr>
        <p:txBody>
          <a:bodyPr/>
          <a:lstStyle/>
          <a:p>
            <a:r>
              <a:rPr lang="zh-CN" altLang="en-US" dirty="0" smtClean="0"/>
              <a:t>实现数据的完整性</a:t>
            </a:r>
            <a:r>
              <a:rPr lang="en-US" altLang="zh-CN" dirty="0" smtClean="0"/>
              <a:t>—</a:t>
            </a:r>
            <a:r>
              <a:rPr lang="zh-CN" altLang="en-US" dirty="0" smtClean="0"/>
              <a:t>实体完整性</a:t>
            </a:r>
            <a:endParaRPr lang="zh-CN" altLang="en-US" dirty="0"/>
          </a:p>
        </p:txBody>
      </p:sp>
      <p:sp>
        <p:nvSpPr>
          <p:cNvPr id="3" name="内容占位符 2"/>
          <p:cNvSpPr>
            <a:spLocks noGrp="1"/>
          </p:cNvSpPr>
          <p:nvPr>
            <p:ph idx="1"/>
          </p:nvPr>
        </p:nvSpPr>
        <p:spPr/>
        <p:txBody>
          <a:bodyPr/>
          <a:lstStyle/>
          <a:p>
            <a:r>
              <a:rPr lang="zh-CN" altLang="en-US" b="1" dirty="0" smtClean="0">
                <a:latin typeface="Arial Narrow" pitchFamily="34" charset="0"/>
                <a:ea typeface="楷体_GB2312" pitchFamily="49" charset="-122"/>
              </a:rPr>
              <a:t>组合键</a:t>
            </a:r>
            <a:endParaRPr lang="en-US" altLang="zh-CN" b="1" dirty="0" smtClean="0">
              <a:latin typeface="Arial Narrow" pitchFamily="34" charset="0"/>
              <a:ea typeface="楷体_GB2312" pitchFamily="49" charset="-122"/>
            </a:endParaRPr>
          </a:p>
          <a:p>
            <a:endParaRPr lang="zh-CN" altLang="en-US" dirty="0"/>
          </a:p>
        </p:txBody>
      </p:sp>
      <p:graphicFrame>
        <p:nvGraphicFramePr>
          <p:cNvPr id="10" name="Group 3"/>
          <p:cNvGraphicFramePr>
            <a:graphicFrameLocks noGrp="1"/>
          </p:cNvGraphicFramePr>
          <p:nvPr/>
        </p:nvGraphicFramePr>
        <p:xfrm>
          <a:off x="3238480" y="2500306"/>
          <a:ext cx="6604000" cy="1828800"/>
        </p:xfrm>
        <a:graphic>
          <a:graphicData uri="http://schemas.openxmlformats.org/drawingml/2006/table">
            <a:tbl>
              <a:tblPr/>
              <a:tblGrid>
                <a:gridCol w="1651000"/>
                <a:gridCol w="1651000"/>
                <a:gridCol w="1651000"/>
                <a:gridCol w="1651000"/>
              </a:tblGrid>
              <a:tr h="334963">
                <a:tc>
                  <a:txBody>
                    <a:bodyPr/>
                    <a:lstStyle/>
                    <a:p>
                      <a:pPr marL="0" marR="0" lvl="0" indent="0" algn="ctr" defTabSz="914400" rtl="0" eaLnBrk="1" fontAlgn="base" latinLnBrk="0" hangingPunct="1">
                        <a:spcBef>
                          <a:spcPct val="0"/>
                        </a:spcBef>
                        <a:spcAft>
                          <a:spcPct val="0"/>
                        </a:spcAft>
                        <a:buClr>
                          <a:schemeClr val="bg1"/>
                        </a:buClr>
                        <a:buSzPct val="80000"/>
                        <a:buFont typeface="Wingdings" pitchFamily="2" charset="2"/>
                        <a:buNone/>
                      </a:pPr>
                      <a:r>
                        <a:rPr kumimoji="0" lang="zh-CN" altLang="en-US" sz="1800" b="1" i="0" u="none" strike="noStrike" cap="none" normalizeH="0" baseline="0" dirty="0" smtClean="0">
                          <a:ln>
                            <a:noFill/>
                          </a:ln>
                          <a:solidFill>
                            <a:schemeClr val="tx2"/>
                          </a:solidFill>
                          <a:effectLst>
                            <a:outerShdw blurRad="38100" dist="38100" dir="2700000" algn="tl">
                              <a:srgbClr val="000000"/>
                            </a:outerShdw>
                          </a:effectLst>
                          <a:latin typeface="宋体" pitchFamily="2" charset="-122"/>
                          <a:ea typeface="宋体" pitchFamily="2" charset="-122"/>
                        </a:rPr>
                        <a:t>班级</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spcBef>
                          <a:spcPct val="0"/>
                        </a:spcBef>
                        <a:spcAft>
                          <a:spcPct val="0"/>
                        </a:spcAft>
                        <a:buClr>
                          <a:schemeClr val="bg1"/>
                        </a:buClr>
                        <a:buSzPct val="80000"/>
                        <a:buFont typeface="Wingdings" pitchFamily="2" charset="2"/>
                        <a:buNone/>
                      </a:pPr>
                      <a:r>
                        <a:rPr kumimoji="0" lang="zh-CN" altLang="en-US" sz="1800" b="1" i="0" u="none" strike="noStrike" cap="none" normalizeH="0" baseline="0" dirty="0" smtClean="0">
                          <a:ln>
                            <a:noFill/>
                          </a:ln>
                          <a:solidFill>
                            <a:schemeClr val="tx2"/>
                          </a:solidFill>
                          <a:effectLst>
                            <a:outerShdw blurRad="38100" dist="38100" dir="2700000" algn="tl">
                              <a:srgbClr val="000000"/>
                            </a:outerShdw>
                          </a:effectLst>
                          <a:latin typeface="宋体" pitchFamily="2" charset="-122"/>
                          <a:ea typeface="宋体" pitchFamily="2" charset="-122"/>
                        </a:rPr>
                        <a:t>姓名</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spcBef>
                          <a:spcPct val="0"/>
                        </a:spcBef>
                        <a:spcAft>
                          <a:spcPct val="0"/>
                        </a:spcAft>
                        <a:buClr>
                          <a:schemeClr val="bg1"/>
                        </a:buClr>
                        <a:buSzPct val="80000"/>
                        <a:buFont typeface="Wingdings" pitchFamily="2" charset="2"/>
                        <a:buNone/>
                      </a:pPr>
                      <a:r>
                        <a:rPr kumimoji="0" lang="zh-CN" altLang="en-US" sz="1800" b="1" i="0" u="none" strike="noStrike" cap="none" normalizeH="0" baseline="0" smtClean="0">
                          <a:ln>
                            <a:noFill/>
                          </a:ln>
                          <a:solidFill>
                            <a:schemeClr val="tx2"/>
                          </a:solidFill>
                          <a:effectLst>
                            <a:outerShdw blurRad="38100" dist="38100" dir="2700000" algn="tl">
                              <a:srgbClr val="000000"/>
                            </a:outerShdw>
                          </a:effectLst>
                          <a:latin typeface="宋体" pitchFamily="2" charset="-122"/>
                          <a:ea typeface="宋体" pitchFamily="2" charset="-122"/>
                        </a:rPr>
                        <a:t>成绩</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spcBef>
                          <a:spcPct val="0"/>
                        </a:spcBef>
                        <a:spcAft>
                          <a:spcPct val="0"/>
                        </a:spcAft>
                        <a:buClr>
                          <a:schemeClr val="bg1"/>
                        </a:buClr>
                        <a:buSzPct val="80000"/>
                        <a:buFont typeface="Wingdings" pitchFamily="2" charset="2"/>
                        <a:buNone/>
                      </a:pPr>
                      <a:r>
                        <a:rPr kumimoji="0" lang="zh-CN" altLang="en-US" sz="1800" b="1" i="0" u="none" strike="noStrike" cap="none" normalizeH="0" baseline="0" smtClean="0">
                          <a:ln>
                            <a:noFill/>
                          </a:ln>
                          <a:solidFill>
                            <a:schemeClr val="tx2"/>
                          </a:solidFill>
                          <a:effectLst>
                            <a:outerShdw blurRad="38100" dist="38100" dir="2700000" algn="tl">
                              <a:srgbClr val="000000"/>
                            </a:outerShdw>
                          </a:effectLst>
                          <a:latin typeface="宋体" pitchFamily="2" charset="-122"/>
                          <a:ea typeface="宋体" pitchFamily="2" charset="-122"/>
                        </a:rPr>
                        <a:t>趋势</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307975">
                <a:tc>
                  <a:txBody>
                    <a:bodyPr/>
                    <a:lstStyle/>
                    <a:p>
                      <a:pPr marL="0" marR="0" lvl="0" indent="0" algn="l" defTabSz="914400" rtl="0" eaLnBrk="1" fontAlgn="base" latinLnBrk="0" hangingPunct="1">
                        <a:spcBef>
                          <a:spcPct val="0"/>
                        </a:spcBef>
                        <a:spcAft>
                          <a:spcPct val="0"/>
                        </a:spcAft>
                        <a:buClr>
                          <a:schemeClr val="bg1"/>
                        </a:buClr>
                        <a:buSzPct val="80000"/>
                        <a:buFont typeface="Wingdings" pitchFamily="2" charset="2"/>
                        <a:buNone/>
                      </a:pPr>
                      <a:r>
                        <a:rPr kumimoji="0" lang="en-US" altLang="zh-CN" sz="1800" b="1" i="0" u="none" strike="noStrike" cap="none" normalizeH="0" baseline="0" smtClean="0">
                          <a:ln>
                            <a:noFill/>
                          </a:ln>
                          <a:solidFill>
                            <a:schemeClr val="tx2"/>
                          </a:solidFill>
                          <a:effectLst>
                            <a:outerShdw blurRad="38100" dist="38100" dir="2700000" algn="tl">
                              <a:srgbClr val="000000"/>
                            </a:outerShdw>
                          </a:effectLst>
                          <a:latin typeface="宋体" pitchFamily="2" charset="-122"/>
                          <a:ea typeface="宋体" pitchFamily="2" charset="-122"/>
                        </a:rPr>
                        <a:t>S183</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2C8CA"/>
                    </a:solidFill>
                  </a:tcPr>
                </a:tc>
                <a:tc>
                  <a:txBody>
                    <a:bodyPr/>
                    <a:lstStyle/>
                    <a:p>
                      <a:pPr marL="0" marR="0" lvl="0" indent="0" algn="l" defTabSz="914400" rtl="0" eaLnBrk="1" fontAlgn="base" latinLnBrk="0" hangingPunct="1">
                        <a:spcBef>
                          <a:spcPct val="0"/>
                        </a:spcBef>
                        <a:spcAft>
                          <a:spcPct val="0"/>
                        </a:spcAft>
                        <a:buClr>
                          <a:schemeClr val="bg1"/>
                        </a:buClr>
                        <a:buSzPct val="80000"/>
                        <a:buFont typeface="Wingdings" pitchFamily="2" charset="2"/>
                        <a:buNone/>
                      </a:pPr>
                      <a:r>
                        <a:rPr kumimoji="0" lang="zh-CN" altLang="en-US" sz="1800" b="1" i="0" u="none" strike="noStrike" cap="none" normalizeH="0" baseline="0" smtClean="0">
                          <a:ln>
                            <a:noFill/>
                          </a:ln>
                          <a:solidFill>
                            <a:schemeClr val="tx2"/>
                          </a:solidFill>
                          <a:effectLst>
                            <a:outerShdw blurRad="38100" dist="38100" dir="2700000" algn="tl">
                              <a:srgbClr val="000000"/>
                            </a:outerShdw>
                          </a:effectLst>
                          <a:latin typeface="宋体" pitchFamily="2" charset="-122"/>
                          <a:ea typeface="宋体" pitchFamily="2" charset="-122"/>
                        </a:rPr>
                        <a:t>张明</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F9F"/>
                    </a:solidFill>
                  </a:tcPr>
                </a:tc>
                <a:tc>
                  <a:txBody>
                    <a:bodyPr/>
                    <a:lstStyle/>
                    <a:p>
                      <a:pPr marL="0" marR="0" lvl="0" indent="0" algn="l" defTabSz="914400" rtl="0" eaLnBrk="1" fontAlgn="base" latinLnBrk="0" hangingPunct="1">
                        <a:spcBef>
                          <a:spcPct val="0"/>
                        </a:spcBef>
                        <a:spcAft>
                          <a:spcPct val="0"/>
                        </a:spcAft>
                        <a:buClr>
                          <a:schemeClr val="bg1"/>
                        </a:buClr>
                        <a:buSzPct val="80000"/>
                        <a:buFont typeface="Wingdings" pitchFamily="2" charset="2"/>
                        <a:buNone/>
                      </a:pPr>
                      <a:r>
                        <a:rPr kumimoji="0" lang="en-US" altLang="zh-CN" sz="1800" b="1" i="0" u="none" strike="noStrike" cap="none" normalizeH="0" baseline="0" smtClean="0">
                          <a:ln>
                            <a:noFill/>
                          </a:ln>
                          <a:solidFill>
                            <a:schemeClr val="tx2"/>
                          </a:solidFill>
                          <a:effectLst>
                            <a:outerShdw blurRad="38100" dist="38100" dir="2700000" algn="tl">
                              <a:srgbClr val="C0C0C0"/>
                            </a:outerShdw>
                          </a:effectLst>
                          <a:latin typeface="宋体" pitchFamily="2" charset="-122"/>
                          <a:ea typeface="宋体" pitchFamily="2" charset="-122"/>
                        </a:rPr>
                        <a:t>89</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spcBef>
                          <a:spcPct val="0"/>
                        </a:spcBef>
                        <a:spcAft>
                          <a:spcPct val="0"/>
                        </a:spcAft>
                        <a:buClr>
                          <a:schemeClr val="bg1"/>
                        </a:buClr>
                        <a:buSzPct val="80000"/>
                        <a:buFont typeface="Wingdings" pitchFamily="2" charset="2"/>
                        <a:buNone/>
                      </a:pPr>
                      <a:r>
                        <a:rPr kumimoji="0" lang="zh-CN" altLang="en-US" sz="1800" b="1" i="0" u="none" strike="noStrike" cap="none" normalizeH="0" baseline="0" smtClean="0">
                          <a:ln>
                            <a:noFill/>
                          </a:ln>
                          <a:solidFill>
                            <a:schemeClr val="tx2"/>
                          </a:solidFill>
                          <a:effectLst>
                            <a:outerShdw blurRad="38100" dist="38100" dir="2700000" algn="tl">
                              <a:srgbClr val="C0C0C0"/>
                            </a:outerShdw>
                          </a:effectLst>
                          <a:latin typeface="宋体" pitchFamily="2" charset="-122"/>
                          <a:ea typeface="宋体" pitchFamily="2" charset="-122"/>
                        </a:rPr>
                        <a:t>升</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336550">
                <a:tc>
                  <a:txBody>
                    <a:bodyPr/>
                    <a:lstStyle/>
                    <a:p>
                      <a:pPr marL="0" marR="0" lvl="0" indent="0" algn="l" defTabSz="914400" rtl="0" eaLnBrk="1" fontAlgn="base" latinLnBrk="0" hangingPunct="1">
                        <a:spcBef>
                          <a:spcPct val="0"/>
                        </a:spcBef>
                        <a:spcAft>
                          <a:spcPct val="0"/>
                        </a:spcAft>
                        <a:buClr>
                          <a:schemeClr val="bg1"/>
                        </a:buClr>
                        <a:buSzPct val="80000"/>
                        <a:buFont typeface="Wingdings" pitchFamily="2" charset="2"/>
                        <a:buNone/>
                      </a:pPr>
                      <a:r>
                        <a:rPr kumimoji="0" lang="en-US" altLang="zh-CN" sz="1800" b="1" i="0" u="none" strike="noStrike" cap="none" normalizeH="0" baseline="0" smtClean="0">
                          <a:ln>
                            <a:noFill/>
                          </a:ln>
                          <a:solidFill>
                            <a:schemeClr val="tx2"/>
                          </a:solidFill>
                          <a:effectLst>
                            <a:outerShdw blurRad="38100" dist="38100" dir="2700000" algn="tl">
                              <a:srgbClr val="000000"/>
                            </a:outerShdw>
                          </a:effectLst>
                          <a:latin typeface="宋体" pitchFamily="2" charset="-122"/>
                          <a:ea typeface="宋体" pitchFamily="2" charset="-122"/>
                        </a:rPr>
                        <a:t>S183</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0"/>
                        </a:spcBef>
                        <a:spcAft>
                          <a:spcPct val="0"/>
                        </a:spcAft>
                        <a:buClr>
                          <a:schemeClr val="bg1"/>
                        </a:buClr>
                        <a:buSzPct val="80000"/>
                        <a:buFont typeface="Wingdings" pitchFamily="2" charset="2"/>
                        <a:buNone/>
                      </a:pPr>
                      <a:r>
                        <a:rPr kumimoji="0" lang="zh-CN" altLang="en-US" sz="1800" b="1" i="0" u="none" strike="noStrike" cap="none" normalizeH="0" baseline="0" smtClean="0">
                          <a:ln>
                            <a:noFill/>
                          </a:ln>
                          <a:solidFill>
                            <a:schemeClr val="tx2"/>
                          </a:solidFill>
                          <a:effectLst>
                            <a:outerShdw blurRad="38100" dist="38100" dir="2700000" algn="tl">
                              <a:srgbClr val="000000"/>
                            </a:outerShdw>
                          </a:effectLst>
                          <a:latin typeface="宋体" pitchFamily="2" charset="-122"/>
                          <a:ea typeface="宋体" pitchFamily="2" charset="-122"/>
                        </a:rPr>
                        <a:t>王东</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0"/>
                        </a:spcBef>
                        <a:spcAft>
                          <a:spcPct val="0"/>
                        </a:spcAft>
                        <a:buClr>
                          <a:schemeClr val="bg1"/>
                        </a:buClr>
                        <a:buSzPct val="80000"/>
                        <a:buFont typeface="Wingdings" pitchFamily="2" charset="2"/>
                        <a:buNone/>
                      </a:pPr>
                      <a:r>
                        <a:rPr kumimoji="0" lang="en-US" altLang="zh-CN" sz="1800" b="1" i="0" u="none" strike="noStrike" cap="none" normalizeH="0" baseline="0" smtClean="0">
                          <a:ln>
                            <a:noFill/>
                          </a:ln>
                          <a:solidFill>
                            <a:schemeClr val="tx2"/>
                          </a:solidFill>
                          <a:effectLst>
                            <a:outerShdw blurRad="38100" dist="38100" dir="2700000" algn="tl">
                              <a:srgbClr val="000000"/>
                            </a:outerShdw>
                          </a:effectLst>
                          <a:latin typeface="宋体" pitchFamily="2" charset="-122"/>
                          <a:ea typeface="宋体" pitchFamily="2" charset="-122"/>
                        </a:rPr>
                        <a:t>76</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0"/>
                        </a:spcBef>
                        <a:spcAft>
                          <a:spcPct val="0"/>
                        </a:spcAft>
                        <a:buClr>
                          <a:schemeClr val="bg1"/>
                        </a:buClr>
                        <a:buSzPct val="80000"/>
                        <a:buFont typeface="Wingdings" pitchFamily="2" charset="2"/>
                        <a:buNone/>
                      </a:pPr>
                      <a:r>
                        <a:rPr kumimoji="0" lang="zh-CN" altLang="en-US" sz="1800" b="1" i="0" u="none" strike="noStrike" cap="none" normalizeH="0" baseline="0" smtClean="0">
                          <a:ln>
                            <a:noFill/>
                          </a:ln>
                          <a:solidFill>
                            <a:schemeClr val="tx2"/>
                          </a:solidFill>
                          <a:effectLst>
                            <a:outerShdw blurRad="38100" dist="38100" dir="2700000" algn="tl">
                              <a:srgbClr val="000000"/>
                            </a:outerShdw>
                          </a:effectLst>
                          <a:latin typeface="宋体" pitchFamily="2" charset="-122"/>
                          <a:ea typeface="宋体" pitchFamily="2" charset="-122"/>
                        </a:rPr>
                        <a:t>降</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l" defTabSz="914400" rtl="0" eaLnBrk="1" fontAlgn="base" latinLnBrk="0" hangingPunct="1">
                        <a:spcBef>
                          <a:spcPct val="0"/>
                        </a:spcBef>
                        <a:spcAft>
                          <a:spcPct val="0"/>
                        </a:spcAft>
                        <a:buClr>
                          <a:schemeClr val="bg1"/>
                        </a:buClr>
                        <a:buSzPct val="80000"/>
                        <a:buFont typeface="Wingdings" pitchFamily="2" charset="2"/>
                        <a:buNone/>
                      </a:pPr>
                      <a:r>
                        <a:rPr kumimoji="0" lang="en-US" altLang="zh-CN" sz="1800" b="1" i="0" u="none" strike="noStrike" cap="none" normalizeH="0" baseline="0" smtClean="0">
                          <a:ln>
                            <a:noFill/>
                          </a:ln>
                          <a:solidFill>
                            <a:schemeClr val="tx2"/>
                          </a:solidFill>
                          <a:effectLst>
                            <a:outerShdw blurRad="38100" dist="38100" dir="2700000" algn="tl">
                              <a:srgbClr val="000000"/>
                            </a:outerShdw>
                          </a:effectLst>
                          <a:latin typeface="宋体" pitchFamily="2" charset="-122"/>
                          <a:ea typeface="宋体" pitchFamily="2" charset="-122"/>
                        </a:rPr>
                        <a:t>S183</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0"/>
                        </a:spcBef>
                        <a:spcAft>
                          <a:spcPct val="0"/>
                        </a:spcAft>
                        <a:buClr>
                          <a:schemeClr val="bg1"/>
                        </a:buClr>
                        <a:buSzPct val="80000"/>
                        <a:buFont typeface="Wingdings" pitchFamily="2" charset="2"/>
                        <a:buNone/>
                      </a:pPr>
                      <a:r>
                        <a:rPr kumimoji="0" lang="zh-CN" altLang="en-US" sz="1800" b="1" i="0" u="none" strike="noStrike" cap="none" normalizeH="0" baseline="0" smtClean="0">
                          <a:ln>
                            <a:noFill/>
                          </a:ln>
                          <a:solidFill>
                            <a:schemeClr val="tx2"/>
                          </a:solidFill>
                          <a:effectLst>
                            <a:outerShdw blurRad="38100" dist="38100" dir="2700000" algn="tl">
                              <a:srgbClr val="000000"/>
                            </a:outerShdw>
                          </a:effectLst>
                          <a:latin typeface="宋体" pitchFamily="2" charset="-122"/>
                          <a:ea typeface="宋体" pitchFamily="2" charset="-122"/>
                        </a:rPr>
                        <a:t>赵彬</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0"/>
                        </a:spcBef>
                        <a:spcAft>
                          <a:spcPct val="0"/>
                        </a:spcAft>
                        <a:buClr>
                          <a:schemeClr val="bg1"/>
                        </a:buClr>
                        <a:buSzPct val="80000"/>
                        <a:buFont typeface="Wingdings" pitchFamily="2" charset="2"/>
                        <a:buNone/>
                      </a:pPr>
                      <a:r>
                        <a:rPr kumimoji="0" lang="en-US" altLang="zh-CN" sz="1800" b="1" i="0" u="none" strike="noStrike" cap="none" normalizeH="0" baseline="0" smtClean="0">
                          <a:ln>
                            <a:noFill/>
                          </a:ln>
                          <a:solidFill>
                            <a:schemeClr val="tx2"/>
                          </a:solidFill>
                          <a:effectLst>
                            <a:outerShdw blurRad="38100" dist="38100" dir="2700000" algn="tl">
                              <a:srgbClr val="000000"/>
                            </a:outerShdw>
                          </a:effectLst>
                          <a:latin typeface="宋体" pitchFamily="2" charset="-122"/>
                          <a:ea typeface="宋体" pitchFamily="2" charset="-122"/>
                        </a:rPr>
                        <a:t>80</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0"/>
                        </a:spcBef>
                        <a:spcAft>
                          <a:spcPct val="0"/>
                        </a:spcAft>
                        <a:buClr>
                          <a:schemeClr val="bg1"/>
                        </a:buClr>
                        <a:buSzPct val="80000"/>
                        <a:buFont typeface="Wingdings" pitchFamily="2" charset="2"/>
                        <a:buNone/>
                      </a:pPr>
                      <a:r>
                        <a:rPr kumimoji="0" lang="zh-CN" altLang="en-US" sz="1800" b="1" i="0" u="none" strike="noStrike" cap="none" normalizeH="0" baseline="0" smtClean="0">
                          <a:ln>
                            <a:noFill/>
                          </a:ln>
                          <a:solidFill>
                            <a:schemeClr val="tx2"/>
                          </a:solidFill>
                          <a:effectLst>
                            <a:outerShdw blurRad="38100" dist="38100" dir="2700000" algn="tl">
                              <a:srgbClr val="000000"/>
                            </a:outerShdw>
                          </a:effectLst>
                          <a:latin typeface="宋体" pitchFamily="2" charset="-122"/>
                          <a:ea typeface="宋体" pitchFamily="2" charset="-122"/>
                        </a:rPr>
                        <a:t>降</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l" defTabSz="914400" rtl="0" eaLnBrk="1" fontAlgn="base" latinLnBrk="0" hangingPunct="1">
                        <a:spcBef>
                          <a:spcPct val="0"/>
                        </a:spcBef>
                        <a:spcAft>
                          <a:spcPct val="0"/>
                        </a:spcAft>
                        <a:buClr>
                          <a:schemeClr val="bg1"/>
                        </a:buClr>
                        <a:buSzPct val="80000"/>
                        <a:buFont typeface="Wingdings" pitchFamily="2" charset="2"/>
                        <a:buNone/>
                      </a:pPr>
                      <a:r>
                        <a:rPr kumimoji="0" lang="en-US" altLang="zh-CN" sz="1800" b="1" i="0" u="none" strike="noStrike" cap="none" normalizeH="0" baseline="0" smtClean="0">
                          <a:ln>
                            <a:noFill/>
                          </a:ln>
                          <a:solidFill>
                            <a:schemeClr val="tx2"/>
                          </a:solidFill>
                          <a:effectLst>
                            <a:outerShdw blurRad="38100" dist="38100" dir="2700000" algn="tl">
                              <a:srgbClr val="000000"/>
                            </a:outerShdw>
                          </a:effectLst>
                          <a:latin typeface="宋体" pitchFamily="2" charset="-122"/>
                          <a:ea typeface="宋体" pitchFamily="2" charset="-122"/>
                        </a:rPr>
                        <a:t>S184</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2C8CA"/>
                    </a:solidFill>
                  </a:tcPr>
                </a:tc>
                <a:tc>
                  <a:txBody>
                    <a:bodyPr/>
                    <a:lstStyle/>
                    <a:p>
                      <a:pPr marL="0" marR="0" lvl="0" indent="0" algn="l" defTabSz="914400" rtl="0" eaLnBrk="1" fontAlgn="base" latinLnBrk="0" hangingPunct="1">
                        <a:spcBef>
                          <a:spcPct val="0"/>
                        </a:spcBef>
                        <a:spcAft>
                          <a:spcPct val="0"/>
                        </a:spcAft>
                        <a:buClr>
                          <a:schemeClr val="bg1"/>
                        </a:buClr>
                        <a:buSzPct val="80000"/>
                        <a:buFont typeface="Wingdings" pitchFamily="2" charset="2"/>
                        <a:buNone/>
                      </a:pPr>
                      <a:r>
                        <a:rPr kumimoji="0" lang="zh-CN" altLang="en-US" sz="1800" b="1" i="0" u="none" strike="noStrike" cap="none" normalizeH="0" baseline="0" smtClean="0">
                          <a:ln>
                            <a:noFill/>
                          </a:ln>
                          <a:solidFill>
                            <a:schemeClr val="tx2"/>
                          </a:solidFill>
                          <a:effectLst>
                            <a:outerShdw blurRad="38100" dist="38100" dir="2700000" algn="tl">
                              <a:srgbClr val="000000"/>
                            </a:outerShdw>
                          </a:effectLst>
                          <a:latin typeface="宋体" pitchFamily="2" charset="-122"/>
                          <a:ea typeface="宋体" pitchFamily="2" charset="-122"/>
                        </a:rPr>
                        <a:t>张明</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F9F"/>
                    </a:solidFill>
                  </a:tcPr>
                </a:tc>
                <a:tc>
                  <a:txBody>
                    <a:bodyPr/>
                    <a:lstStyle/>
                    <a:p>
                      <a:pPr marL="0" marR="0" lvl="0" indent="0" algn="l" defTabSz="914400" rtl="0" eaLnBrk="1" fontAlgn="base" latinLnBrk="0" hangingPunct="1">
                        <a:spcBef>
                          <a:spcPct val="0"/>
                        </a:spcBef>
                        <a:spcAft>
                          <a:spcPct val="0"/>
                        </a:spcAft>
                        <a:buClr>
                          <a:schemeClr val="bg1"/>
                        </a:buClr>
                        <a:buSzPct val="80000"/>
                        <a:buFont typeface="Wingdings" pitchFamily="2" charset="2"/>
                        <a:buNone/>
                      </a:pPr>
                      <a:r>
                        <a:rPr kumimoji="0" lang="en-US" altLang="zh-CN" sz="1800" b="1" i="0" u="none" strike="noStrike" cap="none" normalizeH="0" baseline="0" smtClean="0">
                          <a:ln>
                            <a:noFill/>
                          </a:ln>
                          <a:solidFill>
                            <a:schemeClr val="tx2"/>
                          </a:solidFill>
                          <a:effectLst>
                            <a:outerShdw blurRad="38100" dist="38100" dir="2700000" algn="tl">
                              <a:srgbClr val="000000"/>
                            </a:outerShdw>
                          </a:effectLst>
                          <a:latin typeface="宋体" pitchFamily="2" charset="-122"/>
                          <a:ea typeface="宋体" pitchFamily="2" charset="-122"/>
                        </a:rPr>
                        <a:t>67</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0"/>
                        </a:spcBef>
                        <a:spcAft>
                          <a:spcPct val="0"/>
                        </a:spcAft>
                        <a:buClr>
                          <a:schemeClr val="bg1"/>
                        </a:buClr>
                        <a:buSzPct val="80000"/>
                        <a:buFont typeface="Wingdings" pitchFamily="2" charset="2"/>
                        <a:buNone/>
                      </a:pPr>
                      <a:r>
                        <a:rPr kumimoji="0" lang="zh-CN" altLang="en-US" sz="1800" b="1" i="0" u="none" strike="noStrike" cap="none" normalizeH="0" baseline="0" smtClean="0">
                          <a:ln>
                            <a:noFill/>
                          </a:ln>
                          <a:solidFill>
                            <a:schemeClr val="tx2"/>
                          </a:solidFill>
                          <a:effectLst>
                            <a:outerShdw blurRad="38100" dist="38100" dir="2700000" algn="tl">
                              <a:srgbClr val="000000"/>
                            </a:outerShdw>
                          </a:effectLst>
                          <a:latin typeface="宋体" pitchFamily="2" charset="-122"/>
                          <a:ea typeface="宋体" pitchFamily="2" charset="-122"/>
                        </a:rPr>
                        <a:t>降</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11" name="Group 41"/>
          <p:cNvGrpSpPr/>
          <p:nvPr/>
        </p:nvGrpSpPr>
        <p:grpSpPr bwMode="auto">
          <a:xfrm>
            <a:off x="3848080" y="4481506"/>
            <a:ext cx="3759200" cy="914400"/>
            <a:chOff x="2688" y="3072"/>
            <a:chExt cx="1776" cy="576"/>
          </a:xfrm>
        </p:grpSpPr>
        <p:sp>
          <p:nvSpPr>
            <p:cNvPr id="12" name="Line 42"/>
            <p:cNvSpPr>
              <a:spLocks noChangeShapeType="1"/>
            </p:cNvSpPr>
            <p:nvPr/>
          </p:nvSpPr>
          <p:spPr bwMode="auto">
            <a:xfrm flipV="1">
              <a:off x="3600" y="3072"/>
              <a:ext cx="192" cy="288"/>
            </a:xfrm>
            <a:prstGeom prst="line">
              <a:avLst/>
            </a:prstGeom>
            <a:noFill/>
            <a:ln w="9525">
              <a:solidFill>
                <a:schemeClr val="tx1"/>
              </a:solidFill>
              <a:round/>
              <a:tailEnd type="triangle" w="med" len="med"/>
            </a:ln>
            <a:effectLst/>
          </p:spPr>
          <p:txBody>
            <a:bodyPr anchor="b"/>
            <a:lstStyle/>
            <a:p>
              <a:endParaRPr lang="zh-CN" altLang="en-US"/>
            </a:p>
          </p:txBody>
        </p:sp>
        <p:sp>
          <p:nvSpPr>
            <p:cNvPr id="13" name="Line 43"/>
            <p:cNvSpPr>
              <a:spLocks noChangeShapeType="1"/>
            </p:cNvSpPr>
            <p:nvPr/>
          </p:nvSpPr>
          <p:spPr bwMode="auto">
            <a:xfrm flipH="1" flipV="1">
              <a:off x="2736" y="3072"/>
              <a:ext cx="288" cy="288"/>
            </a:xfrm>
            <a:prstGeom prst="line">
              <a:avLst/>
            </a:prstGeom>
            <a:noFill/>
            <a:ln w="9525">
              <a:solidFill>
                <a:schemeClr val="tx1"/>
              </a:solidFill>
              <a:round/>
              <a:tailEnd type="triangle" w="med" len="med"/>
            </a:ln>
            <a:effectLst/>
          </p:spPr>
          <p:txBody>
            <a:bodyPr/>
            <a:lstStyle/>
            <a:p>
              <a:endParaRPr lang="zh-CN" altLang="en-US"/>
            </a:p>
          </p:txBody>
        </p:sp>
        <p:sp>
          <p:nvSpPr>
            <p:cNvPr id="14" name="Text Box 44"/>
            <p:cNvSpPr txBox="1">
              <a:spLocks noChangeArrowheads="1"/>
            </p:cNvSpPr>
            <p:nvPr/>
          </p:nvSpPr>
          <p:spPr bwMode="auto">
            <a:xfrm>
              <a:off x="2688" y="3360"/>
              <a:ext cx="1776" cy="288"/>
            </a:xfrm>
            <a:prstGeom prst="rect">
              <a:avLst/>
            </a:prstGeom>
            <a:noFill/>
            <a:ln w="9525">
              <a:noFill/>
              <a:miter lim="800000"/>
            </a:ln>
            <a:effectLst/>
          </p:spPr>
          <p:txBody>
            <a:bodyPr anchor="b">
              <a:spAutoFit/>
            </a:bodyPr>
            <a:lstStyle/>
            <a:p>
              <a:pPr algn="ctr">
                <a:spcBef>
                  <a:spcPct val="50000"/>
                </a:spcBef>
              </a:pPr>
              <a:r>
                <a:rPr lang="zh-CN" altLang="en-US" sz="2400" b="1">
                  <a:solidFill>
                    <a:srgbClr val="FF0000"/>
                  </a:solidFill>
                  <a:latin typeface="Georgia" pitchFamily="18" charset="0"/>
                  <a:ea typeface="楷体_GB2312" pitchFamily="49" charset="-122"/>
                </a:rPr>
                <a:t>组合键（主键）</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9509760" cy="1325563"/>
          </a:xfrm>
        </p:spPr>
        <p:txBody>
          <a:bodyPr/>
          <a:lstStyle/>
          <a:p>
            <a:r>
              <a:rPr lang="zh-CN" altLang="en-US" dirty="0" smtClean="0"/>
              <a:t>实现数据的完整性</a:t>
            </a:r>
            <a:r>
              <a:rPr lang="en-US" altLang="zh-CN" dirty="0" smtClean="0"/>
              <a:t>—</a:t>
            </a:r>
            <a:r>
              <a:rPr lang="zh-CN" altLang="en-US" dirty="0" smtClean="0"/>
              <a:t>实体完整性</a:t>
            </a:r>
            <a:endParaRPr lang="zh-CN" altLang="en-US" dirty="0"/>
          </a:p>
        </p:txBody>
      </p:sp>
      <p:sp>
        <p:nvSpPr>
          <p:cNvPr id="3" name="内容占位符 2"/>
          <p:cNvSpPr>
            <a:spLocks noGrp="1"/>
          </p:cNvSpPr>
          <p:nvPr>
            <p:ph idx="1"/>
          </p:nvPr>
        </p:nvSpPr>
        <p:spPr/>
        <p:txBody>
          <a:bodyPr/>
          <a:lstStyle/>
          <a:p>
            <a:r>
              <a:rPr lang="zh-CN" altLang="en-US" b="1" dirty="0" smtClean="0">
                <a:latin typeface="Arial Narrow" pitchFamily="34" charset="0"/>
                <a:ea typeface="楷体_GB2312" pitchFamily="49" charset="-122"/>
              </a:rPr>
              <a:t>主键非空</a:t>
            </a:r>
            <a:endParaRPr lang="en-US" altLang="zh-CN" b="1" dirty="0" smtClean="0">
              <a:latin typeface="Arial Narrow" pitchFamily="34" charset="0"/>
              <a:ea typeface="楷体_GB2312" pitchFamily="49" charset="-122"/>
            </a:endParaRPr>
          </a:p>
          <a:p>
            <a:endParaRPr lang="zh-CN" altLang="en-US" dirty="0"/>
          </a:p>
        </p:txBody>
      </p:sp>
      <p:graphicFrame>
        <p:nvGraphicFramePr>
          <p:cNvPr id="9" name="Group 3"/>
          <p:cNvGraphicFramePr>
            <a:graphicFrameLocks noGrp="1"/>
          </p:cNvGraphicFramePr>
          <p:nvPr/>
        </p:nvGraphicFramePr>
        <p:xfrm>
          <a:off x="4950424" y="2866066"/>
          <a:ext cx="6604000" cy="1844040"/>
        </p:xfrm>
        <a:graphic>
          <a:graphicData uri="http://schemas.openxmlformats.org/drawingml/2006/table">
            <a:tbl>
              <a:tblPr/>
              <a:tblGrid>
                <a:gridCol w="1651000"/>
                <a:gridCol w="1651000"/>
                <a:gridCol w="1651000"/>
                <a:gridCol w="1651000"/>
              </a:tblGrid>
              <a:tr h="381000">
                <a:tc>
                  <a:txBody>
                    <a:bodyPr/>
                    <a:lstStyle/>
                    <a:p>
                      <a:pPr marL="0" marR="0" lvl="0" indent="0" algn="ctr" defTabSz="914400" rtl="0" eaLnBrk="1" fontAlgn="base" latinLnBrk="0" hangingPunct="1">
                        <a:spcBef>
                          <a:spcPct val="0"/>
                        </a:spcBef>
                        <a:spcAft>
                          <a:spcPct val="0"/>
                        </a:spcAft>
                        <a:buClr>
                          <a:schemeClr val="bg1"/>
                        </a:buClr>
                        <a:buSzPct val="80000"/>
                        <a:buFont typeface="Wingdings" pitchFamily="2" charset="2"/>
                        <a:buNone/>
                      </a:pPr>
                      <a:r>
                        <a:rPr kumimoji="0" lang="en-US" altLang="zh-CN" sz="1800" b="1" i="0" u="none" strike="noStrike" cap="none" normalizeH="0" baseline="0" smtClean="0">
                          <a:ln>
                            <a:noFill/>
                          </a:ln>
                          <a:solidFill>
                            <a:schemeClr val="tx2"/>
                          </a:solidFill>
                          <a:effectLst>
                            <a:outerShdw blurRad="38100" dist="38100" dir="2700000" algn="tl">
                              <a:srgbClr val="000000"/>
                            </a:outerShdw>
                          </a:effectLst>
                          <a:latin typeface="宋体" pitchFamily="2" charset="-122"/>
                          <a:ea typeface="宋体" pitchFamily="2" charset="-122"/>
                        </a:rPr>
                        <a:t> </a:t>
                      </a:r>
                      <a:r>
                        <a:rPr kumimoji="0" lang="zh-CN" altLang="en-US" sz="1800" b="1" i="0" u="none" strike="noStrike" cap="none" normalizeH="0" baseline="0" smtClean="0">
                          <a:ln>
                            <a:noFill/>
                          </a:ln>
                          <a:solidFill>
                            <a:schemeClr val="tx2"/>
                          </a:solidFill>
                          <a:effectLst>
                            <a:outerShdw blurRad="38100" dist="38100" dir="2700000" algn="tl">
                              <a:srgbClr val="000000"/>
                            </a:outerShdw>
                          </a:effectLst>
                          <a:latin typeface="宋体" pitchFamily="2" charset="-122"/>
                          <a:ea typeface="宋体" pitchFamily="2" charset="-122"/>
                        </a:rPr>
                        <a:t>姓名</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spcBef>
                          <a:spcPct val="0"/>
                        </a:spcBef>
                        <a:spcAft>
                          <a:spcPct val="0"/>
                        </a:spcAft>
                        <a:buClr>
                          <a:schemeClr val="bg1"/>
                        </a:buClr>
                        <a:buSzPct val="80000"/>
                        <a:buFont typeface="Wingdings" pitchFamily="2" charset="2"/>
                        <a:buNone/>
                      </a:pPr>
                      <a:r>
                        <a:rPr kumimoji="0" lang="zh-CN" altLang="en-US" sz="1800" b="1" i="0" u="none" strike="noStrike" cap="none" normalizeH="0" baseline="0" smtClean="0">
                          <a:ln>
                            <a:noFill/>
                          </a:ln>
                          <a:solidFill>
                            <a:schemeClr val="tx2"/>
                          </a:solidFill>
                          <a:effectLst>
                            <a:outerShdw blurRad="38100" dist="38100" dir="2700000" algn="tl">
                              <a:srgbClr val="000000"/>
                            </a:outerShdw>
                          </a:effectLst>
                          <a:latin typeface="宋体" pitchFamily="2" charset="-122"/>
                          <a:ea typeface="宋体" pitchFamily="2" charset="-122"/>
                        </a:rPr>
                        <a:t>课程</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spcBef>
                          <a:spcPct val="0"/>
                        </a:spcBef>
                        <a:spcAft>
                          <a:spcPct val="0"/>
                        </a:spcAft>
                        <a:buClr>
                          <a:schemeClr val="bg1"/>
                        </a:buClr>
                        <a:buSzPct val="80000"/>
                        <a:buFont typeface="Wingdings" pitchFamily="2" charset="2"/>
                        <a:buNone/>
                      </a:pPr>
                      <a:r>
                        <a:rPr kumimoji="0" lang="zh-CN" altLang="en-US" sz="1800" b="1" i="0" u="none" strike="noStrike" cap="none" normalizeH="0" baseline="0" smtClean="0">
                          <a:ln>
                            <a:noFill/>
                          </a:ln>
                          <a:solidFill>
                            <a:schemeClr val="tx2"/>
                          </a:solidFill>
                          <a:effectLst>
                            <a:outerShdw blurRad="38100" dist="38100" dir="2700000" algn="tl">
                              <a:srgbClr val="000000"/>
                            </a:outerShdw>
                          </a:effectLst>
                          <a:latin typeface="宋体" pitchFamily="2" charset="-122"/>
                          <a:ea typeface="宋体" pitchFamily="2" charset="-122"/>
                        </a:rPr>
                        <a:t>成绩</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spcBef>
                          <a:spcPct val="0"/>
                        </a:spcBef>
                        <a:spcAft>
                          <a:spcPct val="0"/>
                        </a:spcAft>
                        <a:buClr>
                          <a:schemeClr val="bg1"/>
                        </a:buClr>
                        <a:buSzPct val="80000"/>
                        <a:buFont typeface="Wingdings" pitchFamily="2" charset="2"/>
                        <a:buNone/>
                      </a:pPr>
                      <a:r>
                        <a:rPr kumimoji="0" lang="zh-CN" altLang="en-US" sz="1800" b="1" i="0" u="none" strike="noStrike" cap="none" normalizeH="0" baseline="0" smtClean="0">
                          <a:ln>
                            <a:noFill/>
                          </a:ln>
                          <a:solidFill>
                            <a:schemeClr val="tx2"/>
                          </a:solidFill>
                          <a:effectLst>
                            <a:outerShdw blurRad="38100" dist="38100" dir="2700000" algn="tl">
                              <a:srgbClr val="000000"/>
                            </a:outerShdw>
                          </a:effectLst>
                          <a:latin typeface="宋体" pitchFamily="2" charset="-122"/>
                          <a:ea typeface="宋体" pitchFamily="2" charset="-122"/>
                        </a:rPr>
                        <a:t>趋势</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307975">
                <a:tc>
                  <a:txBody>
                    <a:bodyPr/>
                    <a:lstStyle/>
                    <a:p>
                      <a:pPr marL="0" marR="0" lvl="0" indent="0" algn="l" defTabSz="914400" rtl="0" eaLnBrk="1" fontAlgn="base" latinLnBrk="0" hangingPunct="1">
                        <a:spcBef>
                          <a:spcPct val="0"/>
                        </a:spcBef>
                        <a:spcAft>
                          <a:spcPct val="0"/>
                        </a:spcAft>
                        <a:buClr>
                          <a:schemeClr val="bg1"/>
                        </a:buClr>
                        <a:buSzPct val="80000"/>
                        <a:buFont typeface="Wingdings" pitchFamily="2" charset="2"/>
                        <a:buNone/>
                      </a:pPr>
                      <a:r>
                        <a:rPr kumimoji="0" lang="en-US" altLang="zh-CN" sz="1800" b="1" i="0" u="none" strike="noStrike" cap="none" normalizeH="0" baseline="0" smtClean="0">
                          <a:ln>
                            <a:noFill/>
                          </a:ln>
                          <a:solidFill>
                            <a:schemeClr val="tx2"/>
                          </a:solidFill>
                          <a:effectLst>
                            <a:outerShdw blurRad="38100" dist="38100" dir="2700000" algn="tl">
                              <a:srgbClr val="000000"/>
                            </a:outerShdw>
                          </a:effectLst>
                          <a:latin typeface="宋体" pitchFamily="2" charset="-122"/>
                          <a:ea typeface="宋体" pitchFamily="2" charset="-122"/>
                        </a:rPr>
                        <a:t> </a:t>
                      </a:r>
                      <a:r>
                        <a:rPr kumimoji="0" lang="zh-CN" altLang="en-US" sz="1800" b="1" i="0" u="none" strike="noStrike" cap="none" normalizeH="0" baseline="0" smtClean="0">
                          <a:ln>
                            <a:noFill/>
                          </a:ln>
                          <a:solidFill>
                            <a:schemeClr val="tx2"/>
                          </a:solidFill>
                          <a:effectLst>
                            <a:outerShdw blurRad="38100" dist="38100" dir="2700000" algn="tl">
                              <a:srgbClr val="000000"/>
                            </a:outerShdw>
                          </a:effectLst>
                          <a:latin typeface="宋体" pitchFamily="2" charset="-122"/>
                          <a:ea typeface="宋体" pitchFamily="2" charset="-122"/>
                        </a:rPr>
                        <a:t>张明</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0"/>
                        </a:spcBef>
                        <a:spcAft>
                          <a:spcPct val="0"/>
                        </a:spcAft>
                        <a:buClr>
                          <a:schemeClr val="bg1"/>
                        </a:buClr>
                        <a:buSzPct val="80000"/>
                        <a:buFont typeface="Wingdings" pitchFamily="2" charset="2"/>
                        <a:buNone/>
                      </a:pPr>
                      <a:r>
                        <a:rPr kumimoji="0" lang="zh-CN" altLang="en-US" sz="1800" b="1" i="0" u="none" strike="noStrike" cap="none" normalizeH="0" baseline="0" smtClean="0">
                          <a:ln>
                            <a:noFill/>
                          </a:ln>
                          <a:solidFill>
                            <a:schemeClr val="tx2"/>
                          </a:solidFill>
                          <a:effectLst>
                            <a:outerShdw blurRad="38100" dist="38100" dir="2700000" algn="tl">
                              <a:srgbClr val="C0C0C0"/>
                            </a:outerShdw>
                          </a:effectLst>
                          <a:latin typeface="宋体" pitchFamily="2" charset="-122"/>
                          <a:ea typeface="宋体" pitchFamily="2" charset="-122"/>
                        </a:rPr>
                        <a:t>化学</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spcBef>
                          <a:spcPct val="0"/>
                        </a:spcBef>
                        <a:spcAft>
                          <a:spcPct val="0"/>
                        </a:spcAft>
                        <a:buClr>
                          <a:schemeClr val="bg1"/>
                        </a:buClr>
                        <a:buSzPct val="80000"/>
                        <a:buFont typeface="Wingdings" pitchFamily="2" charset="2"/>
                        <a:buNone/>
                      </a:pPr>
                      <a:r>
                        <a:rPr kumimoji="0" lang="en-US" altLang="zh-CN" sz="1800" b="1" i="0" u="none" strike="noStrike" cap="none" normalizeH="0" baseline="0" smtClean="0">
                          <a:ln>
                            <a:noFill/>
                          </a:ln>
                          <a:solidFill>
                            <a:schemeClr val="tx2"/>
                          </a:solidFill>
                          <a:effectLst>
                            <a:outerShdw blurRad="38100" dist="38100" dir="2700000" algn="tl">
                              <a:srgbClr val="C0C0C0"/>
                            </a:outerShdw>
                          </a:effectLst>
                          <a:latin typeface="宋体" pitchFamily="2" charset="-122"/>
                          <a:ea typeface="宋体" pitchFamily="2" charset="-122"/>
                        </a:rPr>
                        <a:t>89</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spcBef>
                          <a:spcPct val="0"/>
                        </a:spcBef>
                        <a:spcAft>
                          <a:spcPct val="0"/>
                        </a:spcAft>
                        <a:buClr>
                          <a:schemeClr val="bg1"/>
                        </a:buClr>
                        <a:buSzPct val="80000"/>
                        <a:buFont typeface="Wingdings" pitchFamily="2" charset="2"/>
                        <a:buNone/>
                      </a:pPr>
                      <a:r>
                        <a:rPr kumimoji="0" lang="zh-CN" altLang="en-US" sz="1800" b="1" i="0" u="none" strike="noStrike" cap="none" normalizeH="0" baseline="0" smtClean="0">
                          <a:ln>
                            <a:noFill/>
                          </a:ln>
                          <a:solidFill>
                            <a:schemeClr val="tx2"/>
                          </a:solidFill>
                          <a:effectLst>
                            <a:outerShdw blurRad="38100" dist="38100" dir="2700000" algn="tl">
                              <a:srgbClr val="C0C0C0"/>
                            </a:outerShdw>
                          </a:effectLst>
                          <a:latin typeface="宋体" pitchFamily="2" charset="-122"/>
                          <a:ea typeface="宋体" pitchFamily="2" charset="-122"/>
                        </a:rPr>
                        <a:t>升</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330200">
                <a:tc>
                  <a:txBody>
                    <a:bodyPr/>
                    <a:lstStyle/>
                    <a:p>
                      <a:pPr marL="0" marR="0" lvl="0" indent="0" algn="l" defTabSz="914400" rtl="0" eaLnBrk="1" fontAlgn="base" latinLnBrk="0" hangingPunct="1">
                        <a:spcBef>
                          <a:spcPct val="0"/>
                        </a:spcBef>
                        <a:spcAft>
                          <a:spcPct val="0"/>
                        </a:spcAft>
                        <a:buClr>
                          <a:schemeClr val="bg1"/>
                        </a:buClr>
                        <a:buSzPct val="80000"/>
                        <a:buFont typeface="Wingdings" pitchFamily="2" charset="2"/>
                        <a:buNone/>
                      </a:pPr>
                      <a:r>
                        <a:rPr kumimoji="0" lang="en-US" altLang="zh-CN" sz="1800" b="1" i="0" u="none" strike="noStrike" cap="none" normalizeH="0" baseline="0" smtClean="0">
                          <a:ln>
                            <a:noFill/>
                          </a:ln>
                          <a:solidFill>
                            <a:schemeClr val="tx2"/>
                          </a:solidFill>
                          <a:effectLst>
                            <a:outerShdw blurRad="38100" dist="38100" dir="2700000" algn="tl">
                              <a:srgbClr val="000000"/>
                            </a:outerShdw>
                          </a:effectLst>
                          <a:latin typeface="宋体" pitchFamily="2" charset="-122"/>
                          <a:ea typeface="宋体" pitchFamily="2" charset="-122"/>
                        </a:rPr>
                        <a:t> </a:t>
                      </a:r>
                      <a:r>
                        <a:rPr kumimoji="0" lang="zh-CN" altLang="en-US" sz="1800" b="1" i="0" u="none" strike="noStrike" cap="none" normalizeH="0" baseline="0" smtClean="0">
                          <a:ln>
                            <a:noFill/>
                          </a:ln>
                          <a:solidFill>
                            <a:schemeClr val="tx2"/>
                          </a:solidFill>
                          <a:effectLst>
                            <a:outerShdw blurRad="38100" dist="38100" dir="2700000" algn="tl">
                              <a:srgbClr val="000000"/>
                            </a:outerShdw>
                          </a:effectLst>
                          <a:latin typeface="宋体" pitchFamily="2" charset="-122"/>
                          <a:ea typeface="宋体" pitchFamily="2" charset="-122"/>
                        </a:rPr>
                        <a:t>王东</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0"/>
                        </a:spcBef>
                        <a:spcAft>
                          <a:spcPct val="0"/>
                        </a:spcAft>
                        <a:buClr>
                          <a:schemeClr val="bg1"/>
                        </a:buClr>
                        <a:buSzPct val="80000"/>
                        <a:buFont typeface="Wingdings" pitchFamily="2" charset="2"/>
                        <a:buNone/>
                      </a:pPr>
                      <a:r>
                        <a:rPr kumimoji="0" lang="zh-CN" altLang="en-US" sz="1800" b="1" i="0" u="none" strike="noStrike" cap="none" normalizeH="0" baseline="0" smtClean="0">
                          <a:ln>
                            <a:noFill/>
                          </a:ln>
                          <a:solidFill>
                            <a:schemeClr val="tx2"/>
                          </a:solidFill>
                          <a:effectLst>
                            <a:outerShdw blurRad="38100" dist="38100" dir="2700000" algn="tl">
                              <a:srgbClr val="000000"/>
                            </a:outerShdw>
                          </a:effectLst>
                          <a:latin typeface="宋体" pitchFamily="2" charset="-122"/>
                          <a:ea typeface="宋体" pitchFamily="2" charset="-122"/>
                        </a:rPr>
                        <a:t>物理</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0"/>
                        </a:spcBef>
                        <a:spcAft>
                          <a:spcPct val="0"/>
                        </a:spcAft>
                        <a:buClr>
                          <a:schemeClr val="bg1"/>
                        </a:buClr>
                        <a:buSzPct val="80000"/>
                        <a:buFont typeface="Wingdings" pitchFamily="2" charset="2"/>
                        <a:buNone/>
                      </a:pPr>
                      <a:r>
                        <a:rPr kumimoji="0" lang="en-US" altLang="zh-CN" sz="1800" b="1" i="0" u="none" strike="noStrike" cap="none" normalizeH="0" baseline="0" smtClean="0">
                          <a:ln>
                            <a:noFill/>
                          </a:ln>
                          <a:solidFill>
                            <a:schemeClr val="tx2"/>
                          </a:solidFill>
                          <a:effectLst>
                            <a:outerShdw blurRad="38100" dist="38100" dir="2700000" algn="tl">
                              <a:srgbClr val="000000"/>
                            </a:outerShdw>
                          </a:effectLst>
                          <a:latin typeface="宋体" pitchFamily="2" charset="-122"/>
                          <a:ea typeface="宋体" pitchFamily="2" charset="-122"/>
                        </a:rPr>
                        <a:t>76</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0"/>
                        </a:spcBef>
                        <a:spcAft>
                          <a:spcPct val="0"/>
                        </a:spcAft>
                        <a:buClr>
                          <a:schemeClr val="bg1"/>
                        </a:buClr>
                        <a:buSzPct val="80000"/>
                        <a:buFont typeface="Wingdings" pitchFamily="2" charset="2"/>
                        <a:buNone/>
                      </a:pPr>
                      <a:r>
                        <a:rPr kumimoji="0" lang="zh-CN" altLang="en-US" sz="1800" b="1" i="0" u="none" strike="noStrike" cap="none" normalizeH="0" baseline="0" smtClean="0">
                          <a:ln>
                            <a:noFill/>
                          </a:ln>
                          <a:solidFill>
                            <a:schemeClr val="tx2"/>
                          </a:solidFill>
                          <a:effectLst>
                            <a:outerShdw blurRad="38100" dist="38100" dir="2700000" algn="tl">
                              <a:srgbClr val="000000"/>
                            </a:outerShdw>
                          </a:effectLst>
                          <a:latin typeface="宋体" pitchFamily="2" charset="-122"/>
                          <a:ea typeface="宋体" pitchFamily="2" charset="-122"/>
                        </a:rPr>
                        <a:t>降</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8613">
                <a:tc>
                  <a:txBody>
                    <a:bodyPr/>
                    <a:lstStyle/>
                    <a:p>
                      <a:pPr marL="0" marR="0" lvl="0" indent="0" algn="l" defTabSz="914400" rtl="0" eaLnBrk="1" fontAlgn="base" latinLnBrk="0" hangingPunct="1">
                        <a:spcBef>
                          <a:spcPct val="0"/>
                        </a:spcBef>
                        <a:spcAft>
                          <a:spcPct val="0"/>
                        </a:spcAft>
                        <a:buClr>
                          <a:schemeClr val="bg1"/>
                        </a:buClr>
                        <a:buSzPct val="80000"/>
                        <a:buFont typeface="Wingdings" pitchFamily="2" charset="2"/>
                        <a:buNone/>
                      </a:pPr>
                      <a:r>
                        <a:rPr kumimoji="0" lang="en-US" altLang="zh-CN" sz="1800" b="1" i="0" u="none" strike="noStrike" cap="none" normalizeH="0" baseline="0" smtClean="0">
                          <a:ln>
                            <a:noFill/>
                          </a:ln>
                          <a:solidFill>
                            <a:schemeClr val="tx2"/>
                          </a:solidFill>
                          <a:effectLst>
                            <a:outerShdw blurRad="38100" dist="38100" dir="2700000" algn="tl">
                              <a:srgbClr val="000000"/>
                            </a:outerShdw>
                          </a:effectLst>
                          <a:latin typeface="宋体" pitchFamily="2" charset="-122"/>
                          <a:ea typeface="宋体" pitchFamily="2" charset="-122"/>
                        </a:rPr>
                        <a:t> </a:t>
                      </a:r>
                      <a:r>
                        <a:rPr kumimoji="0" lang="zh-CN" altLang="en-US" sz="1800" b="1" i="0" u="none" strike="noStrike" cap="none" normalizeH="0" baseline="0" smtClean="0">
                          <a:ln>
                            <a:noFill/>
                          </a:ln>
                          <a:solidFill>
                            <a:schemeClr val="tx2"/>
                          </a:solidFill>
                          <a:effectLst>
                            <a:outerShdw blurRad="38100" dist="38100" dir="2700000" algn="tl">
                              <a:srgbClr val="000000"/>
                            </a:outerShdw>
                          </a:effectLst>
                          <a:latin typeface="宋体" pitchFamily="2" charset="-122"/>
                          <a:ea typeface="宋体" pitchFamily="2" charset="-122"/>
                        </a:rPr>
                        <a:t>张文武</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0"/>
                        </a:spcBef>
                        <a:spcAft>
                          <a:spcPct val="0"/>
                        </a:spcAft>
                        <a:buClr>
                          <a:schemeClr val="bg1"/>
                        </a:buClr>
                        <a:buSzPct val="80000"/>
                        <a:buFont typeface="Wingdings" pitchFamily="2" charset="2"/>
                        <a:buNone/>
                      </a:pPr>
                      <a:r>
                        <a:rPr kumimoji="0" lang="zh-CN" altLang="en-US" sz="1800" b="1" i="0" u="none" strike="noStrike" cap="none" normalizeH="0" baseline="0" smtClean="0">
                          <a:ln>
                            <a:noFill/>
                          </a:ln>
                          <a:solidFill>
                            <a:schemeClr val="tx2"/>
                          </a:solidFill>
                          <a:effectLst>
                            <a:outerShdw blurRad="38100" dist="38100" dir="2700000" algn="tl">
                              <a:srgbClr val="000000"/>
                            </a:outerShdw>
                          </a:effectLst>
                          <a:latin typeface="宋体" pitchFamily="2" charset="-122"/>
                          <a:ea typeface="宋体" pitchFamily="2" charset="-122"/>
                        </a:rPr>
                        <a:t>历史</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0"/>
                        </a:spcBef>
                        <a:spcAft>
                          <a:spcPct val="0"/>
                        </a:spcAft>
                        <a:buClr>
                          <a:schemeClr val="bg1"/>
                        </a:buClr>
                        <a:buSzPct val="80000"/>
                        <a:buFont typeface="Wingdings" pitchFamily="2" charset="2"/>
                        <a:buNone/>
                      </a:pPr>
                      <a:r>
                        <a:rPr kumimoji="0" lang="en-US" altLang="zh-CN" sz="1800" b="1" i="0" u="none" strike="noStrike" cap="none" normalizeH="0" baseline="0" smtClean="0">
                          <a:ln>
                            <a:noFill/>
                          </a:ln>
                          <a:solidFill>
                            <a:schemeClr val="tx2"/>
                          </a:solidFill>
                          <a:effectLst>
                            <a:outerShdw blurRad="38100" dist="38100" dir="2700000" algn="tl">
                              <a:srgbClr val="000000"/>
                            </a:outerShdw>
                          </a:effectLst>
                          <a:latin typeface="宋体" pitchFamily="2" charset="-122"/>
                          <a:ea typeface="宋体" pitchFamily="2" charset="-122"/>
                        </a:rPr>
                        <a:t>80</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0"/>
                        </a:spcBef>
                        <a:spcAft>
                          <a:spcPct val="0"/>
                        </a:spcAft>
                        <a:buClr>
                          <a:schemeClr val="bg1"/>
                        </a:buClr>
                        <a:buSzPct val="80000"/>
                        <a:buFont typeface="Wingdings" pitchFamily="2" charset="2"/>
                        <a:buNone/>
                      </a:pPr>
                      <a:r>
                        <a:rPr kumimoji="0" lang="zh-CN" altLang="en-US" sz="1800" b="1" i="0" u="none" strike="noStrike" cap="none" normalizeH="0" baseline="0" smtClean="0">
                          <a:ln>
                            <a:noFill/>
                          </a:ln>
                          <a:solidFill>
                            <a:schemeClr val="tx2"/>
                          </a:solidFill>
                          <a:effectLst>
                            <a:outerShdw blurRad="38100" dist="38100" dir="2700000" algn="tl">
                              <a:srgbClr val="000000"/>
                            </a:outerShdw>
                          </a:effectLst>
                          <a:latin typeface="宋体" pitchFamily="2" charset="-122"/>
                          <a:ea typeface="宋体" pitchFamily="2" charset="-122"/>
                        </a:rPr>
                        <a:t>降</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0200">
                <a:tc>
                  <a:txBody>
                    <a:bodyPr/>
                    <a:lstStyle/>
                    <a:p>
                      <a:pPr marL="0" marR="0" lvl="0" indent="0" algn="l" defTabSz="914400" rtl="0" eaLnBrk="1" fontAlgn="base" latinLnBrk="0" hangingPunct="1">
                        <a:spcBef>
                          <a:spcPct val="0"/>
                        </a:spcBef>
                        <a:spcAft>
                          <a:spcPct val="0"/>
                        </a:spcAft>
                        <a:buClr>
                          <a:schemeClr val="bg1"/>
                        </a:buClr>
                        <a:buSzPct val="80000"/>
                        <a:buFont typeface="Wingdings" pitchFamily="2" charset="2"/>
                        <a:buNone/>
                      </a:pPr>
                      <a:r>
                        <a:rPr kumimoji="0" lang="en-US" altLang="zh-CN" sz="1800" b="1" i="0" u="none" strike="noStrike" cap="none" normalizeH="0" baseline="0" smtClean="0">
                          <a:ln>
                            <a:noFill/>
                          </a:ln>
                          <a:solidFill>
                            <a:schemeClr val="tx2"/>
                          </a:solidFill>
                          <a:effectLst>
                            <a:outerShdw blurRad="38100" dist="38100" dir="2700000" algn="tl">
                              <a:srgbClr val="000000"/>
                            </a:outerShdw>
                          </a:effectLst>
                          <a:latin typeface="宋体" pitchFamily="2" charset="-122"/>
                          <a:ea typeface="宋体" pitchFamily="2" charset="-122"/>
                        </a:rPr>
                        <a:t> </a:t>
                      </a:r>
                      <a:r>
                        <a:rPr kumimoji="0" lang="zh-CN" altLang="en-US" sz="1800" b="1" i="0" u="none" strike="noStrike" cap="none" normalizeH="0" baseline="0" smtClean="0">
                          <a:ln>
                            <a:noFill/>
                          </a:ln>
                          <a:solidFill>
                            <a:schemeClr val="tx2"/>
                          </a:solidFill>
                          <a:effectLst>
                            <a:outerShdw blurRad="38100" dist="38100" dir="2700000" algn="tl">
                              <a:srgbClr val="000000"/>
                            </a:outerShdw>
                          </a:effectLst>
                          <a:latin typeface="宋体" pitchFamily="2" charset="-122"/>
                          <a:ea typeface="宋体" pitchFamily="2" charset="-122"/>
                        </a:rPr>
                        <a:t>赵彬</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0"/>
                        </a:spcBef>
                        <a:spcAft>
                          <a:spcPct val="0"/>
                        </a:spcAft>
                        <a:buClr>
                          <a:schemeClr val="bg1"/>
                        </a:buClr>
                        <a:buSzPct val="80000"/>
                        <a:buFont typeface="Wingdings" pitchFamily="2" charset="2"/>
                        <a:buNone/>
                      </a:pPr>
                      <a:r>
                        <a:rPr kumimoji="0" lang="zh-CN" altLang="en-US" sz="1800" b="1" i="0" u="none" strike="noStrike" cap="none" normalizeH="0" baseline="0" smtClean="0">
                          <a:ln>
                            <a:noFill/>
                          </a:ln>
                          <a:solidFill>
                            <a:schemeClr val="tx2"/>
                          </a:solidFill>
                          <a:effectLst>
                            <a:outerShdw blurRad="38100" dist="38100" dir="2700000" algn="tl">
                              <a:srgbClr val="000000"/>
                            </a:outerShdw>
                          </a:effectLst>
                          <a:latin typeface="宋体" pitchFamily="2" charset="-122"/>
                          <a:ea typeface="宋体" pitchFamily="2" charset="-122"/>
                        </a:rPr>
                        <a:t>物理</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0"/>
                        </a:spcBef>
                        <a:spcAft>
                          <a:spcPct val="0"/>
                        </a:spcAft>
                        <a:buClr>
                          <a:schemeClr val="bg1"/>
                        </a:buClr>
                        <a:buSzPct val="80000"/>
                        <a:buFont typeface="Wingdings" pitchFamily="2" charset="2"/>
                        <a:buNone/>
                      </a:pPr>
                      <a:r>
                        <a:rPr kumimoji="0" lang="en-US" altLang="zh-CN" sz="1800" b="1" i="0" u="none" strike="noStrike" cap="none" normalizeH="0" baseline="0" smtClean="0">
                          <a:ln>
                            <a:noFill/>
                          </a:ln>
                          <a:solidFill>
                            <a:schemeClr val="tx2"/>
                          </a:solidFill>
                          <a:effectLst>
                            <a:outerShdw blurRad="38100" dist="38100" dir="2700000" algn="tl">
                              <a:srgbClr val="000000"/>
                            </a:outerShdw>
                          </a:effectLst>
                          <a:latin typeface="宋体" pitchFamily="2" charset="-122"/>
                          <a:ea typeface="宋体" pitchFamily="2" charset="-122"/>
                        </a:rPr>
                        <a:t>67</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0"/>
                        </a:spcBef>
                        <a:spcAft>
                          <a:spcPct val="0"/>
                        </a:spcAft>
                        <a:buClr>
                          <a:schemeClr val="bg1"/>
                        </a:buClr>
                        <a:buSzPct val="80000"/>
                        <a:buFont typeface="Wingdings" pitchFamily="2" charset="2"/>
                        <a:buNone/>
                      </a:pPr>
                      <a:r>
                        <a:rPr kumimoji="0" lang="zh-CN" altLang="en-US" sz="1800" b="1" i="0" u="none" strike="noStrike" cap="none" normalizeH="0" baseline="0" smtClean="0">
                          <a:ln>
                            <a:noFill/>
                          </a:ln>
                          <a:solidFill>
                            <a:schemeClr val="tx2"/>
                          </a:solidFill>
                          <a:effectLst>
                            <a:outerShdw blurRad="38100" dist="38100" dir="2700000" algn="tl">
                              <a:srgbClr val="000000"/>
                            </a:outerShdw>
                          </a:effectLst>
                          <a:latin typeface="宋体" pitchFamily="2" charset="-122"/>
                          <a:ea typeface="宋体" pitchFamily="2" charset="-122"/>
                        </a:rPr>
                        <a:t>降</a:t>
                      </a:r>
                    </a:p>
                  </a:txBody>
                  <a:tcPr marL="121920" marR="1219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1" name="Group 35"/>
          <p:cNvGraphicFramePr>
            <a:graphicFrameLocks noGrp="1"/>
          </p:cNvGraphicFramePr>
          <p:nvPr/>
        </p:nvGraphicFramePr>
        <p:xfrm>
          <a:off x="3324824" y="2866066"/>
          <a:ext cx="1651000" cy="1976440"/>
        </p:xfrm>
        <a:graphic>
          <a:graphicData uri="http://schemas.openxmlformats.org/drawingml/2006/table">
            <a:tbl>
              <a:tblPr/>
              <a:tblGrid>
                <a:gridCol w="1651000"/>
              </a:tblGrid>
              <a:tr h="395288">
                <a:tc>
                  <a:txBody>
                    <a:bodyPr/>
                    <a:lstStyle/>
                    <a:p>
                      <a:pPr marL="0" marR="0" lvl="0" indent="0" algn="ctr" defTabSz="914400" rtl="0" eaLnBrk="1" fontAlgn="base" latinLnBrk="0" hangingPunct="1">
                        <a:spcBef>
                          <a:spcPct val="0"/>
                        </a:spcBef>
                        <a:spcAft>
                          <a:spcPct val="0"/>
                        </a:spcAft>
                        <a:buClr>
                          <a:schemeClr val="bg1"/>
                        </a:buClr>
                        <a:buSzPct val="80000"/>
                        <a:buFont typeface="Wingdings" pitchFamily="2" charset="2"/>
                        <a:buNone/>
                      </a:pPr>
                      <a:r>
                        <a:rPr kumimoji="0" lang="zh-CN" altLang="en-US" sz="1800" b="1" i="0" u="none" strike="noStrike" cap="none" normalizeH="0" baseline="0" smtClean="0">
                          <a:ln>
                            <a:noFill/>
                          </a:ln>
                          <a:solidFill>
                            <a:schemeClr val="tx2"/>
                          </a:solidFill>
                          <a:effectLst>
                            <a:outerShdw blurRad="38100" dist="38100" dir="2700000" algn="tl">
                              <a:srgbClr val="000000"/>
                            </a:outerShdw>
                          </a:effectLst>
                          <a:latin typeface="宋体" pitchFamily="2" charset="-122"/>
                          <a:ea typeface="宋体" pitchFamily="2" charset="-122"/>
                        </a:rPr>
                        <a:t>学号</a:t>
                      </a:r>
                    </a:p>
                  </a:txBody>
                  <a:tcPr marL="121920" marR="1219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5288">
                <a:tc>
                  <a:txBody>
                    <a:bodyPr/>
                    <a:lstStyle/>
                    <a:p>
                      <a:pPr marL="0" marR="0" lvl="0" indent="0" algn="l" defTabSz="914400" rtl="0" eaLnBrk="1" fontAlgn="base" latinLnBrk="0" hangingPunct="1">
                        <a:spcBef>
                          <a:spcPct val="0"/>
                        </a:spcBef>
                        <a:spcAft>
                          <a:spcPct val="0"/>
                        </a:spcAft>
                        <a:buClr>
                          <a:schemeClr val="bg1"/>
                        </a:buClr>
                        <a:buSzPct val="80000"/>
                        <a:buFont typeface="Wingdings" pitchFamily="2" charset="2"/>
                        <a:buNone/>
                      </a:pPr>
                      <a:r>
                        <a:rPr kumimoji="0" lang="en-US" altLang="zh-CN" sz="1800" b="1" i="0" u="none" strike="noStrike" cap="none" normalizeH="0" baseline="0" smtClean="0">
                          <a:ln>
                            <a:noFill/>
                          </a:ln>
                          <a:solidFill>
                            <a:schemeClr val="tx2"/>
                          </a:solidFill>
                          <a:effectLst>
                            <a:outerShdw blurRad="38100" dist="38100" dir="2700000" algn="tl">
                              <a:srgbClr val="000000"/>
                            </a:outerShdw>
                          </a:effectLst>
                          <a:latin typeface="宋体" pitchFamily="2" charset="-122"/>
                          <a:ea typeface="宋体" pitchFamily="2" charset="-122"/>
                        </a:rPr>
                        <a:t>001</a:t>
                      </a:r>
                    </a:p>
                  </a:txBody>
                  <a:tcPr marL="121920" marR="1219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5288">
                <a:tc>
                  <a:txBody>
                    <a:bodyPr/>
                    <a:lstStyle/>
                    <a:p>
                      <a:pPr marL="0" marR="0" lvl="0" indent="0" algn="l" defTabSz="914400" rtl="0" eaLnBrk="1" fontAlgn="base" latinLnBrk="0" hangingPunct="1">
                        <a:spcBef>
                          <a:spcPct val="0"/>
                        </a:spcBef>
                        <a:spcAft>
                          <a:spcPct val="0"/>
                        </a:spcAft>
                        <a:buClr>
                          <a:schemeClr val="bg1"/>
                        </a:buClr>
                        <a:buSzPct val="80000"/>
                        <a:buFont typeface="Wingdings" pitchFamily="2" charset="2"/>
                        <a:buNone/>
                      </a:pPr>
                      <a:r>
                        <a:rPr kumimoji="0" lang="en-US" altLang="zh-CN" sz="1800" b="1" i="0" u="none" strike="noStrike" cap="none" normalizeH="0" baseline="0" smtClean="0">
                          <a:ln>
                            <a:noFill/>
                          </a:ln>
                          <a:solidFill>
                            <a:schemeClr val="tx2"/>
                          </a:solidFill>
                          <a:effectLst>
                            <a:outerShdw blurRad="38100" dist="38100" dir="2700000" algn="tl">
                              <a:srgbClr val="000000"/>
                            </a:outerShdw>
                          </a:effectLst>
                          <a:latin typeface="宋体" pitchFamily="2" charset="-122"/>
                          <a:ea typeface="宋体" pitchFamily="2" charset="-122"/>
                        </a:rPr>
                        <a:t>002</a:t>
                      </a:r>
                    </a:p>
                  </a:txBody>
                  <a:tcPr marL="121920" marR="1219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F9F"/>
                    </a:solidFill>
                  </a:tcPr>
                </a:tc>
              </a:tr>
              <a:tr h="395288">
                <a:tc>
                  <a:txBody>
                    <a:bodyPr/>
                    <a:lstStyle/>
                    <a:p>
                      <a:pPr marL="0" marR="0" lvl="0" indent="0" algn="l" defTabSz="914400" rtl="0" eaLnBrk="1" fontAlgn="base" latinLnBrk="0" hangingPunct="1">
                        <a:spcBef>
                          <a:spcPct val="0"/>
                        </a:spcBef>
                        <a:spcAft>
                          <a:spcPct val="0"/>
                        </a:spcAft>
                        <a:buClr>
                          <a:schemeClr val="bg1"/>
                        </a:buClr>
                        <a:buSzPct val="80000"/>
                        <a:buFont typeface="Wingdings" pitchFamily="2" charset="2"/>
                        <a:buNone/>
                      </a:pPr>
                      <a:endParaRPr kumimoji="0" lang="zh-CN" altLang="zh-CN" sz="1800" b="1" i="0" u="none" strike="noStrike" cap="none" normalizeH="0" baseline="0" smtClean="0">
                        <a:ln>
                          <a:noFill/>
                        </a:ln>
                        <a:solidFill>
                          <a:schemeClr val="tx2"/>
                        </a:solidFill>
                        <a:effectLst>
                          <a:outerShdw blurRad="38100" dist="38100" dir="2700000" algn="tl">
                            <a:srgbClr val="000000"/>
                          </a:outerShdw>
                        </a:effectLst>
                        <a:latin typeface="宋体" pitchFamily="2" charset="-122"/>
                        <a:ea typeface="宋体" pitchFamily="2" charset="-122"/>
                      </a:endParaRPr>
                    </a:p>
                  </a:txBody>
                  <a:tcPr marL="121920" marR="1219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F9F"/>
                    </a:solidFill>
                  </a:tcPr>
                </a:tc>
              </a:tr>
              <a:tr h="395288">
                <a:tc>
                  <a:txBody>
                    <a:bodyPr/>
                    <a:lstStyle/>
                    <a:p>
                      <a:pPr marL="0" marR="0" lvl="0" indent="0" algn="l" defTabSz="914400" rtl="0" eaLnBrk="1" fontAlgn="base" latinLnBrk="0" hangingPunct="1">
                        <a:spcBef>
                          <a:spcPct val="0"/>
                        </a:spcBef>
                        <a:spcAft>
                          <a:spcPct val="0"/>
                        </a:spcAft>
                        <a:buClr>
                          <a:schemeClr val="bg1"/>
                        </a:buClr>
                        <a:buSzPct val="80000"/>
                        <a:buFont typeface="Wingdings" pitchFamily="2" charset="2"/>
                        <a:buNone/>
                      </a:pPr>
                      <a:r>
                        <a:rPr kumimoji="0" lang="en-US" altLang="zh-CN" sz="1800" b="1" i="0" u="none" strike="noStrike" cap="none" normalizeH="0" baseline="0" smtClean="0">
                          <a:ln>
                            <a:noFill/>
                          </a:ln>
                          <a:solidFill>
                            <a:schemeClr val="tx2"/>
                          </a:solidFill>
                          <a:effectLst>
                            <a:outerShdw blurRad="38100" dist="38100" dir="2700000" algn="tl">
                              <a:srgbClr val="000000"/>
                            </a:outerShdw>
                          </a:effectLst>
                          <a:latin typeface="宋体" pitchFamily="2" charset="-122"/>
                          <a:ea typeface="宋体" pitchFamily="2" charset="-122"/>
                        </a:rPr>
                        <a:t>004</a:t>
                      </a:r>
                    </a:p>
                  </a:txBody>
                  <a:tcPr marL="121920" marR="1219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15" name="Group 50"/>
          <p:cNvGrpSpPr/>
          <p:nvPr/>
        </p:nvGrpSpPr>
        <p:grpSpPr bwMode="auto">
          <a:xfrm>
            <a:off x="1089624" y="4009066"/>
            <a:ext cx="5283200" cy="1524000"/>
            <a:chOff x="576" y="2544"/>
            <a:chExt cx="2496" cy="960"/>
          </a:xfrm>
        </p:grpSpPr>
        <p:sp>
          <p:nvSpPr>
            <p:cNvPr id="16" name="Text Box 51"/>
            <p:cNvSpPr txBox="1">
              <a:spLocks noChangeArrowheads="1"/>
            </p:cNvSpPr>
            <p:nvPr/>
          </p:nvSpPr>
          <p:spPr bwMode="auto">
            <a:xfrm>
              <a:off x="576" y="3216"/>
              <a:ext cx="2496" cy="288"/>
            </a:xfrm>
            <a:prstGeom prst="rect">
              <a:avLst/>
            </a:prstGeom>
            <a:noFill/>
            <a:ln w="9525">
              <a:noFill/>
              <a:miter lim="800000"/>
            </a:ln>
            <a:effectLst/>
          </p:spPr>
          <p:txBody>
            <a:bodyPr anchor="b">
              <a:spAutoFit/>
            </a:bodyPr>
            <a:lstStyle/>
            <a:p>
              <a:pPr>
                <a:spcBef>
                  <a:spcPct val="50000"/>
                </a:spcBef>
              </a:pPr>
              <a:r>
                <a:rPr lang="zh-CN" altLang="en-US" sz="2400" b="1">
                  <a:solidFill>
                    <a:srgbClr val="FF0000"/>
                  </a:solidFill>
                  <a:latin typeface="Georgia" pitchFamily="18" charset="0"/>
                  <a:ea typeface="楷体_GB2312" pitchFamily="49" charset="-122"/>
                </a:rPr>
                <a:t>主键为空，失去实体完整性</a:t>
              </a:r>
            </a:p>
          </p:txBody>
        </p:sp>
        <p:sp>
          <p:nvSpPr>
            <p:cNvPr id="17" name="Oval 52"/>
            <p:cNvSpPr>
              <a:spLocks noChangeArrowheads="1"/>
            </p:cNvSpPr>
            <p:nvPr/>
          </p:nvSpPr>
          <p:spPr bwMode="auto">
            <a:xfrm>
              <a:off x="1680" y="2544"/>
              <a:ext cx="672" cy="288"/>
            </a:xfrm>
            <a:prstGeom prst="ellipse">
              <a:avLst/>
            </a:prstGeom>
            <a:noFill/>
            <a:ln w="9525">
              <a:solidFill>
                <a:srgbClr val="FF3300"/>
              </a:solidFill>
              <a:round/>
            </a:ln>
            <a:effectLst/>
          </p:spPr>
          <p:txBody>
            <a:bodyPr wrap="none" anchor="ctr"/>
            <a:lstStyle/>
            <a:p>
              <a:pPr algn="ctr"/>
              <a:endParaRPr kumimoji="1" lang="zh-CN" altLang="zh-CN" sz="1400">
                <a:solidFill>
                  <a:srgbClr val="FF3300"/>
                </a:solidFill>
                <a:latin typeface="Times New Roman" pitchFamily="18" charset="0"/>
              </a:endParaRPr>
            </a:p>
          </p:txBody>
        </p:sp>
        <p:sp>
          <p:nvSpPr>
            <p:cNvPr id="18" name="Line 53"/>
            <p:cNvSpPr>
              <a:spLocks noChangeShapeType="1"/>
            </p:cNvSpPr>
            <p:nvPr/>
          </p:nvSpPr>
          <p:spPr bwMode="auto">
            <a:xfrm flipV="1">
              <a:off x="1056" y="2736"/>
              <a:ext cx="672" cy="480"/>
            </a:xfrm>
            <a:prstGeom prst="line">
              <a:avLst/>
            </a:prstGeom>
            <a:noFill/>
            <a:ln w="9525">
              <a:solidFill>
                <a:schemeClr val="tx1"/>
              </a:solidFill>
              <a:round/>
              <a:tailEnd type="triangle" w="med" len="med"/>
            </a:ln>
            <a:effectLst/>
          </p:spPr>
          <p:txBody>
            <a:bodyPr anchor="b"/>
            <a:lstStyle/>
            <a:p>
              <a:endParaRPr lang="zh-CN" altLang="en-US"/>
            </a:p>
          </p:txBody>
        </p:sp>
      </p:grpSp>
      <p:grpSp>
        <p:nvGrpSpPr>
          <p:cNvPr id="19" name="Group 54"/>
          <p:cNvGrpSpPr/>
          <p:nvPr/>
        </p:nvGrpSpPr>
        <p:grpSpPr bwMode="auto">
          <a:xfrm>
            <a:off x="1089624" y="2866067"/>
            <a:ext cx="3759200" cy="1146175"/>
            <a:chOff x="576" y="1824"/>
            <a:chExt cx="1776" cy="722"/>
          </a:xfrm>
        </p:grpSpPr>
        <p:sp>
          <p:nvSpPr>
            <p:cNvPr id="20" name="Line 55"/>
            <p:cNvSpPr>
              <a:spLocks noChangeShapeType="1"/>
            </p:cNvSpPr>
            <p:nvPr/>
          </p:nvSpPr>
          <p:spPr bwMode="auto">
            <a:xfrm flipV="1">
              <a:off x="1056" y="1968"/>
              <a:ext cx="672" cy="384"/>
            </a:xfrm>
            <a:prstGeom prst="line">
              <a:avLst/>
            </a:prstGeom>
            <a:noFill/>
            <a:ln w="9525">
              <a:solidFill>
                <a:schemeClr val="tx1"/>
              </a:solidFill>
              <a:round/>
              <a:tailEnd type="triangle" w="med" len="med"/>
            </a:ln>
            <a:effectLst/>
          </p:spPr>
          <p:txBody>
            <a:bodyPr anchor="b"/>
            <a:lstStyle/>
            <a:p>
              <a:endParaRPr lang="zh-CN" altLang="en-US"/>
            </a:p>
          </p:txBody>
        </p:sp>
        <p:sp>
          <p:nvSpPr>
            <p:cNvPr id="21" name="Oval 56"/>
            <p:cNvSpPr>
              <a:spLocks noChangeArrowheads="1"/>
            </p:cNvSpPr>
            <p:nvPr/>
          </p:nvSpPr>
          <p:spPr bwMode="auto">
            <a:xfrm>
              <a:off x="1680" y="1824"/>
              <a:ext cx="672" cy="288"/>
            </a:xfrm>
            <a:prstGeom prst="ellipse">
              <a:avLst/>
            </a:prstGeom>
            <a:noFill/>
            <a:ln w="9525">
              <a:solidFill>
                <a:srgbClr val="FF3300"/>
              </a:solidFill>
              <a:round/>
            </a:ln>
            <a:effectLst/>
          </p:spPr>
          <p:txBody>
            <a:bodyPr wrap="none" anchor="ctr"/>
            <a:lstStyle/>
            <a:p>
              <a:pPr algn="ctr"/>
              <a:endParaRPr kumimoji="1" lang="zh-CN" altLang="zh-CN" sz="1400">
                <a:solidFill>
                  <a:srgbClr val="FF3300"/>
                </a:solidFill>
                <a:latin typeface="Times New Roman" pitchFamily="18" charset="0"/>
              </a:endParaRPr>
            </a:p>
          </p:txBody>
        </p:sp>
        <p:sp>
          <p:nvSpPr>
            <p:cNvPr id="22" name="Text Box 57"/>
            <p:cNvSpPr txBox="1">
              <a:spLocks noChangeArrowheads="1"/>
            </p:cNvSpPr>
            <p:nvPr/>
          </p:nvSpPr>
          <p:spPr bwMode="auto">
            <a:xfrm>
              <a:off x="576" y="2304"/>
              <a:ext cx="720" cy="242"/>
            </a:xfrm>
            <a:prstGeom prst="rect">
              <a:avLst/>
            </a:prstGeom>
            <a:noFill/>
            <a:ln w="9525">
              <a:noFill/>
              <a:miter lim="800000"/>
            </a:ln>
            <a:effectLst/>
          </p:spPr>
          <p:txBody>
            <a:bodyPr>
              <a:spAutoFit/>
            </a:bodyPr>
            <a:lstStyle/>
            <a:p>
              <a:pPr>
                <a:lnSpc>
                  <a:spcPct val="80000"/>
                </a:lnSpc>
                <a:spcBef>
                  <a:spcPct val="50000"/>
                </a:spcBef>
              </a:pPr>
              <a:r>
                <a:rPr lang="zh-CN" altLang="en-US" sz="2400" b="1">
                  <a:solidFill>
                    <a:srgbClr val="FF0000"/>
                  </a:solidFill>
                  <a:ea typeface="楷体_GB2312" pitchFamily="49" charset="-122"/>
                </a:rPr>
                <a:t>主键</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additive="base">
                                        <p:cTn id="12" dur="500" fill="hold"/>
                                        <p:tgtEl>
                                          <p:spTgt spid="19"/>
                                        </p:tgtEl>
                                        <p:attrNameLst>
                                          <p:attrName>ppt_x</p:attrName>
                                        </p:attrNameLst>
                                      </p:cBhvr>
                                      <p:tavLst>
                                        <p:tav tm="0">
                                          <p:val>
                                            <p:strVal val="#ppt_x"/>
                                          </p:val>
                                        </p:tav>
                                        <p:tav tm="100000">
                                          <p:val>
                                            <p:strVal val="#ppt_x"/>
                                          </p:val>
                                        </p:tav>
                                      </p:tavLst>
                                    </p:anim>
                                    <p:anim calcmode="lin" valueType="num">
                                      <p:cBhvr additive="base">
                                        <p:cTn id="13" dur="500" fill="hold"/>
                                        <p:tgtEl>
                                          <p:spTgt spid="19"/>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ppt_x"/>
                                          </p:val>
                                        </p:tav>
                                        <p:tav tm="100000">
                                          <p:val>
                                            <p:strVal val="#ppt_x"/>
                                          </p:val>
                                        </p:tav>
                                      </p:tavLst>
                                    </p:anim>
                                    <p:anim calcmode="lin" valueType="num">
                                      <p:cBhvr additive="base">
                                        <p:cTn id="1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9509760" cy="1325563"/>
          </a:xfrm>
        </p:spPr>
        <p:txBody>
          <a:bodyPr/>
          <a:lstStyle/>
          <a:p>
            <a:r>
              <a:rPr lang="zh-CN" altLang="en-US" dirty="0" smtClean="0"/>
              <a:t>实现数据的完整性</a:t>
            </a:r>
            <a:r>
              <a:rPr lang="en-US" altLang="zh-CN" dirty="0" smtClean="0"/>
              <a:t>—</a:t>
            </a:r>
            <a:r>
              <a:rPr lang="zh-CN" altLang="en-US" dirty="0" smtClean="0"/>
              <a:t>引用完整性 </a:t>
            </a:r>
            <a:endParaRPr lang="zh-CN" altLang="en-US" dirty="0"/>
          </a:p>
        </p:txBody>
      </p:sp>
      <p:sp>
        <p:nvSpPr>
          <p:cNvPr id="3" name="内容占位符 2"/>
          <p:cNvSpPr>
            <a:spLocks noGrp="1"/>
          </p:cNvSpPr>
          <p:nvPr>
            <p:ph idx="1"/>
          </p:nvPr>
        </p:nvSpPr>
        <p:spPr/>
        <p:txBody>
          <a:bodyPr/>
          <a:lstStyle/>
          <a:p>
            <a:r>
              <a:rPr lang="zh-CN" altLang="en-US" b="1" dirty="0" smtClean="0">
                <a:latin typeface="Arial Narrow" pitchFamily="34" charset="0"/>
                <a:ea typeface="楷体_GB2312" pitchFamily="49" charset="-122"/>
              </a:rPr>
              <a:t>外键</a:t>
            </a:r>
            <a:endParaRPr lang="en-US" altLang="zh-CN" b="1" dirty="0" smtClean="0">
              <a:latin typeface="Arial Narrow" pitchFamily="34" charset="0"/>
              <a:ea typeface="楷体_GB2312" pitchFamily="49" charset="-122"/>
            </a:endParaRPr>
          </a:p>
          <a:p>
            <a:endParaRPr lang="zh-CN" altLang="en-US" dirty="0"/>
          </a:p>
        </p:txBody>
      </p:sp>
      <p:graphicFrame>
        <p:nvGraphicFramePr>
          <p:cNvPr id="14" name="Group 66"/>
          <p:cNvGraphicFramePr/>
          <p:nvPr/>
        </p:nvGraphicFramePr>
        <p:xfrm>
          <a:off x="1828800" y="2624126"/>
          <a:ext cx="3945466" cy="3224216"/>
        </p:xfrm>
        <a:graphic>
          <a:graphicData uri="http://schemas.openxmlformats.org/drawingml/2006/table">
            <a:tbl>
              <a:tblPr/>
              <a:tblGrid>
                <a:gridCol w="1972733"/>
                <a:gridCol w="1972733"/>
              </a:tblGrid>
              <a:tr h="457200">
                <a:tc>
                  <a:txBody>
                    <a:bodyPr/>
                    <a:lstStyle/>
                    <a:p>
                      <a:pPr marL="342900" marR="0" lvl="0" indent="-342900" algn="ctr" defTabSz="914400" rtl="0" eaLnBrk="1" fontAlgn="base" latinLnBrk="0" hangingPunct="1">
                        <a:spcBef>
                          <a:spcPct val="0"/>
                        </a:spcBef>
                        <a:spcAft>
                          <a:spcPct val="0"/>
                        </a:spcAft>
                        <a:buClr>
                          <a:schemeClr val="bg1"/>
                        </a:buClr>
                        <a:buSzPct val="80000"/>
                        <a:buFont typeface="Wingdings" pitchFamily="2" charset="2"/>
                        <a:buNone/>
                      </a:pPr>
                      <a:r>
                        <a:rPr kumimoji="0" lang="zh-CN" altLang="en-US" sz="1800" b="1" i="0" u="none" strike="noStrike" cap="none" normalizeH="0" baseline="0" smtClean="0">
                          <a:ln>
                            <a:noFill/>
                          </a:ln>
                          <a:solidFill>
                            <a:schemeClr val="tx2"/>
                          </a:solidFill>
                          <a:effectLst>
                            <a:outerShdw blurRad="38100" dist="38100" dir="2700000" algn="tl">
                              <a:srgbClr val="000000"/>
                            </a:outerShdw>
                          </a:effectLst>
                          <a:latin typeface="Tahoma" pitchFamily="34" charset="0"/>
                          <a:ea typeface="宋体" pitchFamily="2" charset="-122"/>
                        </a:rPr>
                        <a:t>姓名</a:t>
                      </a: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spcBef>
                          <a:spcPct val="0"/>
                        </a:spcBef>
                        <a:spcAft>
                          <a:spcPct val="0"/>
                        </a:spcAft>
                        <a:buClr>
                          <a:schemeClr val="bg1"/>
                        </a:buClr>
                        <a:buSzPct val="80000"/>
                        <a:buFont typeface="Wingdings" pitchFamily="2" charset="2"/>
                        <a:buNone/>
                      </a:pPr>
                      <a:r>
                        <a:rPr kumimoji="0" lang="zh-CN" altLang="en-US" sz="1800" b="1" i="0" u="none" strike="noStrike" cap="none" normalizeH="0" baseline="0" smtClean="0">
                          <a:ln>
                            <a:noFill/>
                          </a:ln>
                          <a:solidFill>
                            <a:schemeClr val="tx2"/>
                          </a:solidFill>
                          <a:effectLst>
                            <a:outerShdw blurRad="38100" dist="38100" dir="2700000" algn="tl">
                              <a:srgbClr val="000000"/>
                            </a:outerShdw>
                          </a:effectLst>
                          <a:latin typeface="Tahoma" pitchFamily="34" charset="0"/>
                          <a:ea typeface="宋体" pitchFamily="2" charset="-122"/>
                        </a:rPr>
                        <a:t>学号</a:t>
                      </a: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r>
              <a:tr h="395288">
                <a:tc>
                  <a:txBody>
                    <a:bodyPr/>
                    <a:lstStyle/>
                    <a:p>
                      <a:pPr marL="342900" marR="0" lvl="0" indent="-342900" algn="l" defTabSz="914400" rtl="0" eaLnBrk="1" fontAlgn="base" latinLnBrk="0" hangingPunct="1">
                        <a:spcBef>
                          <a:spcPct val="0"/>
                        </a:spcBef>
                        <a:spcAft>
                          <a:spcPct val="0"/>
                        </a:spcAft>
                        <a:buClr>
                          <a:schemeClr val="bg1"/>
                        </a:buClr>
                        <a:buSzPct val="80000"/>
                        <a:buFont typeface="Wingdings" pitchFamily="2" charset="2"/>
                        <a:buNone/>
                      </a:pPr>
                      <a:r>
                        <a:rPr kumimoji="0" lang="zh-CN" altLang="en-US" sz="1800" b="1" i="0" u="none" strike="noStrike" cap="none" normalizeH="0" baseline="0" smtClean="0">
                          <a:ln>
                            <a:noFill/>
                          </a:ln>
                          <a:solidFill>
                            <a:schemeClr val="tx2"/>
                          </a:solidFill>
                          <a:effectLst>
                            <a:outerShdw blurRad="38100" dist="38100" dir="2700000" algn="tl">
                              <a:srgbClr val="000000"/>
                            </a:outerShdw>
                          </a:effectLst>
                          <a:latin typeface="宋体" pitchFamily="2" charset="-122"/>
                          <a:ea typeface="宋体" pitchFamily="2" charset="-122"/>
                        </a:rPr>
                        <a:t>张明</a:t>
                      </a: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spcBef>
                          <a:spcPct val="0"/>
                        </a:spcBef>
                        <a:spcAft>
                          <a:spcPct val="0"/>
                        </a:spcAft>
                        <a:buClr>
                          <a:schemeClr val="bg1"/>
                        </a:buClr>
                        <a:buSzPct val="80000"/>
                        <a:buFont typeface="Wingdings" pitchFamily="2" charset="2"/>
                        <a:buNone/>
                      </a:pPr>
                      <a:r>
                        <a:rPr kumimoji="0" lang="en-US" altLang="zh-CN" sz="1800" b="1" i="0" u="none" strike="noStrike" cap="none" normalizeH="0" baseline="0" smtClean="0">
                          <a:ln>
                            <a:noFill/>
                          </a:ln>
                          <a:solidFill>
                            <a:schemeClr val="tx2"/>
                          </a:solidFill>
                          <a:effectLst>
                            <a:outerShdw blurRad="38100" dist="38100" dir="2700000" algn="tl">
                              <a:srgbClr val="000000"/>
                            </a:outerShdw>
                          </a:effectLst>
                          <a:latin typeface="Tahoma" pitchFamily="34" charset="0"/>
                          <a:ea typeface="宋体" pitchFamily="2" charset="-122"/>
                        </a:rPr>
                        <a:t>1</a:t>
                      </a: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5288">
                <a:tc>
                  <a:txBody>
                    <a:bodyPr/>
                    <a:lstStyle/>
                    <a:p>
                      <a:pPr marL="342900" marR="0" lvl="0" indent="-342900" algn="l" defTabSz="914400" rtl="0" eaLnBrk="1" fontAlgn="base" latinLnBrk="0" hangingPunct="1">
                        <a:spcBef>
                          <a:spcPct val="0"/>
                        </a:spcBef>
                        <a:spcAft>
                          <a:spcPct val="0"/>
                        </a:spcAft>
                        <a:buClr>
                          <a:schemeClr val="bg1"/>
                        </a:buClr>
                        <a:buSzPct val="80000"/>
                        <a:buFont typeface="Wingdings" pitchFamily="2" charset="2"/>
                        <a:buNone/>
                      </a:pPr>
                      <a:r>
                        <a:rPr kumimoji="0" lang="zh-CN" altLang="en-US" sz="1800" b="1" i="0" u="none" strike="noStrike" cap="none" normalizeH="0" baseline="0" smtClean="0">
                          <a:ln>
                            <a:noFill/>
                          </a:ln>
                          <a:solidFill>
                            <a:schemeClr val="tx2"/>
                          </a:solidFill>
                          <a:effectLst>
                            <a:outerShdw blurRad="38100" dist="38100" dir="2700000" algn="tl">
                              <a:srgbClr val="000000"/>
                            </a:outerShdw>
                          </a:effectLst>
                          <a:latin typeface="宋体" pitchFamily="2" charset="-122"/>
                          <a:ea typeface="宋体" pitchFamily="2" charset="-122"/>
                        </a:rPr>
                        <a:t>王东</a:t>
                      </a: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spcBef>
                          <a:spcPct val="0"/>
                        </a:spcBef>
                        <a:spcAft>
                          <a:spcPct val="0"/>
                        </a:spcAft>
                        <a:buClr>
                          <a:schemeClr val="bg1"/>
                        </a:buClr>
                        <a:buSzPct val="80000"/>
                        <a:buFont typeface="Wingdings" pitchFamily="2" charset="2"/>
                        <a:buNone/>
                      </a:pPr>
                      <a:r>
                        <a:rPr kumimoji="0" lang="en-US" altLang="zh-CN" sz="1800" b="1" i="0" u="none" strike="noStrike" cap="none" normalizeH="0" baseline="0" smtClean="0">
                          <a:ln>
                            <a:noFill/>
                          </a:ln>
                          <a:solidFill>
                            <a:schemeClr val="tx2"/>
                          </a:solidFill>
                          <a:effectLst>
                            <a:outerShdw blurRad="38100" dist="38100" dir="2700000" algn="tl">
                              <a:srgbClr val="000000"/>
                            </a:outerShdw>
                          </a:effectLst>
                          <a:latin typeface="Tahoma" pitchFamily="34" charset="0"/>
                          <a:ea typeface="宋体" pitchFamily="2" charset="-122"/>
                        </a:rPr>
                        <a:t>2</a:t>
                      </a: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5288">
                <a:tc>
                  <a:txBody>
                    <a:bodyPr/>
                    <a:lstStyle/>
                    <a:p>
                      <a:pPr marL="342900" marR="0" lvl="0" indent="-342900" algn="l" defTabSz="914400" rtl="0" eaLnBrk="1" fontAlgn="base" latinLnBrk="0" hangingPunct="1">
                        <a:spcBef>
                          <a:spcPct val="0"/>
                        </a:spcBef>
                        <a:spcAft>
                          <a:spcPct val="0"/>
                        </a:spcAft>
                        <a:buClr>
                          <a:schemeClr val="bg1"/>
                        </a:buClr>
                        <a:buSzPct val="80000"/>
                        <a:buFont typeface="Wingdings" pitchFamily="2" charset="2"/>
                        <a:buNone/>
                      </a:pPr>
                      <a:r>
                        <a:rPr kumimoji="0" lang="zh-CN" altLang="en-US" sz="1800" b="1" i="0" u="none" strike="noStrike" cap="none" normalizeH="0" baseline="0" smtClean="0">
                          <a:ln>
                            <a:noFill/>
                          </a:ln>
                          <a:solidFill>
                            <a:schemeClr val="tx2"/>
                          </a:solidFill>
                          <a:effectLst>
                            <a:outerShdw blurRad="38100" dist="38100" dir="2700000" algn="tl">
                              <a:srgbClr val="000000"/>
                            </a:outerShdw>
                          </a:effectLst>
                          <a:latin typeface="宋体" pitchFamily="2" charset="-122"/>
                          <a:ea typeface="宋体" pitchFamily="2" charset="-122"/>
                        </a:rPr>
                        <a:t>李健</a:t>
                      </a: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spcBef>
                          <a:spcPct val="0"/>
                        </a:spcBef>
                        <a:spcAft>
                          <a:spcPct val="0"/>
                        </a:spcAft>
                        <a:buClr>
                          <a:schemeClr val="bg1"/>
                        </a:buClr>
                        <a:buSzPct val="80000"/>
                        <a:buFont typeface="Wingdings" pitchFamily="2" charset="2"/>
                        <a:buNone/>
                      </a:pPr>
                      <a:r>
                        <a:rPr kumimoji="0" lang="en-US" altLang="zh-CN" sz="1800" b="1" i="0" u="none" strike="noStrike" cap="none" normalizeH="0" baseline="0" smtClean="0">
                          <a:ln>
                            <a:noFill/>
                          </a:ln>
                          <a:solidFill>
                            <a:schemeClr val="tx2"/>
                          </a:solidFill>
                          <a:effectLst>
                            <a:outerShdw blurRad="38100" dist="38100" dir="2700000" algn="tl">
                              <a:srgbClr val="000000"/>
                            </a:outerShdw>
                          </a:effectLst>
                          <a:latin typeface="Tahoma" pitchFamily="34" charset="0"/>
                          <a:ea typeface="宋体" pitchFamily="2" charset="-122"/>
                        </a:rPr>
                        <a:t>3</a:t>
                      </a: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5288">
                <a:tc>
                  <a:txBody>
                    <a:bodyPr/>
                    <a:lstStyle/>
                    <a:p>
                      <a:pPr marL="342900" marR="0" lvl="0" indent="-342900" algn="l" defTabSz="914400" rtl="0" eaLnBrk="1" fontAlgn="base" latinLnBrk="0" hangingPunct="1">
                        <a:spcBef>
                          <a:spcPct val="0"/>
                        </a:spcBef>
                        <a:spcAft>
                          <a:spcPct val="0"/>
                        </a:spcAft>
                        <a:buClr>
                          <a:schemeClr val="bg1"/>
                        </a:buClr>
                        <a:buSzPct val="80000"/>
                        <a:buFont typeface="Wingdings" pitchFamily="2" charset="2"/>
                        <a:buNone/>
                      </a:pPr>
                      <a:r>
                        <a:rPr kumimoji="0" lang="zh-CN" altLang="en-US" sz="1800" b="1" i="0" u="none" strike="noStrike" cap="none" normalizeH="0" baseline="0" smtClean="0">
                          <a:ln>
                            <a:noFill/>
                          </a:ln>
                          <a:solidFill>
                            <a:schemeClr val="tx2"/>
                          </a:solidFill>
                          <a:effectLst>
                            <a:outerShdw blurRad="38100" dist="38100" dir="2700000" algn="tl">
                              <a:srgbClr val="000000"/>
                            </a:outerShdw>
                          </a:effectLst>
                          <a:latin typeface="宋体" pitchFamily="2" charset="-122"/>
                          <a:ea typeface="宋体" pitchFamily="2" charset="-122"/>
                        </a:rPr>
                        <a:t>赵彬</a:t>
                      </a: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spcBef>
                          <a:spcPct val="0"/>
                        </a:spcBef>
                        <a:spcAft>
                          <a:spcPct val="0"/>
                        </a:spcAft>
                        <a:buClr>
                          <a:schemeClr val="bg1"/>
                        </a:buClr>
                        <a:buSzPct val="80000"/>
                        <a:buFont typeface="Wingdings" pitchFamily="2" charset="2"/>
                        <a:buNone/>
                      </a:pPr>
                      <a:r>
                        <a:rPr kumimoji="0" lang="en-US" altLang="zh-CN" sz="1800" b="1" i="0" u="none" strike="noStrike" cap="none" normalizeH="0" baseline="0" smtClean="0">
                          <a:ln>
                            <a:noFill/>
                          </a:ln>
                          <a:solidFill>
                            <a:schemeClr val="tx2"/>
                          </a:solidFill>
                          <a:effectLst>
                            <a:outerShdw blurRad="38100" dist="38100" dir="2700000" algn="tl">
                              <a:srgbClr val="000000"/>
                            </a:outerShdw>
                          </a:effectLst>
                          <a:latin typeface="Tahoma" pitchFamily="34" charset="0"/>
                          <a:ea typeface="宋体" pitchFamily="2" charset="-122"/>
                        </a:rPr>
                        <a:t>4</a:t>
                      </a: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5288">
                <a:tc>
                  <a:txBody>
                    <a:bodyPr/>
                    <a:lstStyle/>
                    <a:p>
                      <a:pPr marL="342900" marR="0" lvl="0" indent="-342900" algn="l" defTabSz="914400" rtl="0" eaLnBrk="1" fontAlgn="base" latinLnBrk="0" hangingPunct="1">
                        <a:spcBef>
                          <a:spcPct val="0"/>
                        </a:spcBef>
                        <a:spcAft>
                          <a:spcPct val="0"/>
                        </a:spcAft>
                        <a:buClr>
                          <a:schemeClr val="bg1"/>
                        </a:buClr>
                        <a:buSzPct val="80000"/>
                        <a:buFont typeface="Wingdings" pitchFamily="2" charset="2"/>
                        <a:buNone/>
                      </a:pPr>
                      <a:r>
                        <a:rPr kumimoji="0" lang="zh-CN" altLang="en-US" sz="1800" b="1" i="0" u="none" strike="noStrike" cap="none" normalizeH="0" baseline="0" smtClean="0">
                          <a:ln>
                            <a:noFill/>
                          </a:ln>
                          <a:solidFill>
                            <a:schemeClr val="tx2"/>
                          </a:solidFill>
                          <a:effectLst>
                            <a:outerShdw blurRad="38100" dist="38100" dir="2700000" algn="tl">
                              <a:srgbClr val="000000"/>
                            </a:outerShdw>
                          </a:effectLst>
                          <a:latin typeface="宋体" pitchFamily="2" charset="-122"/>
                          <a:ea typeface="宋体" pitchFamily="2" charset="-122"/>
                        </a:rPr>
                        <a:t>钱雯</a:t>
                      </a: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spcBef>
                          <a:spcPct val="0"/>
                        </a:spcBef>
                        <a:spcAft>
                          <a:spcPct val="0"/>
                        </a:spcAft>
                        <a:buClr>
                          <a:schemeClr val="bg1"/>
                        </a:buClr>
                        <a:buSzPct val="80000"/>
                        <a:buFont typeface="Wingdings" pitchFamily="2" charset="2"/>
                        <a:buNone/>
                      </a:pPr>
                      <a:r>
                        <a:rPr kumimoji="0" lang="en-US" altLang="zh-CN" sz="1800" b="1" i="0" u="none" strike="noStrike" cap="none" normalizeH="0" baseline="0" smtClean="0">
                          <a:ln>
                            <a:noFill/>
                          </a:ln>
                          <a:solidFill>
                            <a:schemeClr val="tx2"/>
                          </a:solidFill>
                          <a:effectLst>
                            <a:outerShdw blurRad="38100" dist="38100" dir="2700000" algn="tl">
                              <a:srgbClr val="000000"/>
                            </a:outerShdw>
                          </a:effectLst>
                          <a:latin typeface="Tahoma" pitchFamily="34" charset="0"/>
                          <a:ea typeface="宋体" pitchFamily="2" charset="-122"/>
                        </a:rPr>
                        <a:t>5</a:t>
                      </a: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5288">
                <a:tc>
                  <a:txBody>
                    <a:bodyPr/>
                    <a:lstStyle/>
                    <a:p>
                      <a:pPr marL="342900" marR="0" lvl="0" indent="-342900" algn="l" defTabSz="914400" rtl="0" eaLnBrk="1" fontAlgn="base" latinLnBrk="0" hangingPunct="1">
                        <a:spcBef>
                          <a:spcPct val="0"/>
                        </a:spcBef>
                        <a:spcAft>
                          <a:spcPct val="0"/>
                        </a:spcAft>
                        <a:buClr>
                          <a:schemeClr val="bg1"/>
                        </a:buClr>
                        <a:buSzPct val="80000"/>
                        <a:buFont typeface="Wingdings" pitchFamily="2" charset="2"/>
                        <a:buNone/>
                      </a:pPr>
                      <a:r>
                        <a:rPr kumimoji="0" lang="zh-CN" altLang="en-US" sz="1800" b="1" i="0" u="none" strike="noStrike" cap="none" normalizeH="0" baseline="0" smtClean="0">
                          <a:ln>
                            <a:noFill/>
                          </a:ln>
                          <a:solidFill>
                            <a:schemeClr val="tx2"/>
                          </a:solidFill>
                          <a:effectLst>
                            <a:outerShdw blurRad="38100" dist="38100" dir="2700000" algn="tl">
                              <a:srgbClr val="000000"/>
                            </a:outerShdw>
                          </a:effectLst>
                          <a:latin typeface="宋体" pitchFamily="2" charset="-122"/>
                          <a:ea typeface="宋体" pitchFamily="2" charset="-122"/>
                        </a:rPr>
                        <a:t>孙胜</a:t>
                      </a: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spcBef>
                          <a:spcPct val="0"/>
                        </a:spcBef>
                        <a:spcAft>
                          <a:spcPct val="0"/>
                        </a:spcAft>
                        <a:buClr>
                          <a:schemeClr val="bg1"/>
                        </a:buClr>
                        <a:buSzPct val="80000"/>
                        <a:buFont typeface="Wingdings" pitchFamily="2" charset="2"/>
                        <a:buNone/>
                      </a:pPr>
                      <a:r>
                        <a:rPr kumimoji="0" lang="en-US" altLang="zh-CN" sz="1800" b="1" i="0" u="none" strike="noStrike" cap="none" normalizeH="0" baseline="0" smtClean="0">
                          <a:ln>
                            <a:noFill/>
                          </a:ln>
                          <a:solidFill>
                            <a:schemeClr val="tx2"/>
                          </a:solidFill>
                          <a:effectLst>
                            <a:outerShdw blurRad="38100" dist="38100" dir="2700000" algn="tl">
                              <a:srgbClr val="000000"/>
                            </a:outerShdw>
                          </a:effectLst>
                          <a:latin typeface="Tahoma" pitchFamily="34" charset="0"/>
                          <a:ea typeface="宋体" pitchFamily="2" charset="-122"/>
                        </a:rPr>
                        <a:t>6</a:t>
                      </a: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5288">
                <a:tc>
                  <a:txBody>
                    <a:bodyPr/>
                    <a:lstStyle/>
                    <a:p>
                      <a:pPr marL="342900" marR="0" lvl="0" indent="-342900" algn="l" defTabSz="914400" rtl="0" eaLnBrk="1" fontAlgn="base" latinLnBrk="0" hangingPunct="1">
                        <a:spcBef>
                          <a:spcPct val="0"/>
                        </a:spcBef>
                        <a:spcAft>
                          <a:spcPct val="0"/>
                        </a:spcAft>
                        <a:buClr>
                          <a:schemeClr val="bg1"/>
                        </a:buClr>
                        <a:buSzPct val="80000"/>
                        <a:buFont typeface="Wingdings" pitchFamily="2" charset="2"/>
                        <a:buNone/>
                      </a:pPr>
                      <a:r>
                        <a:rPr kumimoji="0" lang="zh-CN" altLang="en-US" sz="1800" b="1" i="0" u="none" strike="noStrike" cap="none" normalizeH="0" baseline="0" smtClean="0">
                          <a:ln>
                            <a:noFill/>
                          </a:ln>
                          <a:solidFill>
                            <a:schemeClr val="tx2"/>
                          </a:solidFill>
                          <a:effectLst>
                            <a:outerShdw blurRad="38100" dist="38100" dir="2700000" algn="tl">
                              <a:srgbClr val="000000"/>
                            </a:outerShdw>
                          </a:effectLst>
                          <a:latin typeface="宋体" pitchFamily="2" charset="-122"/>
                          <a:ea typeface="宋体" pitchFamily="2" charset="-122"/>
                        </a:rPr>
                        <a:t>周盈</a:t>
                      </a: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spcBef>
                          <a:spcPct val="0"/>
                        </a:spcBef>
                        <a:spcAft>
                          <a:spcPct val="0"/>
                        </a:spcAft>
                        <a:buClr>
                          <a:schemeClr val="bg1"/>
                        </a:buClr>
                        <a:buSzPct val="80000"/>
                        <a:buFont typeface="Wingdings" pitchFamily="2" charset="2"/>
                        <a:buNone/>
                      </a:pPr>
                      <a:r>
                        <a:rPr kumimoji="0" lang="en-US" altLang="zh-CN" sz="1800" b="1" i="0" u="none" strike="noStrike" cap="none" normalizeH="0" baseline="0" smtClean="0">
                          <a:ln>
                            <a:noFill/>
                          </a:ln>
                          <a:solidFill>
                            <a:schemeClr val="tx2"/>
                          </a:solidFill>
                          <a:effectLst>
                            <a:outerShdw blurRad="38100" dist="38100" dir="2700000" algn="tl">
                              <a:srgbClr val="000000"/>
                            </a:outerShdw>
                          </a:effectLst>
                          <a:latin typeface="Tahoma" pitchFamily="34" charset="0"/>
                          <a:ea typeface="宋体" pitchFamily="2" charset="-122"/>
                        </a:rPr>
                        <a:t>7</a:t>
                      </a: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15" name="Group 32"/>
          <p:cNvGraphicFramePr/>
          <p:nvPr/>
        </p:nvGraphicFramePr>
        <p:xfrm>
          <a:off x="7338484" y="2408227"/>
          <a:ext cx="3435350" cy="2284415"/>
        </p:xfrm>
        <a:graphic>
          <a:graphicData uri="http://schemas.openxmlformats.org/drawingml/2006/table">
            <a:tbl>
              <a:tblPr/>
              <a:tblGrid>
                <a:gridCol w="1661583"/>
                <a:gridCol w="1773767"/>
              </a:tblGrid>
              <a:tr h="512763">
                <a:tc>
                  <a:txBody>
                    <a:bodyPr/>
                    <a:lstStyle/>
                    <a:p>
                      <a:pPr marL="342900" marR="0" lvl="0" indent="-342900" algn="ctr" defTabSz="914400" rtl="0" eaLnBrk="1" fontAlgn="base" latinLnBrk="0" hangingPunct="1">
                        <a:spcBef>
                          <a:spcPct val="0"/>
                        </a:spcBef>
                        <a:spcAft>
                          <a:spcPct val="0"/>
                        </a:spcAft>
                        <a:buClr>
                          <a:schemeClr val="bg1"/>
                        </a:buClr>
                        <a:buSzPct val="80000"/>
                        <a:buFont typeface="Wingdings" pitchFamily="2" charset="2"/>
                        <a:buNone/>
                      </a:pPr>
                      <a:r>
                        <a:rPr kumimoji="0" lang="en-GB" sz="1800" b="1" i="0" u="none" strike="noStrike" cap="none" normalizeH="0" baseline="0" smtClean="0">
                          <a:ln>
                            <a:noFill/>
                          </a:ln>
                          <a:solidFill>
                            <a:schemeClr val="tx2"/>
                          </a:solidFill>
                          <a:effectLst>
                            <a:outerShdw blurRad="38100" dist="38100" dir="2700000" algn="tl">
                              <a:srgbClr val="000000"/>
                            </a:outerShdw>
                          </a:effectLst>
                          <a:latin typeface="Tahoma" pitchFamily="34" charset="0"/>
                          <a:ea typeface="宋体" pitchFamily="2" charset="-122"/>
                        </a:rPr>
                        <a:t>学号</a:t>
                      </a: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spcBef>
                          <a:spcPct val="0"/>
                        </a:spcBef>
                        <a:spcAft>
                          <a:spcPct val="0"/>
                        </a:spcAft>
                        <a:buClr>
                          <a:schemeClr val="bg1"/>
                        </a:buClr>
                        <a:buSzPct val="80000"/>
                        <a:buFont typeface="Wingdings" pitchFamily="2" charset="2"/>
                        <a:buNone/>
                      </a:pPr>
                      <a:r>
                        <a:rPr kumimoji="0" lang="en-GB" sz="1800" b="1" i="0" u="none" strike="noStrike" cap="none" normalizeH="0" baseline="0" smtClean="0">
                          <a:ln>
                            <a:noFill/>
                          </a:ln>
                          <a:solidFill>
                            <a:schemeClr val="tx2"/>
                          </a:solidFill>
                          <a:effectLst>
                            <a:outerShdw blurRad="38100" dist="38100" dir="2700000" algn="tl">
                              <a:srgbClr val="000000"/>
                            </a:outerShdw>
                          </a:effectLst>
                          <a:latin typeface="Tahoma" pitchFamily="34" charset="0"/>
                          <a:ea typeface="宋体" pitchFamily="2" charset="-122"/>
                        </a:rPr>
                        <a:t>成绩</a:t>
                      </a: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r>
              <a:tr h="442913">
                <a:tc>
                  <a:txBody>
                    <a:bodyPr/>
                    <a:lstStyle/>
                    <a:p>
                      <a:pPr marL="342900" marR="0" lvl="0" indent="-342900" algn="l" defTabSz="914400" rtl="0" eaLnBrk="1" fontAlgn="base" latinLnBrk="0" hangingPunct="1">
                        <a:spcBef>
                          <a:spcPct val="0"/>
                        </a:spcBef>
                        <a:spcAft>
                          <a:spcPct val="0"/>
                        </a:spcAft>
                        <a:buClr>
                          <a:schemeClr val="bg1"/>
                        </a:buClr>
                        <a:buSzPct val="80000"/>
                        <a:buFont typeface="Wingdings" pitchFamily="2" charset="2"/>
                        <a:buNone/>
                      </a:pPr>
                      <a:r>
                        <a:rPr kumimoji="0" lang="en-GB" sz="1800" b="1" i="0" u="none" strike="noStrike" cap="none" normalizeH="0" baseline="0" smtClean="0">
                          <a:ln>
                            <a:noFill/>
                          </a:ln>
                          <a:solidFill>
                            <a:schemeClr val="tx2"/>
                          </a:solidFill>
                          <a:effectLst>
                            <a:outerShdw blurRad="38100" dist="38100" dir="2700000" algn="tl">
                              <a:srgbClr val="000000"/>
                            </a:outerShdw>
                          </a:effectLst>
                          <a:latin typeface="Tahoma" pitchFamily="34" charset="0"/>
                          <a:ea typeface="宋体" pitchFamily="2" charset="-122"/>
                        </a:rPr>
                        <a:t>2</a:t>
                      </a: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spcBef>
                          <a:spcPct val="0"/>
                        </a:spcBef>
                        <a:spcAft>
                          <a:spcPct val="0"/>
                        </a:spcAft>
                        <a:buClr>
                          <a:schemeClr val="bg1"/>
                        </a:buClr>
                        <a:buSzPct val="80000"/>
                        <a:buFont typeface="Wingdings" pitchFamily="2" charset="2"/>
                        <a:buNone/>
                      </a:pPr>
                      <a:r>
                        <a:rPr kumimoji="0" lang="en-GB" sz="1800" b="1" i="0" u="none" strike="noStrike" cap="none" normalizeH="0" baseline="0" smtClean="0">
                          <a:ln>
                            <a:noFill/>
                          </a:ln>
                          <a:solidFill>
                            <a:schemeClr val="tx2"/>
                          </a:solidFill>
                          <a:effectLst>
                            <a:outerShdw blurRad="38100" dist="38100" dir="2700000" algn="tl">
                              <a:srgbClr val="000000"/>
                            </a:outerShdw>
                          </a:effectLst>
                          <a:latin typeface="Tahoma" pitchFamily="34" charset="0"/>
                          <a:ea typeface="宋体" pitchFamily="2" charset="-122"/>
                        </a:rPr>
                        <a:t>65</a:t>
                      </a: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42913">
                <a:tc>
                  <a:txBody>
                    <a:bodyPr/>
                    <a:lstStyle/>
                    <a:p>
                      <a:pPr marL="342900" marR="0" lvl="0" indent="-342900" algn="l" defTabSz="914400" rtl="0" eaLnBrk="1" fontAlgn="base" latinLnBrk="0" hangingPunct="1">
                        <a:spcBef>
                          <a:spcPct val="0"/>
                        </a:spcBef>
                        <a:spcAft>
                          <a:spcPct val="0"/>
                        </a:spcAft>
                        <a:buClr>
                          <a:schemeClr val="bg1"/>
                        </a:buClr>
                        <a:buSzPct val="80000"/>
                        <a:buFont typeface="Wingdings" pitchFamily="2" charset="2"/>
                        <a:buNone/>
                      </a:pPr>
                      <a:r>
                        <a:rPr kumimoji="0" lang="en-GB" sz="1800" b="1" i="0" u="none" strike="noStrike" cap="none" normalizeH="0" baseline="0" smtClean="0">
                          <a:ln>
                            <a:noFill/>
                          </a:ln>
                          <a:solidFill>
                            <a:schemeClr val="tx2"/>
                          </a:solidFill>
                          <a:effectLst>
                            <a:outerShdw blurRad="38100" dist="38100" dir="2700000" algn="tl">
                              <a:srgbClr val="000000"/>
                            </a:outerShdw>
                          </a:effectLst>
                          <a:latin typeface="Tahoma" pitchFamily="34" charset="0"/>
                          <a:ea typeface="宋体" pitchFamily="2" charset="-122"/>
                        </a:rPr>
                        <a:t>4</a:t>
                      </a: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spcBef>
                          <a:spcPct val="0"/>
                        </a:spcBef>
                        <a:spcAft>
                          <a:spcPct val="0"/>
                        </a:spcAft>
                        <a:buClr>
                          <a:schemeClr val="bg1"/>
                        </a:buClr>
                        <a:buSzPct val="80000"/>
                        <a:buFont typeface="Wingdings" pitchFamily="2" charset="2"/>
                        <a:buNone/>
                      </a:pPr>
                      <a:r>
                        <a:rPr kumimoji="0" lang="en-GB" sz="1800" b="1" i="0" u="none" strike="noStrike" cap="none" normalizeH="0" baseline="0" smtClean="0">
                          <a:ln>
                            <a:noFill/>
                          </a:ln>
                          <a:solidFill>
                            <a:schemeClr val="tx2"/>
                          </a:solidFill>
                          <a:effectLst>
                            <a:outerShdw blurRad="38100" dist="38100" dir="2700000" algn="tl">
                              <a:srgbClr val="000000"/>
                            </a:outerShdw>
                          </a:effectLst>
                          <a:latin typeface="Tahoma" pitchFamily="34" charset="0"/>
                          <a:ea typeface="宋体" pitchFamily="2" charset="-122"/>
                        </a:rPr>
                        <a:t>90</a:t>
                      </a: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42913">
                <a:tc>
                  <a:txBody>
                    <a:bodyPr/>
                    <a:lstStyle/>
                    <a:p>
                      <a:pPr marL="342900" marR="0" lvl="0" indent="-342900" algn="l" defTabSz="914400" rtl="0" eaLnBrk="1" fontAlgn="base" latinLnBrk="0" hangingPunct="1">
                        <a:spcBef>
                          <a:spcPct val="0"/>
                        </a:spcBef>
                        <a:spcAft>
                          <a:spcPct val="0"/>
                        </a:spcAft>
                        <a:buClr>
                          <a:schemeClr val="bg1"/>
                        </a:buClr>
                        <a:buSzPct val="80000"/>
                        <a:buFont typeface="Wingdings" pitchFamily="2" charset="2"/>
                        <a:buNone/>
                      </a:pPr>
                      <a:r>
                        <a:rPr kumimoji="0" lang="en-GB" sz="1800" b="1" i="0" u="none" strike="noStrike" cap="none" normalizeH="0" baseline="0" smtClean="0">
                          <a:ln>
                            <a:noFill/>
                          </a:ln>
                          <a:solidFill>
                            <a:schemeClr val="tx2"/>
                          </a:solidFill>
                          <a:effectLst>
                            <a:outerShdw blurRad="38100" dist="38100" dir="2700000" algn="tl">
                              <a:srgbClr val="000000"/>
                            </a:outerShdw>
                          </a:effectLst>
                          <a:latin typeface="Tahoma" pitchFamily="34" charset="0"/>
                          <a:ea typeface="宋体" pitchFamily="2" charset="-122"/>
                        </a:rPr>
                        <a:t>6</a:t>
                      </a: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spcBef>
                          <a:spcPct val="0"/>
                        </a:spcBef>
                        <a:spcAft>
                          <a:spcPct val="0"/>
                        </a:spcAft>
                        <a:buClr>
                          <a:schemeClr val="bg1"/>
                        </a:buClr>
                        <a:buSzPct val="80000"/>
                        <a:buFont typeface="Wingdings" pitchFamily="2" charset="2"/>
                        <a:buNone/>
                      </a:pPr>
                      <a:r>
                        <a:rPr kumimoji="0" lang="en-GB" sz="1800" b="1" i="0" u="none" strike="noStrike" cap="none" normalizeH="0" baseline="0" smtClean="0">
                          <a:ln>
                            <a:noFill/>
                          </a:ln>
                          <a:solidFill>
                            <a:schemeClr val="tx2"/>
                          </a:solidFill>
                          <a:effectLst>
                            <a:outerShdw blurRad="38100" dist="38100" dir="2700000" algn="tl">
                              <a:srgbClr val="000000"/>
                            </a:outerShdw>
                          </a:effectLst>
                          <a:latin typeface="Tahoma" pitchFamily="34" charset="0"/>
                          <a:ea typeface="宋体" pitchFamily="2" charset="-122"/>
                        </a:rPr>
                        <a:t>87</a:t>
                      </a: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42913">
                <a:tc>
                  <a:txBody>
                    <a:bodyPr/>
                    <a:lstStyle/>
                    <a:p>
                      <a:pPr marL="342900" marR="0" lvl="0" indent="-342900" algn="l" defTabSz="914400" rtl="0" eaLnBrk="1" fontAlgn="base" latinLnBrk="0" hangingPunct="1">
                        <a:spcBef>
                          <a:spcPct val="0"/>
                        </a:spcBef>
                        <a:spcAft>
                          <a:spcPct val="0"/>
                        </a:spcAft>
                        <a:buClr>
                          <a:schemeClr val="bg1"/>
                        </a:buClr>
                        <a:buSzPct val="80000"/>
                        <a:buFont typeface="Wingdings" pitchFamily="2" charset="2"/>
                        <a:buNone/>
                      </a:pPr>
                      <a:r>
                        <a:rPr kumimoji="0" lang="en-GB" sz="1800" b="1" i="0" u="none" strike="noStrike" cap="none" normalizeH="0" baseline="0" smtClean="0">
                          <a:ln>
                            <a:noFill/>
                          </a:ln>
                          <a:solidFill>
                            <a:schemeClr val="tx2"/>
                          </a:solidFill>
                          <a:effectLst>
                            <a:outerShdw blurRad="38100" dist="38100" dir="2700000" algn="tl">
                              <a:srgbClr val="000000"/>
                            </a:outerShdw>
                          </a:effectLst>
                          <a:latin typeface="Tahoma" pitchFamily="34" charset="0"/>
                          <a:ea typeface="宋体" pitchFamily="2" charset="-122"/>
                        </a:rPr>
                        <a:t>7</a:t>
                      </a: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spcBef>
                          <a:spcPct val="0"/>
                        </a:spcBef>
                        <a:spcAft>
                          <a:spcPct val="0"/>
                        </a:spcAft>
                        <a:buClr>
                          <a:schemeClr val="bg1"/>
                        </a:buClr>
                        <a:buSzPct val="80000"/>
                        <a:buFont typeface="Wingdings" pitchFamily="2" charset="2"/>
                        <a:buNone/>
                      </a:pPr>
                      <a:r>
                        <a:rPr kumimoji="0" lang="en-GB" sz="1800" b="1" i="0" u="none" strike="noStrike" cap="none" normalizeH="0" baseline="0" smtClean="0">
                          <a:ln>
                            <a:noFill/>
                          </a:ln>
                          <a:solidFill>
                            <a:schemeClr val="tx2"/>
                          </a:solidFill>
                          <a:effectLst>
                            <a:outerShdw blurRad="38100" dist="38100" dir="2700000" algn="tl">
                              <a:srgbClr val="000000"/>
                            </a:outerShdw>
                          </a:effectLst>
                          <a:latin typeface="Tahoma" pitchFamily="34" charset="0"/>
                          <a:ea typeface="宋体" pitchFamily="2" charset="-122"/>
                        </a:rPr>
                        <a:t>89</a:t>
                      </a: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pSp>
        <p:nvGrpSpPr>
          <p:cNvPr id="19" name="Group 53"/>
          <p:cNvGrpSpPr/>
          <p:nvPr/>
        </p:nvGrpSpPr>
        <p:grpSpPr bwMode="auto">
          <a:xfrm>
            <a:off x="7416800" y="1785926"/>
            <a:ext cx="2641600" cy="1066800"/>
            <a:chOff x="3504" y="1632"/>
            <a:chExt cx="1248" cy="672"/>
          </a:xfrm>
        </p:grpSpPr>
        <p:sp>
          <p:nvSpPr>
            <p:cNvPr id="23" name="Line 54"/>
            <p:cNvSpPr>
              <a:spLocks noChangeShapeType="1"/>
            </p:cNvSpPr>
            <p:nvPr/>
          </p:nvSpPr>
          <p:spPr bwMode="auto">
            <a:xfrm flipH="1">
              <a:off x="3840" y="1824"/>
              <a:ext cx="384" cy="192"/>
            </a:xfrm>
            <a:prstGeom prst="line">
              <a:avLst/>
            </a:prstGeom>
            <a:noFill/>
            <a:ln w="9525">
              <a:solidFill>
                <a:schemeClr val="tx1"/>
              </a:solidFill>
              <a:round/>
              <a:tailEnd type="triangle" w="med" len="med"/>
            </a:ln>
            <a:effectLst/>
          </p:spPr>
          <p:txBody>
            <a:bodyPr anchor="b"/>
            <a:lstStyle/>
            <a:p>
              <a:endParaRPr lang="zh-CN" altLang="en-US"/>
            </a:p>
          </p:txBody>
        </p:sp>
        <p:sp>
          <p:nvSpPr>
            <p:cNvPr id="24" name="Oval 55"/>
            <p:cNvSpPr>
              <a:spLocks noChangeArrowheads="1"/>
            </p:cNvSpPr>
            <p:nvPr/>
          </p:nvSpPr>
          <p:spPr bwMode="auto">
            <a:xfrm>
              <a:off x="3504" y="2016"/>
              <a:ext cx="672" cy="288"/>
            </a:xfrm>
            <a:prstGeom prst="ellipse">
              <a:avLst/>
            </a:prstGeom>
            <a:noFill/>
            <a:ln w="9525">
              <a:solidFill>
                <a:srgbClr val="FF3300"/>
              </a:solidFill>
              <a:round/>
            </a:ln>
            <a:effectLst/>
          </p:spPr>
          <p:txBody>
            <a:bodyPr wrap="none" anchor="ctr"/>
            <a:lstStyle/>
            <a:p>
              <a:pPr algn="ctr"/>
              <a:endParaRPr kumimoji="1" lang="zh-CN" altLang="zh-CN" sz="1400">
                <a:solidFill>
                  <a:srgbClr val="FF3300"/>
                </a:solidFill>
                <a:latin typeface="Times New Roman" pitchFamily="18" charset="0"/>
              </a:endParaRPr>
            </a:p>
          </p:txBody>
        </p:sp>
        <p:sp>
          <p:nvSpPr>
            <p:cNvPr id="25" name="Text Box 56"/>
            <p:cNvSpPr txBox="1">
              <a:spLocks noChangeArrowheads="1"/>
            </p:cNvSpPr>
            <p:nvPr/>
          </p:nvSpPr>
          <p:spPr bwMode="auto">
            <a:xfrm>
              <a:off x="4224" y="1632"/>
              <a:ext cx="528" cy="242"/>
            </a:xfrm>
            <a:prstGeom prst="rect">
              <a:avLst/>
            </a:prstGeom>
            <a:noFill/>
            <a:ln w="9525">
              <a:noFill/>
              <a:miter lim="800000"/>
            </a:ln>
            <a:effectLst/>
          </p:spPr>
          <p:txBody>
            <a:bodyPr>
              <a:spAutoFit/>
            </a:bodyPr>
            <a:lstStyle/>
            <a:p>
              <a:pPr>
                <a:lnSpc>
                  <a:spcPct val="80000"/>
                </a:lnSpc>
                <a:spcBef>
                  <a:spcPct val="50000"/>
                </a:spcBef>
              </a:pPr>
              <a:r>
                <a:rPr lang="zh-CN" altLang="en-US" sz="2400" b="1">
                  <a:solidFill>
                    <a:srgbClr val="FF0000"/>
                  </a:solidFill>
                  <a:ea typeface="楷体_GB2312" pitchFamily="49" charset="-122"/>
                </a:rPr>
                <a:t>外键</a:t>
              </a:r>
            </a:p>
          </p:txBody>
        </p:sp>
      </p:grpSp>
      <p:grpSp>
        <p:nvGrpSpPr>
          <p:cNvPr id="26" name="Group 57"/>
          <p:cNvGrpSpPr/>
          <p:nvPr/>
        </p:nvGrpSpPr>
        <p:grpSpPr bwMode="auto">
          <a:xfrm>
            <a:off x="4064000" y="2014526"/>
            <a:ext cx="2641600" cy="1066800"/>
            <a:chOff x="3504" y="1632"/>
            <a:chExt cx="1248" cy="672"/>
          </a:xfrm>
        </p:grpSpPr>
        <p:sp>
          <p:nvSpPr>
            <p:cNvPr id="27" name="Line 58"/>
            <p:cNvSpPr>
              <a:spLocks noChangeShapeType="1"/>
            </p:cNvSpPr>
            <p:nvPr/>
          </p:nvSpPr>
          <p:spPr bwMode="auto">
            <a:xfrm flipH="1">
              <a:off x="3840" y="1824"/>
              <a:ext cx="384" cy="192"/>
            </a:xfrm>
            <a:prstGeom prst="line">
              <a:avLst/>
            </a:prstGeom>
            <a:noFill/>
            <a:ln w="9525">
              <a:solidFill>
                <a:schemeClr val="tx1"/>
              </a:solidFill>
              <a:round/>
              <a:tailEnd type="triangle" w="med" len="med"/>
            </a:ln>
            <a:effectLst/>
          </p:spPr>
          <p:txBody>
            <a:bodyPr anchor="b"/>
            <a:lstStyle/>
            <a:p>
              <a:endParaRPr lang="zh-CN" altLang="en-US"/>
            </a:p>
          </p:txBody>
        </p:sp>
        <p:sp>
          <p:nvSpPr>
            <p:cNvPr id="28" name="Oval 59"/>
            <p:cNvSpPr>
              <a:spLocks noChangeArrowheads="1"/>
            </p:cNvSpPr>
            <p:nvPr/>
          </p:nvSpPr>
          <p:spPr bwMode="auto">
            <a:xfrm>
              <a:off x="3504" y="2016"/>
              <a:ext cx="672" cy="288"/>
            </a:xfrm>
            <a:prstGeom prst="ellipse">
              <a:avLst/>
            </a:prstGeom>
            <a:noFill/>
            <a:ln w="9525">
              <a:solidFill>
                <a:srgbClr val="FF3300"/>
              </a:solidFill>
              <a:round/>
            </a:ln>
            <a:effectLst/>
          </p:spPr>
          <p:txBody>
            <a:bodyPr wrap="none" anchor="ctr"/>
            <a:lstStyle/>
            <a:p>
              <a:pPr algn="ctr"/>
              <a:endParaRPr kumimoji="1" lang="zh-CN" altLang="zh-CN" sz="1400">
                <a:solidFill>
                  <a:srgbClr val="FF3300"/>
                </a:solidFill>
                <a:latin typeface="Times New Roman" pitchFamily="18" charset="0"/>
              </a:endParaRPr>
            </a:p>
          </p:txBody>
        </p:sp>
        <p:sp>
          <p:nvSpPr>
            <p:cNvPr id="29" name="Text Box 60"/>
            <p:cNvSpPr txBox="1">
              <a:spLocks noChangeArrowheads="1"/>
            </p:cNvSpPr>
            <p:nvPr/>
          </p:nvSpPr>
          <p:spPr bwMode="auto">
            <a:xfrm>
              <a:off x="4224" y="1632"/>
              <a:ext cx="528" cy="242"/>
            </a:xfrm>
            <a:prstGeom prst="rect">
              <a:avLst/>
            </a:prstGeom>
            <a:noFill/>
            <a:ln w="9525">
              <a:noFill/>
              <a:miter lim="800000"/>
            </a:ln>
            <a:effectLst/>
          </p:spPr>
          <p:txBody>
            <a:bodyPr>
              <a:spAutoFit/>
            </a:bodyPr>
            <a:lstStyle/>
            <a:p>
              <a:pPr>
                <a:lnSpc>
                  <a:spcPct val="80000"/>
                </a:lnSpc>
                <a:spcBef>
                  <a:spcPct val="50000"/>
                </a:spcBef>
              </a:pPr>
              <a:r>
                <a:rPr lang="zh-CN" altLang="en-US" sz="2400" b="1">
                  <a:solidFill>
                    <a:srgbClr val="FF0000"/>
                  </a:solidFill>
                  <a:ea typeface="楷体_GB2312" pitchFamily="49" charset="-122"/>
                </a:rPr>
                <a:t>主键</a:t>
              </a:r>
            </a:p>
          </p:txBody>
        </p:sp>
      </p:grpSp>
      <p:grpSp>
        <p:nvGrpSpPr>
          <p:cNvPr id="30" name="Group 61"/>
          <p:cNvGrpSpPr/>
          <p:nvPr/>
        </p:nvGrpSpPr>
        <p:grpSpPr bwMode="auto">
          <a:xfrm>
            <a:off x="5791200" y="3233726"/>
            <a:ext cx="1524000" cy="2438400"/>
            <a:chOff x="2736" y="2400"/>
            <a:chExt cx="720" cy="1536"/>
          </a:xfrm>
        </p:grpSpPr>
        <p:sp>
          <p:nvSpPr>
            <p:cNvPr id="31" name="Line 62"/>
            <p:cNvSpPr>
              <a:spLocks noChangeShapeType="1"/>
            </p:cNvSpPr>
            <p:nvPr/>
          </p:nvSpPr>
          <p:spPr bwMode="auto">
            <a:xfrm flipH="1">
              <a:off x="2736" y="2400"/>
              <a:ext cx="720" cy="288"/>
            </a:xfrm>
            <a:prstGeom prst="line">
              <a:avLst/>
            </a:prstGeom>
            <a:noFill/>
            <a:ln w="9525">
              <a:solidFill>
                <a:schemeClr val="tx1"/>
              </a:solidFill>
              <a:round/>
              <a:tailEnd type="triangle" w="med" len="med"/>
            </a:ln>
            <a:effectLst/>
          </p:spPr>
          <p:txBody>
            <a:bodyPr/>
            <a:lstStyle/>
            <a:p>
              <a:endParaRPr lang="zh-CN" altLang="en-US"/>
            </a:p>
          </p:txBody>
        </p:sp>
        <p:sp>
          <p:nvSpPr>
            <p:cNvPr id="32" name="Line 63"/>
            <p:cNvSpPr>
              <a:spLocks noChangeShapeType="1"/>
            </p:cNvSpPr>
            <p:nvPr/>
          </p:nvSpPr>
          <p:spPr bwMode="auto">
            <a:xfrm flipH="1">
              <a:off x="2736" y="2688"/>
              <a:ext cx="720" cy="480"/>
            </a:xfrm>
            <a:prstGeom prst="line">
              <a:avLst/>
            </a:prstGeom>
            <a:noFill/>
            <a:ln w="9525">
              <a:solidFill>
                <a:schemeClr val="tx1"/>
              </a:solidFill>
              <a:round/>
              <a:tailEnd type="triangle" w="med" len="med"/>
            </a:ln>
            <a:effectLst/>
          </p:spPr>
          <p:txBody>
            <a:bodyPr/>
            <a:lstStyle/>
            <a:p>
              <a:endParaRPr lang="zh-CN" altLang="en-US"/>
            </a:p>
          </p:txBody>
        </p:sp>
        <p:sp>
          <p:nvSpPr>
            <p:cNvPr id="33" name="Line 64"/>
            <p:cNvSpPr>
              <a:spLocks noChangeShapeType="1"/>
            </p:cNvSpPr>
            <p:nvPr/>
          </p:nvSpPr>
          <p:spPr bwMode="auto">
            <a:xfrm flipH="1">
              <a:off x="2736" y="2928"/>
              <a:ext cx="720" cy="768"/>
            </a:xfrm>
            <a:prstGeom prst="line">
              <a:avLst/>
            </a:prstGeom>
            <a:noFill/>
            <a:ln w="9525">
              <a:solidFill>
                <a:schemeClr val="tx1"/>
              </a:solidFill>
              <a:round/>
              <a:tailEnd type="triangle" w="med" len="med"/>
            </a:ln>
            <a:effectLst/>
          </p:spPr>
          <p:txBody>
            <a:bodyPr/>
            <a:lstStyle/>
            <a:p>
              <a:endParaRPr lang="zh-CN" altLang="en-US"/>
            </a:p>
          </p:txBody>
        </p:sp>
        <p:sp>
          <p:nvSpPr>
            <p:cNvPr id="34" name="Line 65"/>
            <p:cNvSpPr>
              <a:spLocks noChangeShapeType="1"/>
            </p:cNvSpPr>
            <p:nvPr/>
          </p:nvSpPr>
          <p:spPr bwMode="auto">
            <a:xfrm flipH="1">
              <a:off x="2736" y="3168"/>
              <a:ext cx="720" cy="768"/>
            </a:xfrm>
            <a:prstGeom prst="line">
              <a:avLst/>
            </a:prstGeom>
            <a:noFill/>
            <a:ln w="9525">
              <a:solidFill>
                <a:schemeClr val="tx1"/>
              </a:solidFill>
              <a:round/>
              <a:tailEnd type="triangle" w="med" len="med"/>
            </a:ln>
            <a:effectLst/>
          </p:spPr>
          <p:txBody>
            <a:bodyPr/>
            <a:lstStyle/>
            <a:p>
              <a:endParaRPr lang="zh-CN" altLang="en-US"/>
            </a:p>
          </p:txBody>
        </p:sp>
      </p:grpSp>
      <p:sp>
        <p:nvSpPr>
          <p:cNvPr id="4" name="文本框 3"/>
          <p:cNvSpPr txBox="1"/>
          <p:nvPr/>
        </p:nvSpPr>
        <p:spPr>
          <a:xfrm>
            <a:off x="2501660" y="2014526"/>
            <a:ext cx="1863306" cy="369332"/>
          </a:xfrm>
          <a:prstGeom prst="rect">
            <a:avLst/>
          </a:prstGeom>
          <a:noFill/>
        </p:spPr>
        <p:txBody>
          <a:bodyPr wrap="square" rtlCol="0">
            <a:spAutoFit/>
          </a:bodyPr>
          <a:lstStyle/>
          <a:p>
            <a:r>
              <a:rPr lang="zh-CN" altLang="en-US" dirty="0" smtClean="0"/>
              <a:t>信息表</a:t>
            </a:r>
            <a:endParaRPr lang="zh-CN" altLang="en-US" dirty="0"/>
          </a:p>
        </p:txBody>
      </p:sp>
      <p:sp>
        <p:nvSpPr>
          <p:cNvPr id="20" name="文本框 19"/>
          <p:cNvSpPr txBox="1"/>
          <p:nvPr/>
        </p:nvSpPr>
        <p:spPr>
          <a:xfrm>
            <a:off x="7315200" y="1721394"/>
            <a:ext cx="1863306" cy="369332"/>
          </a:xfrm>
          <a:prstGeom prst="rect">
            <a:avLst/>
          </a:prstGeom>
          <a:noFill/>
        </p:spPr>
        <p:txBody>
          <a:bodyPr wrap="square" rtlCol="0">
            <a:spAutoFit/>
          </a:bodyPr>
          <a:lstStyle/>
          <a:p>
            <a:r>
              <a:rPr lang="zh-CN" altLang="en-US" dirty="0" smtClean="0"/>
              <a:t>成绩表</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500" fill="hold"/>
                                        <p:tgtEl>
                                          <p:spTgt spid="26"/>
                                        </p:tgtEl>
                                        <p:attrNameLst>
                                          <p:attrName>ppt_x</p:attrName>
                                        </p:attrNameLst>
                                      </p:cBhvr>
                                      <p:tavLst>
                                        <p:tav tm="0">
                                          <p:val>
                                            <p:strVal val="0-#ppt_w/2"/>
                                          </p:val>
                                        </p:tav>
                                        <p:tav tm="100000">
                                          <p:val>
                                            <p:strVal val="#ppt_x"/>
                                          </p:val>
                                        </p:tav>
                                      </p:tavLst>
                                    </p:anim>
                                    <p:anim calcmode="lin" valueType="num">
                                      <p:cBhvr additive="base">
                                        <p:cTn id="12" dur="500" fill="hold"/>
                                        <p:tgtEl>
                                          <p:spTgt spid="26"/>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9" presetClass="entr" presetSubtype="0" fill="hold"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dissolve">
                                      <p:cBhvr>
                                        <p:cTn id="16" dur="500"/>
                                        <p:tgtEl>
                                          <p:spTgt spid="15"/>
                                        </p:tgtEl>
                                      </p:cBhvr>
                                    </p:animEffect>
                                  </p:childTnLst>
                                </p:cTn>
                              </p:par>
                            </p:childTnLst>
                          </p:cTn>
                        </p:par>
                        <p:par>
                          <p:cTn id="17" fill="hold">
                            <p:stCondLst>
                              <p:cond delay="1500"/>
                            </p:stCondLst>
                            <p:childTnLst>
                              <p:par>
                                <p:cTn id="18" presetID="2" presetClass="entr" presetSubtype="8" fill="hold" nodeType="afterEffect">
                                  <p:stCondLst>
                                    <p:cond delay="0"/>
                                  </p:stCondLst>
                                  <p:childTnLst>
                                    <p:set>
                                      <p:cBhvr>
                                        <p:cTn id="19" dur="1" fill="hold">
                                          <p:stCondLst>
                                            <p:cond delay="0"/>
                                          </p:stCondLst>
                                        </p:cTn>
                                        <p:tgtEl>
                                          <p:spTgt spid="30"/>
                                        </p:tgtEl>
                                        <p:attrNameLst>
                                          <p:attrName>style.visibility</p:attrName>
                                        </p:attrNameLst>
                                      </p:cBhvr>
                                      <p:to>
                                        <p:strVal val="visible"/>
                                      </p:to>
                                    </p:set>
                                    <p:anim calcmode="lin" valueType="num">
                                      <p:cBhvr additive="base">
                                        <p:cTn id="20" dur="500" fill="hold"/>
                                        <p:tgtEl>
                                          <p:spTgt spid="30"/>
                                        </p:tgtEl>
                                        <p:attrNameLst>
                                          <p:attrName>ppt_x</p:attrName>
                                        </p:attrNameLst>
                                      </p:cBhvr>
                                      <p:tavLst>
                                        <p:tav tm="0">
                                          <p:val>
                                            <p:strVal val="0-#ppt_w/2"/>
                                          </p:val>
                                        </p:tav>
                                        <p:tav tm="100000">
                                          <p:val>
                                            <p:strVal val="#ppt_x"/>
                                          </p:val>
                                        </p:tav>
                                      </p:tavLst>
                                    </p:anim>
                                    <p:anim calcmode="lin" valueType="num">
                                      <p:cBhvr additive="base">
                                        <p:cTn id="21" dur="500" fill="hold"/>
                                        <p:tgtEl>
                                          <p:spTgt spid="30"/>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nodeType="click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checkerboard(across)">
                                      <p:cBhvr>
                                        <p:cTn id="2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9509760" cy="1325563"/>
          </a:xfrm>
        </p:spPr>
        <p:txBody>
          <a:bodyPr/>
          <a:lstStyle/>
          <a:p>
            <a:r>
              <a:rPr lang="zh-CN" altLang="en-US" dirty="0" smtClean="0"/>
              <a:t>实现数据的完整性</a:t>
            </a:r>
            <a:r>
              <a:rPr lang="en-US" altLang="zh-CN" dirty="0" smtClean="0"/>
              <a:t>—</a:t>
            </a:r>
            <a:r>
              <a:rPr lang="zh-CN" altLang="en-US" dirty="0" smtClean="0"/>
              <a:t>引用完整性 </a:t>
            </a:r>
            <a:endParaRPr lang="zh-CN" altLang="en-US" dirty="0"/>
          </a:p>
        </p:txBody>
      </p:sp>
      <p:sp>
        <p:nvSpPr>
          <p:cNvPr id="3" name="内容占位符 2"/>
          <p:cNvSpPr>
            <a:spLocks noGrp="1"/>
          </p:cNvSpPr>
          <p:nvPr>
            <p:ph idx="1"/>
          </p:nvPr>
        </p:nvSpPr>
        <p:spPr/>
        <p:txBody>
          <a:bodyPr/>
          <a:lstStyle/>
          <a:p>
            <a:r>
              <a:rPr lang="zh-CN" altLang="en-US" b="1" dirty="0" smtClean="0">
                <a:latin typeface="Arial Narrow" pitchFamily="34" charset="0"/>
                <a:ea typeface="楷体_GB2312" pitchFamily="49" charset="-122"/>
              </a:rPr>
              <a:t>引用完整性</a:t>
            </a:r>
            <a:endParaRPr lang="en-US" altLang="zh-CN" b="1" dirty="0" smtClean="0">
              <a:latin typeface="Arial Narrow" pitchFamily="34" charset="0"/>
              <a:ea typeface="楷体_GB2312" pitchFamily="49" charset="-122"/>
            </a:endParaRPr>
          </a:p>
          <a:p>
            <a:pPr>
              <a:buNone/>
            </a:pPr>
            <a:endParaRPr lang="zh-CN" altLang="en-US" dirty="0"/>
          </a:p>
        </p:txBody>
      </p:sp>
      <p:graphicFrame>
        <p:nvGraphicFramePr>
          <p:cNvPr id="19" name="Group 4"/>
          <p:cNvGraphicFramePr/>
          <p:nvPr/>
        </p:nvGraphicFramePr>
        <p:xfrm>
          <a:off x="1142965" y="2819400"/>
          <a:ext cx="3945466" cy="3213104"/>
        </p:xfrm>
        <a:graphic>
          <a:graphicData uri="http://schemas.openxmlformats.org/drawingml/2006/table">
            <a:tbl>
              <a:tblPr/>
              <a:tblGrid>
                <a:gridCol w="1972733"/>
                <a:gridCol w="1972733"/>
              </a:tblGrid>
              <a:tr h="446088">
                <a:tc>
                  <a:txBody>
                    <a:bodyPr/>
                    <a:lstStyle/>
                    <a:p>
                      <a:pPr marL="342900" marR="0" lvl="0" indent="-342900" algn="ctr" defTabSz="914400" rtl="0" eaLnBrk="1" fontAlgn="base" latinLnBrk="0" hangingPunct="1">
                        <a:spcBef>
                          <a:spcPct val="0"/>
                        </a:spcBef>
                        <a:spcAft>
                          <a:spcPct val="0"/>
                        </a:spcAft>
                        <a:buClr>
                          <a:schemeClr val="bg1"/>
                        </a:buClr>
                        <a:buSzPct val="80000"/>
                        <a:buFont typeface="Wingdings" pitchFamily="2" charset="2"/>
                        <a:buNone/>
                      </a:pPr>
                      <a:r>
                        <a:rPr kumimoji="0" lang="zh-CN" altLang="en-US" sz="1800" b="1" i="0" u="none" strike="noStrike" cap="none" normalizeH="0" baseline="0" dirty="0" smtClean="0">
                          <a:ln>
                            <a:noFill/>
                          </a:ln>
                          <a:solidFill>
                            <a:schemeClr val="tx2"/>
                          </a:solidFill>
                          <a:effectLst>
                            <a:outerShdw blurRad="38100" dist="38100" dir="2700000" algn="tl">
                              <a:srgbClr val="000000"/>
                            </a:outerShdw>
                          </a:effectLst>
                          <a:latin typeface="Tahoma" pitchFamily="34" charset="0"/>
                          <a:ea typeface="宋体" pitchFamily="2" charset="-122"/>
                        </a:rPr>
                        <a:t>姓名</a:t>
                      </a: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spcBef>
                          <a:spcPct val="0"/>
                        </a:spcBef>
                        <a:spcAft>
                          <a:spcPct val="0"/>
                        </a:spcAft>
                        <a:buClr>
                          <a:schemeClr val="bg1"/>
                        </a:buClr>
                        <a:buSzPct val="80000"/>
                        <a:buFont typeface="Wingdings" pitchFamily="2" charset="2"/>
                        <a:buNone/>
                      </a:pPr>
                      <a:r>
                        <a:rPr kumimoji="0" lang="zh-CN" altLang="en-US" sz="1800" b="1" i="0" u="none" strike="noStrike" cap="none" normalizeH="0" baseline="0" smtClean="0">
                          <a:ln>
                            <a:noFill/>
                          </a:ln>
                          <a:solidFill>
                            <a:schemeClr val="tx2"/>
                          </a:solidFill>
                          <a:effectLst>
                            <a:outerShdw blurRad="38100" dist="38100" dir="2700000" algn="tl">
                              <a:srgbClr val="000000"/>
                            </a:outerShdw>
                          </a:effectLst>
                          <a:latin typeface="Tahoma" pitchFamily="34" charset="0"/>
                          <a:ea typeface="宋体" pitchFamily="2" charset="-122"/>
                        </a:rPr>
                        <a:t>学号</a:t>
                      </a: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r>
              <a:tr h="395288">
                <a:tc>
                  <a:txBody>
                    <a:bodyPr/>
                    <a:lstStyle/>
                    <a:p>
                      <a:pPr marL="342900" marR="0" lvl="0" indent="-342900" algn="l" defTabSz="914400" rtl="0" eaLnBrk="1" fontAlgn="base" latinLnBrk="0" hangingPunct="1">
                        <a:spcBef>
                          <a:spcPct val="0"/>
                        </a:spcBef>
                        <a:spcAft>
                          <a:spcPct val="0"/>
                        </a:spcAft>
                        <a:buClr>
                          <a:schemeClr val="bg1"/>
                        </a:buClr>
                        <a:buSzPct val="80000"/>
                        <a:buFont typeface="Wingdings" pitchFamily="2" charset="2"/>
                        <a:buNone/>
                      </a:pPr>
                      <a:r>
                        <a:rPr kumimoji="0" lang="zh-CN" altLang="en-US" sz="1800" b="1" i="0" u="none" strike="noStrike" cap="none" normalizeH="0" baseline="0" smtClean="0">
                          <a:ln>
                            <a:noFill/>
                          </a:ln>
                          <a:solidFill>
                            <a:schemeClr val="tx2"/>
                          </a:solidFill>
                          <a:effectLst>
                            <a:outerShdw blurRad="38100" dist="38100" dir="2700000" algn="tl">
                              <a:srgbClr val="000000"/>
                            </a:outerShdw>
                          </a:effectLst>
                          <a:latin typeface="宋体" pitchFamily="2" charset="-122"/>
                          <a:ea typeface="宋体" pitchFamily="2" charset="-122"/>
                        </a:rPr>
                        <a:t>张明</a:t>
                      </a: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spcBef>
                          <a:spcPct val="0"/>
                        </a:spcBef>
                        <a:spcAft>
                          <a:spcPct val="0"/>
                        </a:spcAft>
                        <a:buClr>
                          <a:schemeClr val="bg1"/>
                        </a:buClr>
                        <a:buSzPct val="80000"/>
                        <a:buFont typeface="Wingdings" pitchFamily="2" charset="2"/>
                        <a:buNone/>
                      </a:pPr>
                      <a:r>
                        <a:rPr kumimoji="0" lang="en-US" altLang="zh-CN" sz="1800" b="1" i="0" u="none" strike="noStrike" cap="none" normalizeH="0" baseline="0" smtClean="0">
                          <a:ln>
                            <a:noFill/>
                          </a:ln>
                          <a:solidFill>
                            <a:schemeClr val="tx2"/>
                          </a:solidFill>
                          <a:effectLst>
                            <a:outerShdw blurRad="38100" dist="38100" dir="2700000" algn="tl">
                              <a:srgbClr val="000000"/>
                            </a:outerShdw>
                          </a:effectLst>
                          <a:latin typeface="Tahoma" pitchFamily="34" charset="0"/>
                          <a:ea typeface="宋体" pitchFamily="2" charset="-122"/>
                        </a:rPr>
                        <a:t>1</a:t>
                      </a: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5288">
                <a:tc>
                  <a:txBody>
                    <a:bodyPr/>
                    <a:lstStyle/>
                    <a:p>
                      <a:pPr marL="342900" marR="0" lvl="0" indent="-342900" algn="l" defTabSz="914400" rtl="0" eaLnBrk="1" fontAlgn="base" latinLnBrk="0" hangingPunct="1">
                        <a:spcBef>
                          <a:spcPct val="0"/>
                        </a:spcBef>
                        <a:spcAft>
                          <a:spcPct val="0"/>
                        </a:spcAft>
                        <a:buClr>
                          <a:schemeClr val="bg1"/>
                        </a:buClr>
                        <a:buSzPct val="80000"/>
                        <a:buFont typeface="Wingdings" pitchFamily="2" charset="2"/>
                        <a:buNone/>
                      </a:pPr>
                      <a:r>
                        <a:rPr kumimoji="0" lang="zh-CN" altLang="en-US" sz="1800" b="1" i="0" u="none" strike="noStrike" cap="none" normalizeH="0" baseline="0" smtClean="0">
                          <a:ln>
                            <a:noFill/>
                          </a:ln>
                          <a:solidFill>
                            <a:schemeClr val="tx2"/>
                          </a:solidFill>
                          <a:effectLst>
                            <a:outerShdw blurRad="38100" dist="38100" dir="2700000" algn="tl">
                              <a:srgbClr val="000000"/>
                            </a:outerShdw>
                          </a:effectLst>
                          <a:latin typeface="宋体" pitchFamily="2" charset="-122"/>
                          <a:ea typeface="宋体" pitchFamily="2" charset="-122"/>
                        </a:rPr>
                        <a:t>王东</a:t>
                      </a: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spcBef>
                          <a:spcPct val="0"/>
                        </a:spcBef>
                        <a:spcAft>
                          <a:spcPct val="0"/>
                        </a:spcAft>
                        <a:buClr>
                          <a:schemeClr val="bg1"/>
                        </a:buClr>
                        <a:buSzPct val="80000"/>
                        <a:buFont typeface="Wingdings" pitchFamily="2" charset="2"/>
                        <a:buNone/>
                      </a:pPr>
                      <a:r>
                        <a:rPr kumimoji="0" lang="en-US" altLang="zh-CN" sz="1800" b="1" i="0" u="none" strike="noStrike" cap="none" normalizeH="0" baseline="0" smtClean="0">
                          <a:ln>
                            <a:noFill/>
                          </a:ln>
                          <a:solidFill>
                            <a:schemeClr val="tx2"/>
                          </a:solidFill>
                          <a:effectLst>
                            <a:outerShdw blurRad="38100" dist="38100" dir="2700000" algn="tl">
                              <a:srgbClr val="000000"/>
                            </a:outerShdw>
                          </a:effectLst>
                          <a:latin typeface="Tahoma" pitchFamily="34" charset="0"/>
                          <a:ea typeface="宋体" pitchFamily="2" charset="-122"/>
                        </a:rPr>
                        <a:t>2</a:t>
                      </a: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5288">
                <a:tc>
                  <a:txBody>
                    <a:bodyPr/>
                    <a:lstStyle/>
                    <a:p>
                      <a:pPr marL="342900" marR="0" lvl="0" indent="-342900" algn="l" defTabSz="914400" rtl="0" eaLnBrk="1" fontAlgn="base" latinLnBrk="0" hangingPunct="1">
                        <a:spcBef>
                          <a:spcPct val="0"/>
                        </a:spcBef>
                        <a:spcAft>
                          <a:spcPct val="0"/>
                        </a:spcAft>
                        <a:buClr>
                          <a:schemeClr val="bg1"/>
                        </a:buClr>
                        <a:buSzPct val="80000"/>
                        <a:buFont typeface="Wingdings" pitchFamily="2" charset="2"/>
                        <a:buNone/>
                      </a:pPr>
                      <a:r>
                        <a:rPr kumimoji="0" lang="zh-CN" altLang="en-US" sz="1800" b="1" i="0" u="none" strike="noStrike" cap="none" normalizeH="0" baseline="0" dirty="0" smtClean="0">
                          <a:ln>
                            <a:noFill/>
                          </a:ln>
                          <a:solidFill>
                            <a:schemeClr val="tx2"/>
                          </a:solidFill>
                          <a:effectLst>
                            <a:outerShdw blurRad="38100" dist="38100" dir="2700000" algn="tl">
                              <a:srgbClr val="000000"/>
                            </a:outerShdw>
                          </a:effectLst>
                          <a:latin typeface="宋体" pitchFamily="2" charset="-122"/>
                          <a:ea typeface="宋体" pitchFamily="2" charset="-122"/>
                        </a:rPr>
                        <a:t>李健</a:t>
                      </a: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spcBef>
                          <a:spcPct val="0"/>
                        </a:spcBef>
                        <a:spcAft>
                          <a:spcPct val="0"/>
                        </a:spcAft>
                        <a:buClr>
                          <a:schemeClr val="bg1"/>
                        </a:buClr>
                        <a:buSzPct val="80000"/>
                        <a:buFont typeface="Wingdings" pitchFamily="2" charset="2"/>
                        <a:buNone/>
                      </a:pPr>
                      <a:r>
                        <a:rPr kumimoji="0" lang="en-US" altLang="zh-CN" sz="1800" b="1" i="0" u="none" strike="noStrike" cap="none" normalizeH="0" baseline="0" smtClean="0">
                          <a:ln>
                            <a:noFill/>
                          </a:ln>
                          <a:solidFill>
                            <a:schemeClr val="tx2"/>
                          </a:solidFill>
                          <a:effectLst>
                            <a:outerShdw blurRad="38100" dist="38100" dir="2700000" algn="tl">
                              <a:srgbClr val="000000"/>
                            </a:outerShdw>
                          </a:effectLst>
                          <a:latin typeface="Tahoma" pitchFamily="34" charset="0"/>
                          <a:ea typeface="宋体" pitchFamily="2" charset="-122"/>
                        </a:rPr>
                        <a:t>3</a:t>
                      </a: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5288">
                <a:tc>
                  <a:txBody>
                    <a:bodyPr/>
                    <a:lstStyle/>
                    <a:p>
                      <a:pPr marL="342900" marR="0" lvl="0" indent="-342900" algn="l" defTabSz="914400" rtl="0" eaLnBrk="1" fontAlgn="base" latinLnBrk="0" hangingPunct="1">
                        <a:spcBef>
                          <a:spcPct val="0"/>
                        </a:spcBef>
                        <a:spcAft>
                          <a:spcPct val="0"/>
                        </a:spcAft>
                        <a:buClr>
                          <a:schemeClr val="bg1"/>
                        </a:buClr>
                        <a:buSzPct val="80000"/>
                        <a:buFont typeface="Wingdings" pitchFamily="2" charset="2"/>
                        <a:buNone/>
                      </a:pPr>
                      <a:r>
                        <a:rPr kumimoji="0" lang="zh-CN" altLang="en-US" sz="1800" b="1" i="0" u="none" strike="noStrike" cap="none" normalizeH="0" baseline="0" smtClean="0">
                          <a:ln>
                            <a:noFill/>
                          </a:ln>
                          <a:solidFill>
                            <a:schemeClr val="tx2"/>
                          </a:solidFill>
                          <a:effectLst>
                            <a:outerShdw blurRad="38100" dist="38100" dir="2700000" algn="tl">
                              <a:srgbClr val="000000"/>
                            </a:outerShdw>
                          </a:effectLst>
                          <a:latin typeface="宋体" pitchFamily="2" charset="-122"/>
                          <a:ea typeface="宋体" pitchFamily="2" charset="-122"/>
                        </a:rPr>
                        <a:t>赵彬</a:t>
                      </a: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spcBef>
                          <a:spcPct val="0"/>
                        </a:spcBef>
                        <a:spcAft>
                          <a:spcPct val="0"/>
                        </a:spcAft>
                        <a:buClr>
                          <a:schemeClr val="bg1"/>
                        </a:buClr>
                        <a:buSzPct val="80000"/>
                        <a:buFont typeface="Wingdings" pitchFamily="2" charset="2"/>
                        <a:buNone/>
                      </a:pPr>
                      <a:r>
                        <a:rPr kumimoji="0" lang="en-US" altLang="zh-CN" sz="1800" b="1" i="0" u="none" strike="noStrike" cap="none" normalizeH="0" baseline="0" smtClean="0">
                          <a:ln>
                            <a:noFill/>
                          </a:ln>
                          <a:solidFill>
                            <a:schemeClr val="tx2"/>
                          </a:solidFill>
                          <a:effectLst>
                            <a:outerShdw blurRad="38100" dist="38100" dir="2700000" algn="tl">
                              <a:srgbClr val="000000"/>
                            </a:outerShdw>
                          </a:effectLst>
                          <a:latin typeface="Tahoma" pitchFamily="34" charset="0"/>
                          <a:ea typeface="宋体" pitchFamily="2" charset="-122"/>
                        </a:rPr>
                        <a:t>4</a:t>
                      </a: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5288">
                <a:tc>
                  <a:txBody>
                    <a:bodyPr/>
                    <a:lstStyle/>
                    <a:p>
                      <a:pPr marL="342900" marR="0" lvl="0" indent="-342900" algn="l" defTabSz="914400" rtl="0" eaLnBrk="1" fontAlgn="base" latinLnBrk="0" hangingPunct="1">
                        <a:spcBef>
                          <a:spcPct val="0"/>
                        </a:spcBef>
                        <a:spcAft>
                          <a:spcPct val="0"/>
                        </a:spcAft>
                        <a:buClr>
                          <a:schemeClr val="bg1"/>
                        </a:buClr>
                        <a:buSzPct val="80000"/>
                        <a:buFont typeface="Wingdings" pitchFamily="2" charset="2"/>
                        <a:buNone/>
                      </a:pPr>
                      <a:r>
                        <a:rPr kumimoji="0" lang="zh-CN" altLang="en-US" sz="1800" b="1" i="0" u="none" strike="noStrike" cap="none" normalizeH="0" baseline="0" smtClean="0">
                          <a:ln>
                            <a:noFill/>
                          </a:ln>
                          <a:solidFill>
                            <a:schemeClr val="tx2"/>
                          </a:solidFill>
                          <a:effectLst>
                            <a:outerShdw blurRad="38100" dist="38100" dir="2700000" algn="tl">
                              <a:srgbClr val="000000"/>
                            </a:outerShdw>
                          </a:effectLst>
                          <a:latin typeface="宋体" pitchFamily="2" charset="-122"/>
                          <a:ea typeface="宋体" pitchFamily="2" charset="-122"/>
                        </a:rPr>
                        <a:t>钱雯</a:t>
                      </a: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spcBef>
                          <a:spcPct val="0"/>
                        </a:spcBef>
                        <a:spcAft>
                          <a:spcPct val="0"/>
                        </a:spcAft>
                        <a:buClr>
                          <a:schemeClr val="bg1"/>
                        </a:buClr>
                        <a:buSzPct val="80000"/>
                        <a:buFont typeface="Wingdings" pitchFamily="2" charset="2"/>
                        <a:buNone/>
                      </a:pPr>
                      <a:r>
                        <a:rPr kumimoji="0" lang="en-US" altLang="zh-CN" sz="1800" b="1" i="0" u="none" strike="noStrike" cap="none" normalizeH="0" baseline="0" smtClean="0">
                          <a:ln>
                            <a:noFill/>
                          </a:ln>
                          <a:solidFill>
                            <a:schemeClr val="tx2"/>
                          </a:solidFill>
                          <a:effectLst>
                            <a:outerShdw blurRad="38100" dist="38100" dir="2700000" algn="tl">
                              <a:srgbClr val="000000"/>
                            </a:outerShdw>
                          </a:effectLst>
                          <a:latin typeface="Tahoma" pitchFamily="34" charset="0"/>
                          <a:ea typeface="宋体" pitchFamily="2" charset="-122"/>
                        </a:rPr>
                        <a:t>5</a:t>
                      </a: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5288">
                <a:tc>
                  <a:txBody>
                    <a:bodyPr/>
                    <a:lstStyle/>
                    <a:p>
                      <a:pPr marL="342900" marR="0" lvl="0" indent="-342900" algn="l" defTabSz="914400" rtl="0" eaLnBrk="1" fontAlgn="base" latinLnBrk="0" hangingPunct="1">
                        <a:spcBef>
                          <a:spcPct val="0"/>
                        </a:spcBef>
                        <a:spcAft>
                          <a:spcPct val="0"/>
                        </a:spcAft>
                        <a:buClr>
                          <a:schemeClr val="bg1"/>
                        </a:buClr>
                        <a:buSzPct val="80000"/>
                        <a:buFont typeface="Wingdings" pitchFamily="2" charset="2"/>
                        <a:buNone/>
                      </a:pPr>
                      <a:r>
                        <a:rPr kumimoji="0" lang="zh-CN" altLang="en-US" sz="1800" b="1" i="0" u="none" strike="noStrike" cap="none" normalizeH="0" baseline="0" smtClean="0">
                          <a:ln>
                            <a:noFill/>
                          </a:ln>
                          <a:solidFill>
                            <a:schemeClr val="tx2"/>
                          </a:solidFill>
                          <a:effectLst>
                            <a:outerShdw blurRad="38100" dist="38100" dir="2700000" algn="tl">
                              <a:srgbClr val="000000"/>
                            </a:outerShdw>
                          </a:effectLst>
                          <a:latin typeface="宋体" pitchFamily="2" charset="-122"/>
                          <a:ea typeface="宋体" pitchFamily="2" charset="-122"/>
                        </a:rPr>
                        <a:t>孙胜</a:t>
                      </a: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spcBef>
                          <a:spcPct val="0"/>
                        </a:spcBef>
                        <a:spcAft>
                          <a:spcPct val="0"/>
                        </a:spcAft>
                        <a:buClr>
                          <a:schemeClr val="bg1"/>
                        </a:buClr>
                        <a:buSzPct val="80000"/>
                        <a:buFont typeface="Wingdings" pitchFamily="2" charset="2"/>
                        <a:buNone/>
                      </a:pPr>
                      <a:r>
                        <a:rPr kumimoji="0" lang="en-US" altLang="zh-CN" sz="1800" b="1" i="0" u="none" strike="noStrike" cap="none" normalizeH="0" baseline="0" smtClean="0">
                          <a:ln>
                            <a:noFill/>
                          </a:ln>
                          <a:solidFill>
                            <a:schemeClr val="tx2"/>
                          </a:solidFill>
                          <a:effectLst>
                            <a:outerShdw blurRad="38100" dist="38100" dir="2700000" algn="tl">
                              <a:srgbClr val="000000"/>
                            </a:outerShdw>
                          </a:effectLst>
                          <a:latin typeface="Tahoma" pitchFamily="34" charset="0"/>
                          <a:ea typeface="宋体" pitchFamily="2" charset="-122"/>
                        </a:rPr>
                        <a:t>6</a:t>
                      </a: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5288">
                <a:tc>
                  <a:txBody>
                    <a:bodyPr/>
                    <a:lstStyle/>
                    <a:p>
                      <a:pPr marL="342900" marR="0" lvl="0" indent="-342900" algn="l" defTabSz="914400" rtl="0" eaLnBrk="1" fontAlgn="base" latinLnBrk="0" hangingPunct="1">
                        <a:spcBef>
                          <a:spcPct val="0"/>
                        </a:spcBef>
                        <a:spcAft>
                          <a:spcPct val="0"/>
                        </a:spcAft>
                        <a:buClr>
                          <a:schemeClr val="bg1"/>
                        </a:buClr>
                        <a:buSzPct val="80000"/>
                        <a:buFont typeface="Wingdings" pitchFamily="2" charset="2"/>
                        <a:buNone/>
                      </a:pPr>
                      <a:r>
                        <a:rPr kumimoji="0" lang="zh-CN" altLang="en-US" sz="1800" b="1" i="0" u="none" strike="noStrike" cap="none" normalizeH="0" baseline="0" smtClean="0">
                          <a:ln>
                            <a:noFill/>
                          </a:ln>
                          <a:solidFill>
                            <a:schemeClr val="tx2"/>
                          </a:solidFill>
                          <a:effectLst>
                            <a:outerShdw blurRad="38100" dist="38100" dir="2700000" algn="tl">
                              <a:srgbClr val="000000"/>
                            </a:outerShdw>
                          </a:effectLst>
                          <a:latin typeface="宋体" pitchFamily="2" charset="-122"/>
                          <a:ea typeface="宋体" pitchFamily="2" charset="-122"/>
                        </a:rPr>
                        <a:t>周盈</a:t>
                      </a: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spcBef>
                          <a:spcPct val="0"/>
                        </a:spcBef>
                        <a:spcAft>
                          <a:spcPct val="0"/>
                        </a:spcAft>
                        <a:buClr>
                          <a:schemeClr val="bg1"/>
                        </a:buClr>
                        <a:buSzPct val="80000"/>
                        <a:buFont typeface="Wingdings" pitchFamily="2" charset="2"/>
                        <a:buNone/>
                      </a:pPr>
                      <a:r>
                        <a:rPr kumimoji="0" lang="en-US" altLang="zh-CN" sz="1800" b="1" i="0" u="none" strike="noStrike" cap="none" normalizeH="0" baseline="0" smtClean="0">
                          <a:ln>
                            <a:noFill/>
                          </a:ln>
                          <a:solidFill>
                            <a:schemeClr val="tx2"/>
                          </a:solidFill>
                          <a:effectLst>
                            <a:outerShdw blurRad="38100" dist="38100" dir="2700000" algn="tl">
                              <a:srgbClr val="000000"/>
                            </a:outerShdw>
                          </a:effectLst>
                          <a:latin typeface="Tahoma" pitchFamily="34" charset="0"/>
                          <a:ea typeface="宋体" pitchFamily="2" charset="-122"/>
                        </a:rPr>
                        <a:t>7</a:t>
                      </a: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20" name="Group 33"/>
          <p:cNvGraphicFramePr>
            <a:graphicFrameLocks noGrp="1"/>
          </p:cNvGraphicFramePr>
          <p:nvPr/>
        </p:nvGraphicFramePr>
        <p:xfrm>
          <a:off x="6629366" y="2819400"/>
          <a:ext cx="3238500" cy="2038352"/>
        </p:xfrm>
        <a:graphic>
          <a:graphicData uri="http://schemas.openxmlformats.org/drawingml/2006/table">
            <a:tbl>
              <a:tblPr/>
              <a:tblGrid>
                <a:gridCol w="1566333"/>
                <a:gridCol w="1672167"/>
              </a:tblGrid>
              <a:tr h="457200">
                <a:tc>
                  <a:txBody>
                    <a:bodyPr/>
                    <a:lstStyle/>
                    <a:p>
                      <a:pPr marL="342900" marR="0" lvl="0" indent="-342900" algn="ctr" defTabSz="914400" rtl="0" eaLnBrk="1" fontAlgn="base" latinLnBrk="0" hangingPunct="1">
                        <a:spcBef>
                          <a:spcPct val="0"/>
                        </a:spcBef>
                        <a:spcAft>
                          <a:spcPct val="0"/>
                        </a:spcAft>
                        <a:buClr>
                          <a:schemeClr val="bg1"/>
                        </a:buClr>
                        <a:buSzPct val="80000"/>
                        <a:buFont typeface="Wingdings" pitchFamily="2" charset="2"/>
                        <a:buNone/>
                      </a:pPr>
                      <a:r>
                        <a:rPr kumimoji="0" lang="en-GB" sz="1800" b="1" i="0" u="none" strike="noStrike" cap="none" normalizeH="0" baseline="0" smtClean="0">
                          <a:ln>
                            <a:noFill/>
                          </a:ln>
                          <a:solidFill>
                            <a:schemeClr val="tx2"/>
                          </a:solidFill>
                          <a:effectLst>
                            <a:outerShdw blurRad="38100" dist="38100" dir="2700000" algn="tl">
                              <a:srgbClr val="000000"/>
                            </a:outerShdw>
                          </a:effectLst>
                          <a:latin typeface="Tahoma" pitchFamily="34" charset="0"/>
                          <a:ea typeface="宋体" pitchFamily="2" charset="-122"/>
                        </a:rPr>
                        <a:t>学号</a:t>
                      </a: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spcBef>
                          <a:spcPct val="0"/>
                        </a:spcBef>
                        <a:spcAft>
                          <a:spcPct val="0"/>
                        </a:spcAft>
                        <a:buClr>
                          <a:schemeClr val="bg1"/>
                        </a:buClr>
                        <a:buSzPct val="80000"/>
                        <a:buFont typeface="Wingdings" pitchFamily="2" charset="2"/>
                        <a:buNone/>
                      </a:pPr>
                      <a:r>
                        <a:rPr kumimoji="0" lang="en-GB" sz="1800" b="1" i="0" u="none" strike="noStrike" cap="none" normalizeH="0" baseline="0" smtClean="0">
                          <a:ln>
                            <a:noFill/>
                          </a:ln>
                          <a:solidFill>
                            <a:schemeClr val="tx2"/>
                          </a:solidFill>
                          <a:effectLst>
                            <a:outerShdw blurRad="38100" dist="38100" dir="2700000" algn="tl">
                              <a:srgbClr val="000000"/>
                            </a:outerShdw>
                          </a:effectLst>
                          <a:latin typeface="Tahoma" pitchFamily="34" charset="0"/>
                          <a:ea typeface="宋体" pitchFamily="2" charset="-122"/>
                        </a:rPr>
                        <a:t>成绩</a:t>
                      </a: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r>
              <a:tr h="395288">
                <a:tc>
                  <a:txBody>
                    <a:bodyPr/>
                    <a:lstStyle/>
                    <a:p>
                      <a:pPr marL="342900" marR="0" lvl="0" indent="-342900" algn="l" defTabSz="914400" rtl="0" eaLnBrk="1" fontAlgn="base" latinLnBrk="0" hangingPunct="1">
                        <a:spcBef>
                          <a:spcPct val="0"/>
                        </a:spcBef>
                        <a:spcAft>
                          <a:spcPct val="0"/>
                        </a:spcAft>
                        <a:buClr>
                          <a:schemeClr val="bg1"/>
                        </a:buClr>
                        <a:buSzPct val="80000"/>
                        <a:buFont typeface="Wingdings" pitchFamily="2" charset="2"/>
                        <a:buNone/>
                      </a:pPr>
                      <a:r>
                        <a:rPr kumimoji="0" lang="en-GB" sz="1800" b="1" i="0" u="none" strike="noStrike" cap="none" normalizeH="0" baseline="0" smtClean="0">
                          <a:ln>
                            <a:noFill/>
                          </a:ln>
                          <a:solidFill>
                            <a:schemeClr val="tx2"/>
                          </a:solidFill>
                          <a:effectLst>
                            <a:outerShdw blurRad="38100" dist="38100" dir="2700000" algn="tl">
                              <a:srgbClr val="000000"/>
                            </a:outerShdw>
                          </a:effectLst>
                          <a:latin typeface="Tahoma" pitchFamily="34" charset="0"/>
                          <a:ea typeface="宋体" pitchFamily="2" charset="-122"/>
                        </a:rPr>
                        <a:t>2</a:t>
                      </a: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spcBef>
                          <a:spcPct val="0"/>
                        </a:spcBef>
                        <a:spcAft>
                          <a:spcPct val="0"/>
                        </a:spcAft>
                        <a:buClr>
                          <a:schemeClr val="bg1"/>
                        </a:buClr>
                        <a:buSzPct val="80000"/>
                        <a:buFont typeface="Wingdings" pitchFamily="2" charset="2"/>
                        <a:buNone/>
                      </a:pPr>
                      <a:r>
                        <a:rPr kumimoji="0" lang="en-GB" sz="1800" b="1" i="0" u="none" strike="noStrike" cap="none" normalizeH="0" baseline="0" smtClean="0">
                          <a:ln>
                            <a:noFill/>
                          </a:ln>
                          <a:solidFill>
                            <a:schemeClr val="tx2"/>
                          </a:solidFill>
                          <a:effectLst>
                            <a:outerShdw blurRad="38100" dist="38100" dir="2700000" algn="tl">
                              <a:srgbClr val="000000"/>
                            </a:outerShdw>
                          </a:effectLst>
                          <a:latin typeface="Tahoma" pitchFamily="34" charset="0"/>
                          <a:ea typeface="宋体" pitchFamily="2" charset="-122"/>
                        </a:rPr>
                        <a:t>65</a:t>
                      </a: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5288">
                <a:tc>
                  <a:txBody>
                    <a:bodyPr/>
                    <a:lstStyle/>
                    <a:p>
                      <a:pPr marL="342900" marR="0" lvl="0" indent="-342900" algn="l" defTabSz="914400" rtl="0" eaLnBrk="1" fontAlgn="base" latinLnBrk="0" hangingPunct="1">
                        <a:spcBef>
                          <a:spcPct val="0"/>
                        </a:spcBef>
                        <a:spcAft>
                          <a:spcPct val="0"/>
                        </a:spcAft>
                        <a:buClr>
                          <a:schemeClr val="bg1"/>
                        </a:buClr>
                        <a:buSzPct val="80000"/>
                        <a:buFont typeface="Wingdings" pitchFamily="2" charset="2"/>
                        <a:buNone/>
                      </a:pPr>
                      <a:r>
                        <a:rPr kumimoji="0" lang="en-GB" sz="1800" b="1" i="0" u="none" strike="noStrike" cap="none" normalizeH="0" baseline="0" smtClean="0">
                          <a:ln>
                            <a:noFill/>
                          </a:ln>
                          <a:solidFill>
                            <a:schemeClr val="tx2"/>
                          </a:solidFill>
                          <a:effectLst>
                            <a:outerShdw blurRad="38100" dist="38100" dir="2700000" algn="tl">
                              <a:srgbClr val="000000"/>
                            </a:outerShdw>
                          </a:effectLst>
                          <a:latin typeface="Tahoma" pitchFamily="34" charset="0"/>
                          <a:ea typeface="宋体" pitchFamily="2" charset="-122"/>
                        </a:rPr>
                        <a:t>4</a:t>
                      </a: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spcBef>
                          <a:spcPct val="0"/>
                        </a:spcBef>
                        <a:spcAft>
                          <a:spcPct val="0"/>
                        </a:spcAft>
                        <a:buClr>
                          <a:schemeClr val="bg1"/>
                        </a:buClr>
                        <a:buSzPct val="80000"/>
                        <a:buFont typeface="Wingdings" pitchFamily="2" charset="2"/>
                        <a:buNone/>
                      </a:pPr>
                      <a:r>
                        <a:rPr kumimoji="0" lang="en-GB" sz="1800" b="1" i="0" u="none" strike="noStrike" cap="none" normalizeH="0" baseline="0" smtClean="0">
                          <a:ln>
                            <a:noFill/>
                          </a:ln>
                          <a:solidFill>
                            <a:schemeClr val="tx2"/>
                          </a:solidFill>
                          <a:effectLst>
                            <a:outerShdw blurRad="38100" dist="38100" dir="2700000" algn="tl">
                              <a:srgbClr val="000000"/>
                            </a:outerShdw>
                          </a:effectLst>
                          <a:latin typeface="Tahoma" pitchFamily="34" charset="0"/>
                          <a:ea typeface="宋体" pitchFamily="2" charset="-122"/>
                        </a:rPr>
                        <a:t>90</a:t>
                      </a: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5288">
                <a:tc>
                  <a:txBody>
                    <a:bodyPr/>
                    <a:lstStyle/>
                    <a:p>
                      <a:pPr marL="342900" marR="0" lvl="0" indent="-342900" algn="l" defTabSz="914400" rtl="0" eaLnBrk="1" fontAlgn="base" latinLnBrk="0" hangingPunct="1">
                        <a:spcBef>
                          <a:spcPct val="0"/>
                        </a:spcBef>
                        <a:spcAft>
                          <a:spcPct val="0"/>
                        </a:spcAft>
                        <a:buClr>
                          <a:schemeClr val="bg1"/>
                        </a:buClr>
                        <a:buSzPct val="80000"/>
                        <a:buFont typeface="Wingdings" pitchFamily="2" charset="2"/>
                        <a:buNone/>
                      </a:pPr>
                      <a:r>
                        <a:rPr kumimoji="0" lang="en-GB" sz="1800" b="1" i="0" u="none" strike="noStrike" cap="none" normalizeH="0" baseline="0" smtClean="0">
                          <a:ln>
                            <a:noFill/>
                          </a:ln>
                          <a:solidFill>
                            <a:schemeClr val="tx2"/>
                          </a:solidFill>
                          <a:effectLst>
                            <a:outerShdw blurRad="38100" dist="38100" dir="2700000" algn="tl">
                              <a:srgbClr val="000000"/>
                            </a:outerShdw>
                          </a:effectLst>
                          <a:latin typeface="Tahoma" pitchFamily="34" charset="0"/>
                          <a:ea typeface="宋体" pitchFamily="2" charset="-122"/>
                        </a:rPr>
                        <a:t>9</a:t>
                      </a: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F9F"/>
                    </a:solidFill>
                  </a:tcPr>
                </a:tc>
                <a:tc>
                  <a:txBody>
                    <a:bodyPr/>
                    <a:lstStyle/>
                    <a:p>
                      <a:pPr marL="342900" marR="0" lvl="0" indent="-342900" algn="l" defTabSz="914400" rtl="0" eaLnBrk="1" fontAlgn="base" latinLnBrk="0" hangingPunct="1">
                        <a:spcBef>
                          <a:spcPct val="0"/>
                        </a:spcBef>
                        <a:spcAft>
                          <a:spcPct val="0"/>
                        </a:spcAft>
                        <a:buClr>
                          <a:schemeClr val="bg1"/>
                        </a:buClr>
                        <a:buSzPct val="80000"/>
                        <a:buFont typeface="Wingdings" pitchFamily="2" charset="2"/>
                        <a:buNone/>
                      </a:pPr>
                      <a:r>
                        <a:rPr kumimoji="0" lang="en-GB" sz="1800" b="1" i="0" u="none" strike="noStrike" cap="none" normalizeH="0" baseline="0" smtClean="0">
                          <a:ln>
                            <a:noFill/>
                          </a:ln>
                          <a:solidFill>
                            <a:schemeClr val="tx2"/>
                          </a:solidFill>
                          <a:effectLst>
                            <a:outerShdw blurRad="38100" dist="38100" dir="2700000" algn="tl">
                              <a:srgbClr val="000000"/>
                            </a:outerShdw>
                          </a:effectLst>
                          <a:latin typeface="Tahoma" pitchFamily="34" charset="0"/>
                          <a:ea typeface="宋体" pitchFamily="2" charset="-122"/>
                        </a:rPr>
                        <a:t>87</a:t>
                      </a: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5288">
                <a:tc>
                  <a:txBody>
                    <a:bodyPr/>
                    <a:lstStyle/>
                    <a:p>
                      <a:pPr marL="342900" marR="0" lvl="0" indent="-342900" algn="l" defTabSz="914400" rtl="0" eaLnBrk="1" fontAlgn="base" latinLnBrk="0" hangingPunct="1">
                        <a:spcBef>
                          <a:spcPct val="0"/>
                        </a:spcBef>
                        <a:spcAft>
                          <a:spcPct val="0"/>
                        </a:spcAft>
                        <a:buClr>
                          <a:schemeClr val="bg1"/>
                        </a:buClr>
                        <a:buSzPct val="80000"/>
                        <a:buFont typeface="Wingdings" pitchFamily="2" charset="2"/>
                        <a:buNone/>
                      </a:pPr>
                      <a:r>
                        <a:rPr kumimoji="0" lang="en-GB" sz="1800" b="1" i="0" u="none" strike="noStrike" cap="none" normalizeH="0" baseline="0" smtClean="0">
                          <a:ln>
                            <a:noFill/>
                          </a:ln>
                          <a:solidFill>
                            <a:schemeClr val="tx2"/>
                          </a:solidFill>
                          <a:effectLst>
                            <a:outerShdw blurRad="38100" dist="38100" dir="2700000" algn="tl">
                              <a:srgbClr val="000000"/>
                            </a:outerShdw>
                          </a:effectLst>
                          <a:latin typeface="Tahoma" pitchFamily="34" charset="0"/>
                          <a:ea typeface="宋体" pitchFamily="2" charset="-122"/>
                        </a:rPr>
                        <a:t>7</a:t>
                      </a: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spcBef>
                          <a:spcPct val="0"/>
                        </a:spcBef>
                        <a:spcAft>
                          <a:spcPct val="0"/>
                        </a:spcAft>
                        <a:buClr>
                          <a:schemeClr val="bg1"/>
                        </a:buClr>
                        <a:buSzPct val="80000"/>
                        <a:buFont typeface="Wingdings" pitchFamily="2" charset="2"/>
                        <a:buNone/>
                      </a:pPr>
                      <a:r>
                        <a:rPr kumimoji="0" lang="en-GB" sz="1800" b="1" i="0" u="none" strike="noStrike" cap="none" normalizeH="0" baseline="0" smtClean="0">
                          <a:ln>
                            <a:noFill/>
                          </a:ln>
                          <a:solidFill>
                            <a:schemeClr val="tx2"/>
                          </a:solidFill>
                          <a:effectLst>
                            <a:outerShdw blurRad="38100" dist="38100" dir="2700000" algn="tl">
                              <a:srgbClr val="000000"/>
                            </a:outerShdw>
                          </a:effectLst>
                          <a:latin typeface="Tahoma" pitchFamily="34" charset="0"/>
                          <a:ea typeface="宋体" pitchFamily="2" charset="-122"/>
                        </a:rPr>
                        <a:t>89</a:t>
                      </a: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pSp>
        <p:nvGrpSpPr>
          <p:cNvPr id="21" name="Group 53"/>
          <p:cNvGrpSpPr/>
          <p:nvPr/>
        </p:nvGrpSpPr>
        <p:grpSpPr bwMode="auto">
          <a:xfrm>
            <a:off x="6730965" y="2209800"/>
            <a:ext cx="2641600" cy="1066800"/>
            <a:chOff x="3504" y="1632"/>
            <a:chExt cx="1248" cy="672"/>
          </a:xfrm>
        </p:grpSpPr>
        <p:sp>
          <p:nvSpPr>
            <p:cNvPr id="22" name="Line 54"/>
            <p:cNvSpPr>
              <a:spLocks noChangeShapeType="1"/>
            </p:cNvSpPr>
            <p:nvPr/>
          </p:nvSpPr>
          <p:spPr bwMode="auto">
            <a:xfrm flipH="1">
              <a:off x="3840" y="1824"/>
              <a:ext cx="384" cy="192"/>
            </a:xfrm>
            <a:prstGeom prst="line">
              <a:avLst/>
            </a:prstGeom>
            <a:noFill/>
            <a:ln w="9525">
              <a:solidFill>
                <a:schemeClr val="tx1"/>
              </a:solidFill>
              <a:round/>
              <a:tailEnd type="triangle" w="med" len="med"/>
            </a:ln>
            <a:effectLst/>
          </p:spPr>
          <p:txBody>
            <a:bodyPr anchor="b"/>
            <a:lstStyle/>
            <a:p>
              <a:endParaRPr lang="zh-CN" altLang="en-US"/>
            </a:p>
          </p:txBody>
        </p:sp>
        <p:sp>
          <p:nvSpPr>
            <p:cNvPr id="26" name="Oval 55"/>
            <p:cNvSpPr>
              <a:spLocks noChangeArrowheads="1"/>
            </p:cNvSpPr>
            <p:nvPr/>
          </p:nvSpPr>
          <p:spPr bwMode="auto">
            <a:xfrm>
              <a:off x="3504" y="2016"/>
              <a:ext cx="672" cy="288"/>
            </a:xfrm>
            <a:prstGeom prst="ellipse">
              <a:avLst/>
            </a:prstGeom>
            <a:noFill/>
            <a:ln w="9525">
              <a:solidFill>
                <a:srgbClr val="FF3300"/>
              </a:solidFill>
              <a:round/>
            </a:ln>
            <a:effectLst/>
          </p:spPr>
          <p:txBody>
            <a:bodyPr wrap="none" anchor="ctr"/>
            <a:lstStyle/>
            <a:p>
              <a:pPr algn="ctr"/>
              <a:endParaRPr kumimoji="1" lang="zh-CN" altLang="zh-CN" sz="1400">
                <a:solidFill>
                  <a:srgbClr val="FF3300"/>
                </a:solidFill>
                <a:latin typeface="Times New Roman" pitchFamily="18" charset="0"/>
              </a:endParaRPr>
            </a:p>
          </p:txBody>
        </p:sp>
        <p:sp>
          <p:nvSpPr>
            <p:cNvPr id="30" name="Text Box 56"/>
            <p:cNvSpPr txBox="1">
              <a:spLocks noChangeArrowheads="1"/>
            </p:cNvSpPr>
            <p:nvPr/>
          </p:nvSpPr>
          <p:spPr bwMode="auto">
            <a:xfrm>
              <a:off x="4224" y="1632"/>
              <a:ext cx="528" cy="242"/>
            </a:xfrm>
            <a:prstGeom prst="rect">
              <a:avLst/>
            </a:prstGeom>
            <a:noFill/>
            <a:ln w="9525">
              <a:noFill/>
              <a:miter lim="800000"/>
            </a:ln>
            <a:effectLst/>
          </p:spPr>
          <p:txBody>
            <a:bodyPr>
              <a:spAutoFit/>
            </a:bodyPr>
            <a:lstStyle/>
            <a:p>
              <a:pPr>
                <a:lnSpc>
                  <a:spcPct val="80000"/>
                </a:lnSpc>
                <a:spcBef>
                  <a:spcPct val="50000"/>
                </a:spcBef>
              </a:pPr>
              <a:r>
                <a:rPr lang="zh-CN" altLang="en-US" sz="2400" b="1">
                  <a:solidFill>
                    <a:srgbClr val="FF0000"/>
                  </a:solidFill>
                  <a:ea typeface="楷体_GB2312" pitchFamily="49" charset="-122"/>
                </a:rPr>
                <a:t>外键</a:t>
              </a:r>
            </a:p>
          </p:txBody>
        </p:sp>
      </p:grpSp>
      <p:grpSp>
        <p:nvGrpSpPr>
          <p:cNvPr id="35" name="Group 57"/>
          <p:cNvGrpSpPr/>
          <p:nvPr/>
        </p:nvGrpSpPr>
        <p:grpSpPr bwMode="auto">
          <a:xfrm>
            <a:off x="3378165" y="2209800"/>
            <a:ext cx="2641600" cy="1066800"/>
            <a:chOff x="3504" y="1632"/>
            <a:chExt cx="1248" cy="672"/>
          </a:xfrm>
        </p:grpSpPr>
        <p:sp>
          <p:nvSpPr>
            <p:cNvPr id="36" name="Line 58"/>
            <p:cNvSpPr>
              <a:spLocks noChangeShapeType="1"/>
            </p:cNvSpPr>
            <p:nvPr/>
          </p:nvSpPr>
          <p:spPr bwMode="auto">
            <a:xfrm flipH="1">
              <a:off x="3840" y="1824"/>
              <a:ext cx="384" cy="192"/>
            </a:xfrm>
            <a:prstGeom prst="line">
              <a:avLst/>
            </a:prstGeom>
            <a:noFill/>
            <a:ln w="9525">
              <a:solidFill>
                <a:schemeClr val="tx1"/>
              </a:solidFill>
              <a:round/>
              <a:tailEnd type="triangle" w="med" len="med"/>
            </a:ln>
            <a:effectLst/>
          </p:spPr>
          <p:txBody>
            <a:bodyPr anchor="b"/>
            <a:lstStyle/>
            <a:p>
              <a:endParaRPr lang="zh-CN" altLang="en-US"/>
            </a:p>
          </p:txBody>
        </p:sp>
        <p:sp>
          <p:nvSpPr>
            <p:cNvPr id="37" name="Oval 59"/>
            <p:cNvSpPr>
              <a:spLocks noChangeArrowheads="1"/>
            </p:cNvSpPr>
            <p:nvPr/>
          </p:nvSpPr>
          <p:spPr bwMode="auto">
            <a:xfrm>
              <a:off x="3504" y="2016"/>
              <a:ext cx="672" cy="288"/>
            </a:xfrm>
            <a:prstGeom prst="ellipse">
              <a:avLst/>
            </a:prstGeom>
            <a:noFill/>
            <a:ln w="9525">
              <a:solidFill>
                <a:srgbClr val="FF3300"/>
              </a:solidFill>
              <a:round/>
            </a:ln>
            <a:effectLst/>
          </p:spPr>
          <p:txBody>
            <a:bodyPr wrap="none" anchor="ctr"/>
            <a:lstStyle/>
            <a:p>
              <a:pPr algn="ctr"/>
              <a:endParaRPr kumimoji="1" lang="zh-CN" altLang="zh-CN" sz="1400">
                <a:solidFill>
                  <a:srgbClr val="FF3300"/>
                </a:solidFill>
                <a:latin typeface="Times New Roman" pitchFamily="18" charset="0"/>
              </a:endParaRPr>
            </a:p>
          </p:txBody>
        </p:sp>
        <p:sp>
          <p:nvSpPr>
            <p:cNvPr id="38" name="Text Box 60"/>
            <p:cNvSpPr txBox="1">
              <a:spLocks noChangeArrowheads="1"/>
            </p:cNvSpPr>
            <p:nvPr/>
          </p:nvSpPr>
          <p:spPr bwMode="auto">
            <a:xfrm>
              <a:off x="4224" y="1632"/>
              <a:ext cx="528" cy="242"/>
            </a:xfrm>
            <a:prstGeom prst="rect">
              <a:avLst/>
            </a:prstGeom>
            <a:noFill/>
            <a:ln w="9525">
              <a:noFill/>
              <a:miter lim="800000"/>
            </a:ln>
            <a:effectLst/>
          </p:spPr>
          <p:txBody>
            <a:bodyPr>
              <a:spAutoFit/>
            </a:bodyPr>
            <a:lstStyle/>
            <a:p>
              <a:pPr>
                <a:lnSpc>
                  <a:spcPct val="80000"/>
                </a:lnSpc>
                <a:spcBef>
                  <a:spcPct val="50000"/>
                </a:spcBef>
              </a:pPr>
              <a:r>
                <a:rPr lang="zh-CN" altLang="en-US" sz="2400" b="1">
                  <a:solidFill>
                    <a:srgbClr val="FF0000"/>
                  </a:solidFill>
                  <a:ea typeface="楷体_GB2312" pitchFamily="49" charset="-122"/>
                </a:rPr>
                <a:t>主键</a:t>
              </a:r>
            </a:p>
          </p:txBody>
        </p:sp>
      </p:grpSp>
      <p:sp>
        <p:nvSpPr>
          <p:cNvPr id="39" name="Line 61"/>
          <p:cNvSpPr>
            <a:spLocks noChangeShapeType="1"/>
          </p:cNvSpPr>
          <p:nvPr/>
        </p:nvSpPr>
        <p:spPr bwMode="auto">
          <a:xfrm flipH="1">
            <a:off x="5105365" y="3429000"/>
            <a:ext cx="1524000" cy="457200"/>
          </a:xfrm>
          <a:prstGeom prst="line">
            <a:avLst/>
          </a:prstGeom>
          <a:noFill/>
          <a:ln w="9525">
            <a:solidFill>
              <a:schemeClr val="tx1"/>
            </a:solidFill>
            <a:round/>
            <a:tailEnd type="triangle" w="med" len="med"/>
          </a:ln>
          <a:effectLst/>
        </p:spPr>
        <p:txBody>
          <a:bodyPr/>
          <a:lstStyle/>
          <a:p>
            <a:endParaRPr lang="zh-CN" altLang="en-US"/>
          </a:p>
        </p:txBody>
      </p:sp>
      <p:sp>
        <p:nvSpPr>
          <p:cNvPr id="40" name="Line 62"/>
          <p:cNvSpPr>
            <a:spLocks noChangeShapeType="1"/>
          </p:cNvSpPr>
          <p:nvPr/>
        </p:nvSpPr>
        <p:spPr bwMode="auto">
          <a:xfrm flipH="1">
            <a:off x="5105365" y="3886200"/>
            <a:ext cx="1524000" cy="762000"/>
          </a:xfrm>
          <a:prstGeom prst="line">
            <a:avLst/>
          </a:prstGeom>
          <a:noFill/>
          <a:ln w="9525">
            <a:solidFill>
              <a:schemeClr val="tx1"/>
            </a:solidFill>
            <a:round/>
            <a:tailEnd type="triangle" w="med" len="med"/>
          </a:ln>
          <a:effectLst/>
        </p:spPr>
        <p:txBody>
          <a:bodyPr/>
          <a:lstStyle/>
          <a:p>
            <a:endParaRPr lang="zh-CN" altLang="en-US"/>
          </a:p>
        </p:txBody>
      </p:sp>
      <p:sp>
        <p:nvSpPr>
          <p:cNvPr id="41" name="Line 63"/>
          <p:cNvSpPr>
            <a:spLocks noChangeShapeType="1"/>
          </p:cNvSpPr>
          <p:nvPr/>
        </p:nvSpPr>
        <p:spPr bwMode="auto">
          <a:xfrm flipH="1">
            <a:off x="5816565" y="4267200"/>
            <a:ext cx="812800" cy="533400"/>
          </a:xfrm>
          <a:prstGeom prst="line">
            <a:avLst/>
          </a:prstGeom>
          <a:noFill/>
          <a:ln w="9525">
            <a:solidFill>
              <a:schemeClr val="tx1"/>
            </a:solidFill>
            <a:round/>
            <a:tailEnd type="triangle" w="med" len="med"/>
          </a:ln>
          <a:effectLst/>
        </p:spPr>
        <p:txBody>
          <a:bodyPr/>
          <a:lstStyle/>
          <a:p>
            <a:endParaRPr lang="zh-CN" altLang="en-US"/>
          </a:p>
        </p:txBody>
      </p:sp>
      <p:sp>
        <p:nvSpPr>
          <p:cNvPr id="42" name="Line 64"/>
          <p:cNvSpPr>
            <a:spLocks noChangeShapeType="1"/>
          </p:cNvSpPr>
          <p:nvPr/>
        </p:nvSpPr>
        <p:spPr bwMode="auto">
          <a:xfrm flipH="1">
            <a:off x="5105365" y="4648200"/>
            <a:ext cx="1524000" cy="1219200"/>
          </a:xfrm>
          <a:prstGeom prst="line">
            <a:avLst/>
          </a:prstGeom>
          <a:noFill/>
          <a:ln w="9525">
            <a:solidFill>
              <a:schemeClr val="tx1"/>
            </a:solidFill>
            <a:round/>
            <a:tailEnd type="triangle" w="med" len="med"/>
          </a:ln>
          <a:effectLst/>
        </p:spPr>
        <p:txBody>
          <a:bodyPr/>
          <a:lstStyle/>
          <a:p>
            <a:endParaRPr lang="zh-CN" altLang="en-US"/>
          </a:p>
        </p:txBody>
      </p:sp>
      <p:sp>
        <p:nvSpPr>
          <p:cNvPr id="43" name="AutoShape 65"/>
          <p:cNvSpPr>
            <a:spLocks noChangeArrowheads="1"/>
          </p:cNvSpPr>
          <p:nvPr/>
        </p:nvSpPr>
        <p:spPr bwMode="auto">
          <a:xfrm>
            <a:off x="5714965" y="4648200"/>
            <a:ext cx="406400" cy="228600"/>
          </a:xfrm>
          <a:prstGeom prst="flowChartSummingJunction">
            <a:avLst/>
          </a:prstGeom>
          <a:noFill/>
          <a:ln w="9525">
            <a:solidFill>
              <a:srgbClr val="FF0000"/>
            </a:solidFill>
            <a:round/>
          </a:ln>
          <a:effectLst/>
        </p:spPr>
        <p:txBody>
          <a:bodyPr wrap="none" anchor="ctr"/>
          <a:lstStyle/>
          <a:p>
            <a:endParaRPr lang="zh-CN" altLang="en-US"/>
          </a:p>
        </p:txBody>
      </p:sp>
      <p:sp>
        <p:nvSpPr>
          <p:cNvPr id="44" name="Oval 66"/>
          <p:cNvSpPr>
            <a:spLocks noChangeArrowheads="1"/>
          </p:cNvSpPr>
          <p:nvPr/>
        </p:nvSpPr>
        <p:spPr bwMode="auto">
          <a:xfrm>
            <a:off x="6730965" y="4038600"/>
            <a:ext cx="1422400" cy="457200"/>
          </a:xfrm>
          <a:prstGeom prst="ellipse">
            <a:avLst/>
          </a:prstGeom>
          <a:noFill/>
          <a:ln w="9525">
            <a:solidFill>
              <a:srgbClr val="FF3300"/>
            </a:solidFill>
            <a:round/>
          </a:ln>
          <a:effectLst/>
        </p:spPr>
        <p:txBody>
          <a:bodyPr wrap="none" anchor="ctr"/>
          <a:lstStyle/>
          <a:p>
            <a:pPr algn="ctr"/>
            <a:endParaRPr kumimoji="1" lang="zh-CN" altLang="zh-CN" sz="1400">
              <a:solidFill>
                <a:srgbClr val="FF3300"/>
              </a:solidFill>
              <a:latin typeface="Times New Roman" pitchFamily="18" charset="0"/>
            </a:endParaRPr>
          </a:p>
        </p:txBody>
      </p:sp>
      <p:grpSp>
        <p:nvGrpSpPr>
          <p:cNvPr id="45" name="Group 67"/>
          <p:cNvGrpSpPr/>
          <p:nvPr/>
        </p:nvGrpSpPr>
        <p:grpSpPr bwMode="auto">
          <a:xfrm>
            <a:off x="7543765" y="4495800"/>
            <a:ext cx="3657600" cy="1066800"/>
            <a:chOff x="3888" y="3072"/>
            <a:chExt cx="1728" cy="672"/>
          </a:xfrm>
        </p:grpSpPr>
        <p:sp>
          <p:nvSpPr>
            <p:cNvPr id="46" name="Text Box 68"/>
            <p:cNvSpPr txBox="1">
              <a:spLocks noChangeArrowheads="1"/>
            </p:cNvSpPr>
            <p:nvPr/>
          </p:nvSpPr>
          <p:spPr bwMode="auto">
            <a:xfrm>
              <a:off x="4128" y="3456"/>
              <a:ext cx="1488" cy="288"/>
            </a:xfrm>
            <a:prstGeom prst="rect">
              <a:avLst/>
            </a:prstGeom>
            <a:noFill/>
            <a:ln w="9525">
              <a:noFill/>
              <a:miter lim="800000"/>
            </a:ln>
            <a:effectLst/>
          </p:spPr>
          <p:txBody>
            <a:bodyPr anchor="b">
              <a:spAutoFit/>
            </a:bodyPr>
            <a:lstStyle/>
            <a:p>
              <a:pPr>
                <a:spcBef>
                  <a:spcPct val="50000"/>
                </a:spcBef>
              </a:pPr>
              <a:r>
                <a:rPr lang="zh-CN" altLang="en-US" sz="2400" b="1">
                  <a:solidFill>
                    <a:srgbClr val="FF0000"/>
                  </a:solidFill>
                  <a:latin typeface="Georgia" pitchFamily="18" charset="0"/>
                  <a:ea typeface="楷体_GB2312" pitchFamily="49" charset="-122"/>
                </a:rPr>
                <a:t>失去引用完整性</a:t>
              </a:r>
            </a:p>
          </p:txBody>
        </p:sp>
        <p:sp>
          <p:nvSpPr>
            <p:cNvPr id="47" name="Line 69"/>
            <p:cNvSpPr>
              <a:spLocks noChangeShapeType="1"/>
            </p:cNvSpPr>
            <p:nvPr/>
          </p:nvSpPr>
          <p:spPr bwMode="auto">
            <a:xfrm flipH="1" flipV="1">
              <a:off x="3888" y="3072"/>
              <a:ext cx="288" cy="384"/>
            </a:xfrm>
            <a:prstGeom prst="line">
              <a:avLst/>
            </a:prstGeom>
            <a:noFill/>
            <a:ln w="9525">
              <a:solidFill>
                <a:schemeClr val="tx1"/>
              </a:solidFill>
              <a:round/>
              <a:tailEnd type="triangle" w="med" len="med"/>
            </a:ln>
            <a:effectLst/>
          </p:spPr>
          <p:txBody>
            <a:bodyPr anchor="b"/>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barn(outVertical)">
                                      <p:cBhvr>
                                        <p:cTn id="7" dur="500"/>
                                        <p:tgtEl>
                                          <p:spTgt spid="41"/>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dissolve">
                                      <p:cBhvr>
                                        <p:cTn id="11" dur="500"/>
                                        <p:tgtEl>
                                          <p:spTgt spid="43"/>
                                        </p:tgtEl>
                                      </p:cBhvr>
                                    </p:animEffect>
                                  </p:childTnLst>
                                </p:cTn>
                              </p:par>
                            </p:childTnLst>
                          </p:cTn>
                        </p:par>
                        <p:par>
                          <p:cTn id="12" fill="hold">
                            <p:stCondLst>
                              <p:cond delay="1000"/>
                            </p:stCondLst>
                            <p:childTnLst>
                              <p:par>
                                <p:cTn id="13" presetID="15" presetClass="entr" presetSubtype="0" fill="hold" grpId="0" nodeType="afterEffect">
                                  <p:stCondLst>
                                    <p:cond delay="0"/>
                                  </p:stCondLst>
                                  <p:childTnLst>
                                    <p:set>
                                      <p:cBhvr>
                                        <p:cTn id="14" dur="1" fill="hold">
                                          <p:stCondLst>
                                            <p:cond delay="0"/>
                                          </p:stCondLst>
                                        </p:cTn>
                                        <p:tgtEl>
                                          <p:spTgt spid="44"/>
                                        </p:tgtEl>
                                        <p:attrNameLst>
                                          <p:attrName>style.visibility</p:attrName>
                                        </p:attrNameLst>
                                      </p:cBhvr>
                                      <p:to>
                                        <p:strVal val="visible"/>
                                      </p:to>
                                    </p:set>
                                    <p:anim calcmode="lin" valueType="num">
                                      <p:cBhvr>
                                        <p:cTn id="15" dur="1000" fill="hold"/>
                                        <p:tgtEl>
                                          <p:spTgt spid="44"/>
                                        </p:tgtEl>
                                        <p:attrNameLst>
                                          <p:attrName>ppt_w</p:attrName>
                                        </p:attrNameLst>
                                      </p:cBhvr>
                                      <p:tavLst>
                                        <p:tav tm="0">
                                          <p:val>
                                            <p:fltVal val="0"/>
                                          </p:val>
                                        </p:tav>
                                        <p:tav tm="100000">
                                          <p:val>
                                            <p:strVal val="#ppt_w"/>
                                          </p:val>
                                        </p:tav>
                                      </p:tavLst>
                                    </p:anim>
                                    <p:anim calcmode="lin" valueType="num">
                                      <p:cBhvr>
                                        <p:cTn id="16" dur="1000" fill="hold"/>
                                        <p:tgtEl>
                                          <p:spTgt spid="44"/>
                                        </p:tgtEl>
                                        <p:attrNameLst>
                                          <p:attrName>ppt_h</p:attrName>
                                        </p:attrNameLst>
                                      </p:cBhvr>
                                      <p:tavLst>
                                        <p:tav tm="0">
                                          <p:val>
                                            <p:fltVal val="0"/>
                                          </p:val>
                                        </p:tav>
                                        <p:tav tm="100000">
                                          <p:val>
                                            <p:strVal val="#ppt_h"/>
                                          </p:val>
                                        </p:tav>
                                      </p:tavLst>
                                    </p:anim>
                                    <p:anim calcmode="lin" valueType="num">
                                      <p:cBhvr>
                                        <p:cTn id="17" dur="1000" fill="hold"/>
                                        <p:tgtEl>
                                          <p:spTgt spid="44"/>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44"/>
                                        </p:tgtEl>
                                        <p:attrNameLst>
                                          <p:attrName>ppt_y</p:attrName>
                                        </p:attrNameLst>
                                      </p:cBhvr>
                                      <p:tavLst>
                                        <p:tav tm="0" fmla="#ppt_y+(sin(-2*pi*(1-$))*-#ppt_x+cos(-2*pi*(1-$))*(1-#ppt_y))*(1-$)">
                                          <p:val>
                                            <p:fltVal val="0"/>
                                          </p:val>
                                        </p:tav>
                                        <p:tav tm="100000">
                                          <p:val>
                                            <p:fltVal val="1"/>
                                          </p:val>
                                        </p:tav>
                                      </p:tavLst>
                                    </p:anim>
                                  </p:childTnLst>
                                </p:cTn>
                              </p:par>
                            </p:childTnLst>
                          </p:cTn>
                        </p:par>
                        <p:par>
                          <p:cTn id="19" fill="hold">
                            <p:stCondLst>
                              <p:cond delay="2000"/>
                            </p:stCondLst>
                            <p:childTnLst>
                              <p:par>
                                <p:cTn id="20" presetID="2" presetClass="entr" presetSubtype="4" fill="hold" nodeType="afterEffect">
                                  <p:stCondLst>
                                    <p:cond delay="0"/>
                                  </p:stCondLst>
                                  <p:childTnLst>
                                    <p:set>
                                      <p:cBhvr>
                                        <p:cTn id="21" dur="1" fill="hold">
                                          <p:stCondLst>
                                            <p:cond delay="0"/>
                                          </p:stCondLst>
                                        </p:cTn>
                                        <p:tgtEl>
                                          <p:spTgt spid="45"/>
                                        </p:tgtEl>
                                        <p:attrNameLst>
                                          <p:attrName>style.visibility</p:attrName>
                                        </p:attrNameLst>
                                      </p:cBhvr>
                                      <p:to>
                                        <p:strVal val="visible"/>
                                      </p:to>
                                    </p:set>
                                    <p:anim calcmode="lin" valueType="num">
                                      <p:cBhvr additive="base">
                                        <p:cTn id="22" dur="500" fill="hold"/>
                                        <p:tgtEl>
                                          <p:spTgt spid="45"/>
                                        </p:tgtEl>
                                        <p:attrNameLst>
                                          <p:attrName>ppt_x</p:attrName>
                                        </p:attrNameLst>
                                      </p:cBhvr>
                                      <p:tavLst>
                                        <p:tav tm="0">
                                          <p:val>
                                            <p:strVal val="#ppt_x"/>
                                          </p:val>
                                        </p:tav>
                                        <p:tav tm="100000">
                                          <p:val>
                                            <p:strVal val="#ppt_x"/>
                                          </p:val>
                                        </p:tav>
                                      </p:tavLst>
                                    </p:anim>
                                    <p:anim calcmode="lin" valueType="num">
                                      <p:cBhvr additive="base">
                                        <p:cTn id="23"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3" grpId="0" animBg="1"/>
      <p:bldP spid="44" grpId="0" animBg="1"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9829800" cy="1325563"/>
          </a:xfrm>
        </p:spPr>
        <p:txBody>
          <a:bodyPr/>
          <a:lstStyle/>
          <a:p>
            <a:r>
              <a:rPr lang="zh-CN" altLang="en-US" dirty="0" smtClean="0"/>
              <a:t>实现数据的完整性</a:t>
            </a:r>
            <a:r>
              <a:rPr lang="en-US" altLang="zh-CN" dirty="0" smtClean="0"/>
              <a:t>—</a:t>
            </a:r>
            <a:r>
              <a:rPr lang="zh-CN" altLang="en-US" dirty="0" smtClean="0"/>
              <a:t>域完整性和域约束</a:t>
            </a:r>
            <a:endParaRPr lang="zh-CN" altLang="en-US" dirty="0"/>
          </a:p>
        </p:txBody>
      </p:sp>
      <p:sp>
        <p:nvSpPr>
          <p:cNvPr id="3" name="内容占位符 2"/>
          <p:cNvSpPr>
            <a:spLocks noGrp="1"/>
          </p:cNvSpPr>
          <p:nvPr>
            <p:ph idx="1"/>
          </p:nvPr>
        </p:nvSpPr>
        <p:spPr/>
        <p:txBody>
          <a:bodyPr/>
          <a:lstStyle/>
          <a:p>
            <a:pPr marL="0">
              <a:lnSpc>
                <a:spcPct val="150000"/>
              </a:lnSpc>
              <a:spcBef>
                <a:spcPts val="0"/>
              </a:spcBef>
            </a:pPr>
            <a:r>
              <a:rPr lang="zh-CN" altLang="en-US" sz="2400" dirty="0" smtClean="0">
                <a:latin typeface="+mn-ea"/>
                <a:ea typeface="+mn-ea"/>
              </a:rPr>
              <a:t>域完整性和域约束</a:t>
            </a:r>
            <a:endParaRPr lang="en-US" altLang="zh-CN" sz="2400" dirty="0" smtClean="0">
              <a:latin typeface="+mn-ea"/>
              <a:ea typeface="+mn-ea"/>
            </a:endParaRPr>
          </a:p>
          <a:p>
            <a:pPr marL="0" lvl="1">
              <a:lnSpc>
                <a:spcPct val="150000"/>
              </a:lnSpc>
              <a:spcBef>
                <a:spcPts val="0"/>
              </a:spcBef>
            </a:pPr>
            <a:r>
              <a:rPr lang="zh-CN" altLang="en-US" dirty="0" smtClean="0">
                <a:latin typeface="+mn-ea"/>
                <a:ea typeface="+mn-ea"/>
              </a:rPr>
              <a:t>类型约束</a:t>
            </a:r>
            <a:endParaRPr lang="en-US" altLang="zh-CN" dirty="0" smtClean="0">
              <a:latin typeface="+mn-ea"/>
              <a:ea typeface="+mn-ea"/>
            </a:endParaRPr>
          </a:p>
          <a:p>
            <a:pPr marL="0" lvl="1">
              <a:lnSpc>
                <a:spcPct val="150000"/>
              </a:lnSpc>
              <a:spcBef>
                <a:spcPts val="0"/>
              </a:spcBef>
            </a:pPr>
            <a:r>
              <a:rPr lang="zh-CN" altLang="en-US" dirty="0" smtClean="0">
                <a:latin typeface="+mn-ea"/>
                <a:ea typeface="+mn-ea"/>
              </a:rPr>
              <a:t>范围约束</a:t>
            </a:r>
            <a:endParaRPr lang="en-US" altLang="zh-CN" dirty="0" smtClean="0">
              <a:latin typeface="+mn-ea"/>
              <a:ea typeface="+mn-ea"/>
            </a:endParaRPr>
          </a:p>
          <a:p>
            <a:pPr marL="0" lvl="1">
              <a:lnSpc>
                <a:spcPct val="150000"/>
              </a:lnSpc>
              <a:spcBef>
                <a:spcPts val="0"/>
              </a:spcBef>
            </a:pPr>
            <a:r>
              <a:rPr lang="zh-CN" altLang="en-US" dirty="0" smtClean="0">
                <a:latin typeface="+mn-ea"/>
                <a:ea typeface="+mn-ea"/>
              </a:rPr>
              <a:t>格式约束</a:t>
            </a:r>
            <a:endParaRPr lang="en-US" altLang="zh-CN" dirty="0" smtClean="0">
              <a:latin typeface="+mn-ea"/>
              <a:ea typeface="+mn-ea"/>
            </a:endParaRPr>
          </a:p>
          <a:p>
            <a:endParaRPr lang="zh-CN" altLang="en-US" dirty="0">
              <a:latin typeface="+mn-ea"/>
              <a:ea typeface="+mn-ea"/>
            </a:endParaRPr>
          </a:p>
        </p:txBody>
      </p:sp>
      <p:grpSp>
        <p:nvGrpSpPr>
          <p:cNvPr id="4" name="组合 11"/>
          <p:cNvGrpSpPr/>
          <p:nvPr/>
        </p:nvGrpSpPr>
        <p:grpSpPr>
          <a:xfrm>
            <a:off x="3020045" y="3127943"/>
            <a:ext cx="7680325" cy="3032079"/>
            <a:chOff x="676604" y="3248043"/>
            <a:chExt cx="5760244" cy="3032079"/>
          </a:xfrm>
        </p:grpSpPr>
        <p:graphicFrame>
          <p:nvGraphicFramePr>
            <p:cNvPr id="5" name="Group 3"/>
            <p:cNvGraphicFramePr/>
            <p:nvPr/>
          </p:nvGraphicFramePr>
          <p:xfrm>
            <a:off x="676604" y="4194146"/>
            <a:ext cx="5760244" cy="2085976"/>
          </p:xfrm>
          <a:graphic>
            <a:graphicData uri="http://schemas.openxmlformats.org/drawingml/2006/table">
              <a:tbl>
                <a:tblPr/>
                <a:tblGrid>
                  <a:gridCol w="1778000"/>
                  <a:gridCol w="890588"/>
                  <a:gridCol w="5011737"/>
                </a:tblGrid>
                <a:tr h="455613">
                  <a:tc>
                    <a:txBody>
                      <a:bodyPr/>
                      <a:lstStyle/>
                      <a:p>
                        <a:pPr marL="342900" marR="0" lvl="0" indent="-342900" algn="ctr" defTabSz="914400" rtl="0" eaLnBrk="1" fontAlgn="base" latinLnBrk="0" hangingPunct="1">
                          <a:spcBef>
                            <a:spcPct val="0"/>
                          </a:spcBef>
                          <a:spcAft>
                            <a:spcPct val="0"/>
                          </a:spcAft>
                          <a:buClr>
                            <a:schemeClr val="bg1"/>
                          </a:buClr>
                          <a:buSzPct val="80000"/>
                          <a:buFont typeface="Wingdings" pitchFamily="2" charset="2"/>
                          <a:buNone/>
                        </a:pPr>
                        <a:r>
                          <a:rPr kumimoji="0" lang="zh-CN" altLang="en-GB" sz="1800" b="1" i="0" u="none" strike="noStrike" cap="none" normalizeH="0" baseline="0" dirty="0" smtClean="0">
                            <a:ln>
                              <a:noFill/>
                            </a:ln>
                            <a:solidFill>
                              <a:schemeClr val="tx2"/>
                            </a:solidFill>
                            <a:effectLst>
                              <a:outerShdw blurRad="38100" dist="38100" dir="2700000" algn="tl">
                                <a:srgbClr val="000000"/>
                              </a:outerShdw>
                            </a:effectLst>
                            <a:latin typeface="Tahoma" pitchFamily="34" charset="0"/>
                            <a:ea typeface="宋体" pitchFamily="2" charset="-122"/>
                          </a:rPr>
                          <a:t>姓名</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spcBef>
                            <a:spcPct val="0"/>
                          </a:spcBef>
                          <a:spcAft>
                            <a:spcPct val="0"/>
                          </a:spcAft>
                          <a:buClr>
                            <a:schemeClr val="bg1"/>
                          </a:buClr>
                          <a:buSzPct val="80000"/>
                          <a:buFont typeface="Wingdings" pitchFamily="2" charset="2"/>
                          <a:buNone/>
                        </a:pPr>
                        <a:r>
                          <a:rPr kumimoji="0" lang="zh-CN" altLang="en-GB" sz="1800" b="1" i="0" u="none" strike="noStrike" cap="none" normalizeH="0" baseline="0" dirty="0" smtClean="0">
                            <a:ln>
                              <a:noFill/>
                            </a:ln>
                            <a:solidFill>
                              <a:schemeClr val="tx2"/>
                            </a:solidFill>
                            <a:effectLst>
                              <a:outerShdw blurRad="38100" dist="38100" dir="2700000" algn="tl">
                                <a:srgbClr val="000000"/>
                              </a:outerShdw>
                            </a:effectLst>
                            <a:latin typeface="宋体" pitchFamily="2" charset="-122"/>
                            <a:ea typeface="宋体" pitchFamily="2" charset="-122"/>
                          </a:rPr>
                          <a:t>性别</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spcBef>
                            <a:spcPct val="0"/>
                          </a:spcBef>
                          <a:spcAft>
                            <a:spcPct val="0"/>
                          </a:spcAft>
                          <a:buClr>
                            <a:schemeClr val="bg1"/>
                          </a:buClr>
                          <a:buSzPct val="80000"/>
                          <a:buFont typeface="Wingdings" pitchFamily="2" charset="2"/>
                          <a:buNone/>
                        </a:pPr>
                        <a:r>
                          <a:rPr kumimoji="0" lang="zh-CN" altLang="en-GB" sz="1800" b="1" i="0" u="none" strike="noStrike" cap="none" normalizeH="0" baseline="0" smtClean="0">
                            <a:ln>
                              <a:noFill/>
                            </a:ln>
                            <a:solidFill>
                              <a:schemeClr val="tx2"/>
                            </a:solidFill>
                            <a:effectLst>
                              <a:outerShdw blurRad="38100" dist="38100" dir="2700000" algn="tl">
                                <a:srgbClr val="000000"/>
                              </a:outerShdw>
                            </a:effectLst>
                            <a:latin typeface="宋体" pitchFamily="2" charset="-122"/>
                            <a:ea typeface="宋体" pitchFamily="2" charset="-122"/>
                          </a:rPr>
                          <a:t>身份证号码</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r>
                <a:tr h="533400">
                  <a:tc>
                    <a:txBody>
                      <a:bodyPr/>
                      <a:lstStyle/>
                      <a:p>
                        <a:pPr marL="342900" marR="0" lvl="0" indent="-342900" algn="just" defTabSz="914400" rtl="0" eaLnBrk="1" fontAlgn="base" latinLnBrk="0" hangingPunct="1">
                          <a:spcBef>
                            <a:spcPct val="0"/>
                          </a:spcBef>
                          <a:spcAft>
                            <a:spcPct val="0"/>
                          </a:spcAft>
                          <a:buClr>
                            <a:schemeClr val="bg1"/>
                          </a:buClr>
                          <a:buSzPct val="80000"/>
                          <a:buFont typeface="Wingdings" pitchFamily="2" charset="2"/>
                          <a:buNone/>
                        </a:pPr>
                        <a:r>
                          <a:rPr kumimoji="0" lang="zh-CN" altLang="en-GB" sz="1800" b="1" i="0" u="none" strike="noStrike" cap="none" normalizeH="0" baseline="0" smtClean="0">
                            <a:ln>
                              <a:noFill/>
                            </a:ln>
                            <a:solidFill>
                              <a:schemeClr val="tx2"/>
                            </a:solidFill>
                            <a:effectLst>
                              <a:outerShdw blurRad="38100" dist="38100" dir="2700000" algn="tl">
                                <a:srgbClr val="000000"/>
                              </a:outerShdw>
                            </a:effectLst>
                            <a:latin typeface="Tahoma" pitchFamily="34" charset="0"/>
                            <a:ea typeface="宋体" pitchFamily="2" charset="-122"/>
                          </a:rPr>
                          <a:t>张明</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spcBef>
                            <a:spcPct val="0"/>
                          </a:spcBef>
                          <a:spcAft>
                            <a:spcPct val="0"/>
                          </a:spcAft>
                          <a:buClr>
                            <a:schemeClr val="bg1"/>
                          </a:buClr>
                          <a:buSzPct val="80000"/>
                          <a:buFont typeface="Wingdings" pitchFamily="2" charset="2"/>
                          <a:buNone/>
                        </a:pPr>
                        <a:r>
                          <a:rPr kumimoji="0" lang="zh-CN" altLang="en-GB" sz="1800" b="1" i="0" u="none" strike="noStrike" cap="none" normalizeH="0" baseline="0" dirty="0" smtClean="0">
                            <a:ln>
                              <a:noFill/>
                            </a:ln>
                            <a:solidFill>
                              <a:schemeClr val="tx2"/>
                            </a:solidFill>
                            <a:effectLst>
                              <a:outerShdw blurRad="38100" dist="38100" dir="2700000" algn="tl">
                                <a:srgbClr val="000000"/>
                              </a:outerShdw>
                            </a:effectLst>
                            <a:latin typeface="宋体" pitchFamily="2" charset="-122"/>
                            <a:ea typeface="宋体" pitchFamily="2" charset="-122"/>
                          </a:rPr>
                          <a:t>男</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spcBef>
                            <a:spcPct val="0"/>
                          </a:spcBef>
                          <a:spcAft>
                            <a:spcPct val="0"/>
                          </a:spcAft>
                          <a:buClr>
                            <a:schemeClr val="bg1"/>
                          </a:buClr>
                          <a:buSzPct val="80000"/>
                          <a:buFont typeface="Wingdings" pitchFamily="2" charset="2"/>
                          <a:buNone/>
                        </a:pPr>
                        <a:r>
                          <a:rPr kumimoji="0" lang="zh-CN" altLang="en-GB" sz="1800" b="1" i="0" u="none" strike="noStrike" cap="none" normalizeH="0" baseline="0" dirty="0" smtClean="0">
                            <a:ln>
                              <a:noFill/>
                            </a:ln>
                            <a:solidFill>
                              <a:schemeClr val="tx2"/>
                            </a:solidFill>
                            <a:effectLst>
                              <a:outerShdw blurRad="38100" dist="38100" dir="2700000" algn="tl">
                                <a:srgbClr val="000000"/>
                              </a:outerShdw>
                            </a:effectLst>
                            <a:latin typeface="宋体" pitchFamily="2" charset="-122"/>
                            <a:ea typeface="宋体" pitchFamily="2" charset="-122"/>
                          </a:rPr>
                          <a:t>432940198404</a:t>
                        </a:r>
                        <a:r>
                          <a:rPr kumimoji="0" lang="en-GB" altLang="zh-CN" sz="1800" b="1" i="0" u="none" strike="noStrike" cap="none" normalizeH="0" baseline="0" dirty="0" smtClean="0">
                            <a:ln>
                              <a:noFill/>
                            </a:ln>
                            <a:solidFill>
                              <a:schemeClr val="tx2"/>
                            </a:solidFill>
                            <a:effectLst>
                              <a:outerShdw blurRad="38100" dist="38100" dir="2700000" algn="tl">
                                <a:srgbClr val="000000"/>
                              </a:outerShdw>
                            </a:effectLst>
                            <a:latin typeface="宋体" pitchFamily="2" charset="-122"/>
                            <a:ea typeface="宋体" pitchFamily="2" charset="-122"/>
                          </a:rPr>
                          <a:t>ASD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49275">
                  <a:tc>
                    <a:txBody>
                      <a:bodyPr/>
                      <a:lstStyle/>
                      <a:p>
                        <a:pPr marL="342900" marR="0" lvl="0" indent="-342900" algn="just" defTabSz="914400" rtl="0" eaLnBrk="1" fontAlgn="base" latinLnBrk="0" hangingPunct="1">
                          <a:spcBef>
                            <a:spcPct val="0"/>
                          </a:spcBef>
                          <a:spcAft>
                            <a:spcPct val="0"/>
                          </a:spcAft>
                          <a:buClr>
                            <a:schemeClr val="bg1"/>
                          </a:buClr>
                          <a:buSzPct val="80000"/>
                          <a:buFont typeface="Wingdings" pitchFamily="2" charset="2"/>
                          <a:buNone/>
                        </a:pPr>
                        <a:r>
                          <a:rPr kumimoji="0" lang="zh-CN" altLang="en-GB" sz="1800" b="1" i="0" u="none" strike="noStrike" cap="none" normalizeH="0" baseline="0" smtClean="0">
                            <a:ln>
                              <a:noFill/>
                            </a:ln>
                            <a:solidFill>
                              <a:schemeClr val="tx2"/>
                            </a:solidFill>
                            <a:effectLst>
                              <a:outerShdw blurRad="38100" dist="38100" dir="2700000" algn="tl">
                                <a:srgbClr val="000000"/>
                              </a:outerShdw>
                            </a:effectLst>
                            <a:latin typeface="Tahoma" pitchFamily="34" charset="0"/>
                            <a:ea typeface="宋体" pitchFamily="2" charset="-122"/>
                          </a:rPr>
                          <a:t>刘鹃</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spcBef>
                            <a:spcPct val="0"/>
                          </a:spcBef>
                          <a:spcAft>
                            <a:spcPct val="0"/>
                          </a:spcAft>
                          <a:buClr>
                            <a:schemeClr val="bg1"/>
                          </a:buClr>
                          <a:buSzPct val="80000"/>
                          <a:buFont typeface="Wingdings" pitchFamily="2" charset="2"/>
                          <a:buNone/>
                        </a:pPr>
                        <a:r>
                          <a:rPr kumimoji="0" lang="zh-CN" altLang="en-GB" sz="1800" b="1" i="0" u="none" strike="noStrike" cap="none" normalizeH="0" baseline="0" smtClean="0">
                            <a:ln>
                              <a:noFill/>
                            </a:ln>
                            <a:solidFill>
                              <a:schemeClr val="tx2"/>
                            </a:solidFill>
                            <a:effectLst>
                              <a:outerShdw blurRad="38100" dist="38100" dir="2700000" algn="tl">
                                <a:srgbClr val="000000"/>
                              </a:outerShdw>
                            </a:effectLst>
                            <a:latin typeface="宋体" pitchFamily="2" charset="-122"/>
                            <a:ea typeface="宋体" pitchFamily="2" charset="-122"/>
                          </a:rPr>
                          <a:t>女</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spcBef>
                            <a:spcPct val="0"/>
                          </a:spcBef>
                          <a:spcAft>
                            <a:spcPct val="0"/>
                          </a:spcAft>
                          <a:buClr>
                            <a:schemeClr val="bg1"/>
                          </a:buClr>
                          <a:buSzPct val="80000"/>
                          <a:buFont typeface="Wingdings" pitchFamily="2" charset="2"/>
                          <a:buNone/>
                        </a:pPr>
                        <a:r>
                          <a:rPr kumimoji="0" lang="zh-CN" altLang="en-GB" sz="1800" b="1" i="0" u="none" strike="noStrike" cap="none" normalizeH="0" baseline="0" smtClean="0">
                            <a:ln>
                              <a:noFill/>
                            </a:ln>
                            <a:solidFill>
                              <a:schemeClr val="tx2"/>
                            </a:solidFill>
                            <a:effectLst>
                              <a:outerShdw blurRad="38100" dist="38100" dir="2700000" algn="tl">
                                <a:srgbClr val="000000"/>
                              </a:outerShdw>
                            </a:effectLst>
                            <a:latin typeface="宋体" pitchFamily="2" charset="-122"/>
                            <a:ea typeface="宋体" pitchFamily="2" charset="-122"/>
                          </a:rPr>
                          <a:t>411561198303038892</a:t>
                        </a:r>
                        <a:endParaRPr kumimoji="0" lang="en-GB" sz="1800" b="1" i="0" u="none" strike="noStrike" cap="none" normalizeH="0" baseline="0" smtClean="0">
                          <a:ln>
                            <a:noFill/>
                          </a:ln>
                          <a:solidFill>
                            <a:schemeClr val="tx2"/>
                          </a:solidFill>
                          <a:effectLst>
                            <a:outerShdw blurRad="38100" dist="38100" dir="2700000" algn="tl">
                              <a:srgbClr val="000000"/>
                            </a:outerShdw>
                          </a:effectLst>
                          <a:latin typeface="宋体" pitchFamily="2" charset="-122"/>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47688">
                  <a:tc>
                    <a:txBody>
                      <a:bodyPr/>
                      <a:lstStyle/>
                      <a:p>
                        <a:pPr marL="342900" marR="0" lvl="0" indent="-342900" algn="just" defTabSz="914400" rtl="0" eaLnBrk="1" fontAlgn="base" latinLnBrk="0" hangingPunct="1">
                          <a:spcBef>
                            <a:spcPct val="0"/>
                          </a:spcBef>
                          <a:spcAft>
                            <a:spcPct val="0"/>
                          </a:spcAft>
                          <a:buClr>
                            <a:schemeClr val="bg1"/>
                          </a:buClr>
                          <a:buSzPct val="80000"/>
                          <a:buFont typeface="Wingdings" pitchFamily="2" charset="2"/>
                          <a:buNone/>
                        </a:pPr>
                        <a:r>
                          <a:rPr kumimoji="0" lang="zh-CN" altLang="en-GB" sz="1800" b="1" i="0" u="none" strike="noStrike" cap="none" normalizeH="0" baseline="0" smtClean="0">
                            <a:ln>
                              <a:noFill/>
                            </a:ln>
                            <a:solidFill>
                              <a:schemeClr val="tx2"/>
                            </a:solidFill>
                            <a:effectLst>
                              <a:outerShdw blurRad="38100" dist="38100" dir="2700000" algn="tl">
                                <a:srgbClr val="000000"/>
                              </a:outerShdw>
                            </a:effectLst>
                            <a:latin typeface="Tahoma" pitchFamily="34" charset="0"/>
                            <a:ea typeface="宋体" pitchFamily="2" charset="-122"/>
                          </a:rPr>
                          <a:t>李亮</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spcBef>
                            <a:spcPct val="0"/>
                          </a:spcBef>
                          <a:spcAft>
                            <a:spcPct val="0"/>
                          </a:spcAft>
                          <a:buClr>
                            <a:schemeClr val="bg1"/>
                          </a:buClr>
                          <a:buSzPct val="80000"/>
                          <a:buFont typeface="Wingdings" pitchFamily="2" charset="2"/>
                          <a:buNone/>
                        </a:pPr>
                        <a:r>
                          <a:rPr kumimoji="0" lang="zh-CN" altLang="en-GB" sz="1800" b="1" i="0" u="none" strike="noStrike" cap="none" normalizeH="0" baseline="0" smtClean="0">
                            <a:ln>
                              <a:noFill/>
                            </a:ln>
                            <a:solidFill>
                              <a:schemeClr val="tx2"/>
                            </a:solidFill>
                            <a:effectLst>
                              <a:outerShdw blurRad="38100" dist="38100" dir="2700000" algn="tl">
                                <a:srgbClr val="000000"/>
                              </a:outerShdw>
                            </a:effectLst>
                            <a:latin typeface="宋体" pitchFamily="2" charset="-122"/>
                            <a:ea typeface="宋体" pitchFamily="2" charset="-122"/>
                          </a:rPr>
                          <a:t>男</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spcBef>
                            <a:spcPct val="0"/>
                          </a:spcBef>
                          <a:spcAft>
                            <a:spcPct val="0"/>
                          </a:spcAft>
                          <a:buClr>
                            <a:schemeClr val="bg1"/>
                          </a:buClr>
                          <a:buSzPct val="80000"/>
                          <a:buFont typeface="Wingdings" pitchFamily="2" charset="2"/>
                          <a:buNone/>
                        </a:pPr>
                        <a:r>
                          <a:rPr kumimoji="0" lang="zh-CN" altLang="en-GB" sz="1800" b="1" i="0" u="none" strike="noStrike" cap="none" normalizeH="0" baseline="0" dirty="0" smtClean="0">
                            <a:ln>
                              <a:noFill/>
                            </a:ln>
                            <a:solidFill>
                              <a:schemeClr val="tx2"/>
                            </a:solidFill>
                            <a:effectLst>
                              <a:outerShdw blurRad="38100" dist="38100" dir="2700000" algn="tl">
                                <a:srgbClr val="000000"/>
                              </a:outerShdw>
                            </a:effectLst>
                            <a:latin typeface="宋体" pitchFamily="2" charset="-122"/>
                            <a:ea typeface="宋体" pitchFamily="2" charset="-122"/>
                          </a:rPr>
                          <a:t>104320198502349956</a:t>
                        </a:r>
                        <a:endParaRPr kumimoji="0" lang="en-GB" sz="1800" b="1" i="0" u="none" strike="noStrike" cap="none" normalizeH="0" baseline="0" dirty="0" smtClean="0">
                          <a:ln>
                            <a:noFill/>
                          </a:ln>
                          <a:solidFill>
                            <a:schemeClr val="tx2"/>
                          </a:solidFill>
                          <a:effectLst>
                            <a:outerShdw blurRad="38100" dist="38100" dir="2700000" algn="tl">
                              <a:srgbClr val="000000"/>
                            </a:outerShdw>
                          </a:effectLst>
                          <a:latin typeface="宋体" pitchFamily="2" charset="-122"/>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pSp>
          <p:nvGrpSpPr>
            <p:cNvPr id="6" name="Group 25"/>
            <p:cNvGrpSpPr/>
            <p:nvPr/>
          </p:nvGrpSpPr>
          <p:grpSpPr bwMode="auto">
            <a:xfrm>
              <a:off x="1700186" y="3248043"/>
              <a:ext cx="4495800" cy="914400"/>
              <a:chOff x="1152" y="1008"/>
              <a:chExt cx="2832" cy="576"/>
            </a:xfrm>
          </p:grpSpPr>
          <p:sp>
            <p:nvSpPr>
              <p:cNvPr id="7" name="Text Box 26"/>
              <p:cNvSpPr txBox="1">
                <a:spLocks noChangeArrowheads="1"/>
              </p:cNvSpPr>
              <p:nvPr/>
            </p:nvSpPr>
            <p:spPr bwMode="auto">
              <a:xfrm>
                <a:off x="2256" y="1008"/>
                <a:ext cx="1118" cy="242"/>
              </a:xfrm>
              <a:prstGeom prst="rect">
                <a:avLst/>
              </a:prstGeom>
              <a:solidFill>
                <a:schemeClr val="bg1"/>
              </a:solidFill>
              <a:ln w="9525">
                <a:noFill/>
                <a:miter lim="800000"/>
              </a:ln>
              <a:effectLst/>
            </p:spPr>
            <p:txBody>
              <a:bodyPr wrap="square">
                <a:spAutoFit/>
              </a:bodyPr>
              <a:lstStyle/>
              <a:p>
                <a:pPr algn="ctr">
                  <a:lnSpc>
                    <a:spcPct val="80000"/>
                  </a:lnSpc>
                  <a:spcBef>
                    <a:spcPct val="50000"/>
                  </a:spcBef>
                </a:pPr>
                <a:r>
                  <a:rPr lang="zh-CN" altLang="en-US" sz="2400" b="1" dirty="0">
                    <a:solidFill>
                      <a:srgbClr val="FF0000"/>
                    </a:solidFill>
                    <a:ea typeface="楷体_GB2312" pitchFamily="49" charset="-122"/>
                  </a:rPr>
                  <a:t>域（字段）</a:t>
                </a:r>
              </a:p>
            </p:txBody>
          </p:sp>
          <p:sp>
            <p:nvSpPr>
              <p:cNvPr id="8" name="Line 27"/>
              <p:cNvSpPr>
                <a:spLocks noChangeShapeType="1"/>
              </p:cNvSpPr>
              <p:nvPr/>
            </p:nvSpPr>
            <p:spPr bwMode="auto">
              <a:xfrm flipH="1">
                <a:off x="1152" y="1248"/>
                <a:ext cx="1536" cy="336"/>
              </a:xfrm>
              <a:prstGeom prst="line">
                <a:avLst/>
              </a:prstGeom>
              <a:noFill/>
              <a:ln w="9525">
                <a:solidFill>
                  <a:schemeClr val="tx1"/>
                </a:solidFill>
                <a:round/>
                <a:tailEnd type="triangle" w="med" len="med"/>
              </a:ln>
              <a:effectLst/>
            </p:spPr>
            <p:txBody>
              <a:bodyPr/>
              <a:lstStyle/>
              <a:p>
                <a:endParaRPr lang="zh-CN" altLang="en-US"/>
              </a:p>
            </p:txBody>
          </p:sp>
          <p:sp>
            <p:nvSpPr>
              <p:cNvPr id="9" name="Line 28"/>
              <p:cNvSpPr>
                <a:spLocks noChangeShapeType="1"/>
              </p:cNvSpPr>
              <p:nvPr/>
            </p:nvSpPr>
            <p:spPr bwMode="auto">
              <a:xfrm flipH="1">
                <a:off x="1968" y="1248"/>
                <a:ext cx="720" cy="336"/>
              </a:xfrm>
              <a:prstGeom prst="line">
                <a:avLst/>
              </a:prstGeom>
              <a:noFill/>
              <a:ln w="9525">
                <a:solidFill>
                  <a:schemeClr val="tx1"/>
                </a:solidFill>
                <a:round/>
                <a:tailEnd type="triangle" w="med" len="med"/>
              </a:ln>
              <a:effectLst/>
            </p:spPr>
            <p:txBody>
              <a:bodyPr/>
              <a:lstStyle/>
              <a:p>
                <a:endParaRPr lang="zh-CN" altLang="en-US"/>
              </a:p>
            </p:txBody>
          </p:sp>
          <p:sp>
            <p:nvSpPr>
              <p:cNvPr id="10" name="Line 29"/>
              <p:cNvSpPr>
                <a:spLocks noChangeShapeType="1"/>
              </p:cNvSpPr>
              <p:nvPr/>
            </p:nvSpPr>
            <p:spPr bwMode="auto">
              <a:xfrm>
                <a:off x="2688" y="1248"/>
                <a:ext cx="1296" cy="336"/>
              </a:xfrm>
              <a:prstGeom prst="line">
                <a:avLst/>
              </a:prstGeom>
              <a:noFill/>
              <a:ln w="9525">
                <a:solidFill>
                  <a:schemeClr val="tx1"/>
                </a:solidFill>
                <a:round/>
                <a:tailEnd type="triangle" w="med" len="med"/>
              </a:ln>
              <a:effectLst/>
            </p:spPr>
            <p:txBody>
              <a:bodyPr/>
              <a:lstStyle/>
              <a:p>
                <a:endParaRPr lang="zh-CN" altLang="en-US"/>
              </a:p>
            </p:txBody>
          </p:sp>
        </p:gr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21"/>
          <p:cNvGrpSpPr/>
          <p:nvPr/>
        </p:nvGrpSpPr>
        <p:grpSpPr>
          <a:xfrm>
            <a:off x="447842" y="1587280"/>
            <a:ext cx="10566400" cy="3594100"/>
            <a:chOff x="609600" y="2192354"/>
            <a:chExt cx="7924800" cy="3594100"/>
          </a:xfrm>
        </p:grpSpPr>
        <p:grpSp>
          <p:nvGrpSpPr>
            <p:cNvPr id="5" name="Group 4"/>
            <p:cNvGrpSpPr/>
            <p:nvPr/>
          </p:nvGrpSpPr>
          <p:grpSpPr bwMode="auto">
            <a:xfrm>
              <a:off x="609600" y="2192354"/>
              <a:ext cx="7924800" cy="622300"/>
              <a:chOff x="384" y="1192"/>
              <a:chExt cx="4992" cy="392"/>
            </a:xfrm>
          </p:grpSpPr>
          <p:sp>
            <p:nvSpPr>
              <p:cNvPr id="19" name="Rectangle 5"/>
              <p:cNvSpPr>
                <a:spLocks noChangeArrowheads="1"/>
              </p:cNvSpPr>
              <p:nvPr/>
            </p:nvSpPr>
            <p:spPr bwMode="auto">
              <a:xfrm>
                <a:off x="384" y="1192"/>
                <a:ext cx="2496" cy="384"/>
              </a:xfrm>
              <a:prstGeom prst="rect">
                <a:avLst/>
              </a:prstGeom>
              <a:solidFill>
                <a:schemeClr val="accent1"/>
              </a:solidFill>
              <a:ln w="9525">
                <a:solidFill>
                  <a:schemeClr val="tx1"/>
                </a:solidFill>
                <a:miter lim="800000"/>
              </a:ln>
              <a:effectLst>
                <a:outerShdw dist="107763" dir="2700000" algn="ctr" rotWithShape="0">
                  <a:srgbClr val="808080"/>
                </a:outerShdw>
              </a:effectLst>
            </p:spPr>
            <p:txBody>
              <a:bodyPr wrap="none" lIns="182880" anchor="ctr"/>
              <a:lstStyle/>
              <a:p>
                <a:pPr algn="ctr" eaLnBrk="0" hangingPunct="0"/>
                <a:r>
                  <a:rPr lang="zh-CN" altLang="en-US" sz="2000" b="1" dirty="0">
                    <a:solidFill>
                      <a:schemeClr val="bg1"/>
                    </a:solidFill>
                    <a:effectLst>
                      <a:outerShdw blurRad="38100" dist="38100" dir="2700000" algn="tl">
                        <a:srgbClr val="000000"/>
                      </a:outerShdw>
                    </a:effectLst>
                  </a:rPr>
                  <a:t>完整性类型</a:t>
                </a:r>
              </a:p>
            </p:txBody>
          </p:sp>
          <p:sp>
            <p:nvSpPr>
              <p:cNvPr id="20" name="Rectangle 6"/>
              <p:cNvSpPr>
                <a:spLocks noChangeArrowheads="1"/>
              </p:cNvSpPr>
              <p:nvPr/>
            </p:nvSpPr>
            <p:spPr bwMode="auto">
              <a:xfrm>
                <a:off x="2880" y="1200"/>
                <a:ext cx="2496" cy="384"/>
              </a:xfrm>
              <a:prstGeom prst="rect">
                <a:avLst/>
              </a:prstGeom>
              <a:solidFill>
                <a:schemeClr val="accent1"/>
              </a:solidFill>
              <a:ln w="9525">
                <a:solidFill>
                  <a:schemeClr val="tx1"/>
                </a:solidFill>
                <a:miter lim="800000"/>
              </a:ln>
              <a:effectLst>
                <a:outerShdw dist="107763" dir="2700000" algn="ctr" rotWithShape="0">
                  <a:srgbClr val="CECECE"/>
                </a:outerShdw>
              </a:effectLst>
            </p:spPr>
            <p:txBody>
              <a:bodyPr wrap="none" lIns="182880" anchor="ctr"/>
              <a:lstStyle/>
              <a:p>
                <a:pPr algn="ctr" eaLnBrk="0" hangingPunct="0"/>
                <a:r>
                  <a:rPr lang="zh-CN" altLang="en-US" sz="2000" b="1">
                    <a:solidFill>
                      <a:schemeClr val="bg1"/>
                    </a:solidFill>
                    <a:effectLst>
                      <a:outerShdw blurRad="38100" dist="38100" dir="2700000" algn="tl">
                        <a:srgbClr val="000000"/>
                      </a:outerShdw>
                    </a:effectLst>
                  </a:rPr>
                  <a:t>约束类型</a:t>
                </a:r>
              </a:p>
            </p:txBody>
          </p:sp>
        </p:grpSp>
        <p:grpSp>
          <p:nvGrpSpPr>
            <p:cNvPr id="6" name="Group 7"/>
            <p:cNvGrpSpPr/>
            <p:nvPr/>
          </p:nvGrpSpPr>
          <p:grpSpPr bwMode="auto">
            <a:xfrm>
              <a:off x="609600" y="2814654"/>
              <a:ext cx="7924800" cy="990600"/>
              <a:chOff x="384" y="2304"/>
              <a:chExt cx="4992" cy="480"/>
            </a:xfrm>
          </p:grpSpPr>
          <p:sp>
            <p:nvSpPr>
              <p:cNvPr id="16" name="Rectangle 8"/>
              <p:cNvSpPr>
                <a:spLocks noChangeArrowheads="1"/>
              </p:cNvSpPr>
              <p:nvPr/>
            </p:nvSpPr>
            <p:spPr bwMode="auto">
              <a:xfrm>
                <a:off x="384" y="2304"/>
                <a:ext cx="2496" cy="480"/>
              </a:xfrm>
              <a:prstGeom prst="rect">
                <a:avLst/>
              </a:prstGeom>
              <a:solidFill>
                <a:schemeClr val="bg1"/>
              </a:solidFill>
              <a:ln w="9525">
                <a:solidFill>
                  <a:schemeClr val="tx1"/>
                </a:solidFill>
                <a:miter lim="800000"/>
              </a:ln>
              <a:effectLst>
                <a:outerShdw dist="107763" dir="2700000" algn="ctr" rotWithShape="0">
                  <a:srgbClr val="808080"/>
                </a:outerShdw>
              </a:effectLst>
            </p:spPr>
            <p:txBody>
              <a:bodyPr wrap="none" lIns="182880" anchor="ctr"/>
              <a:lstStyle/>
              <a:p>
                <a:pPr eaLnBrk="0" hangingPunct="0">
                  <a:lnSpc>
                    <a:spcPct val="110000"/>
                  </a:lnSpc>
                </a:pPr>
                <a:r>
                  <a:rPr lang="zh-CN" altLang="en-US" sz="2000" b="1" dirty="0"/>
                  <a:t>实体完整性</a:t>
                </a:r>
              </a:p>
            </p:txBody>
          </p:sp>
          <p:sp>
            <p:nvSpPr>
              <p:cNvPr id="17" name="Rectangle 9"/>
              <p:cNvSpPr>
                <a:spLocks noChangeArrowheads="1"/>
              </p:cNvSpPr>
              <p:nvPr/>
            </p:nvSpPr>
            <p:spPr bwMode="auto">
              <a:xfrm>
                <a:off x="2880" y="2304"/>
                <a:ext cx="2496" cy="240"/>
              </a:xfrm>
              <a:prstGeom prst="rect">
                <a:avLst/>
              </a:prstGeom>
              <a:solidFill>
                <a:schemeClr val="bg1"/>
              </a:solidFill>
              <a:ln w="9525">
                <a:solidFill>
                  <a:schemeClr val="tx1"/>
                </a:solidFill>
                <a:miter lim="800000"/>
              </a:ln>
              <a:effectLst>
                <a:outerShdw dist="107763" dir="2700000" algn="ctr" rotWithShape="0">
                  <a:srgbClr val="CECECE"/>
                </a:outerShdw>
              </a:effectLst>
            </p:spPr>
            <p:txBody>
              <a:bodyPr wrap="none" lIns="182880" anchor="ctr"/>
              <a:lstStyle/>
              <a:p>
                <a:pPr eaLnBrk="0" hangingPunct="0">
                  <a:lnSpc>
                    <a:spcPct val="110000"/>
                  </a:lnSpc>
                </a:pPr>
                <a:r>
                  <a:rPr lang="en-US" altLang="zh-CN" sz="2000" dirty="0">
                    <a:solidFill>
                      <a:srgbClr val="FF0000"/>
                    </a:solidFill>
                  </a:rPr>
                  <a:t>PRIMARY KEY</a:t>
                </a:r>
              </a:p>
            </p:txBody>
          </p:sp>
          <p:sp>
            <p:nvSpPr>
              <p:cNvPr id="18" name="Rectangle 10"/>
              <p:cNvSpPr>
                <a:spLocks noChangeArrowheads="1"/>
              </p:cNvSpPr>
              <p:nvPr/>
            </p:nvSpPr>
            <p:spPr bwMode="auto">
              <a:xfrm>
                <a:off x="2880" y="2544"/>
                <a:ext cx="2496" cy="240"/>
              </a:xfrm>
              <a:prstGeom prst="rect">
                <a:avLst/>
              </a:prstGeom>
              <a:solidFill>
                <a:schemeClr val="bg1"/>
              </a:solidFill>
              <a:ln w="9525">
                <a:solidFill>
                  <a:schemeClr val="tx1"/>
                </a:solidFill>
                <a:miter lim="800000"/>
              </a:ln>
              <a:effectLst>
                <a:outerShdw dist="107763" dir="2700000" algn="ctr" rotWithShape="0">
                  <a:srgbClr val="CECECE"/>
                </a:outerShdw>
              </a:effectLst>
            </p:spPr>
            <p:txBody>
              <a:bodyPr wrap="none" lIns="182880" anchor="ctr"/>
              <a:lstStyle/>
              <a:p>
                <a:pPr eaLnBrk="0" hangingPunct="0">
                  <a:lnSpc>
                    <a:spcPct val="110000"/>
                  </a:lnSpc>
                </a:pPr>
                <a:r>
                  <a:rPr lang="en-US" altLang="zh-CN" sz="2000" dirty="0"/>
                  <a:t>UNIQUE</a:t>
                </a:r>
              </a:p>
            </p:txBody>
          </p:sp>
        </p:grpSp>
        <p:grpSp>
          <p:nvGrpSpPr>
            <p:cNvPr id="7" name="Group 11"/>
            <p:cNvGrpSpPr/>
            <p:nvPr/>
          </p:nvGrpSpPr>
          <p:grpSpPr bwMode="auto">
            <a:xfrm>
              <a:off x="609600" y="3805254"/>
              <a:ext cx="7924800" cy="762000"/>
              <a:chOff x="384" y="2784"/>
              <a:chExt cx="4992" cy="480"/>
            </a:xfrm>
          </p:grpSpPr>
          <p:sp>
            <p:nvSpPr>
              <p:cNvPr id="13" name="Rectangle 12"/>
              <p:cNvSpPr>
                <a:spLocks noChangeArrowheads="1"/>
              </p:cNvSpPr>
              <p:nvPr/>
            </p:nvSpPr>
            <p:spPr bwMode="auto">
              <a:xfrm>
                <a:off x="384" y="2784"/>
                <a:ext cx="2496" cy="480"/>
              </a:xfrm>
              <a:prstGeom prst="rect">
                <a:avLst/>
              </a:prstGeom>
              <a:solidFill>
                <a:schemeClr val="bg1"/>
              </a:solidFill>
              <a:ln w="9525">
                <a:solidFill>
                  <a:schemeClr val="tx1"/>
                </a:solidFill>
                <a:miter lim="800000"/>
              </a:ln>
              <a:effectLst>
                <a:outerShdw dist="107763" dir="2700000" algn="ctr" rotWithShape="0">
                  <a:srgbClr val="CECECE"/>
                </a:outerShdw>
              </a:effectLst>
            </p:spPr>
            <p:txBody>
              <a:bodyPr wrap="none" lIns="182880" anchor="ctr"/>
              <a:lstStyle/>
              <a:p>
                <a:pPr eaLnBrk="0" hangingPunct="0">
                  <a:lnSpc>
                    <a:spcPct val="110000"/>
                  </a:lnSpc>
                </a:pPr>
                <a:r>
                  <a:rPr lang="zh-CN" altLang="en-US" sz="2000" b="1" dirty="0"/>
                  <a:t>引用完整性</a:t>
                </a:r>
              </a:p>
            </p:txBody>
          </p:sp>
          <p:sp>
            <p:nvSpPr>
              <p:cNvPr id="14" name="Rectangle 13"/>
              <p:cNvSpPr>
                <a:spLocks noChangeArrowheads="1"/>
              </p:cNvSpPr>
              <p:nvPr/>
            </p:nvSpPr>
            <p:spPr bwMode="auto">
              <a:xfrm>
                <a:off x="2880" y="2784"/>
                <a:ext cx="2496" cy="240"/>
              </a:xfrm>
              <a:prstGeom prst="rect">
                <a:avLst/>
              </a:prstGeom>
              <a:solidFill>
                <a:schemeClr val="bg1"/>
              </a:solidFill>
              <a:ln w="9525">
                <a:solidFill>
                  <a:schemeClr val="tx1"/>
                </a:solidFill>
                <a:miter lim="800000"/>
              </a:ln>
              <a:effectLst>
                <a:outerShdw dist="107763" dir="2700000" algn="ctr" rotWithShape="0">
                  <a:srgbClr val="CECECE"/>
                </a:outerShdw>
              </a:effectLst>
            </p:spPr>
            <p:txBody>
              <a:bodyPr wrap="none" lIns="182880" anchor="ctr"/>
              <a:lstStyle/>
              <a:p>
                <a:pPr eaLnBrk="0" hangingPunct="0">
                  <a:lnSpc>
                    <a:spcPct val="110000"/>
                  </a:lnSpc>
                </a:pPr>
                <a:r>
                  <a:rPr lang="en-US" altLang="zh-CN" sz="2000" dirty="0">
                    <a:solidFill>
                      <a:srgbClr val="FF0000"/>
                    </a:solidFill>
                  </a:rPr>
                  <a:t>FOREIGN KEY</a:t>
                </a:r>
              </a:p>
            </p:txBody>
          </p:sp>
        </p:grpSp>
        <p:grpSp>
          <p:nvGrpSpPr>
            <p:cNvPr id="8" name="Group 15"/>
            <p:cNvGrpSpPr/>
            <p:nvPr/>
          </p:nvGrpSpPr>
          <p:grpSpPr bwMode="auto">
            <a:xfrm>
              <a:off x="609600" y="4567254"/>
              <a:ext cx="7924800" cy="1219200"/>
              <a:chOff x="384" y="1584"/>
              <a:chExt cx="4992" cy="720"/>
            </a:xfrm>
          </p:grpSpPr>
          <p:sp>
            <p:nvSpPr>
              <p:cNvPr id="9" name="Rectangle 16"/>
              <p:cNvSpPr>
                <a:spLocks noChangeArrowheads="1"/>
              </p:cNvSpPr>
              <p:nvPr/>
            </p:nvSpPr>
            <p:spPr bwMode="auto">
              <a:xfrm>
                <a:off x="384" y="1584"/>
                <a:ext cx="2496" cy="720"/>
              </a:xfrm>
              <a:prstGeom prst="rect">
                <a:avLst/>
              </a:prstGeom>
              <a:solidFill>
                <a:schemeClr val="bg1"/>
              </a:solidFill>
              <a:ln w="9525">
                <a:solidFill>
                  <a:schemeClr val="tx1"/>
                </a:solidFill>
                <a:miter lim="800000"/>
              </a:ln>
              <a:effectLst>
                <a:outerShdw dist="107763" dir="2700000" algn="ctr" rotWithShape="0">
                  <a:srgbClr val="808080"/>
                </a:outerShdw>
              </a:effectLst>
            </p:spPr>
            <p:txBody>
              <a:bodyPr wrap="none" lIns="182880" anchor="ctr"/>
              <a:lstStyle/>
              <a:p>
                <a:pPr eaLnBrk="0" hangingPunct="0">
                  <a:lnSpc>
                    <a:spcPct val="110000"/>
                  </a:lnSpc>
                </a:pPr>
                <a:r>
                  <a:rPr lang="zh-CN" altLang="en-US" sz="2000" b="1" dirty="0"/>
                  <a:t>域完整性</a:t>
                </a:r>
              </a:p>
            </p:txBody>
          </p:sp>
          <p:sp>
            <p:nvSpPr>
              <p:cNvPr id="10" name="Rectangle 17"/>
              <p:cNvSpPr>
                <a:spLocks noChangeArrowheads="1"/>
              </p:cNvSpPr>
              <p:nvPr/>
            </p:nvSpPr>
            <p:spPr bwMode="auto">
              <a:xfrm>
                <a:off x="2880" y="1584"/>
                <a:ext cx="2496" cy="240"/>
              </a:xfrm>
              <a:prstGeom prst="rect">
                <a:avLst/>
              </a:prstGeom>
              <a:solidFill>
                <a:schemeClr val="bg1"/>
              </a:solidFill>
              <a:ln w="9525">
                <a:solidFill>
                  <a:schemeClr val="tx1"/>
                </a:solidFill>
                <a:miter lim="800000"/>
              </a:ln>
              <a:effectLst>
                <a:outerShdw dist="107763" dir="2700000" algn="ctr" rotWithShape="0">
                  <a:srgbClr val="CECECE"/>
                </a:outerShdw>
              </a:effectLst>
            </p:spPr>
            <p:txBody>
              <a:bodyPr wrap="none" lIns="182880" anchor="ctr"/>
              <a:lstStyle/>
              <a:p>
                <a:pPr eaLnBrk="0" hangingPunct="0">
                  <a:lnSpc>
                    <a:spcPct val="110000"/>
                  </a:lnSpc>
                </a:pPr>
                <a:r>
                  <a:rPr lang="en-US" altLang="zh-CN" sz="2000" dirty="0">
                    <a:solidFill>
                      <a:srgbClr val="FF0000"/>
                    </a:solidFill>
                  </a:rPr>
                  <a:t>DEFAULT</a:t>
                </a:r>
              </a:p>
            </p:txBody>
          </p:sp>
          <p:sp>
            <p:nvSpPr>
              <p:cNvPr id="11" name="Rectangle 18"/>
              <p:cNvSpPr>
                <a:spLocks noChangeArrowheads="1"/>
              </p:cNvSpPr>
              <p:nvPr/>
            </p:nvSpPr>
            <p:spPr bwMode="auto">
              <a:xfrm>
                <a:off x="2880" y="1824"/>
                <a:ext cx="2496" cy="240"/>
              </a:xfrm>
              <a:prstGeom prst="rect">
                <a:avLst/>
              </a:prstGeom>
              <a:solidFill>
                <a:schemeClr val="bg1"/>
              </a:solidFill>
              <a:ln w="9525">
                <a:solidFill>
                  <a:schemeClr val="tx1"/>
                </a:solidFill>
                <a:miter lim="800000"/>
              </a:ln>
              <a:effectLst>
                <a:outerShdw dist="107763" dir="2700000" algn="ctr" rotWithShape="0">
                  <a:srgbClr val="CECECE"/>
                </a:outerShdw>
              </a:effectLst>
            </p:spPr>
            <p:txBody>
              <a:bodyPr wrap="none" lIns="182880" anchor="ctr"/>
              <a:lstStyle/>
              <a:p>
                <a:pPr eaLnBrk="0" hangingPunct="0">
                  <a:lnSpc>
                    <a:spcPct val="110000"/>
                  </a:lnSpc>
                </a:pPr>
                <a:r>
                  <a:rPr lang="en-US" altLang="zh-CN" sz="2000" dirty="0">
                    <a:solidFill>
                      <a:srgbClr val="FF0000"/>
                    </a:solidFill>
                  </a:rPr>
                  <a:t>CHECK</a:t>
                </a: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课程目标</a:t>
            </a:r>
            <a:endParaRPr lang="zh-CN" altLang="en-US" dirty="0"/>
          </a:p>
        </p:txBody>
      </p:sp>
      <p:sp>
        <p:nvSpPr>
          <p:cNvPr id="6" name="内容占位符 5"/>
          <p:cNvSpPr>
            <a:spLocks noGrp="1"/>
          </p:cNvSpPr>
          <p:nvPr>
            <p:ph idx="1"/>
          </p:nvPr>
        </p:nvSpPr>
        <p:spPr/>
        <p:txBody>
          <a:bodyPr>
            <a:normAutofit/>
          </a:bodyPr>
          <a:lstStyle/>
          <a:p>
            <a:r>
              <a:rPr lang="zh-CN" altLang="en-US" dirty="0" smtClean="0">
                <a:latin typeface="Arial"/>
              </a:rPr>
              <a:t>理解数据库基本概念</a:t>
            </a:r>
            <a:endParaRPr lang="zh-CN" altLang="en-US" dirty="0" smtClean="0">
              <a:latin typeface="Arial"/>
            </a:endParaRPr>
          </a:p>
          <a:p>
            <a:r>
              <a:rPr lang="zh-CN" altLang="en-US" dirty="0" smtClean="0">
                <a:latin typeface="Arial"/>
              </a:rPr>
              <a:t>理解数据管理技术的发展阶段</a:t>
            </a:r>
            <a:endParaRPr lang="zh-CN" altLang="en-US" dirty="0" smtClean="0">
              <a:latin typeface="Arial"/>
            </a:endParaRPr>
          </a:p>
          <a:p>
            <a:r>
              <a:rPr lang="zh-CN" altLang="en-US" dirty="0" smtClean="0">
                <a:latin typeface="Arial"/>
              </a:rPr>
              <a:t>理解数据模型</a:t>
            </a:r>
            <a:endParaRPr lang="zh-CN" altLang="en-US" dirty="0" smtClean="0">
              <a:latin typeface="Arial"/>
            </a:endParaRPr>
          </a:p>
          <a:p>
            <a:r>
              <a:rPr lang="zh-CN" altLang="en-US" dirty="0" smtClean="0">
                <a:latin typeface="Arial"/>
              </a:rPr>
              <a:t>理解关系数据库应用编程基础</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5891" y="347872"/>
            <a:ext cx="9204960" cy="1325563"/>
          </a:xfrm>
        </p:spPr>
        <p:txBody>
          <a:bodyPr/>
          <a:lstStyle/>
          <a:p>
            <a:r>
              <a:rPr lang="zh-CN" altLang="en-US" dirty="0" smtClean="0"/>
              <a:t>逻辑数据设计</a:t>
            </a:r>
            <a:r>
              <a:rPr lang="en-US" altLang="zh-CN" dirty="0" smtClean="0"/>
              <a:t>—</a:t>
            </a:r>
            <a:r>
              <a:rPr lang="zh-CN" altLang="en-US" dirty="0" smtClean="0"/>
              <a:t>规范化逻辑模型</a:t>
            </a:r>
            <a:endParaRPr lang="zh-CN" altLang="en-US" dirty="0"/>
          </a:p>
        </p:txBody>
      </p:sp>
      <p:sp>
        <p:nvSpPr>
          <p:cNvPr id="3" name="内容占位符 2"/>
          <p:cNvSpPr>
            <a:spLocks noGrp="1"/>
          </p:cNvSpPr>
          <p:nvPr>
            <p:ph idx="1"/>
          </p:nvPr>
        </p:nvSpPr>
        <p:spPr>
          <a:xfrm>
            <a:off x="786442" y="1673435"/>
            <a:ext cx="10515600" cy="4351338"/>
          </a:xfrm>
        </p:spPr>
        <p:txBody>
          <a:bodyPr>
            <a:normAutofit fontScale="92500"/>
          </a:bodyPr>
          <a:lstStyle/>
          <a:p>
            <a:pPr marL="0">
              <a:lnSpc>
                <a:spcPct val="150000"/>
              </a:lnSpc>
              <a:spcBef>
                <a:spcPts val="0"/>
              </a:spcBef>
            </a:pPr>
            <a:r>
              <a:rPr lang="zh-CN" altLang="en-US" sz="2400" dirty="0" smtClean="0">
                <a:latin typeface="+mn-ea"/>
                <a:ea typeface="+mn-ea"/>
              </a:rPr>
              <a:t>规范化</a:t>
            </a:r>
            <a:endParaRPr lang="en-US" altLang="zh-CN" sz="2400" dirty="0" smtClean="0">
              <a:latin typeface="+mn-ea"/>
              <a:ea typeface="+mn-ea"/>
            </a:endParaRPr>
          </a:p>
          <a:p>
            <a:pPr marL="0" lvl="1" indent="457200">
              <a:lnSpc>
                <a:spcPct val="150000"/>
              </a:lnSpc>
              <a:spcBef>
                <a:spcPts val="0"/>
              </a:spcBef>
              <a:buNone/>
            </a:pPr>
            <a:r>
              <a:rPr lang="zh-CN" altLang="en-US" sz="2000" dirty="0" smtClean="0">
                <a:latin typeface="+mn-ea"/>
                <a:ea typeface="+mn-ea"/>
              </a:rPr>
              <a:t>一个低级范式的关系模式，通过关系模式的投影分解，可以转换为若干个高一级范式的关系模式的集合的过程。</a:t>
            </a:r>
            <a:endParaRPr lang="en-US" altLang="zh-CN" sz="2000" dirty="0" smtClean="0">
              <a:latin typeface="+mn-ea"/>
              <a:ea typeface="+mn-ea"/>
            </a:endParaRPr>
          </a:p>
          <a:p>
            <a:pPr marL="0">
              <a:lnSpc>
                <a:spcPct val="150000"/>
              </a:lnSpc>
              <a:spcBef>
                <a:spcPts val="0"/>
              </a:spcBef>
            </a:pPr>
            <a:r>
              <a:rPr lang="zh-CN" altLang="en-US" sz="2400" dirty="0" smtClean="0">
                <a:latin typeface="+mn-ea"/>
                <a:ea typeface="+mn-ea"/>
              </a:rPr>
              <a:t>范式（</a:t>
            </a:r>
            <a:r>
              <a:rPr lang="en-US" altLang="zh-CN" sz="2400" dirty="0" smtClean="0">
                <a:latin typeface="+mn-ea"/>
                <a:ea typeface="+mn-ea"/>
              </a:rPr>
              <a:t> Normal form</a:t>
            </a:r>
            <a:r>
              <a:rPr lang="zh-CN" altLang="en-US" sz="2400" dirty="0" smtClean="0">
                <a:latin typeface="+mn-ea"/>
                <a:ea typeface="+mn-ea"/>
              </a:rPr>
              <a:t>，简称</a:t>
            </a:r>
            <a:r>
              <a:rPr lang="en-US" altLang="zh-CN" sz="2400" dirty="0" smtClean="0">
                <a:latin typeface="+mn-ea"/>
                <a:ea typeface="+mn-ea"/>
              </a:rPr>
              <a:t>NF </a:t>
            </a:r>
            <a:r>
              <a:rPr lang="zh-CN" altLang="en-US" sz="2400" dirty="0" smtClean="0">
                <a:latin typeface="+mn-ea"/>
                <a:ea typeface="+mn-ea"/>
              </a:rPr>
              <a:t>）</a:t>
            </a:r>
            <a:endParaRPr lang="en-US" altLang="zh-CN" sz="2400" dirty="0" smtClean="0">
              <a:latin typeface="+mn-ea"/>
              <a:ea typeface="+mn-ea"/>
            </a:endParaRPr>
          </a:p>
          <a:p>
            <a:pPr marL="0" lvl="1" indent="457200">
              <a:lnSpc>
                <a:spcPct val="150000"/>
              </a:lnSpc>
              <a:spcBef>
                <a:spcPts val="0"/>
              </a:spcBef>
              <a:buNone/>
            </a:pPr>
            <a:r>
              <a:rPr lang="zh-CN" altLang="en-US" sz="2000" dirty="0" smtClean="0">
                <a:latin typeface="+mn-ea"/>
                <a:ea typeface="+mn-ea"/>
              </a:rPr>
              <a:t>表示关系模式的级别，是衡量关系模式规范化程度的标准，达到范式的关系才是规范化的。</a:t>
            </a:r>
            <a:endParaRPr lang="en-US" altLang="zh-CN" sz="2000" dirty="0" smtClean="0">
              <a:latin typeface="+mn-ea"/>
              <a:ea typeface="+mn-ea"/>
            </a:endParaRPr>
          </a:p>
          <a:p>
            <a:pPr marL="0" lvl="1" algn="just">
              <a:lnSpc>
                <a:spcPct val="150000"/>
              </a:lnSpc>
              <a:spcBef>
                <a:spcPts val="0"/>
              </a:spcBef>
              <a:buNone/>
            </a:pPr>
            <a:r>
              <a:rPr lang="zh-CN" altLang="en-US" sz="2000" dirty="0" smtClean="0">
                <a:latin typeface="+mn-ea"/>
                <a:ea typeface="+mn-ea"/>
              </a:rPr>
              <a:t>各种范式之间的联系是：</a:t>
            </a:r>
            <a:r>
              <a:rPr lang="en-US" altLang="zh-CN" sz="2000" dirty="0" smtClean="0">
                <a:latin typeface="+mn-ea"/>
                <a:ea typeface="+mn-ea"/>
              </a:rPr>
              <a:t>5NF ∈ 4NF ∈ 3NF ∈ 2NF ∈ 1NF</a:t>
            </a:r>
            <a:endParaRPr lang="en-US" altLang="zh-CN" sz="2000" dirty="0" smtClean="0">
              <a:latin typeface="+mn-ea"/>
              <a:ea typeface="+mn-ea"/>
            </a:endParaRPr>
          </a:p>
          <a:p>
            <a:pPr marL="0" lvl="1" algn="just">
              <a:lnSpc>
                <a:spcPct val="150000"/>
              </a:lnSpc>
              <a:spcBef>
                <a:spcPts val="0"/>
              </a:spcBef>
              <a:buNone/>
            </a:pPr>
            <a:r>
              <a:rPr lang="zh-CN" altLang="en-US" sz="2000" dirty="0" smtClean="0">
                <a:latin typeface="+mn-ea"/>
                <a:ea typeface="+mn-ea"/>
              </a:rPr>
              <a:t>关系的规范化</a:t>
            </a:r>
            <a:endParaRPr lang="en-US" altLang="zh-CN" sz="2000" dirty="0" smtClean="0">
              <a:latin typeface="+mn-ea"/>
              <a:ea typeface="+mn-ea"/>
            </a:endParaRPr>
          </a:p>
          <a:p>
            <a:pPr marL="0" lvl="1" indent="457200">
              <a:lnSpc>
                <a:spcPct val="150000"/>
              </a:lnSpc>
              <a:spcBef>
                <a:spcPts val="0"/>
              </a:spcBef>
              <a:buNone/>
            </a:pPr>
            <a:r>
              <a:rPr lang="zh-CN" altLang="en-US" sz="2000" dirty="0" smtClean="0">
                <a:latin typeface="+mn-ea"/>
                <a:ea typeface="+mn-ea"/>
              </a:rPr>
              <a:t>一个较低范式的关系通过关系的无损分解转换为若干较高级范式关系的集合的过程。实际的关系数据库一般使用</a:t>
            </a:r>
            <a:r>
              <a:rPr lang="en-US" altLang="zh-CN" sz="2000" dirty="0" smtClean="0">
                <a:latin typeface="+mn-ea"/>
                <a:ea typeface="+mn-ea"/>
              </a:rPr>
              <a:t>3NF</a:t>
            </a:r>
            <a:r>
              <a:rPr lang="zh-CN" altLang="en-US" sz="2000" dirty="0" smtClean="0">
                <a:latin typeface="+mn-ea"/>
                <a:ea typeface="+mn-ea"/>
              </a:rPr>
              <a:t>以上的关系。</a:t>
            </a:r>
            <a:endParaRPr lang="en-US" altLang="zh-CN" sz="2000" dirty="0" smtClean="0">
              <a:latin typeface="+mn-ea"/>
              <a:ea typeface="+mn-ea"/>
            </a:endParaRPr>
          </a:p>
          <a:p>
            <a:endParaRPr lang="zh-CN" altLang="en-US" dirty="0">
              <a:latin typeface="+mn-ea"/>
              <a:ea typeface="+mn-ea"/>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89284" y="357771"/>
            <a:ext cx="10515600" cy="5152691"/>
          </a:xfrm>
        </p:spPr>
        <p:txBody>
          <a:bodyPr>
            <a:noAutofit/>
          </a:bodyPr>
          <a:lstStyle/>
          <a:p>
            <a:pPr marL="0">
              <a:lnSpc>
                <a:spcPct val="150000"/>
              </a:lnSpc>
              <a:spcBef>
                <a:spcPts val="0"/>
              </a:spcBef>
            </a:pPr>
            <a:r>
              <a:rPr lang="zh-CN" altLang="en-US" sz="2400" dirty="0" smtClean="0">
                <a:latin typeface="+mn-ea"/>
                <a:ea typeface="+mn-ea"/>
              </a:rPr>
              <a:t>规范化</a:t>
            </a:r>
            <a:endParaRPr lang="en-US" altLang="zh-CN" sz="2400" dirty="0" smtClean="0">
              <a:latin typeface="+mn-ea"/>
              <a:ea typeface="+mn-ea"/>
            </a:endParaRPr>
          </a:p>
          <a:p>
            <a:pPr marL="0" lvl="1" indent="457200">
              <a:lnSpc>
                <a:spcPct val="150000"/>
              </a:lnSpc>
              <a:spcBef>
                <a:spcPts val="0"/>
              </a:spcBef>
              <a:buNone/>
            </a:pPr>
            <a:r>
              <a:rPr lang="zh-CN" altLang="en-US" dirty="0" smtClean="0">
                <a:latin typeface="+mn-ea"/>
                <a:ea typeface="+mn-ea"/>
              </a:rPr>
              <a:t>递增地精简逻辑模型的过程，消除冗余数据。</a:t>
            </a:r>
            <a:endParaRPr lang="en-US" altLang="zh-CN" dirty="0" smtClean="0">
              <a:latin typeface="+mn-ea"/>
              <a:ea typeface="+mn-ea"/>
            </a:endParaRPr>
          </a:p>
          <a:p>
            <a:pPr marL="0">
              <a:lnSpc>
                <a:spcPct val="150000"/>
              </a:lnSpc>
              <a:spcBef>
                <a:spcPts val="0"/>
              </a:spcBef>
            </a:pPr>
            <a:r>
              <a:rPr lang="zh-CN" altLang="en-US" sz="2400" dirty="0" smtClean="0">
                <a:latin typeface="+mn-ea"/>
                <a:ea typeface="+mn-ea"/>
              </a:rPr>
              <a:t>规范化的步骤</a:t>
            </a:r>
            <a:endParaRPr lang="zh-CN" altLang="en-US" sz="2400" dirty="0" smtClean="0">
              <a:latin typeface="+mn-ea"/>
              <a:ea typeface="+mn-ea"/>
            </a:endParaRPr>
          </a:p>
          <a:p>
            <a:pPr marL="0" lvl="1" indent="457200">
              <a:lnSpc>
                <a:spcPct val="150000"/>
              </a:lnSpc>
              <a:spcBef>
                <a:spcPts val="0"/>
              </a:spcBef>
              <a:buNone/>
            </a:pPr>
            <a:r>
              <a:rPr lang="zh-CN" altLang="en-US" dirty="0" smtClean="0">
                <a:latin typeface="+mn-ea"/>
                <a:ea typeface="+mn-ea"/>
              </a:rPr>
              <a:t>将数据库分为两个或更多个表；</a:t>
            </a:r>
            <a:endParaRPr lang="en-US" altLang="zh-CN" dirty="0" smtClean="0">
              <a:latin typeface="+mn-ea"/>
              <a:ea typeface="+mn-ea"/>
            </a:endParaRPr>
          </a:p>
          <a:p>
            <a:pPr marL="0" lvl="1" indent="457200">
              <a:lnSpc>
                <a:spcPct val="150000"/>
              </a:lnSpc>
              <a:spcBef>
                <a:spcPts val="0"/>
              </a:spcBef>
              <a:buNone/>
            </a:pPr>
            <a:r>
              <a:rPr lang="zh-CN" altLang="en-US" dirty="0" smtClean="0">
                <a:latin typeface="+mn-ea"/>
                <a:ea typeface="+mn-ea"/>
              </a:rPr>
              <a:t>定义表之间的关系。</a:t>
            </a:r>
            <a:endParaRPr lang="en-US" altLang="zh-CN" dirty="0" smtClean="0">
              <a:latin typeface="+mn-ea"/>
              <a:ea typeface="+mn-ea"/>
            </a:endParaRPr>
          </a:p>
          <a:p>
            <a:pPr marL="0">
              <a:lnSpc>
                <a:spcPct val="150000"/>
              </a:lnSpc>
              <a:spcBef>
                <a:spcPts val="0"/>
              </a:spcBef>
            </a:pPr>
            <a:r>
              <a:rPr lang="zh-CN" altLang="en-US" sz="2400" dirty="0" smtClean="0">
                <a:latin typeface="+mn-ea"/>
                <a:ea typeface="+mn-ea"/>
              </a:rPr>
              <a:t>规范化数据库的任务</a:t>
            </a:r>
            <a:endParaRPr lang="en-US" altLang="zh-CN" sz="2400" dirty="0" smtClean="0">
              <a:latin typeface="+mn-ea"/>
              <a:ea typeface="+mn-ea"/>
            </a:endParaRPr>
          </a:p>
          <a:p>
            <a:pPr marL="0" lvl="1" indent="457200">
              <a:lnSpc>
                <a:spcPct val="150000"/>
              </a:lnSpc>
              <a:spcBef>
                <a:spcPts val="0"/>
              </a:spcBef>
              <a:buNone/>
            </a:pPr>
            <a:r>
              <a:rPr lang="zh-CN" altLang="en-US" dirty="0" smtClean="0">
                <a:latin typeface="+mn-ea"/>
                <a:ea typeface="+mn-ea"/>
              </a:rPr>
              <a:t>尽可能减少冗余</a:t>
            </a:r>
            <a:endParaRPr lang="en-US" altLang="zh-CN" dirty="0" smtClean="0">
              <a:latin typeface="+mn-ea"/>
              <a:ea typeface="+mn-ea"/>
            </a:endParaRPr>
          </a:p>
          <a:p>
            <a:pPr marL="0" lvl="1" indent="457200">
              <a:lnSpc>
                <a:spcPct val="150000"/>
              </a:lnSpc>
              <a:spcBef>
                <a:spcPts val="0"/>
              </a:spcBef>
              <a:buNone/>
            </a:pPr>
            <a:r>
              <a:rPr lang="zh-CN" altLang="en-US" dirty="0" smtClean="0">
                <a:latin typeface="+mn-ea"/>
                <a:ea typeface="+mn-ea"/>
              </a:rPr>
              <a:t>减少数据的不一致性</a:t>
            </a:r>
            <a:endParaRPr lang="en-US" altLang="zh-CN" dirty="0" smtClean="0">
              <a:latin typeface="+mn-ea"/>
              <a:ea typeface="+mn-ea"/>
            </a:endParaRPr>
          </a:p>
          <a:p>
            <a:pPr marL="0" lvl="1" indent="457200">
              <a:lnSpc>
                <a:spcPct val="150000"/>
              </a:lnSpc>
              <a:spcBef>
                <a:spcPts val="0"/>
              </a:spcBef>
              <a:buNone/>
            </a:pPr>
            <a:r>
              <a:rPr lang="zh-CN" altLang="en-US" dirty="0" smtClean="0">
                <a:latin typeface="+mn-ea"/>
                <a:ea typeface="+mn-ea"/>
              </a:rPr>
              <a:t>加快数据修改（插入、更新的删除）</a:t>
            </a:r>
            <a:endParaRPr lang="zh-CN" altLang="en-US" dirty="0" smtClean="0">
              <a:latin typeface="+mn-ea"/>
              <a:ea typeface="+mn-ea"/>
            </a:endParaRPr>
          </a:p>
          <a:p>
            <a:endParaRPr lang="en-US" altLang="zh-CN" sz="2400" dirty="0" smtClean="0">
              <a:latin typeface="+mn-ea"/>
              <a:ea typeface="+mn-ea"/>
            </a:endParaRPr>
          </a:p>
          <a:p>
            <a:endParaRPr lang="zh-CN" altLang="en-US" sz="2400" dirty="0">
              <a:latin typeface="+mn-ea"/>
              <a:ea typeface="+mn-ea"/>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85537" y="1079667"/>
            <a:ext cx="10515600" cy="4351338"/>
          </a:xfrm>
        </p:spPr>
        <p:txBody>
          <a:bodyPr/>
          <a:lstStyle/>
          <a:p>
            <a:pPr marL="0">
              <a:lnSpc>
                <a:spcPct val="150000"/>
              </a:lnSpc>
              <a:spcBef>
                <a:spcPts val="0"/>
              </a:spcBef>
            </a:pPr>
            <a:r>
              <a:rPr lang="zh-CN" altLang="en-US" sz="2400" dirty="0" smtClean="0">
                <a:latin typeface="宋体" pitchFamily="2" charset="-122"/>
              </a:rPr>
              <a:t>第一范式（</a:t>
            </a:r>
            <a:r>
              <a:rPr lang="en-US" altLang="zh-CN" sz="2400" dirty="0" smtClean="0">
                <a:latin typeface="宋体" pitchFamily="2" charset="-122"/>
              </a:rPr>
              <a:t> R∈1NF </a:t>
            </a:r>
            <a:r>
              <a:rPr lang="zh-CN" altLang="en-US" sz="2400" dirty="0" smtClean="0">
                <a:latin typeface="宋体" pitchFamily="2" charset="-122"/>
              </a:rPr>
              <a:t>）</a:t>
            </a:r>
            <a:endParaRPr lang="en-US" altLang="zh-CN" sz="2400" dirty="0" smtClean="0"/>
          </a:p>
          <a:p>
            <a:pPr marL="0" lvl="1" indent="457200">
              <a:lnSpc>
                <a:spcPct val="150000"/>
              </a:lnSpc>
              <a:spcBef>
                <a:spcPts val="0"/>
              </a:spcBef>
              <a:buNone/>
            </a:pPr>
            <a:r>
              <a:rPr lang="zh-CN" altLang="en-US" dirty="0" smtClean="0">
                <a:latin typeface="宋体" pitchFamily="2" charset="-122"/>
              </a:rPr>
              <a:t>关系模式</a:t>
            </a:r>
            <a:r>
              <a:rPr lang="en-US" altLang="zh-CN" dirty="0" smtClean="0">
                <a:latin typeface="宋体" pitchFamily="2" charset="-122"/>
              </a:rPr>
              <a:t>R</a:t>
            </a:r>
            <a:r>
              <a:rPr lang="zh-CN" altLang="en-US" dirty="0" smtClean="0">
                <a:latin typeface="宋体" pitchFamily="2" charset="-122"/>
              </a:rPr>
              <a:t>中的所有属性都是不可再分的数据项。</a:t>
            </a:r>
            <a:endParaRPr lang="en-US" altLang="zh-CN" dirty="0" smtClean="0">
              <a:latin typeface="宋体" pitchFamily="2" charset="-122"/>
            </a:endParaRPr>
          </a:p>
          <a:p>
            <a:pPr marL="0">
              <a:lnSpc>
                <a:spcPct val="150000"/>
              </a:lnSpc>
              <a:spcBef>
                <a:spcPts val="0"/>
              </a:spcBef>
            </a:pPr>
            <a:r>
              <a:rPr lang="zh-CN" altLang="en-US" sz="2400" dirty="0" smtClean="0"/>
              <a:t>表必须符合的条件</a:t>
            </a:r>
            <a:endParaRPr lang="en-US" altLang="zh-CN" sz="2400" dirty="0" smtClean="0"/>
          </a:p>
          <a:p>
            <a:pPr marL="0" lvl="1" indent="457200">
              <a:lnSpc>
                <a:spcPct val="150000"/>
              </a:lnSpc>
              <a:spcBef>
                <a:spcPts val="0"/>
              </a:spcBef>
              <a:buNone/>
            </a:pPr>
            <a:r>
              <a:rPr lang="zh-CN" altLang="en-US" dirty="0" smtClean="0">
                <a:latin typeface="宋体" pitchFamily="2" charset="-122"/>
              </a:rPr>
              <a:t>表必须是二维的（用行和列表示）</a:t>
            </a:r>
            <a:endParaRPr lang="en-US" altLang="zh-CN" dirty="0" smtClean="0">
              <a:latin typeface="宋体" pitchFamily="2" charset="-122"/>
            </a:endParaRPr>
          </a:p>
          <a:p>
            <a:pPr marL="0" lvl="1" indent="457200">
              <a:lnSpc>
                <a:spcPct val="150000"/>
              </a:lnSpc>
              <a:spcBef>
                <a:spcPts val="0"/>
              </a:spcBef>
              <a:buNone/>
            </a:pPr>
            <a:r>
              <a:rPr lang="zh-CN" altLang="en-US" dirty="0" smtClean="0">
                <a:latin typeface="宋体" pitchFamily="2" charset="-122"/>
              </a:rPr>
              <a:t>每个数据库单元只包含一个值</a:t>
            </a:r>
            <a:endParaRPr lang="en-US" altLang="zh-CN" dirty="0" smtClean="0">
              <a:latin typeface="宋体" pitchFamily="2" charset="-122"/>
            </a:endParaRPr>
          </a:p>
          <a:p>
            <a:pPr marL="0" lvl="1" indent="457200">
              <a:lnSpc>
                <a:spcPct val="150000"/>
              </a:lnSpc>
              <a:spcBef>
                <a:spcPts val="0"/>
              </a:spcBef>
              <a:buNone/>
            </a:pPr>
            <a:r>
              <a:rPr lang="zh-CN" altLang="en-US" dirty="0" smtClean="0">
                <a:latin typeface="宋体" pitchFamily="2" charset="-122"/>
              </a:rPr>
              <a:t>每列必须具有单独的含义</a:t>
            </a:r>
            <a:endParaRPr lang="en-US" altLang="zh-CN" dirty="0" smtClean="0">
              <a:latin typeface="宋体" pitchFamily="2" charset="-122"/>
            </a:endParaRPr>
          </a:p>
          <a:p>
            <a:pPr lvl="1"/>
            <a:endParaRPr lang="zh-CN" altLang="en-US" dirty="0" smtClean="0"/>
          </a:p>
          <a:p>
            <a:endParaRPr lang="zh-CN"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dirty="0" smtClean="0"/>
              <a:t>规范化逻辑模型 </a:t>
            </a:r>
            <a:r>
              <a:rPr lang="en-US" altLang="zh-CN" dirty="0" smtClean="0"/>
              <a:t>—</a:t>
            </a:r>
            <a:r>
              <a:rPr lang="zh-CN" altLang="en-US" dirty="0" smtClean="0"/>
              <a:t>创建第一范式数据模型</a:t>
            </a:r>
            <a:endParaRPr lang="zh-CN" altLang="en-US" dirty="0"/>
          </a:p>
        </p:txBody>
      </p:sp>
      <p:pic>
        <p:nvPicPr>
          <p:cNvPr id="4" name="Picture 5"/>
          <p:cNvPicPr>
            <a:picLocks noChangeAspect="1" noChangeArrowheads="1"/>
          </p:cNvPicPr>
          <p:nvPr/>
        </p:nvPicPr>
        <p:blipFill>
          <a:blip r:embed="rId1" cstate="print"/>
          <a:srcRect l="36000" t="42000" r="12000" b="27333"/>
          <a:stretch>
            <a:fillRect/>
          </a:stretch>
        </p:blipFill>
        <p:spPr bwMode="auto">
          <a:xfrm>
            <a:off x="2873022" y="2006629"/>
            <a:ext cx="5810291" cy="2114829"/>
          </a:xfrm>
          <a:prstGeom prst="rect">
            <a:avLst/>
          </a:prstGeom>
          <a:noFill/>
          <a:ln w="9525">
            <a:noFill/>
            <a:miter lim="800000"/>
            <a:headEnd/>
            <a:tailEnd/>
          </a:ln>
          <a:effectLst/>
        </p:spPr>
      </p:pic>
      <p:sp>
        <p:nvSpPr>
          <p:cNvPr id="5" name="TextBox 4"/>
          <p:cNvSpPr txBox="1"/>
          <p:nvPr/>
        </p:nvSpPr>
        <p:spPr>
          <a:xfrm>
            <a:off x="4442865" y="4252733"/>
            <a:ext cx="4000528" cy="369332"/>
          </a:xfrm>
          <a:prstGeom prst="rect">
            <a:avLst/>
          </a:prstGeom>
          <a:noFill/>
        </p:spPr>
        <p:txBody>
          <a:bodyPr wrap="square" rtlCol="0">
            <a:spAutoFit/>
          </a:bodyPr>
          <a:lstStyle/>
          <a:p>
            <a:r>
              <a:rPr lang="zh-CN" altLang="en-US" dirty="0" smtClean="0"/>
              <a:t>学生表是</a:t>
            </a:r>
            <a:r>
              <a:rPr lang="en-US" altLang="zh-CN" dirty="0" smtClean="0"/>
              <a:t>1NF</a:t>
            </a:r>
            <a:r>
              <a:rPr lang="zh-CN" altLang="en-US" dirty="0" smtClean="0"/>
              <a:t>，职工表不是</a:t>
            </a:r>
            <a:endParaRPr lang="zh-CN" altLang="en-US" dirty="0"/>
          </a:p>
        </p:txBody>
      </p:sp>
      <p:graphicFrame>
        <p:nvGraphicFramePr>
          <p:cNvPr id="6" name="Group 52"/>
          <p:cNvGraphicFramePr/>
          <p:nvPr/>
        </p:nvGraphicFramePr>
        <p:xfrm>
          <a:off x="1268561" y="4991207"/>
          <a:ext cx="10263117" cy="1341120"/>
        </p:xfrm>
        <a:graphic>
          <a:graphicData uri="http://schemas.openxmlformats.org/drawingml/2006/table">
            <a:tbl>
              <a:tblPr/>
              <a:tblGrid>
                <a:gridCol w="1175983"/>
                <a:gridCol w="1389796"/>
                <a:gridCol w="1338571"/>
                <a:gridCol w="5131560"/>
                <a:gridCol w="1227207"/>
              </a:tblGrid>
              <a:tr h="263842">
                <a:tc>
                  <a:txBody>
                    <a:bodyPr/>
                    <a:lstStyle/>
                    <a:p>
                      <a:pPr marL="0" marR="0" lvl="0" indent="0" algn="l" defTabSz="914400" rtl="0" eaLnBrk="1" fontAlgn="base" latinLnBrk="0" hangingPunct="1">
                        <a:spcBef>
                          <a:spcPct val="20000"/>
                        </a:spcBef>
                        <a:spcAft>
                          <a:spcPct val="0"/>
                        </a:spcAft>
                        <a:buClr>
                          <a:schemeClr val="accent2"/>
                        </a:buClr>
                        <a:buSzPct val="80000"/>
                        <a:buFont typeface="Wingdings" pitchFamily="2" charset="2"/>
                        <a:buNone/>
                      </a:pPr>
                      <a:r>
                        <a:rPr kumimoji="0" lang="zh-CN" altLang="en-US" sz="1600" b="0" i="0" u="none" strike="noStrike" cap="none" normalizeH="0" baseline="0" dirty="0" smtClean="0">
                          <a:ln>
                            <a:noFill/>
                          </a:ln>
                          <a:solidFill>
                            <a:schemeClr val="tx1"/>
                          </a:solidFill>
                          <a:effectLst/>
                          <a:latin typeface="Tahoma" pitchFamily="34" charset="0"/>
                          <a:ea typeface="宋体" pitchFamily="2" charset="-122"/>
                        </a:rPr>
                        <a:t>学号</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
                          <a:schemeClr val="accent2"/>
                        </a:buClr>
                        <a:buSzPct val="80000"/>
                        <a:buFont typeface="Wingdings" pitchFamily="2" charset="2"/>
                        <a:buNone/>
                      </a:pPr>
                      <a:r>
                        <a:rPr kumimoji="0" lang="zh-CN" altLang="en-US" sz="1600" b="0" i="0" u="none" strike="noStrike" cap="none" normalizeH="0" baseline="0" dirty="0" smtClean="0">
                          <a:ln>
                            <a:noFill/>
                          </a:ln>
                          <a:solidFill>
                            <a:schemeClr val="tx1"/>
                          </a:solidFill>
                          <a:effectLst/>
                          <a:latin typeface="Tahoma" pitchFamily="34" charset="0"/>
                          <a:ea typeface="宋体" pitchFamily="2" charset="-122"/>
                        </a:rPr>
                        <a:t>姓名</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
                          <a:schemeClr val="accent2"/>
                        </a:buClr>
                        <a:buSzPct val="80000"/>
                        <a:buFont typeface="Wingdings" pitchFamily="2" charset="2"/>
                        <a:buNone/>
                      </a:pPr>
                      <a:r>
                        <a:rPr kumimoji="0" lang="zh-CN" altLang="en-US" sz="1600" b="0" i="0" u="none" strike="noStrike" cap="none" normalizeH="0" baseline="0" dirty="0" smtClean="0">
                          <a:ln>
                            <a:noFill/>
                          </a:ln>
                          <a:solidFill>
                            <a:schemeClr val="tx1"/>
                          </a:solidFill>
                          <a:effectLst/>
                          <a:latin typeface="Tahoma" pitchFamily="34" charset="0"/>
                          <a:ea typeface="宋体" pitchFamily="2" charset="-122"/>
                        </a:rPr>
                        <a:t>性别</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
                          <a:schemeClr val="accent2"/>
                        </a:buClr>
                        <a:buSzPct val="80000"/>
                        <a:buFont typeface="Wingdings" pitchFamily="2" charset="2"/>
                        <a:buNone/>
                      </a:pPr>
                      <a:r>
                        <a:rPr kumimoji="0" lang="zh-CN" altLang="en-US" sz="1600" b="0" i="0" u="none" strike="noStrike" cap="none" normalizeH="0" baseline="0" dirty="0" smtClean="0">
                          <a:ln>
                            <a:noFill/>
                          </a:ln>
                          <a:solidFill>
                            <a:schemeClr val="tx1"/>
                          </a:solidFill>
                          <a:effectLst/>
                          <a:latin typeface="Tahoma" pitchFamily="34" charset="0"/>
                          <a:ea typeface="宋体" pitchFamily="2" charset="-122"/>
                        </a:rPr>
                        <a:t>授课教师</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
                          <a:schemeClr val="accent2"/>
                        </a:buClr>
                        <a:buSzPct val="80000"/>
                        <a:buFont typeface="Wingdings" pitchFamily="2" charset="2"/>
                        <a:buNone/>
                      </a:pPr>
                      <a:r>
                        <a:rPr kumimoji="0" lang="zh-CN" altLang="en-US" sz="1600" b="0" i="0" u="none" strike="noStrike" cap="none" normalizeH="0" baseline="0" dirty="0" smtClean="0">
                          <a:ln>
                            <a:noFill/>
                          </a:ln>
                          <a:solidFill>
                            <a:schemeClr val="tx1"/>
                          </a:solidFill>
                          <a:effectLst/>
                          <a:latin typeface="Tahoma" pitchFamily="34" charset="0"/>
                          <a:ea typeface="宋体" pitchFamily="2" charset="-122"/>
                        </a:rPr>
                        <a:t>学分</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spcBef>
                          <a:spcPct val="20000"/>
                        </a:spcBef>
                        <a:spcAft>
                          <a:spcPct val="0"/>
                        </a:spcAft>
                        <a:buClr>
                          <a:schemeClr val="accent2"/>
                        </a:buClr>
                        <a:buSzPct val="80000"/>
                        <a:buFont typeface="Wingdings" pitchFamily="2" charset="2"/>
                        <a:buNone/>
                      </a:pPr>
                      <a:r>
                        <a:rPr kumimoji="0" lang="en-US" altLang="zh-CN" sz="1600" b="0" i="0" u="none" strike="noStrike" cap="none" normalizeH="0" baseline="0" dirty="0" smtClean="0">
                          <a:ln>
                            <a:noFill/>
                          </a:ln>
                          <a:solidFill>
                            <a:schemeClr val="tx1"/>
                          </a:solidFill>
                          <a:effectLst/>
                          <a:latin typeface="Tahoma" pitchFamily="34" charset="0"/>
                          <a:ea typeface="宋体" pitchFamily="2" charset="-122"/>
                        </a:rPr>
                        <a:t>001</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
                          <a:schemeClr val="accent2"/>
                        </a:buClr>
                        <a:buSzPct val="80000"/>
                        <a:buFont typeface="Wingdings" pitchFamily="2" charset="2"/>
                        <a:buNone/>
                      </a:pPr>
                      <a:r>
                        <a:rPr kumimoji="0" lang="zh-CN" altLang="en-US" sz="1600" b="0" i="0" u="none" strike="noStrike" cap="none" normalizeH="0" baseline="0" smtClean="0">
                          <a:ln>
                            <a:noFill/>
                          </a:ln>
                          <a:solidFill>
                            <a:schemeClr val="tx1"/>
                          </a:solidFill>
                          <a:effectLst/>
                          <a:latin typeface="Tahoma" pitchFamily="34" charset="0"/>
                          <a:ea typeface="宋体" pitchFamily="2" charset="-122"/>
                        </a:rPr>
                        <a:t>王文</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
                          <a:schemeClr val="accent2"/>
                        </a:buClr>
                        <a:buSzPct val="80000"/>
                        <a:buFont typeface="Wingdings" pitchFamily="2" charset="2"/>
                        <a:buNone/>
                      </a:pPr>
                      <a:r>
                        <a:rPr kumimoji="0" lang="zh-CN" altLang="en-US" sz="1600" b="0" i="0" u="none" strike="noStrike" cap="none" normalizeH="0" baseline="0" smtClean="0">
                          <a:ln>
                            <a:noFill/>
                          </a:ln>
                          <a:solidFill>
                            <a:schemeClr val="tx1"/>
                          </a:solidFill>
                          <a:effectLst/>
                          <a:latin typeface="Tahoma" pitchFamily="34" charset="0"/>
                          <a:ea typeface="宋体" pitchFamily="2" charset="-122"/>
                        </a:rPr>
                        <a:t>男</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
                          <a:schemeClr val="accent2"/>
                        </a:buClr>
                        <a:buSzPct val="80000"/>
                        <a:buFont typeface="Wingdings" pitchFamily="2" charset="2"/>
                        <a:buNone/>
                      </a:pPr>
                      <a:r>
                        <a:rPr kumimoji="0" lang="zh-CN" altLang="en-US" sz="1600" b="0" i="0" u="none" strike="noStrike" cap="none" normalizeH="0" baseline="0" dirty="0" smtClean="0">
                          <a:ln>
                            <a:noFill/>
                          </a:ln>
                          <a:solidFill>
                            <a:schemeClr val="tx1"/>
                          </a:solidFill>
                          <a:effectLst/>
                          <a:latin typeface="Tahoma" pitchFamily="34" charset="0"/>
                          <a:ea typeface="宋体" pitchFamily="2" charset="-122"/>
                        </a:rPr>
                        <a:t>马天才</a:t>
                      </a:r>
                      <a:r>
                        <a:rPr kumimoji="0" lang="en-US" altLang="zh-CN" sz="1600" b="0" i="0" u="none" strike="noStrike" cap="none" normalizeH="0" baseline="0" dirty="0" smtClean="0">
                          <a:ln>
                            <a:noFill/>
                          </a:ln>
                          <a:solidFill>
                            <a:schemeClr val="tx1"/>
                          </a:solidFill>
                          <a:effectLst/>
                          <a:latin typeface="Tahoma" pitchFamily="34" charset="0"/>
                          <a:ea typeface="宋体" pitchFamily="2" charset="-122"/>
                        </a:rPr>
                        <a:t>,</a:t>
                      </a:r>
                      <a:r>
                        <a:rPr kumimoji="0" lang="zh-CN" altLang="en-US" sz="1600" b="0" i="0" u="none" strike="noStrike" cap="none" normalizeH="0" baseline="0" dirty="0" smtClean="0">
                          <a:ln>
                            <a:noFill/>
                          </a:ln>
                          <a:solidFill>
                            <a:schemeClr val="tx1"/>
                          </a:solidFill>
                          <a:effectLst/>
                          <a:latin typeface="Tahoma" pitchFamily="34" charset="0"/>
                          <a:ea typeface="宋体" pitchFamily="2" charset="-122"/>
                        </a:rPr>
                        <a:t>操作系统</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
                          <a:schemeClr val="accent2"/>
                        </a:buClr>
                        <a:buSzPct val="80000"/>
                        <a:buFont typeface="Wingdings" pitchFamily="2" charset="2"/>
                        <a:buNone/>
                      </a:pPr>
                      <a:r>
                        <a:rPr kumimoji="0" lang="en-US" altLang="zh-CN" sz="1600" b="0" i="0" u="none" strike="noStrike" cap="none" normalizeH="0" baseline="0" dirty="0" smtClean="0">
                          <a:ln>
                            <a:noFill/>
                          </a:ln>
                          <a:solidFill>
                            <a:schemeClr val="tx1"/>
                          </a:solidFill>
                          <a:effectLst/>
                          <a:latin typeface="Tahoma" pitchFamily="34" charset="0"/>
                          <a:ea typeface="宋体" pitchFamily="2" charset="-122"/>
                        </a:rPr>
                        <a:t>5</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3842">
                <a:tc>
                  <a:txBody>
                    <a:bodyPr/>
                    <a:lstStyle/>
                    <a:p>
                      <a:pPr marL="0" marR="0" lvl="0" indent="0" algn="l" defTabSz="914400" rtl="0" eaLnBrk="1" fontAlgn="base" latinLnBrk="0" hangingPunct="1">
                        <a:spcBef>
                          <a:spcPct val="20000"/>
                        </a:spcBef>
                        <a:spcAft>
                          <a:spcPct val="0"/>
                        </a:spcAft>
                        <a:buClr>
                          <a:schemeClr val="accent2"/>
                        </a:buClr>
                        <a:buSzPct val="80000"/>
                        <a:buFont typeface="Wingdings" pitchFamily="2" charset="2"/>
                        <a:buNone/>
                      </a:pPr>
                      <a:r>
                        <a:rPr kumimoji="0" lang="en-US" altLang="zh-CN" sz="1600" b="0" i="0" u="none" strike="noStrike" cap="none" normalizeH="0" baseline="0" smtClean="0">
                          <a:ln>
                            <a:noFill/>
                          </a:ln>
                          <a:solidFill>
                            <a:schemeClr val="tx1"/>
                          </a:solidFill>
                          <a:effectLst/>
                          <a:latin typeface="Tahoma" pitchFamily="34" charset="0"/>
                          <a:ea typeface="宋体" pitchFamily="2" charset="-122"/>
                        </a:rPr>
                        <a:t>003</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
                          <a:schemeClr val="accent2"/>
                        </a:buClr>
                        <a:buSzPct val="80000"/>
                        <a:buFont typeface="Wingdings" pitchFamily="2" charset="2"/>
                        <a:buNone/>
                      </a:pPr>
                      <a:r>
                        <a:rPr kumimoji="0" lang="zh-CN" altLang="en-US" sz="1600" b="0" i="0" u="none" strike="noStrike" cap="none" normalizeH="0" baseline="0" smtClean="0">
                          <a:ln>
                            <a:noFill/>
                          </a:ln>
                          <a:solidFill>
                            <a:schemeClr val="tx1"/>
                          </a:solidFill>
                          <a:effectLst/>
                          <a:latin typeface="Tahoma" pitchFamily="34" charset="0"/>
                          <a:ea typeface="宋体" pitchFamily="2" charset="-122"/>
                        </a:rPr>
                        <a:t>李丽</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
                          <a:schemeClr val="accent2"/>
                        </a:buClr>
                        <a:buSzPct val="80000"/>
                        <a:buFont typeface="Wingdings" pitchFamily="2" charset="2"/>
                        <a:buNone/>
                      </a:pPr>
                      <a:r>
                        <a:rPr kumimoji="0" lang="zh-CN" altLang="en-US" sz="1600" b="0" i="0" u="none" strike="noStrike" cap="none" normalizeH="0" baseline="0" dirty="0" smtClean="0">
                          <a:ln>
                            <a:noFill/>
                          </a:ln>
                          <a:solidFill>
                            <a:schemeClr val="tx1"/>
                          </a:solidFill>
                          <a:effectLst/>
                          <a:latin typeface="Tahoma" pitchFamily="34" charset="0"/>
                          <a:ea typeface="宋体" pitchFamily="2" charset="-122"/>
                        </a:rPr>
                        <a:t>女</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
                          <a:schemeClr val="accent2"/>
                        </a:buClr>
                        <a:buSzPct val="80000"/>
                        <a:buFont typeface="Wingdings" pitchFamily="2" charset="2"/>
                        <a:buNone/>
                      </a:pPr>
                      <a:r>
                        <a:rPr kumimoji="0" lang="zh-CN" altLang="en-US" sz="1600" b="0" i="0" u="none" strike="noStrike" cap="none" normalizeH="0" baseline="0" dirty="0" smtClean="0">
                          <a:ln>
                            <a:noFill/>
                          </a:ln>
                          <a:solidFill>
                            <a:schemeClr val="tx1"/>
                          </a:solidFill>
                          <a:effectLst/>
                          <a:latin typeface="Tahoma" pitchFamily="34" charset="0"/>
                          <a:ea typeface="宋体" pitchFamily="2" charset="-122"/>
                        </a:rPr>
                        <a:t>李立功</a:t>
                      </a:r>
                      <a:r>
                        <a:rPr kumimoji="0" lang="en-US" altLang="zh-CN" sz="1600" b="0" i="0" u="none" strike="noStrike" cap="none" normalizeH="0" baseline="0" dirty="0" smtClean="0">
                          <a:ln>
                            <a:noFill/>
                          </a:ln>
                          <a:solidFill>
                            <a:schemeClr val="tx1"/>
                          </a:solidFill>
                          <a:effectLst/>
                          <a:latin typeface="Tahoma" pitchFamily="34" charset="0"/>
                          <a:ea typeface="宋体" pitchFamily="2" charset="-122"/>
                        </a:rPr>
                        <a:t>,</a:t>
                      </a:r>
                      <a:r>
                        <a:rPr kumimoji="0" lang="zh-CN" altLang="en-US" sz="1600" b="0" i="0" u="none" strike="noStrike" cap="none" normalizeH="0" baseline="0" dirty="0" smtClean="0">
                          <a:ln>
                            <a:noFill/>
                          </a:ln>
                          <a:solidFill>
                            <a:schemeClr val="tx1"/>
                          </a:solidFill>
                          <a:effectLst/>
                          <a:latin typeface="Tahoma" pitchFamily="34" charset="0"/>
                          <a:ea typeface="宋体" pitchFamily="2" charset="-122"/>
                        </a:rPr>
                        <a:t>数学</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
                          <a:schemeClr val="accent2"/>
                        </a:buClr>
                        <a:buSzPct val="80000"/>
                        <a:buFont typeface="Wingdings" pitchFamily="2" charset="2"/>
                        <a:buNone/>
                      </a:pPr>
                      <a:r>
                        <a:rPr kumimoji="0" lang="en-US" altLang="zh-CN" sz="1600" b="0" i="0" u="none" strike="noStrike" cap="none" normalizeH="0" baseline="0" dirty="0" smtClean="0">
                          <a:ln>
                            <a:noFill/>
                          </a:ln>
                          <a:solidFill>
                            <a:schemeClr val="tx1"/>
                          </a:solidFill>
                          <a:effectLst/>
                          <a:latin typeface="Tahoma" pitchFamily="34" charset="0"/>
                          <a:ea typeface="宋体" pitchFamily="2" charset="-122"/>
                        </a:rPr>
                        <a:t>5</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3842">
                <a:tc>
                  <a:txBody>
                    <a:bodyPr/>
                    <a:lstStyle/>
                    <a:p>
                      <a:pPr marL="0" marR="0" lvl="0" indent="0" algn="l" defTabSz="914400" rtl="0" eaLnBrk="1" fontAlgn="base" latinLnBrk="0" hangingPunct="1">
                        <a:spcBef>
                          <a:spcPct val="20000"/>
                        </a:spcBef>
                        <a:spcAft>
                          <a:spcPct val="0"/>
                        </a:spcAft>
                        <a:buClr>
                          <a:schemeClr val="accent2"/>
                        </a:buClr>
                        <a:buSzPct val="80000"/>
                        <a:buFont typeface="Wingdings" pitchFamily="2" charset="2"/>
                        <a:buNone/>
                      </a:pPr>
                      <a:r>
                        <a:rPr kumimoji="0" lang="en-US" altLang="zh-CN" sz="1600" b="0" i="0" u="none" strike="noStrike" cap="none" normalizeH="0" baseline="0" smtClean="0">
                          <a:ln>
                            <a:noFill/>
                          </a:ln>
                          <a:solidFill>
                            <a:schemeClr val="tx1"/>
                          </a:solidFill>
                          <a:effectLst/>
                          <a:latin typeface="Tahoma" pitchFamily="34" charset="0"/>
                          <a:ea typeface="宋体" pitchFamily="2" charset="-122"/>
                        </a:rPr>
                        <a:t>…</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
                          <a:schemeClr val="accent2"/>
                        </a:buClr>
                        <a:buSzPct val="80000"/>
                        <a:buFont typeface="Wingdings" pitchFamily="2" charset="2"/>
                        <a:buNone/>
                      </a:pPr>
                      <a:r>
                        <a:rPr kumimoji="0" lang="en-US" altLang="zh-CN" sz="1600" b="0" i="0" u="none" strike="noStrike" cap="none" normalizeH="0" baseline="0" smtClean="0">
                          <a:ln>
                            <a:noFill/>
                          </a:ln>
                          <a:solidFill>
                            <a:schemeClr val="tx1"/>
                          </a:solidFill>
                          <a:effectLst/>
                          <a:latin typeface="Tahoma" pitchFamily="34" charset="0"/>
                          <a:ea typeface="宋体" pitchFamily="2" charset="-122"/>
                        </a:rPr>
                        <a:t>…</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
                          <a:schemeClr val="accent2"/>
                        </a:buClr>
                        <a:buSzPct val="80000"/>
                        <a:buFont typeface="Wingdings" pitchFamily="2" charset="2"/>
                        <a:buNone/>
                      </a:pPr>
                      <a:r>
                        <a:rPr kumimoji="0" lang="en-US" altLang="zh-CN" sz="1600" b="0" i="0" u="none" strike="noStrike" cap="none" normalizeH="0" baseline="0" smtClean="0">
                          <a:ln>
                            <a:noFill/>
                          </a:ln>
                          <a:solidFill>
                            <a:schemeClr val="tx1"/>
                          </a:solidFill>
                          <a:effectLst/>
                          <a:latin typeface="Tahoma" pitchFamily="34" charset="0"/>
                          <a:ea typeface="宋体" pitchFamily="2" charset="-122"/>
                        </a:rPr>
                        <a:t>…</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
                          <a:schemeClr val="accent2"/>
                        </a:buClr>
                        <a:buSzPct val="80000"/>
                        <a:buFont typeface="Wingdings" pitchFamily="2" charset="2"/>
                        <a:buNone/>
                      </a:pPr>
                      <a:r>
                        <a:rPr kumimoji="0" lang="en-US" altLang="zh-CN" sz="1600" b="0" i="0" u="none" strike="noStrike" cap="none" normalizeH="0" baseline="0" smtClean="0">
                          <a:ln>
                            <a:noFill/>
                          </a:ln>
                          <a:solidFill>
                            <a:schemeClr val="tx1"/>
                          </a:solidFill>
                          <a:effectLst/>
                          <a:latin typeface="Tahoma" pitchFamily="34" charset="0"/>
                          <a:ea typeface="宋体" pitchFamily="2" charset="-122"/>
                        </a:rPr>
                        <a:t>…</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
                          <a:schemeClr val="accent2"/>
                        </a:buClr>
                        <a:buSzPct val="80000"/>
                        <a:buFont typeface="Wingdings" pitchFamily="2" charset="2"/>
                        <a:buNone/>
                      </a:pPr>
                      <a:r>
                        <a:rPr kumimoji="0" lang="en-US" altLang="zh-CN" sz="1600" b="0" i="0" u="none" strike="noStrike" cap="none" normalizeH="0" baseline="0" dirty="0" smtClean="0">
                          <a:ln>
                            <a:noFill/>
                          </a:ln>
                          <a:solidFill>
                            <a:schemeClr val="tx1"/>
                          </a:solidFill>
                          <a:effectLst/>
                          <a:latin typeface="Tahoma" pitchFamily="34" charset="0"/>
                          <a:ea typeface="宋体" pitchFamily="2" charset="-122"/>
                        </a:rPr>
                        <a:t>…</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820400" cy="1325563"/>
          </a:xfrm>
        </p:spPr>
        <p:txBody>
          <a:bodyPr/>
          <a:lstStyle/>
          <a:p>
            <a:r>
              <a:rPr lang="zh-CN" altLang="en-US" dirty="0" smtClean="0"/>
              <a:t>规范化逻辑模型 </a:t>
            </a:r>
            <a:r>
              <a:rPr lang="en-US" altLang="zh-CN" dirty="0" smtClean="0"/>
              <a:t>—</a:t>
            </a:r>
            <a:r>
              <a:rPr lang="zh-CN" altLang="en-US" dirty="0" smtClean="0"/>
              <a:t>转换为第二范式数据模型</a:t>
            </a:r>
            <a:endParaRPr lang="zh-CN" altLang="en-US" dirty="0"/>
          </a:p>
        </p:txBody>
      </p:sp>
      <p:sp>
        <p:nvSpPr>
          <p:cNvPr id="3" name="内容占位符 2"/>
          <p:cNvSpPr>
            <a:spLocks noGrp="1"/>
          </p:cNvSpPr>
          <p:nvPr>
            <p:ph idx="1"/>
          </p:nvPr>
        </p:nvSpPr>
        <p:spPr/>
        <p:txBody>
          <a:bodyPr/>
          <a:lstStyle/>
          <a:p>
            <a:pPr marL="0">
              <a:lnSpc>
                <a:spcPct val="150000"/>
              </a:lnSpc>
              <a:spcBef>
                <a:spcPts val="0"/>
              </a:spcBef>
            </a:pPr>
            <a:r>
              <a:rPr lang="zh-CN" altLang="en-US" sz="2400" b="1" dirty="0" smtClean="0">
                <a:latin typeface="+mn-ea"/>
                <a:ea typeface="+mn-ea"/>
              </a:rPr>
              <a:t>第二范式（</a:t>
            </a:r>
            <a:r>
              <a:rPr lang="en-US" altLang="zh-CN" sz="2400" dirty="0" smtClean="0">
                <a:latin typeface="+mn-ea"/>
                <a:ea typeface="+mn-ea"/>
              </a:rPr>
              <a:t> R∈2NF </a:t>
            </a:r>
            <a:r>
              <a:rPr lang="zh-CN" altLang="en-US" sz="2400" b="1" dirty="0" smtClean="0">
                <a:latin typeface="+mn-ea"/>
                <a:ea typeface="+mn-ea"/>
              </a:rPr>
              <a:t>）</a:t>
            </a:r>
            <a:endParaRPr lang="en-US" altLang="zh-CN" sz="2400" b="1" dirty="0" smtClean="0">
              <a:latin typeface="+mn-ea"/>
              <a:ea typeface="+mn-ea"/>
            </a:endParaRPr>
          </a:p>
          <a:p>
            <a:pPr marL="0" lvl="1" indent="457200">
              <a:lnSpc>
                <a:spcPct val="150000"/>
              </a:lnSpc>
              <a:spcBef>
                <a:spcPts val="0"/>
              </a:spcBef>
              <a:buNone/>
            </a:pPr>
            <a:r>
              <a:rPr lang="zh-CN" altLang="en-US" dirty="0" smtClean="0">
                <a:latin typeface="+mn-ea"/>
                <a:ea typeface="+mn-ea"/>
              </a:rPr>
              <a:t>关系</a:t>
            </a:r>
            <a:r>
              <a:rPr lang="en-US" altLang="zh-CN" dirty="0" smtClean="0">
                <a:latin typeface="+mn-ea"/>
                <a:ea typeface="+mn-ea"/>
              </a:rPr>
              <a:t>R∈1NF</a:t>
            </a:r>
            <a:r>
              <a:rPr lang="zh-CN" altLang="en-US" dirty="0" smtClean="0">
                <a:latin typeface="+mn-ea"/>
                <a:ea typeface="+mn-ea"/>
              </a:rPr>
              <a:t>，且它的每一非主属性都完全依赖于主键。</a:t>
            </a:r>
            <a:endParaRPr lang="en-US" altLang="zh-CN" dirty="0" smtClean="0">
              <a:latin typeface="+mn-ea"/>
              <a:ea typeface="+mn-ea"/>
            </a:endParaRPr>
          </a:p>
          <a:p>
            <a:pPr marL="0">
              <a:lnSpc>
                <a:spcPct val="150000"/>
              </a:lnSpc>
              <a:spcBef>
                <a:spcPts val="0"/>
              </a:spcBef>
            </a:pPr>
            <a:r>
              <a:rPr lang="zh-CN" altLang="en-US" sz="2400" b="1" dirty="0" smtClean="0">
                <a:latin typeface="+mn-ea"/>
                <a:ea typeface="+mn-ea"/>
              </a:rPr>
              <a:t>原则</a:t>
            </a:r>
            <a:endParaRPr lang="en-US" altLang="zh-CN" sz="2400" b="1" dirty="0" smtClean="0">
              <a:latin typeface="+mn-ea"/>
              <a:ea typeface="+mn-ea"/>
            </a:endParaRPr>
          </a:p>
          <a:p>
            <a:pPr marL="0" lvl="1" indent="457200">
              <a:lnSpc>
                <a:spcPct val="150000"/>
              </a:lnSpc>
              <a:spcBef>
                <a:spcPts val="0"/>
              </a:spcBef>
              <a:buNone/>
            </a:pPr>
            <a:r>
              <a:rPr lang="zh-CN" altLang="en-US" dirty="0" smtClean="0">
                <a:latin typeface="+mn-ea"/>
                <a:ea typeface="+mn-ea"/>
              </a:rPr>
              <a:t>消除实体中的冗余信息</a:t>
            </a:r>
            <a:endParaRPr lang="en-US" altLang="zh-CN" dirty="0" smtClean="0">
              <a:latin typeface="+mn-ea"/>
              <a:ea typeface="+mn-ea"/>
            </a:endParaRPr>
          </a:p>
          <a:p>
            <a:pPr marL="0" lvl="1" indent="457200">
              <a:lnSpc>
                <a:spcPct val="150000"/>
              </a:lnSpc>
              <a:spcBef>
                <a:spcPts val="0"/>
              </a:spcBef>
              <a:buNone/>
            </a:pPr>
            <a:r>
              <a:rPr lang="zh-CN" altLang="en-US" dirty="0" smtClean="0">
                <a:latin typeface="+mn-ea"/>
                <a:ea typeface="+mn-ea"/>
              </a:rPr>
              <a:t>将只依赖于一部分多值主键的属性移到另一个表中</a:t>
            </a:r>
            <a:endParaRPr lang="en-US" altLang="zh-CN" dirty="0" smtClean="0">
              <a:latin typeface="+mn-ea"/>
              <a:ea typeface="+mn-ea"/>
            </a:endParaRPr>
          </a:p>
          <a:p>
            <a:pPr marL="0" lvl="1" indent="457200">
              <a:lnSpc>
                <a:spcPct val="150000"/>
              </a:lnSpc>
              <a:spcBef>
                <a:spcPts val="0"/>
              </a:spcBef>
              <a:buNone/>
            </a:pPr>
            <a:r>
              <a:rPr lang="zh-CN" altLang="en-US" dirty="0" smtClean="0">
                <a:latin typeface="+mn-ea"/>
                <a:ea typeface="+mn-ea"/>
              </a:rPr>
              <a:t>使存储的信息更一致</a:t>
            </a:r>
            <a:endParaRPr lang="en-US" altLang="zh-CN" dirty="0">
              <a:latin typeface="+mn-ea"/>
              <a:ea typeface="+mn-ea"/>
            </a:endParaRPr>
          </a:p>
          <a:p>
            <a:pPr marL="0" lvl="1">
              <a:lnSpc>
                <a:spcPct val="150000"/>
              </a:lnSpc>
              <a:spcBef>
                <a:spcPts val="0"/>
              </a:spcBef>
            </a:pPr>
            <a:r>
              <a:rPr lang="zh-CN" altLang="en-US" b="1" dirty="0">
                <a:latin typeface="+mn-ea"/>
                <a:ea typeface="+mn-ea"/>
              </a:rPr>
              <a:t>解决方法</a:t>
            </a:r>
            <a:r>
              <a:rPr lang="en-US" altLang="zh-CN" b="1" dirty="0">
                <a:latin typeface="+mn-ea"/>
                <a:ea typeface="+mn-ea"/>
              </a:rPr>
              <a:t>:</a:t>
            </a:r>
            <a:r>
              <a:rPr lang="zh-CN" altLang="en-US" b="1" dirty="0">
                <a:latin typeface="+mn-ea"/>
                <a:ea typeface="+mn-ea"/>
              </a:rPr>
              <a:t>拆分表 </a:t>
            </a:r>
            <a:endParaRPr lang="zh-CN" altLang="en-US" b="1" dirty="0">
              <a:latin typeface="+mn-ea"/>
              <a:ea typeface="+mn-ea"/>
            </a:endParaRPr>
          </a:p>
          <a:p>
            <a:endParaRPr lang="zh-CN" altLang="en-US" dirty="0">
              <a:latin typeface="+mn-ea"/>
              <a:ea typeface="+mn-ea"/>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6660" y="365125"/>
            <a:ext cx="11353800" cy="1325563"/>
          </a:xfrm>
        </p:spPr>
        <p:txBody>
          <a:bodyPr/>
          <a:lstStyle/>
          <a:p>
            <a:r>
              <a:rPr lang="zh-CN" altLang="en-US" dirty="0" smtClean="0"/>
              <a:t>规范化逻辑模型 </a:t>
            </a:r>
            <a:r>
              <a:rPr lang="en-US" altLang="zh-CN" dirty="0" smtClean="0"/>
              <a:t>—</a:t>
            </a:r>
            <a:r>
              <a:rPr lang="zh-CN" altLang="en-US" dirty="0" smtClean="0"/>
              <a:t>创建第三范式数据模型</a:t>
            </a:r>
            <a:endParaRPr lang="zh-CN" altLang="en-US" dirty="0"/>
          </a:p>
        </p:txBody>
      </p:sp>
      <p:sp>
        <p:nvSpPr>
          <p:cNvPr id="3" name="内容占位符 2"/>
          <p:cNvSpPr>
            <a:spLocks noGrp="1"/>
          </p:cNvSpPr>
          <p:nvPr>
            <p:ph idx="1"/>
          </p:nvPr>
        </p:nvSpPr>
        <p:spPr/>
        <p:txBody>
          <a:bodyPr>
            <a:normAutofit/>
          </a:bodyPr>
          <a:lstStyle/>
          <a:p>
            <a:pPr marL="0">
              <a:spcBef>
                <a:spcPts val="0"/>
              </a:spcBef>
            </a:pPr>
            <a:r>
              <a:rPr lang="zh-CN" altLang="en-US" sz="2400" dirty="0" smtClean="0">
                <a:latin typeface="+mn-ea"/>
                <a:ea typeface="+mn-ea"/>
              </a:rPr>
              <a:t>第三范式（</a:t>
            </a:r>
            <a:r>
              <a:rPr lang="en-US" altLang="zh-CN" sz="2400" dirty="0" smtClean="0">
                <a:latin typeface="+mn-ea"/>
                <a:ea typeface="+mn-ea"/>
              </a:rPr>
              <a:t> R∈3NF </a:t>
            </a:r>
            <a:r>
              <a:rPr lang="zh-CN" altLang="en-US" sz="2400" dirty="0" smtClean="0">
                <a:latin typeface="+mn-ea"/>
                <a:ea typeface="+mn-ea"/>
              </a:rPr>
              <a:t>）</a:t>
            </a:r>
            <a:endParaRPr lang="en-US" altLang="zh-CN" sz="2400" dirty="0" smtClean="0">
              <a:latin typeface="+mn-ea"/>
              <a:ea typeface="+mn-ea"/>
            </a:endParaRPr>
          </a:p>
          <a:p>
            <a:pPr marL="0" lvl="1" indent="457200">
              <a:spcBef>
                <a:spcPts val="0"/>
              </a:spcBef>
              <a:buNone/>
            </a:pPr>
            <a:r>
              <a:rPr lang="zh-CN" altLang="en-US" dirty="0" smtClean="0">
                <a:latin typeface="+mn-ea"/>
                <a:ea typeface="+mn-ea"/>
              </a:rPr>
              <a:t>若</a:t>
            </a:r>
            <a:r>
              <a:rPr lang="en-US" altLang="zh-CN" dirty="0" smtClean="0">
                <a:latin typeface="+mn-ea"/>
                <a:ea typeface="+mn-ea"/>
              </a:rPr>
              <a:t>R∈2NF</a:t>
            </a:r>
            <a:r>
              <a:rPr lang="zh-CN" altLang="en-US" dirty="0" smtClean="0">
                <a:latin typeface="+mn-ea"/>
                <a:ea typeface="+mn-ea"/>
              </a:rPr>
              <a:t>，且它的每一非主属性都不传递依赖于关键字。</a:t>
            </a:r>
            <a:endParaRPr lang="en-US" altLang="zh-CN" dirty="0" smtClean="0">
              <a:latin typeface="+mn-ea"/>
              <a:ea typeface="+mn-ea"/>
            </a:endParaRPr>
          </a:p>
          <a:p>
            <a:pPr marL="0">
              <a:spcBef>
                <a:spcPts val="0"/>
              </a:spcBef>
            </a:pPr>
            <a:r>
              <a:rPr lang="zh-CN" altLang="en-US" sz="2400" dirty="0" smtClean="0">
                <a:latin typeface="+mn-ea"/>
                <a:ea typeface="+mn-ea"/>
              </a:rPr>
              <a:t>原则</a:t>
            </a:r>
            <a:endParaRPr lang="en-US" altLang="zh-CN" sz="2400" dirty="0" smtClean="0">
              <a:latin typeface="+mn-ea"/>
              <a:ea typeface="+mn-ea"/>
            </a:endParaRPr>
          </a:p>
          <a:p>
            <a:pPr marL="0" lvl="1" indent="457200">
              <a:spcBef>
                <a:spcPts val="0"/>
              </a:spcBef>
              <a:buNone/>
            </a:pPr>
            <a:r>
              <a:rPr lang="zh-CN" altLang="en-US" dirty="0" smtClean="0">
                <a:latin typeface="+mn-ea"/>
                <a:ea typeface="+mn-ea"/>
              </a:rPr>
              <a:t>除去所有不依赖某个键值而存在的列</a:t>
            </a:r>
            <a:endParaRPr lang="en-US" altLang="zh-CN" dirty="0" smtClean="0">
              <a:latin typeface="+mn-ea"/>
              <a:ea typeface="+mn-ea"/>
            </a:endParaRPr>
          </a:p>
          <a:p>
            <a:pPr marL="0" lvl="1" indent="457200">
              <a:spcBef>
                <a:spcPts val="0"/>
              </a:spcBef>
              <a:buNone/>
            </a:pPr>
            <a:r>
              <a:rPr lang="zh-CN" altLang="en-US" dirty="0" smtClean="0">
                <a:latin typeface="+mn-ea"/>
                <a:ea typeface="+mn-ea"/>
              </a:rPr>
              <a:t>将不直接与实体联系的任何数据都移到另一个表中 </a:t>
            </a:r>
            <a:endParaRPr lang="en-US" altLang="zh-CN" dirty="0" smtClean="0">
              <a:latin typeface="+mn-ea"/>
              <a:ea typeface="+mn-ea"/>
            </a:endParaRPr>
          </a:p>
          <a:p>
            <a:pPr marL="0" lvl="1" indent="457200">
              <a:spcBef>
                <a:spcPts val="0"/>
              </a:spcBef>
              <a:buNone/>
            </a:pPr>
            <a:r>
              <a:rPr lang="zh-CN" altLang="en-US" dirty="0" smtClean="0">
                <a:latin typeface="+mn-ea"/>
                <a:ea typeface="+mn-ea"/>
              </a:rPr>
              <a:t>避免信息的更新异常和删除异常 </a:t>
            </a:r>
            <a:endParaRPr lang="en-US" altLang="zh-CN" dirty="0" smtClean="0">
              <a:latin typeface="+mn-ea"/>
              <a:ea typeface="+mn-ea"/>
            </a:endParaRPr>
          </a:p>
          <a:p>
            <a:pPr marL="0" lvl="1" indent="457200">
              <a:spcBef>
                <a:spcPts val="0"/>
              </a:spcBef>
              <a:buNone/>
            </a:pPr>
            <a:r>
              <a:rPr lang="zh-CN" altLang="en-US" dirty="0" smtClean="0">
                <a:latin typeface="+mn-ea"/>
                <a:ea typeface="+mn-ea"/>
              </a:rPr>
              <a:t>确保不含冗余信息 </a:t>
            </a:r>
            <a:endParaRPr lang="en-US" altLang="zh-CN" dirty="0" smtClean="0">
              <a:latin typeface="+mn-ea"/>
              <a:ea typeface="+mn-ea"/>
            </a:endParaRPr>
          </a:p>
          <a:p>
            <a:pPr marL="0">
              <a:spcBef>
                <a:spcPts val="0"/>
              </a:spcBef>
            </a:pPr>
            <a:r>
              <a:rPr lang="zh-CN" altLang="en-US" sz="2400" dirty="0" smtClean="0">
                <a:latin typeface="+mn-ea"/>
                <a:ea typeface="+mn-ea"/>
              </a:rPr>
              <a:t>操作步骤</a:t>
            </a:r>
            <a:endParaRPr lang="en-US" altLang="zh-CN" sz="2400" dirty="0" smtClean="0">
              <a:latin typeface="+mn-ea"/>
              <a:ea typeface="+mn-ea"/>
            </a:endParaRPr>
          </a:p>
          <a:p>
            <a:pPr marL="0" lvl="1" indent="457200">
              <a:spcBef>
                <a:spcPts val="0"/>
              </a:spcBef>
              <a:buNone/>
            </a:pPr>
            <a:r>
              <a:rPr lang="zh-CN" altLang="en-US" dirty="0" smtClean="0">
                <a:latin typeface="+mn-ea"/>
                <a:ea typeface="+mn-ea"/>
              </a:rPr>
              <a:t>将数据模型规范化为第二范式；</a:t>
            </a:r>
            <a:endParaRPr lang="en-US" altLang="zh-CN" dirty="0" smtClean="0">
              <a:latin typeface="+mn-ea"/>
              <a:ea typeface="+mn-ea"/>
            </a:endParaRPr>
          </a:p>
          <a:p>
            <a:pPr marL="0" lvl="1" indent="457200">
              <a:spcBef>
                <a:spcPts val="0"/>
              </a:spcBef>
              <a:buNone/>
            </a:pPr>
            <a:r>
              <a:rPr lang="zh-CN" altLang="en-US" dirty="0" smtClean="0">
                <a:latin typeface="+mn-ea"/>
                <a:ea typeface="+mn-ea"/>
              </a:rPr>
              <a:t>确定不依赖键值而存在的所有属性；</a:t>
            </a:r>
            <a:endParaRPr lang="zh-CN" altLang="en-US" dirty="0" smtClean="0">
              <a:latin typeface="+mn-ea"/>
              <a:ea typeface="+mn-ea"/>
            </a:endParaRPr>
          </a:p>
          <a:p>
            <a:pPr marL="0" lvl="1" indent="457200">
              <a:spcBef>
                <a:spcPts val="0"/>
              </a:spcBef>
              <a:buNone/>
            </a:pPr>
            <a:r>
              <a:rPr lang="zh-CN" altLang="en-US" dirty="0" smtClean="0">
                <a:latin typeface="+mn-ea"/>
                <a:ea typeface="+mn-ea"/>
              </a:rPr>
              <a:t>将这些独立的属性都移到各个单独的表中，并为之确定主键。且将这些主键作为外键连接到父实体中。</a:t>
            </a:r>
            <a:endParaRPr lang="zh-CN" altLang="en-US" dirty="0" smtClean="0">
              <a:latin typeface="+mn-ea"/>
              <a:ea typeface="+mn-ea"/>
            </a:endParaRPr>
          </a:p>
          <a:p>
            <a:endParaRPr lang="zh-CN" altLang="en-US" sz="2400" dirty="0">
              <a:latin typeface="+mn-ea"/>
              <a:ea typeface="+mn-ea"/>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7634" y="707268"/>
            <a:ext cx="7926917" cy="600075"/>
          </a:xfrm>
        </p:spPr>
        <p:txBody>
          <a:bodyPr>
            <a:noAutofit/>
          </a:bodyPr>
          <a:lstStyle/>
          <a:p>
            <a:r>
              <a:rPr lang="zh-CN" altLang="en-US" dirty="0" smtClean="0"/>
              <a:t>安装</a:t>
            </a:r>
            <a:r>
              <a:rPr lang="en-US" altLang="zh-CN" dirty="0" err="1" smtClean="0"/>
              <a:t>MySQL</a:t>
            </a:r>
            <a:endParaRPr lang="zh-CN" altLang="en-US" dirty="0"/>
          </a:p>
        </p:txBody>
      </p:sp>
      <p:sp>
        <p:nvSpPr>
          <p:cNvPr id="3" name="矩形 12"/>
          <p:cNvSpPr>
            <a:spLocks noChangeArrowheads="1"/>
          </p:cNvSpPr>
          <p:nvPr/>
        </p:nvSpPr>
        <p:spPr bwMode="auto">
          <a:xfrm>
            <a:off x="552451" y="1564517"/>
            <a:ext cx="11125200" cy="2806922"/>
          </a:xfrm>
          <a:prstGeom prst="rect">
            <a:avLst/>
          </a:prstGeom>
          <a:noFill/>
          <a:ln w="9525">
            <a:noFill/>
            <a:miter lim="800000"/>
          </a:ln>
        </p:spPr>
        <p:txBody>
          <a:bodyPr>
            <a:spAutoFit/>
          </a:bodyPr>
          <a:lstStyle/>
          <a:p>
            <a:pPr>
              <a:lnSpc>
                <a:spcPct val="90000"/>
              </a:lnSpc>
            </a:pPr>
            <a:r>
              <a:rPr lang="zh-CN" altLang="en-US" sz="2800" dirty="0" smtClean="0"/>
              <a:t>（</a:t>
            </a:r>
            <a:r>
              <a:rPr lang="en-US" altLang="zh-CN" sz="2800" dirty="0" smtClean="0"/>
              <a:t>1</a:t>
            </a:r>
            <a:r>
              <a:rPr lang="zh-CN" altLang="en-US" sz="2800" dirty="0" smtClean="0"/>
              <a:t>）下载</a:t>
            </a:r>
            <a:r>
              <a:rPr lang="en-US" altLang="zh-CN" sz="2800" dirty="0" err="1" smtClean="0"/>
              <a:t>MySQL</a:t>
            </a:r>
            <a:r>
              <a:rPr lang="zh-CN" altLang="en-US" sz="2800" dirty="0" smtClean="0"/>
              <a:t>安装文件</a:t>
            </a:r>
            <a:endParaRPr lang="zh-CN" altLang="en-US" sz="2800" dirty="0" smtClean="0"/>
          </a:p>
          <a:p>
            <a:pPr>
              <a:lnSpc>
                <a:spcPct val="90000"/>
              </a:lnSpc>
            </a:pPr>
            <a:r>
              <a:rPr lang="zh-CN" altLang="en-US" sz="2800" dirty="0" smtClean="0"/>
              <a:t>（</a:t>
            </a:r>
            <a:r>
              <a:rPr lang="en-US" altLang="zh-CN" sz="2800" dirty="0" smtClean="0"/>
              <a:t>2</a:t>
            </a:r>
            <a:r>
              <a:rPr lang="zh-CN" altLang="en-US" sz="2800" dirty="0" smtClean="0"/>
              <a:t>）开始安装</a:t>
            </a:r>
            <a:r>
              <a:rPr lang="en-US" altLang="zh-CN" sz="2800" dirty="0" err="1" smtClean="0"/>
              <a:t>MySQL</a:t>
            </a:r>
            <a:r>
              <a:rPr lang="zh-CN" altLang="en-US" sz="2800" dirty="0" smtClean="0"/>
              <a:t>后，在出现的对话框中单击“</a:t>
            </a:r>
            <a:r>
              <a:rPr lang="en-US" altLang="zh-CN" sz="2800" dirty="0" smtClean="0"/>
              <a:t>Next”</a:t>
            </a:r>
            <a:r>
              <a:rPr lang="zh-CN" altLang="en-US" sz="2800" dirty="0" smtClean="0"/>
              <a:t>按钮。</a:t>
            </a:r>
            <a:endParaRPr lang="zh-CN" altLang="en-US" sz="2800" dirty="0" smtClean="0"/>
          </a:p>
          <a:p>
            <a:pPr>
              <a:lnSpc>
                <a:spcPct val="90000"/>
              </a:lnSpc>
            </a:pPr>
            <a:r>
              <a:rPr lang="zh-CN" altLang="en-US" sz="2800" dirty="0" smtClean="0"/>
              <a:t>（</a:t>
            </a:r>
            <a:r>
              <a:rPr lang="en-US" altLang="zh-CN" sz="2800" dirty="0" smtClean="0"/>
              <a:t>3</a:t>
            </a:r>
            <a:r>
              <a:rPr lang="zh-CN" altLang="en-US" sz="2800" dirty="0" smtClean="0"/>
              <a:t>）单击对话框的“</a:t>
            </a:r>
            <a:r>
              <a:rPr lang="en-US" altLang="zh-CN" sz="2800" dirty="0" smtClean="0"/>
              <a:t>Next”</a:t>
            </a:r>
            <a:r>
              <a:rPr lang="zh-CN" altLang="en-US" sz="2800" dirty="0" smtClean="0"/>
              <a:t>按钮，将出现选择安装组件和安装路径的对话框。 </a:t>
            </a:r>
            <a:endParaRPr lang="zh-CN" altLang="en-US" sz="2800" dirty="0" smtClean="0"/>
          </a:p>
          <a:p>
            <a:pPr>
              <a:lnSpc>
                <a:spcPct val="90000"/>
              </a:lnSpc>
            </a:pPr>
            <a:r>
              <a:rPr lang="zh-CN" altLang="en-US" sz="2800" dirty="0" smtClean="0"/>
              <a:t>（</a:t>
            </a:r>
            <a:r>
              <a:rPr lang="en-US" altLang="zh-CN" sz="2800" dirty="0" smtClean="0"/>
              <a:t>4</a:t>
            </a:r>
            <a:r>
              <a:rPr lang="zh-CN" altLang="en-US" sz="2800" dirty="0" smtClean="0"/>
              <a:t>）单击对话框中的“</a:t>
            </a:r>
            <a:r>
              <a:rPr lang="en-US" altLang="zh-CN" sz="2800" dirty="0" smtClean="0"/>
              <a:t>Next”</a:t>
            </a:r>
            <a:r>
              <a:rPr lang="zh-CN" altLang="en-US" sz="2800" dirty="0" smtClean="0"/>
              <a:t>按钮，将可开始安装</a:t>
            </a:r>
            <a:r>
              <a:rPr lang="en-US" altLang="zh-CN" sz="2800" dirty="0" err="1" smtClean="0"/>
              <a:t>MySQL</a:t>
            </a:r>
            <a:r>
              <a:rPr lang="zh-CN" altLang="en-US" sz="2800" dirty="0" smtClean="0"/>
              <a:t>数据库系统。安装成功后，系统还要求配置</a:t>
            </a:r>
            <a:r>
              <a:rPr lang="en-US" altLang="zh-CN" sz="2800" dirty="0" err="1" smtClean="0"/>
              <a:t>MySQL</a:t>
            </a:r>
            <a:r>
              <a:rPr lang="zh-CN" altLang="en-US" sz="2800" dirty="0" smtClean="0"/>
              <a:t>数据库。</a:t>
            </a:r>
            <a:endParaRPr lang="zh-CN" altLang="en-US" sz="2800" dirty="0" smtClean="0"/>
          </a:p>
          <a:p>
            <a:pPr>
              <a:lnSpc>
                <a:spcPct val="90000"/>
              </a:lnSpc>
            </a:pPr>
            <a:r>
              <a:rPr lang="zh-CN" altLang="en-US" sz="2800" dirty="0" smtClean="0"/>
              <a:t>（</a:t>
            </a:r>
            <a:r>
              <a:rPr lang="en-US" altLang="zh-CN" sz="2800" dirty="0" smtClean="0"/>
              <a:t>5</a:t>
            </a:r>
            <a:r>
              <a:rPr lang="zh-CN" altLang="en-US" sz="2800" dirty="0" smtClean="0"/>
              <a:t>）配置数据库时注意选择合适的字符集，并设置密码。</a:t>
            </a:r>
            <a:endParaRPr lang="zh-CN" altLang="en-US" sz="2800" dirty="0"/>
          </a:p>
        </p:txBody>
      </p:sp>
    </p:spTree>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558801" y="638493"/>
            <a:ext cx="7725833" cy="914400"/>
          </a:xfrm>
        </p:spPr>
        <p:txBody>
          <a:bodyPr>
            <a:normAutofit/>
          </a:bodyPr>
          <a:lstStyle/>
          <a:p>
            <a:pPr eaLnBrk="1" hangingPunct="1"/>
            <a:r>
              <a:rPr lang="en-US" altLang="zh-CN" dirty="0" smtClean="0">
                <a:latin typeface="+mn-ea"/>
                <a:ea typeface="+mn-ea"/>
              </a:rPr>
              <a:t>SQL</a:t>
            </a:r>
            <a:r>
              <a:rPr lang="zh-CN" altLang="en-US" dirty="0" smtClean="0">
                <a:latin typeface="+mn-ea"/>
                <a:ea typeface="+mn-ea"/>
              </a:rPr>
              <a:t>标准的进展过程</a:t>
            </a:r>
          </a:p>
        </p:txBody>
      </p:sp>
      <p:sp>
        <p:nvSpPr>
          <p:cNvPr id="18435" name="Rectangle 3"/>
          <p:cNvSpPr>
            <a:spLocks noGrp="1" noChangeArrowheads="1"/>
          </p:cNvSpPr>
          <p:nvPr>
            <p:ph sz="quarter" idx="4294967295"/>
          </p:nvPr>
        </p:nvSpPr>
        <p:spPr>
          <a:xfrm>
            <a:off x="609600" y="2136458"/>
            <a:ext cx="10972800" cy="3276600"/>
          </a:xfrm>
        </p:spPr>
        <p:txBody>
          <a:bodyPr>
            <a:normAutofit/>
          </a:bodyPr>
          <a:lstStyle/>
          <a:p>
            <a:pPr eaLnBrk="1" hangingPunct="1">
              <a:buFont typeface="Wingdings" pitchFamily="2" charset="2"/>
              <a:buNone/>
            </a:pPr>
            <a:r>
              <a:rPr lang="zh-CN" altLang="en-US" b="1" dirty="0" smtClean="0">
                <a:latin typeface="+mn-ea"/>
              </a:rPr>
              <a:t>   标准                 大致页数                   发布日期</a:t>
            </a:r>
            <a:endParaRPr lang="zh-CN" altLang="en-US" b="1" dirty="0" smtClean="0">
              <a:latin typeface="+mn-ea"/>
            </a:endParaRPr>
          </a:p>
          <a:p>
            <a:pPr eaLnBrk="1" hangingPunct="1">
              <a:buFont typeface="Wingdings" pitchFamily="2" charset="2"/>
              <a:buChar char="ü"/>
            </a:pPr>
            <a:r>
              <a:rPr lang="en-US" altLang="zh-CN" dirty="0" smtClean="0">
                <a:latin typeface="+mn-ea"/>
              </a:rPr>
              <a:t>SQL/86                  120</a:t>
            </a:r>
            <a:r>
              <a:rPr lang="zh-CN" altLang="en-US" dirty="0" smtClean="0">
                <a:latin typeface="+mn-ea"/>
              </a:rPr>
              <a:t>页</a:t>
            </a:r>
            <a:r>
              <a:rPr lang="en-US" dirty="0" smtClean="0">
                <a:latin typeface="+mn-ea"/>
              </a:rPr>
              <a:t>                      </a:t>
            </a:r>
            <a:r>
              <a:rPr lang="en-US" altLang="zh-CN" dirty="0" smtClean="0">
                <a:latin typeface="+mn-ea"/>
              </a:rPr>
              <a:t>1986.10</a:t>
            </a:r>
            <a:endParaRPr lang="zh-CN" altLang="en-US" dirty="0" smtClean="0">
              <a:latin typeface="+mn-ea"/>
            </a:endParaRPr>
          </a:p>
          <a:p>
            <a:pPr eaLnBrk="1" hangingPunct="1">
              <a:buFont typeface="Wingdings" pitchFamily="2" charset="2"/>
              <a:buChar char="ü"/>
            </a:pPr>
            <a:r>
              <a:rPr lang="en-US" altLang="zh-CN" dirty="0" smtClean="0">
                <a:latin typeface="+mn-ea"/>
              </a:rPr>
              <a:t>SQL/89(FIPS 127-1)      120</a:t>
            </a:r>
            <a:r>
              <a:rPr lang="zh-CN" altLang="en-US" dirty="0" smtClean="0">
                <a:latin typeface="+mn-ea"/>
              </a:rPr>
              <a:t>页                      </a:t>
            </a:r>
            <a:r>
              <a:rPr lang="en-US" altLang="zh-CN" dirty="0" smtClean="0">
                <a:latin typeface="+mn-ea"/>
              </a:rPr>
              <a:t>1989</a:t>
            </a:r>
            <a:r>
              <a:rPr lang="zh-CN" altLang="en-US" dirty="0" smtClean="0">
                <a:latin typeface="+mn-ea"/>
              </a:rPr>
              <a:t>年</a:t>
            </a:r>
            <a:endParaRPr lang="zh-CN" altLang="en-US" dirty="0" smtClean="0">
              <a:latin typeface="+mn-ea"/>
            </a:endParaRPr>
          </a:p>
          <a:p>
            <a:pPr eaLnBrk="1" hangingPunct="1">
              <a:buFont typeface="Wingdings" pitchFamily="2" charset="2"/>
              <a:buChar char="ü"/>
            </a:pPr>
            <a:r>
              <a:rPr lang="en-US" altLang="zh-CN" dirty="0" smtClean="0">
                <a:latin typeface="+mn-ea"/>
              </a:rPr>
              <a:t>SQL/92                  622</a:t>
            </a:r>
            <a:r>
              <a:rPr lang="zh-CN" altLang="en-US" dirty="0" smtClean="0">
                <a:latin typeface="+mn-ea"/>
              </a:rPr>
              <a:t>页                      </a:t>
            </a:r>
            <a:r>
              <a:rPr lang="en-US" altLang="zh-CN" dirty="0" smtClean="0">
                <a:latin typeface="+mn-ea"/>
              </a:rPr>
              <a:t>1992</a:t>
            </a:r>
            <a:r>
              <a:rPr lang="zh-CN" altLang="en-US" dirty="0" smtClean="0">
                <a:latin typeface="+mn-ea"/>
              </a:rPr>
              <a:t>年</a:t>
            </a:r>
            <a:endParaRPr lang="zh-CN" altLang="en-US" dirty="0" smtClean="0">
              <a:latin typeface="+mn-ea"/>
            </a:endParaRPr>
          </a:p>
          <a:p>
            <a:pPr eaLnBrk="1" hangingPunct="1">
              <a:buFont typeface="Wingdings" pitchFamily="2" charset="2"/>
              <a:buChar char="ü"/>
            </a:pPr>
            <a:r>
              <a:rPr lang="en-US" altLang="zh-CN" dirty="0" smtClean="0">
                <a:latin typeface="+mn-ea"/>
              </a:rPr>
              <a:t>SQL99                   1700</a:t>
            </a:r>
            <a:r>
              <a:rPr lang="zh-CN" altLang="en-US" dirty="0" smtClean="0">
                <a:latin typeface="+mn-ea"/>
              </a:rPr>
              <a:t>页                     </a:t>
            </a:r>
            <a:r>
              <a:rPr lang="en-US" altLang="zh-CN" dirty="0" smtClean="0">
                <a:latin typeface="+mn-ea"/>
              </a:rPr>
              <a:t>1999</a:t>
            </a:r>
            <a:r>
              <a:rPr lang="zh-CN" altLang="en-US" dirty="0" smtClean="0">
                <a:latin typeface="+mn-ea"/>
              </a:rPr>
              <a:t>年</a:t>
            </a:r>
            <a:endParaRPr lang="zh-CN" altLang="en-US" dirty="0" smtClean="0">
              <a:latin typeface="+mn-ea"/>
            </a:endParaRPr>
          </a:p>
          <a:p>
            <a:pPr eaLnBrk="1" hangingPunct="1">
              <a:buFont typeface="Wingdings" pitchFamily="2" charset="2"/>
              <a:buChar char="ü"/>
            </a:pPr>
            <a:r>
              <a:rPr lang="en-US" altLang="zh-CN" dirty="0" smtClean="0">
                <a:latin typeface="+mn-ea"/>
              </a:rPr>
              <a:t>SQL2003                 3600</a:t>
            </a:r>
            <a:r>
              <a:rPr lang="zh-CN" altLang="en-US" dirty="0" smtClean="0">
                <a:latin typeface="+mn-ea"/>
              </a:rPr>
              <a:t>页</a:t>
            </a:r>
            <a:r>
              <a:rPr lang="en-US" altLang="zh-CN" dirty="0" smtClean="0">
                <a:latin typeface="+mn-ea"/>
              </a:rPr>
              <a:t>	                 2003</a:t>
            </a:r>
            <a:r>
              <a:rPr lang="zh-CN" altLang="en-US" dirty="0" smtClean="0">
                <a:latin typeface="+mn-ea"/>
              </a:rPr>
              <a:t>年</a:t>
            </a:r>
            <a:endParaRPr lang="zh-CN" altLang="en-US" dirty="0" smtClean="0">
              <a:latin typeface="+mn-ea"/>
            </a:endParaRPr>
          </a:p>
          <a:p>
            <a:pPr eaLnBrk="1" hangingPunct="1">
              <a:buFont typeface="Wingdings" pitchFamily="2" charset="2"/>
              <a:buChar char="ü"/>
            </a:pPr>
            <a:endParaRPr lang="zh-CN" altLang="en-US" dirty="0" smtClean="0">
              <a:latin typeface="+mn-ea"/>
            </a:endParaRP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026"/>
          <p:cNvSpPr>
            <a:spLocks noGrp="1" noChangeArrowheads="1"/>
          </p:cNvSpPr>
          <p:nvPr>
            <p:ph type="title"/>
          </p:nvPr>
        </p:nvSpPr>
        <p:spPr>
          <a:xfrm>
            <a:off x="808992" y="524828"/>
            <a:ext cx="7929033" cy="812800"/>
          </a:xfrm>
        </p:spPr>
        <p:txBody>
          <a:bodyPr>
            <a:normAutofit/>
          </a:bodyPr>
          <a:lstStyle/>
          <a:p>
            <a:pPr eaLnBrk="1" hangingPunct="1"/>
            <a:r>
              <a:rPr lang="zh-CN" altLang="en-US" dirty="0" smtClean="0">
                <a:latin typeface="+mn-ea"/>
                <a:ea typeface="+mn-ea"/>
              </a:rPr>
              <a:t>示例：学生</a:t>
            </a:r>
            <a:r>
              <a:rPr lang="en-US" altLang="zh-CN" dirty="0" smtClean="0">
                <a:latin typeface="+mn-ea"/>
                <a:ea typeface="+mn-ea"/>
              </a:rPr>
              <a:t>-</a:t>
            </a:r>
            <a:r>
              <a:rPr lang="zh-CN" altLang="en-US" dirty="0" smtClean="0">
                <a:latin typeface="+mn-ea"/>
                <a:ea typeface="+mn-ea"/>
              </a:rPr>
              <a:t>课程 数据库</a:t>
            </a:r>
          </a:p>
        </p:txBody>
      </p:sp>
      <p:sp>
        <p:nvSpPr>
          <p:cNvPr id="20483" name="Rectangle 1027"/>
          <p:cNvSpPr>
            <a:spLocks noGrp="1" noChangeArrowheads="1"/>
          </p:cNvSpPr>
          <p:nvPr>
            <p:ph sz="quarter" idx="4294967295"/>
          </p:nvPr>
        </p:nvSpPr>
        <p:spPr>
          <a:xfrm>
            <a:off x="812800" y="1645920"/>
            <a:ext cx="10871200" cy="4099560"/>
          </a:xfrm>
        </p:spPr>
        <p:txBody>
          <a:bodyPr>
            <a:normAutofit/>
          </a:bodyPr>
          <a:lstStyle/>
          <a:p>
            <a:pPr>
              <a:lnSpc>
                <a:spcPct val="90000"/>
              </a:lnSpc>
              <a:buClr>
                <a:schemeClr val="tx1"/>
              </a:buClr>
              <a:buFont typeface="Wingdings 2" pitchFamily="18" charset="2"/>
              <a:buChar char="³"/>
            </a:pPr>
            <a:r>
              <a:rPr lang="zh-CN" altLang="en-US" dirty="0" smtClean="0">
                <a:latin typeface="+mn-ea"/>
              </a:rPr>
              <a:t>学生</a:t>
            </a:r>
            <a:r>
              <a:rPr lang="en-US" altLang="zh-CN" dirty="0" smtClean="0">
                <a:latin typeface="+mn-ea"/>
              </a:rPr>
              <a:t>-</a:t>
            </a:r>
            <a:r>
              <a:rPr lang="zh-CN" altLang="en-US" dirty="0" smtClean="0">
                <a:latin typeface="+mn-ea"/>
              </a:rPr>
              <a:t>课程数据库</a:t>
            </a:r>
            <a:r>
              <a:rPr lang="en-US" dirty="0" smtClean="0">
                <a:latin typeface="+mn-ea"/>
              </a:rPr>
              <a:t> </a:t>
            </a:r>
            <a:r>
              <a:rPr lang="en-US" altLang="zh-CN" dirty="0" smtClean="0">
                <a:latin typeface="+mn-ea"/>
              </a:rPr>
              <a:t>:    </a:t>
            </a:r>
            <a:endParaRPr lang="zh-CN" altLang="en-US" dirty="0" smtClean="0">
              <a:latin typeface="+mn-ea"/>
            </a:endParaRPr>
          </a:p>
          <a:p>
            <a:pPr eaLnBrk="1" hangingPunct="1">
              <a:lnSpc>
                <a:spcPct val="150000"/>
              </a:lnSpc>
              <a:buFont typeface="Wingdings" pitchFamily="2" charset="2"/>
              <a:buNone/>
            </a:pPr>
            <a:r>
              <a:rPr lang="en-US" altLang="zh-CN" dirty="0" smtClean="0">
                <a:latin typeface="+mn-ea"/>
              </a:rPr>
              <a:t>    </a:t>
            </a:r>
            <a:r>
              <a:rPr lang="zh-CN" altLang="en-US" dirty="0" smtClean="0">
                <a:latin typeface="+mn-ea"/>
              </a:rPr>
              <a:t>学生表：</a:t>
            </a:r>
            <a:r>
              <a:rPr lang="en-US" altLang="zh-CN" dirty="0" smtClean="0">
                <a:latin typeface="+mn-ea"/>
              </a:rPr>
              <a:t>Student(</a:t>
            </a:r>
            <a:r>
              <a:rPr lang="en-US" altLang="zh-CN" u="sng" dirty="0" err="1" smtClean="0">
                <a:latin typeface="+mn-ea"/>
              </a:rPr>
              <a:t>Sno</a:t>
            </a:r>
            <a:r>
              <a:rPr lang="en-US" altLang="zh-CN" dirty="0" err="1" smtClean="0">
                <a:latin typeface="+mn-ea"/>
              </a:rPr>
              <a:t>,Sname,Ssex,Sage,Sdept</a:t>
            </a:r>
            <a:r>
              <a:rPr lang="en-US" altLang="zh-CN" dirty="0" smtClean="0">
                <a:latin typeface="+mn-ea"/>
              </a:rPr>
              <a:t>)</a:t>
            </a:r>
            <a:endParaRPr lang="zh-CN" altLang="en-US" dirty="0" smtClean="0">
              <a:latin typeface="+mn-ea"/>
            </a:endParaRPr>
          </a:p>
          <a:p>
            <a:pPr eaLnBrk="1" hangingPunct="1">
              <a:lnSpc>
                <a:spcPct val="150000"/>
              </a:lnSpc>
              <a:buFont typeface="Wingdings" pitchFamily="2" charset="2"/>
              <a:buNone/>
            </a:pPr>
            <a:r>
              <a:rPr lang="en-US" altLang="zh-CN" dirty="0" smtClean="0">
                <a:latin typeface="+mn-ea"/>
              </a:rPr>
              <a:t>    </a:t>
            </a:r>
            <a:r>
              <a:rPr lang="zh-CN" altLang="en-US" dirty="0" smtClean="0">
                <a:latin typeface="+mn-ea"/>
              </a:rPr>
              <a:t>课程表：</a:t>
            </a:r>
            <a:r>
              <a:rPr lang="en-US" altLang="zh-CN" dirty="0" smtClean="0">
                <a:latin typeface="+mn-ea"/>
              </a:rPr>
              <a:t>Course(</a:t>
            </a:r>
            <a:r>
              <a:rPr lang="en-US" altLang="zh-CN" u="sng" dirty="0" err="1" smtClean="0">
                <a:latin typeface="+mn-ea"/>
              </a:rPr>
              <a:t>Cno</a:t>
            </a:r>
            <a:r>
              <a:rPr lang="en-US" altLang="zh-CN" dirty="0" err="1" smtClean="0">
                <a:latin typeface="+mn-ea"/>
              </a:rPr>
              <a:t>,Cname,Cpno,Ccredit</a:t>
            </a:r>
            <a:r>
              <a:rPr lang="en-US" altLang="zh-CN" dirty="0" smtClean="0">
                <a:latin typeface="+mn-ea"/>
              </a:rPr>
              <a:t>)</a:t>
            </a:r>
            <a:endParaRPr lang="zh-CN" altLang="en-US" dirty="0" smtClean="0">
              <a:latin typeface="+mn-ea"/>
            </a:endParaRPr>
          </a:p>
          <a:p>
            <a:pPr eaLnBrk="1" hangingPunct="1">
              <a:lnSpc>
                <a:spcPct val="150000"/>
              </a:lnSpc>
              <a:buFont typeface="Wingdings" pitchFamily="2" charset="2"/>
              <a:buNone/>
            </a:pPr>
            <a:r>
              <a:rPr lang="en-US" altLang="zh-CN" dirty="0" smtClean="0">
                <a:latin typeface="+mn-ea"/>
              </a:rPr>
              <a:t>    </a:t>
            </a:r>
            <a:r>
              <a:rPr lang="zh-CN" altLang="en-US" dirty="0" smtClean="0">
                <a:latin typeface="+mn-ea"/>
              </a:rPr>
              <a:t>学生选课表：</a:t>
            </a:r>
            <a:r>
              <a:rPr lang="en-US" altLang="zh-CN" dirty="0" smtClean="0">
                <a:latin typeface="+mn-ea"/>
              </a:rPr>
              <a:t>SC(</a:t>
            </a:r>
            <a:r>
              <a:rPr lang="en-US" altLang="zh-CN" u="sng" dirty="0" err="1" smtClean="0">
                <a:latin typeface="+mn-ea"/>
              </a:rPr>
              <a:t>Sno,Cno</a:t>
            </a:r>
            <a:r>
              <a:rPr lang="en-US" altLang="zh-CN" dirty="0" err="1" smtClean="0">
                <a:latin typeface="+mn-ea"/>
              </a:rPr>
              <a:t>,Grade</a:t>
            </a:r>
            <a:r>
              <a:rPr lang="en-US" altLang="zh-CN" dirty="0" smtClean="0">
                <a:latin typeface="+mn-ea"/>
              </a:rPr>
              <a:t>)</a:t>
            </a:r>
            <a:endParaRPr lang="zh-CN" altLang="en-US" dirty="0" smtClean="0">
              <a:latin typeface="+mn-ea"/>
            </a:endParaRPr>
          </a:p>
          <a:p>
            <a:pPr eaLnBrk="1" hangingPunct="1">
              <a:buFont typeface="Wingdings" pitchFamily="2" charset="2"/>
              <a:buNone/>
            </a:pPr>
            <a:r>
              <a:rPr lang="en-US" altLang="zh-CN" dirty="0" smtClean="0">
                <a:latin typeface="+mn-ea"/>
              </a:rPr>
              <a:t>    </a:t>
            </a:r>
            <a:endParaRPr lang="zh-CN" altLang="en-US" dirty="0" smtClean="0">
              <a:latin typeface="+mn-ea"/>
            </a:endParaRPr>
          </a:p>
          <a:p>
            <a:pPr eaLnBrk="1" hangingPunct="1">
              <a:buFont typeface="Wingdings" pitchFamily="2" charset="2"/>
              <a:buNone/>
            </a:pPr>
            <a:endParaRPr lang="zh-CN" altLang="en-US" dirty="0" smtClean="0">
              <a:latin typeface="+mn-ea"/>
            </a:endParaRP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759884" y="482918"/>
            <a:ext cx="6604000" cy="533400"/>
          </a:xfrm>
        </p:spPr>
        <p:txBody>
          <a:bodyPr>
            <a:noAutofit/>
          </a:bodyPr>
          <a:lstStyle/>
          <a:p>
            <a:pPr eaLnBrk="1" hangingPunct="1"/>
            <a:r>
              <a:rPr lang="en-US" altLang="zh-CN" dirty="0" smtClean="0">
                <a:latin typeface="+mn-ea"/>
                <a:ea typeface="+mn-ea"/>
              </a:rPr>
              <a:t>Student</a:t>
            </a:r>
            <a:r>
              <a:rPr lang="zh-CN" altLang="en-US" dirty="0" smtClean="0">
                <a:latin typeface="+mn-ea"/>
                <a:ea typeface="+mn-ea"/>
              </a:rPr>
              <a:t>表</a:t>
            </a:r>
          </a:p>
        </p:txBody>
      </p:sp>
      <p:graphicFrame>
        <p:nvGraphicFramePr>
          <p:cNvPr id="9219" name="Group 130"/>
          <p:cNvGraphicFramePr>
            <a:graphicFrameLocks noGrp="1"/>
          </p:cNvGraphicFramePr>
          <p:nvPr/>
        </p:nvGraphicFramePr>
        <p:xfrm>
          <a:off x="814918" y="1644968"/>
          <a:ext cx="10907182" cy="3328988"/>
        </p:xfrm>
        <a:graphic>
          <a:graphicData uri="http://schemas.openxmlformats.org/drawingml/2006/table">
            <a:tbl>
              <a:tblPr/>
              <a:tblGrid>
                <a:gridCol w="2112433"/>
                <a:gridCol w="1739900"/>
                <a:gridCol w="2417233"/>
                <a:gridCol w="2438400"/>
                <a:gridCol w="2199216"/>
              </a:tblGrid>
              <a:tr h="1076549">
                <a:tc>
                  <a:txBody>
                    <a:bodyPr/>
                    <a:lstStyle/>
                    <a:p>
                      <a:pPr marL="0" marR="0" lvl="0" indent="266700" algn="l" defTabSz="0" rtl="0" eaLnBrk="1" fontAlgn="base" latinLnBrk="0" hangingPunct="1">
                        <a:spcBef>
                          <a:spcPct val="0"/>
                        </a:spcBef>
                        <a:spcAft>
                          <a:spcPct val="0"/>
                        </a:spcAft>
                        <a:buClrTx/>
                        <a:buSzTx/>
                        <a:buFont typeface="Wingdings" pitchFamily="2" charset="2"/>
                        <a:buNone/>
                      </a:pPr>
                      <a:r>
                        <a:rPr kumimoji="0" lang="zh-CN" altLang="en-US" sz="2800" b="0" i="0" u="none" strike="noStrike" cap="none" normalizeH="0" baseline="0" dirty="0" smtClean="0">
                          <a:ln>
                            <a:noFill/>
                          </a:ln>
                          <a:solidFill>
                            <a:schemeClr val="tx1"/>
                          </a:solidFill>
                          <a:effectLst/>
                          <a:latin typeface="+mn-ea"/>
                          <a:ea typeface="+mn-ea"/>
                          <a:cs typeface="Arial" pitchFamily="34" charset="0"/>
                          <a:sym typeface="Times New Roman" pitchFamily="18" charset="0"/>
                        </a:rPr>
                        <a:t>学  号</a:t>
                      </a:r>
                      <a:endParaRPr kumimoji="0" lang="zh-CN" altLang="en-US" sz="2800" b="0" i="0" u="none" strike="noStrike" cap="none" normalizeH="0" baseline="0" dirty="0" smtClean="0">
                        <a:ln>
                          <a:noFill/>
                        </a:ln>
                        <a:solidFill>
                          <a:schemeClr val="tx1"/>
                        </a:solidFill>
                        <a:effectLst/>
                        <a:latin typeface="+mn-ea"/>
                        <a:ea typeface="+mn-ea"/>
                        <a:cs typeface="Arial" pitchFamily="34" charset="0"/>
                        <a:sym typeface="Times New Roman" pitchFamily="18" charset="0"/>
                      </a:endParaRPr>
                    </a:p>
                    <a:p>
                      <a:pPr marL="0" marR="0" lvl="0" indent="266700" algn="l" defTabSz="0" rtl="0" eaLnBrk="0" fontAlgn="base" latinLnBrk="0" hangingPunct="0">
                        <a:spcBef>
                          <a:spcPct val="0"/>
                        </a:spcBef>
                        <a:spcAft>
                          <a:spcPct val="0"/>
                        </a:spcAft>
                        <a:buClrTx/>
                        <a:buSzTx/>
                        <a:buFont typeface="Wingdings" pitchFamily="2" charset="2"/>
                        <a:buNone/>
                      </a:pPr>
                      <a:r>
                        <a:rPr kumimoji="0" lang="en-US" sz="2800" b="0" i="0" u="none" strike="noStrike" cap="none" normalizeH="0" baseline="0" dirty="0" err="1" smtClean="0">
                          <a:ln>
                            <a:noFill/>
                          </a:ln>
                          <a:solidFill>
                            <a:schemeClr val="tx1"/>
                          </a:solidFill>
                          <a:effectLst/>
                          <a:latin typeface="+mn-ea"/>
                          <a:ea typeface="+mn-ea"/>
                          <a:cs typeface="Arial" pitchFamily="34" charset="0"/>
                          <a:sym typeface="Times New Roman" pitchFamily="18" charset="0"/>
                        </a:rPr>
                        <a:t>Sno</a:t>
                      </a:r>
                      <a:endParaRPr kumimoji="0" lang="en-US" sz="2800" b="0" i="0" u="none" strike="noStrike" cap="none" normalizeH="0" baseline="0" dirty="0" smtClean="0">
                        <a:ln>
                          <a:noFill/>
                        </a:ln>
                        <a:solidFill>
                          <a:schemeClr val="tx1"/>
                        </a:solidFill>
                        <a:effectLst/>
                        <a:latin typeface="+mn-ea"/>
                        <a:ea typeface="+mn-ea"/>
                        <a:cs typeface="Arial" pitchFamily="34" charset="0"/>
                        <a:sym typeface="Arial" pitchFamily="34" charset="0"/>
                      </a:endParaRPr>
                    </a:p>
                  </a:txBody>
                  <a:tcPr marL="121920" marR="121920" anchor="ct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spcBef>
                          <a:spcPct val="0"/>
                        </a:spcBef>
                        <a:spcAft>
                          <a:spcPct val="0"/>
                        </a:spcAft>
                        <a:buClrTx/>
                        <a:buSzTx/>
                        <a:buFont typeface="Wingdings" pitchFamily="2" charset="2"/>
                        <a:buNone/>
                      </a:pPr>
                      <a:r>
                        <a:rPr kumimoji="0" lang="zh-CN" altLang="en-US" sz="2800" b="0" i="0" u="none" strike="noStrike" cap="none" normalizeH="0" baseline="0" dirty="0" smtClean="0">
                          <a:ln>
                            <a:noFill/>
                          </a:ln>
                          <a:solidFill>
                            <a:schemeClr val="tx1"/>
                          </a:solidFill>
                          <a:effectLst/>
                          <a:latin typeface="+mn-ea"/>
                          <a:ea typeface="+mn-ea"/>
                          <a:cs typeface="Arial" pitchFamily="34" charset="0"/>
                          <a:sym typeface="Times New Roman" pitchFamily="18" charset="0"/>
                        </a:rPr>
                        <a:t>姓  名</a:t>
                      </a:r>
                      <a:endParaRPr kumimoji="0" lang="zh-CN" altLang="en-US" sz="2800" b="0" i="0" u="none" strike="noStrike" cap="none" normalizeH="0" baseline="0" dirty="0" smtClean="0">
                        <a:ln>
                          <a:noFill/>
                        </a:ln>
                        <a:solidFill>
                          <a:schemeClr val="tx1"/>
                        </a:solidFill>
                        <a:effectLst/>
                        <a:latin typeface="+mn-ea"/>
                        <a:ea typeface="+mn-ea"/>
                        <a:cs typeface="Arial" pitchFamily="34" charset="0"/>
                        <a:sym typeface="Times New Roman" pitchFamily="18" charset="0"/>
                      </a:endParaRPr>
                    </a:p>
                    <a:p>
                      <a:pPr marL="0" marR="0" lvl="0" indent="0" algn="ctr" defTabSz="0" rtl="0" eaLnBrk="0" fontAlgn="base" latinLnBrk="0" hangingPunct="0">
                        <a:spcBef>
                          <a:spcPct val="0"/>
                        </a:spcBef>
                        <a:spcAft>
                          <a:spcPct val="0"/>
                        </a:spcAft>
                        <a:buClrTx/>
                        <a:buSzTx/>
                        <a:buFont typeface="Wingdings" pitchFamily="2" charset="2"/>
                        <a:buNone/>
                      </a:pPr>
                      <a:r>
                        <a:rPr kumimoji="0" lang="en-US" sz="2800" b="0" i="0" u="none" strike="noStrike" cap="none" normalizeH="0" baseline="0" dirty="0" err="1" smtClean="0">
                          <a:ln>
                            <a:noFill/>
                          </a:ln>
                          <a:solidFill>
                            <a:schemeClr val="tx1"/>
                          </a:solidFill>
                          <a:effectLst/>
                          <a:latin typeface="+mn-ea"/>
                          <a:ea typeface="+mn-ea"/>
                          <a:cs typeface="Arial" pitchFamily="34" charset="0"/>
                          <a:sym typeface="Times New Roman" pitchFamily="18" charset="0"/>
                        </a:rPr>
                        <a:t>Sname</a:t>
                      </a:r>
                      <a:endParaRPr kumimoji="0" lang="zh-CN" altLang="en-US" sz="2800" b="0" i="0" u="none" strike="noStrike" cap="none" normalizeH="0" baseline="0" dirty="0" smtClean="0">
                        <a:ln>
                          <a:noFill/>
                        </a:ln>
                        <a:solidFill>
                          <a:schemeClr val="tx1"/>
                        </a:solidFill>
                        <a:effectLst/>
                        <a:latin typeface="+mn-ea"/>
                        <a:ea typeface="+mn-ea"/>
                        <a:cs typeface="Arial" pitchFamily="34" charset="0"/>
                        <a:sym typeface="Arial" pitchFamily="34" charset="0"/>
                      </a:endParaRPr>
                    </a:p>
                  </a:txBody>
                  <a:tcPr marL="121920" marR="12192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266700" algn="l" defTabSz="0" rtl="0" eaLnBrk="1" fontAlgn="base" latinLnBrk="0" hangingPunct="1">
                        <a:spcBef>
                          <a:spcPct val="0"/>
                        </a:spcBef>
                        <a:spcAft>
                          <a:spcPct val="0"/>
                        </a:spcAft>
                        <a:buClrTx/>
                        <a:buSzTx/>
                        <a:buFont typeface="Wingdings" pitchFamily="2" charset="2"/>
                        <a:buNone/>
                      </a:pPr>
                      <a:r>
                        <a:rPr kumimoji="0" lang="zh-CN" altLang="en-US" sz="2800" b="0" i="0" u="none" strike="noStrike" cap="none" normalizeH="0" baseline="0" smtClean="0">
                          <a:ln>
                            <a:noFill/>
                          </a:ln>
                          <a:solidFill>
                            <a:schemeClr val="tx1"/>
                          </a:solidFill>
                          <a:effectLst/>
                          <a:latin typeface="+mn-ea"/>
                          <a:ea typeface="+mn-ea"/>
                          <a:cs typeface="Arial" pitchFamily="34" charset="0"/>
                          <a:sym typeface="Times New Roman" pitchFamily="18" charset="0"/>
                        </a:rPr>
                        <a:t>性  别</a:t>
                      </a:r>
                      <a:endParaRPr kumimoji="0" lang="zh-CN" altLang="en-US" sz="2800" b="0" i="0" u="none" strike="noStrike" cap="none" normalizeH="0" baseline="0" smtClean="0">
                        <a:ln>
                          <a:noFill/>
                        </a:ln>
                        <a:solidFill>
                          <a:schemeClr val="tx1"/>
                        </a:solidFill>
                        <a:effectLst/>
                        <a:latin typeface="+mn-ea"/>
                        <a:ea typeface="+mn-ea"/>
                        <a:cs typeface="Arial" pitchFamily="34" charset="0"/>
                        <a:sym typeface="Times New Roman" pitchFamily="18" charset="0"/>
                      </a:endParaRPr>
                    </a:p>
                    <a:p>
                      <a:pPr marL="0" marR="0" lvl="0" indent="266700" algn="l" defTabSz="0" rtl="0" eaLnBrk="0" fontAlgn="base" latinLnBrk="0" hangingPunct="0">
                        <a:spcBef>
                          <a:spcPct val="0"/>
                        </a:spcBef>
                        <a:spcAft>
                          <a:spcPct val="0"/>
                        </a:spcAft>
                        <a:buClrTx/>
                        <a:buSzTx/>
                        <a:buFont typeface="Wingdings" pitchFamily="2" charset="2"/>
                        <a:buNone/>
                      </a:pPr>
                      <a:r>
                        <a:rPr kumimoji="0" lang="zh-CN" altLang="en-US" sz="2800" b="0" i="0" u="none" strike="noStrike" cap="none" normalizeH="0" baseline="0" smtClean="0">
                          <a:ln>
                            <a:noFill/>
                          </a:ln>
                          <a:solidFill>
                            <a:schemeClr val="tx1"/>
                          </a:solidFill>
                          <a:effectLst/>
                          <a:latin typeface="+mn-ea"/>
                          <a:ea typeface="+mn-ea"/>
                          <a:cs typeface="Arial" pitchFamily="34" charset="0"/>
                          <a:sym typeface="Times New Roman" pitchFamily="18" charset="0"/>
                        </a:rPr>
                        <a:t> </a:t>
                      </a:r>
                      <a:r>
                        <a:rPr kumimoji="0" lang="en-US" sz="2800" b="0" i="0" u="none" strike="noStrike" cap="none" normalizeH="0" baseline="0" smtClean="0">
                          <a:ln>
                            <a:noFill/>
                          </a:ln>
                          <a:solidFill>
                            <a:schemeClr val="tx1"/>
                          </a:solidFill>
                          <a:effectLst/>
                          <a:latin typeface="+mn-ea"/>
                          <a:ea typeface="+mn-ea"/>
                          <a:cs typeface="Arial" pitchFamily="34" charset="0"/>
                          <a:sym typeface="Times New Roman" pitchFamily="18" charset="0"/>
                        </a:rPr>
                        <a:t>Ssex</a:t>
                      </a:r>
                      <a:endParaRPr kumimoji="0" lang="en-US" sz="2800" b="0" i="0" u="none" strike="noStrike" cap="none" normalizeH="0" baseline="0" smtClean="0">
                        <a:ln>
                          <a:noFill/>
                        </a:ln>
                        <a:solidFill>
                          <a:schemeClr val="tx1"/>
                        </a:solidFill>
                        <a:effectLst/>
                        <a:latin typeface="+mn-ea"/>
                        <a:ea typeface="+mn-ea"/>
                        <a:cs typeface="Arial" pitchFamily="34" charset="0"/>
                        <a:sym typeface="Arial" pitchFamily="34" charset="0"/>
                      </a:endParaRPr>
                    </a:p>
                  </a:txBody>
                  <a:tcPr marL="121920" marR="12192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266700" algn="l" defTabSz="0" rtl="0" eaLnBrk="1" fontAlgn="base" latinLnBrk="0" hangingPunct="1">
                        <a:spcBef>
                          <a:spcPct val="0"/>
                        </a:spcBef>
                        <a:spcAft>
                          <a:spcPct val="0"/>
                        </a:spcAft>
                        <a:buClrTx/>
                        <a:buSzTx/>
                        <a:buFont typeface="Wingdings" pitchFamily="2" charset="2"/>
                        <a:buNone/>
                      </a:pPr>
                      <a:r>
                        <a:rPr kumimoji="0" lang="zh-CN" altLang="en-US" sz="2800" b="0" i="0" u="none" strike="noStrike" cap="none" normalizeH="0" baseline="0" smtClean="0">
                          <a:ln>
                            <a:noFill/>
                          </a:ln>
                          <a:solidFill>
                            <a:schemeClr val="tx1"/>
                          </a:solidFill>
                          <a:effectLst/>
                          <a:latin typeface="+mn-ea"/>
                          <a:ea typeface="+mn-ea"/>
                          <a:cs typeface="Arial" pitchFamily="34" charset="0"/>
                          <a:sym typeface="Times New Roman" pitchFamily="18" charset="0"/>
                        </a:rPr>
                        <a:t>年  龄</a:t>
                      </a:r>
                      <a:endParaRPr kumimoji="0" lang="zh-CN" altLang="en-US" sz="2800" b="0" i="0" u="none" strike="noStrike" cap="none" normalizeH="0" baseline="0" smtClean="0">
                        <a:ln>
                          <a:noFill/>
                        </a:ln>
                        <a:solidFill>
                          <a:schemeClr val="tx1"/>
                        </a:solidFill>
                        <a:effectLst/>
                        <a:latin typeface="+mn-ea"/>
                        <a:ea typeface="+mn-ea"/>
                        <a:cs typeface="Arial" pitchFamily="34" charset="0"/>
                        <a:sym typeface="Times New Roman" pitchFamily="18" charset="0"/>
                      </a:endParaRPr>
                    </a:p>
                    <a:p>
                      <a:pPr marL="0" marR="0" lvl="0" indent="266700" algn="l" defTabSz="0" rtl="0" eaLnBrk="0" fontAlgn="base" latinLnBrk="0" hangingPunct="0">
                        <a:spcBef>
                          <a:spcPct val="0"/>
                        </a:spcBef>
                        <a:spcAft>
                          <a:spcPct val="0"/>
                        </a:spcAft>
                        <a:buClrTx/>
                        <a:buSzTx/>
                        <a:buFont typeface="Wingdings" pitchFamily="2" charset="2"/>
                        <a:buNone/>
                      </a:pPr>
                      <a:r>
                        <a:rPr kumimoji="0" lang="zh-CN" altLang="en-US" sz="2800" b="0" i="0" u="none" strike="noStrike" cap="none" normalizeH="0" baseline="0" smtClean="0">
                          <a:ln>
                            <a:noFill/>
                          </a:ln>
                          <a:solidFill>
                            <a:schemeClr val="tx1"/>
                          </a:solidFill>
                          <a:effectLst/>
                          <a:latin typeface="+mn-ea"/>
                          <a:ea typeface="+mn-ea"/>
                          <a:cs typeface="Arial" pitchFamily="34" charset="0"/>
                          <a:sym typeface="Times New Roman" pitchFamily="18" charset="0"/>
                        </a:rPr>
                        <a:t> </a:t>
                      </a:r>
                      <a:r>
                        <a:rPr kumimoji="0" lang="en-US" sz="2800" b="0" i="0" u="none" strike="noStrike" cap="none" normalizeH="0" baseline="0" smtClean="0">
                          <a:ln>
                            <a:noFill/>
                          </a:ln>
                          <a:solidFill>
                            <a:schemeClr val="tx1"/>
                          </a:solidFill>
                          <a:effectLst/>
                          <a:latin typeface="+mn-ea"/>
                          <a:ea typeface="+mn-ea"/>
                          <a:cs typeface="Arial" pitchFamily="34" charset="0"/>
                          <a:sym typeface="Times New Roman" pitchFamily="18" charset="0"/>
                        </a:rPr>
                        <a:t>Sage</a:t>
                      </a:r>
                      <a:endParaRPr kumimoji="0" lang="zh-CN" altLang="en-US" sz="2800" b="0" i="0" u="none" strike="noStrike" cap="none" normalizeH="0" baseline="0" smtClean="0">
                        <a:ln>
                          <a:noFill/>
                        </a:ln>
                        <a:solidFill>
                          <a:schemeClr val="tx1"/>
                        </a:solidFill>
                        <a:effectLst/>
                        <a:latin typeface="+mn-ea"/>
                        <a:ea typeface="+mn-ea"/>
                        <a:cs typeface="Arial" pitchFamily="34" charset="0"/>
                        <a:sym typeface="Arial" pitchFamily="34" charset="0"/>
                      </a:endParaRPr>
                    </a:p>
                  </a:txBody>
                  <a:tcPr marL="121920" marR="12192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133350" algn="l" defTabSz="0" rtl="0" eaLnBrk="1" fontAlgn="base" latinLnBrk="0" hangingPunct="1">
                        <a:spcBef>
                          <a:spcPct val="0"/>
                        </a:spcBef>
                        <a:spcAft>
                          <a:spcPct val="0"/>
                        </a:spcAft>
                        <a:buClrTx/>
                        <a:buSzTx/>
                        <a:buFont typeface="Wingdings" pitchFamily="2" charset="2"/>
                        <a:buNone/>
                      </a:pPr>
                      <a:r>
                        <a:rPr kumimoji="0" lang="zh-CN" altLang="en-US" sz="2800" b="0" i="0" u="none" strike="noStrike" cap="none" normalizeH="0" baseline="0" smtClean="0">
                          <a:ln>
                            <a:noFill/>
                          </a:ln>
                          <a:solidFill>
                            <a:schemeClr val="tx1"/>
                          </a:solidFill>
                          <a:effectLst/>
                          <a:latin typeface="+mn-ea"/>
                          <a:ea typeface="+mn-ea"/>
                          <a:cs typeface="Arial" pitchFamily="34" charset="0"/>
                          <a:sym typeface="Times New Roman" pitchFamily="18" charset="0"/>
                        </a:rPr>
                        <a:t>所 在 系</a:t>
                      </a:r>
                      <a:endParaRPr kumimoji="0" lang="zh-CN" altLang="en-US" sz="2800" b="0" i="0" u="none" strike="noStrike" cap="none" normalizeH="0" baseline="0" smtClean="0">
                        <a:ln>
                          <a:noFill/>
                        </a:ln>
                        <a:solidFill>
                          <a:schemeClr val="tx1"/>
                        </a:solidFill>
                        <a:effectLst/>
                        <a:latin typeface="+mn-ea"/>
                        <a:ea typeface="+mn-ea"/>
                        <a:cs typeface="Arial" pitchFamily="34" charset="0"/>
                        <a:sym typeface="Times New Roman" pitchFamily="18" charset="0"/>
                      </a:endParaRPr>
                    </a:p>
                    <a:p>
                      <a:pPr marL="0" marR="0" lvl="0" indent="133350" algn="l" defTabSz="0" rtl="0" eaLnBrk="0" fontAlgn="base" latinLnBrk="0" hangingPunct="0">
                        <a:spcBef>
                          <a:spcPct val="0"/>
                        </a:spcBef>
                        <a:spcAft>
                          <a:spcPct val="0"/>
                        </a:spcAft>
                        <a:buClrTx/>
                        <a:buSzTx/>
                        <a:buFont typeface="Wingdings" pitchFamily="2" charset="2"/>
                        <a:buNone/>
                      </a:pPr>
                      <a:r>
                        <a:rPr kumimoji="0" lang="zh-CN" altLang="en-US" sz="2800" b="0" i="0" u="none" strike="noStrike" cap="none" normalizeH="0" baseline="0" smtClean="0">
                          <a:ln>
                            <a:noFill/>
                          </a:ln>
                          <a:solidFill>
                            <a:schemeClr val="tx1"/>
                          </a:solidFill>
                          <a:effectLst/>
                          <a:latin typeface="+mn-ea"/>
                          <a:ea typeface="+mn-ea"/>
                          <a:cs typeface="Arial" pitchFamily="34" charset="0"/>
                          <a:sym typeface="Times New Roman" pitchFamily="18" charset="0"/>
                        </a:rPr>
                        <a:t> </a:t>
                      </a:r>
                      <a:r>
                        <a:rPr kumimoji="0" lang="en-US" sz="2800" b="0" i="0" u="none" strike="noStrike" cap="none" normalizeH="0" baseline="0" smtClean="0">
                          <a:ln>
                            <a:noFill/>
                          </a:ln>
                          <a:solidFill>
                            <a:schemeClr val="tx1"/>
                          </a:solidFill>
                          <a:effectLst/>
                          <a:latin typeface="+mn-ea"/>
                          <a:ea typeface="+mn-ea"/>
                          <a:cs typeface="Arial" pitchFamily="34" charset="0"/>
                          <a:sym typeface="Times New Roman" pitchFamily="18" charset="0"/>
                        </a:rPr>
                        <a:t>Sdept</a:t>
                      </a:r>
                      <a:endParaRPr kumimoji="0" lang="zh-CN" altLang="en-US" sz="2800" b="0" i="0" u="none" strike="noStrike" cap="none" normalizeH="0" baseline="0" smtClean="0">
                        <a:ln>
                          <a:noFill/>
                        </a:ln>
                        <a:solidFill>
                          <a:schemeClr val="tx1"/>
                        </a:solidFill>
                        <a:effectLst/>
                        <a:latin typeface="+mn-ea"/>
                        <a:ea typeface="+mn-ea"/>
                        <a:cs typeface="Arial" pitchFamily="34" charset="0"/>
                        <a:sym typeface="Arial" pitchFamily="34" charset="0"/>
                      </a:endParaRPr>
                    </a:p>
                  </a:txBody>
                  <a:tcPr marL="121920" marR="121920" anchor="ct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52439">
                <a:tc>
                  <a:txBody>
                    <a:bodyPr/>
                    <a:lstStyle/>
                    <a:p>
                      <a:pPr marL="0" marR="0" lvl="0" indent="0" algn="ctr" defTabSz="0" rtl="0" eaLnBrk="1" fontAlgn="base" latinLnBrk="0" hangingPunct="1">
                        <a:spcBef>
                          <a:spcPct val="0"/>
                        </a:spcBef>
                        <a:spcAft>
                          <a:spcPct val="0"/>
                        </a:spcAft>
                        <a:buClrTx/>
                        <a:buSzTx/>
                        <a:buFont typeface="Wingdings" pitchFamily="2" charset="2"/>
                        <a:buNone/>
                      </a:pPr>
                      <a:r>
                        <a:rPr kumimoji="0" lang="en-US" sz="2800" b="0" i="0" u="none" strike="noStrike" cap="none" normalizeH="0" baseline="0" dirty="0" smtClean="0">
                          <a:ln>
                            <a:noFill/>
                          </a:ln>
                          <a:solidFill>
                            <a:schemeClr val="tx1"/>
                          </a:solidFill>
                          <a:effectLst/>
                          <a:latin typeface="+mn-ea"/>
                          <a:ea typeface="+mn-ea"/>
                          <a:cs typeface="Arial" pitchFamily="34" charset="0"/>
                          <a:sym typeface="Times New Roman" pitchFamily="18" charset="0"/>
                        </a:rPr>
                        <a:t>200215121</a:t>
                      </a:r>
                      <a:endParaRPr kumimoji="0" lang="zh-CN" altLang="en-US" sz="2800" b="0" i="0" u="none" strike="noStrike" cap="none" normalizeH="0" baseline="0" dirty="0" smtClean="0">
                        <a:ln>
                          <a:noFill/>
                        </a:ln>
                        <a:solidFill>
                          <a:schemeClr val="tx1"/>
                        </a:solidFill>
                        <a:effectLst/>
                        <a:latin typeface="+mn-ea"/>
                        <a:ea typeface="+mn-ea"/>
                        <a:cs typeface="Arial" pitchFamily="34" charset="0"/>
                        <a:sym typeface="Times New Roman" pitchFamily="18" charset="0"/>
                      </a:endParaRPr>
                    </a:p>
                    <a:p>
                      <a:pPr marL="0" marR="0" lvl="0" indent="0" algn="ctr" defTabSz="0" rtl="0" eaLnBrk="0" fontAlgn="base" latinLnBrk="0" hangingPunct="0">
                        <a:spcBef>
                          <a:spcPct val="0"/>
                        </a:spcBef>
                        <a:spcAft>
                          <a:spcPct val="0"/>
                        </a:spcAft>
                        <a:buClrTx/>
                        <a:buSzTx/>
                        <a:buFont typeface="Wingdings" pitchFamily="2" charset="2"/>
                        <a:buNone/>
                      </a:pPr>
                      <a:r>
                        <a:rPr kumimoji="0" lang="en-US" sz="2800" b="0" i="0" u="none" strike="noStrike" cap="none" normalizeH="0" baseline="0" dirty="0" smtClean="0">
                          <a:ln>
                            <a:noFill/>
                          </a:ln>
                          <a:solidFill>
                            <a:schemeClr val="tx1"/>
                          </a:solidFill>
                          <a:effectLst/>
                          <a:latin typeface="+mn-ea"/>
                          <a:ea typeface="+mn-ea"/>
                          <a:cs typeface="Arial" pitchFamily="34" charset="0"/>
                          <a:sym typeface="Times New Roman" pitchFamily="18" charset="0"/>
                        </a:rPr>
                        <a:t>200215122</a:t>
                      </a:r>
                      <a:endParaRPr kumimoji="0" lang="zh-CN" altLang="en-US" sz="2800" b="0" i="0" u="none" strike="noStrike" cap="none" normalizeH="0" baseline="0" dirty="0" smtClean="0">
                        <a:ln>
                          <a:noFill/>
                        </a:ln>
                        <a:solidFill>
                          <a:schemeClr val="tx1"/>
                        </a:solidFill>
                        <a:effectLst/>
                        <a:latin typeface="+mn-ea"/>
                        <a:ea typeface="+mn-ea"/>
                        <a:cs typeface="Arial" pitchFamily="34" charset="0"/>
                        <a:sym typeface="Times New Roman" pitchFamily="18" charset="0"/>
                      </a:endParaRPr>
                    </a:p>
                    <a:p>
                      <a:pPr marL="0" marR="0" lvl="0" indent="0" algn="ctr" defTabSz="0" rtl="0" eaLnBrk="0" fontAlgn="base" latinLnBrk="0" hangingPunct="0">
                        <a:spcBef>
                          <a:spcPct val="0"/>
                        </a:spcBef>
                        <a:spcAft>
                          <a:spcPct val="0"/>
                        </a:spcAft>
                        <a:buClrTx/>
                        <a:buSzTx/>
                        <a:buFont typeface="Wingdings" pitchFamily="2" charset="2"/>
                        <a:buNone/>
                      </a:pPr>
                      <a:r>
                        <a:rPr kumimoji="0" lang="en-US" sz="2800" b="0" i="0" u="none" strike="noStrike" cap="none" normalizeH="0" baseline="0" dirty="0" smtClean="0">
                          <a:ln>
                            <a:noFill/>
                          </a:ln>
                          <a:solidFill>
                            <a:schemeClr val="tx1"/>
                          </a:solidFill>
                          <a:effectLst/>
                          <a:latin typeface="+mn-ea"/>
                          <a:ea typeface="+mn-ea"/>
                          <a:cs typeface="Arial" pitchFamily="34" charset="0"/>
                          <a:sym typeface="Times New Roman" pitchFamily="18" charset="0"/>
                        </a:rPr>
                        <a:t>200215123</a:t>
                      </a:r>
                      <a:endParaRPr kumimoji="0" lang="zh-CN" altLang="en-US" sz="2800" b="0" i="0" u="none" strike="noStrike" cap="none" normalizeH="0" baseline="0" dirty="0" smtClean="0">
                        <a:ln>
                          <a:noFill/>
                        </a:ln>
                        <a:solidFill>
                          <a:schemeClr val="tx1"/>
                        </a:solidFill>
                        <a:effectLst/>
                        <a:latin typeface="+mn-ea"/>
                        <a:ea typeface="+mn-ea"/>
                        <a:cs typeface="Arial" pitchFamily="34" charset="0"/>
                        <a:sym typeface="Times New Roman" pitchFamily="18" charset="0"/>
                      </a:endParaRPr>
                    </a:p>
                    <a:p>
                      <a:pPr marL="0" marR="0" lvl="0" indent="0" algn="ctr" defTabSz="0" rtl="0" eaLnBrk="0" fontAlgn="base" latinLnBrk="0" hangingPunct="0">
                        <a:spcBef>
                          <a:spcPct val="0"/>
                        </a:spcBef>
                        <a:spcAft>
                          <a:spcPct val="0"/>
                        </a:spcAft>
                        <a:buClrTx/>
                        <a:buSzTx/>
                        <a:buFont typeface="Wingdings" pitchFamily="2" charset="2"/>
                        <a:buNone/>
                      </a:pPr>
                      <a:r>
                        <a:rPr kumimoji="0" lang="en-US" sz="2800" b="0" i="0" u="none" strike="noStrike" cap="none" normalizeH="0" baseline="0" dirty="0" smtClean="0">
                          <a:ln>
                            <a:noFill/>
                          </a:ln>
                          <a:solidFill>
                            <a:schemeClr val="tx1"/>
                          </a:solidFill>
                          <a:effectLst/>
                          <a:latin typeface="+mn-ea"/>
                          <a:ea typeface="+mn-ea"/>
                          <a:cs typeface="Arial" pitchFamily="34" charset="0"/>
                          <a:sym typeface="Times New Roman" pitchFamily="18" charset="0"/>
                        </a:rPr>
                        <a:t>200515125</a:t>
                      </a:r>
                      <a:endParaRPr kumimoji="0" lang="zh-CN" altLang="en-US" sz="2800" b="0" i="0" u="none" strike="noStrike" cap="none" normalizeH="0" baseline="0" dirty="0" smtClean="0">
                        <a:ln>
                          <a:noFill/>
                        </a:ln>
                        <a:solidFill>
                          <a:schemeClr val="tx1"/>
                        </a:solidFill>
                        <a:effectLst/>
                        <a:latin typeface="+mn-ea"/>
                        <a:ea typeface="+mn-ea"/>
                        <a:cs typeface="Arial" pitchFamily="34" charset="0"/>
                        <a:sym typeface="Arial" pitchFamily="34" charset="0"/>
                      </a:endParaRPr>
                    </a:p>
                  </a:txBody>
                  <a:tcPr marL="121920" marR="121920" anchor="ct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spcBef>
                          <a:spcPct val="0"/>
                        </a:spcBef>
                        <a:spcAft>
                          <a:spcPct val="0"/>
                        </a:spcAft>
                        <a:buClrTx/>
                        <a:buSzTx/>
                        <a:buFont typeface="Wingdings" pitchFamily="2" charset="2"/>
                        <a:buNone/>
                      </a:pPr>
                      <a:r>
                        <a:rPr kumimoji="0" lang="zh-CN" altLang="en-US" sz="2800" b="0" i="0" u="none" strike="noStrike" cap="none" normalizeH="0" baseline="0" dirty="0" smtClean="0">
                          <a:ln>
                            <a:noFill/>
                          </a:ln>
                          <a:solidFill>
                            <a:schemeClr val="tx1"/>
                          </a:solidFill>
                          <a:effectLst/>
                          <a:latin typeface="+mn-ea"/>
                          <a:ea typeface="+mn-ea"/>
                          <a:cs typeface="Arial" pitchFamily="34" charset="0"/>
                          <a:sym typeface="Times New Roman" pitchFamily="18" charset="0"/>
                        </a:rPr>
                        <a:t>李勇</a:t>
                      </a:r>
                      <a:endParaRPr kumimoji="0" lang="zh-CN" altLang="en-US" sz="2800" b="0" i="0" u="none" strike="noStrike" cap="none" normalizeH="0" baseline="0" dirty="0" smtClean="0">
                        <a:ln>
                          <a:noFill/>
                        </a:ln>
                        <a:solidFill>
                          <a:schemeClr val="tx1"/>
                        </a:solidFill>
                        <a:effectLst/>
                        <a:latin typeface="+mn-ea"/>
                        <a:ea typeface="+mn-ea"/>
                        <a:cs typeface="Arial" pitchFamily="34" charset="0"/>
                        <a:sym typeface="Times New Roman" pitchFamily="18" charset="0"/>
                      </a:endParaRPr>
                    </a:p>
                    <a:p>
                      <a:pPr marL="0" marR="0" lvl="0" indent="0" algn="ctr" defTabSz="0" rtl="0" eaLnBrk="0" fontAlgn="base" latinLnBrk="0" hangingPunct="0">
                        <a:spcBef>
                          <a:spcPct val="0"/>
                        </a:spcBef>
                        <a:spcAft>
                          <a:spcPct val="0"/>
                        </a:spcAft>
                        <a:buClrTx/>
                        <a:buSzTx/>
                        <a:buFont typeface="Wingdings" pitchFamily="2" charset="2"/>
                        <a:buNone/>
                      </a:pPr>
                      <a:r>
                        <a:rPr kumimoji="0" lang="zh-CN" altLang="en-US" sz="2800" b="0" i="0" u="none" strike="noStrike" cap="none" normalizeH="0" baseline="0" dirty="0" smtClean="0">
                          <a:ln>
                            <a:noFill/>
                          </a:ln>
                          <a:solidFill>
                            <a:schemeClr val="tx1"/>
                          </a:solidFill>
                          <a:effectLst/>
                          <a:latin typeface="+mn-ea"/>
                          <a:ea typeface="+mn-ea"/>
                          <a:cs typeface="Arial" pitchFamily="34" charset="0"/>
                          <a:sym typeface="Times New Roman" pitchFamily="18" charset="0"/>
                        </a:rPr>
                        <a:t>刘晨</a:t>
                      </a:r>
                      <a:endParaRPr kumimoji="0" lang="zh-CN" altLang="en-US" sz="2800" b="0" i="0" u="none" strike="noStrike" cap="none" normalizeH="0" baseline="0" dirty="0" smtClean="0">
                        <a:ln>
                          <a:noFill/>
                        </a:ln>
                        <a:solidFill>
                          <a:schemeClr val="tx1"/>
                        </a:solidFill>
                        <a:effectLst/>
                        <a:latin typeface="+mn-ea"/>
                        <a:ea typeface="+mn-ea"/>
                        <a:cs typeface="Arial" pitchFamily="34" charset="0"/>
                        <a:sym typeface="Times New Roman" pitchFamily="18" charset="0"/>
                      </a:endParaRPr>
                    </a:p>
                    <a:p>
                      <a:pPr marL="0" marR="0" lvl="0" indent="0" algn="ctr" defTabSz="0" rtl="0" eaLnBrk="0" fontAlgn="base" latinLnBrk="0" hangingPunct="0">
                        <a:spcBef>
                          <a:spcPct val="0"/>
                        </a:spcBef>
                        <a:spcAft>
                          <a:spcPct val="0"/>
                        </a:spcAft>
                        <a:buClrTx/>
                        <a:buSzTx/>
                        <a:buFont typeface="Wingdings" pitchFamily="2" charset="2"/>
                        <a:buNone/>
                      </a:pPr>
                      <a:r>
                        <a:rPr kumimoji="0" lang="zh-CN" altLang="en-US" sz="2800" b="0" i="0" u="none" strike="noStrike" cap="none" normalizeH="0" baseline="0" dirty="0" smtClean="0">
                          <a:ln>
                            <a:noFill/>
                          </a:ln>
                          <a:solidFill>
                            <a:schemeClr val="tx1"/>
                          </a:solidFill>
                          <a:effectLst/>
                          <a:latin typeface="+mn-ea"/>
                          <a:ea typeface="+mn-ea"/>
                          <a:cs typeface="Arial" pitchFamily="34" charset="0"/>
                          <a:sym typeface="Times New Roman" pitchFamily="18" charset="0"/>
                        </a:rPr>
                        <a:t>王敏</a:t>
                      </a:r>
                      <a:endParaRPr kumimoji="0" lang="zh-CN" altLang="en-US" sz="2800" b="0" i="0" u="none" strike="noStrike" cap="none" normalizeH="0" baseline="0" dirty="0" smtClean="0">
                        <a:ln>
                          <a:noFill/>
                        </a:ln>
                        <a:solidFill>
                          <a:schemeClr val="tx1"/>
                        </a:solidFill>
                        <a:effectLst/>
                        <a:latin typeface="+mn-ea"/>
                        <a:ea typeface="+mn-ea"/>
                        <a:cs typeface="Arial" pitchFamily="34" charset="0"/>
                        <a:sym typeface="Times New Roman" pitchFamily="18" charset="0"/>
                      </a:endParaRPr>
                    </a:p>
                    <a:p>
                      <a:pPr marL="0" marR="0" lvl="0" indent="0" algn="ctr" defTabSz="0" rtl="0" eaLnBrk="0" fontAlgn="base" latinLnBrk="0" hangingPunct="0">
                        <a:spcBef>
                          <a:spcPct val="0"/>
                        </a:spcBef>
                        <a:spcAft>
                          <a:spcPct val="0"/>
                        </a:spcAft>
                        <a:buClrTx/>
                        <a:buSzTx/>
                        <a:buFont typeface="Wingdings" pitchFamily="2" charset="2"/>
                        <a:buNone/>
                      </a:pPr>
                      <a:r>
                        <a:rPr kumimoji="0" lang="zh-CN" altLang="en-US" sz="2800" b="0" i="0" u="none" strike="noStrike" cap="none" normalizeH="0" baseline="0" dirty="0" smtClean="0">
                          <a:ln>
                            <a:noFill/>
                          </a:ln>
                          <a:solidFill>
                            <a:schemeClr val="tx1"/>
                          </a:solidFill>
                          <a:effectLst/>
                          <a:latin typeface="+mn-ea"/>
                          <a:ea typeface="+mn-ea"/>
                          <a:cs typeface="Arial" pitchFamily="34" charset="0"/>
                          <a:sym typeface="Times New Roman" pitchFamily="18" charset="0"/>
                        </a:rPr>
                        <a:t>张立</a:t>
                      </a:r>
                      <a:endParaRPr kumimoji="0" lang="zh-CN" altLang="en-US" sz="2800" b="0" i="0" u="none" strike="noStrike" cap="none" normalizeH="0" baseline="0" dirty="0" smtClean="0">
                        <a:ln>
                          <a:noFill/>
                        </a:ln>
                        <a:solidFill>
                          <a:schemeClr val="tx1"/>
                        </a:solidFill>
                        <a:effectLst/>
                        <a:latin typeface="+mn-ea"/>
                        <a:ea typeface="+mn-ea"/>
                        <a:cs typeface="Arial" pitchFamily="34" charset="0"/>
                        <a:sym typeface="Arial" pitchFamily="34" charset="0"/>
                      </a:endParaRPr>
                    </a:p>
                  </a:txBody>
                  <a:tcPr marL="121920" marR="12192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spcBef>
                          <a:spcPct val="0"/>
                        </a:spcBef>
                        <a:spcAft>
                          <a:spcPct val="0"/>
                        </a:spcAft>
                        <a:buClrTx/>
                        <a:buSzTx/>
                        <a:buFont typeface="Wingdings" pitchFamily="2" charset="2"/>
                        <a:buNone/>
                      </a:pPr>
                      <a:r>
                        <a:rPr kumimoji="0" lang="zh-CN" altLang="en-US" sz="2800" b="0" i="0" u="none" strike="noStrike" cap="none" normalizeH="0" baseline="0" dirty="0" smtClean="0">
                          <a:ln>
                            <a:noFill/>
                          </a:ln>
                          <a:solidFill>
                            <a:schemeClr val="tx1"/>
                          </a:solidFill>
                          <a:effectLst/>
                          <a:latin typeface="+mn-ea"/>
                          <a:ea typeface="+mn-ea"/>
                          <a:cs typeface="Arial" pitchFamily="34" charset="0"/>
                          <a:sym typeface="Times New Roman" pitchFamily="18" charset="0"/>
                        </a:rPr>
                        <a:t>男</a:t>
                      </a:r>
                      <a:endParaRPr kumimoji="0" lang="zh-CN" altLang="en-US" sz="2800" b="0" i="0" u="none" strike="noStrike" cap="none" normalizeH="0" baseline="0" dirty="0" smtClean="0">
                        <a:ln>
                          <a:noFill/>
                        </a:ln>
                        <a:solidFill>
                          <a:schemeClr val="tx1"/>
                        </a:solidFill>
                        <a:effectLst/>
                        <a:latin typeface="+mn-ea"/>
                        <a:ea typeface="+mn-ea"/>
                        <a:cs typeface="Arial" pitchFamily="34" charset="0"/>
                        <a:sym typeface="Times New Roman" pitchFamily="18" charset="0"/>
                      </a:endParaRPr>
                    </a:p>
                    <a:p>
                      <a:pPr marL="0" marR="0" lvl="0" indent="0" algn="ctr" defTabSz="0" rtl="0" eaLnBrk="0" fontAlgn="base" latinLnBrk="0" hangingPunct="0">
                        <a:spcBef>
                          <a:spcPct val="0"/>
                        </a:spcBef>
                        <a:spcAft>
                          <a:spcPct val="0"/>
                        </a:spcAft>
                        <a:buClrTx/>
                        <a:buSzTx/>
                        <a:buFont typeface="Wingdings" pitchFamily="2" charset="2"/>
                        <a:buNone/>
                      </a:pPr>
                      <a:r>
                        <a:rPr kumimoji="0" lang="zh-CN" altLang="en-US" sz="2800" b="0" i="0" u="none" strike="noStrike" cap="none" normalizeH="0" baseline="0" dirty="0" smtClean="0">
                          <a:ln>
                            <a:noFill/>
                          </a:ln>
                          <a:solidFill>
                            <a:schemeClr val="tx1"/>
                          </a:solidFill>
                          <a:effectLst/>
                          <a:latin typeface="+mn-ea"/>
                          <a:ea typeface="+mn-ea"/>
                          <a:cs typeface="Arial" pitchFamily="34" charset="0"/>
                          <a:sym typeface="Times New Roman" pitchFamily="18" charset="0"/>
                        </a:rPr>
                        <a:t>女</a:t>
                      </a:r>
                      <a:endParaRPr kumimoji="0" lang="zh-CN" altLang="en-US" sz="2800" b="0" i="0" u="none" strike="noStrike" cap="none" normalizeH="0" baseline="0" dirty="0" smtClean="0">
                        <a:ln>
                          <a:noFill/>
                        </a:ln>
                        <a:solidFill>
                          <a:schemeClr val="tx1"/>
                        </a:solidFill>
                        <a:effectLst/>
                        <a:latin typeface="+mn-ea"/>
                        <a:ea typeface="+mn-ea"/>
                        <a:cs typeface="Arial" pitchFamily="34" charset="0"/>
                        <a:sym typeface="Times New Roman" pitchFamily="18" charset="0"/>
                      </a:endParaRPr>
                    </a:p>
                    <a:p>
                      <a:pPr marL="0" marR="0" lvl="0" indent="0" algn="ctr" defTabSz="0" rtl="0" eaLnBrk="0" fontAlgn="base" latinLnBrk="0" hangingPunct="0">
                        <a:spcBef>
                          <a:spcPct val="0"/>
                        </a:spcBef>
                        <a:spcAft>
                          <a:spcPct val="0"/>
                        </a:spcAft>
                        <a:buClrTx/>
                        <a:buSzTx/>
                        <a:buFont typeface="Wingdings" pitchFamily="2" charset="2"/>
                        <a:buNone/>
                      </a:pPr>
                      <a:r>
                        <a:rPr kumimoji="0" lang="zh-CN" altLang="en-US" sz="2800" b="0" i="0" u="none" strike="noStrike" cap="none" normalizeH="0" baseline="0" dirty="0" smtClean="0">
                          <a:ln>
                            <a:noFill/>
                          </a:ln>
                          <a:solidFill>
                            <a:schemeClr val="tx1"/>
                          </a:solidFill>
                          <a:effectLst/>
                          <a:latin typeface="+mn-ea"/>
                          <a:ea typeface="+mn-ea"/>
                          <a:cs typeface="Arial" pitchFamily="34" charset="0"/>
                          <a:sym typeface="Times New Roman" pitchFamily="18" charset="0"/>
                        </a:rPr>
                        <a:t>女</a:t>
                      </a:r>
                      <a:endParaRPr kumimoji="0" lang="zh-CN" altLang="en-US" sz="2800" b="0" i="0" u="none" strike="noStrike" cap="none" normalizeH="0" baseline="0" dirty="0" smtClean="0">
                        <a:ln>
                          <a:noFill/>
                        </a:ln>
                        <a:solidFill>
                          <a:schemeClr val="tx1"/>
                        </a:solidFill>
                        <a:effectLst/>
                        <a:latin typeface="+mn-ea"/>
                        <a:ea typeface="+mn-ea"/>
                        <a:cs typeface="Arial" pitchFamily="34" charset="0"/>
                        <a:sym typeface="Times New Roman" pitchFamily="18" charset="0"/>
                      </a:endParaRPr>
                    </a:p>
                    <a:p>
                      <a:pPr marL="0" marR="0" lvl="0" indent="0" algn="ctr" defTabSz="0" rtl="0" eaLnBrk="0" fontAlgn="base" latinLnBrk="0" hangingPunct="0">
                        <a:spcBef>
                          <a:spcPct val="0"/>
                        </a:spcBef>
                        <a:spcAft>
                          <a:spcPct val="0"/>
                        </a:spcAft>
                        <a:buClrTx/>
                        <a:buSzTx/>
                        <a:buFont typeface="Wingdings" pitchFamily="2" charset="2"/>
                        <a:buNone/>
                      </a:pPr>
                      <a:r>
                        <a:rPr kumimoji="0" lang="zh-CN" altLang="en-US" sz="2800" b="0" i="0" u="none" strike="noStrike" cap="none" normalizeH="0" baseline="0" dirty="0" smtClean="0">
                          <a:ln>
                            <a:noFill/>
                          </a:ln>
                          <a:solidFill>
                            <a:schemeClr val="tx1"/>
                          </a:solidFill>
                          <a:effectLst/>
                          <a:latin typeface="+mn-ea"/>
                          <a:ea typeface="+mn-ea"/>
                          <a:cs typeface="Arial" pitchFamily="34" charset="0"/>
                          <a:sym typeface="Times New Roman" pitchFamily="18" charset="0"/>
                        </a:rPr>
                        <a:t>男</a:t>
                      </a:r>
                      <a:endParaRPr kumimoji="0" lang="zh-CN" altLang="en-US" sz="2800" b="0" i="0" u="none" strike="noStrike" cap="none" normalizeH="0" baseline="0" dirty="0" smtClean="0">
                        <a:ln>
                          <a:noFill/>
                        </a:ln>
                        <a:solidFill>
                          <a:schemeClr val="tx1"/>
                        </a:solidFill>
                        <a:effectLst/>
                        <a:latin typeface="+mn-ea"/>
                        <a:ea typeface="+mn-ea"/>
                        <a:cs typeface="Arial" pitchFamily="34" charset="0"/>
                        <a:sym typeface="Arial" pitchFamily="34" charset="0"/>
                      </a:endParaRPr>
                    </a:p>
                  </a:txBody>
                  <a:tcPr marL="121920" marR="12192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spcBef>
                          <a:spcPct val="0"/>
                        </a:spcBef>
                        <a:spcAft>
                          <a:spcPct val="0"/>
                        </a:spcAft>
                        <a:buClrTx/>
                        <a:buSzTx/>
                        <a:buFont typeface="Wingdings" pitchFamily="2" charset="2"/>
                        <a:buNone/>
                      </a:pPr>
                      <a:r>
                        <a:rPr kumimoji="0" lang="en-US" sz="2800" b="0" i="0" u="none" strike="noStrike" cap="none" normalizeH="0" baseline="0" dirty="0" smtClean="0">
                          <a:ln>
                            <a:noFill/>
                          </a:ln>
                          <a:solidFill>
                            <a:schemeClr val="tx1"/>
                          </a:solidFill>
                          <a:effectLst/>
                          <a:latin typeface="+mn-ea"/>
                          <a:ea typeface="+mn-ea"/>
                          <a:cs typeface="Arial" pitchFamily="34" charset="0"/>
                          <a:sym typeface="Times New Roman" pitchFamily="18" charset="0"/>
                        </a:rPr>
                        <a:t>20</a:t>
                      </a:r>
                      <a:endParaRPr kumimoji="0" lang="zh-CN" altLang="en-US" sz="2800" b="0" i="0" u="none" strike="noStrike" cap="none" normalizeH="0" baseline="0" dirty="0" smtClean="0">
                        <a:ln>
                          <a:noFill/>
                        </a:ln>
                        <a:solidFill>
                          <a:schemeClr val="tx1"/>
                        </a:solidFill>
                        <a:effectLst/>
                        <a:latin typeface="+mn-ea"/>
                        <a:ea typeface="+mn-ea"/>
                        <a:cs typeface="Arial" pitchFamily="34" charset="0"/>
                        <a:sym typeface="Times New Roman" pitchFamily="18" charset="0"/>
                      </a:endParaRPr>
                    </a:p>
                    <a:p>
                      <a:pPr marL="0" marR="0" lvl="0" indent="0" algn="ctr" defTabSz="0" rtl="0" eaLnBrk="0" fontAlgn="base" latinLnBrk="0" hangingPunct="0">
                        <a:spcBef>
                          <a:spcPct val="0"/>
                        </a:spcBef>
                        <a:spcAft>
                          <a:spcPct val="0"/>
                        </a:spcAft>
                        <a:buClrTx/>
                        <a:buSzTx/>
                        <a:buFont typeface="Wingdings" pitchFamily="2" charset="2"/>
                        <a:buNone/>
                      </a:pPr>
                      <a:r>
                        <a:rPr kumimoji="0" lang="en-US" sz="2800" b="0" i="0" u="none" strike="noStrike" cap="none" normalizeH="0" baseline="0" dirty="0" smtClean="0">
                          <a:ln>
                            <a:noFill/>
                          </a:ln>
                          <a:solidFill>
                            <a:schemeClr val="tx1"/>
                          </a:solidFill>
                          <a:effectLst/>
                          <a:latin typeface="+mn-ea"/>
                          <a:ea typeface="+mn-ea"/>
                          <a:cs typeface="Arial" pitchFamily="34" charset="0"/>
                          <a:sym typeface="Times New Roman" pitchFamily="18" charset="0"/>
                        </a:rPr>
                        <a:t>19</a:t>
                      </a:r>
                      <a:endParaRPr kumimoji="0" lang="zh-CN" altLang="en-US" sz="2800" b="0" i="0" u="none" strike="noStrike" cap="none" normalizeH="0" baseline="0" dirty="0" smtClean="0">
                        <a:ln>
                          <a:noFill/>
                        </a:ln>
                        <a:solidFill>
                          <a:schemeClr val="tx1"/>
                        </a:solidFill>
                        <a:effectLst/>
                        <a:latin typeface="+mn-ea"/>
                        <a:ea typeface="+mn-ea"/>
                        <a:cs typeface="Arial" pitchFamily="34" charset="0"/>
                        <a:sym typeface="Times New Roman" pitchFamily="18" charset="0"/>
                      </a:endParaRPr>
                    </a:p>
                    <a:p>
                      <a:pPr marL="0" marR="0" lvl="0" indent="0" algn="ctr" defTabSz="0" rtl="0" eaLnBrk="0" fontAlgn="base" latinLnBrk="0" hangingPunct="0">
                        <a:spcBef>
                          <a:spcPct val="0"/>
                        </a:spcBef>
                        <a:spcAft>
                          <a:spcPct val="0"/>
                        </a:spcAft>
                        <a:buClrTx/>
                        <a:buSzTx/>
                        <a:buFont typeface="Wingdings" pitchFamily="2" charset="2"/>
                        <a:buNone/>
                      </a:pPr>
                      <a:r>
                        <a:rPr kumimoji="0" lang="en-US" sz="2800" b="0" i="0" u="none" strike="noStrike" cap="none" normalizeH="0" baseline="0" dirty="0" smtClean="0">
                          <a:ln>
                            <a:noFill/>
                          </a:ln>
                          <a:solidFill>
                            <a:schemeClr val="tx1"/>
                          </a:solidFill>
                          <a:effectLst/>
                          <a:latin typeface="+mn-ea"/>
                          <a:ea typeface="+mn-ea"/>
                          <a:cs typeface="Arial" pitchFamily="34" charset="0"/>
                          <a:sym typeface="Times New Roman" pitchFamily="18" charset="0"/>
                        </a:rPr>
                        <a:t>18</a:t>
                      </a:r>
                      <a:endParaRPr kumimoji="0" lang="zh-CN" altLang="en-US" sz="2800" b="0" i="0" u="none" strike="noStrike" cap="none" normalizeH="0" baseline="0" dirty="0" smtClean="0">
                        <a:ln>
                          <a:noFill/>
                        </a:ln>
                        <a:solidFill>
                          <a:schemeClr val="tx1"/>
                        </a:solidFill>
                        <a:effectLst/>
                        <a:latin typeface="+mn-ea"/>
                        <a:ea typeface="+mn-ea"/>
                        <a:cs typeface="Arial" pitchFamily="34" charset="0"/>
                        <a:sym typeface="Times New Roman" pitchFamily="18" charset="0"/>
                      </a:endParaRPr>
                    </a:p>
                    <a:p>
                      <a:pPr marL="0" marR="0" lvl="0" indent="0" algn="ctr" defTabSz="0" rtl="0" eaLnBrk="0" fontAlgn="base" latinLnBrk="0" hangingPunct="0">
                        <a:spcBef>
                          <a:spcPct val="0"/>
                        </a:spcBef>
                        <a:spcAft>
                          <a:spcPct val="0"/>
                        </a:spcAft>
                        <a:buClrTx/>
                        <a:buSzTx/>
                        <a:buFont typeface="Wingdings" pitchFamily="2" charset="2"/>
                        <a:buNone/>
                      </a:pPr>
                      <a:r>
                        <a:rPr kumimoji="0" lang="en-US" sz="2800" b="0" i="0" u="none" strike="noStrike" cap="none" normalizeH="0" baseline="0" dirty="0" smtClean="0">
                          <a:ln>
                            <a:noFill/>
                          </a:ln>
                          <a:solidFill>
                            <a:schemeClr val="tx1"/>
                          </a:solidFill>
                          <a:effectLst/>
                          <a:latin typeface="+mn-ea"/>
                          <a:ea typeface="+mn-ea"/>
                          <a:cs typeface="Arial" pitchFamily="34" charset="0"/>
                          <a:sym typeface="Times New Roman" pitchFamily="18" charset="0"/>
                        </a:rPr>
                        <a:t>19</a:t>
                      </a:r>
                      <a:endParaRPr kumimoji="0" lang="zh-CN" altLang="en-US" sz="2800" b="0" i="0" u="none" strike="noStrike" cap="none" normalizeH="0" baseline="0" dirty="0" smtClean="0">
                        <a:ln>
                          <a:noFill/>
                        </a:ln>
                        <a:solidFill>
                          <a:schemeClr val="tx1"/>
                        </a:solidFill>
                        <a:effectLst/>
                        <a:latin typeface="+mn-ea"/>
                        <a:ea typeface="+mn-ea"/>
                        <a:cs typeface="Arial" pitchFamily="34" charset="0"/>
                        <a:sym typeface="Arial" pitchFamily="34" charset="0"/>
                      </a:endParaRPr>
                    </a:p>
                  </a:txBody>
                  <a:tcPr marL="121920" marR="12192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spcBef>
                          <a:spcPct val="0"/>
                        </a:spcBef>
                        <a:spcAft>
                          <a:spcPct val="0"/>
                        </a:spcAft>
                        <a:buClrTx/>
                        <a:buSzTx/>
                        <a:buFont typeface="Wingdings" pitchFamily="2" charset="2"/>
                        <a:buNone/>
                      </a:pPr>
                      <a:r>
                        <a:rPr kumimoji="0" lang="en-US" sz="2800" b="0" i="0" u="none" strike="noStrike" cap="none" normalizeH="0" baseline="0" dirty="0" smtClean="0">
                          <a:ln>
                            <a:noFill/>
                          </a:ln>
                          <a:solidFill>
                            <a:schemeClr val="tx1"/>
                          </a:solidFill>
                          <a:effectLst/>
                          <a:latin typeface="+mn-ea"/>
                          <a:ea typeface="+mn-ea"/>
                          <a:cs typeface="Arial" pitchFamily="34" charset="0"/>
                          <a:sym typeface="Times New Roman" pitchFamily="18" charset="0"/>
                        </a:rPr>
                        <a:t>CS</a:t>
                      </a:r>
                      <a:endParaRPr kumimoji="0" lang="zh-CN" altLang="en-US" sz="2800" b="0" i="0" u="none" strike="noStrike" cap="none" normalizeH="0" baseline="0" dirty="0" smtClean="0">
                        <a:ln>
                          <a:noFill/>
                        </a:ln>
                        <a:solidFill>
                          <a:schemeClr val="tx1"/>
                        </a:solidFill>
                        <a:effectLst/>
                        <a:latin typeface="+mn-ea"/>
                        <a:ea typeface="+mn-ea"/>
                        <a:cs typeface="Arial" pitchFamily="34" charset="0"/>
                        <a:sym typeface="Times New Roman" pitchFamily="18" charset="0"/>
                      </a:endParaRPr>
                    </a:p>
                    <a:p>
                      <a:pPr marL="0" marR="0" lvl="0" indent="0" algn="ctr" defTabSz="0" rtl="0" eaLnBrk="0" fontAlgn="base" latinLnBrk="0" hangingPunct="0">
                        <a:spcBef>
                          <a:spcPct val="0"/>
                        </a:spcBef>
                        <a:spcAft>
                          <a:spcPct val="0"/>
                        </a:spcAft>
                        <a:buClrTx/>
                        <a:buSzTx/>
                        <a:buFont typeface="Wingdings" pitchFamily="2" charset="2"/>
                        <a:buNone/>
                      </a:pPr>
                      <a:r>
                        <a:rPr kumimoji="0" lang="en-US" sz="2800" b="0" i="0" u="none" strike="noStrike" cap="none" normalizeH="0" baseline="0" dirty="0" smtClean="0">
                          <a:ln>
                            <a:noFill/>
                          </a:ln>
                          <a:solidFill>
                            <a:schemeClr val="tx1"/>
                          </a:solidFill>
                          <a:effectLst/>
                          <a:latin typeface="+mn-ea"/>
                          <a:ea typeface="+mn-ea"/>
                          <a:cs typeface="Arial" pitchFamily="34" charset="0"/>
                          <a:sym typeface="Times New Roman" pitchFamily="18" charset="0"/>
                        </a:rPr>
                        <a:t>CS</a:t>
                      </a:r>
                      <a:endParaRPr kumimoji="0" lang="zh-CN" altLang="en-US" sz="2800" b="0" i="0" u="none" strike="noStrike" cap="none" normalizeH="0" baseline="0" dirty="0" smtClean="0">
                        <a:ln>
                          <a:noFill/>
                        </a:ln>
                        <a:solidFill>
                          <a:schemeClr val="tx1"/>
                        </a:solidFill>
                        <a:effectLst/>
                        <a:latin typeface="+mn-ea"/>
                        <a:ea typeface="+mn-ea"/>
                        <a:cs typeface="Arial" pitchFamily="34" charset="0"/>
                        <a:sym typeface="Times New Roman" pitchFamily="18" charset="0"/>
                      </a:endParaRPr>
                    </a:p>
                    <a:p>
                      <a:pPr marL="0" marR="0" lvl="0" indent="0" algn="ctr" defTabSz="0" rtl="0" eaLnBrk="0" fontAlgn="base" latinLnBrk="0" hangingPunct="0">
                        <a:spcBef>
                          <a:spcPct val="0"/>
                        </a:spcBef>
                        <a:spcAft>
                          <a:spcPct val="0"/>
                        </a:spcAft>
                        <a:buClrTx/>
                        <a:buSzTx/>
                        <a:buFont typeface="Wingdings" pitchFamily="2" charset="2"/>
                        <a:buNone/>
                      </a:pPr>
                      <a:r>
                        <a:rPr kumimoji="0" lang="en-US" sz="2800" b="0" i="0" u="none" strike="noStrike" cap="none" normalizeH="0" baseline="0" dirty="0" smtClean="0">
                          <a:ln>
                            <a:noFill/>
                          </a:ln>
                          <a:solidFill>
                            <a:schemeClr val="tx1"/>
                          </a:solidFill>
                          <a:effectLst/>
                          <a:latin typeface="+mn-ea"/>
                          <a:ea typeface="+mn-ea"/>
                          <a:cs typeface="Arial" pitchFamily="34" charset="0"/>
                          <a:sym typeface="Times New Roman" pitchFamily="18" charset="0"/>
                        </a:rPr>
                        <a:t>MA</a:t>
                      </a:r>
                      <a:endParaRPr kumimoji="0" lang="zh-CN" altLang="en-US" sz="2800" b="0" i="0" u="none" strike="noStrike" cap="none" normalizeH="0" baseline="0" dirty="0" smtClean="0">
                        <a:ln>
                          <a:noFill/>
                        </a:ln>
                        <a:solidFill>
                          <a:schemeClr val="tx1"/>
                        </a:solidFill>
                        <a:effectLst/>
                        <a:latin typeface="+mn-ea"/>
                        <a:ea typeface="+mn-ea"/>
                        <a:cs typeface="Arial" pitchFamily="34" charset="0"/>
                        <a:sym typeface="Times New Roman" pitchFamily="18" charset="0"/>
                      </a:endParaRPr>
                    </a:p>
                    <a:p>
                      <a:pPr marL="0" marR="0" lvl="0" indent="0" algn="ctr" defTabSz="0" rtl="0" eaLnBrk="0" fontAlgn="base" latinLnBrk="0" hangingPunct="0">
                        <a:spcBef>
                          <a:spcPct val="0"/>
                        </a:spcBef>
                        <a:spcAft>
                          <a:spcPct val="0"/>
                        </a:spcAft>
                        <a:buClrTx/>
                        <a:buSzTx/>
                        <a:buFont typeface="Wingdings" pitchFamily="2" charset="2"/>
                        <a:buNone/>
                      </a:pPr>
                      <a:r>
                        <a:rPr kumimoji="0" lang="en-US" sz="2800" b="0" i="0" u="none" strike="noStrike" cap="none" normalizeH="0" baseline="0" dirty="0" smtClean="0">
                          <a:ln>
                            <a:noFill/>
                          </a:ln>
                          <a:solidFill>
                            <a:schemeClr val="tx1"/>
                          </a:solidFill>
                          <a:effectLst/>
                          <a:latin typeface="+mn-ea"/>
                          <a:ea typeface="+mn-ea"/>
                          <a:cs typeface="Arial" pitchFamily="34" charset="0"/>
                          <a:sym typeface="Times New Roman" pitchFamily="18" charset="0"/>
                        </a:rPr>
                        <a:t>IS</a:t>
                      </a:r>
                      <a:endParaRPr kumimoji="0" lang="zh-CN" altLang="en-US" sz="2800" b="0" i="0" u="none" strike="noStrike" cap="none" normalizeH="0" baseline="0" dirty="0" smtClean="0">
                        <a:ln>
                          <a:noFill/>
                        </a:ln>
                        <a:solidFill>
                          <a:schemeClr val="tx1"/>
                        </a:solidFill>
                        <a:effectLst/>
                        <a:latin typeface="+mn-ea"/>
                        <a:ea typeface="+mn-ea"/>
                        <a:cs typeface="Arial" pitchFamily="34" charset="0"/>
                        <a:sym typeface="Arial" pitchFamily="34" charset="0"/>
                      </a:endParaRPr>
                    </a:p>
                  </a:txBody>
                  <a:tcPr marL="121920" marR="121920" anchor="ct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latin typeface="Arial"/>
              </a:rPr>
              <a:t>数据库基本概念</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37117" y="254000"/>
            <a:ext cx="7315200" cy="797560"/>
          </a:xfrm>
        </p:spPr>
        <p:txBody>
          <a:bodyPr>
            <a:normAutofit/>
          </a:bodyPr>
          <a:lstStyle/>
          <a:p>
            <a:pPr eaLnBrk="1" hangingPunct="1"/>
            <a:r>
              <a:rPr lang="en-US" altLang="zh-CN" dirty="0" smtClean="0">
                <a:latin typeface="+mn-ea"/>
                <a:ea typeface="+mn-ea"/>
              </a:rPr>
              <a:t>Course</a:t>
            </a:r>
            <a:r>
              <a:rPr lang="zh-CN" altLang="en-US" dirty="0" smtClean="0">
                <a:latin typeface="+mn-ea"/>
                <a:ea typeface="+mn-ea"/>
              </a:rPr>
              <a:t>表</a:t>
            </a:r>
          </a:p>
        </p:txBody>
      </p:sp>
      <p:graphicFrame>
        <p:nvGraphicFramePr>
          <p:cNvPr id="10243" name="Group 78"/>
          <p:cNvGraphicFramePr>
            <a:graphicFrameLocks noGrp="1"/>
          </p:cNvGraphicFramePr>
          <p:nvPr/>
        </p:nvGraphicFramePr>
        <p:xfrm>
          <a:off x="609600" y="1414463"/>
          <a:ext cx="10972800" cy="4646499"/>
        </p:xfrm>
        <a:graphic>
          <a:graphicData uri="http://schemas.openxmlformats.org/drawingml/2006/table">
            <a:tbl>
              <a:tblPr/>
              <a:tblGrid>
                <a:gridCol w="2743200"/>
                <a:gridCol w="2743200"/>
                <a:gridCol w="2743200"/>
                <a:gridCol w="2743200"/>
              </a:tblGrid>
              <a:tr h="1055955">
                <a:tc>
                  <a:txBody>
                    <a:bodyPr/>
                    <a:lstStyle/>
                    <a:p>
                      <a:pPr marL="0" marR="0" lvl="0" indent="0" algn="ctr" defTabSz="0" rtl="0" eaLnBrk="1" fontAlgn="base" latinLnBrk="0" hangingPunct="1">
                        <a:spcBef>
                          <a:spcPct val="20000"/>
                        </a:spcBef>
                        <a:spcAft>
                          <a:spcPct val="0"/>
                        </a:spcAft>
                        <a:buClr>
                          <a:schemeClr val="hlink"/>
                        </a:buClr>
                        <a:buSzTx/>
                        <a:buFont typeface="Wingdings" pitchFamily="2" charset="2"/>
                        <a:buNone/>
                      </a:pPr>
                      <a:r>
                        <a:rPr kumimoji="0" lang="zh-CN" altLang="en-US" sz="2800" b="0" i="0" u="none" strike="noStrike" cap="none" normalizeH="0" baseline="0" dirty="0" smtClean="0">
                          <a:ln>
                            <a:noFill/>
                          </a:ln>
                          <a:solidFill>
                            <a:schemeClr val="tx1"/>
                          </a:solidFill>
                          <a:effectLst/>
                          <a:latin typeface="+mn-ea"/>
                          <a:ea typeface="+mn-ea"/>
                          <a:cs typeface="Arial" pitchFamily="34" charset="0"/>
                          <a:sym typeface="Arial" pitchFamily="34" charset="0"/>
                        </a:rPr>
                        <a:t>课程号</a:t>
                      </a:r>
                      <a:endParaRPr kumimoji="0" lang="zh-CN" altLang="en-US" sz="2800" b="0" i="0" u="none" strike="noStrike" cap="none" normalizeH="0" baseline="0" dirty="0" smtClean="0">
                        <a:ln>
                          <a:noFill/>
                        </a:ln>
                        <a:solidFill>
                          <a:schemeClr val="tx1"/>
                        </a:solidFill>
                        <a:effectLst/>
                        <a:latin typeface="+mn-ea"/>
                        <a:ea typeface="+mn-ea"/>
                        <a:cs typeface="Arial" pitchFamily="34" charset="0"/>
                        <a:sym typeface="Arial" pitchFamily="34" charset="0"/>
                      </a:endParaRPr>
                    </a:p>
                    <a:p>
                      <a:pPr marL="0" marR="0" lvl="0" indent="0" algn="ctr" defTabSz="0" rtl="0" eaLnBrk="1" fontAlgn="base" latinLnBrk="0" hangingPunct="1">
                        <a:spcBef>
                          <a:spcPct val="20000"/>
                        </a:spcBef>
                        <a:spcAft>
                          <a:spcPct val="0"/>
                        </a:spcAft>
                        <a:buClr>
                          <a:schemeClr val="hlink"/>
                        </a:buClr>
                        <a:buSzTx/>
                        <a:buFont typeface="Wingdings" pitchFamily="2" charset="2"/>
                        <a:buNone/>
                      </a:pPr>
                      <a:r>
                        <a:rPr kumimoji="0" lang="en-US" sz="2800" b="0" i="0" u="none" strike="noStrike" cap="none" normalizeH="0" baseline="0" dirty="0" err="1" smtClean="0">
                          <a:ln>
                            <a:noFill/>
                          </a:ln>
                          <a:solidFill>
                            <a:schemeClr val="tx1"/>
                          </a:solidFill>
                          <a:effectLst/>
                          <a:latin typeface="+mn-ea"/>
                          <a:ea typeface="+mn-ea"/>
                          <a:cs typeface="Arial" pitchFamily="34" charset="0"/>
                          <a:sym typeface="Arial" pitchFamily="34" charset="0"/>
                        </a:rPr>
                        <a:t>Cno</a:t>
                      </a:r>
                      <a:endParaRPr kumimoji="0" lang="zh-CN" altLang="en-US" sz="2800" b="0" i="0" u="none" strike="noStrike" cap="none" normalizeH="0" baseline="0" dirty="0" smtClean="0">
                        <a:ln>
                          <a:noFill/>
                        </a:ln>
                        <a:solidFill>
                          <a:schemeClr val="tx1"/>
                        </a:solidFill>
                        <a:effectLst/>
                        <a:latin typeface="+mn-ea"/>
                        <a:ea typeface="+mn-ea"/>
                        <a:cs typeface="Arial" pitchFamily="34" charset="0"/>
                        <a:sym typeface="Arial" pitchFamily="34" charset="0"/>
                      </a:endParaRPr>
                    </a:p>
                  </a:txBody>
                  <a:tcPr marL="121920" marR="12192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spcBef>
                          <a:spcPct val="20000"/>
                        </a:spcBef>
                        <a:spcAft>
                          <a:spcPct val="0"/>
                        </a:spcAft>
                        <a:buClr>
                          <a:schemeClr val="hlink"/>
                        </a:buClr>
                        <a:buSzTx/>
                        <a:buFont typeface="Wingdings" pitchFamily="2" charset="2"/>
                        <a:buNone/>
                      </a:pPr>
                      <a:r>
                        <a:rPr kumimoji="0" lang="zh-CN" altLang="en-US" sz="2800" b="0" i="0" u="none" strike="noStrike" cap="none" normalizeH="0" baseline="0" dirty="0" smtClean="0">
                          <a:ln>
                            <a:noFill/>
                          </a:ln>
                          <a:solidFill>
                            <a:schemeClr val="tx1"/>
                          </a:solidFill>
                          <a:effectLst/>
                          <a:latin typeface="+mn-ea"/>
                          <a:ea typeface="+mn-ea"/>
                          <a:cs typeface="Arial" pitchFamily="34" charset="0"/>
                          <a:sym typeface="Arial" pitchFamily="34" charset="0"/>
                        </a:rPr>
                        <a:t>课程名</a:t>
                      </a:r>
                      <a:endParaRPr kumimoji="0" lang="zh-CN" altLang="en-US" sz="2800" b="0" i="0" u="none" strike="noStrike" cap="none" normalizeH="0" baseline="0" dirty="0" smtClean="0">
                        <a:ln>
                          <a:noFill/>
                        </a:ln>
                        <a:solidFill>
                          <a:schemeClr val="tx1"/>
                        </a:solidFill>
                        <a:effectLst/>
                        <a:latin typeface="+mn-ea"/>
                        <a:ea typeface="+mn-ea"/>
                        <a:cs typeface="Arial" pitchFamily="34" charset="0"/>
                        <a:sym typeface="Arial" pitchFamily="34" charset="0"/>
                      </a:endParaRPr>
                    </a:p>
                    <a:p>
                      <a:pPr marL="0" marR="0" lvl="0" indent="0" algn="ctr" defTabSz="0" rtl="0" eaLnBrk="1" fontAlgn="base" latinLnBrk="0" hangingPunct="1">
                        <a:spcBef>
                          <a:spcPct val="20000"/>
                        </a:spcBef>
                        <a:spcAft>
                          <a:spcPct val="0"/>
                        </a:spcAft>
                        <a:buClr>
                          <a:schemeClr val="hlink"/>
                        </a:buClr>
                        <a:buSzTx/>
                        <a:buFont typeface="Wingdings" pitchFamily="2" charset="2"/>
                        <a:buNone/>
                      </a:pPr>
                      <a:r>
                        <a:rPr kumimoji="0" lang="en-US" sz="2800" b="0" i="0" u="none" strike="noStrike" cap="none" normalizeH="0" baseline="0" dirty="0" err="1" smtClean="0">
                          <a:ln>
                            <a:noFill/>
                          </a:ln>
                          <a:solidFill>
                            <a:schemeClr val="tx1"/>
                          </a:solidFill>
                          <a:effectLst/>
                          <a:latin typeface="+mn-ea"/>
                          <a:ea typeface="+mn-ea"/>
                          <a:cs typeface="Arial" pitchFamily="34" charset="0"/>
                          <a:sym typeface="Arial" pitchFamily="34" charset="0"/>
                        </a:rPr>
                        <a:t>Cname</a:t>
                      </a:r>
                      <a:endParaRPr kumimoji="0" lang="zh-CN" altLang="en-US" sz="2800" b="0" i="0" u="none" strike="noStrike" cap="none" normalizeH="0" baseline="0" dirty="0" smtClean="0">
                        <a:ln>
                          <a:noFill/>
                        </a:ln>
                        <a:solidFill>
                          <a:schemeClr val="tx1"/>
                        </a:solidFill>
                        <a:effectLst/>
                        <a:latin typeface="+mn-ea"/>
                        <a:ea typeface="+mn-ea"/>
                        <a:cs typeface="Arial" pitchFamily="34" charset="0"/>
                        <a:sym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spcBef>
                          <a:spcPct val="20000"/>
                        </a:spcBef>
                        <a:spcAft>
                          <a:spcPct val="0"/>
                        </a:spcAft>
                        <a:buClr>
                          <a:schemeClr val="hlink"/>
                        </a:buClr>
                        <a:buSzTx/>
                        <a:buFont typeface="Wingdings" pitchFamily="2" charset="2"/>
                        <a:buNone/>
                      </a:pPr>
                      <a:r>
                        <a:rPr kumimoji="0" lang="zh-CN" altLang="en-US" sz="2800" b="0" i="0" u="none" strike="noStrike" cap="none" normalizeH="0" baseline="0" dirty="0" smtClean="0">
                          <a:ln>
                            <a:noFill/>
                          </a:ln>
                          <a:solidFill>
                            <a:schemeClr val="tx1"/>
                          </a:solidFill>
                          <a:effectLst/>
                          <a:latin typeface="+mn-ea"/>
                          <a:ea typeface="+mn-ea"/>
                          <a:cs typeface="Arial" pitchFamily="34" charset="0"/>
                          <a:sym typeface="Arial" pitchFamily="34" charset="0"/>
                        </a:rPr>
                        <a:t>先行课</a:t>
                      </a:r>
                      <a:endParaRPr kumimoji="0" lang="zh-CN" altLang="en-US" sz="2800" b="0" i="0" u="none" strike="noStrike" cap="none" normalizeH="0" baseline="0" dirty="0" smtClean="0">
                        <a:ln>
                          <a:noFill/>
                        </a:ln>
                        <a:solidFill>
                          <a:schemeClr val="tx1"/>
                        </a:solidFill>
                        <a:effectLst/>
                        <a:latin typeface="+mn-ea"/>
                        <a:ea typeface="+mn-ea"/>
                        <a:cs typeface="Arial" pitchFamily="34" charset="0"/>
                        <a:sym typeface="Arial" pitchFamily="34" charset="0"/>
                      </a:endParaRPr>
                    </a:p>
                    <a:p>
                      <a:pPr marL="0" marR="0" lvl="0" indent="0" algn="ctr" defTabSz="0" rtl="0" eaLnBrk="1" fontAlgn="base" latinLnBrk="0" hangingPunct="1">
                        <a:spcBef>
                          <a:spcPct val="20000"/>
                        </a:spcBef>
                        <a:spcAft>
                          <a:spcPct val="0"/>
                        </a:spcAft>
                        <a:buClr>
                          <a:schemeClr val="hlink"/>
                        </a:buClr>
                        <a:buSzTx/>
                        <a:buFont typeface="Wingdings" pitchFamily="2" charset="2"/>
                        <a:buNone/>
                      </a:pPr>
                      <a:r>
                        <a:rPr kumimoji="0" lang="en-US" sz="2800" b="0" i="0" u="none" strike="noStrike" cap="none" normalizeH="0" baseline="0" dirty="0" err="1" smtClean="0">
                          <a:ln>
                            <a:noFill/>
                          </a:ln>
                          <a:solidFill>
                            <a:schemeClr val="tx1"/>
                          </a:solidFill>
                          <a:effectLst/>
                          <a:latin typeface="+mn-ea"/>
                          <a:ea typeface="+mn-ea"/>
                          <a:cs typeface="Arial" pitchFamily="34" charset="0"/>
                          <a:sym typeface="Arial" pitchFamily="34" charset="0"/>
                        </a:rPr>
                        <a:t>Cpno</a:t>
                      </a:r>
                      <a:endParaRPr kumimoji="0" lang="zh-CN" altLang="en-US" sz="2800" b="0" i="0" u="none" strike="noStrike" cap="none" normalizeH="0" baseline="0" dirty="0" smtClean="0">
                        <a:ln>
                          <a:noFill/>
                        </a:ln>
                        <a:solidFill>
                          <a:schemeClr val="tx1"/>
                        </a:solidFill>
                        <a:effectLst/>
                        <a:latin typeface="+mn-ea"/>
                        <a:ea typeface="+mn-ea"/>
                        <a:cs typeface="Arial" pitchFamily="34" charset="0"/>
                        <a:sym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spcBef>
                          <a:spcPct val="20000"/>
                        </a:spcBef>
                        <a:spcAft>
                          <a:spcPct val="0"/>
                        </a:spcAft>
                        <a:buClr>
                          <a:schemeClr val="hlink"/>
                        </a:buClr>
                        <a:buSzTx/>
                        <a:buFont typeface="Wingdings" pitchFamily="2" charset="2"/>
                        <a:buNone/>
                      </a:pPr>
                      <a:r>
                        <a:rPr kumimoji="0" lang="zh-CN" altLang="en-US" sz="2800" b="0" i="0" u="none" strike="noStrike" cap="none" normalizeH="0" baseline="0" dirty="0" smtClean="0">
                          <a:ln>
                            <a:noFill/>
                          </a:ln>
                          <a:solidFill>
                            <a:schemeClr val="tx1"/>
                          </a:solidFill>
                          <a:effectLst/>
                          <a:latin typeface="+mn-ea"/>
                          <a:ea typeface="+mn-ea"/>
                          <a:cs typeface="Arial" pitchFamily="34" charset="0"/>
                          <a:sym typeface="Arial" pitchFamily="34" charset="0"/>
                        </a:rPr>
                        <a:t>学分</a:t>
                      </a:r>
                      <a:endParaRPr kumimoji="0" lang="zh-CN" altLang="en-US" sz="2800" b="0" i="0" u="none" strike="noStrike" cap="none" normalizeH="0" baseline="0" dirty="0" smtClean="0">
                        <a:ln>
                          <a:noFill/>
                        </a:ln>
                        <a:solidFill>
                          <a:schemeClr val="tx1"/>
                        </a:solidFill>
                        <a:effectLst/>
                        <a:latin typeface="+mn-ea"/>
                        <a:ea typeface="+mn-ea"/>
                        <a:cs typeface="Arial" pitchFamily="34" charset="0"/>
                        <a:sym typeface="Arial" pitchFamily="34" charset="0"/>
                      </a:endParaRPr>
                    </a:p>
                    <a:p>
                      <a:pPr marL="0" marR="0" lvl="0" indent="0" algn="ctr" defTabSz="0" rtl="0" eaLnBrk="1" fontAlgn="base" latinLnBrk="0" hangingPunct="1">
                        <a:spcBef>
                          <a:spcPct val="20000"/>
                        </a:spcBef>
                        <a:spcAft>
                          <a:spcPct val="0"/>
                        </a:spcAft>
                        <a:buClr>
                          <a:schemeClr val="hlink"/>
                        </a:buClr>
                        <a:buSzTx/>
                        <a:buFont typeface="Wingdings" pitchFamily="2" charset="2"/>
                        <a:buNone/>
                      </a:pPr>
                      <a:r>
                        <a:rPr kumimoji="0" lang="en-US" sz="2800" b="0" i="0" u="none" strike="noStrike" cap="none" normalizeH="0" baseline="0" dirty="0" err="1" smtClean="0">
                          <a:ln>
                            <a:noFill/>
                          </a:ln>
                          <a:solidFill>
                            <a:schemeClr val="tx1"/>
                          </a:solidFill>
                          <a:effectLst/>
                          <a:latin typeface="+mn-ea"/>
                          <a:ea typeface="+mn-ea"/>
                          <a:cs typeface="Arial" pitchFamily="34" charset="0"/>
                          <a:sym typeface="Arial" pitchFamily="34" charset="0"/>
                        </a:rPr>
                        <a:t>Ccredit</a:t>
                      </a:r>
                      <a:endParaRPr kumimoji="0" lang="zh-CN" altLang="en-US" sz="2800" b="0" i="0" u="none" strike="noStrike" cap="none" normalizeH="0" baseline="0" dirty="0" smtClean="0">
                        <a:ln>
                          <a:noFill/>
                        </a:ln>
                        <a:solidFill>
                          <a:schemeClr val="tx1"/>
                        </a:solidFill>
                        <a:effectLst/>
                        <a:latin typeface="+mn-ea"/>
                        <a:ea typeface="+mn-ea"/>
                        <a:cs typeface="Arial" pitchFamily="34" charset="0"/>
                        <a:sym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3145">
                <a:tc>
                  <a:txBody>
                    <a:bodyPr/>
                    <a:lstStyle/>
                    <a:p>
                      <a:pPr marL="0" marR="0" lvl="0" indent="0" algn="ctr" defTabSz="0" rtl="0" eaLnBrk="1" fontAlgn="base" latinLnBrk="0" hangingPunct="1">
                        <a:spcBef>
                          <a:spcPct val="20000"/>
                        </a:spcBef>
                        <a:spcAft>
                          <a:spcPct val="0"/>
                        </a:spcAft>
                        <a:buClr>
                          <a:schemeClr val="hlink"/>
                        </a:buClr>
                        <a:buSzTx/>
                        <a:buFont typeface="Wingdings" pitchFamily="2" charset="2"/>
                        <a:buNone/>
                      </a:pPr>
                      <a:r>
                        <a:rPr kumimoji="0" lang="en-US" sz="2800" b="0" i="0" u="none" strike="noStrike" cap="none" normalizeH="0" baseline="0" dirty="0" smtClean="0">
                          <a:ln>
                            <a:noFill/>
                          </a:ln>
                          <a:solidFill>
                            <a:schemeClr val="tx1"/>
                          </a:solidFill>
                          <a:effectLst/>
                          <a:latin typeface="+mn-ea"/>
                          <a:ea typeface="+mn-ea"/>
                          <a:cs typeface="Arial" pitchFamily="34" charset="0"/>
                          <a:sym typeface="Arial" pitchFamily="34" charset="0"/>
                        </a:rPr>
                        <a:t>1</a:t>
                      </a:r>
                      <a:endParaRPr kumimoji="0" lang="zh-CN" altLang="en-US" sz="2800" b="0" i="0" u="none" strike="noStrike" cap="none" normalizeH="0" baseline="0" dirty="0" smtClean="0">
                        <a:ln>
                          <a:noFill/>
                        </a:ln>
                        <a:solidFill>
                          <a:schemeClr val="tx1"/>
                        </a:solidFill>
                        <a:effectLst/>
                        <a:latin typeface="+mn-ea"/>
                        <a:ea typeface="+mn-ea"/>
                        <a:cs typeface="Arial" pitchFamily="34" charset="0"/>
                        <a:sym typeface="Arial" pitchFamily="34" charset="0"/>
                      </a:endParaRPr>
                    </a:p>
                    <a:p>
                      <a:pPr marL="0" marR="0" lvl="0" indent="0" algn="ctr" defTabSz="0" rtl="0" eaLnBrk="1" fontAlgn="base" latinLnBrk="0" hangingPunct="1">
                        <a:spcBef>
                          <a:spcPct val="20000"/>
                        </a:spcBef>
                        <a:spcAft>
                          <a:spcPct val="0"/>
                        </a:spcAft>
                        <a:buClr>
                          <a:schemeClr val="hlink"/>
                        </a:buClr>
                        <a:buSzTx/>
                        <a:buFont typeface="Wingdings" pitchFamily="2" charset="2"/>
                        <a:buNone/>
                      </a:pPr>
                      <a:r>
                        <a:rPr kumimoji="0" lang="en-US" sz="2800" b="0" i="0" u="none" strike="noStrike" cap="none" normalizeH="0" baseline="0" dirty="0" smtClean="0">
                          <a:ln>
                            <a:noFill/>
                          </a:ln>
                          <a:solidFill>
                            <a:schemeClr val="tx1"/>
                          </a:solidFill>
                          <a:effectLst/>
                          <a:latin typeface="+mn-ea"/>
                          <a:ea typeface="+mn-ea"/>
                          <a:cs typeface="Arial" pitchFamily="34" charset="0"/>
                          <a:sym typeface="Arial" pitchFamily="34" charset="0"/>
                        </a:rPr>
                        <a:t>2</a:t>
                      </a:r>
                      <a:endParaRPr kumimoji="0" lang="zh-CN" altLang="en-US" sz="2800" b="0" i="0" u="none" strike="noStrike" cap="none" normalizeH="0" baseline="0" dirty="0" smtClean="0">
                        <a:ln>
                          <a:noFill/>
                        </a:ln>
                        <a:solidFill>
                          <a:schemeClr val="tx1"/>
                        </a:solidFill>
                        <a:effectLst/>
                        <a:latin typeface="+mn-ea"/>
                        <a:ea typeface="+mn-ea"/>
                        <a:cs typeface="Arial" pitchFamily="34" charset="0"/>
                        <a:sym typeface="Arial" pitchFamily="34" charset="0"/>
                      </a:endParaRPr>
                    </a:p>
                    <a:p>
                      <a:pPr marL="0" marR="0" lvl="0" indent="0" algn="ctr" defTabSz="0" rtl="0" eaLnBrk="1" fontAlgn="base" latinLnBrk="0" hangingPunct="1">
                        <a:spcBef>
                          <a:spcPct val="20000"/>
                        </a:spcBef>
                        <a:spcAft>
                          <a:spcPct val="0"/>
                        </a:spcAft>
                        <a:buClr>
                          <a:schemeClr val="hlink"/>
                        </a:buClr>
                        <a:buSzTx/>
                        <a:buFont typeface="Wingdings" pitchFamily="2" charset="2"/>
                        <a:buNone/>
                      </a:pPr>
                      <a:r>
                        <a:rPr kumimoji="0" lang="en-US" sz="2800" b="0" i="0" u="none" strike="noStrike" cap="none" normalizeH="0" baseline="0" dirty="0" smtClean="0">
                          <a:ln>
                            <a:noFill/>
                          </a:ln>
                          <a:solidFill>
                            <a:schemeClr val="tx1"/>
                          </a:solidFill>
                          <a:effectLst/>
                          <a:latin typeface="+mn-ea"/>
                          <a:ea typeface="+mn-ea"/>
                          <a:cs typeface="Arial" pitchFamily="34" charset="0"/>
                          <a:sym typeface="Arial" pitchFamily="34" charset="0"/>
                        </a:rPr>
                        <a:t>3</a:t>
                      </a:r>
                      <a:endParaRPr kumimoji="0" lang="zh-CN" altLang="en-US" sz="2800" b="0" i="0" u="none" strike="noStrike" cap="none" normalizeH="0" baseline="0" dirty="0" smtClean="0">
                        <a:ln>
                          <a:noFill/>
                        </a:ln>
                        <a:solidFill>
                          <a:schemeClr val="tx1"/>
                        </a:solidFill>
                        <a:effectLst/>
                        <a:latin typeface="+mn-ea"/>
                        <a:ea typeface="+mn-ea"/>
                        <a:cs typeface="Arial" pitchFamily="34" charset="0"/>
                        <a:sym typeface="Arial" pitchFamily="34" charset="0"/>
                      </a:endParaRPr>
                    </a:p>
                    <a:p>
                      <a:pPr marL="0" marR="0" lvl="0" indent="0" algn="ctr" defTabSz="0" rtl="0" eaLnBrk="1" fontAlgn="base" latinLnBrk="0" hangingPunct="1">
                        <a:spcBef>
                          <a:spcPct val="20000"/>
                        </a:spcBef>
                        <a:spcAft>
                          <a:spcPct val="0"/>
                        </a:spcAft>
                        <a:buClr>
                          <a:schemeClr val="hlink"/>
                        </a:buClr>
                        <a:buSzTx/>
                        <a:buFont typeface="Wingdings" pitchFamily="2" charset="2"/>
                        <a:buNone/>
                      </a:pPr>
                      <a:r>
                        <a:rPr kumimoji="0" lang="en-US" sz="2800" b="0" i="0" u="none" strike="noStrike" cap="none" normalizeH="0" baseline="0" dirty="0" smtClean="0">
                          <a:ln>
                            <a:noFill/>
                          </a:ln>
                          <a:solidFill>
                            <a:schemeClr val="tx1"/>
                          </a:solidFill>
                          <a:effectLst/>
                          <a:latin typeface="+mn-ea"/>
                          <a:ea typeface="+mn-ea"/>
                          <a:cs typeface="Arial" pitchFamily="34" charset="0"/>
                          <a:sym typeface="Arial" pitchFamily="34" charset="0"/>
                        </a:rPr>
                        <a:t>4</a:t>
                      </a:r>
                      <a:endParaRPr kumimoji="0" lang="zh-CN" altLang="en-US" sz="2800" b="0" i="0" u="none" strike="noStrike" cap="none" normalizeH="0" baseline="0" dirty="0" smtClean="0">
                        <a:ln>
                          <a:noFill/>
                        </a:ln>
                        <a:solidFill>
                          <a:schemeClr val="tx1"/>
                        </a:solidFill>
                        <a:effectLst/>
                        <a:latin typeface="+mn-ea"/>
                        <a:ea typeface="+mn-ea"/>
                        <a:cs typeface="Arial" pitchFamily="34" charset="0"/>
                        <a:sym typeface="Arial" pitchFamily="34" charset="0"/>
                      </a:endParaRPr>
                    </a:p>
                    <a:p>
                      <a:pPr marL="0" marR="0" lvl="0" indent="0" algn="ctr" defTabSz="0" rtl="0" eaLnBrk="1" fontAlgn="base" latinLnBrk="0" hangingPunct="1">
                        <a:spcBef>
                          <a:spcPct val="20000"/>
                        </a:spcBef>
                        <a:spcAft>
                          <a:spcPct val="0"/>
                        </a:spcAft>
                        <a:buClr>
                          <a:schemeClr val="hlink"/>
                        </a:buClr>
                        <a:buSzTx/>
                        <a:buFont typeface="Wingdings" pitchFamily="2" charset="2"/>
                        <a:buNone/>
                      </a:pPr>
                      <a:r>
                        <a:rPr kumimoji="0" lang="en-US" sz="2800" b="0" i="0" u="none" strike="noStrike" cap="none" normalizeH="0" baseline="0" dirty="0" smtClean="0">
                          <a:ln>
                            <a:noFill/>
                          </a:ln>
                          <a:solidFill>
                            <a:schemeClr val="tx1"/>
                          </a:solidFill>
                          <a:effectLst/>
                          <a:latin typeface="+mn-ea"/>
                          <a:ea typeface="+mn-ea"/>
                          <a:cs typeface="Arial" pitchFamily="34" charset="0"/>
                          <a:sym typeface="Arial" pitchFamily="34" charset="0"/>
                        </a:rPr>
                        <a:t>5</a:t>
                      </a:r>
                      <a:endParaRPr kumimoji="0" lang="zh-CN" altLang="en-US" sz="2800" b="0" i="0" u="none" strike="noStrike" cap="none" normalizeH="0" baseline="0" dirty="0" smtClean="0">
                        <a:ln>
                          <a:noFill/>
                        </a:ln>
                        <a:solidFill>
                          <a:schemeClr val="tx1"/>
                        </a:solidFill>
                        <a:effectLst/>
                        <a:latin typeface="+mn-ea"/>
                        <a:ea typeface="+mn-ea"/>
                        <a:cs typeface="Arial" pitchFamily="34" charset="0"/>
                        <a:sym typeface="Arial" pitchFamily="34" charset="0"/>
                      </a:endParaRPr>
                    </a:p>
                    <a:p>
                      <a:pPr marL="0" marR="0" lvl="0" indent="0" algn="ctr" defTabSz="0" rtl="0" eaLnBrk="1" fontAlgn="base" latinLnBrk="0" hangingPunct="1">
                        <a:spcBef>
                          <a:spcPct val="20000"/>
                        </a:spcBef>
                        <a:spcAft>
                          <a:spcPct val="0"/>
                        </a:spcAft>
                        <a:buClr>
                          <a:schemeClr val="hlink"/>
                        </a:buClr>
                        <a:buSzTx/>
                        <a:buFont typeface="Wingdings" pitchFamily="2" charset="2"/>
                        <a:buNone/>
                      </a:pPr>
                      <a:r>
                        <a:rPr kumimoji="0" lang="en-US" sz="2800" b="0" i="0" u="none" strike="noStrike" cap="none" normalizeH="0" baseline="0" dirty="0" smtClean="0">
                          <a:ln>
                            <a:noFill/>
                          </a:ln>
                          <a:solidFill>
                            <a:schemeClr val="tx1"/>
                          </a:solidFill>
                          <a:effectLst/>
                          <a:latin typeface="+mn-ea"/>
                          <a:ea typeface="+mn-ea"/>
                          <a:cs typeface="Arial" pitchFamily="34" charset="0"/>
                          <a:sym typeface="Arial" pitchFamily="34" charset="0"/>
                        </a:rPr>
                        <a:t>6</a:t>
                      </a:r>
                      <a:endParaRPr kumimoji="0" lang="zh-CN" altLang="en-US" sz="2800" b="0" i="0" u="none" strike="noStrike" cap="none" normalizeH="0" baseline="0" dirty="0" smtClean="0">
                        <a:ln>
                          <a:noFill/>
                        </a:ln>
                        <a:solidFill>
                          <a:schemeClr val="tx1"/>
                        </a:solidFill>
                        <a:effectLst/>
                        <a:latin typeface="+mn-ea"/>
                        <a:ea typeface="+mn-ea"/>
                        <a:cs typeface="Arial" pitchFamily="34" charset="0"/>
                        <a:sym typeface="Arial" pitchFamily="34" charset="0"/>
                      </a:endParaRPr>
                    </a:p>
                    <a:p>
                      <a:pPr marL="0" marR="0" lvl="0" indent="0" algn="ctr" defTabSz="0" rtl="0" eaLnBrk="1" fontAlgn="base" latinLnBrk="0" hangingPunct="1">
                        <a:spcBef>
                          <a:spcPct val="20000"/>
                        </a:spcBef>
                        <a:spcAft>
                          <a:spcPct val="0"/>
                        </a:spcAft>
                        <a:buClr>
                          <a:schemeClr val="hlink"/>
                        </a:buClr>
                        <a:buSzTx/>
                        <a:buFont typeface="Wingdings" pitchFamily="2" charset="2"/>
                        <a:buNone/>
                      </a:pPr>
                      <a:r>
                        <a:rPr kumimoji="0" lang="en-US" sz="2800" b="0" i="0" u="none" strike="noStrike" cap="none" normalizeH="0" baseline="0" dirty="0" smtClean="0">
                          <a:ln>
                            <a:noFill/>
                          </a:ln>
                          <a:solidFill>
                            <a:schemeClr val="tx1"/>
                          </a:solidFill>
                          <a:effectLst/>
                          <a:latin typeface="+mn-ea"/>
                          <a:ea typeface="+mn-ea"/>
                          <a:cs typeface="Arial" pitchFamily="34" charset="0"/>
                          <a:sym typeface="Arial" pitchFamily="34" charset="0"/>
                        </a:rPr>
                        <a:t>7</a:t>
                      </a:r>
                      <a:endParaRPr kumimoji="0" lang="zh-CN" altLang="en-US" sz="2800" b="0" i="0" u="none" strike="noStrike" cap="none" normalizeH="0" baseline="0" dirty="0" smtClean="0">
                        <a:ln>
                          <a:noFill/>
                        </a:ln>
                        <a:solidFill>
                          <a:schemeClr val="tx1"/>
                        </a:solidFill>
                        <a:effectLst/>
                        <a:latin typeface="+mn-ea"/>
                        <a:ea typeface="+mn-ea"/>
                        <a:cs typeface="Arial" pitchFamily="34" charset="0"/>
                        <a:sym typeface="Arial" pitchFamily="34" charset="0"/>
                      </a:endParaRPr>
                    </a:p>
                  </a:txBody>
                  <a:tcPr marL="121920" marR="12192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spcBef>
                          <a:spcPct val="20000"/>
                        </a:spcBef>
                        <a:spcAft>
                          <a:spcPct val="0"/>
                        </a:spcAft>
                        <a:buClr>
                          <a:schemeClr val="hlink"/>
                        </a:buClr>
                        <a:buSzTx/>
                        <a:buFont typeface="Wingdings" pitchFamily="2" charset="2"/>
                        <a:buNone/>
                      </a:pPr>
                      <a:r>
                        <a:rPr kumimoji="0" lang="zh-CN" altLang="en-US" sz="2800" b="0" i="0" u="none" strike="noStrike" cap="none" normalizeH="0" baseline="0" dirty="0" smtClean="0">
                          <a:ln>
                            <a:noFill/>
                          </a:ln>
                          <a:solidFill>
                            <a:schemeClr val="tx1"/>
                          </a:solidFill>
                          <a:effectLst/>
                          <a:latin typeface="+mn-ea"/>
                          <a:ea typeface="+mn-ea"/>
                          <a:cs typeface="Arial" pitchFamily="34" charset="0"/>
                          <a:sym typeface="Arial" pitchFamily="34" charset="0"/>
                        </a:rPr>
                        <a:t>数据库</a:t>
                      </a:r>
                      <a:endParaRPr kumimoji="0" lang="zh-CN" altLang="en-US" sz="2800" b="0" i="0" u="none" strike="noStrike" cap="none" normalizeH="0" baseline="0" dirty="0" smtClean="0">
                        <a:ln>
                          <a:noFill/>
                        </a:ln>
                        <a:solidFill>
                          <a:schemeClr val="tx1"/>
                        </a:solidFill>
                        <a:effectLst/>
                        <a:latin typeface="+mn-ea"/>
                        <a:ea typeface="+mn-ea"/>
                        <a:cs typeface="Arial" pitchFamily="34" charset="0"/>
                        <a:sym typeface="Arial" pitchFamily="34" charset="0"/>
                      </a:endParaRPr>
                    </a:p>
                    <a:p>
                      <a:pPr marL="0" marR="0" lvl="0" indent="0" algn="ctr" defTabSz="0" rtl="0" eaLnBrk="1" fontAlgn="base" latinLnBrk="0" hangingPunct="1">
                        <a:spcBef>
                          <a:spcPct val="20000"/>
                        </a:spcBef>
                        <a:spcAft>
                          <a:spcPct val="0"/>
                        </a:spcAft>
                        <a:buClr>
                          <a:schemeClr val="hlink"/>
                        </a:buClr>
                        <a:buSzTx/>
                        <a:buFont typeface="Wingdings" pitchFamily="2" charset="2"/>
                        <a:buNone/>
                      </a:pPr>
                      <a:r>
                        <a:rPr kumimoji="0" lang="zh-CN" altLang="en-US" sz="2800" b="0" i="0" u="none" strike="noStrike" cap="none" normalizeH="0" baseline="0" dirty="0" smtClean="0">
                          <a:ln>
                            <a:noFill/>
                          </a:ln>
                          <a:solidFill>
                            <a:schemeClr val="tx1"/>
                          </a:solidFill>
                          <a:effectLst/>
                          <a:latin typeface="+mn-ea"/>
                          <a:ea typeface="+mn-ea"/>
                          <a:cs typeface="Arial" pitchFamily="34" charset="0"/>
                          <a:sym typeface="Arial" pitchFamily="34" charset="0"/>
                        </a:rPr>
                        <a:t>数学</a:t>
                      </a:r>
                      <a:endParaRPr kumimoji="0" lang="zh-CN" altLang="en-US" sz="2800" b="0" i="0" u="none" strike="noStrike" cap="none" normalizeH="0" baseline="0" dirty="0" smtClean="0">
                        <a:ln>
                          <a:noFill/>
                        </a:ln>
                        <a:solidFill>
                          <a:schemeClr val="tx1"/>
                        </a:solidFill>
                        <a:effectLst/>
                        <a:latin typeface="+mn-ea"/>
                        <a:ea typeface="+mn-ea"/>
                        <a:cs typeface="Arial" pitchFamily="34" charset="0"/>
                        <a:sym typeface="Arial" pitchFamily="34" charset="0"/>
                      </a:endParaRPr>
                    </a:p>
                    <a:p>
                      <a:pPr marL="0" marR="0" lvl="0" indent="0" algn="ctr" defTabSz="0" rtl="0" eaLnBrk="1" fontAlgn="base" latinLnBrk="0" hangingPunct="1">
                        <a:spcBef>
                          <a:spcPct val="20000"/>
                        </a:spcBef>
                        <a:spcAft>
                          <a:spcPct val="0"/>
                        </a:spcAft>
                        <a:buClr>
                          <a:schemeClr val="hlink"/>
                        </a:buClr>
                        <a:buSzTx/>
                        <a:buFont typeface="Wingdings" pitchFamily="2" charset="2"/>
                        <a:buNone/>
                      </a:pPr>
                      <a:r>
                        <a:rPr kumimoji="0" lang="zh-CN" altLang="en-US" sz="2800" b="0" i="0" u="none" strike="noStrike" cap="none" normalizeH="0" baseline="0" dirty="0" smtClean="0">
                          <a:ln>
                            <a:noFill/>
                          </a:ln>
                          <a:solidFill>
                            <a:schemeClr val="tx1"/>
                          </a:solidFill>
                          <a:effectLst/>
                          <a:latin typeface="+mn-ea"/>
                          <a:ea typeface="+mn-ea"/>
                          <a:cs typeface="Arial" pitchFamily="34" charset="0"/>
                          <a:sym typeface="Arial" pitchFamily="34" charset="0"/>
                        </a:rPr>
                        <a:t>信息系统</a:t>
                      </a:r>
                      <a:endParaRPr kumimoji="0" lang="zh-CN" altLang="en-US" sz="2800" b="0" i="0" u="none" strike="noStrike" cap="none" normalizeH="0" baseline="0" dirty="0" smtClean="0">
                        <a:ln>
                          <a:noFill/>
                        </a:ln>
                        <a:solidFill>
                          <a:schemeClr val="tx1"/>
                        </a:solidFill>
                        <a:effectLst/>
                        <a:latin typeface="+mn-ea"/>
                        <a:ea typeface="+mn-ea"/>
                        <a:cs typeface="Arial" pitchFamily="34" charset="0"/>
                        <a:sym typeface="Arial" pitchFamily="34" charset="0"/>
                      </a:endParaRPr>
                    </a:p>
                    <a:p>
                      <a:pPr marL="0" marR="0" lvl="0" indent="0" algn="ctr" defTabSz="0" rtl="0" eaLnBrk="1" fontAlgn="base" latinLnBrk="0" hangingPunct="1">
                        <a:spcBef>
                          <a:spcPct val="20000"/>
                        </a:spcBef>
                        <a:spcAft>
                          <a:spcPct val="0"/>
                        </a:spcAft>
                        <a:buClr>
                          <a:schemeClr val="hlink"/>
                        </a:buClr>
                        <a:buSzTx/>
                        <a:buFont typeface="Wingdings" pitchFamily="2" charset="2"/>
                        <a:buNone/>
                      </a:pPr>
                      <a:r>
                        <a:rPr kumimoji="0" lang="zh-CN" altLang="en-US" sz="2800" b="0" i="0" u="none" strike="noStrike" cap="none" normalizeH="0" baseline="0" dirty="0" smtClean="0">
                          <a:ln>
                            <a:noFill/>
                          </a:ln>
                          <a:solidFill>
                            <a:schemeClr val="tx1"/>
                          </a:solidFill>
                          <a:effectLst/>
                          <a:latin typeface="+mn-ea"/>
                          <a:ea typeface="+mn-ea"/>
                          <a:cs typeface="Arial" pitchFamily="34" charset="0"/>
                          <a:sym typeface="Arial" pitchFamily="34" charset="0"/>
                        </a:rPr>
                        <a:t>操作系统</a:t>
                      </a:r>
                      <a:endParaRPr kumimoji="0" lang="zh-CN" altLang="en-US" sz="2800" b="0" i="0" u="none" strike="noStrike" cap="none" normalizeH="0" baseline="0" dirty="0" smtClean="0">
                        <a:ln>
                          <a:noFill/>
                        </a:ln>
                        <a:solidFill>
                          <a:schemeClr val="tx1"/>
                        </a:solidFill>
                        <a:effectLst/>
                        <a:latin typeface="+mn-ea"/>
                        <a:ea typeface="+mn-ea"/>
                        <a:cs typeface="Arial" pitchFamily="34" charset="0"/>
                        <a:sym typeface="Arial" pitchFamily="34" charset="0"/>
                      </a:endParaRPr>
                    </a:p>
                    <a:p>
                      <a:pPr marL="0" marR="0" lvl="0" indent="0" algn="ctr" defTabSz="0" rtl="0" eaLnBrk="1" fontAlgn="base" latinLnBrk="0" hangingPunct="1">
                        <a:spcBef>
                          <a:spcPct val="20000"/>
                        </a:spcBef>
                        <a:spcAft>
                          <a:spcPct val="0"/>
                        </a:spcAft>
                        <a:buClr>
                          <a:schemeClr val="hlink"/>
                        </a:buClr>
                        <a:buSzTx/>
                        <a:buFont typeface="Wingdings" pitchFamily="2" charset="2"/>
                        <a:buNone/>
                      </a:pPr>
                      <a:r>
                        <a:rPr kumimoji="0" lang="zh-CN" altLang="en-US" sz="2800" b="0" i="0" u="none" strike="noStrike" cap="none" normalizeH="0" baseline="0" dirty="0" smtClean="0">
                          <a:ln>
                            <a:noFill/>
                          </a:ln>
                          <a:solidFill>
                            <a:schemeClr val="tx1"/>
                          </a:solidFill>
                          <a:effectLst/>
                          <a:latin typeface="+mn-ea"/>
                          <a:ea typeface="+mn-ea"/>
                          <a:cs typeface="Arial" pitchFamily="34" charset="0"/>
                          <a:sym typeface="Arial" pitchFamily="34" charset="0"/>
                        </a:rPr>
                        <a:t>数据结构</a:t>
                      </a:r>
                      <a:endParaRPr kumimoji="0" lang="zh-CN" altLang="en-US" sz="2800" b="0" i="0" u="none" strike="noStrike" cap="none" normalizeH="0" baseline="0" dirty="0" smtClean="0">
                        <a:ln>
                          <a:noFill/>
                        </a:ln>
                        <a:solidFill>
                          <a:schemeClr val="tx1"/>
                        </a:solidFill>
                        <a:effectLst/>
                        <a:latin typeface="+mn-ea"/>
                        <a:ea typeface="+mn-ea"/>
                        <a:cs typeface="Arial" pitchFamily="34" charset="0"/>
                        <a:sym typeface="Arial" pitchFamily="34" charset="0"/>
                      </a:endParaRPr>
                    </a:p>
                    <a:p>
                      <a:pPr marL="0" marR="0" lvl="0" indent="0" algn="ctr" defTabSz="0" rtl="0" eaLnBrk="1" fontAlgn="base" latinLnBrk="0" hangingPunct="1">
                        <a:spcBef>
                          <a:spcPct val="20000"/>
                        </a:spcBef>
                        <a:spcAft>
                          <a:spcPct val="0"/>
                        </a:spcAft>
                        <a:buClr>
                          <a:schemeClr val="hlink"/>
                        </a:buClr>
                        <a:buSzTx/>
                        <a:buFont typeface="Wingdings" pitchFamily="2" charset="2"/>
                        <a:buNone/>
                      </a:pPr>
                      <a:r>
                        <a:rPr kumimoji="0" lang="zh-CN" altLang="en-US" sz="2800" b="0" i="0" u="none" strike="noStrike" cap="none" normalizeH="0" baseline="0" dirty="0" smtClean="0">
                          <a:ln>
                            <a:noFill/>
                          </a:ln>
                          <a:solidFill>
                            <a:schemeClr val="tx1"/>
                          </a:solidFill>
                          <a:effectLst/>
                          <a:latin typeface="+mn-ea"/>
                          <a:ea typeface="+mn-ea"/>
                          <a:cs typeface="Arial" pitchFamily="34" charset="0"/>
                          <a:sym typeface="Arial" pitchFamily="34" charset="0"/>
                        </a:rPr>
                        <a:t>数据处理</a:t>
                      </a:r>
                      <a:endParaRPr kumimoji="0" lang="zh-CN" altLang="en-US" sz="2800" b="0" i="0" u="none" strike="noStrike" cap="none" normalizeH="0" baseline="0" dirty="0" smtClean="0">
                        <a:ln>
                          <a:noFill/>
                        </a:ln>
                        <a:solidFill>
                          <a:schemeClr val="tx1"/>
                        </a:solidFill>
                        <a:effectLst/>
                        <a:latin typeface="+mn-ea"/>
                        <a:ea typeface="+mn-ea"/>
                        <a:cs typeface="Arial" pitchFamily="34" charset="0"/>
                        <a:sym typeface="Arial" pitchFamily="34" charset="0"/>
                      </a:endParaRPr>
                    </a:p>
                    <a:p>
                      <a:pPr marL="0" marR="0" lvl="0" indent="0" algn="ctr" defTabSz="0" rtl="0" eaLnBrk="1" fontAlgn="base" latinLnBrk="0" hangingPunct="1">
                        <a:spcBef>
                          <a:spcPct val="20000"/>
                        </a:spcBef>
                        <a:spcAft>
                          <a:spcPct val="0"/>
                        </a:spcAft>
                        <a:buClr>
                          <a:schemeClr val="hlink"/>
                        </a:buClr>
                        <a:buSzTx/>
                        <a:buFont typeface="Wingdings" pitchFamily="2" charset="2"/>
                        <a:buNone/>
                      </a:pPr>
                      <a:r>
                        <a:rPr kumimoji="0" lang="en-US" sz="2800" b="0" i="0" u="none" strike="noStrike" cap="none" normalizeH="0" baseline="0" dirty="0" smtClean="0">
                          <a:ln>
                            <a:noFill/>
                          </a:ln>
                          <a:solidFill>
                            <a:schemeClr val="tx1"/>
                          </a:solidFill>
                          <a:effectLst/>
                          <a:latin typeface="+mn-ea"/>
                          <a:ea typeface="+mn-ea"/>
                          <a:cs typeface="Arial" pitchFamily="34" charset="0"/>
                          <a:sym typeface="Arial" pitchFamily="34" charset="0"/>
                        </a:rPr>
                        <a:t>PASCAL</a:t>
                      </a:r>
                      <a:r>
                        <a:rPr kumimoji="0" lang="zh-CN" altLang="en-US" sz="2800" b="0" i="0" u="none" strike="noStrike" cap="none" normalizeH="0" baseline="0" dirty="0" smtClean="0">
                          <a:ln>
                            <a:noFill/>
                          </a:ln>
                          <a:solidFill>
                            <a:schemeClr val="tx1"/>
                          </a:solidFill>
                          <a:effectLst/>
                          <a:latin typeface="+mn-ea"/>
                          <a:ea typeface="+mn-ea"/>
                          <a:cs typeface="Arial" pitchFamily="34" charset="0"/>
                          <a:sym typeface="Arial" pitchFamily="34" charset="0"/>
                        </a:rPr>
                        <a:t>语言</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spcBef>
                          <a:spcPct val="20000"/>
                        </a:spcBef>
                        <a:spcAft>
                          <a:spcPct val="0"/>
                        </a:spcAft>
                        <a:buClr>
                          <a:schemeClr val="hlink"/>
                        </a:buClr>
                        <a:buSzTx/>
                        <a:buFont typeface="Wingdings" pitchFamily="2" charset="2"/>
                        <a:buNone/>
                      </a:pPr>
                      <a:r>
                        <a:rPr kumimoji="0" lang="en-US" sz="2800" b="0" i="0" u="none" strike="noStrike" cap="none" normalizeH="0" baseline="0" dirty="0" smtClean="0">
                          <a:ln>
                            <a:noFill/>
                          </a:ln>
                          <a:solidFill>
                            <a:schemeClr val="tx1"/>
                          </a:solidFill>
                          <a:effectLst/>
                          <a:latin typeface="+mn-ea"/>
                          <a:ea typeface="+mn-ea"/>
                          <a:cs typeface="Arial" pitchFamily="34" charset="0"/>
                          <a:sym typeface="Arial" pitchFamily="34" charset="0"/>
                        </a:rPr>
                        <a:t>5</a:t>
                      </a:r>
                      <a:endParaRPr kumimoji="0" lang="zh-CN" altLang="en-US" sz="2800" b="0" i="0" u="none" strike="noStrike" cap="none" normalizeH="0" baseline="0" dirty="0" smtClean="0">
                        <a:ln>
                          <a:noFill/>
                        </a:ln>
                        <a:solidFill>
                          <a:schemeClr val="tx1"/>
                        </a:solidFill>
                        <a:effectLst/>
                        <a:latin typeface="+mn-ea"/>
                        <a:ea typeface="+mn-ea"/>
                        <a:cs typeface="Arial" pitchFamily="34" charset="0"/>
                        <a:sym typeface="Arial" pitchFamily="34" charset="0"/>
                      </a:endParaRPr>
                    </a:p>
                    <a:p>
                      <a:pPr marL="0" marR="0" lvl="0" indent="0" algn="ctr" defTabSz="0" rtl="0" eaLnBrk="1" fontAlgn="base" latinLnBrk="0" hangingPunct="1">
                        <a:spcBef>
                          <a:spcPct val="20000"/>
                        </a:spcBef>
                        <a:spcAft>
                          <a:spcPct val="0"/>
                        </a:spcAft>
                        <a:buClr>
                          <a:schemeClr val="hlink"/>
                        </a:buClr>
                        <a:buSzTx/>
                        <a:buFont typeface="Wingdings" pitchFamily="2" charset="2"/>
                        <a:buNone/>
                      </a:pPr>
                      <a:endParaRPr kumimoji="0" lang="zh-CN" altLang="en-US" sz="2800" b="0" i="0" u="none" strike="noStrike" cap="none" normalizeH="0" baseline="0" dirty="0" smtClean="0">
                        <a:ln>
                          <a:noFill/>
                        </a:ln>
                        <a:solidFill>
                          <a:schemeClr val="tx1"/>
                        </a:solidFill>
                        <a:effectLst/>
                        <a:latin typeface="+mn-ea"/>
                        <a:ea typeface="+mn-ea"/>
                        <a:cs typeface="Arial" pitchFamily="34" charset="0"/>
                        <a:sym typeface="Arial" pitchFamily="34" charset="0"/>
                      </a:endParaRPr>
                    </a:p>
                    <a:p>
                      <a:pPr marL="0" marR="0" lvl="0" indent="0" algn="ctr" defTabSz="0" rtl="0" eaLnBrk="1" fontAlgn="base" latinLnBrk="0" hangingPunct="1">
                        <a:spcBef>
                          <a:spcPct val="20000"/>
                        </a:spcBef>
                        <a:spcAft>
                          <a:spcPct val="0"/>
                        </a:spcAft>
                        <a:buClr>
                          <a:schemeClr val="hlink"/>
                        </a:buClr>
                        <a:buSzTx/>
                        <a:buFont typeface="Wingdings" pitchFamily="2" charset="2"/>
                        <a:buNone/>
                      </a:pPr>
                      <a:r>
                        <a:rPr kumimoji="0" lang="en-US" sz="2800" b="0" i="0" u="none" strike="noStrike" cap="none" normalizeH="0" baseline="0" dirty="0" smtClean="0">
                          <a:ln>
                            <a:noFill/>
                          </a:ln>
                          <a:solidFill>
                            <a:schemeClr val="tx1"/>
                          </a:solidFill>
                          <a:effectLst/>
                          <a:latin typeface="+mn-ea"/>
                          <a:ea typeface="+mn-ea"/>
                          <a:cs typeface="Arial" pitchFamily="34" charset="0"/>
                          <a:sym typeface="Arial" pitchFamily="34" charset="0"/>
                        </a:rPr>
                        <a:t>1</a:t>
                      </a:r>
                      <a:endParaRPr kumimoji="0" lang="zh-CN" altLang="en-US" sz="2800" b="0" i="0" u="none" strike="noStrike" cap="none" normalizeH="0" baseline="0" dirty="0" smtClean="0">
                        <a:ln>
                          <a:noFill/>
                        </a:ln>
                        <a:solidFill>
                          <a:schemeClr val="tx1"/>
                        </a:solidFill>
                        <a:effectLst/>
                        <a:latin typeface="+mn-ea"/>
                        <a:ea typeface="+mn-ea"/>
                        <a:cs typeface="Arial" pitchFamily="34" charset="0"/>
                        <a:sym typeface="Arial" pitchFamily="34" charset="0"/>
                      </a:endParaRPr>
                    </a:p>
                    <a:p>
                      <a:pPr marL="0" marR="0" lvl="0" indent="0" algn="ctr" defTabSz="0" rtl="0" eaLnBrk="1" fontAlgn="base" latinLnBrk="0" hangingPunct="1">
                        <a:spcBef>
                          <a:spcPct val="20000"/>
                        </a:spcBef>
                        <a:spcAft>
                          <a:spcPct val="0"/>
                        </a:spcAft>
                        <a:buClr>
                          <a:schemeClr val="hlink"/>
                        </a:buClr>
                        <a:buSzTx/>
                        <a:buFont typeface="Wingdings" pitchFamily="2" charset="2"/>
                        <a:buNone/>
                      </a:pPr>
                      <a:r>
                        <a:rPr kumimoji="0" lang="en-US" sz="2800" b="0" i="0" u="none" strike="noStrike" cap="none" normalizeH="0" baseline="0" dirty="0" smtClean="0">
                          <a:ln>
                            <a:noFill/>
                          </a:ln>
                          <a:solidFill>
                            <a:schemeClr val="tx1"/>
                          </a:solidFill>
                          <a:effectLst/>
                          <a:latin typeface="+mn-ea"/>
                          <a:ea typeface="+mn-ea"/>
                          <a:cs typeface="Arial" pitchFamily="34" charset="0"/>
                          <a:sym typeface="Arial" pitchFamily="34" charset="0"/>
                        </a:rPr>
                        <a:t>6</a:t>
                      </a:r>
                      <a:endParaRPr kumimoji="0" lang="zh-CN" altLang="en-US" sz="2800" b="0" i="0" u="none" strike="noStrike" cap="none" normalizeH="0" baseline="0" dirty="0" smtClean="0">
                        <a:ln>
                          <a:noFill/>
                        </a:ln>
                        <a:solidFill>
                          <a:schemeClr val="tx1"/>
                        </a:solidFill>
                        <a:effectLst/>
                        <a:latin typeface="+mn-ea"/>
                        <a:ea typeface="+mn-ea"/>
                        <a:cs typeface="Arial" pitchFamily="34" charset="0"/>
                        <a:sym typeface="Arial" pitchFamily="34" charset="0"/>
                      </a:endParaRPr>
                    </a:p>
                    <a:p>
                      <a:pPr marL="0" marR="0" lvl="0" indent="0" algn="ctr" defTabSz="0" rtl="0" eaLnBrk="1" fontAlgn="base" latinLnBrk="0" hangingPunct="1">
                        <a:spcBef>
                          <a:spcPct val="20000"/>
                        </a:spcBef>
                        <a:spcAft>
                          <a:spcPct val="0"/>
                        </a:spcAft>
                        <a:buClr>
                          <a:schemeClr val="hlink"/>
                        </a:buClr>
                        <a:buSzTx/>
                        <a:buFont typeface="Wingdings" pitchFamily="2" charset="2"/>
                        <a:buNone/>
                      </a:pPr>
                      <a:r>
                        <a:rPr kumimoji="0" lang="en-US" sz="2800" b="0" i="0" u="none" strike="noStrike" cap="none" normalizeH="0" baseline="0" dirty="0" smtClean="0">
                          <a:ln>
                            <a:noFill/>
                          </a:ln>
                          <a:solidFill>
                            <a:schemeClr val="tx1"/>
                          </a:solidFill>
                          <a:effectLst/>
                          <a:latin typeface="+mn-ea"/>
                          <a:ea typeface="+mn-ea"/>
                          <a:cs typeface="Arial" pitchFamily="34" charset="0"/>
                          <a:sym typeface="Arial" pitchFamily="34" charset="0"/>
                        </a:rPr>
                        <a:t>7</a:t>
                      </a:r>
                      <a:endParaRPr kumimoji="0" lang="zh-CN" altLang="en-US" sz="2800" b="0" i="0" u="none" strike="noStrike" cap="none" normalizeH="0" baseline="0" dirty="0" smtClean="0">
                        <a:ln>
                          <a:noFill/>
                        </a:ln>
                        <a:solidFill>
                          <a:schemeClr val="tx1"/>
                        </a:solidFill>
                        <a:effectLst/>
                        <a:latin typeface="+mn-ea"/>
                        <a:ea typeface="+mn-ea"/>
                        <a:cs typeface="Arial" pitchFamily="34" charset="0"/>
                        <a:sym typeface="Arial" pitchFamily="34" charset="0"/>
                      </a:endParaRPr>
                    </a:p>
                    <a:p>
                      <a:pPr marL="0" marR="0" lvl="0" indent="0" algn="ctr" defTabSz="0" rtl="0" eaLnBrk="1" fontAlgn="base" latinLnBrk="0" hangingPunct="1">
                        <a:spcBef>
                          <a:spcPct val="20000"/>
                        </a:spcBef>
                        <a:spcAft>
                          <a:spcPct val="0"/>
                        </a:spcAft>
                        <a:buClr>
                          <a:schemeClr val="hlink"/>
                        </a:buClr>
                        <a:buSzTx/>
                        <a:buFont typeface="Wingdings" pitchFamily="2" charset="2"/>
                        <a:buNone/>
                      </a:pPr>
                      <a:endParaRPr kumimoji="0" lang="zh-CN" altLang="en-US" sz="2800" b="0" i="0" u="none" strike="noStrike" cap="none" normalizeH="0" baseline="0" dirty="0" smtClean="0">
                        <a:ln>
                          <a:noFill/>
                        </a:ln>
                        <a:solidFill>
                          <a:schemeClr val="tx1"/>
                        </a:solidFill>
                        <a:effectLst/>
                        <a:latin typeface="+mn-ea"/>
                        <a:ea typeface="+mn-ea"/>
                        <a:cs typeface="Arial" pitchFamily="34" charset="0"/>
                        <a:sym typeface="Arial" pitchFamily="34" charset="0"/>
                      </a:endParaRPr>
                    </a:p>
                    <a:p>
                      <a:pPr marL="0" marR="0" lvl="0" indent="0" algn="ctr" defTabSz="0" rtl="0" eaLnBrk="1" fontAlgn="base" latinLnBrk="0" hangingPunct="1">
                        <a:spcBef>
                          <a:spcPct val="20000"/>
                        </a:spcBef>
                        <a:spcAft>
                          <a:spcPct val="0"/>
                        </a:spcAft>
                        <a:buClr>
                          <a:schemeClr val="hlink"/>
                        </a:buClr>
                        <a:buSzTx/>
                        <a:buFont typeface="Wingdings" pitchFamily="2" charset="2"/>
                        <a:buNone/>
                      </a:pPr>
                      <a:r>
                        <a:rPr kumimoji="0" lang="en-US" sz="2800" b="0" i="0" u="none" strike="noStrike" cap="none" normalizeH="0" baseline="0" dirty="0" smtClean="0">
                          <a:ln>
                            <a:noFill/>
                          </a:ln>
                          <a:solidFill>
                            <a:schemeClr val="tx1"/>
                          </a:solidFill>
                          <a:effectLst/>
                          <a:latin typeface="+mn-ea"/>
                          <a:ea typeface="+mn-ea"/>
                          <a:cs typeface="Arial" pitchFamily="34" charset="0"/>
                          <a:sym typeface="Arial" pitchFamily="34" charset="0"/>
                        </a:rPr>
                        <a:t>6</a:t>
                      </a:r>
                      <a:endParaRPr kumimoji="0" lang="zh-CN" altLang="en-US" sz="2800" b="0" i="0" u="none" strike="noStrike" cap="none" normalizeH="0" baseline="0" dirty="0" smtClean="0">
                        <a:ln>
                          <a:noFill/>
                        </a:ln>
                        <a:solidFill>
                          <a:schemeClr val="tx1"/>
                        </a:solidFill>
                        <a:effectLst/>
                        <a:latin typeface="+mn-ea"/>
                        <a:ea typeface="+mn-ea"/>
                        <a:cs typeface="Arial" pitchFamily="34" charset="0"/>
                        <a:sym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spcBef>
                          <a:spcPct val="20000"/>
                        </a:spcBef>
                        <a:spcAft>
                          <a:spcPct val="0"/>
                        </a:spcAft>
                        <a:buClr>
                          <a:schemeClr val="hlink"/>
                        </a:buClr>
                        <a:buSzTx/>
                        <a:buFont typeface="Wingdings" pitchFamily="2" charset="2"/>
                        <a:buNone/>
                      </a:pPr>
                      <a:r>
                        <a:rPr kumimoji="0" lang="en-US" sz="2800" b="0" i="0" u="none" strike="noStrike" cap="none" normalizeH="0" baseline="0" dirty="0" smtClean="0">
                          <a:ln>
                            <a:noFill/>
                          </a:ln>
                          <a:solidFill>
                            <a:schemeClr val="tx1"/>
                          </a:solidFill>
                          <a:effectLst/>
                          <a:latin typeface="+mn-ea"/>
                          <a:ea typeface="+mn-ea"/>
                          <a:cs typeface="Arial" pitchFamily="34" charset="0"/>
                          <a:sym typeface="Arial" pitchFamily="34" charset="0"/>
                        </a:rPr>
                        <a:t>4</a:t>
                      </a:r>
                      <a:endParaRPr kumimoji="0" lang="zh-CN" altLang="en-US" sz="2800" b="0" i="0" u="none" strike="noStrike" cap="none" normalizeH="0" baseline="0" dirty="0" smtClean="0">
                        <a:ln>
                          <a:noFill/>
                        </a:ln>
                        <a:solidFill>
                          <a:schemeClr val="tx1"/>
                        </a:solidFill>
                        <a:effectLst/>
                        <a:latin typeface="+mn-ea"/>
                        <a:ea typeface="+mn-ea"/>
                        <a:cs typeface="Arial" pitchFamily="34" charset="0"/>
                        <a:sym typeface="Arial" pitchFamily="34" charset="0"/>
                      </a:endParaRPr>
                    </a:p>
                    <a:p>
                      <a:pPr marL="0" marR="0" lvl="0" indent="0" algn="ctr" defTabSz="0" rtl="0" eaLnBrk="1" fontAlgn="base" latinLnBrk="0" hangingPunct="1">
                        <a:spcBef>
                          <a:spcPct val="20000"/>
                        </a:spcBef>
                        <a:spcAft>
                          <a:spcPct val="0"/>
                        </a:spcAft>
                        <a:buClr>
                          <a:schemeClr val="hlink"/>
                        </a:buClr>
                        <a:buSzTx/>
                        <a:buFont typeface="Wingdings" pitchFamily="2" charset="2"/>
                        <a:buNone/>
                      </a:pPr>
                      <a:r>
                        <a:rPr kumimoji="0" lang="en-US" sz="2800" b="0" i="0" u="none" strike="noStrike" cap="none" normalizeH="0" baseline="0" dirty="0" smtClean="0">
                          <a:ln>
                            <a:noFill/>
                          </a:ln>
                          <a:solidFill>
                            <a:schemeClr val="tx1"/>
                          </a:solidFill>
                          <a:effectLst/>
                          <a:latin typeface="+mn-ea"/>
                          <a:ea typeface="+mn-ea"/>
                          <a:cs typeface="Arial" pitchFamily="34" charset="0"/>
                          <a:sym typeface="Arial" pitchFamily="34" charset="0"/>
                        </a:rPr>
                        <a:t>2</a:t>
                      </a:r>
                      <a:endParaRPr kumimoji="0" lang="zh-CN" altLang="en-US" sz="2800" b="0" i="0" u="none" strike="noStrike" cap="none" normalizeH="0" baseline="0" dirty="0" smtClean="0">
                        <a:ln>
                          <a:noFill/>
                        </a:ln>
                        <a:solidFill>
                          <a:schemeClr val="tx1"/>
                        </a:solidFill>
                        <a:effectLst/>
                        <a:latin typeface="+mn-ea"/>
                        <a:ea typeface="+mn-ea"/>
                        <a:cs typeface="Arial" pitchFamily="34" charset="0"/>
                        <a:sym typeface="Arial" pitchFamily="34" charset="0"/>
                      </a:endParaRPr>
                    </a:p>
                    <a:p>
                      <a:pPr marL="0" marR="0" lvl="0" indent="0" algn="ctr" defTabSz="0" rtl="0" eaLnBrk="1" fontAlgn="base" latinLnBrk="0" hangingPunct="1">
                        <a:spcBef>
                          <a:spcPct val="20000"/>
                        </a:spcBef>
                        <a:spcAft>
                          <a:spcPct val="0"/>
                        </a:spcAft>
                        <a:buClr>
                          <a:schemeClr val="hlink"/>
                        </a:buClr>
                        <a:buSzTx/>
                        <a:buFont typeface="Wingdings" pitchFamily="2" charset="2"/>
                        <a:buNone/>
                      </a:pPr>
                      <a:r>
                        <a:rPr kumimoji="0" lang="en-US" sz="2800" b="0" i="0" u="none" strike="noStrike" cap="none" normalizeH="0" baseline="0" dirty="0" smtClean="0">
                          <a:ln>
                            <a:noFill/>
                          </a:ln>
                          <a:solidFill>
                            <a:schemeClr val="tx1"/>
                          </a:solidFill>
                          <a:effectLst/>
                          <a:latin typeface="+mn-ea"/>
                          <a:ea typeface="+mn-ea"/>
                          <a:cs typeface="Arial" pitchFamily="34" charset="0"/>
                          <a:sym typeface="Arial" pitchFamily="34" charset="0"/>
                        </a:rPr>
                        <a:t>4</a:t>
                      </a:r>
                      <a:endParaRPr kumimoji="0" lang="zh-CN" altLang="en-US" sz="2800" b="0" i="0" u="none" strike="noStrike" cap="none" normalizeH="0" baseline="0" dirty="0" smtClean="0">
                        <a:ln>
                          <a:noFill/>
                        </a:ln>
                        <a:solidFill>
                          <a:schemeClr val="tx1"/>
                        </a:solidFill>
                        <a:effectLst/>
                        <a:latin typeface="+mn-ea"/>
                        <a:ea typeface="+mn-ea"/>
                        <a:cs typeface="Arial" pitchFamily="34" charset="0"/>
                        <a:sym typeface="Arial" pitchFamily="34" charset="0"/>
                      </a:endParaRPr>
                    </a:p>
                    <a:p>
                      <a:pPr marL="0" marR="0" lvl="0" indent="0" algn="ctr" defTabSz="0" rtl="0" eaLnBrk="1" fontAlgn="base" latinLnBrk="0" hangingPunct="1">
                        <a:spcBef>
                          <a:spcPct val="20000"/>
                        </a:spcBef>
                        <a:spcAft>
                          <a:spcPct val="0"/>
                        </a:spcAft>
                        <a:buClr>
                          <a:schemeClr val="hlink"/>
                        </a:buClr>
                        <a:buSzTx/>
                        <a:buFont typeface="Wingdings" pitchFamily="2" charset="2"/>
                        <a:buNone/>
                      </a:pPr>
                      <a:r>
                        <a:rPr kumimoji="0" lang="en-US" sz="2800" b="0" i="0" u="none" strike="noStrike" cap="none" normalizeH="0" baseline="0" dirty="0" smtClean="0">
                          <a:ln>
                            <a:noFill/>
                          </a:ln>
                          <a:solidFill>
                            <a:schemeClr val="tx1"/>
                          </a:solidFill>
                          <a:effectLst/>
                          <a:latin typeface="+mn-ea"/>
                          <a:ea typeface="+mn-ea"/>
                          <a:cs typeface="Arial" pitchFamily="34" charset="0"/>
                          <a:sym typeface="Arial" pitchFamily="34" charset="0"/>
                        </a:rPr>
                        <a:t>3</a:t>
                      </a:r>
                      <a:endParaRPr kumimoji="0" lang="zh-CN" altLang="en-US" sz="2800" b="0" i="0" u="none" strike="noStrike" cap="none" normalizeH="0" baseline="0" dirty="0" smtClean="0">
                        <a:ln>
                          <a:noFill/>
                        </a:ln>
                        <a:solidFill>
                          <a:schemeClr val="tx1"/>
                        </a:solidFill>
                        <a:effectLst/>
                        <a:latin typeface="+mn-ea"/>
                        <a:ea typeface="+mn-ea"/>
                        <a:cs typeface="Arial" pitchFamily="34" charset="0"/>
                        <a:sym typeface="Arial" pitchFamily="34" charset="0"/>
                      </a:endParaRPr>
                    </a:p>
                    <a:p>
                      <a:pPr marL="0" marR="0" lvl="0" indent="0" algn="ctr" defTabSz="0" rtl="0" eaLnBrk="1" fontAlgn="base" latinLnBrk="0" hangingPunct="1">
                        <a:spcBef>
                          <a:spcPct val="20000"/>
                        </a:spcBef>
                        <a:spcAft>
                          <a:spcPct val="0"/>
                        </a:spcAft>
                        <a:buClr>
                          <a:schemeClr val="hlink"/>
                        </a:buClr>
                        <a:buSzTx/>
                        <a:buFont typeface="Wingdings" pitchFamily="2" charset="2"/>
                        <a:buNone/>
                      </a:pPr>
                      <a:r>
                        <a:rPr kumimoji="0" lang="en-US" sz="2800" b="0" i="0" u="none" strike="noStrike" cap="none" normalizeH="0" baseline="0" dirty="0" smtClean="0">
                          <a:ln>
                            <a:noFill/>
                          </a:ln>
                          <a:solidFill>
                            <a:schemeClr val="tx1"/>
                          </a:solidFill>
                          <a:effectLst/>
                          <a:latin typeface="+mn-ea"/>
                          <a:ea typeface="+mn-ea"/>
                          <a:cs typeface="Arial" pitchFamily="34" charset="0"/>
                          <a:sym typeface="Arial" pitchFamily="34" charset="0"/>
                        </a:rPr>
                        <a:t>4</a:t>
                      </a:r>
                      <a:endParaRPr kumimoji="0" lang="zh-CN" altLang="en-US" sz="2800" b="0" i="0" u="none" strike="noStrike" cap="none" normalizeH="0" baseline="0" dirty="0" smtClean="0">
                        <a:ln>
                          <a:noFill/>
                        </a:ln>
                        <a:solidFill>
                          <a:schemeClr val="tx1"/>
                        </a:solidFill>
                        <a:effectLst/>
                        <a:latin typeface="+mn-ea"/>
                        <a:ea typeface="+mn-ea"/>
                        <a:cs typeface="Arial" pitchFamily="34" charset="0"/>
                        <a:sym typeface="Arial" pitchFamily="34" charset="0"/>
                      </a:endParaRPr>
                    </a:p>
                    <a:p>
                      <a:pPr marL="0" marR="0" lvl="0" indent="0" algn="ctr" defTabSz="0" rtl="0" eaLnBrk="1" fontAlgn="base" latinLnBrk="0" hangingPunct="1">
                        <a:spcBef>
                          <a:spcPct val="20000"/>
                        </a:spcBef>
                        <a:spcAft>
                          <a:spcPct val="0"/>
                        </a:spcAft>
                        <a:buClr>
                          <a:schemeClr val="hlink"/>
                        </a:buClr>
                        <a:buSzTx/>
                        <a:buFont typeface="Wingdings" pitchFamily="2" charset="2"/>
                        <a:buNone/>
                      </a:pPr>
                      <a:r>
                        <a:rPr kumimoji="0" lang="en-US" sz="2800" b="0" i="0" u="none" strike="noStrike" cap="none" normalizeH="0" baseline="0" dirty="0" smtClean="0">
                          <a:ln>
                            <a:noFill/>
                          </a:ln>
                          <a:solidFill>
                            <a:schemeClr val="tx1"/>
                          </a:solidFill>
                          <a:effectLst/>
                          <a:latin typeface="+mn-ea"/>
                          <a:ea typeface="+mn-ea"/>
                          <a:cs typeface="Arial" pitchFamily="34" charset="0"/>
                          <a:sym typeface="Arial" pitchFamily="34" charset="0"/>
                        </a:rPr>
                        <a:t>2</a:t>
                      </a:r>
                      <a:endParaRPr kumimoji="0" lang="zh-CN" altLang="en-US" sz="2800" b="0" i="0" u="none" strike="noStrike" cap="none" normalizeH="0" baseline="0" dirty="0" smtClean="0">
                        <a:ln>
                          <a:noFill/>
                        </a:ln>
                        <a:solidFill>
                          <a:schemeClr val="tx1"/>
                        </a:solidFill>
                        <a:effectLst/>
                        <a:latin typeface="+mn-ea"/>
                        <a:ea typeface="+mn-ea"/>
                        <a:cs typeface="Arial" pitchFamily="34" charset="0"/>
                        <a:sym typeface="Arial" pitchFamily="34" charset="0"/>
                      </a:endParaRPr>
                    </a:p>
                    <a:p>
                      <a:pPr marL="0" marR="0" lvl="0" indent="0" algn="ctr" defTabSz="0" rtl="0" eaLnBrk="1" fontAlgn="base" latinLnBrk="0" hangingPunct="1">
                        <a:spcBef>
                          <a:spcPct val="20000"/>
                        </a:spcBef>
                        <a:spcAft>
                          <a:spcPct val="0"/>
                        </a:spcAft>
                        <a:buClr>
                          <a:schemeClr val="hlink"/>
                        </a:buClr>
                        <a:buSzTx/>
                        <a:buFont typeface="Wingdings" pitchFamily="2" charset="2"/>
                        <a:buNone/>
                      </a:pPr>
                      <a:r>
                        <a:rPr kumimoji="0" lang="en-US" sz="2800" b="0" i="0" u="none" strike="noStrike" cap="none" normalizeH="0" baseline="0" dirty="0" smtClean="0">
                          <a:ln>
                            <a:noFill/>
                          </a:ln>
                          <a:solidFill>
                            <a:schemeClr val="tx1"/>
                          </a:solidFill>
                          <a:effectLst/>
                          <a:latin typeface="+mn-ea"/>
                          <a:ea typeface="+mn-ea"/>
                          <a:cs typeface="Arial" pitchFamily="34" charset="0"/>
                          <a:sym typeface="Arial" pitchFamily="34" charset="0"/>
                        </a:rPr>
                        <a:t>4</a:t>
                      </a:r>
                      <a:endParaRPr kumimoji="0" lang="zh-CN" altLang="en-US" sz="2800" b="0" i="0" u="none" strike="noStrike" cap="none" normalizeH="0" baseline="0" dirty="0" smtClean="0">
                        <a:ln>
                          <a:noFill/>
                        </a:ln>
                        <a:solidFill>
                          <a:schemeClr val="tx1"/>
                        </a:solidFill>
                        <a:effectLst/>
                        <a:latin typeface="+mn-ea"/>
                        <a:ea typeface="+mn-ea"/>
                        <a:cs typeface="Arial" pitchFamily="34" charset="0"/>
                        <a:sym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916517" y="268289"/>
            <a:ext cx="7315200" cy="813751"/>
          </a:xfrm>
        </p:spPr>
        <p:txBody>
          <a:bodyPr>
            <a:noAutofit/>
          </a:bodyPr>
          <a:lstStyle/>
          <a:p>
            <a:pPr eaLnBrk="1" hangingPunct="1"/>
            <a:r>
              <a:rPr lang="en-US" altLang="zh-CN" dirty="0" smtClean="0">
                <a:latin typeface="+mn-ea"/>
                <a:ea typeface="+mn-ea"/>
              </a:rPr>
              <a:t>SC</a:t>
            </a:r>
            <a:r>
              <a:rPr lang="zh-CN" altLang="en-US" dirty="0" smtClean="0">
                <a:latin typeface="+mn-ea"/>
                <a:ea typeface="+mn-ea"/>
              </a:rPr>
              <a:t>表</a:t>
            </a:r>
          </a:p>
        </p:txBody>
      </p:sp>
      <p:graphicFrame>
        <p:nvGraphicFramePr>
          <p:cNvPr id="11267" name="Group 42"/>
          <p:cNvGraphicFramePr>
            <a:graphicFrameLocks noGrp="1"/>
          </p:cNvGraphicFramePr>
          <p:nvPr/>
        </p:nvGraphicFramePr>
        <p:xfrm>
          <a:off x="990601" y="1443038"/>
          <a:ext cx="10191751" cy="3738373"/>
        </p:xfrm>
        <a:graphic>
          <a:graphicData uri="http://schemas.openxmlformats.org/drawingml/2006/table">
            <a:tbl>
              <a:tblPr/>
              <a:tblGrid>
                <a:gridCol w="3397249"/>
                <a:gridCol w="3392327"/>
                <a:gridCol w="3402175"/>
              </a:tblGrid>
              <a:tr h="1171957">
                <a:tc>
                  <a:txBody>
                    <a:bodyPr/>
                    <a:lstStyle/>
                    <a:p>
                      <a:pPr marL="0" marR="0" lvl="0" indent="0" algn="ctr" defTabSz="0" rtl="0" eaLnBrk="1" fontAlgn="base" latinLnBrk="0" hangingPunct="1">
                        <a:spcBef>
                          <a:spcPct val="20000"/>
                        </a:spcBef>
                        <a:spcAft>
                          <a:spcPct val="0"/>
                        </a:spcAft>
                        <a:buClr>
                          <a:schemeClr val="hlink"/>
                        </a:buClr>
                        <a:buSzTx/>
                        <a:buFont typeface="Wingdings" pitchFamily="2" charset="2"/>
                        <a:buNone/>
                      </a:pPr>
                      <a:r>
                        <a:rPr kumimoji="0" lang="zh-CN" altLang="en-US" sz="2800" b="0" i="0" u="none" strike="noStrike" cap="none" normalizeH="0" baseline="0" dirty="0" smtClean="0">
                          <a:ln>
                            <a:noFill/>
                          </a:ln>
                          <a:solidFill>
                            <a:schemeClr val="tx1"/>
                          </a:solidFill>
                          <a:effectLst/>
                          <a:latin typeface="Arial" pitchFamily="34" charset="0"/>
                          <a:ea typeface="宋体" pitchFamily="2" charset="-122"/>
                          <a:cs typeface="Arial" pitchFamily="34" charset="0"/>
                          <a:sym typeface="Arial" pitchFamily="34" charset="0"/>
                        </a:rPr>
                        <a:t>学 号</a:t>
                      </a:r>
                      <a:endParaRPr kumimoji="0" lang="zh-CN" altLang="en-US" sz="2800" b="0" i="0" u="none" strike="noStrike" cap="none" normalizeH="0" baseline="0" dirty="0" smtClean="0">
                        <a:ln>
                          <a:noFill/>
                        </a:ln>
                        <a:solidFill>
                          <a:schemeClr val="tx1"/>
                        </a:solidFill>
                        <a:effectLst/>
                        <a:latin typeface="Arial" pitchFamily="34" charset="0"/>
                        <a:ea typeface="宋体" pitchFamily="2" charset="-122"/>
                        <a:cs typeface="Arial" pitchFamily="34" charset="0"/>
                        <a:sym typeface="Arial" pitchFamily="34" charset="0"/>
                      </a:endParaRPr>
                    </a:p>
                    <a:p>
                      <a:pPr marL="0" marR="0" lvl="0" indent="0" algn="ctr" defTabSz="0" rtl="0" eaLnBrk="1" fontAlgn="base" latinLnBrk="0" hangingPunct="1">
                        <a:spcBef>
                          <a:spcPct val="20000"/>
                        </a:spcBef>
                        <a:spcAft>
                          <a:spcPct val="0"/>
                        </a:spcAft>
                        <a:buClr>
                          <a:schemeClr val="hlink"/>
                        </a:buClr>
                        <a:buSzTx/>
                        <a:buFont typeface="Wingdings" pitchFamily="2" charset="2"/>
                        <a:buNone/>
                      </a:pPr>
                      <a:r>
                        <a:rPr kumimoji="0" lang="en-US" sz="2800" b="0" i="0" u="none" strike="noStrike" cap="none" normalizeH="0" baseline="0" dirty="0" err="1" smtClean="0">
                          <a:ln>
                            <a:noFill/>
                          </a:ln>
                          <a:solidFill>
                            <a:schemeClr val="tx1"/>
                          </a:solidFill>
                          <a:effectLst/>
                          <a:latin typeface="Arial" pitchFamily="34" charset="0"/>
                          <a:ea typeface="宋体" pitchFamily="2" charset="-122"/>
                          <a:cs typeface="Arial" pitchFamily="34" charset="0"/>
                          <a:sym typeface="Arial" pitchFamily="34" charset="0"/>
                        </a:rPr>
                        <a:t>Sno</a:t>
                      </a:r>
                      <a:endParaRPr kumimoji="0" lang="en-US" sz="2800" b="0" i="0" u="none" strike="noStrike" cap="none" normalizeH="0" baseline="0" dirty="0" smtClean="0">
                        <a:ln>
                          <a:noFill/>
                        </a:ln>
                        <a:solidFill>
                          <a:schemeClr val="tx1"/>
                        </a:solidFill>
                        <a:effectLst/>
                        <a:latin typeface="Arial" pitchFamily="34" charset="0"/>
                        <a:cs typeface="Arial" pitchFamily="34" charset="0"/>
                        <a:sym typeface="Arial" pitchFamily="34" charset="0"/>
                      </a:endParaRPr>
                    </a:p>
                  </a:txBody>
                  <a:tcPr marL="121920" marR="12192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spcBef>
                          <a:spcPct val="20000"/>
                        </a:spcBef>
                        <a:spcAft>
                          <a:spcPct val="0"/>
                        </a:spcAft>
                        <a:buClr>
                          <a:schemeClr val="hlink"/>
                        </a:buClr>
                        <a:buSzTx/>
                        <a:buFont typeface="Wingdings" pitchFamily="2" charset="2"/>
                        <a:buNone/>
                      </a:pPr>
                      <a:r>
                        <a:rPr kumimoji="0" lang="en-US" sz="2800" b="0" i="0" u="none" strike="noStrike" cap="none" normalizeH="0" baseline="0" dirty="0" smtClean="0">
                          <a:ln>
                            <a:noFill/>
                          </a:ln>
                          <a:solidFill>
                            <a:schemeClr val="tx1"/>
                          </a:solidFill>
                          <a:effectLst/>
                          <a:latin typeface="Arial" pitchFamily="34" charset="0"/>
                          <a:ea typeface="宋体" pitchFamily="2" charset="-122"/>
                          <a:cs typeface="Arial" pitchFamily="34" charset="0"/>
                          <a:sym typeface="Arial" pitchFamily="34" charset="0"/>
                        </a:rPr>
                        <a:t> </a:t>
                      </a:r>
                      <a:r>
                        <a:rPr kumimoji="0" lang="zh-CN" altLang="en-US" sz="2800" b="0" i="0" u="none" strike="noStrike" cap="none" normalizeH="0" baseline="0" dirty="0" smtClean="0">
                          <a:ln>
                            <a:noFill/>
                          </a:ln>
                          <a:solidFill>
                            <a:schemeClr val="tx1"/>
                          </a:solidFill>
                          <a:effectLst/>
                          <a:latin typeface="Arial" pitchFamily="34" charset="0"/>
                          <a:ea typeface="宋体" pitchFamily="2" charset="-122"/>
                          <a:cs typeface="Arial" pitchFamily="34" charset="0"/>
                          <a:sym typeface="Arial" pitchFamily="34" charset="0"/>
                        </a:rPr>
                        <a:t>课程号</a:t>
                      </a:r>
                      <a:endParaRPr kumimoji="0" lang="zh-CN" altLang="en-US" sz="2800" b="0" i="0" u="none" strike="noStrike" cap="none" normalizeH="0" baseline="0" dirty="0" smtClean="0">
                        <a:ln>
                          <a:noFill/>
                        </a:ln>
                        <a:solidFill>
                          <a:schemeClr val="tx1"/>
                        </a:solidFill>
                        <a:effectLst/>
                        <a:latin typeface="Arial" pitchFamily="34" charset="0"/>
                        <a:ea typeface="宋体" pitchFamily="2" charset="-122"/>
                        <a:cs typeface="Arial" pitchFamily="34" charset="0"/>
                        <a:sym typeface="Arial" pitchFamily="34" charset="0"/>
                      </a:endParaRPr>
                    </a:p>
                    <a:p>
                      <a:pPr marL="0" marR="0" lvl="0" indent="0" algn="ctr" defTabSz="0" rtl="0" eaLnBrk="1" fontAlgn="base" latinLnBrk="0" hangingPunct="1">
                        <a:spcBef>
                          <a:spcPct val="20000"/>
                        </a:spcBef>
                        <a:spcAft>
                          <a:spcPct val="0"/>
                        </a:spcAft>
                        <a:buClr>
                          <a:schemeClr val="hlink"/>
                        </a:buClr>
                        <a:buSzTx/>
                        <a:buFont typeface="Wingdings" pitchFamily="2" charset="2"/>
                        <a:buNone/>
                      </a:pPr>
                      <a:r>
                        <a:rPr kumimoji="0" lang="zh-CN" altLang="en-US" sz="2800" b="0" i="0" u="none" strike="noStrike" cap="none" normalizeH="0" baseline="0" dirty="0" smtClean="0">
                          <a:ln>
                            <a:noFill/>
                          </a:ln>
                          <a:solidFill>
                            <a:schemeClr val="tx1"/>
                          </a:solidFill>
                          <a:effectLst/>
                          <a:latin typeface="Arial" pitchFamily="34" charset="0"/>
                          <a:ea typeface="宋体" pitchFamily="2" charset="-122"/>
                          <a:cs typeface="Arial" pitchFamily="34" charset="0"/>
                          <a:sym typeface="Arial" pitchFamily="34" charset="0"/>
                        </a:rPr>
                        <a:t>  </a:t>
                      </a:r>
                      <a:r>
                        <a:rPr kumimoji="0" lang="en-US" sz="2800" b="0" i="0" u="none" strike="noStrike" cap="none" normalizeH="0" baseline="0" dirty="0" err="1" smtClean="0">
                          <a:ln>
                            <a:noFill/>
                          </a:ln>
                          <a:solidFill>
                            <a:schemeClr val="tx1"/>
                          </a:solidFill>
                          <a:effectLst/>
                          <a:latin typeface="Arial" pitchFamily="34" charset="0"/>
                          <a:ea typeface="宋体" pitchFamily="2" charset="-122"/>
                          <a:cs typeface="Arial" pitchFamily="34" charset="0"/>
                          <a:sym typeface="Arial" pitchFamily="34" charset="0"/>
                        </a:rPr>
                        <a:t>Cno</a:t>
                      </a:r>
                      <a:endParaRPr kumimoji="0" lang="en-US" sz="2800" b="0" i="0" u="none" strike="noStrike" cap="none" normalizeH="0" baseline="0" dirty="0" smtClean="0">
                        <a:ln>
                          <a:noFill/>
                        </a:ln>
                        <a:solidFill>
                          <a:schemeClr val="tx1"/>
                        </a:solidFill>
                        <a:effectLst/>
                        <a:latin typeface="Arial" pitchFamily="34" charset="0"/>
                        <a:cs typeface="Arial" pitchFamily="34" charset="0"/>
                        <a:sym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spcBef>
                          <a:spcPct val="20000"/>
                        </a:spcBef>
                        <a:spcAft>
                          <a:spcPct val="0"/>
                        </a:spcAft>
                        <a:buClr>
                          <a:schemeClr val="hlink"/>
                        </a:buClr>
                        <a:buSzTx/>
                        <a:buFont typeface="Wingdings" pitchFamily="2" charset="2"/>
                        <a:buNone/>
                      </a:pPr>
                      <a:r>
                        <a:rPr kumimoji="0" lang="en-US" sz="2800" b="0" i="0" u="none" strike="noStrike" cap="none" normalizeH="0" baseline="0" smtClean="0">
                          <a:ln>
                            <a:noFill/>
                          </a:ln>
                          <a:solidFill>
                            <a:schemeClr val="tx1"/>
                          </a:solidFill>
                          <a:effectLst/>
                          <a:latin typeface="Arial" pitchFamily="34" charset="0"/>
                          <a:ea typeface="宋体" pitchFamily="2" charset="-122"/>
                          <a:cs typeface="Arial" pitchFamily="34" charset="0"/>
                          <a:sym typeface="Arial" pitchFamily="34" charset="0"/>
                        </a:rPr>
                        <a:t>  </a:t>
                      </a:r>
                      <a:r>
                        <a:rPr kumimoji="0" lang="zh-CN" altLang="en-US" sz="2800" b="0" i="0" u="none" strike="noStrike" cap="none" normalizeH="0" baseline="0" smtClean="0">
                          <a:ln>
                            <a:noFill/>
                          </a:ln>
                          <a:solidFill>
                            <a:schemeClr val="tx1"/>
                          </a:solidFill>
                          <a:effectLst/>
                          <a:latin typeface="Arial" pitchFamily="34" charset="0"/>
                          <a:ea typeface="宋体" pitchFamily="2" charset="-122"/>
                          <a:cs typeface="Arial" pitchFamily="34" charset="0"/>
                          <a:sym typeface="Arial" pitchFamily="34" charset="0"/>
                        </a:rPr>
                        <a:t>成绩</a:t>
                      </a:r>
                      <a:endParaRPr kumimoji="0" lang="zh-CN" altLang="en-US" sz="2800" b="0" i="0" u="none" strike="noStrike" cap="none" normalizeH="0" baseline="0" smtClean="0">
                        <a:ln>
                          <a:noFill/>
                        </a:ln>
                        <a:solidFill>
                          <a:schemeClr val="tx1"/>
                        </a:solidFill>
                        <a:effectLst/>
                        <a:latin typeface="Arial" pitchFamily="34" charset="0"/>
                        <a:ea typeface="宋体" pitchFamily="2" charset="-122"/>
                        <a:cs typeface="Arial" pitchFamily="34" charset="0"/>
                        <a:sym typeface="Arial" pitchFamily="34" charset="0"/>
                      </a:endParaRPr>
                    </a:p>
                    <a:p>
                      <a:pPr marL="0" marR="0" lvl="0" indent="0" algn="ctr" defTabSz="0" rtl="0" eaLnBrk="1" fontAlgn="base" latinLnBrk="0" hangingPunct="1">
                        <a:spcBef>
                          <a:spcPct val="20000"/>
                        </a:spcBef>
                        <a:spcAft>
                          <a:spcPct val="0"/>
                        </a:spcAft>
                        <a:buClr>
                          <a:schemeClr val="hlink"/>
                        </a:buClr>
                        <a:buSzTx/>
                        <a:buFont typeface="Wingdings" pitchFamily="2" charset="2"/>
                        <a:buNone/>
                      </a:pPr>
                      <a:r>
                        <a:rPr kumimoji="0" lang="zh-CN" altLang="en-US" sz="2800" b="0" i="0" u="none" strike="noStrike" cap="none" normalizeH="0" baseline="0" smtClean="0">
                          <a:ln>
                            <a:noFill/>
                          </a:ln>
                          <a:solidFill>
                            <a:schemeClr val="tx1"/>
                          </a:solidFill>
                          <a:effectLst/>
                          <a:latin typeface="Arial" pitchFamily="34" charset="0"/>
                          <a:ea typeface="宋体" pitchFamily="2" charset="-122"/>
                          <a:cs typeface="Arial" pitchFamily="34" charset="0"/>
                          <a:sym typeface="Arial" pitchFamily="34" charset="0"/>
                        </a:rPr>
                        <a:t>    </a:t>
                      </a:r>
                      <a:r>
                        <a:rPr kumimoji="0" lang="en-US" sz="2800" b="0" i="0" u="none" strike="noStrike" cap="none" normalizeH="0" baseline="0" smtClean="0">
                          <a:ln>
                            <a:noFill/>
                          </a:ln>
                          <a:solidFill>
                            <a:schemeClr val="tx1"/>
                          </a:solidFill>
                          <a:effectLst/>
                          <a:latin typeface="Arial" pitchFamily="34" charset="0"/>
                          <a:ea typeface="宋体" pitchFamily="2" charset="-122"/>
                          <a:cs typeface="Arial" pitchFamily="34" charset="0"/>
                          <a:sym typeface="Arial" pitchFamily="34" charset="0"/>
                        </a:rPr>
                        <a:t>Grade</a:t>
                      </a:r>
                      <a:endParaRPr kumimoji="0" lang="zh-CN" altLang="en-US" sz="2800" b="0" i="0" u="none" strike="noStrike" cap="none" normalizeH="0" baseline="0" smtClean="0">
                        <a:ln>
                          <a:noFill/>
                        </a:ln>
                        <a:solidFill>
                          <a:schemeClr val="tx1"/>
                        </a:solidFill>
                        <a:effectLst/>
                        <a:latin typeface="Arial" pitchFamily="34" charset="0"/>
                        <a:cs typeface="Arial" pitchFamily="34" charset="0"/>
                        <a:sym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6763">
                <a:tc>
                  <a:txBody>
                    <a:bodyPr/>
                    <a:lstStyle/>
                    <a:p>
                      <a:pPr marL="0" marR="0" lvl="0" indent="0" algn="ctr" defTabSz="0" rtl="0" eaLnBrk="1" fontAlgn="base" latinLnBrk="0" hangingPunct="1">
                        <a:spcBef>
                          <a:spcPct val="20000"/>
                        </a:spcBef>
                        <a:spcAft>
                          <a:spcPct val="0"/>
                        </a:spcAft>
                        <a:buClr>
                          <a:schemeClr val="hlink"/>
                        </a:buClr>
                        <a:buSzTx/>
                        <a:buFont typeface="Wingdings" pitchFamily="2" charset="2"/>
                        <a:buNone/>
                      </a:pPr>
                      <a:r>
                        <a:rPr kumimoji="0" lang="en-US" sz="2800" b="0" i="0" u="none" strike="noStrike" cap="none" normalizeH="0" baseline="0" dirty="0" smtClean="0">
                          <a:ln>
                            <a:noFill/>
                          </a:ln>
                          <a:solidFill>
                            <a:schemeClr val="tx1"/>
                          </a:solidFill>
                          <a:effectLst/>
                          <a:latin typeface="Arial" pitchFamily="34" charset="0"/>
                          <a:ea typeface="宋体" pitchFamily="2" charset="-122"/>
                          <a:cs typeface="Arial" pitchFamily="34" charset="0"/>
                          <a:sym typeface="Arial" pitchFamily="34" charset="0"/>
                        </a:rPr>
                        <a:t>   200215121</a:t>
                      </a:r>
                      <a:endParaRPr kumimoji="0" lang="zh-CN" altLang="en-US" sz="2800" b="0" i="0" u="none" strike="noStrike" cap="none" normalizeH="0" baseline="0" dirty="0" smtClean="0">
                        <a:ln>
                          <a:noFill/>
                        </a:ln>
                        <a:solidFill>
                          <a:schemeClr val="tx1"/>
                        </a:solidFill>
                        <a:effectLst/>
                        <a:latin typeface="Arial" pitchFamily="34" charset="0"/>
                        <a:ea typeface="宋体" pitchFamily="2" charset="-122"/>
                        <a:cs typeface="Arial" pitchFamily="34" charset="0"/>
                        <a:sym typeface="Arial" pitchFamily="34" charset="0"/>
                      </a:endParaRPr>
                    </a:p>
                    <a:p>
                      <a:pPr marL="0" marR="0" lvl="0" indent="0" algn="ctr" defTabSz="0" rtl="0" eaLnBrk="1" fontAlgn="base" latinLnBrk="0" hangingPunct="1">
                        <a:spcBef>
                          <a:spcPct val="20000"/>
                        </a:spcBef>
                        <a:spcAft>
                          <a:spcPct val="0"/>
                        </a:spcAft>
                        <a:buClr>
                          <a:schemeClr val="hlink"/>
                        </a:buClr>
                        <a:buSzTx/>
                        <a:buFont typeface="Wingdings" pitchFamily="2" charset="2"/>
                        <a:buNone/>
                      </a:pPr>
                      <a:r>
                        <a:rPr kumimoji="0" lang="en-US" sz="2800" b="0" i="0" u="none" strike="noStrike" cap="none" normalizeH="0" baseline="0" dirty="0" smtClean="0">
                          <a:ln>
                            <a:noFill/>
                          </a:ln>
                          <a:solidFill>
                            <a:schemeClr val="tx1"/>
                          </a:solidFill>
                          <a:effectLst/>
                          <a:latin typeface="Arial" pitchFamily="34" charset="0"/>
                          <a:ea typeface="宋体" pitchFamily="2" charset="-122"/>
                          <a:cs typeface="Arial" pitchFamily="34" charset="0"/>
                          <a:sym typeface="Arial" pitchFamily="34" charset="0"/>
                        </a:rPr>
                        <a:t>   200215121</a:t>
                      </a:r>
                      <a:endParaRPr kumimoji="0" lang="zh-CN" altLang="en-US" sz="2800" b="0" i="0" u="none" strike="noStrike" cap="none" normalizeH="0" baseline="0" dirty="0" smtClean="0">
                        <a:ln>
                          <a:noFill/>
                        </a:ln>
                        <a:solidFill>
                          <a:schemeClr val="tx1"/>
                        </a:solidFill>
                        <a:effectLst/>
                        <a:latin typeface="Arial" pitchFamily="34" charset="0"/>
                        <a:ea typeface="宋体" pitchFamily="2" charset="-122"/>
                        <a:cs typeface="Arial" pitchFamily="34" charset="0"/>
                        <a:sym typeface="Arial" pitchFamily="34" charset="0"/>
                      </a:endParaRPr>
                    </a:p>
                    <a:p>
                      <a:pPr marL="0" marR="0" lvl="0" indent="0" algn="ctr" defTabSz="0" rtl="0" eaLnBrk="1" fontAlgn="base" latinLnBrk="0" hangingPunct="1">
                        <a:spcBef>
                          <a:spcPct val="20000"/>
                        </a:spcBef>
                        <a:spcAft>
                          <a:spcPct val="0"/>
                        </a:spcAft>
                        <a:buClr>
                          <a:schemeClr val="hlink"/>
                        </a:buClr>
                        <a:buSzTx/>
                        <a:buFont typeface="Wingdings" pitchFamily="2" charset="2"/>
                        <a:buNone/>
                      </a:pPr>
                      <a:r>
                        <a:rPr kumimoji="0" lang="en-US" sz="2800" b="0" i="0" u="none" strike="noStrike" cap="none" normalizeH="0" baseline="0" dirty="0" smtClean="0">
                          <a:ln>
                            <a:noFill/>
                          </a:ln>
                          <a:solidFill>
                            <a:schemeClr val="tx1"/>
                          </a:solidFill>
                          <a:effectLst/>
                          <a:latin typeface="Arial" pitchFamily="34" charset="0"/>
                          <a:ea typeface="宋体" pitchFamily="2" charset="-122"/>
                          <a:cs typeface="Arial" pitchFamily="34" charset="0"/>
                          <a:sym typeface="Arial" pitchFamily="34" charset="0"/>
                        </a:rPr>
                        <a:t>   200215121</a:t>
                      </a:r>
                      <a:endParaRPr kumimoji="0" lang="zh-CN" altLang="en-US" sz="2800" b="0" i="0" u="none" strike="noStrike" cap="none" normalizeH="0" baseline="0" dirty="0" smtClean="0">
                        <a:ln>
                          <a:noFill/>
                        </a:ln>
                        <a:solidFill>
                          <a:schemeClr val="tx1"/>
                        </a:solidFill>
                        <a:effectLst/>
                        <a:latin typeface="Arial" pitchFamily="34" charset="0"/>
                        <a:ea typeface="宋体" pitchFamily="2" charset="-122"/>
                        <a:cs typeface="Arial" pitchFamily="34" charset="0"/>
                        <a:sym typeface="Arial" pitchFamily="34" charset="0"/>
                      </a:endParaRPr>
                    </a:p>
                    <a:p>
                      <a:pPr marL="0" marR="0" lvl="0" indent="0" algn="ctr" defTabSz="0" rtl="0" eaLnBrk="1" fontAlgn="base" latinLnBrk="0" hangingPunct="1">
                        <a:spcBef>
                          <a:spcPct val="20000"/>
                        </a:spcBef>
                        <a:spcAft>
                          <a:spcPct val="0"/>
                        </a:spcAft>
                        <a:buClr>
                          <a:schemeClr val="hlink"/>
                        </a:buClr>
                        <a:buSzTx/>
                        <a:buFont typeface="Wingdings" pitchFamily="2" charset="2"/>
                        <a:buNone/>
                      </a:pPr>
                      <a:r>
                        <a:rPr kumimoji="0" lang="en-US" sz="2800" b="0" i="0" u="none" strike="noStrike" cap="none" normalizeH="0" baseline="0" dirty="0" smtClean="0">
                          <a:ln>
                            <a:noFill/>
                          </a:ln>
                          <a:solidFill>
                            <a:schemeClr val="tx1"/>
                          </a:solidFill>
                          <a:effectLst/>
                          <a:latin typeface="Arial" pitchFamily="34" charset="0"/>
                          <a:ea typeface="宋体" pitchFamily="2" charset="-122"/>
                          <a:cs typeface="Arial" pitchFamily="34" charset="0"/>
                          <a:sym typeface="Arial" pitchFamily="34" charset="0"/>
                        </a:rPr>
                        <a:t>   200215122</a:t>
                      </a:r>
                      <a:endParaRPr kumimoji="0" lang="zh-CN" altLang="en-US" sz="2800" b="0" i="0" u="none" strike="noStrike" cap="none" normalizeH="0" baseline="0" dirty="0" smtClean="0">
                        <a:ln>
                          <a:noFill/>
                        </a:ln>
                        <a:solidFill>
                          <a:schemeClr val="tx1"/>
                        </a:solidFill>
                        <a:effectLst/>
                        <a:latin typeface="Arial" pitchFamily="34" charset="0"/>
                        <a:ea typeface="宋体" pitchFamily="2" charset="-122"/>
                        <a:cs typeface="Arial" pitchFamily="34" charset="0"/>
                        <a:sym typeface="Arial" pitchFamily="34" charset="0"/>
                      </a:endParaRPr>
                    </a:p>
                    <a:p>
                      <a:pPr marL="0" marR="0" lvl="0" indent="0" algn="ctr" defTabSz="0" rtl="0" eaLnBrk="1" fontAlgn="base" latinLnBrk="0" hangingPunct="1">
                        <a:spcBef>
                          <a:spcPct val="20000"/>
                        </a:spcBef>
                        <a:spcAft>
                          <a:spcPct val="0"/>
                        </a:spcAft>
                        <a:buClr>
                          <a:schemeClr val="hlink"/>
                        </a:buClr>
                        <a:buSzTx/>
                        <a:buFont typeface="Wingdings" pitchFamily="2" charset="2"/>
                        <a:buNone/>
                      </a:pPr>
                      <a:r>
                        <a:rPr kumimoji="0" lang="en-US" sz="2800" b="0" i="0" u="none" strike="noStrike" cap="none" normalizeH="0" baseline="0" dirty="0" smtClean="0">
                          <a:ln>
                            <a:noFill/>
                          </a:ln>
                          <a:solidFill>
                            <a:schemeClr val="tx1"/>
                          </a:solidFill>
                          <a:effectLst/>
                          <a:latin typeface="Arial" pitchFamily="34" charset="0"/>
                          <a:ea typeface="宋体" pitchFamily="2" charset="-122"/>
                          <a:cs typeface="Arial" pitchFamily="34" charset="0"/>
                          <a:sym typeface="Arial" pitchFamily="34" charset="0"/>
                        </a:rPr>
                        <a:t>   200215122</a:t>
                      </a:r>
                      <a:endParaRPr kumimoji="0" lang="zh-CN" altLang="en-US" sz="2800" b="0" i="0" u="none" strike="noStrike" cap="none" normalizeH="0" baseline="0" dirty="0" smtClean="0">
                        <a:ln>
                          <a:noFill/>
                        </a:ln>
                        <a:solidFill>
                          <a:schemeClr val="tx1"/>
                        </a:solidFill>
                        <a:effectLst/>
                        <a:latin typeface="Arial" pitchFamily="34" charset="0"/>
                        <a:cs typeface="Arial" pitchFamily="34" charset="0"/>
                        <a:sym typeface="Arial" pitchFamily="34" charset="0"/>
                      </a:endParaRPr>
                    </a:p>
                  </a:txBody>
                  <a:tcPr marL="121920" marR="12192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spcBef>
                          <a:spcPct val="20000"/>
                        </a:spcBef>
                        <a:spcAft>
                          <a:spcPct val="0"/>
                        </a:spcAft>
                        <a:buClr>
                          <a:schemeClr val="hlink"/>
                        </a:buClr>
                        <a:buSzTx/>
                        <a:buFont typeface="Wingdings" pitchFamily="2" charset="2"/>
                        <a:buNone/>
                      </a:pPr>
                      <a:r>
                        <a:rPr kumimoji="0" lang="en-US" sz="2800" b="0" i="0" u="none" strike="noStrike" cap="none" normalizeH="0" baseline="0" dirty="0" smtClean="0">
                          <a:ln>
                            <a:noFill/>
                          </a:ln>
                          <a:solidFill>
                            <a:schemeClr val="tx1"/>
                          </a:solidFill>
                          <a:effectLst/>
                          <a:latin typeface="Arial" pitchFamily="34" charset="0"/>
                          <a:ea typeface="宋体" pitchFamily="2" charset="-122"/>
                          <a:cs typeface="Arial" pitchFamily="34" charset="0"/>
                          <a:sym typeface="Arial" pitchFamily="34" charset="0"/>
                        </a:rPr>
                        <a:t>  1</a:t>
                      </a:r>
                      <a:endParaRPr kumimoji="0" lang="zh-CN" altLang="en-US" sz="2800" b="0" i="0" u="none" strike="noStrike" cap="none" normalizeH="0" baseline="0" dirty="0" smtClean="0">
                        <a:ln>
                          <a:noFill/>
                        </a:ln>
                        <a:solidFill>
                          <a:schemeClr val="tx1"/>
                        </a:solidFill>
                        <a:effectLst/>
                        <a:latin typeface="Arial" pitchFamily="34" charset="0"/>
                        <a:ea typeface="宋体" pitchFamily="2" charset="-122"/>
                        <a:cs typeface="Arial" pitchFamily="34" charset="0"/>
                        <a:sym typeface="Arial" pitchFamily="34" charset="0"/>
                      </a:endParaRPr>
                    </a:p>
                    <a:p>
                      <a:pPr marL="0" marR="0" lvl="0" indent="0" algn="ctr" defTabSz="0" rtl="0" eaLnBrk="1" fontAlgn="base" latinLnBrk="0" hangingPunct="1">
                        <a:spcBef>
                          <a:spcPct val="20000"/>
                        </a:spcBef>
                        <a:spcAft>
                          <a:spcPct val="0"/>
                        </a:spcAft>
                        <a:buClr>
                          <a:schemeClr val="hlink"/>
                        </a:buClr>
                        <a:buSzTx/>
                        <a:buFont typeface="Wingdings" pitchFamily="2" charset="2"/>
                        <a:buNone/>
                      </a:pPr>
                      <a:r>
                        <a:rPr kumimoji="0" lang="en-US" sz="2800" b="0" i="0" u="none" strike="noStrike" cap="none" normalizeH="0" baseline="0" dirty="0" smtClean="0">
                          <a:ln>
                            <a:noFill/>
                          </a:ln>
                          <a:solidFill>
                            <a:schemeClr val="tx1"/>
                          </a:solidFill>
                          <a:effectLst/>
                          <a:latin typeface="Arial" pitchFamily="34" charset="0"/>
                          <a:ea typeface="宋体" pitchFamily="2" charset="-122"/>
                          <a:cs typeface="Arial" pitchFamily="34" charset="0"/>
                          <a:sym typeface="Arial" pitchFamily="34" charset="0"/>
                        </a:rPr>
                        <a:t>  2</a:t>
                      </a:r>
                      <a:endParaRPr kumimoji="0" lang="zh-CN" altLang="en-US" sz="2800" b="0" i="0" u="none" strike="noStrike" cap="none" normalizeH="0" baseline="0" dirty="0" smtClean="0">
                        <a:ln>
                          <a:noFill/>
                        </a:ln>
                        <a:solidFill>
                          <a:schemeClr val="tx1"/>
                        </a:solidFill>
                        <a:effectLst/>
                        <a:latin typeface="Arial" pitchFamily="34" charset="0"/>
                        <a:ea typeface="宋体" pitchFamily="2" charset="-122"/>
                        <a:cs typeface="Arial" pitchFamily="34" charset="0"/>
                        <a:sym typeface="Arial" pitchFamily="34" charset="0"/>
                      </a:endParaRPr>
                    </a:p>
                    <a:p>
                      <a:pPr marL="0" marR="0" lvl="0" indent="0" algn="ctr" defTabSz="0" rtl="0" eaLnBrk="1" fontAlgn="base" latinLnBrk="0" hangingPunct="1">
                        <a:spcBef>
                          <a:spcPct val="20000"/>
                        </a:spcBef>
                        <a:spcAft>
                          <a:spcPct val="0"/>
                        </a:spcAft>
                        <a:buClr>
                          <a:schemeClr val="hlink"/>
                        </a:buClr>
                        <a:buSzTx/>
                        <a:buFont typeface="Wingdings" pitchFamily="2" charset="2"/>
                        <a:buNone/>
                      </a:pPr>
                      <a:r>
                        <a:rPr kumimoji="0" lang="en-US" sz="2800" b="0" i="0" u="none" strike="noStrike" cap="none" normalizeH="0" baseline="0" dirty="0" smtClean="0">
                          <a:ln>
                            <a:noFill/>
                          </a:ln>
                          <a:solidFill>
                            <a:schemeClr val="tx1"/>
                          </a:solidFill>
                          <a:effectLst/>
                          <a:latin typeface="Arial" pitchFamily="34" charset="0"/>
                          <a:ea typeface="宋体" pitchFamily="2" charset="-122"/>
                          <a:cs typeface="Arial" pitchFamily="34" charset="0"/>
                          <a:sym typeface="Arial" pitchFamily="34" charset="0"/>
                        </a:rPr>
                        <a:t>  3</a:t>
                      </a:r>
                      <a:endParaRPr kumimoji="0" lang="zh-CN" altLang="en-US" sz="2800" b="0" i="0" u="none" strike="noStrike" cap="none" normalizeH="0" baseline="0" dirty="0" smtClean="0">
                        <a:ln>
                          <a:noFill/>
                        </a:ln>
                        <a:solidFill>
                          <a:schemeClr val="tx1"/>
                        </a:solidFill>
                        <a:effectLst/>
                        <a:latin typeface="Arial" pitchFamily="34" charset="0"/>
                        <a:ea typeface="宋体" pitchFamily="2" charset="-122"/>
                        <a:cs typeface="Arial" pitchFamily="34" charset="0"/>
                        <a:sym typeface="Arial" pitchFamily="34" charset="0"/>
                      </a:endParaRPr>
                    </a:p>
                    <a:p>
                      <a:pPr marL="0" marR="0" lvl="0" indent="0" algn="ctr" defTabSz="0" rtl="0" eaLnBrk="1" fontAlgn="base" latinLnBrk="0" hangingPunct="1">
                        <a:spcBef>
                          <a:spcPct val="20000"/>
                        </a:spcBef>
                        <a:spcAft>
                          <a:spcPct val="0"/>
                        </a:spcAft>
                        <a:buClr>
                          <a:schemeClr val="hlink"/>
                        </a:buClr>
                        <a:buSzTx/>
                        <a:buFont typeface="Wingdings" pitchFamily="2" charset="2"/>
                        <a:buNone/>
                      </a:pPr>
                      <a:r>
                        <a:rPr kumimoji="0" lang="en-US" sz="2800" b="0" i="0" u="none" strike="noStrike" cap="none" normalizeH="0" baseline="0" dirty="0" smtClean="0">
                          <a:ln>
                            <a:noFill/>
                          </a:ln>
                          <a:solidFill>
                            <a:schemeClr val="tx1"/>
                          </a:solidFill>
                          <a:effectLst/>
                          <a:latin typeface="Arial" pitchFamily="34" charset="0"/>
                          <a:ea typeface="宋体" pitchFamily="2" charset="-122"/>
                          <a:cs typeface="Arial" pitchFamily="34" charset="0"/>
                          <a:sym typeface="Arial" pitchFamily="34" charset="0"/>
                        </a:rPr>
                        <a:t>  2</a:t>
                      </a:r>
                      <a:endParaRPr kumimoji="0" lang="zh-CN" altLang="en-US" sz="2800" b="0" i="0" u="none" strike="noStrike" cap="none" normalizeH="0" baseline="0" dirty="0" smtClean="0">
                        <a:ln>
                          <a:noFill/>
                        </a:ln>
                        <a:solidFill>
                          <a:schemeClr val="tx1"/>
                        </a:solidFill>
                        <a:effectLst/>
                        <a:latin typeface="Arial" pitchFamily="34" charset="0"/>
                        <a:ea typeface="宋体" pitchFamily="2" charset="-122"/>
                        <a:cs typeface="Arial" pitchFamily="34" charset="0"/>
                        <a:sym typeface="Arial" pitchFamily="34" charset="0"/>
                      </a:endParaRPr>
                    </a:p>
                    <a:p>
                      <a:pPr marL="0" marR="0" lvl="0" indent="0" algn="ctr" defTabSz="0" rtl="0" eaLnBrk="1" fontAlgn="base" latinLnBrk="0" hangingPunct="1">
                        <a:spcBef>
                          <a:spcPct val="20000"/>
                        </a:spcBef>
                        <a:spcAft>
                          <a:spcPct val="0"/>
                        </a:spcAft>
                        <a:buClr>
                          <a:schemeClr val="hlink"/>
                        </a:buClr>
                        <a:buSzTx/>
                        <a:buFont typeface="Wingdings" pitchFamily="2" charset="2"/>
                        <a:buNone/>
                      </a:pPr>
                      <a:r>
                        <a:rPr kumimoji="0" lang="en-US" sz="2800" b="0" i="0" u="none" strike="noStrike" cap="none" normalizeH="0" baseline="0" dirty="0" smtClean="0">
                          <a:ln>
                            <a:noFill/>
                          </a:ln>
                          <a:solidFill>
                            <a:schemeClr val="tx1"/>
                          </a:solidFill>
                          <a:effectLst/>
                          <a:latin typeface="Arial" pitchFamily="34" charset="0"/>
                          <a:ea typeface="宋体" pitchFamily="2" charset="-122"/>
                          <a:cs typeface="Arial" pitchFamily="34" charset="0"/>
                          <a:sym typeface="Arial" pitchFamily="34" charset="0"/>
                        </a:rPr>
                        <a:t>  3</a:t>
                      </a:r>
                      <a:endParaRPr kumimoji="0" lang="zh-CN" altLang="en-US" sz="2800" b="0" i="0" u="none" strike="noStrike" cap="none" normalizeH="0" baseline="0" dirty="0" smtClean="0">
                        <a:ln>
                          <a:noFill/>
                        </a:ln>
                        <a:solidFill>
                          <a:schemeClr val="tx1"/>
                        </a:solidFill>
                        <a:effectLst/>
                        <a:latin typeface="Arial" pitchFamily="34" charset="0"/>
                        <a:cs typeface="Arial" pitchFamily="34" charset="0"/>
                        <a:sym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spcBef>
                          <a:spcPct val="20000"/>
                        </a:spcBef>
                        <a:spcAft>
                          <a:spcPct val="0"/>
                        </a:spcAft>
                        <a:buClr>
                          <a:schemeClr val="hlink"/>
                        </a:buClr>
                        <a:buSzTx/>
                        <a:buFont typeface="Wingdings" pitchFamily="2" charset="2"/>
                        <a:buNone/>
                      </a:pPr>
                      <a:r>
                        <a:rPr kumimoji="0" lang="en-US" sz="2800" b="0" i="0" u="none" strike="noStrike" cap="none" normalizeH="0" baseline="0" dirty="0" smtClean="0">
                          <a:ln>
                            <a:noFill/>
                          </a:ln>
                          <a:solidFill>
                            <a:schemeClr val="tx1"/>
                          </a:solidFill>
                          <a:effectLst/>
                          <a:latin typeface="Arial" pitchFamily="34" charset="0"/>
                          <a:ea typeface="宋体" pitchFamily="2" charset="-122"/>
                          <a:cs typeface="Arial" pitchFamily="34" charset="0"/>
                          <a:sym typeface="Arial" pitchFamily="34" charset="0"/>
                        </a:rPr>
                        <a:t> 92</a:t>
                      </a:r>
                      <a:endParaRPr kumimoji="0" lang="zh-CN" altLang="en-US" sz="2800" b="0" i="0" u="none" strike="noStrike" cap="none" normalizeH="0" baseline="0" dirty="0" smtClean="0">
                        <a:ln>
                          <a:noFill/>
                        </a:ln>
                        <a:solidFill>
                          <a:schemeClr val="tx1"/>
                        </a:solidFill>
                        <a:effectLst/>
                        <a:latin typeface="Arial" pitchFamily="34" charset="0"/>
                        <a:ea typeface="宋体" pitchFamily="2" charset="-122"/>
                        <a:cs typeface="Arial" pitchFamily="34" charset="0"/>
                        <a:sym typeface="Arial" pitchFamily="34" charset="0"/>
                      </a:endParaRPr>
                    </a:p>
                    <a:p>
                      <a:pPr marL="0" marR="0" lvl="0" indent="0" algn="ctr" defTabSz="0" rtl="0" eaLnBrk="1" fontAlgn="base" latinLnBrk="0" hangingPunct="1">
                        <a:spcBef>
                          <a:spcPct val="20000"/>
                        </a:spcBef>
                        <a:spcAft>
                          <a:spcPct val="0"/>
                        </a:spcAft>
                        <a:buClr>
                          <a:schemeClr val="hlink"/>
                        </a:buClr>
                        <a:buSzTx/>
                        <a:buFont typeface="Wingdings" pitchFamily="2" charset="2"/>
                        <a:buNone/>
                      </a:pPr>
                      <a:r>
                        <a:rPr kumimoji="0" lang="en-US" sz="2800" b="0" i="0" u="none" strike="noStrike" cap="none" normalizeH="0" baseline="0" dirty="0" smtClean="0">
                          <a:ln>
                            <a:noFill/>
                          </a:ln>
                          <a:solidFill>
                            <a:schemeClr val="tx1"/>
                          </a:solidFill>
                          <a:effectLst/>
                          <a:latin typeface="Arial" pitchFamily="34" charset="0"/>
                          <a:ea typeface="宋体" pitchFamily="2" charset="-122"/>
                          <a:cs typeface="Arial" pitchFamily="34" charset="0"/>
                          <a:sym typeface="Arial" pitchFamily="34" charset="0"/>
                        </a:rPr>
                        <a:t> 85</a:t>
                      </a:r>
                      <a:endParaRPr kumimoji="0" lang="zh-CN" altLang="en-US" sz="2800" b="0" i="0" u="none" strike="noStrike" cap="none" normalizeH="0" baseline="0" dirty="0" smtClean="0">
                        <a:ln>
                          <a:noFill/>
                        </a:ln>
                        <a:solidFill>
                          <a:schemeClr val="tx1"/>
                        </a:solidFill>
                        <a:effectLst/>
                        <a:latin typeface="Arial" pitchFamily="34" charset="0"/>
                        <a:ea typeface="宋体" pitchFamily="2" charset="-122"/>
                        <a:cs typeface="Arial" pitchFamily="34" charset="0"/>
                        <a:sym typeface="Arial" pitchFamily="34" charset="0"/>
                      </a:endParaRPr>
                    </a:p>
                    <a:p>
                      <a:pPr marL="0" marR="0" lvl="0" indent="0" algn="ctr" defTabSz="0" rtl="0" eaLnBrk="1" fontAlgn="base" latinLnBrk="0" hangingPunct="1">
                        <a:spcBef>
                          <a:spcPct val="20000"/>
                        </a:spcBef>
                        <a:spcAft>
                          <a:spcPct val="0"/>
                        </a:spcAft>
                        <a:buClr>
                          <a:schemeClr val="hlink"/>
                        </a:buClr>
                        <a:buSzTx/>
                        <a:buFont typeface="Wingdings" pitchFamily="2" charset="2"/>
                        <a:buNone/>
                      </a:pPr>
                      <a:r>
                        <a:rPr kumimoji="0" lang="en-US" sz="2800" b="0" i="0" u="none" strike="noStrike" cap="none" normalizeH="0" baseline="0" dirty="0" smtClean="0">
                          <a:ln>
                            <a:noFill/>
                          </a:ln>
                          <a:solidFill>
                            <a:schemeClr val="tx1"/>
                          </a:solidFill>
                          <a:effectLst/>
                          <a:latin typeface="Arial" pitchFamily="34" charset="0"/>
                          <a:ea typeface="宋体" pitchFamily="2" charset="-122"/>
                          <a:cs typeface="Arial" pitchFamily="34" charset="0"/>
                          <a:sym typeface="Arial" pitchFamily="34" charset="0"/>
                        </a:rPr>
                        <a:t> 88</a:t>
                      </a:r>
                      <a:endParaRPr kumimoji="0" lang="zh-CN" altLang="en-US" sz="2800" b="0" i="0" u="none" strike="noStrike" cap="none" normalizeH="0" baseline="0" dirty="0" smtClean="0">
                        <a:ln>
                          <a:noFill/>
                        </a:ln>
                        <a:solidFill>
                          <a:schemeClr val="tx1"/>
                        </a:solidFill>
                        <a:effectLst/>
                        <a:latin typeface="Arial" pitchFamily="34" charset="0"/>
                        <a:ea typeface="宋体" pitchFamily="2" charset="-122"/>
                        <a:cs typeface="Arial" pitchFamily="34" charset="0"/>
                        <a:sym typeface="Arial" pitchFamily="34" charset="0"/>
                      </a:endParaRPr>
                    </a:p>
                    <a:p>
                      <a:pPr marL="0" marR="0" lvl="0" indent="0" algn="ctr" defTabSz="0" rtl="0" eaLnBrk="1" fontAlgn="base" latinLnBrk="0" hangingPunct="1">
                        <a:spcBef>
                          <a:spcPct val="20000"/>
                        </a:spcBef>
                        <a:spcAft>
                          <a:spcPct val="0"/>
                        </a:spcAft>
                        <a:buClr>
                          <a:schemeClr val="hlink"/>
                        </a:buClr>
                        <a:buSzTx/>
                        <a:buFont typeface="Wingdings" pitchFamily="2" charset="2"/>
                        <a:buNone/>
                      </a:pPr>
                      <a:r>
                        <a:rPr kumimoji="0" lang="en-US" sz="2800" b="0" i="0" u="none" strike="noStrike" cap="none" normalizeH="0" baseline="0" dirty="0" smtClean="0">
                          <a:ln>
                            <a:noFill/>
                          </a:ln>
                          <a:solidFill>
                            <a:schemeClr val="tx1"/>
                          </a:solidFill>
                          <a:effectLst/>
                          <a:latin typeface="Arial" pitchFamily="34" charset="0"/>
                          <a:ea typeface="宋体" pitchFamily="2" charset="-122"/>
                          <a:cs typeface="Arial" pitchFamily="34" charset="0"/>
                          <a:sym typeface="Arial" pitchFamily="34" charset="0"/>
                        </a:rPr>
                        <a:t> 90</a:t>
                      </a:r>
                      <a:endParaRPr kumimoji="0" lang="zh-CN" altLang="en-US" sz="2800" b="0" i="0" u="none" strike="noStrike" cap="none" normalizeH="0" baseline="0" dirty="0" smtClean="0">
                        <a:ln>
                          <a:noFill/>
                        </a:ln>
                        <a:solidFill>
                          <a:schemeClr val="tx1"/>
                        </a:solidFill>
                        <a:effectLst/>
                        <a:latin typeface="Arial" pitchFamily="34" charset="0"/>
                        <a:ea typeface="宋体" pitchFamily="2" charset="-122"/>
                        <a:cs typeface="Arial" pitchFamily="34" charset="0"/>
                        <a:sym typeface="Arial" pitchFamily="34" charset="0"/>
                      </a:endParaRPr>
                    </a:p>
                    <a:p>
                      <a:pPr marL="0" marR="0" lvl="0" indent="0" algn="ctr" defTabSz="0" rtl="0" eaLnBrk="1" fontAlgn="base" latinLnBrk="0" hangingPunct="1">
                        <a:spcBef>
                          <a:spcPct val="20000"/>
                        </a:spcBef>
                        <a:spcAft>
                          <a:spcPct val="0"/>
                        </a:spcAft>
                        <a:buClr>
                          <a:schemeClr val="hlink"/>
                        </a:buClr>
                        <a:buSzTx/>
                        <a:buFont typeface="Wingdings" pitchFamily="2" charset="2"/>
                        <a:buNone/>
                      </a:pPr>
                      <a:r>
                        <a:rPr kumimoji="0" lang="en-US" sz="2800" b="0" i="0" u="none" strike="noStrike" cap="none" normalizeH="0" baseline="0" dirty="0" smtClean="0">
                          <a:ln>
                            <a:noFill/>
                          </a:ln>
                          <a:solidFill>
                            <a:schemeClr val="tx1"/>
                          </a:solidFill>
                          <a:effectLst/>
                          <a:latin typeface="Arial" pitchFamily="34" charset="0"/>
                          <a:ea typeface="宋体" pitchFamily="2" charset="-122"/>
                          <a:cs typeface="Arial" pitchFamily="34" charset="0"/>
                          <a:sym typeface="Arial" pitchFamily="34" charset="0"/>
                        </a:rPr>
                        <a:t> 80</a:t>
                      </a:r>
                      <a:endParaRPr kumimoji="0" lang="zh-CN" altLang="en-US" sz="2800" b="0" i="0" u="none" strike="noStrike" cap="none" normalizeH="0" baseline="0" dirty="0" smtClean="0">
                        <a:ln>
                          <a:noFill/>
                        </a:ln>
                        <a:solidFill>
                          <a:schemeClr val="tx1"/>
                        </a:solidFill>
                        <a:effectLst/>
                        <a:latin typeface="Arial" pitchFamily="34" charset="0"/>
                        <a:cs typeface="Arial" pitchFamily="34" charset="0"/>
                        <a:sym typeface="Arial" pitchFamily="34" charset="0"/>
                      </a:endParaRPr>
                    </a:p>
                  </a:txBody>
                  <a:tcPr marL="121920" marR="12192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757768" y="193675"/>
            <a:ext cx="7725833" cy="769938"/>
          </a:xfrm>
        </p:spPr>
        <p:txBody>
          <a:bodyPr>
            <a:normAutofit/>
          </a:bodyPr>
          <a:lstStyle/>
          <a:p>
            <a:pPr eaLnBrk="1" hangingPunct="1"/>
            <a:r>
              <a:rPr lang="zh-CN" altLang="en-US" dirty="0" smtClean="0">
                <a:latin typeface="+mn-ea"/>
                <a:ea typeface="+mn-ea"/>
              </a:rPr>
              <a:t>数据定义 </a:t>
            </a:r>
          </a:p>
        </p:txBody>
      </p:sp>
      <p:sp>
        <p:nvSpPr>
          <p:cNvPr id="24579" name="Rectangle 4"/>
          <p:cNvSpPr>
            <a:spLocks noChangeArrowheads="1"/>
          </p:cNvSpPr>
          <p:nvPr/>
        </p:nvSpPr>
        <p:spPr bwMode="auto">
          <a:xfrm>
            <a:off x="772160" y="1112520"/>
            <a:ext cx="6827510" cy="954107"/>
          </a:xfrm>
          <a:prstGeom prst="rect">
            <a:avLst/>
          </a:prstGeom>
          <a:noFill/>
          <a:ln w="25400">
            <a:noFill/>
            <a:miter lim="800000"/>
          </a:ln>
        </p:spPr>
        <p:txBody>
          <a:bodyPr wrap="none" anchor="ctr">
            <a:spAutoFit/>
          </a:bodyPr>
          <a:lstStyle/>
          <a:p>
            <a:pPr>
              <a:buClr>
                <a:schemeClr val="accent1"/>
              </a:buClr>
            </a:pPr>
            <a:r>
              <a:rPr lang="en-US" altLang="zh-CN" sz="2800" dirty="0">
                <a:latin typeface="+mn-ea"/>
                <a:sym typeface="Arial" charset="0"/>
              </a:rPr>
              <a:t>SQL</a:t>
            </a:r>
            <a:r>
              <a:rPr lang="zh-CN" altLang="en-US" sz="2800" dirty="0">
                <a:latin typeface="+mn-ea"/>
                <a:sym typeface="Arial" charset="0"/>
              </a:rPr>
              <a:t>的数据定义功能</a:t>
            </a:r>
            <a:r>
              <a:rPr lang="en-US" altLang="zh-CN" sz="2800" dirty="0">
                <a:latin typeface="+mn-ea"/>
                <a:sym typeface="Arial" charset="0"/>
              </a:rPr>
              <a:t>: </a:t>
            </a:r>
            <a:r>
              <a:rPr lang="zh-CN" altLang="en-US" sz="2800" dirty="0">
                <a:latin typeface="+mn-ea"/>
                <a:sym typeface="Arial" charset="0"/>
              </a:rPr>
              <a:t>数据库定义、表定义</a:t>
            </a:r>
            <a:endParaRPr lang="zh-CN" altLang="en-US" sz="2800" dirty="0">
              <a:latin typeface="+mn-ea"/>
              <a:sym typeface="Arial" charset="0"/>
            </a:endParaRPr>
          </a:p>
          <a:p>
            <a:pPr>
              <a:buClr>
                <a:schemeClr val="accent1"/>
              </a:buClr>
            </a:pPr>
            <a:r>
              <a:rPr lang="zh-CN" altLang="en-US" sz="2800" dirty="0">
                <a:latin typeface="+mn-ea"/>
                <a:sym typeface="Arial" charset="0"/>
              </a:rPr>
              <a:t>视图和索引的定义 </a:t>
            </a:r>
            <a:endParaRPr lang="zh-CN" altLang="en-US" dirty="0">
              <a:latin typeface="+mn-ea"/>
            </a:endParaRPr>
          </a:p>
        </p:txBody>
      </p:sp>
      <p:pic>
        <p:nvPicPr>
          <p:cNvPr id="24580" name="Picture 6"/>
          <p:cNvPicPr>
            <a:picLocks noChangeAspect="1" noChangeArrowheads="1"/>
          </p:cNvPicPr>
          <p:nvPr/>
        </p:nvPicPr>
        <p:blipFill>
          <a:blip r:embed="rId1"/>
          <a:srcRect/>
          <a:stretch>
            <a:fillRect/>
          </a:stretch>
        </p:blipFill>
        <p:spPr bwMode="auto">
          <a:xfrm>
            <a:off x="1051560" y="2286952"/>
            <a:ext cx="10007866" cy="3961447"/>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35900" y="348649"/>
            <a:ext cx="7581900" cy="708025"/>
          </a:xfrm>
        </p:spPr>
        <p:txBody>
          <a:bodyPr>
            <a:normAutofit/>
          </a:bodyPr>
          <a:lstStyle/>
          <a:p>
            <a:pPr eaLnBrk="1" hangingPunct="1"/>
            <a:r>
              <a:rPr lang="zh-CN" altLang="en-US" dirty="0" smtClean="0">
                <a:latin typeface="+mn-ea"/>
                <a:ea typeface="+mn-ea"/>
              </a:rPr>
              <a:t>数据库定义及删除</a:t>
            </a:r>
          </a:p>
        </p:txBody>
      </p:sp>
      <p:sp>
        <p:nvSpPr>
          <p:cNvPr id="13315" name="Rectangle 3"/>
          <p:cNvSpPr>
            <a:spLocks noGrp="1" noChangeArrowheads="1"/>
          </p:cNvSpPr>
          <p:nvPr>
            <p:ph sz="quarter" idx="4294967295"/>
          </p:nvPr>
        </p:nvSpPr>
        <p:spPr>
          <a:xfrm>
            <a:off x="723900" y="1300164"/>
            <a:ext cx="10972800" cy="3861383"/>
          </a:xfrm>
        </p:spPr>
        <p:txBody>
          <a:bodyPr>
            <a:normAutofit fontScale="92500" lnSpcReduction="20000"/>
          </a:bodyPr>
          <a:lstStyle/>
          <a:p>
            <a:pPr eaLnBrk="1" hangingPunct="1">
              <a:lnSpc>
                <a:spcPct val="180000"/>
              </a:lnSpc>
              <a:buFont typeface="Wingdings" pitchFamily="2" charset="2"/>
              <a:buNone/>
            </a:pPr>
            <a:r>
              <a:rPr lang="zh-CN" altLang="en-US" dirty="0" smtClean="0">
                <a:latin typeface="+mn-ea"/>
              </a:rPr>
              <a:t>定义一个学生</a:t>
            </a:r>
            <a:r>
              <a:rPr lang="en-US" altLang="zh-CN" dirty="0" smtClean="0">
                <a:latin typeface="+mn-ea"/>
              </a:rPr>
              <a:t>-</a:t>
            </a:r>
            <a:r>
              <a:rPr lang="zh-CN" altLang="en-US" dirty="0" smtClean="0">
                <a:latin typeface="+mn-ea"/>
              </a:rPr>
              <a:t>课程数据库</a:t>
            </a:r>
            <a:endParaRPr lang="zh-CN" altLang="en-US" dirty="0" smtClean="0">
              <a:latin typeface="+mn-ea"/>
            </a:endParaRPr>
          </a:p>
          <a:p>
            <a:pPr eaLnBrk="1" hangingPunct="1">
              <a:lnSpc>
                <a:spcPct val="180000"/>
              </a:lnSpc>
              <a:buFont typeface="Wingdings" pitchFamily="2" charset="2"/>
              <a:buNone/>
            </a:pPr>
            <a:r>
              <a:rPr lang="en-US" altLang="zh-CN" dirty="0" smtClean="0">
                <a:latin typeface="+mn-ea"/>
              </a:rPr>
              <a:t>     CREATE DATABASE DB;</a:t>
            </a:r>
            <a:endParaRPr lang="en-US" altLang="zh-CN" dirty="0" smtClean="0">
              <a:latin typeface="+mn-ea"/>
            </a:endParaRPr>
          </a:p>
          <a:p>
            <a:pPr eaLnBrk="1" hangingPunct="1">
              <a:lnSpc>
                <a:spcPct val="180000"/>
              </a:lnSpc>
              <a:buFont typeface="Wingdings" pitchFamily="2" charset="2"/>
              <a:buNone/>
            </a:pPr>
            <a:endParaRPr lang="en-US" altLang="zh-CN" dirty="0">
              <a:latin typeface="+mn-ea"/>
            </a:endParaRPr>
          </a:p>
          <a:p>
            <a:pPr>
              <a:lnSpc>
                <a:spcPct val="180000"/>
              </a:lnSpc>
              <a:buNone/>
            </a:pPr>
            <a:r>
              <a:rPr lang="zh-CN" altLang="en-US" dirty="0">
                <a:latin typeface="+mn-ea"/>
              </a:rPr>
              <a:t>删除</a:t>
            </a:r>
            <a:r>
              <a:rPr lang="zh-CN" altLang="en-US" dirty="0" smtClean="0">
                <a:latin typeface="+mn-ea"/>
              </a:rPr>
              <a:t>数据库</a:t>
            </a:r>
            <a:endParaRPr lang="en-US" altLang="zh-CN" dirty="0" smtClean="0">
              <a:latin typeface="+mn-ea"/>
            </a:endParaRPr>
          </a:p>
          <a:p>
            <a:pPr>
              <a:lnSpc>
                <a:spcPct val="180000"/>
              </a:lnSpc>
              <a:buNone/>
            </a:pPr>
            <a:r>
              <a:rPr lang="en-US" altLang="zh-CN" dirty="0" smtClean="0">
                <a:latin typeface="+mn-ea"/>
              </a:rPr>
              <a:t>DROP </a:t>
            </a:r>
            <a:r>
              <a:rPr lang="en-US" altLang="zh-CN" dirty="0">
                <a:latin typeface="+mn-ea"/>
              </a:rPr>
              <a:t>DATABASE &lt;</a:t>
            </a:r>
            <a:r>
              <a:rPr lang="zh-CN" altLang="en-US" dirty="0">
                <a:latin typeface="+mn-ea"/>
              </a:rPr>
              <a:t>数据库名</a:t>
            </a:r>
            <a:r>
              <a:rPr lang="en-US" altLang="zh-CN" dirty="0">
                <a:latin typeface="+mn-ea"/>
              </a:rPr>
              <a:t>&gt;</a:t>
            </a:r>
            <a:endParaRPr lang="zh-CN" altLang="en-US" dirty="0">
              <a:latin typeface="+mn-ea"/>
            </a:endParaRPr>
          </a:p>
          <a:p>
            <a:pPr eaLnBrk="1" hangingPunct="1">
              <a:lnSpc>
                <a:spcPct val="180000"/>
              </a:lnSpc>
              <a:buFont typeface="Wingdings" pitchFamily="2" charset="2"/>
              <a:buNone/>
            </a:pPr>
            <a:endParaRPr lang="zh-CN" altLang="en-US" dirty="0" smtClean="0">
              <a:latin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315">
                                            <p:txEl>
                                              <p:pRg st="1" end="1"/>
                                            </p:txEl>
                                          </p:spTgt>
                                        </p:tgtEl>
                                        <p:attrNameLst>
                                          <p:attrName>style.visibility</p:attrName>
                                        </p:attrNameLst>
                                      </p:cBhvr>
                                      <p:to>
                                        <p:strVal val="visible"/>
                                      </p:to>
                                    </p:set>
                                    <p:animEffect>
                                      <p:cBhvr>
                                        <p:cTn id="7" dur="500"/>
                                        <p:tgtEl>
                                          <p:spTgt spid="1331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315">
                                            <p:txEl>
                                              <p:pRg st="3" end="3"/>
                                            </p:txEl>
                                          </p:spTgt>
                                        </p:tgtEl>
                                        <p:attrNameLst>
                                          <p:attrName>style.visibility</p:attrName>
                                        </p:attrNameLst>
                                      </p:cBhvr>
                                      <p:to>
                                        <p:strVal val="visible"/>
                                      </p:to>
                                    </p:set>
                                    <p:animEffect>
                                      <p:cBhvr>
                                        <p:cTn id="12" dur="500"/>
                                        <p:tgtEl>
                                          <p:spTgt spid="1331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315">
                                            <p:txEl>
                                              <p:pRg st="4" end="4"/>
                                            </p:txEl>
                                          </p:spTgt>
                                        </p:tgtEl>
                                        <p:attrNameLst>
                                          <p:attrName>style.visibility</p:attrName>
                                        </p:attrNameLst>
                                      </p:cBhvr>
                                      <p:to>
                                        <p:strVal val="visible"/>
                                      </p:to>
                                    </p:set>
                                    <p:animEffect>
                                      <p:cBhvr>
                                        <p:cTn id="17" dur="500"/>
                                        <p:tgtEl>
                                          <p:spTgt spid="133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0" y="300038"/>
            <a:ext cx="8132233" cy="914400"/>
          </a:xfrm>
        </p:spPr>
        <p:txBody>
          <a:bodyPr>
            <a:normAutofit/>
          </a:bodyPr>
          <a:lstStyle/>
          <a:p>
            <a:pPr eaLnBrk="1" hangingPunct="1"/>
            <a:r>
              <a:rPr lang="zh-CN" altLang="en-US" dirty="0" smtClean="0">
                <a:latin typeface="+mn-ea"/>
                <a:ea typeface="+mn-ea"/>
              </a:rPr>
              <a:t>  基本表的定义、删除与修改</a:t>
            </a:r>
          </a:p>
        </p:txBody>
      </p:sp>
      <p:sp>
        <p:nvSpPr>
          <p:cNvPr id="27651" name="Rectangle 3"/>
          <p:cNvSpPr>
            <a:spLocks noGrp="1" noChangeArrowheads="1"/>
          </p:cNvSpPr>
          <p:nvPr>
            <p:ph sz="quarter" idx="4294967295"/>
          </p:nvPr>
        </p:nvSpPr>
        <p:spPr>
          <a:xfrm>
            <a:off x="685801" y="1582103"/>
            <a:ext cx="10657417" cy="4790988"/>
          </a:xfrm>
        </p:spPr>
        <p:txBody>
          <a:bodyPr>
            <a:noAutofit/>
          </a:bodyPr>
          <a:lstStyle/>
          <a:p>
            <a:pPr algn="just" eaLnBrk="1" hangingPunct="1">
              <a:buFont typeface="Wingdings" pitchFamily="2" charset="2"/>
              <a:buNone/>
            </a:pPr>
            <a:r>
              <a:rPr lang="zh-CN" altLang="en-US" b="1" dirty="0" smtClean="0">
                <a:ea typeface="宋体" pitchFamily="2" charset="-122"/>
              </a:rPr>
              <a:t>一、定义基本表</a:t>
            </a:r>
            <a:endParaRPr lang="zh-CN" altLang="en-US" b="1" dirty="0" smtClean="0">
              <a:ea typeface="宋体" pitchFamily="2" charset="-122"/>
            </a:endParaRPr>
          </a:p>
          <a:p>
            <a:pPr algn="just" eaLnBrk="1" hangingPunct="1">
              <a:lnSpc>
                <a:spcPct val="120000"/>
              </a:lnSpc>
              <a:buFont typeface="Wingdings" pitchFamily="2" charset="2"/>
              <a:buNone/>
            </a:pPr>
            <a:r>
              <a:rPr lang="en-US" altLang="zh-CN" dirty="0" smtClean="0">
                <a:ea typeface="宋体" pitchFamily="2" charset="-122"/>
              </a:rPr>
              <a:t>CREATE TABLE &lt;</a:t>
            </a:r>
            <a:r>
              <a:rPr lang="zh-CN" altLang="en-US" dirty="0" smtClean="0">
                <a:ea typeface="宋体" pitchFamily="2" charset="-122"/>
              </a:rPr>
              <a:t>表名</a:t>
            </a:r>
            <a:r>
              <a:rPr lang="en-US" altLang="zh-CN" dirty="0" smtClean="0">
                <a:ea typeface="宋体" pitchFamily="2" charset="-122"/>
              </a:rPr>
              <a:t>&gt;</a:t>
            </a:r>
            <a:endParaRPr lang="zh-CN" altLang="en-US" dirty="0" smtClean="0">
              <a:ea typeface="宋体" pitchFamily="2" charset="-122"/>
            </a:endParaRPr>
          </a:p>
          <a:p>
            <a:pPr lvl="1" algn="just" eaLnBrk="1" hangingPunct="1">
              <a:lnSpc>
                <a:spcPct val="120000"/>
              </a:lnSpc>
              <a:buFont typeface="Wingdings" pitchFamily="2" charset="2"/>
              <a:buNone/>
            </a:pPr>
            <a:r>
              <a:rPr lang="en-US" altLang="zh-CN" sz="2800" dirty="0" smtClean="0">
                <a:ea typeface="宋体" pitchFamily="2" charset="-122"/>
              </a:rPr>
              <a:t>      </a:t>
            </a:r>
            <a:r>
              <a:rPr lang="zh-CN" altLang="en-US" sz="2800" dirty="0" smtClean="0">
                <a:ea typeface="宋体" pitchFamily="2" charset="-122"/>
              </a:rPr>
              <a:t>（</a:t>
            </a:r>
            <a:endParaRPr lang="zh-CN" altLang="en-US" sz="2800" dirty="0" smtClean="0">
              <a:ea typeface="宋体" pitchFamily="2" charset="-122"/>
            </a:endParaRPr>
          </a:p>
          <a:p>
            <a:pPr lvl="1" algn="just" eaLnBrk="1" hangingPunct="1">
              <a:lnSpc>
                <a:spcPct val="120000"/>
              </a:lnSpc>
              <a:buFont typeface="Wingdings" pitchFamily="2" charset="2"/>
              <a:buNone/>
            </a:pPr>
            <a:r>
              <a:rPr lang="en-US" altLang="zh-CN" sz="2800" dirty="0" smtClean="0">
                <a:ea typeface="宋体" pitchFamily="2" charset="-122"/>
              </a:rPr>
              <a:t>          &lt;</a:t>
            </a:r>
            <a:r>
              <a:rPr lang="zh-CN" altLang="en-US" sz="2800" dirty="0" smtClean="0">
                <a:ea typeface="宋体" pitchFamily="2" charset="-122"/>
              </a:rPr>
              <a:t>列名</a:t>
            </a:r>
            <a:r>
              <a:rPr lang="en-US" altLang="zh-CN" sz="2800" dirty="0" smtClean="0">
                <a:ea typeface="宋体" pitchFamily="2" charset="-122"/>
              </a:rPr>
              <a:t>&gt; &lt;</a:t>
            </a:r>
            <a:r>
              <a:rPr lang="zh-CN" altLang="en-US" sz="2800" dirty="0" smtClean="0">
                <a:ea typeface="宋体" pitchFamily="2" charset="-122"/>
              </a:rPr>
              <a:t>数据类型</a:t>
            </a:r>
            <a:r>
              <a:rPr lang="en-US" altLang="zh-CN" sz="2800" dirty="0" smtClean="0">
                <a:ea typeface="宋体" pitchFamily="2" charset="-122"/>
              </a:rPr>
              <a:t>&gt;[ &lt;</a:t>
            </a:r>
            <a:r>
              <a:rPr lang="zh-CN" altLang="en-US" sz="2800" dirty="0" smtClean="0">
                <a:ea typeface="宋体" pitchFamily="2" charset="-122"/>
              </a:rPr>
              <a:t>列级完整性约束条件</a:t>
            </a:r>
            <a:r>
              <a:rPr lang="en-US" altLang="zh-CN" sz="2800" dirty="0" smtClean="0">
                <a:ea typeface="宋体" pitchFamily="2" charset="-122"/>
              </a:rPr>
              <a:t>&gt; ],</a:t>
            </a:r>
            <a:endParaRPr lang="zh-CN" altLang="en-US" sz="2800" dirty="0" smtClean="0">
              <a:ea typeface="宋体" pitchFamily="2" charset="-122"/>
            </a:endParaRPr>
          </a:p>
          <a:p>
            <a:pPr lvl="1" algn="just" eaLnBrk="1" hangingPunct="1">
              <a:lnSpc>
                <a:spcPct val="120000"/>
              </a:lnSpc>
              <a:buFont typeface="Wingdings" pitchFamily="2" charset="2"/>
              <a:buNone/>
            </a:pPr>
            <a:r>
              <a:rPr lang="en-US" altLang="zh-CN" sz="2800" dirty="0" smtClean="0">
                <a:ea typeface="宋体" pitchFamily="2" charset="-122"/>
              </a:rPr>
              <a:t>          &lt;</a:t>
            </a:r>
            <a:r>
              <a:rPr lang="zh-CN" altLang="en-US" sz="2800" dirty="0" smtClean="0">
                <a:ea typeface="宋体" pitchFamily="2" charset="-122"/>
              </a:rPr>
              <a:t>列名</a:t>
            </a:r>
            <a:r>
              <a:rPr lang="en-US" altLang="zh-CN" sz="2800" dirty="0" smtClean="0">
                <a:ea typeface="宋体" pitchFamily="2" charset="-122"/>
              </a:rPr>
              <a:t>&gt; &lt;</a:t>
            </a:r>
            <a:r>
              <a:rPr lang="zh-CN" altLang="en-US" sz="2800" dirty="0" smtClean="0">
                <a:ea typeface="宋体" pitchFamily="2" charset="-122"/>
              </a:rPr>
              <a:t>数据类型</a:t>
            </a:r>
            <a:r>
              <a:rPr lang="en-US" altLang="zh-CN" sz="2800" dirty="0" smtClean="0">
                <a:ea typeface="宋体" pitchFamily="2" charset="-122"/>
              </a:rPr>
              <a:t>&gt;[ &lt;</a:t>
            </a:r>
            <a:r>
              <a:rPr lang="zh-CN" altLang="en-US" sz="2800" dirty="0" smtClean="0">
                <a:ea typeface="宋体" pitchFamily="2" charset="-122"/>
              </a:rPr>
              <a:t>列级完整性约束条件</a:t>
            </a:r>
            <a:r>
              <a:rPr lang="en-US" altLang="zh-CN" sz="2800" dirty="0" smtClean="0">
                <a:ea typeface="宋体" pitchFamily="2" charset="-122"/>
              </a:rPr>
              <a:t>&gt; ],</a:t>
            </a:r>
            <a:endParaRPr lang="zh-CN" altLang="en-US" sz="2800" dirty="0" smtClean="0">
              <a:ea typeface="宋体" pitchFamily="2" charset="-122"/>
            </a:endParaRPr>
          </a:p>
          <a:p>
            <a:pPr lvl="1" algn="just" eaLnBrk="1" hangingPunct="1">
              <a:lnSpc>
                <a:spcPct val="120000"/>
              </a:lnSpc>
              <a:buFont typeface="Wingdings" pitchFamily="2" charset="2"/>
              <a:buNone/>
            </a:pPr>
            <a:r>
              <a:rPr lang="en-US" altLang="zh-CN" sz="2800" dirty="0" smtClean="0">
                <a:latin typeface="Courier New" pitchFamily="49" charset="0"/>
                <a:ea typeface="宋体" pitchFamily="2" charset="-122"/>
                <a:sym typeface="Courier New" pitchFamily="49" charset="0"/>
              </a:rPr>
              <a:t>       …</a:t>
            </a:r>
            <a:endParaRPr lang="zh-CN" altLang="en-US" sz="2800" dirty="0" smtClean="0">
              <a:latin typeface="Courier New" pitchFamily="49" charset="0"/>
              <a:ea typeface="宋体" pitchFamily="2" charset="-122"/>
              <a:sym typeface="Courier New" pitchFamily="49" charset="0"/>
            </a:endParaRPr>
          </a:p>
          <a:p>
            <a:pPr lvl="1" algn="just" eaLnBrk="1" hangingPunct="1">
              <a:lnSpc>
                <a:spcPct val="120000"/>
              </a:lnSpc>
              <a:buFont typeface="Wingdings" pitchFamily="2" charset="2"/>
              <a:buNone/>
            </a:pPr>
            <a:r>
              <a:rPr lang="en-US" altLang="zh-CN" sz="2800" dirty="0" smtClean="0">
                <a:ea typeface="宋体" pitchFamily="2" charset="-122"/>
              </a:rPr>
              <a:t>           [&lt;</a:t>
            </a:r>
            <a:r>
              <a:rPr lang="zh-CN" altLang="en-US" sz="2800" dirty="0" smtClean="0">
                <a:ea typeface="宋体" pitchFamily="2" charset="-122"/>
              </a:rPr>
              <a:t>表级完整性约束条件</a:t>
            </a:r>
            <a:r>
              <a:rPr lang="en-US" altLang="zh-CN" sz="2800" dirty="0" smtClean="0">
                <a:ea typeface="宋体" pitchFamily="2" charset="-122"/>
              </a:rPr>
              <a:t>&gt; ] </a:t>
            </a:r>
            <a:endParaRPr lang="zh-CN" altLang="en-US" sz="2800" dirty="0" smtClean="0">
              <a:ea typeface="宋体" pitchFamily="2" charset="-122"/>
            </a:endParaRPr>
          </a:p>
          <a:p>
            <a:pPr lvl="1" algn="just" eaLnBrk="1" hangingPunct="1">
              <a:lnSpc>
                <a:spcPct val="120000"/>
              </a:lnSpc>
              <a:buFont typeface="Wingdings" pitchFamily="2" charset="2"/>
              <a:buNone/>
            </a:pPr>
            <a:r>
              <a:rPr lang="zh-CN" altLang="en-US" sz="2800" dirty="0" smtClean="0">
                <a:ea typeface="宋体" pitchFamily="2" charset="-122"/>
              </a:rPr>
              <a:t>        ）；</a:t>
            </a: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16985" y="257176"/>
            <a:ext cx="6167967" cy="563563"/>
          </a:xfrm>
        </p:spPr>
        <p:txBody>
          <a:bodyPr>
            <a:noAutofit/>
          </a:bodyPr>
          <a:lstStyle/>
          <a:p>
            <a:pPr eaLnBrk="1" hangingPunct="1"/>
            <a:r>
              <a:rPr lang="zh-CN" altLang="en-US" dirty="0" smtClean="0">
                <a:latin typeface="+mn-ea"/>
                <a:ea typeface="+mn-ea"/>
              </a:rPr>
              <a:t>数据类型</a:t>
            </a:r>
          </a:p>
        </p:txBody>
      </p:sp>
      <p:graphicFrame>
        <p:nvGraphicFramePr>
          <p:cNvPr id="19459" name="Group 228"/>
          <p:cNvGraphicFramePr>
            <a:graphicFrameLocks noGrp="1"/>
          </p:cNvGraphicFramePr>
          <p:nvPr/>
        </p:nvGraphicFramePr>
        <p:xfrm>
          <a:off x="381001" y="1128714"/>
          <a:ext cx="11468100" cy="5394960"/>
        </p:xfrm>
        <a:graphic>
          <a:graphicData uri="http://schemas.openxmlformats.org/drawingml/2006/table">
            <a:tbl>
              <a:tblPr/>
              <a:tblGrid>
                <a:gridCol w="3384683"/>
                <a:gridCol w="8083417"/>
              </a:tblGrid>
              <a:tr h="402191">
                <a:tc>
                  <a:txBody>
                    <a:bodyPr/>
                    <a:lstStyle/>
                    <a:p>
                      <a:pPr marL="342900" marR="0" lvl="0" indent="-342900" algn="ctr" defTabSz="0" rtl="0" eaLnBrk="1" fontAlgn="base" latinLnBrk="0" hangingPunct="1">
                        <a:spcBef>
                          <a:spcPct val="0"/>
                        </a:spcBef>
                        <a:spcAft>
                          <a:spcPct val="0"/>
                        </a:spcAft>
                        <a:buClrTx/>
                        <a:buSzTx/>
                        <a:buFont typeface="Wingdings" pitchFamily="2" charset="2"/>
                        <a:buNone/>
                      </a:pPr>
                      <a:r>
                        <a:rPr kumimoji="0" lang="zh-CN" altLang="en-US" sz="2400" b="1"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sym typeface="Times New Roman" pitchFamily="18" charset="0"/>
                        </a:rPr>
                        <a:t>数据类型</a:t>
                      </a:r>
                      <a:endParaRPr kumimoji="0" lang="zh-CN" altLang="en-US" sz="2400" b="1"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sym typeface="Arial" pitchFamily="34" charset="0"/>
                      </a:endParaRPr>
                    </a:p>
                  </a:txBody>
                  <a:tcPr marL="121920" marR="121920" horzOverflow="overflow">
                    <a:lnL cap="flat">
                      <a:noFill/>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0" rtl="0" eaLnBrk="1" fontAlgn="base" latinLnBrk="0" hangingPunct="1">
                        <a:spcBef>
                          <a:spcPct val="0"/>
                        </a:spcBef>
                        <a:spcAft>
                          <a:spcPct val="0"/>
                        </a:spcAft>
                        <a:buClrTx/>
                        <a:buSzTx/>
                        <a:buFont typeface="Wingdings" pitchFamily="2" charset="2"/>
                        <a:buNone/>
                      </a:pPr>
                      <a:r>
                        <a:rPr kumimoji="0" lang="zh-CN" altLang="en-US" sz="2400" b="1"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sym typeface="Times New Roman" pitchFamily="18" charset="0"/>
                        </a:rPr>
                        <a:t>含义</a:t>
                      </a:r>
                      <a:endParaRPr kumimoji="0" lang="zh-CN" altLang="en-US" sz="2400" b="1"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sym typeface="Arial" pitchFamily="34" charset="0"/>
                      </a:endParaRPr>
                    </a:p>
                  </a:txBody>
                  <a:tcPr marL="121920" marR="121920" horzOverflow="overflow">
                    <a:lnL w="28575"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0473">
                <a:tc>
                  <a:txBody>
                    <a:bodyPr/>
                    <a:lstStyle/>
                    <a:p>
                      <a:pPr marL="342900" marR="0" lvl="0" indent="-342900" algn="l" defTabSz="0" rtl="0" eaLnBrk="1" fontAlgn="base" latinLnBrk="0" hangingPunct="1">
                        <a:spcBef>
                          <a:spcPct val="0"/>
                        </a:spcBef>
                        <a:spcAft>
                          <a:spcPct val="0"/>
                        </a:spcAft>
                        <a:buClrTx/>
                        <a:buSzTx/>
                        <a:buFont typeface="Wingdings" pitchFamily="2" charset="2"/>
                        <a:buNone/>
                      </a:pPr>
                      <a:r>
                        <a:rPr kumimoji="0" lang="en-US" sz="2400" b="0"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sym typeface="Times New Roman" pitchFamily="18" charset="0"/>
                        </a:rPr>
                        <a:t>char(n)</a:t>
                      </a:r>
                      <a:endParaRPr kumimoji="0" lang="zh-CN" altLang="en-US" sz="2400" b="0"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sym typeface="Arial" pitchFamily="34" charset="0"/>
                      </a:endParaRPr>
                    </a:p>
                  </a:txBody>
                  <a:tcPr marL="121920" marR="121920" horzOverflow="overflow">
                    <a:lnL cap="flat">
                      <a:noFill/>
                    </a:lnL>
                    <a:lnR w="28575"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0" rtl="0" eaLnBrk="1" fontAlgn="base" latinLnBrk="0" hangingPunct="1">
                        <a:spcBef>
                          <a:spcPct val="0"/>
                        </a:spcBef>
                        <a:spcAft>
                          <a:spcPct val="0"/>
                        </a:spcAft>
                        <a:buClrTx/>
                        <a:buSzTx/>
                        <a:buFont typeface="Wingdings" pitchFamily="2" charset="2"/>
                        <a:buNone/>
                      </a:pPr>
                      <a:r>
                        <a:rPr kumimoji="0" lang="zh-CN" altLang="en-US" sz="2400" b="0"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sym typeface="Times New Roman" pitchFamily="18" charset="0"/>
                        </a:rPr>
                        <a:t>长度为</a:t>
                      </a:r>
                      <a:r>
                        <a:rPr kumimoji="0" lang="en-US" sz="2400" b="0"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sym typeface="Times New Roman" pitchFamily="18" charset="0"/>
                        </a:rPr>
                        <a:t>n</a:t>
                      </a:r>
                      <a:r>
                        <a:rPr kumimoji="0" lang="zh-CN" altLang="en-US" sz="2400" b="0"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sym typeface="Times New Roman" pitchFamily="18" charset="0"/>
                        </a:rPr>
                        <a:t>的定长字符串</a:t>
                      </a:r>
                      <a:endParaRPr kumimoji="0" lang="zh-CN" altLang="en-US" sz="2400" b="0"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sym typeface="Arial" pitchFamily="34" charset="0"/>
                      </a:endParaRPr>
                    </a:p>
                  </a:txBody>
                  <a:tcPr marL="121920" marR="121920" horzOverflow="overflow">
                    <a:lnL w="28575" cap="flat" cmpd="sng" algn="ctr">
                      <a:solidFill>
                        <a:srgbClr val="000000"/>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7149">
                <a:tc>
                  <a:txBody>
                    <a:bodyPr/>
                    <a:lstStyle/>
                    <a:p>
                      <a:pPr marL="342900" marR="0" lvl="0" indent="-342900" algn="l" defTabSz="0" rtl="0" eaLnBrk="1" fontAlgn="base" latinLnBrk="0" hangingPunct="1">
                        <a:spcBef>
                          <a:spcPct val="0"/>
                        </a:spcBef>
                        <a:spcAft>
                          <a:spcPct val="0"/>
                        </a:spcAft>
                        <a:buClrTx/>
                        <a:buSzTx/>
                        <a:buFont typeface="Wingdings" pitchFamily="2" charset="2"/>
                        <a:buNone/>
                      </a:pPr>
                      <a:r>
                        <a:rPr kumimoji="0" lang="en-US" sz="2400" b="0" i="0" u="none" strike="noStrike" cap="none" normalizeH="0" baseline="0" dirty="0" err="1" smtClean="0">
                          <a:ln>
                            <a:noFill/>
                          </a:ln>
                          <a:solidFill>
                            <a:schemeClr val="tx1"/>
                          </a:solidFill>
                          <a:effectLst/>
                          <a:latin typeface="微软雅黑" pitchFamily="34" charset="-122"/>
                          <a:ea typeface="微软雅黑" pitchFamily="34" charset="-122"/>
                          <a:cs typeface="Arial" pitchFamily="34" charset="0"/>
                          <a:sym typeface="Times New Roman" pitchFamily="18" charset="0"/>
                        </a:rPr>
                        <a:t>varchar</a:t>
                      </a:r>
                      <a:r>
                        <a:rPr kumimoji="0" lang="en-US" sz="2400" b="0"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sym typeface="Times New Roman" pitchFamily="18" charset="0"/>
                        </a:rPr>
                        <a:t>(n)</a:t>
                      </a:r>
                      <a:endParaRPr kumimoji="0" lang="zh-CN" altLang="en-US" sz="2400" b="0"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sym typeface="Arial" pitchFamily="34" charset="0"/>
                      </a:endParaRPr>
                    </a:p>
                  </a:txBody>
                  <a:tcPr marL="121920" marR="121920" horzOverflow="overflow">
                    <a:lnL cap="flat">
                      <a:noFill/>
                    </a:lnL>
                    <a:lnR w="28575"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0" rtl="0" eaLnBrk="1" fontAlgn="base" latinLnBrk="0" hangingPunct="1">
                        <a:spcBef>
                          <a:spcPct val="0"/>
                        </a:spcBef>
                        <a:spcAft>
                          <a:spcPct val="0"/>
                        </a:spcAft>
                        <a:buClrTx/>
                        <a:buSzTx/>
                        <a:buFont typeface="Wingdings" pitchFamily="2" charset="2"/>
                        <a:buNone/>
                      </a:pPr>
                      <a:r>
                        <a:rPr kumimoji="0" lang="zh-CN" altLang="en-US" sz="2400" b="0"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sym typeface="Times New Roman" pitchFamily="18" charset="0"/>
                        </a:rPr>
                        <a:t>最大长度为</a:t>
                      </a:r>
                      <a:r>
                        <a:rPr kumimoji="0" lang="en-US" sz="2400" b="0"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sym typeface="Times New Roman" pitchFamily="18" charset="0"/>
                        </a:rPr>
                        <a:t>n</a:t>
                      </a:r>
                      <a:r>
                        <a:rPr kumimoji="0" lang="zh-CN" altLang="en-US" sz="2400" b="0"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sym typeface="Times New Roman" pitchFamily="18" charset="0"/>
                        </a:rPr>
                        <a:t>的变长字符串</a:t>
                      </a:r>
                      <a:endParaRPr kumimoji="0" lang="zh-CN" altLang="en-US" sz="2400" b="0"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sym typeface="Arial" pitchFamily="34" charset="0"/>
                      </a:endParaRPr>
                    </a:p>
                  </a:txBody>
                  <a:tcPr marL="121920" marR="121920" horzOverflow="overflow">
                    <a:lnL w="28575" cap="flat" cmpd="sng" algn="ctr">
                      <a:solidFill>
                        <a:srgbClr val="000000"/>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2134">
                <a:tc>
                  <a:txBody>
                    <a:bodyPr/>
                    <a:lstStyle/>
                    <a:p>
                      <a:pPr marL="342900" marR="0" lvl="0" indent="-342900" algn="l" defTabSz="0" rtl="0" eaLnBrk="1" fontAlgn="base" latinLnBrk="0" hangingPunct="1">
                        <a:spcBef>
                          <a:spcPct val="0"/>
                        </a:spcBef>
                        <a:spcAft>
                          <a:spcPct val="0"/>
                        </a:spcAft>
                        <a:buClrTx/>
                        <a:buSzTx/>
                        <a:buFont typeface="Wingdings" pitchFamily="2" charset="2"/>
                        <a:buNone/>
                      </a:pPr>
                      <a:r>
                        <a:rPr kumimoji="0" lang="en-US" sz="2400" b="0" i="0" u="none" strike="noStrike" cap="none" normalizeH="0" baseline="0" dirty="0" err="1" smtClean="0">
                          <a:ln>
                            <a:noFill/>
                          </a:ln>
                          <a:solidFill>
                            <a:schemeClr val="tx1"/>
                          </a:solidFill>
                          <a:effectLst/>
                          <a:latin typeface="微软雅黑" pitchFamily="34" charset="-122"/>
                          <a:ea typeface="微软雅黑" pitchFamily="34" charset="-122"/>
                          <a:cs typeface="Arial" pitchFamily="34" charset="0"/>
                          <a:sym typeface="Times New Roman" pitchFamily="18" charset="0"/>
                        </a:rPr>
                        <a:t>int</a:t>
                      </a:r>
                      <a:endParaRPr kumimoji="0" lang="zh-CN" altLang="en-US" sz="2400" b="0"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sym typeface="Arial" pitchFamily="34" charset="0"/>
                      </a:endParaRPr>
                    </a:p>
                  </a:txBody>
                  <a:tcPr marL="121920" marR="121920" horzOverflow="overflow">
                    <a:lnL cap="flat">
                      <a:noFill/>
                    </a:lnL>
                    <a:lnR w="28575"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0" rtl="0" eaLnBrk="1" fontAlgn="base" latinLnBrk="0" hangingPunct="1">
                        <a:spcBef>
                          <a:spcPct val="0"/>
                        </a:spcBef>
                        <a:spcAft>
                          <a:spcPct val="0"/>
                        </a:spcAft>
                        <a:buClrTx/>
                        <a:buSzTx/>
                        <a:buFont typeface="Wingdings" pitchFamily="2" charset="2"/>
                        <a:buNone/>
                      </a:pPr>
                      <a:r>
                        <a:rPr kumimoji="0" lang="zh-CN" altLang="en-US" sz="2400" b="0"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sym typeface="Times New Roman" pitchFamily="18" charset="0"/>
                        </a:rPr>
                        <a:t>整数（也可以写作</a:t>
                      </a:r>
                      <a:r>
                        <a:rPr kumimoji="0" lang="en-US" sz="2400" b="0"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sym typeface="Times New Roman" pitchFamily="18" charset="0"/>
                        </a:rPr>
                        <a:t>INTEGER</a:t>
                      </a:r>
                      <a:r>
                        <a:rPr kumimoji="0" lang="zh-CN" altLang="en-US" sz="2400" b="0"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sym typeface="Times New Roman" pitchFamily="18" charset="0"/>
                        </a:rPr>
                        <a:t>）</a:t>
                      </a:r>
                      <a:endParaRPr kumimoji="0" lang="zh-CN" altLang="en-US" sz="2400" b="0"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sym typeface="Arial" pitchFamily="34" charset="0"/>
                      </a:endParaRPr>
                    </a:p>
                  </a:txBody>
                  <a:tcPr marL="121920" marR="121920" horzOverflow="overflow">
                    <a:lnL w="28575" cap="flat" cmpd="sng" algn="ctr">
                      <a:solidFill>
                        <a:srgbClr val="000000"/>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8810">
                <a:tc>
                  <a:txBody>
                    <a:bodyPr/>
                    <a:lstStyle/>
                    <a:p>
                      <a:pPr marL="342900" marR="0" lvl="0" indent="-342900" algn="l" defTabSz="0" rtl="0" eaLnBrk="1" fontAlgn="base" latinLnBrk="0" hangingPunct="1">
                        <a:spcBef>
                          <a:spcPct val="0"/>
                        </a:spcBef>
                        <a:spcAft>
                          <a:spcPct val="0"/>
                        </a:spcAft>
                        <a:buClrTx/>
                        <a:buSzTx/>
                        <a:buFont typeface="Wingdings" pitchFamily="2" charset="2"/>
                        <a:buNone/>
                      </a:pPr>
                      <a:r>
                        <a:rPr kumimoji="0" lang="en-US" sz="2400" b="0" i="0" u="none" strike="noStrike" cap="none" normalizeH="0" baseline="0" smtClean="0">
                          <a:ln>
                            <a:noFill/>
                          </a:ln>
                          <a:solidFill>
                            <a:schemeClr val="tx1"/>
                          </a:solidFill>
                          <a:effectLst/>
                          <a:latin typeface="微软雅黑" pitchFamily="34" charset="-122"/>
                          <a:ea typeface="微软雅黑" pitchFamily="34" charset="-122"/>
                          <a:cs typeface="Arial" pitchFamily="34" charset="0"/>
                          <a:sym typeface="Times New Roman" pitchFamily="18" charset="0"/>
                        </a:rPr>
                        <a:t>SMALLINT</a:t>
                      </a:r>
                      <a:endParaRPr kumimoji="0" lang="zh-CN" altLang="en-US" sz="2400" b="0" i="0" u="none" strike="noStrike" cap="none" normalizeH="0" baseline="0" smtClean="0">
                        <a:ln>
                          <a:noFill/>
                        </a:ln>
                        <a:solidFill>
                          <a:schemeClr val="tx1"/>
                        </a:solidFill>
                        <a:effectLst/>
                        <a:latin typeface="微软雅黑" pitchFamily="34" charset="-122"/>
                        <a:ea typeface="微软雅黑" pitchFamily="34" charset="-122"/>
                        <a:cs typeface="Arial" pitchFamily="34" charset="0"/>
                        <a:sym typeface="Arial" pitchFamily="34" charset="0"/>
                      </a:endParaRPr>
                    </a:p>
                  </a:txBody>
                  <a:tcPr marL="121920" marR="121920" horzOverflow="overflow">
                    <a:lnL cap="flat">
                      <a:noFill/>
                    </a:lnL>
                    <a:lnR w="28575"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0" rtl="0" eaLnBrk="1" fontAlgn="base" latinLnBrk="0" hangingPunct="1">
                        <a:spcBef>
                          <a:spcPct val="0"/>
                        </a:spcBef>
                        <a:spcAft>
                          <a:spcPct val="0"/>
                        </a:spcAft>
                        <a:buClrTx/>
                        <a:buSzTx/>
                        <a:buFont typeface="Wingdings" pitchFamily="2" charset="2"/>
                        <a:buNone/>
                      </a:pPr>
                      <a:r>
                        <a:rPr kumimoji="0" lang="zh-CN" altLang="en-US" sz="2400" b="0" i="0" u="none" strike="noStrike" cap="none" normalizeH="0" baseline="0" smtClean="0">
                          <a:ln>
                            <a:noFill/>
                          </a:ln>
                          <a:solidFill>
                            <a:schemeClr val="tx1"/>
                          </a:solidFill>
                          <a:effectLst/>
                          <a:latin typeface="微软雅黑" pitchFamily="34" charset="-122"/>
                          <a:ea typeface="微软雅黑" pitchFamily="34" charset="-122"/>
                          <a:cs typeface="Arial" pitchFamily="34" charset="0"/>
                          <a:sym typeface="Times New Roman" pitchFamily="18" charset="0"/>
                        </a:rPr>
                        <a:t>短整数</a:t>
                      </a:r>
                      <a:endParaRPr kumimoji="0" lang="zh-CN" altLang="en-US" sz="2400" b="0" i="0" u="none" strike="noStrike" cap="none" normalizeH="0" baseline="0" smtClean="0">
                        <a:ln>
                          <a:noFill/>
                        </a:ln>
                        <a:solidFill>
                          <a:schemeClr val="tx1"/>
                        </a:solidFill>
                        <a:effectLst/>
                        <a:latin typeface="微软雅黑" pitchFamily="34" charset="-122"/>
                        <a:ea typeface="微软雅黑" pitchFamily="34" charset="-122"/>
                        <a:cs typeface="Arial" pitchFamily="34" charset="0"/>
                        <a:sym typeface="Arial" pitchFamily="34" charset="0"/>
                      </a:endParaRPr>
                    </a:p>
                  </a:txBody>
                  <a:tcPr marL="121920" marR="121920" horzOverflow="overflow">
                    <a:lnL w="28575" cap="flat" cmpd="sng" algn="ctr">
                      <a:solidFill>
                        <a:srgbClr val="000000"/>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6277">
                <a:tc>
                  <a:txBody>
                    <a:bodyPr/>
                    <a:lstStyle/>
                    <a:p>
                      <a:pPr marL="342900" marR="0" lvl="0" indent="-342900" algn="l" defTabSz="0" rtl="0" eaLnBrk="1" fontAlgn="base" latinLnBrk="0" hangingPunct="1">
                        <a:spcBef>
                          <a:spcPct val="0"/>
                        </a:spcBef>
                        <a:spcAft>
                          <a:spcPct val="0"/>
                        </a:spcAft>
                        <a:buClrTx/>
                        <a:buSzTx/>
                        <a:buFont typeface="Wingdings" pitchFamily="2" charset="2"/>
                        <a:buNone/>
                      </a:pPr>
                      <a:r>
                        <a:rPr lang="en-US" altLang="zh-CN" sz="2400" baseline="0" dirty="0" smtClean="0"/>
                        <a:t>DEC/DECIMAL(p</a:t>
                      </a:r>
                      <a:r>
                        <a:rPr kumimoji="0" lang="zh-CN" altLang="en-US" sz="2400" b="0"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sym typeface="Times New Roman" pitchFamily="18" charset="0"/>
                        </a:rPr>
                        <a:t>，</a:t>
                      </a:r>
                      <a:r>
                        <a:rPr kumimoji="0" lang="en-US" sz="2400" b="0"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sym typeface="Times New Roman" pitchFamily="18" charset="0"/>
                        </a:rPr>
                        <a:t>d)</a:t>
                      </a:r>
                      <a:endParaRPr kumimoji="0" lang="zh-CN" altLang="en-US" sz="2400" b="0"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sym typeface="Arial" pitchFamily="34" charset="0"/>
                      </a:endParaRPr>
                    </a:p>
                  </a:txBody>
                  <a:tcPr marL="121920" marR="121920" horzOverflow="overflow">
                    <a:lnL cap="flat">
                      <a:noFill/>
                    </a:lnL>
                    <a:lnR w="28575"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0" rtl="0" eaLnBrk="1" fontAlgn="base" latinLnBrk="0" hangingPunct="1">
                        <a:spcBef>
                          <a:spcPct val="0"/>
                        </a:spcBef>
                        <a:spcAft>
                          <a:spcPct val="0"/>
                        </a:spcAft>
                        <a:buClrTx/>
                        <a:buSzTx/>
                        <a:buFont typeface="Wingdings" pitchFamily="2" charset="2"/>
                        <a:buNone/>
                      </a:pPr>
                      <a:r>
                        <a:rPr kumimoji="0" lang="zh-CN" altLang="en-US" sz="2400" b="0" i="0" u="none" strike="noStrike" cap="none" normalizeH="0" baseline="0" smtClean="0">
                          <a:ln>
                            <a:noFill/>
                          </a:ln>
                          <a:solidFill>
                            <a:schemeClr val="tx1"/>
                          </a:solidFill>
                          <a:effectLst/>
                          <a:latin typeface="微软雅黑" pitchFamily="34" charset="-122"/>
                          <a:ea typeface="微软雅黑" pitchFamily="34" charset="-122"/>
                          <a:cs typeface="Arial" pitchFamily="34" charset="0"/>
                          <a:sym typeface="Times New Roman" pitchFamily="18" charset="0"/>
                        </a:rPr>
                        <a:t>定点数，由</a:t>
                      </a:r>
                      <a:r>
                        <a:rPr kumimoji="0" lang="en-US" sz="2400" b="0" i="0" u="none" strike="noStrike" cap="none" normalizeH="0" baseline="0" smtClean="0">
                          <a:ln>
                            <a:noFill/>
                          </a:ln>
                          <a:solidFill>
                            <a:schemeClr val="tx1"/>
                          </a:solidFill>
                          <a:effectLst/>
                          <a:latin typeface="微软雅黑" pitchFamily="34" charset="-122"/>
                          <a:ea typeface="微软雅黑" pitchFamily="34" charset="-122"/>
                          <a:cs typeface="Arial" pitchFamily="34" charset="0"/>
                          <a:sym typeface="Times New Roman" pitchFamily="18" charset="0"/>
                        </a:rPr>
                        <a:t>p</a:t>
                      </a:r>
                      <a:r>
                        <a:rPr kumimoji="0" lang="zh-CN" altLang="en-US" sz="2400" b="0" i="0" u="none" strike="noStrike" cap="none" normalizeH="0" baseline="0" smtClean="0">
                          <a:ln>
                            <a:noFill/>
                          </a:ln>
                          <a:solidFill>
                            <a:schemeClr val="tx1"/>
                          </a:solidFill>
                          <a:effectLst/>
                          <a:latin typeface="微软雅黑" pitchFamily="34" charset="-122"/>
                          <a:ea typeface="微软雅黑" pitchFamily="34" charset="-122"/>
                          <a:cs typeface="Arial" pitchFamily="34" charset="0"/>
                          <a:sym typeface="Times New Roman" pitchFamily="18" charset="0"/>
                        </a:rPr>
                        <a:t>位数字（不包括符号、小数点）组成，小数后面有</a:t>
                      </a:r>
                      <a:r>
                        <a:rPr kumimoji="0" lang="en-US" sz="2400" b="0" i="0" u="none" strike="noStrike" cap="none" normalizeH="0" baseline="0" smtClean="0">
                          <a:ln>
                            <a:noFill/>
                          </a:ln>
                          <a:solidFill>
                            <a:schemeClr val="tx1"/>
                          </a:solidFill>
                          <a:effectLst/>
                          <a:latin typeface="微软雅黑" pitchFamily="34" charset="-122"/>
                          <a:ea typeface="微软雅黑" pitchFamily="34" charset="-122"/>
                          <a:cs typeface="Arial" pitchFamily="34" charset="0"/>
                          <a:sym typeface="Times New Roman" pitchFamily="18" charset="0"/>
                        </a:rPr>
                        <a:t>d</a:t>
                      </a:r>
                      <a:r>
                        <a:rPr kumimoji="0" lang="zh-CN" altLang="en-US" sz="2400" b="0" i="0" u="none" strike="noStrike" cap="none" normalizeH="0" baseline="0" smtClean="0">
                          <a:ln>
                            <a:noFill/>
                          </a:ln>
                          <a:solidFill>
                            <a:schemeClr val="tx1"/>
                          </a:solidFill>
                          <a:effectLst/>
                          <a:latin typeface="微软雅黑" pitchFamily="34" charset="-122"/>
                          <a:ea typeface="微软雅黑" pitchFamily="34" charset="-122"/>
                          <a:cs typeface="Arial" pitchFamily="34" charset="0"/>
                          <a:sym typeface="Times New Roman" pitchFamily="18" charset="0"/>
                        </a:rPr>
                        <a:t>位数字</a:t>
                      </a:r>
                      <a:endParaRPr kumimoji="0" lang="zh-CN" altLang="en-US" sz="2400" b="0" i="0" u="none" strike="noStrike" cap="none" normalizeH="0" baseline="0" smtClean="0">
                        <a:ln>
                          <a:noFill/>
                        </a:ln>
                        <a:solidFill>
                          <a:schemeClr val="tx1"/>
                        </a:solidFill>
                        <a:effectLst/>
                        <a:latin typeface="微软雅黑" pitchFamily="34" charset="-122"/>
                        <a:ea typeface="微软雅黑" pitchFamily="34" charset="-122"/>
                        <a:cs typeface="Arial" pitchFamily="34" charset="0"/>
                        <a:sym typeface="Arial" pitchFamily="34" charset="0"/>
                      </a:endParaRPr>
                    </a:p>
                  </a:txBody>
                  <a:tcPr marL="121920" marR="121920" horzOverflow="overflow">
                    <a:lnL w="28575" cap="flat" cmpd="sng" algn="ctr">
                      <a:solidFill>
                        <a:srgbClr val="000000"/>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8810">
                <a:tc>
                  <a:txBody>
                    <a:bodyPr/>
                    <a:lstStyle/>
                    <a:p>
                      <a:pPr marL="342900" marR="0" lvl="0" indent="-342900" algn="l" defTabSz="0" rtl="0" eaLnBrk="1" fontAlgn="base" latinLnBrk="0" hangingPunct="1">
                        <a:spcBef>
                          <a:spcPct val="0"/>
                        </a:spcBef>
                        <a:spcAft>
                          <a:spcPct val="0"/>
                        </a:spcAft>
                        <a:buClrTx/>
                        <a:buSzTx/>
                        <a:buFont typeface="Wingdings" pitchFamily="2" charset="2"/>
                        <a:buNone/>
                      </a:pPr>
                      <a:endParaRPr kumimoji="0" lang="zh-CN" altLang="en-US" sz="2400" b="0"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sym typeface="Arial" pitchFamily="34" charset="0"/>
                      </a:endParaRPr>
                    </a:p>
                  </a:txBody>
                  <a:tcPr marL="121920" marR="121920" horzOverflow="overflow">
                    <a:lnL cap="flat">
                      <a:noFill/>
                    </a:lnL>
                    <a:lnR w="28575"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0" rtl="0" eaLnBrk="1" fontAlgn="base" latinLnBrk="0" hangingPunct="1">
                        <a:spcBef>
                          <a:spcPct val="0"/>
                        </a:spcBef>
                        <a:spcAft>
                          <a:spcPct val="0"/>
                        </a:spcAft>
                        <a:buClrTx/>
                        <a:buSzTx/>
                        <a:buFont typeface="Wingdings" pitchFamily="2" charset="2"/>
                        <a:buNone/>
                      </a:pPr>
                      <a:endParaRPr kumimoji="0" lang="zh-CN" altLang="en-US" sz="2400" b="0"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sym typeface="Arial" pitchFamily="34" charset="0"/>
                      </a:endParaRPr>
                    </a:p>
                  </a:txBody>
                  <a:tcPr marL="121920" marR="121920" horzOverflow="overflow">
                    <a:lnL w="28575" cap="flat" cmpd="sng" algn="ctr">
                      <a:solidFill>
                        <a:srgbClr val="000000"/>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0473">
                <a:tc>
                  <a:txBody>
                    <a:bodyPr/>
                    <a:lstStyle/>
                    <a:p>
                      <a:pPr marL="342900" marR="0" lvl="0" indent="-342900" algn="l" defTabSz="0" rtl="0" eaLnBrk="1" fontAlgn="base" latinLnBrk="0" hangingPunct="1">
                        <a:spcBef>
                          <a:spcPct val="0"/>
                        </a:spcBef>
                        <a:spcAft>
                          <a:spcPct val="0"/>
                        </a:spcAft>
                        <a:buClrTx/>
                        <a:buSzTx/>
                        <a:buFont typeface="Wingdings" pitchFamily="2" charset="2"/>
                        <a:buNone/>
                      </a:pPr>
                      <a:r>
                        <a:rPr kumimoji="0" lang="en-US" sz="2400" b="0"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sym typeface="Times New Roman" pitchFamily="18" charset="0"/>
                        </a:rPr>
                        <a:t>Double</a:t>
                      </a:r>
                      <a:r>
                        <a:rPr kumimoji="0" lang="en-US" altLang="zh-CN" sz="2400" b="0"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sym typeface="Times New Roman" pitchFamily="18" charset="0"/>
                        </a:rPr>
                        <a:t>(n)</a:t>
                      </a:r>
                      <a:endParaRPr kumimoji="0" lang="zh-CN" altLang="en-US" sz="2400" b="0"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sym typeface="Arial" pitchFamily="34" charset="0"/>
                      </a:endParaRPr>
                    </a:p>
                  </a:txBody>
                  <a:tcPr marL="121920" marR="121920" horzOverflow="overflow">
                    <a:lnL cap="flat">
                      <a:noFill/>
                    </a:lnL>
                    <a:lnR w="28575"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0" rtl="0" eaLnBrk="1" fontAlgn="base" latinLnBrk="0" hangingPunct="1">
                        <a:spcBef>
                          <a:spcPct val="0"/>
                        </a:spcBef>
                        <a:spcAft>
                          <a:spcPct val="0"/>
                        </a:spcAft>
                        <a:buClrTx/>
                        <a:buSzTx/>
                        <a:buFont typeface="Wingdings" pitchFamily="2" charset="2"/>
                        <a:buNone/>
                      </a:pPr>
                      <a:r>
                        <a:rPr kumimoji="0" lang="zh-CN" altLang="en-US" sz="2400" b="0" i="0" u="none" strike="noStrike" cap="none" normalizeH="0" baseline="0" smtClean="0">
                          <a:ln>
                            <a:noFill/>
                          </a:ln>
                          <a:solidFill>
                            <a:schemeClr val="tx1"/>
                          </a:solidFill>
                          <a:effectLst/>
                          <a:latin typeface="微软雅黑" pitchFamily="34" charset="-122"/>
                          <a:ea typeface="微软雅黑" pitchFamily="34" charset="-122"/>
                          <a:cs typeface="Arial" pitchFamily="34" charset="0"/>
                          <a:sym typeface="Times New Roman" pitchFamily="18" charset="0"/>
                        </a:rPr>
                        <a:t>取决于机器精度的双精度浮点数</a:t>
                      </a:r>
                      <a:endParaRPr kumimoji="0" lang="zh-CN" altLang="en-US" sz="2400" b="0" i="0" u="none" strike="noStrike" cap="none" normalizeH="0" baseline="0" smtClean="0">
                        <a:ln>
                          <a:noFill/>
                        </a:ln>
                        <a:solidFill>
                          <a:schemeClr val="tx1"/>
                        </a:solidFill>
                        <a:effectLst/>
                        <a:latin typeface="微软雅黑" pitchFamily="34" charset="-122"/>
                        <a:ea typeface="微软雅黑" pitchFamily="34" charset="-122"/>
                        <a:cs typeface="Arial" pitchFamily="34" charset="0"/>
                        <a:sym typeface="Arial" pitchFamily="34" charset="0"/>
                      </a:endParaRPr>
                    </a:p>
                  </a:txBody>
                  <a:tcPr marL="121920" marR="121920" horzOverflow="overflow">
                    <a:lnL w="28575" cap="flat" cmpd="sng" algn="ctr">
                      <a:solidFill>
                        <a:srgbClr val="000000"/>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8810">
                <a:tc>
                  <a:txBody>
                    <a:bodyPr/>
                    <a:lstStyle/>
                    <a:p>
                      <a:pPr marL="342900" marR="0" lvl="0" indent="-342900" algn="l" defTabSz="0" rtl="0" eaLnBrk="1" fontAlgn="base" latinLnBrk="0" hangingPunct="1">
                        <a:spcBef>
                          <a:spcPct val="0"/>
                        </a:spcBef>
                        <a:spcAft>
                          <a:spcPct val="0"/>
                        </a:spcAft>
                        <a:buClrTx/>
                        <a:buSzTx/>
                        <a:buFont typeface="Wingdings" pitchFamily="2" charset="2"/>
                        <a:buNone/>
                      </a:pPr>
                      <a:r>
                        <a:rPr kumimoji="0" lang="en-US" sz="2400" b="0"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sym typeface="Times New Roman" pitchFamily="18" charset="0"/>
                        </a:rPr>
                        <a:t>FLOAT(n)</a:t>
                      </a:r>
                      <a:endParaRPr kumimoji="0" lang="zh-CN" altLang="en-US" sz="2400" b="0"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sym typeface="Arial" pitchFamily="34" charset="0"/>
                      </a:endParaRPr>
                    </a:p>
                  </a:txBody>
                  <a:tcPr marL="121920" marR="121920" horzOverflow="overflow">
                    <a:lnL cap="flat">
                      <a:noFill/>
                    </a:lnL>
                    <a:lnR w="28575"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0" rtl="0" eaLnBrk="1" fontAlgn="base" latinLnBrk="0" hangingPunct="1">
                        <a:spcBef>
                          <a:spcPct val="0"/>
                        </a:spcBef>
                        <a:spcAft>
                          <a:spcPct val="0"/>
                        </a:spcAft>
                        <a:buClrTx/>
                        <a:buSzTx/>
                        <a:buFont typeface="Wingdings" pitchFamily="2" charset="2"/>
                        <a:buNone/>
                      </a:pPr>
                      <a:r>
                        <a:rPr kumimoji="0" lang="zh-CN" altLang="en-US" sz="2400" b="0" i="0" u="none" strike="noStrike" cap="none" normalizeH="0" baseline="0" smtClean="0">
                          <a:ln>
                            <a:noFill/>
                          </a:ln>
                          <a:solidFill>
                            <a:schemeClr val="tx1"/>
                          </a:solidFill>
                          <a:effectLst/>
                          <a:latin typeface="微软雅黑" pitchFamily="34" charset="-122"/>
                          <a:ea typeface="微软雅黑" pitchFamily="34" charset="-122"/>
                          <a:cs typeface="Arial" pitchFamily="34" charset="0"/>
                          <a:sym typeface="Times New Roman" pitchFamily="18" charset="0"/>
                        </a:rPr>
                        <a:t>浮点数，精度至少为</a:t>
                      </a:r>
                      <a:r>
                        <a:rPr kumimoji="0" lang="en-US" sz="2400" b="0" i="0" u="none" strike="noStrike" cap="none" normalizeH="0" baseline="0" smtClean="0">
                          <a:ln>
                            <a:noFill/>
                          </a:ln>
                          <a:solidFill>
                            <a:schemeClr val="tx1"/>
                          </a:solidFill>
                          <a:effectLst/>
                          <a:latin typeface="微软雅黑" pitchFamily="34" charset="-122"/>
                          <a:ea typeface="微软雅黑" pitchFamily="34" charset="-122"/>
                          <a:cs typeface="Arial" pitchFamily="34" charset="0"/>
                          <a:sym typeface="Times New Roman" pitchFamily="18" charset="0"/>
                        </a:rPr>
                        <a:t>n</a:t>
                      </a:r>
                      <a:r>
                        <a:rPr kumimoji="0" lang="zh-CN" altLang="en-US" sz="2400" b="0" i="0" u="none" strike="noStrike" cap="none" normalizeH="0" baseline="0" smtClean="0">
                          <a:ln>
                            <a:noFill/>
                          </a:ln>
                          <a:solidFill>
                            <a:schemeClr val="tx1"/>
                          </a:solidFill>
                          <a:effectLst/>
                          <a:latin typeface="微软雅黑" pitchFamily="34" charset="-122"/>
                          <a:ea typeface="微软雅黑" pitchFamily="34" charset="-122"/>
                          <a:cs typeface="Arial" pitchFamily="34" charset="0"/>
                          <a:sym typeface="Times New Roman" pitchFamily="18" charset="0"/>
                        </a:rPr>
                        <a:t>位数字</a:t>
                      </a:r>
                      <a:endParaRPr kumimoji="0" lang="zh-CN" altLang="en-US" sz="2400" b="0" i="0" u="none" strike="noStrike" cap="none" normalizeH="0" baseline="0" smtClean="0">
                        <a:ln>
                          <a:noFill/>
                        </a:ln>
                        <a:solidFill>
                          <a:schemeClr val="tx1"/>
                        </a:solidFill>
                        <a:effectLst/>
                        <a:latin typeface="微软雅黑" pitchFamily="34" charset="-122"/>
                        <a:ea typeface="微软雅黑" pitchFamily="34" charset="-122"/>
                        <a:cs typeface="Arial" pitchFamily="34" charset="0"/>
                        <a:sym typeface="Arial" pitchFamily="34" charset="0"/>
                      </a:endParaRPr>
                    </a:p>
                  </a:txBody>
                  <a:tcPr marL="121920" marR="121920" horzOverflow="overflow">
                    <a:lnL w="28575" cap="flat" cmpd="sng" algn="ctr">
                      <a:solidFill>
                        <a:srgbClr val="000000"/>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0473">
                <a:tc>
                  <a:txBody>
                    <a:bodyPr/>
                    <a:lstStyle/>
                    <a:p>
                      <a:pPr marL="342900" marR="0" lvl="0" indent="-342900" algn="l" defTabSz="0" rtl="0" eaLnBrk="1" fontAlgn="base" latinLnBrk="0" hangingPunct="1">
                        <a:spcBef>
                          <a:spcPct val="0"/>
                        </a:spcBef>
                        <a:spcAft>
                          <a:spcPct val="0"/>
                        </a:spcAft>
                        <a:buClrTx/>
                        <a:buSzTx/>
                        <a:buFont typeface="Wingdings" pitchFamily="2" charset="2"/>
                        <a:buNone/>
                      </a:pPr>
                      <a:r>
                        <a:rPr kumimoji="0" lang="en-US" sz="2400" b="0"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sym typeface="Times New Roman" pitchFamily="18" charset="0"/>
                        </a:rPr>
                        <a:t>DATE</a:t>
                      </a:r>
                      <a:endParaRPr kumimoji="0" lang="zh-CN" altLang="en-US" sz="2400" b="0"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sym typeface="Arial" pitchFamily="34" charset="0"/>
                      </a:endParaRPr>
                    </a:p>
                  </a:txBody>
                  <a:tcPr marL="121920" marR="121920" horzOverflow="overflow">
                    <a:lnL cap="flat">
                      <a:noFill/>
                    </a:lnL>
                    <a:lnR w="28575"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0" rtl="0" eaLnBrk="1" fontAlgn="base" latinLnBrk="0" hangingPunct="1">
                        <a:spcBef>
                          <a:spcPct val="0"/>
                        </a:spcBef>
                        <a:spcAft>
                          <a:spcPct val="0"/>
                        </a:spcAft>
                        <a:buClrTx/>
                        <a:buSzTx/>
                        <a:buFont typeface="Wingdings" pitchFamily="2" charset="2"/>
                        <a:buNone/>
                      </a:pPr>
                      <a:r>
                        <a:rPr kumimoji="0" lang="zh-CN" altLang="en-US" sz="2400" b="0"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sym typeface="Times New Roman" pitchFamily="18" charset="0"/>
                        </a:rPr>
                        <a:t>日期，包含年、月、日，格式为</a:t>
                      </a:r>
                      <a:r>
                        <a:rPr kumimoji="0" lang="en-US" sz="2400" b="0"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sym typeface="Times New Roman" pitchFamily="18" charset="0"/>
                        </a:rPr>
                        <a:t>YYYY-MM-DD</a:t>
                      </a:r>
                      <a:endParaRPr kumimoji="0" lang="zh-CN" altLang="en-US" sz="2400" b="0"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sym typeface="Arial" pitchFamily="34" charset="0"/>
                      </a:endParaRPr>
                    </a:p>
                  </a:txBody>
                  <a:tcPr marL="121920" marR="121920" horzOverflow="overflow">
                    <a:lnL w="28575" cap="flat" cmpd="sng" algn="ctr">
                      <a:solidFill>
                        <a:srgbClr val="000000"/>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8810">
                <a:tc>
                  <a:txBody>
                    <a:bodyPr/>
                    <a:lstStyle/>
                    <a:p>
                      <a:pPr marL="342900" marR="0" lvl="0" indent="-342900" algn="l" defTabSz="0" rtl="0" eaLnBrk="1" fontAlgn="base" latinLnBrk="0" hangingPunct="1">
                        <a:spcBef>
                          <a:spcPct val="0"/>
                        </a:spcBef>
                        <a:spcAft>
                          <a:spcPct val="0"/>
                        </a:spcAft>
                        <a:buClrTx/>
                        <a:buSzTx/>
                        <a:buFont typeface="Wingdings" pitchFamily="2" charset="2"/>
                        <a:buNone/>
                      </a:pPr>
                      <a:r>
                        <a:rPr kumimoji="0" lang="en-US" sz="2400" b="0"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sym typeface="Times New Roman" pitchFamily="18" charset="0"/>
                        </a:rPr>
                        <a:t>TIME</a:t>
                      </a:r>
                      <a:endParaRPr kumimoji="0" lang="zh-CN" altLang="en-US" sz="2400" b="0"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sym typeface="Arial" pitchFamily="34" charset="0"/>
                      </a:endParaRPr>
                    </a:p>
                  </a:txBody>
                  <a:tcPr marL="121920" marR="121920" horzOverflow="overflow">
                    <a:lnL cap="flat">
                      <a:noFill/>
                    </a:lnL>
                    <a:lnR w="28575"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0" rtl="0" eaLnBrk="1" fontAlgn="base" latinLnBrk="0" hangingPunct="1">
                        <a:spcBef>
                          <a:spcPct val="0"/>
                        </a:spcBef>
                        <a:spcAft>
                          <a:spcPct val="0"/>
                        </a:spcAft>
                        <a:buClrTx/>
                        <a:buSzTx/>
                        <a:buFont typeface="Wingdings" pitchFamily="2" charset="2"/>
                        <a:buNone/>
                      </a:pPr>
                      <a:r>
                        <a:rPr kumimoji="0" lang="zh-CN" altLang="en-US" sz="2400" b="0"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sym typeface="Times New Roman" pitchFamily="18" charset="0"/>
                        </a:rPr>
                        <a:t>时间，包含一日的时、分、秒，格式为</a:t>
                      </a:r>
                      <a:r>
                        <a:rPr kumimoji="0" lang="en-US" sz="2400" b="0"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sym typeface="Times New Roman" pitchFamily="18" charset="0"/>
                        </a:rPr>
                        <a:t>HH:MM:SS</a:t>
                      </a:r>
                      <a:endParaRPr kumimoji="0" lang="zh-CN" altLang="en-US" sz="2400" b="0" i="0" u="none" strike="noStrike" cap="none" normalizeH="0" baseline="0" dirty="0" smtClean="0">
                        <a:ln>
                          <a:noFill/>
                        </a:ln>
                        <a:solidFill>
                          <a:schemeClr val="tx1"/>
                        </a:solidFill>
                        <a:effectLst/>
                        <a:latin typeface="微软雅黑" pitchFamily="34" charset="-122"/>
                        <a:ea typeface="微软雅黑" pitchFamily="34" charset="-122"/>
                        <a:cs typeface="Arial" pitchFamily="34" charset="0"/>
                        <a:sym typeface="Arial" pitchFamily="34" charset="0"/>
                      </a:endParaRPr>
                    </a:p>
                  </a:txBody>
                  <a:tcPr marL="121920" marR="121920" horzOverflow="overflow">
                    <a:lnL w="28575" cap="flat" cmpd="sng" algn="ctr">
                      <a:solidFill>
                        <a:srgbClr val="000000"/>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32885" y="25400"/>
            <a:ext cx="7725833" cy="990600"/>
          </a:xfrm>
        </p:spPr>
        <p:txBody>
          <a:bodyPr>
            <a:normAutofit/>
          </a:bodyPr>
          <a:lstStyle/>
          <a:p>
            <a:pPr eaLnBrk="1" hangingPunct="1"/>
            <a:r>
              <a:rPr lang="zh-CN" altLang="en-US" dirty="0" smtClean="0">
                <a:latin typeface="+mn-ea"/>
                <a:ea typeface="+mn-ea"/>
              </a:rPr>
              <a:t>学生表</a:t>
            </a:r>
            <a:r>
              <a:rPr lang="en-US" altLang="zh-CN" dirty="0" smtClean="0">
                <a:latin typeface="+mn-ea"/>
                <a:ea typeface="+mn-ea"/>
              </a:rPr>
              <a:t>Student</a:t>
            </a:r>
            <a:endParaRPr lang="zh-CN" altLang="en-US" dirty="0" smtClean="0">
              <a:latin typeface="+mn-ea"/>
              <a:ea typeface="+mn-ea"/>
            </a:endParaRPr>
          </a:p>
        </p:txBody>
      </p:sp>
      <p:sp>
        <p:nvSpPr>
          <p:cNvPr id="16387" name="Rectangle 3"/>
          <p:cNvSpPr>
            <a:spLocks noGrp="1" noChangeArrowheads="1"/>
          </p:cNvSpPr>
          <p:nvPr>
            <p:ph sz="quarter" idx="4294967295"/>
          </p:nvPr>
        </p:nvSpPr>
        <p:spPr>
          <a:xfrm>
            <a:off x="711200" y="1214438"/>
            <a:ext cx="11074400" cy="4721225"/>
          </a:xfrm>
        </p:spPr>
        <p:txBody>
          <a:bodyPr>
            <a:normAutofit lnSpcReduction="10000"/>
          </a:bodyPr>
          <a:lstStyle/>
          <a:p>
            <a:pPr algn="just" eaLnBrk="1" hangingPunct="1">
              <a:lnSpc>
                <a:spcPct val="80000"/>
              </a:lnSpc>
              <a:buFont typeface="Wingdings" pitchFamily="2" charset="2"/>
              <a:buNone/>
            </a:pPr>
            <a:r>
              <a:rPr lang="en-US" altLang="zh-CN" dirty="0" smtClean="0">
                <a:latin typeface="+mn-ea"/>
              </a:rPr>
              <a:t>[</a:t>
            </a:r>
            <a:r>
              <a:rPr lang="zh-CN" altLang="en-US" dirty="0" smtClean="0">
                <a:latin typeface="+mn-ea"/>
              </a:rPr>
              <a:t>例</a:t>
            </a:r>
            <a:r>
              <a:rPr lang="en-US" altLang="zh-CN" dirty="0" smtClean="0">
                <a:latin typeface="+mn-ea"/>
              </a:rPr>
              <a:t>]  </a:t>
            </a:r>
            <a:r>
              <a:rPr lang="zh-CN" altLang="en-US" dirty="0" smtClean="0">
                <a:latin typeface="+mn-ea"/>
              </a:rPr>
              <a:t>建立“学生”表</a:t>
            </a:r>
            <a:r>
              <a:rPr lang="en-US" altLang="zh-CN" dirty="0" smtClean="0">
                <a:latin typeface="+mn-ea"/>
              </a:rPr>
              <a:t>Student</a:t>
            </a:r>
            <a:r>
              <a:rPr lang="zh-CN" altLang="en-US" dirty="0" smtClean="0">
                <a:latin typeface="+mn-ea"/>
              </a:rPr>
              <a:t>，学号是主码，姓名取值唯一。</a:t>
            </a:r>
            <a:endParaRPr lang="zh-CN" altLang="en-US" dirty="0" smtClean="0">
              <a:latin typeface="+mn-ea"/>
            </a:endParaRPr>
          </a:p>
          <a:p>
            <a:pPr eaLnBrk="1" hangingPunct="1">
              <a:lnSpc>
                <a:spcPct val="80000"/>
              </a:lnSpc>
              <a:buFont typeface="Wingdings" pitchFamily="2" charset="2"/>
              <a:buNone/>
            </a:pPr>
            <a:r>
              <a:rPr lang="zh-CN" altLang="en-US" dirty="0" smtClean="0">
                <a:latin typeface="+mn-ea"/>
              </a:rPr>
              <a:t>     </a:t>
            </a:r>
            <a:endParaRPr lang="zh-CN" altLang="en-US" dirty="0" smtClean="0">
              <a:latin typeface="+mn-ea"/>
            </a:endParaRPr>
          </a:p>
          <a:p>
            <a:pPr eaLnBrk="1" hangingPunct="1">
              <a:buFont typeface="Wingdings" pitchFamily="2" charset="2"/>
              <a:buNone/>
            </a:pPr>
            <a:r>
              <a:rPr lang="zh-CN" altLang="en-US" dirty="0" smtClean="0">
                <a:latin typeface="+mn-ea"/>
              </a:rPr>
              <a:t>    </a:t>
            </a:r>
            <a:r>
              <a:rPr lang="en-US" altLang="zh-CN" dirty="0" smtClean="0">
                <a:latin typeface="+mn-ea"/>
              </a:rPr>
              <a:t>CREATE TABLE Student          </a:t>
            </a:r>
            <a:endParaRPr lang="zh-CN" altLang="en-US" dirty="0" smtClean="0">
              <a:latin typeface="+mn-ea"/>
            </a:endParaRPr>
          </a:p>
          <a:p>
            <a:pPr eaLnBrk="1" hangingPunct="1">
              <a:buFont typeface="Wingdings" pitchFamily="2" charset="2"/>
              <a:buNone/>
            </a:pPr>
            <a:r>
              <a:rPr lang="en-US" altLang="zh-CN" dirty="0" smtClean="0">
                <a:latin typeface="+mn-ea"/>
              </a:rPr>
              <a:t>	      (  </a:t>
            </a:r>
            <a:r>
              <a:rPr lang="en-US" altLang="zh-CN" dirty="0" err="1" smtClean="0">
                <a:latin typeface="+mn-ea"/>
              </a:rPr>
              <a:t>Sno</a:t>
            </a:r>
            <a:r>
              <a:rPr lang="en-US" altLang="zh-CN" dirty="0" smtClean="0">
                <a:latin typeface="+mn-ea"/>
              </a:rPr>
              <a:t>   CHAR(9) PRIMARY KEY</a:t>
            </a:r>
            <a:r>
              <a:rPr lang="zh-CN" altLang="en-US" dirty="0" smtClean="0">
                <a:latin typeface="+mn-ea"/>
              </a:rPr>
              <a:t>， </a:t>
            </a:r>
            <a:r>
              <a:rPr lang="en-US" altLang="zh-CN" dirty="0" smtClean="0">
                <a:latin typeface="+mn-ea"/>
              </a:rPr>
              <a:t>/* </a:t>
            </a:r>
            <a:r>
              <a:rPr lang="zh-CN" altLang="en-US" dirty="0" smtClean="0">
                <a:latin typeface="+mn-ea"/>
              </a:rPr>
              <a:t>列级完整性约束条件*</a:t>
            </a:r>
            <a:r>
              <a:rPr lang="en-US" altLang="zh-CN" dirty="0" smtClean="0">
                <a:latin typeface="+mn-ea"/>
              </a:rPr>
              <a:t>/                  </a:t>
            </a:r>
            <a:endParaRPr lang="zh-CN" altLang="en-US" dirty="0" smtClean="0">
              <a:latin typeface="+mn-ea"/>
            </a:endParaRPr>
          </a:p>
          <a:p>
            <a:pPr eaLnBrk="1" hangingPunct="1">
              <a:buFont typeface="Wingdings" pitchFamily="2" charset="2"/>
              <a:buNone/>
            </a:pPr>
            <a:r>
              <a:rPr lang="en-US" altLang="zh-CN" dirty="0" smtClean="0">
                <a:latin typeface="+mn-ea"/>
              </a:rPr>
              <a:t>            </a:t>
            </a:r>
            <a:r>
              <a:rPr lang="en-US" altLang="zh-CN" dirty="0" err="1" smtClean="0">
                <a:latin typeface="+mn-ea"/>
              </a:rPr>
              <a:t>Sname</a:t>
            </a:r>
            <a:r>
              <a:rPr lang="en-US" altLang="zh-CN" dirty="0" smtClean="0">
                <a:latin typeface="+mn-ea"/>
              </a:rPr>
              <a:t>  CHAR(20) UNIQUE</a:t>
            </a:r>
            <a:r>
              <a:rPr lang="zh-CN" altLang="en-US" dirty="0" smtClean="0">
                <a:latin typeface="+mn-ea"/>
              </a:rPr>
              <a:t>，     </a:t>
            </a:r>
            <a:r>
              <a:rPr lang="en-US" altLang="zh-CN" dirty="0" smtClean="0">
                <a:latin typeface="+mn-ea"/>
              </a:rPr>
              <a:t>/* </a:t>
            </a:r>
            <a:r>
              <a:rPr lang="en-US" altLang="zh-CN" dirty="0" err="1" smtClean="0">
                <a:latin typeface="+mn-ea"/>
              </a:rPr>
              <a:t>Sname</a:t>
            </a:r>
            <a:r>
              <a:rPr lang="zh-CN" altLang="en-US" dirty="0" smtClean="0">
                <a:latin typeface="+mn-ea"/>
              </a:rPr>
              <a:t>取唯一值*</a:t>
            </a:r>
            <a:r>
              <a:rPr lang="en-US" altLang="zh-CN" dirty="0" smtClean="0">
                <a:latin typeface="+mn-ea"/>
              </a:rPr>
              <a:t>/</a:t>
            </a:r>
            <a:endParaRPr lang="zh-CN" altLang="en-US" dirty="0" smtClean="0">
              <a:latin typeface="+mn-ea"/>
            </a:endParaRPr>
          </a:p>
          <a:p>
            <a:pPr eaLnBrk="1" hangingPunct="1">
              <a:buFont typeface="Wingdings" pitchFamily="2" charset="2"/>
              <a:buNone/>
            </a:pPr>
            <a:r>
              <a:rPr lang="en-US" altLang="zh-CN" dirty="0" smtClean="0">
                <a:latin typeface="+mn-ea"/>
              </a:rPr>
              <a:t>            </a:t>
            </a:r>
            <a:r>
              <a:rPr lang="en-US" altLang="zh-CN" dirty="0" err="1" smtClean="0">
                <a:latin typeface="+mn-ea"/>
              </a:rPr>
              <a:t>Ssex</a:t>
            </a:r>
            <a:r>
              <a:rPr lang="en-US" altLang="zh-CN" dirty="0" smtClean="0">
                <a:latin typeface="+mn-ea"/>
              </a:rPr>
              <a:t>    CHAR(2)</a:t>
            </a:r>
            <a:r>
              <a:rPr lang="zh-CN" altLang="en-US" dirty="0" smtClean="0">
                <a:latin typeface="+mn-ea"/>
              </a:rPr>
              <a:t>，</a:t>
            </a:r>
            <a:endParaRPr lang="zh-CN" altLang="en-US" dirty="0" smtClean="0">
              <a:latin typeface="+mn-ea"/>
            </a:endParaRPr>
          </a:p>
          <a:p>
            <a:pPr eaLnBrk="1" hangingPunct="1">
              <a:buFont typeface="Wingdings" pitchFamily="2" charset="2"/>
              <a:buNone/>
            </a:pPr>
            <a:r>
              <a:rPr lang="zh-CN" altLang="en-US" dirty="0" smtClean="0">
                <a:latin typeface="+mn-ea"/>
              </a:rPr>
              <a:t>            </a:t>
            </a:r>
            <a:r>
              <a:rPr lang="en-US" altLang="zh-CN" dirty="0" smtClean="0">
                <a:latin typeface="+mn-ea"/>
              </a:rPr>
              <a:t>Sage   SMALLINT</a:t>
            </a:r>
            <a:r>
              <a:rPr lang="zh-CN" altLang="en-US" dirty="0" smtClean="0">
                <a:latin typeface="+mn-ea"/>
              </a:rPr>
              <a:t>，</a:t>
            </a:r>
            <a:endParaRPr lang="zh-CN" altLang="en-US" dirty="0" smtClean="0">
              <a:latin typeface="+mn-ea"/>
            </a:endParaRPr>
          </a:p>
          <a:p>
            <a:pPr eaLnBrk="1" hangingPunct="1">
              <a:buFont typeface="Wingdings" pitchFamily="2" charset="2"/>
              <a:buNone/>
            </a:pPr>
            <a:r>
              <a:rPr lang="zh-CN" altLang="en-US" dirty="0" smtClean="0">
                <a:latin typeface="+mn-ea"/>
              </a:rPr>
              <a:t>            </a:t>
            </a:r>
            <a:r>
              <a:rPr lang="en-US" altLang="zh-CN" dirty="0" err="1" smtClean="0">
                <a:latin typeface="+mn-ea"/>
              </a:rPr>
              <a:t>Sdept</a:t>
            </a:r>
            <a:r>
              <a:rPr lang="en-US" altLang="zh-CN" dirty="0" smtClean="0">
                <a:latin typeface="+mn-ea"/>
              </a:rPr>
              <a:t>  CHAR(20)</a:t>
            </a:r>
            <a:endParaRPr lang="zh-CN" altLang="en-US" dirty="0" smtClean="0">
              <a:latin typeface="+mn-ea"/>
            </a:endParaRPr>
          </a:p>
          <a:p>
            <a:pPr eaLnBrk="1" hangingPunct="1">
              <a:buFont typeface="Wingdings" pitchFamily="2" charset="2"/>
              <a:buNone/>
            </a:pPr>
            <a:r>
              <a:rPr lang="en-US" altLang="zh-CN" dirty="0" smtClean="0">
                <a:latin typeface="+mn-ea"/>
              </a:rPr>
              <a:t>         )</a:t>
            </a:r>
            <a:r>
              <a:rPr lang="zh-CN" altLang="en-US" dirty="0" smtClean="0">
                <a:latin typeface="+mn-ea"/>
              </a:rPr>
              <a:t>； </a:t>
            </a:r>
          </a:p>
        </p:txBody>
      </p:sp>
      <p:sp>
        <p:nvSpPr>
          <p:cNvPr id="16388" name="AutoShape 7"/>
          <p:cNvSpPr>
            <a:spLocks noChangeArrowheads="1"/>
          </p:cNvSpPr>
          <p:nvPr/>
        </p:nvSpPr>
        <p:spPr bwMode="auto">
          <a:xfrm>
            <a:off x="8016241" y="1939290"/>
            <a:ext cx="1943100" cy="609600"/>
          </a:xfrm>
          <a:prstGeom prst="wedgeRoundRectCallout">
            <a:avLst>
              <a:gd name="adj1" fmla="val -135551"/>
              <a:gd name="adj2" fmla="val 50255"/>
              <a:gd name="adj3" fmla="val 16667"/>
            </a:avLst>
          </a:prstGeom>
          <a:gradFill rotWithShape="1">
            <a:gsLst>
              <a:gs pos="0">
                <a:srgbClr val="CCFFFF"/>
              </a:gs>
              <a:gs pos="100000">
                <a:srgbClr val="B9CC4A"/>
              </a:gs>
            </a:gsLst>
            <a:lin ang="5400000" scaled="1"/>
          </a:gradFill>
          <a:ln w="25400">
            <a:solidFill>
              <a:srgbClr val="FF99CC"/>
            </a:solidFill>
            <a:miter lim="800000"/>
          </a:ln>
        </p:spPr>
        <p:txBody>
          <a:bodyPr anchor="ctr"/>
          <a:lstStyle/>
          <a:p>
            <a:pPr marL="342900" indent="-342900"/>
            <a:r>
              <a:rPr lang="zh-CN" altLang="en-US" dirty="0">
                <a:sym typeface="Arial" charset="0"/>
              </a:rPr>
              <a:t>实体完整性</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387">
                                            <p:txEl>
                                              <p:pRg st="2" end="2"/>
                                            </p:txEl>
                                          </p:spTgt>
                                        </p:tgtEl>
                                        <p:attrNameLst>
                                          <p:attrName>style.visibility</p:attrName>
                                        </p:attrNameLst>
                                      </p:cBhvr>
                                      <p:to>
                                        <p:strVal val="visible"/>
                                      </p:to>
                                    </p:set>
                                    <p:animEffect>
                                      <p:cBhvr>
                                        <p:cTn id="7" dur="500"/>
                                        <p:tgtEl>
                                          <p:spTgt spid="16387">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6387">
                                            <p:txEl>
                                              <p:pRg st="3" end="3"/>
                                            </p:txEl>
                                          </p:spTgt>
                                        </p:tgtEl>
                                        <p:attrNameLst>
                                          <p:attrName>style.visibility</p:attrName>
                                        </p:attrNameLst>
                                      </p:cBhvr>
                                      <p:to>
                                        <p:strVal val="visible"/>
                                      </p:to>
                                    </p:set>
                                    <p:animEffect>
                                      <p:cBhvr>
                                        <p:cTn id="10" dur="500"/>
                                        <p:tgtEl>
                                          <p:spTgt spid="16387">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6387">
                                            <p:txEl>
                                              <p:pRg st="4" end="4"/>
                                            </p:txEl>
                                          </p:spTgt>
                                        </p:tgtEl>
                                        <p:attrNameLst>
                                          <p:attrName>style.visibility</p:attrName>
                                        </p:attrNameLst>
                                      </p:cBhvr>
                                      <p:to>
                                        <p:strVal val="visible"/>
                                      </p:to>
                                    </p:set>
                                    <p:animEffect>
                                      <p:cBhvr>
                                        <p:cTn id="13" dur="500"/>
                                        <p:tgtEl>
                                          <p:spTgt spid="16387">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6387">
                                            <p:txEl>
                                              <p:pRg st="5" end="5"/>
                                            </p:txEl>
                                          </p:spTgt>
                                        </p:tgtEl>
                                        <p:attrNameLst>
                                          <p:attrName>style.visibility</p:attrName>
                                        </p:attrNameLst>
                                      </p:cBhvr>
                                      <p:to>
                                        <p:strVal val="visible"/>
                                      </p:to>
                                    </p:set>
                                    <p:animEffect>
                                      <p:cBhvr>
                                        <p:cTn id="16" dur="500"/>
                                        <p:tgtEl>
                                          <p:spTgt spid="16387">
                                            <p:txEl>
                                              <p:pRg st="5" end="5"/>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6387">
                                            <p:txEl>
                                              <p:pRg st="6" end="6"/>
                                            </p:txEl>
                                          </p:spTgt>
                                        </p:tgtEl>
                                        <p:attrNameLst>
                                          <p:attrName>style.visibility</p:attrName>
                                        </p:attrNameLst>
                                      </p:cBhvr>
                                      <p:to>
                                        <p:strVal val="visible"/>
                                      </p:to>
                                    </p:set>
                                    <p:animEffect>
                                      <p:cBhvr>
                                        <p:cTn id="19" dur="500"/>
                                        <p:tgtEl>
                                          <p:spTgt spid="16387">
                                            <p:txEl>
                                              <p:pRg st="6" end="6"/>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16387">
                                            <p:txEl>
                                              <p:pRg st="7" end="7"/>
                                            </p:txEl>
                                          </p:spTgt>
                                        </p:tgtEl>
                                        <p:attrNameLst>
                                          <p:attrName>style.visibility</p:attrName>
                                        </p:attrNameLst>
                                      </p:cBhvr>
                                      <p:to>
                                        <p:strVal val="visible"/>
                                      </p:to>
                                    </p:set>
                                    <p:animEffect>
                                      <p:cBhvr>
                                        <p:cTn id="22" dur="500"/>
                                        <p:tgtEl>
                                          <p:spTgt spid="16387">
                                            <p:txEl>
                                              <p:pRg st="7" end="7"/>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16387">
                                            <p:txEl>
                                              <p:pRg st="8" end="8"/>
                                            </p:txEl>
                                          </p:spTgt>
                                        </p:tgtEl>
                                        <p:attrNameLst>
                                          <p:attrName>style.visibility</p:attrName>
                                        </p:attrNameLst>
                                      </p:cBhvr>
                                      <p:to>
                                        <p:strVal val="visible"/>
                                      </p:to>
                                    </p:set>
                                    <p:animEffect>
                                      <p:cBhvr>
                                        <p:cTn id="25" dur="500"/>
                                        <p:tgtEl>
                                          <p:spTgt spid="16387">
                                            <p:txEl>
                                              <p:pRg st="8" end="8"/>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6388"/>
                                        </p:tgtEl>
                                        <p:attrNameLst>
                                          <p:attrName>style.visibility</p:attrName>
                                        </p:attrNameLst>
                                      </p:cBhvr>
                                      <p:to>
                                        <p:strVal val="visible"/>
                                      </p:to>
                                    </p:set>
                                    <p:animEffect>
                                      <p:cBhvr>
                                        <p:cTn id="30" dur="500"/>
                                        <p:tgtEl>
                                          <p:spTgt spid="16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8" grpId="0" bldLvl="0" animBg="1"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528321" y="213360"/>
            <a:ext cx="7725833" cy="990600"/>
          </a:xfrm>
        </p:spPr>
        <p:txBody>
          <a:bodyPr>
            <a:normAutofit/>
          </a:bodyPr>
          <a:lstStyle/>
          <a:p>
            <a:pPr eaLnBrk="1" hangingPunct="1"/>
            <a:r>
              <a:rPr lang="zh-CN" altLang="en-US" dirty="0" smtClean="0">
                <a:latin typeface="+mn-ea"/>
                <a:ea typeface="+mn-ea"/>
              </a:rPr>
              <a:t>课程表</a:t>
            </a:r>
            <a:r>
              <a:rPr lang="en-US" altLang="zh-CN" dirty="0" smtClean="0">
                <a:latin typeface="+mn-ea"/>
                <a:ea typeface="+mn-ea"/>
              </a:rPr>
              <a:t>Course</a:t>
            </a:r>
            <a:endParaRPr lang="zh-CN" altLang="en-US" dirty="0" smtClean="0">
              <a:latin typeface="+mn-ea"/>
              <a:ea typeface="+mn-ea"/>
            </a:endParaRPr>
          </a:p>
        </p:txBody>
      </p:sp>
      <p:sp>
        <p:nvSpPr>
          <p:cNvPr id="17411" name="Rectangle 3"/>
          <p:cNvSpPr>
            <a:spLocks noGrp="1" noChangeArrowheads="1"/>
          </p:cNvSpPr>
          <p:nvPr>
            <p:ph sz="quarter" idx="4294967295"/>
          </p:nvPr>
        </p:nvSpPr>
        <p:spPr>
          <a:xfrm>
            <a:off x="304800" y="1403985"/>
            <a:ext cx="11887200" cy="4495800"/>
          </a:xfrm>
        </p:spPr>
        <p:txBody>
          <a:bodyPr>
            <a:noAutofit/>
          </a:bodyPr>
          <a:lstStyle/>
          <a:p>
            <a:pPr eaLnBrk="1" hangingPunct="1">
              <a:buFont typeface="Wingdings" pitchFamily="2" charset="2"/>
              <a:buNone/>
            </a:pPr>
            <a:r>
              <a:rPr lang="en-US" altLang="zh-CN" dirty="0" smtClean="0">
                <a:latin typeface="+mn-ea"/>
                <a:sym typeface="宋体" pitchFamily="2" charset="-122"/>
              </a:rPr>
              <a:t> [</a:t>
            </a:r>
            <a:r>
              <a:rPr lang="zh-CN" altLang="en-US" dirty="0" smtClean="0">
                <a:latin typeface="+mn-ea"/>
                <a:sym typeface="宋体" pitchFamily="2" charset="-122"/>
              </a:rPr>
              <a:t>例</a:t>
            </a:r>
            <a:r>
              <a:rPr lang="en-US" altLang="zh-CN" dirty="0" smtClean="0">
                <a:latin typeface="+mn-ea"/>
                <a:sym typeface="宋体" pitchFamily="2" charset="-122"/>
              </a:rPr>
              <a:t>] </a:t>
            </a:r>
            <a:r>
              <a:rPr lang="zh-CN" altLang="en-US" dirty="0" smtClean="0">
                <a:latin typeface="+mn-ea"/>
                <a:sym typeface="宋体" pitchFamily="2" charset="-122"/>
              </a:rPr>
              <a:t>建立一个“课程”表</a:t>
            </a:r>
            <a:r>
              <a:rPr lang="en-US" altLang="zh-CN" dirty="0" smtClean="0">
                <a:latin typeface="+mn-ea"/>
                <a:sym typeface="宋体" pitchFamily="2" charset="-122"/>
              </a:rPr>
              <a:t>Course</a:t>
            </a:r>
            <a:endParaRPr lang="zh-CN" altLang="en-US" dirty="0" smtClean="0">
              <a:latin typeface="+mn-ea"/>
              <a:sym typeface="宋体" pitchFamily="2" charset="-122"/>
            </a:endParaRPr>
          </a:p>
          <a:p>
            <a:pPr eaLnBrk="1" hangingPunct="1">
              <a:buFont typeface="Wingdings" pitchFamily="2" charset="2"/>
              <a:buNone/>
            </a:pPr>
            <a:r>
              <a:rPr lang="en-US" altLang="zh-CN" dirty="0" smtClean="0">
                <a:latin typeface="+mn-ea"/>
              </a:rPr>
              <a:t>      CREATE TABLE  Course</a:t>
            </a:r>
            <a:endParaRPr lang="zh-CN" altLang="en-US" dirty="0" smtClean="0">
              <a:latin typeface="+mn-ea"/>
            </a:endParaRPr>
          </a:p>
          <a:p>
            <a:pPr eaLnBrk="1" hangingPunct="1">
              <a:buFont typeface="Wingdings" pitchFamily="2" charset="2"/>
              <a:buNone/>
            </a:pPr>
            <a:r>
              <a:rPr lang="en-US" altLang="zh-CN" dirty="0" smtClean="0">
                <a:latin typeface="+mn-ea"/>
              </a:rPr>
              <a:t>          ( </a:t>
            </a:r>
            <a:endParaRPr lang="zh-CN" altLang="en-US" dirty="0" smtClean="0">
              <a:latin typeface="+mn-ea"/>
            </a:endParaRPr>
          </a:p>
          <a:p>
            <a:pPr eaLnBrk="1" hangingPunct="1">
              <a:buFont typeface="Wingdings" pitchFamily="2" charset="2"/>
              <a:buNone/>
            </a:pPr>
            <a:r>
              <a:rPr lang="en-US" altLang="zh-CN" dirty="0" smtClean="0">
                <a:latin typeface="+mn-ea"/>
              </a:rPr>
              <a:t>                 </a:t>
            </a:r>
            <a:r>
              <a:rPr lang="en-US" altLang="zh-CN" dirty="0" err="1" smtClean="0">
                <a:latin typeface="+mn-ea"/>
              </a:rPr>
              <a:t>Cno</a:t>
            </a:r>
            <a:r>
              <a:rPr lang="en-US" altLang="zh-CN" dirty="0" smtClean="0">
                <a:latin typeface="+mn-ea"/>
              </a:rPr>
              <a:t>   CHAR(4) PRIMARY KEY</a:t>
            </a:r>
            <a:r>
              <a:rPr lang="zh-CN" altLang="en-US" dirty="0" smtClean="0">
                <a:latin typeface="+mn-ea"/>
              </a:rPr>
              <a:t>，</a:t>
            </a:r>
            <a:endParaRPr lang="zh-CN" altLang="en-US" dirty="0" smtClean="0">
              <a:latin typeface="+mn-ea"/>
            </a:endParaRPr>
          </a:p>
          <a:p>
            <a:pPr eaLnBrk="1" hangingPunct="1">
              <a:buFont typeface="Wingdings" pitchFamily="2" charset="2"/>
              <a:buNone/>
            </a:pPr>
            <a:r>
              <a:rPr lang="zh-CN" altLang="en-US" dirty="0" smtClean="0">
                <a:latin typeface="+mn-ea"/>
              </a:rPr>
              <a:t>                 </a:t>
            </a:r>
            <a:r>
              <a:rPr lang="en-US" altLang="zh-CN" dirty="0" err="1" smtClean="0">
                <a:latin typeface="+mn-ea"/>
              </a:rPr>
              <a:t>Cname</a:t>
            </a:r>
            <a:r>
              <a:rPr lang="en-US" altLang="zh-CN" dirty="0" smtClean="0">
                <a:latin typeface="+mn-ea"/>
              </a:rPr>
              <a:t>  CHAR(40)</a:t>
            </a:r>
            <a:r>
              <a:rPr lang="zh-CN" altLang="en-US" dirty="0" smtClean="0">
                <a:latin typeface="+mn-ea"/>
              </a:rPr>
              <a:t>，            </a:t>
            </a:r>
            <a:endParaRPr lang="zh-CN" altLang="en-US" dirty="0" smtClean="0">
              <a:latin typeface="+mn-ea"/>
            </a:endParaRPr>
          </a:p>
          <a:p>
            <a:pPr eaLnBrk="1" hangingPunct="1">
              <a:buFont typeface="Wingdings" pitchFamily="2" charset="2"/>
              <a:buNone/>
            </a:pPr>
            <a:r>
              <a:rPr lang="zh-CN" altLang="en-US" dirty="0" smtClean="0">
                <a:latin typeface="+mn-ea"/>
              </a:rPr>
              <a:t>                 </a:t>
            </a:r>
            <a:r>
              <a:rPr lang="en-US" altLang="zh-CN" dirty="0" err="1" smtClean="0">
                <a:latin typeface="+mn-ea"/>
              </a:rPr>
              <a:t>Cpno</a:t>
            </a:r>
            <a:r>
              <a:rPr lang="en-US" altLang="zh-CN" dirty="0" smtClean="0">
                <a:latin typeface="+mn-ea"/>
              </a:rPr>
              <a:t>     CHAR(4) </a:t>
            </a:r>
            <a:r>
              <a:rPr lang="zh-CN" altLang="en-US" dirty="0" smtClean="0">
                <a:latin typeface="+mn-ea"/>
              </a:rPr>
              <a:t>，               	                      </a:t>
            </a:r>
            <a:endParaRPr lang="zh-CN" altLang="en-US" dirty="0" smtClean="0">
              <a:latin typeface="+mn-ea"/>
            </a:endParaRPr>
          </a:p>
          <a:p>
            <a:pPr eaLnBrk="1" hangingPunct="1">
              <a:buFont typeface="Wingdings" pitchFamily="2" charset="2"/>
              <a:buNone/>
            </a:pPr>
            <a:r>
              <a:rPr lang="zh-CN" altLang="en-US" dirty="0" smtClean="0">
                <a:latin typeface="+mn-ea"/>
              </a:rPr>
              <a:t>                 </a:t>
            </a:r>
            <a:r>
              <a:rPr lang="en-US" altLang="zh-CN" dirty="0" err="1" smtClean="0">
                <a:latin typeface="+mn-ea"/>
              </a:rPr>
              <a:t>Ccredit</a:t>
            </a:r>
            <a:r>
              <a:rPr lang="en-US" altLang="zh-CN" dirty="0" smtClean="0">
                <a:latin typeface="+mn-ea"/>
              </a:rPr>
              <a:t>  SMALLINT</a:t>
            </a:r>
            <a:r>
              <a:rPr lang="zh-CN" altLang="en-US" dirty="0" smtClean="0">
                <a:latin typeface="+mn-ea"/>
              </a:rPr>
              <a:t>，</a:t>
            </a:r>
            <a:endParaRPr lang="zh-CN" altLang="en-US" dirty="0" smtClean="0">
              <a:latin typeface="+mn-ea"/>
            </a:endParaRPr>
          </a:p>
          <a:p>
            <a:pPr eaLnBrk="1" hangingPunct="1">
              <a:buFont typeface="Wingdings" pitchFamily="2" charset="2"/>
              <a:buNone/>
            </a:pPr>
            <a:r>
              <a:rPr lang="zh-CN" altLang="en-US" dirty="0" smtClean="0">
                <a:latin typeface="+mn-ea"/>
              </a:rPr>
              <a:t>                 </a:t>
            </a:r>
            <a:r>
              <a:rPr lang="en-US" altLang="zh-CN" dirty="0" smtClean="0">
                <a:latin typeface="+mn-ea"/>
              </a:rPr>
              <a:t>FOREIGN KEY (</a:t>
            </a:r>
            <a:r>
              <a:rPr lang="en-US" altLang="zh-CN" dirty="0" err="1" smtClean="0">
                <a:latin typeface="+mn-ea"/>
              </a:rPr>
              <a:t>Cpno</a:t>
            </a:r>
            <a:r>
              <a:rPr lang="en-US" altLang="zh-CN" dirty="0" smtClean="0">
                <a:latin typeface="+mn-ea"/>
              </a:rPr>
              <a:t>) REFERENCES  Course(</a:t>
            </a:r>
            <a:r>
              <a:rPr lang="en-US" altLang="zh-CN" dirty="0" err="1" smtClean="0">
                <a:latin typeface="+mn-ea"/>
              </a:rPr>
              <a:t>Cno</a:t>
            </a:r>
            <a:r>
              <a:rPr lang="en-US" altLang="zh-CN" dirty="0" smtClean="0">
                <a:latin typeface="+mn-ea"/>
              </a:rPr>
              <a:t>) </a:t>
            </a:r>
            <a:endParaRPr lang="zh-CN" altLang="en-US" dirty="0" smtClean="0">
              <a:latin typeface="+mn-ea"/>
            </a:endParaRPr>
          </a:p>
          <a:p>
            <a:pPr eaLnBrk="1" hangingPunct="1">
              <a:buFont typeface="Wingdings" pitchFamily="2" charset="2"/>
              <a:buNone/>
            </a:pPr>
            <a:r>
              <a:rPr lang="en-US" altLang="zh-CN" dirty="0" smtClean="0">
                <a:latin typeface="+mn-ea"/>
              </a:rPr>
              <a:t>            ); </a:t>
            </a:r>
            <a:endParaRPr lang="zh-CN" altLang="en-US" dirty="0" smtClean="0">
              <a:latin typeface="+mn-ea"/>
            </a:endParaRPr>
          </a:p>
        </p:txBody>
      </p:sp>
      <p:sp>
        <p:nvSpPr>
          <p:cNvPr id="17412" name="AutoShape 6"/>
          <p:cNvSpPr>
            <a:spLocks noChangeArrowheads="1"/>
          </p:cNvSpPr>
          <p:nvPr/>
        </p:nvSpPr>
        <p:spPr bwMode="auto">
          <a:xfrm>
            <a:off x="6637020" y="3406141"/>
            <a:ext cx="2000251" cy="542925"/>
          </a:xfrm>
          <a:prstGeom prst="wedgeRoundRectCallout">
            <a:avLst>
              <a:gd name="adj1" fmla="val -53565"/>
              <a:gd name="adj2" fmla="val 151278"/>
              <a:gd name="adj3" fmla="val 16667"/>
            </a:avLst>
          </a:prstGeom>
          <a:gradFill rotWithShape="1">
            <a:gsLst>
              <a:gs pos="0">
                <a:srgbClr val="C4F2D2"/>
              </a:gs>
              <a:gs pos="100000">
                <a:srgbClr val="F6FDF8"/>
              </a:gs>
            </a:gsLst>
            <a:lin ang="5400000" scaled="1"/>
          </a:gradFill>
          <a:ln w="25400">
            <a:solidFill>
              <a:schemeClr val="accent1"/>
            </a:solidFill>
            <a:miter lim="800000"/>
          </a:ln>
        </p:spPr>
        <p:txBody>
          <a:bodyPr anchor="ctr"/>
          <a:lstStyle/>
          <a:p>
            <a:pPr marL="342900" indent="-342900"/>
            <a:r>
              <a:rPr lang="zh-CN" altLang="en-US" dirty="0">
                <a:sym typeface="Arial" charset="0"/>
              </a:rPr>
              <a:t>先修课 </a:t>
            </a:r>
            <a:endParaRPr lang="zh-CN" altLang="en-US" dirty="0"/>
          </a:p>
        </p:txBody>
      </p:sp>
      <p:sp>
        <p:nvSpPr>
          <p:cNvPr id="17413" name="AutoShape 8"/>
          <p:cNvSpPr>
            <a:spLocks noChangeArrowheads="1"/>
          </p:cNvSpPr>
          <p:nvPr/>
        </p:nvSpPr>
        <p:spPr bwMode="auto">
          <a:xfrm>
            <a:off x="8820151" y="2744154"/>
            <a:ext cx="3371849" cy="1089025"/>
          </a:xfrm>
          <a:prstGeom prst="wedgeRoundRectCallout">
            <a:avLst>
              <a:gd name="adj1" fmla="val -75787"/>
              <a:gd name="adj2" fmla="val 127477"/>
              <a:gd name="adj3" fmla="val 16667"/>
            </a:avLst>
          </a:prstGeom>
          <a:gradFill rotWithShape="1">
            <a:gsLst>
              <a:gs pos="0">
                <a:srgbClr val="C4F2D2"/>
              </a:gs>
              <a:gs pos="100000">
                <a:srgbClr val="E9FAEE"/>
              </a:gs>
            </a:gsLst>
            <a:lin ang="5400000" scaled="1"/>
          </a:gradFill>
          <a:ln w="25400">
            <a:solidFill>
              <a:schemeClr val="accent1"/>
            </a:solidFill>
            <a:miter lim="800000"/>
          </a:ln>
        </p:spPr>
        <p:txBody>
          <a:bodyPr anchor="ctr"/>
          <a:lstStyle/>
          <a:p>
            <a:pPr marL="342900" indent="-342900"/>
            <a:r>
              <a:rPr lang="en-US" altLang="zh-CN" dirty="0" err="1">
                <a:sym typeface="Arial" charset="0"/>
              </a:rPr>
              <a:t>Cpno</a:t>
            </a:r>
            <a:r>
              <a:rPr lang="zh-CN" altLang="en-US" dirty="0">
                <a:sym typeface="Arial" charset="0"/>
              </a:rPr>
              <a:t>是外码被参照表是</a:t>
            </a:r>
            <a:r>
              <a:rPr lang="en-US" altLang="zh-CN" dirty="0">
                <a:sym typeface="Arial" charset="0"/>
              </a:rPr>
              <a:t>Course</a:t>
            </a:r>
            <a:endParaRPr lang="zh-CN" altLang="en-US" dirty="0">
              <a:sym typeface="Arial" charset="0"/>
            </a:endParaRPr>
          </a:p>
          <a:p>
            <a:pPr marL="342900" indent="-342900"/>
            <a:r>
              <a:rPr lang="zh-CN" altLang="en-US" dirty="0">
                <a:sym typeface="Arial" charset="0"/>
              </a:rPr>
              <a:t>被参照列是</a:t>
            </a:r>
            <a:r>
              <a:rPr lang="en-US" altLang="zh-CN" dirty="0" err="1">
                <a:sym typeface="Arial" charset="0"/>
              </a:rPr>
              <a:t>Cno</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411">
                                            <p:txEl>
                                              <p:pRg st="1" end="1"/>
                                            </p:txEl>
                                          </p:spTgt>
                                        </p:tgtEl>
                                        <p:attrNameLst>
                                          <p:attrName>style.visibility</p:attrName>
                                        </p:attrNameLst>
                                      </p:cBhvr>
                                      <p:to>
                                        <p:strVal val="visible"/>
                                      </p:to>
                                    </p:set>
                                    <p:animEffect>
                                      <p:cBhvr>
                                        <p:cTn id="7" dur="500"/>
                                        <p:tgtEl>
                                          <p:spTgt spid="17411">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7411">
                                            <p:txEl>
                                              <p:pRg st="2" end="2"/>
                                            </p:txEl>
                                          </p:spTgt>
                                        </p:tgtEl>
                                        <p:attrNameLst>
                                          <p:attrName>style.visibility</p:attrName>
                                        </p:attrNameLst>
                                      </p:cBhvr>
                                      <p:to>
                                        <p:strVal val="visible"/>
                                      </p:to>
                                    </p:set>
                                    <p:animEffect>
                                      <p:cBhvr>
                                        <p:cTn id="10" dur="500"/>
                                        <p:tgtEl>
                                          <p:spTgt spid="17411">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7411">
                                            <p:txEl>
                                              <p:pRg st="3" end="3"/>
                                            </p:txEl>
                                          </p:spTgt>
                                        </p:tgtEl>
                                        <p:attrNameLst>
                                          <p:attrName>style.visibility</p:attrName>
                                        </p:attrNameLst>
                                      </p:cBhvr>
                                      <p:to>
                                        <p:strVal val="visible"/>
                                      </p:to>
                                    </p:set>
                                    <p:animEffect>
                                      <p:cBhvr>
                                        <p:cTn id="13" dur="500"/>
                                        <p:tgtEl>
                                          <p:spTgt spid="17411">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7411">
                                            <p:txEl>
                                              <p:pRg st="4" end="4"/>
                                            </p:txEl>
                                          </p:spTgt>
                                        </p:tgtEl>
                                        <p:attrNameLst>
                                          <p:attrName>style.visibility</p:attrName>
                                        </p:attrNameLst>
                                      </p:cBhvr>
                                      <p:to>
                                        <p:strVal val="visible"/>
                                      </p:to>
                                    </p:set>
                                    <p:animEffect>
                                      <p:cBhvr>
                                        <p:cTn id="16" dur="500"/>
                                        <p:tgtEl>
                                          <p:spTgt spid="17411">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7411">
                                            <p:txEl>
                                              <p:pRg st="5" end="5"/>
                                            </p:txEl>
                                          </p:spTgt>
                                        </p:tgtEl>
                                        <p:attrNameLst>
                                          <p:attrName>style.visibility</p:attrName>
                                        </p:attrNameLst>
                                      </p:cBhvr>
                                      <p:to>
                                        <p:strVal val="visible"/>
                                      </p:to>
                                    </p:set>
                                    <p:animEffect>
                                      <p:cBhvr>
                                        <p:cTn id="19" dur="500"/>
                                        <p:tgtEl>
                                          <p:spTgt spid="17411">
                                            <p:txEl>
                                              <p:pRg st="5" end="5"/>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17411">
                                            <p:txEl>
                                              <p:pRg st="6" end="6"/>
                                            </p:txEl>
                                          </p:spTgt>
                                        </p:tgtEl>
                                        <p:attrNameLst>
                                          <p:attrName>style.visibility</p:attrName>
                                        </p:attrNameLst>
                                      </p:cBhvr>
                                      <p:to>
                                        <p:strVal val="visible"/>
                                      </p:to>
                                    </p:set>
                                    <p:animEffect>
                                      <p:cBhvr>
                                        <p:cTn id="22" dur="500"/>
                                        <p:tgtEl>
                                          <p:spTgt spid="17411">
                                            <p:txEl>
                                              <p:pRg st="6" end="6"/>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17411">
                                            <p:txEl>
                                              <p:pRg st="7" end="7"/>
                                            </p:txEl>
                                          </p:spTgt>
                                        </p:tgtEl>
                                        <p:attrNameLst>
                                          <p:attrName>style.visibility</p:attrName>
                                        </p:attrNameLst>
                                      </p:cBhvr>
                                      <p:to>
                                        <p:strVal val="visible"/>
                                      </p:to>
                                    </p:set>
                                    <p:animEffect>
                                      <p:cBhvr>
                                        <p:cTn id="25" dur="500"/>
                                        <p:tgtEl>
                                          <p:spTgt spid="17411">
                                            <p:txEl>
                                              <p:pRg st="7" end="7"/>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17411">
                                            <p:txEl>
                                              <p:pRg st="8" end="8"/>
                                            </p:txEl>
                                          </p:spTgt>
                                        </p:tgtEl>
                                        <p:attrNameLst>
                                          <p:attrName>style.visibility</p:attrName>
                                        </p:attrNameLst>
                                      </p:cBhvr>
                                      <p:to>
                                        <p:strVal val="visible"/>
                                      </p:to>
                                    </p:set>
                                    <p:animEffect>
                                      <p:cBhvr>
                                        <p:cTn id="28" dur="500"/>
                                        <p:tgtEl>
                                          <p:spTgt spid="17411">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7412"/>
                                        </p:tgtEl>
                                        <p:attrNameLst>
                                          <p:attrName>style.visibility</p:attrName>
                                        </p:attrNameLst>
                                      </p:cBhvr>
                                      <p:to>
                                        <p:strVal val="visible"/>
                                      </p:to>
                                    </p:set>
                                    <p:anim calcmode="lin" valueType="num">
                                      <p:cBhvr>
                                        <p:cTn id="33" dur="500" fill="hold"/>
                                        <p:tgtEl>
                                          <p:spTgt spid="17412"/>
                                        </p:tgtEl>
                                        <p:attrNameLst>
                                          <p:attrName>ppt_x</p:attrName>
                                        </p:attrNameLst>
                                      </p:cBhvr>
                                      <p:tavLst>
                                        <p:tav tm="0">
                                          <p:val>
                                            <p:strVal val="#ppt_x"/>
                                          </p:val>
                                        </p:tav>
                                        <p:tav tm="100000">
                                          <p:val>
                                            <p:strVal val="#ppt_x"/>
                                          </p:val>
                                        </p:tav>
                                      </p:tavLst>
                                    </p:anim>
                                    <p:anim calcmode="lin" valueType="num">
                                      <p:cBhvr>
                                        <p:cTn id="34" dur="500" fill="hold"/>
                                        <p:tgtEl>
                                          <p:spTgt spid="17412"/>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7413"/>
                                        </p:tgtEl>
                                        <p:attrNameLst>
                                          <p:attrName>style.visibility</p:attrName>
                                        </p:attrNameLst>
                                      </p:cBhvr>
                                      <p:to>
                                        <p:strVal val="visible"/>
                                      </p:to>
                                    </p:set>
                                    <p:anim calcmode="lin" valueType="num">
                                      <p:cBhvr>
                                        <p:cTn id="39" dur="500" fill="hold"/>
                                        <p:tgtEl>
                                          <p:spTgt spid="17413"/>
                                        </p:tgtEl>
                                        <p:attrNameLst>
                                          <p:attrName>ppt_x</p:attrName>
                                        </p:attrNameLst>
                                      </p:cBhvr>
                                      <p:tavLst>
                                        <p:tav tm="0">
                                          <p:val>
                                            <p:strVal val="#ppt_x"/>
                                          </p:val>
                                        </p:tav>
                                        <p:tav tm="100000">
                                          <p:val>
                                            <p:strVal val="#ppt_x"/>
                                          </p:val>
                                        </p:tav>
                                      </p:tavLst>
                                    </p:anim>
                                    <p:anim calcmode="lin" valueType="num">
                                      <p:cBhvr>
                                        <p:cTn id="40" dur="500" fill="hold"/>
                                        <p:tgtEl>
                                          <p:spTgt spid="174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bldLvl="0" animBg="1" autoUpdateAnimBg="0"/>
      <p:bldP spid="17413" grpId="0" bldLvl="0" animBg="1"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568961" y="195263"/>
            <a:ext cx="7827433" cy="804862"/>
          </a:xfrm>
        </p:spPr>
        <p:txBody>
          <a:bodyPr>
            <a:normAutofit/>
          </a:bodyPr>
          <a:lstStyle/>
          <a:p>
            <a:pPr eaLnBrk="1" hangingPunct="1"/>
            <a:r>
              <a:rPr lang="zh-CN" altLang="en-US" dirty="0" smtClean="0">
                <a:latin typeface="+mn-ea"/>
                <a:ea typeface="+mn-ea"/>
              </a:rPr>
              <a:t>学生选课表</a:t>
            </a:r>
            <a:r>
              <a:rPr lang="en-US" altLang="zh-CN" dirty="0" smtClean="0">
                <a:latin typeface="+mn-ea"/>
                <a:ea typeface="+mn-ea"/>
              </a:rPr>
              <a:t>SC</a:t>
            </a:r>
            <a:endParaRPr lang="zh-CN" altLang="en-US" dirty="0" smtClean="0">
              <a:latin typeface="+mn-ea"/>
              <a:ea typeface="+mn-ea"/>
            </a:endParaRPr>
          </a:p>
        </p:txBody>
      </p:sp>
      <p:sp>
        <p:nvSpPr>
          <p:cNvPr id="18435" name="Rectangle 3"/>
          <p:cNvSpPr>
            <a:spLocks noGrp="1" noChangeArrowheads="1"/>
          </p:cNvSpPr>
          <p:nvPr>
            <p:ph sz="quarter" idx="4294967295"/>
          </p:nvPr>
        </p:nvSpPr>
        <p:spPr>
          <a:xfrm>
            <a:off x="538480" y="899160"/>
            <a:ext cx="11074400" cy="5638800"/>
          </a:xfrm>
        </p:spPr>
        <p:txBody>
          <a:bodyPr>
            <a:noAutofit/>
          </a:bodyPr>
          <a:lstStyle/>
          <a:p>
            <a:pPr marL="319405" indent="-319405">
              <a:lnSpc>
                <a:spcPct val="90000"/>
              </a:lnSpc>
              <a:buClr>
                <a:schemeClr val="tx1"/>
              </a:buClr>
              <a:buFont typeface="Wingdings" pitchFamily="2" charset="2"/>
              <a:buChar char="Ø"/>
            </a:pPr>
            <a:r>
              <a:rPr lang="zh-CN" altLang="en-US" dirty="0" smtClean="0">
                <a:ea typeface="宋体" pitchFamily="2" charset="-122"/>
              </a:rPr>
              <a:t>建立一个“学生选课”表</a:t>
            </a:r>
            <a:r>
              <a:rPr lang="en-US" altLang="zh-CN" dirty="0" smtClean="0">
                <a:ea typeface="宋体" pitchFamily="2" charset="-122"/>
              </a:rPr>
              <a:t>SC</a:t>
            </a:r>
            <a:endParaRPr lang="zh-CN" altLang="en-US" dirty="0" smtClean="0">
              <a:ea typeface="宋体" pitchFamily="2" charset="-122"/>
            </a:endParaRPr>
          </a:p>
          <a:p>
            <a:pPr marL="319405" indent="-319405" eaLnBrk="1" hangingPunct="1">
              <a:buFont typeface="Wingdings" pitchFamily="2" charset="2"/>
              <a:buNone/>
            </a:pPr>
            <a:r>
              <a:rPr lang="en-US" altLang="zh-CN" dirty="0" smtClean="0">
                <a:ea typeface="宋体" pitchFamily="2" charset="-122"/>
              </a:rPr>
              <a:t>	CREATE TABLE  SC</a:t>
            </a:r>
            <a:endParaRPr lang="zh-CN" altLang="en-US" dirty="0" smtClean="0">
              <a:ea typeface="宋体" pitchFamily="2" charset="-122"/>
            </a:endParaRPr>
          </a:p>
          <a:p>
            <a:pPr marL="319405" indent="-319405" eaLnBrk="1" hangingPunct="1">
              <a:buFont typeface="Wingdings" pitchFamily="2" charset="2"/>
              <a:buNone/>
            </a:pPr>
            <a:r>
              <a:rPr lang="en-US" altLang="zh-CN" dirty="0" smtClean="0">
                <a:ea typeface="宋体" pitchFamily="2" charset="-122"/>
              </a:rPr>
              <a:t>       	(</a:t>
            </a:r>
            <a:r>
              <a:rPr lang="en-US" altLang="zh-CN" dirty="0" err="1" smtClean="0">
                <a:ea typeface="宋体" pitchFamily="2" charset="-122"/>
              </a:rPr>
              <a:t>Sno</a:t>
            </a:r>
            <a:r>
              <a:rPr lang="en-US" altLang="zh-CN" dirty="0" smtClean="0">
                <a:ea typeface="宋体" pitchFamily="2" charset="-122"/>
              </a:rPr>
              <a:t>  CHAR(9)</a:t>
            </a:r>
            <a:r>
              <a:rPr lang="zh-CN" altLang="en-US" dirty="0" smtClean="0">
                <a:ea typeface="宋体" pitchFamily="2" charset="-122"/>
              </a:rPr>
              <a:t>， </a:t>
            </a:r>
            <a:endParaRPr lang="zh-CN" altLang="en-US" dirty="0" smtClean="0">
              <a:ea typeface="宋体" pitchFamily="2" charset="-122"/>
            </a:endParaRPr>
          </a:p>
          <a:p>
            <a:pPr marL="319405" indent="-319405" eaLnBrk="1" hangingPunct="1">
              <a:buFont typeface="Wingdings" pitchFamily="2" charset="2"/>
              <a:buNone/>
            </a:pPr>
            <a:r>
              <a:rPr lang="zh-CN" altLang="en-US" dirty="0" smtClean="0">
                <a:ea typeface="宋体" pitchFamily="2" charset="-122"/>
              </a:rPr>
              <a:t>       	</a:t>
            </a:r>
            <a:r>
              <a:rPr lang="en-US" altLang="zh-CN" dirty="0" err="1" smtClean="0">
                <a:ea typeface="宋体" pitchFamily="2" charset="-122"/>
              </a:rPr>
              <a:t>Cno</a:t>
            </a:r>
            <a:r>
              <a:rPr lang="en-US" altLang="zh-CN" dirty="0" smtClean="0">
                <a:ea typeface="宋体" pitchFamily="2" charset="-122"/>
              </a:rPr>
              <a:t>  CHAR(4)</a:t>
            </a:r>
            <a:r>
              <a:rPr lang="zh-CN" altLang="en-US" dirty="0" smtClean="0">
                <a:ea typeface="宋体" pitchFamily="2" charset="-122"/>
              </a:rPr>
              <a:t>，  </a:t>
            </a:r>
            <a:endParaRPr lang="zh-CN" altLang="en-US" dirty="0" smtClean="0">
              <a:ea typeface="宋体" pitchFamily="2" charset="-122"/>
            </a:endParaRPr>
          </a:p>
          <a:p>
            <a:pPr marL="319405" indent="-319405" eaLnBrk="1" hangingPunct="1">
              <a:buFont typeface="Wingdings" pitchFamily="2" charset="2"/>
              <a:buNone/>
            </a:pPr>
            <a:r>
              <a:rPr lang="zh-CN" altLang="en-US" dirty="0" smtClean="0">
                <a:ea typeface="宋体" pitchFamily="2" charset="-122"/>
              </a:rPr>
              <a:t>       	</a:t>
            </a:r>
            <a:r>
              <a:rPr lang="en-US" altLang="zh-CN" dirty="0" smtClean="0">
                <a:ea typeface="宋体" pitchFamily="2" charset="-122"/>
              </a:rPr>
              <a:t>Grade    SMALLINT</a:t>
            </a:r>
            <a:r>
              <a:rPr lang="zh-CN" altLang="en-US" dirty="0" smtClean="0">
                <a:ea typeface="宋体" pitchFamily="2" charset="-122"/>
              </a:rPr>
              <a:t>，    </a:t>
            </a:r>
            <a:r>
              <a:rPr lang="en-US" altLang="zh-CN" dirty="0" smtClean="0">
                <a:ea typeface="宋体" pitchFamily="2" charset="-122"/>
              </a:rPr>
              <a:t>PRIMARY KEY (</a:t>
            </a:r>
            <a:r>
              <a:rPr lang="en-US" altLang="zh-CN" dirty="0" err="1" smtClean="0">
                <a:ea typeface="宋体" pitchFamily="2" charset="-122"/>
              </a:rPr>
              <a:t>Sno</a:t>
            </a:r>
            <a:r>
              <a:rPr lang="zh-CN" altLang="en-US" dirty="0" smtClean="0">
                <a:ea typeface="宋体" pitchFamily="2" charset="-122"/>
              </a:rPr>
              <a:t>，</a:t>
            </a:r>
            <a:r>
              <a:rPr lang="en-US" altLang="zh-CN" dirty="0" err="1" smtClean="0">
                <a:ea typeface="宋体" pitchFamily="2" charset="-122"/>
              </a:rPr>
              <a:t>Cno</a:t>
            </a:r>
            <a:r>
              <a:rPr lang="en-US" altLang="zh-CN" dirty="0" smtClean="0">
                <a:ea typeface="宋体" pitchFamily="2" charset="-122"/>
              </a:rPr>
              <a:t>)</a:t>
            </a:r>
            <a:r>
              <a:rPr lang="zh-CN" altLang="en-US" dirty="0" smtClean="0">
                <a:ea typeface="宋体" pitchFamily="2" charset="-122"/>
              </a:rPr>
              <a:t>，  </a:t>
            </a:r>
            <a:endParaRPr lang="zh-CN" altLang="en-US" dirty="0" smtClean="0">
              <a:ea typeface="宋体" pitchFamily="2" charset="-122"/>
            </a:endParaRPr>
          </a:p>
          <a:p>
            <a:pPr marL="319405" indent="-319405" eaLnBrk="1" hangingPunct="1">
              <a:buFont typeface="Wingdings" pitchFamily="2" charset="2"/>
              <a:buNone/>
            </a:pPr>
            <a:r>
              <a:rPr lang="en-US" altLang="zh-CN" dirty="0" smtClean="0">
                <a:ea typeface="宋体" pitchFamily="2" charset="-122"/>
              </a:rPr>
              <a:t>             /* </a:t>
            </a:r>
            <a:r>
              <a:rPr lang="zh-CN" altLang="en-US" dirty="0" smtClean="0">
                <a:ea typeface="宋体" pitchFamily="2" charset="-122"/>
              </a:rPr>
              <a:t>主码由两个属性构成，必须作为表级完整性进行定义*</a:t>
            </a:r>
            <a:r>
              <a:rPr lang="en-US" altLang="zh-CN" dirty="0" smtClean="0">
                <a:ea typeface="宋体" pitchFamily="2" charset="-122"/>
              </a:rPr>
              <a:t>/</a:t>
            </a:r>
            <a:endParaRPr lang="zh-CN" altLang="en-US" dirty="0" smtClean="0">
              <a:ea typeface="宋体" pitchFamily="2" charset="-122"/>
            </a:endParaRPr>
          </a:p>
          <a:p>
            <a:pPr marL="319405" indent="-319405" eaLnBrk="1" hangingPunct="1">
              <a:buFont typeface="Wingdings" pitchFamily="2" charset="2"/>
              <a:buNone/>
            </a:pPr>
            <a:r>
              <a:rPr lang="en-US" altLang="zh-CN" dirty="0" smtClean="0">
                <a:ea typeface="宋体" pitchFamily="2" charset="-122"/>
              </a:rPr>
              <a:t>       	FOREIGN KEY (</a:t>
            </a:r>
            <a:r>
              <a:rPr lang="en-US" altLang="zh-CN" dirty="0" err="1" smtClean="0">
                <a:ea typeface="宋体" pitchFamily="2" charset="-122"/>
              </a:rPr>
              <a:t>Sno</a:t>
            </a:r>
            <a:r>
              <a:rPr lang="en-US" altLang="zh-CN" dirty="0" smtClean="0">
                <a:ea typeface="宋体" pitchFamily="2" charset="-122"/>
              </a:rPr>
              <a:t>) REFERENCES Student(</a:t>
            </a:r>
            <a:r>
              <a:rPr lang="en-US" altLang="zh-CN" dirty="0" err="1" smtClean="0">
                <a:ea typeface="宋体" pitchFamily="2" charset="-122"/>
              </a:rPr>
              <a:t>Sno</a:t>
            </a:r>
            <a:r>
              <a:rPr lang="en-US" altLang="zh-CN" dirty="0" smtClean="0">
                <a:ea typeface="宋体" pitchFamily="2" charset="-122"/>
              </a:rPr>
              <a:t>)</a:t>
            </a:r>
            <a:r>
              <a:rPr lang="zh-CN" altLang="en-US" dirty="0" smtClean="0">
                <a:ea typeface="宋体" pitchFamily="2" charset="-122"/>
              </a:rPr>
              <a:t>，</a:t>
            </a:r>
            <a:endParaRPr lang="zh-CN" altLang="en-US" dirty="0" smtClean="0">
              <a:ea typeface="宋体" pitchFamily="2" charset="-122"/>
            </a:endParaRPr>
          </a:p>
          <a:p>
            <a:pPr marL="319405" indent="-319405" eaLnBrk="1" hangingPunct="1">
              <a:buFont typeface="Wingdings" pitchFamily="2" charset="2"/>
              <a:buNone/>
            </a:pPr>
            <a:r>
              <a:rPr lang="zh-CN" altLang="en-US" dirty="0" smtClean="0">
                <a:ea typeface="宋体" pitchFamily="2" charset="-122"/>
              </a:rPr>
              <a:t>                    </a:t>
            </a:r>
            <a:r>
              <a:rPr lang="en-US" altLang="zh-CN" dirty="0" smtClean="0">
                <a:ea typeface="宋体" pitchFamily="2" charset="-122"/>
              </a:rPr>
              <a:t>/* </a:t>
            </a:r>
            <a:r>
              <a:rPr lang="zh-CN" altLang="en-US" dirty="0" smtClean="0">
                <a:ea typeface="宋体" pitchFamily="2" charset="-122"/>
              </a:rPr>
              <a:t>表级完整性约束条件，</a:t>
            </a:r>
            <a:r>
              <a:rPr lang="en-US" altLang="zh-CN" dirty="0" err="1" smtClean="0">
                <a:ea typeface="宋体" pitchFamily="2" charset="-122"/>
              </a:rPr>
              <a:t>Sno</a:t>
            </a:r>
            <a:r>
              <a:rPr lang="zh-CN" altLang="en-US" dirty="0" smtClean="0">
                <a:ea typeface="宋体" pitchFamily="2" charset="-122"/>
              </a:rPr>
              <a:t>是外码，被参照表是</a:t>
            </a:r>
            <a:r>
              <a:rPr lang="en-US" altLang="zh-CN" dirty="0" smtClean="0">
                <a:ea typeface="宋体" pitchFamily="2" charset="-122"/>
              </a:rPr>
              <a:t>Student */</a:t>
            </a:r>
            <a:endParaRPr lang="zh-CN" altLang="en-US" dirty="0" smtClean="0">
              <a:ea typeface="宋体" pitchFamily="2" charset="-122"/>
            </a:endParaRPr>
          </a:p>
          <a:p>
            <a:pPr marL="319405" indent="-319405" eaLnBrk="1" hangingPunct="1">
              <a:buFont typeface="Wingdings" pitchFamily="2" charset="2"/>
              <a:buNone/>
            </a:pPr>
            <a:r>
              <a:rPr lang="en-US" altLang="zh-CN" dirty="0" smtClean="0">
                <a:ea typeface="宋体" pitchFamily="2" charset="-122"/>
              </a:rPr>
              <a:t>       	FOREIGN KEY (</a:t>
            </a:r>
            <a:r>
              <a:rPr lang="en-US" altLang="zh-CN" dirty="0" err="1" smtClean="0">
                <a:ea typeface="宋体" pitchFamily="2" charset="-122"/>
              </a:rPr>
              <a:t>Cno</a:t>
            </a:r>
            <a:r>
              <a:rPr lang="en-US" altLang="zh-CN" dirty="0" smtClean="0">
                <a:ea typeface="宋体" pitchFamily="2" charset="-122"/>
              </a:rPr>
              <a:t>) REFERENCES Course(</a:t>
            </a:r>
            <a:r>
              <a:rPr lang="en-US" altLang="zh-CN" dirty="0" err="1" smtClean="0">
                <a:ea typeface="宋体" pitchFamily="2" charset="-122"/>
              </a:rPr>
              <a:t>Cno</a:t>
            </a:r>
            <a:r>
              <a:rPr lang="en-US" altLang="zh-CN" dirty="0" smtClean="0">
                <a:ea typeface="宋体" pitchFamily="2" charset="-122"/>
              </a:rPr>
              <a:t>)</a:t>
            </a:r>
            <a:endParaRPr lang="zh-CN" altLang="en-US" dirty="0" smtClean="0">
              <a:ea typeface="宋体" pitchFamily="2" charset="-122"/>
            </a:endParaRPr>
          </a:p>
          <a:p>
            <a:pPr marL="319405" indent="-319405" eaLnBrk="1" hangingPunct="1">
              <a:buFont typeface="Wingdings" pitchFamily="2" charset="2"/>
              <a:buNone/>
            </a:pPr>
            <a:r>
              <a:rPr lang="en-US" altLang="zh-CN" dirty="0" smtClean="0">
                <a:ea typeface="宋体" pitchFamily="2" charset="-122"/>
              </a:rPr>
              <a:t>                   /* </a:t>
            </a:r>
            <a:r>
              <a:rPr lang="zh-CN" altLang="en-US" dirty="0" smtClean="0">
                <a:ea typeface="宋体" pitchFamily="2" charset="-122"/>
              </a:rPr>
              <a:t>表级完整性约束条件， </a:t>
            </a:r>
            <a:r>
              <a:rPr lang="en-US" altLang="zh-CN" dirty="0" err="1" smtClean="0">
                <a:ea typeface="宋体" pitchFamily="2" charset="-122"/>
              </a:rPr>
              <a:t>Cno</a:t>
            </a:r>
            <a:r>
              <a:rPr lang="zh-CN" altLang="en-US" dirty="0" smtClean="0">
                <a:ea typeface="宋体" pitchFamily="2" charset="-122"/>
              </a:rPr>
              <a:t>是外码，被参照表是</a:t>
            </a:r>
            <a:r>
              <a:rPr lang="en-US" altLang="zh-CN" dirty="0" smtClean="0">
                <a:ea typeface="宋体" pitchFamily="2" charset="-122"/>
              </a:rPr>
              <a:t>Course*/</a:t>
            </a:r>
            <a:endParaRPr lang="zh-CN" altLang="en-US" dirty="0" smtClean="0">
              <a:ea typeface="宋体" pitchFamily="2" charset="-122"/>
            </a:endParaRPr>
          </a:p>
          <a:p>
            <a:pPr marL="319405" indent="-319405" eaLnBrk="1" hangingPunct="1">
              <a:buFont typeface="Wingdings" pitchFamily="2" charset="2"/>
              <a:buNone/>
            </a:pPr>
            <a:r>
              <a:rPr lang="en-US" altLang="zh-CN" dirty="0" smtClean="0">
                <a:ea typeface="宋体" pitchFamily="2" charset="-122"/>
              </a:rPr>
              <a:t>		); </a:t>
            </a:r>
            <a:endParaRPr lang="zh-CN" altLang="en-US" dirty="0" smtClean="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435">
                                            <p:txEl>
                                              <p:pRg st="5" end="5"/>
                                            </p:txEl>
                                          </p:spTgt>
                                        </p:tgtEl>
                                        <p:attrNameLst>
                                          <p:attrName>style.visibility</p:attrName>
                                        </p:attrNameLst>
                                      </p:cBhvr>
                                      <p:to>
                                        <p:strVal val="visible"/>
                                      </p:to>
                                    </p:set>
                                    <p:animEffect>
                                      <p:cBhvr>
                                        <p:cTn id="7" dur="500"/>
                                        <p:tgtEl>
                                          <p:spTgt spid="18435">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435">
                                            <p:txEl>
                                              <p:pRg st="7" end="7"/>
                                            </p:txEl>
                                          </p:spTgt>
                                        </p:tgtEl>
                                        <p:attrNameLst>
                                          <p:attrName>style.visibility</p:attrName>
                                        </p:attrNameLst>
                                      </p:cBhvr>
                                      <p:to>
                                        <p:strVal val="visible"/>
                                      </p:to>
                                    </p:set>
                                    <p:animEffect>
                                      <p:cBhvr>
                                        <p:cTn id="12" dur="500"/>
                                        <p:tgtEl>
                                          <p:spTgt spid="18435">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8435">
                                            <p:txEl>
                                              <p:pRg st="9" end="9"/>
                                            </p:txEl>
                                          </p:spTgt>
                                        </p:tgtEl>
                                        <p:attrNameLst>
                                          <p:attrName>style.visibility</p:attrName>
                                        </p:attrNameLst>
                                      </p:cBhvr>
                                      <p:to>
                                        <p:strVal val="visible"/>
                                      </p:to>
                                    </p:set>
                                    <p:animEffect>
                                      <p:cBhvr>
                                        <p:cTn id="17" dur="500"/>
                                        <p:tgtEl>
                                          <p:spTgt spid="1843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728133" y="299085"/>
            <a:ext cx="7486651" cy="793750"/>
          </a:xfrm>
        </p:spPr>
        <p:txBody>
          <a:bodyPr>
            <a:normAutofit/>
          </a:bodyPr>
          <a:lstStyle/>
          <a:p>
            <a:pPr eaLnBrk="1" hangingPunct="1"/>
            <a:r>
              <a:rPr lang="zh-CN" altLang="en-US" dirty="0" smtClean="0">
                <a:latin typeface="+mn-ea"/>
                <a:ea typeface="+mn-ea"/>
              </a:rPr>
              <a:t>数据库与表</a:t>
            </a:r>
          </a:p>
        </p:txBody>
      </p:sp>
      <p:sp>
        <p:nvSpPr>
          <p:cNvPr id="20483" name="Rectangle 3"/>
          <p:cNvSpPr>
            <a:spLocks noGrp="1" noChangeArrowheads="1"/>
          </p:cNvSpPr>
          <p:nvPr>
            <p:ph sz="quarter" idx="4294967295"/>
          </p:nvPr>
        </p:nvSpPr>
        <p:spPr>
          <a:xfrm>
            <a:off x="819151" y="1371601"/>
            <a:ext cx="10477500" cy="4143375"/>
          </a:xfrm>
        </p:spPr>
        <p:txBody>
          <a:bodyPr>
            <a:normAutofit/>
          </a:bodyPr>
          <a:lstStyle/>
          <a:p>
            <a:pPr>
              <a:lnSpc>
                <a:spcPct val="90000"/>
              </a:lnSpc>
              <a:buClr>
                <a:schemeClr val="tx1"/>
              </a:buClr>
              <a:buFont typeface="Wingdings" pitchFamily="2" charset="2"/>
              <a:buChar char="Ø"/>
            </a:pPr>
            <a:r>
              <a:rPr lang="zh-CN" altLang="en-US" dirty="0" smtClean="0">
                <a:latin typeface="+mn-ea"/>
              </a:rPr>
              <a:t>定义基本表所属数据库</a:t>
            </a:r>
            <a:endParaRPr lang="zh-CN" altLang="en-US" dirty="0" smtClean="0">
              <a:latin typeface="+mn-ea"/>
            </a:endParaRPr>
          </a:p>
          <a:p>
            <a:pPr marL="190500" lvl="1" indent="-190500">
              <a:lnSpc>
                <a:spcPct val="90000"/>
              </a:lnSpc>
              <a:buClr>
                <a:schemeClr val="tx1"/>
              </a:buClr>
              <a:buFont typeface="Wingdings" pitchFamily="2" charset="2"/>
              <a:buChar char="Ø"/>
            </a:pPr>
            <a:r>
              <a:rPr lang="zh-CN" altLang="en-US" sz="2800" dirty="0" smtClean="0">
                <a:latin typeface="+mn-ea"/>
              </a:rPr>
              <a:t>打开数据库，然后建表 </a:t>
            </a:r>
            <a:endParaRPr lang="en-US" altLang="zh-CN" sz="2800" dirty="0" smtClean="0">
              <a:latin typeface="+mn-ea"/>
            </a:endParaRPr>
          </a:p>
          <a:p>
            <a:pPr marL="190500" lvl="1" indent="-190500">
              <a:lnSpc>
                <a:spcPct val="90000"/>
              </a:lnSpc>
              <a:buClr>
                <a:schemeClr val="tx1"/>
              </a:buClr>
              <a:buFont typeface="Wingdings" pitchFamily="2" charset="2"/>
              <a:buChar char="Ø"/>
            </a:pPr>
            <a:r>
              <a:rPr lang="zh-CN" altLang="en-US" sz="2800" dirty="0" smtClean="0">
                <a:latin typeface="+mn-ea"/>
              </a:rPr>
              <a:t>删除基本表</a:t>
            </a:r>
            <a:endParaRPr lang="en-US" altLang="zh-CN" sz="2800" dirty="0">
              <a:latin typeface="+mn-ea"/>
            </a:endParaRPr>
          </a:p>
          <a:p>
            <a:pPr marL="190500" lvl="1" indent="-190500">
              <a:lnSpc>
                <a:spcPct val="90000"/>
              </a:lnSpc>
              <a:buClr>
                <a:schemeClr val="tx1"/>
              </a:buClr>
              <a:buFont typeface="Wingdings" pitchFamily="2" charset="2"/>
              <a:buChar char="Ø"/>
            </a:pPr>
            <a:endParaRPr lang="zh-CN" altLang="en-US" sz="2800" dirty="0" smtClean="0">
              <a:latin typeface="+mn-ea"/>
            </a:endParaRPr>
          </a:p>
          <a:p>
            <a:pPr lvl="2" eaLnBrk="1" hangingPunct="1">
              <a:buFont typeface="Wingdings" pitchFamily="2" charset="2"/>
              <a:buNone/>
            </a:pPr>
            <a:r>
              <a:rPr lang="en-US" altLang="zh-CN" sz="2800" dirty="0" smtClean="0">
                <a:latin typeface="+mn-ea"/>
              </a:rPr>
              <a:t>use </a:t>
            </a:r>
            <a:r>
              <a:rPr lang="zh-CN" altLang="en-US" sz="2800" dirty="0" smtClean="0">
                <a:latin typeface="+mn-ea"/>
              </a:rPr>
              <a:t>数据库名</a:t>
            </a:r>
            <a:r>
              <a:rPr lang="en-US" altLang="zh-CN" sz="2800" dirty="0" smtClean="0">
                <a:latin typeface="+mn-ea"/>
              </a:rPr>
              <a:t>;</a:t>
            </a:r>
            <a:endParaRPr lang="zh-CN" altLang="en-US" sz="2800" dirty="0" smtClean="0">
              <a:latin typeface="+mn-ea"/>
            </a:endParaRPr>
          </a:p>
          <a:p>
            <a:pPr lvl="2" eaLnBrk="1" hangingPunct="1">
              <a:buFont typeface="Wingdings" pitchFamily="2" charset="2"/>
              <a:buNone/>
            </a:pPr>
            <a:r>
              <a:rPr lang="en-US" altLang="zh-CN" sz="2800" dirty="0" smtClean="0">
                <a:latin typeface="+mn-ea"/>
              </a:rPr>
              <a:t>create table …</a:t>
            </a:r>
            <a:endParaRPr lang="en-US" altLang="zh-CN" sz="2800" dirty="0" smtClean="0">
              <a:latin typeface="+mn-ea"/>
            </a:endParaRPr>
          </a:p>
          <a:p>
            <a:pPr lvl="2">
              <a:buNone/>
            </a:pPr>
            <a:r>
              <a:rPr lang="en-US" altLang="zh-CN" sz="2800" dirty="0">
                <a:latin typeface="+mn-ea"/>
              </a:rPr>
              <a:t>DROP TABLE &lt;</a:t>
            </a:r>
            <a:r>
              <a:rPr lang="zh-CN" altLang="en-US" sz="2800" dirty="0">
                <a:latin typeface="+mn-ea"/>
              </a:rPr>
              <a:t>表名</a:t>
            </a:r>
            <a:r>
              <a:rPr lang="en-US" altLang="zh-CN" sz="2800" dirty="0">
                <a:latin typeface="+mn-ea"/>
              </a:rPr>
              <a:t>&gt;</a:t>
            </a:r>
            <a:endParaRPr lang="zh-CN" altLang="en-US" sz="2800" dirty="0">
              <a:latin typeface="+mn-ea"/>
            </a:endParaRPr>
          </a:p>
          <a:p>
            <a:pPr lvl="2" eaLnBrk="1" hangingPunct="1">
              <a:buFont typeface="Wingdings" pitchFamily="2" charset="2"/>
              <a:buNone/>
            </a:pPr>
            <a:endParaRPr lang="en-US" altLang="zh-CN" sz="2800" dirty="0" smtClean="0">
              <a:latin typeface="+mn-ea"/>
            </a:endParaRPr>
          </a:p>
          <a:p>
            <a:pPr lvl="2" eaLnBrk="1" hangingPunct="1">
              <a:buFont typeface="Wingdings" pitchFamily="2" charset="2"/>
              <a:buNone/>
            </a:pPr>
            <a:endParaRPr lang="en-US" altLang="zh-CN" sz="2800" dirty="0">
              <a:latin typeface="+mn-ea"/>
            </a:endParaRPr>
          </a:p>
          <a:p>
            <a:pPr lvl="2" eaLnBrk="1" hangingPunct="1">
              <a:buFont typeface="Wingdings" pitchFamily="2" charset="2"/>
              <a:buNone/>
            </a:pPr>
            <a:endParaRPr lang="zh-CN" altLang="en-US" sz="2800" dirty="0" smtClean="0">
              <a:latin typeface="+mn-ea"/>
            </a:endParaRPr>
          </a:p>
          <a:p>
            <a:pPr eaLnBrk="1" hangingPunct="1">
              <a:buFont typeface="Wingdings" pitchFamily="2" charset="2"/>
              <a:buNone/>
            </a:pPr>
            <a:endParaRPr lang="zh-CN" altLang="en-US" dirty="0" smtClean="0">
              <a:latin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483">
                                            <p:txEl>
                                              <p:pRg st="1" end="1"/>
                                            </p:txEl>
                                          </p:spTgt>
                                        </p:tgtEl>
                                        <p:attrNameLst>
                                          <p:attrName>style.visibility</p:attrName>
                                        </p:attrNameLst>
                                      </p:cBhvr>
                                      <p:to>
                                        <p:strVal val="visible"/>
                                      </p:to>
                                    </p:set>
                                    <p:animEffect>
                                      <p:cBhvr>
                                        <p:cTn id="7" dur="500"/>
                                        <p:tgtEl>
                                          <p:spTgt spid="2048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0483">
                                            <p:txEl>
                                              <p:pRg st="2" end="2"/>
                                            </p:txEl>
                                          </p:spTgt>
                                        </p:tgtEl>
                                        <p:attrNameLst>
                                          <p:attrName>style.visibility</p:attrName>
                                        </p:attrNameLst>
                                      </p:cBhvr>
                                      <p:to>
                                        <p:strVal val="visible"/>
                                      </p:to>
                                    </p:set>
                                    <p:animEffect>
                                      <p:cBhvr>
                                        <p:cTn id="12" dur="500"/>
                                        <p:tgtEl>
                                          <p:spTgt spid="20483">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0483">
                                            <p:txEl>
                                              <p:pRg st="4" end="4"/>
                                            </p:txEl>
                                          </p:spTgt>
                                        </p:tgtEl>
                                        <p:attrNameLst>
                                          <p:attrName>style.visibility</p:attrName>
                                        </p:attrNameLst>
                                      </p:cBhvr>
                                      <p:to>
                                        <p:strVal val="visible"/>
                                      </p:to>
                                    </p:set>
                                    <p:animEffect>
                                      <p:cBhvr>
                                        <p:cTn id="15" dur="500"/>
                                        <p:tgtEl>
                                          <p:spTgt spid="20483">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0483">
                                            <p:txEl>
                                              <p:pRg st="5" end="5"/>
                                            </p:txEl>
                                          </p:spTgt>
                                        </p:tgtEl>
                                        <p:attrNameLst>
                                          <p:attrName>style.visibility</p:attrName>
                                        </p:attrNameLst>
                                      </p:cBhvr>
                                      <p:to>
                                        <p:strVal val="visible"/>
                                      </p:to>
                                    </p:set>
                                    <p:animEffect>
                                      <p:cBhvr>
                                        <p:cTn id="18" dur="500"/>
                                        <p:tgtEl>
                                          <p:spTgt spid="20483">
                                            <p:txEl>
                                              <p:pRg st="5" end="5"/>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20483">
                                            <p:txEl>
                                              <p:pRg st="6" end="6"/>
                                            </p:txEl>
                                          </p:spTgt>
                                        </p:tgtEl>
                                        <p:attrNameLst>
                                          <p:attrName>style.visibility</p:attrName>
                                        </p:attrNameLst>
                                      </p:cBhvr>
                                      <p:to>
                                        <p:strVal val="visible"/>
                                      </p:to>
                                    </p:set>
                                    <p:animEffect>
                                      <p:cBhvr>
                                        <p:cTn id="21" dur="500"/>
                                        <p:tgtEl>
                                          <p:spTgt spid="2048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825625"/>
            <a:ext cx="10713720" cy="4351338"/>
          </a:xfrm>
        </p:spPr>
        <p:txBody>
          <a:bodyPr>
            <a:normAutofit/>
          </a:bodyPr>
          <a:lstStyle/>
          <a:p>
            <a:pPr marL="0" lvl="1" indent="0">
              <a:lnSpc>
                <a:spcPct val="150000"/>
              </a:lnSpc>
              <a:spcBef>
                <a:spcPts val="0"/>
              </a:spcBef>
              <a:buNone/>
            </a:pPr>
            <a:r>
              <a:rPr lang="zh-CN" altLang="en-US" dirty="0" smtClean="0">
                <a:latin typeface="+mn-ea"/>
                <a:ea typeface="+mn-ea"/>
              </a:rPr>
              <a:t>一 、常用术语和基本概念</a:t>
            </a:r>
            <a:endParaRPr lang="en-US" altLang="zh-CN" dirty="0" smtClean="0">
              <a:latin typeface="+mn-ea"/>
              <a:ea typeface="+mn-ea"/>
            </a:endParaRPr>
          </a:p>
          <a:p>
            <a:pPr marL="0" lvl="1" indent="0">
              <a:lnSpc>
                <a:spcPct val="150000"/>
              </a:lnSpc>
              <a:spcBef>
                <a:spcPts val="0"/>
              </a:spcBef>
              <a:buNone/>
            </a:pPr>
            <a:r>
              <a:rPr lang="zh-CN" altLang="en-US" b="1" dirty="0" smtClean="0">
                <a:latin typeface="+mn-ea"/>
                <a:ea typeface="+mn-ea"/>
              </a:rPr>
              <a:t>数据：</a:t>
            </a:r>
            <a:endParaRPr lang="en-US" altLang="zh-CN" b="1" dirty="0" smtClean="0">
              <a:latin typeface="+mn-ea"/>
              <a:ea typeface="+mn-ea"/>
            </a:endParaRPr>
          </a:p>
          <a:p>
            <a:pPr marL="0" lvl="1" indent="0">
              <a:lnSpc>
                <a:spcPct val="150000"/>
              </a:lnSpc>
              <a:spcBef>
                <a:spcPts val="0"/>
              </a:spcBef>
              <a:buNone/>
            </a:pPr>
            <a:r>
              <a:rPr lang="en-US" altLang="zh-CN" dirty="0" smtClean="0">
                <a:latin typeface="+mn-ea"/>
                <a:ea typeface="+mn-ea"/>
              </a:rPr>
              <a:t>	</a:t>
            </a:r>
            <a:r>
              <a:rPr lang="zh-CN" altLang="en-US" dirty="0" smtClean="0">
                <a:latin typeface="+mn-ea"/>
                <a:ea typeface="+mn-ea"/>
              </a:rPr>
              <a:t>描述事物的符号记录，包括数据的表现形式和数据的解释两个部分。</a:t>
            </a:r>
            <a:endParaRPr lang="en-US" altLang="zh-CN" dirty="0" smtClean="0">
              <a:latin typeface="+mn-ea"/>
              <a:ea typeface="+mn-ea"/>
            </a:endParaRPr>
          </a:p>
          <a:p>
            <a:pPr marL="0" lvl="1" indent="0">
              <a:lnSpc>
                <a:spcPct val="150000"/>
              </a:lnSpc>
              <a:spcBef>
                <a:spcPts val="0"/>
              </a:spcBef>
              <a:buNone/>
            </a:pPr>
            <a:r>
              <a:rPr lang="en-US" altLang="zh-CN" dirty="0" smtClean="0">
                <a:latin typeface="+mn-ea"/>
                <a:ea typeface="+mn-ea"/>
              </a:rPr>
              <a:t>	</a:t>
            </a:r>
            <a:r>
              <a:rPr lang="zh-CN" altLang="en-US" dirty="0" smtClean="0">
                <a:latin typeface="+mn-ea"/>
                <a:ea typeface="+mn-ea"/>
              </a:rPr>
              <a:t>（李明，男，</a:t>
            </a:r>
            <a:r>
              <a:rPr lang="en-US" altLang="zh-CN" dirty="0" smtClean="0">
                <a:latin typeface="+mn-ea"/>
                <a:ea typeface="+mn-ea"/>
              </a:rPr>
              <a:t>21</a:t>
            </a:r>
            <a:r>
              <a:rPr lang="zh-CN" altLang="en-US" dirty="0" smtClean="0">
                <a:latin typeface="+mn-ea"/>
                <a:ea typeface="+mn-ea"/>
              </a:rPr>
              <a:t>，</a:t>
            </a:r>
            <a:r>
              <a:rPr lang="en-US" altLang="zh-CN" dirty="0" smtClean="0">
                <a:latin typeface="+mn-ea"/>
                <a:ea typeface="+mn-ea"/>
              </a:rPr>
              <a:t>1972</a:t>
            </a:r>
            <a:r>
              <a:rPr lang="zh-CN" altLang="en-US" dirty="0" smtClean="0">
                <a:latin typeface="+mn-ea"/>
                <a:ea typeface="+mn-ea"/>
              </a:rPr>
              <a:t>，江苏，计算机系，</a:t>
            </a:r>
            <a:r>
              <a:rPr lang="en-US" altLang="zh-CN" dirty="0" smtClean="0">
                <a:latin typeface="+mn-ea"/>
                <a:ea typeface="+mn-ea"/>
              </a:rPr>
              <a:t>1990</a:t>
            </a:r>
            <a:r>
              <a:rPr lang="zh-CN" altLang="en-US" dirty="0" smtClean="0">
                <a:latin typeface="+mn-ea"/>
                <a:ea typeface="+mn-ea"/>
              </a:rPr>
              <a:t>）</a:t>
            </a:r>
            <a:endParaRPr lang="en-US" altLang="zh-CN" dirty="0" smtClean="0">
              <a:latin typeface="+mn-ea"/>
              <a:ea typeface="+mn-ea"/>
            </a:endParaRPr>
          </a:p>
          <a:p>
            <a:pPr marL="0" lvl="1" indent="0">
              <a:lnSpc>
                <a:spcPct val="150000"/>
              </a:lnSpc>
              <a:spcBef>
                <a:spcPts val="0"/>
              </a:spcBef>
              <a:buNone/>
            </a:pPr>
            <a:r>
              <a:rPr lang="zh-CN" altLang="en-US" dirty="0" smtClean="0">
                <a:latin typeface="+mn-ea"/>
                <a:ea typeface="+mn-ea"/>
              </a:rPr>
              <a:t>表现形式：文字、数字</a:t>
            </a:r>
            <a:endParaRPr lang="en-US" altLang="zh-CN" dirty="0" smtClean="0">
              <a:latin typeface="+mn-ea"/>
              <a:ea typeface="+mn-ea"/>
            </a:endParaRPr>
          </a:p>
          <a:p>
            <a:pPr marL="0" lvl="1" indent="0">
              <a:lnSpc>
                <a:spcPct val="150000"/>
              </a:lnSpc>
              <a:spcBef>
                <a:spcPts val="0"/>
              </a:spcBef>
              <a:buNone/>
            </a:pPr>
            <a:r>
              <a:rPr lang="zh-CN" altLang="en-US" dirty="0" smtClean="0">
                <a:latin typeface="+mn-ea"/>
                <a:ea typeface="+mn-ea"/>
              </a:rPr>
              <a:t>数据解释： 李明是个大学生，</a:t>
            </a:r>
            <a:r>
              <a:rPr lang="en-US" altLang="zh-CN" dirty="0" smtClean="0">
                <a:latin typeface="+mn-ea"/>
                <a:ea typeface="+mn-ea"/>
              </a:rPr>
              <a:t>1972</a:t>
            </a:r>
            <a:r>
              <a:rPr lang="zh-CN" altLang="en-US" dirty="0" smtClean="0">
                <a:latin typeface="+mn-ea"/>
                <a:ea typeface="+mn-ea"/>
              </a:rPr>
              <a:t>年出生，男</a:t>
            </a:r>
            <a:r>
              <a:rPr lang="en-US" altLang="zh-CN" dirty="0" smtClean="0">
                <a:latin typeface="+mn-ea"/>
                <a:ea typeface="+mn-ea"/>
              </a:rPr>
              <a:t>,</a:t>
            </a:r>
            <a:r>
              <a:rPr lang="zh-CN" altLang="en-US" dirty="0" smtClean="0">
                <a:latin typeface="+mn-ea"/>
                <a:ea typeface="+mn-ea"/>
              </a:rPr>
              <a:t>江苏人，</a:t>
            </a:r>
            <a:r>
              <a:rPr lang="en-US" altLang="zh-CN" dirty="0" smtClean="0">
                <a:latin typeface="+mn-ea"/>
                <a:ea typeface="+mn-ea"/>
              </a:rPr>
              <a:t>1990</a:t>
            </a:r>
            <a:r>
              <a:rPr lang="zh-CN" altLang="en-US" dirty="0" smtClean="0">
                <a:latin typeface="+mn-ea"/>
                <a:ea typeface="+mn-ea"/>
              </a:rPr>
              <a:t>年考入计算机系</a:t>
            </a:r>
            <a:endParaRPr lang="en-US" altLang="zh-CN" dirty="0" smtClean="0">
              <a:latin typeface="+mn-ea"/>
              <a:ea typeface="+mn-ea"/>
            </a:endParaRPr>
          </a:p>
          <a:p>
            <a:pPr lvl="1">
              <a:buNone/>
            </a:pPr>
            <a:endParaRPr lang="en-US" altLang="zh-CN" dirty="0" smtClean="0">
              <a:latin typeface="+mn-ea"/>
              <a:ea typeface="+mn-ea"/>
            </a:endParaRPr>
          </a:p>
          <a:p>
            <a:endParaRPr lang="zh-CN" altLang="en-US" sz="2400" dirty="0">
              <a:latin typeface="+mn-ea"/>
              <a:ea typeface="+mn-ea"/>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755652" y="198120"/>
            <a:ext cx="7624233" cy="990600"/>
          </a:xfrm>
        </p:spPr>
        <p:txBody>
          <a:bodyPr>
            <a:normAutofit/>
          </a:bodyPr>
          <a:lstStyle/>
          <a:p>
            <a:pPr eaLnBrk="1" hangingPunct="1"/>
            <a:r>
              <a:rPr lang="zh-CN" altLang="en-US" dirty="0" smtClean="0">
                <a:latin typeface="+mn-ea"/>
                <a:ea typeface="+mn-ea"/>
              </a:rPr>
              <a:t>插入行</a:t>
            </a:r>
          </a:p>
        </p:txBody>
      </p:sp>
      <p:sp>
        <p:nvSpPr>
          <p:cNvPr id="35843" name="Rectangle 3"/>
          <p:cNvSpPr>
            <a:spLocks noGrp="1" noChangeArrowheads="1"/>
          </p:cNvSpPr>
          <p:nvPr>
            <p:ph sz="quarter" idx="4294967295"/>
          </p:nvPr>
        </p:nvSpPr>
        <p:spPr>
          <a:xfrm>
            <a:off x="817033" y="1415733"/>
            <a:ext cx="10871200" cy="1828800"/>
          </a:xfrm>
        </p:spPr>
        <p:txBody>
          <a:bodyPr>
            <a:noAutofit/>
          </a:bodyPr>
          <a:lstStyle/>
          <a:p>
            <a:pPr marL="609600" indent="-609600">
              <a:lnSpc>
                <a:spcPct val="90000"/>
              </a:lnSpc>
              <a:buClr>
                <a:schemeClr val="tx1"/>
              </a:buClr>
              <a:buFont typeface="Wingdings" pitchFamily="2" charset="2"/>
              <a:buNone/>
            </a:pPr>
            <a:r>
              <a:rPr lang="zh-CN" altLang="en-US" dirty="0" smtClean="0">
                <a:latin typeface="+mn-ea"/>
              </a:rPr>
              <a:t>语句格式</a:t>
            </a:r>
            <a:endParaRPr lang="zh-CN" altLang="en-US" dirty="0" smtClean="0">
              <a:latin typeface="+mn-ea"/>
            </a:endParaRPr>
          </a:p>
          <a:p>
            <a:pPr marL="609600" indent="-609600" eaLnBrk="1" hangingPunct="1">
              <a:lnSpc>
                <a:spcPct val="130000"/>
              </a:lnSpc>
              <a:buFont typeface="Wingdings" pitchFamily="2" charset="2"/>
              <a:buNone/>
            </a:pPr>
            <a:r>
              <a:rPr lang="zh-CN" altLang="en-US" dirty="0" smtClean="0">
                <a:latin typeface="+mn-ea"/>
              </a:rPr>
              <a:t>	</a:t>
            </a:r>
            <a:r>
              <a:rPr lang="en-US" altLang="zh-CN" dirty="0" smtClean="0">
                <a:latin typeface="+mn-ea"/>
              </a:rPr>
              <a:t>INSERT INTO &lt;</a:t>
            </a:r>
            <a:r>
              <a:rPr lang="zh-CN" altLang="en-US" dirty="0" smtClean="0">
                <a:latin typeface="+mn-ea"/>
              </a:rPr>
              <a:t>表名</a:t>
            </a:r>
            <a:r>
              <a:rPr lang="en-US" altLang="zh-CN" dirty="0" smtClean="0">
                <a:latin typeface="+mn-ea"/>
              </a:rPr>
              <a:t>&gt; [(&lt;</a:t>
            </a:r>
            <a:r>
              <a:rPr lang="zh-CN" altLang="en-US" dirty="0" smtClean="0">
                <a:latin typeface="+mn-ea"/>
              </a:rPr>
              <a:t>属性列</a:t>
            </a:r>
            <a:r>
              <a:rPr lang="en-US" altLang="zh-CN" dirty="0" smtClean="0">
                <a:latin typeface="+mn-ea"/>
              </a:rPr>
              <a:t>1&gt;[</a:t>
            </a:r>
            <a:r>
              <a:rPr lang="zh-CN" altLang="en-US" dirty="0" smtClean="0">
                <a:latin typeface="+mn-ea"/>
              </a:rPr>
              <a:t>，</a:t>
            </a:r>
            <a:r>
              <a:rPr lang="en-US" altLang="zh-CN" dirty="0" smtClean="0">
                <a:latin typeface="+mn-ea"/>
              </a:rPr>
              <a:t>&lt;</a:t>
            </a:r>
            <a:r>
              <a:rPr lang="zh-CN" altLang="en-US" dirty="0" smtClean="0">
                <a:latin typeface="+mn-ea"/>
              </a:rPr>
              <a:t>属性列</a:t>
            </a:r>
            <a:r>
              <a:rPr lang="en-US" altLang="zh-CN" dirty="0" smtClean="0">
                <a:latin typeface="+mn-ea"/>
              </a:rPr>
              <a:t>2 &gt;…)]</a:t>
            </a:r>
            <a:endParaRPr lang="zh-CN" altLang="en-US" dirty="0" smtClean="0">
              <a:latin typeface="+mn-ea"/>
            </a:endParaRPr>
          </a:p>
          <a:p>
            <a:pPr marL="609600" indent="-609600" eaLnBrk="1" hangingPunct="1">
              <a:lnSpc>
                <a:spcPct val="130000"/>
              </a:lnSpc>
              <a:buFont typeface="Wingdings" pitchFamily="2" charset="2"/>
              <a:buNone/>
            </a:pPr>
            <a:r>
              <a:rPr lang="en-US" altLang="zh-CN" dirty="0" smtClean="0">
                <a:latin typeface="+mn-ea"/>
              </a:rPr>
              <a:t>	VALUES (&lt;</a:t>
            </a:r>
            <a:r>
              <a:rPr lang="zh-CN" altLang="en-US" dirty="0" smtClean="0">
                <a:latin typeface="+mn-ea"/>
              </a:rPr>
              <a:t>常量</a:t>
            </a:r>
            <a:r>
              <a:rPr lang="en-US" altLang="zh-CN" dirty="0" smtClean="0">
                <a:latin typeface="+mn-ea"/>
              </a:rPr>
              <a:t>1&gt; [</a:t>
            </a:r>
            <a:r>
              <a:rPr lang="zh-CN" altLang="en-US" dirty="0" smtClean="0">
                <a:latin typeface="+mn-ea"/>
              </a:rPr>
              <a:t>，</a:t>
            </a:r>
            <a:r>
              <a:rPr lang="en-US" altLang="zh-CN" dirty="0" smtClean="0">
                <a:latin typeface="+mn-ea"/>
              </a:rPr>
              <a:t>&lt;</a:t>
            </a:r>
            <a:r>
              <a:rPr lang="zh-CN" altLang="en-US" dirty="0" smtClean="0">
                <a:latin typeface="+mn-ea"/>
              </a:rPr>
              <a:t>常量</a:t>
            </a:r>
            <a:r>
              <a:rPr lang="en-US" altLang="zh-CN" dirty="0" smtClean="0">
                <a:latin typeface="+mn-ea"/>
              </a:rPr>
              <a:t>2&gt;]    …           )</a:t>
            </a:r>
            <a:endParaRPr lang="zh-CN" altLang="en-US" dirty="0" smtClean="0">
              <a:latin typeface="+mn-ea"/>
            </a:endParaRPr>
          </a:p>
          <a:p>
            <a:pPr marL="990600" lvl="1" indent="-533400" eaLnBrk="1" hangingPunct="1">
              <a:buFont typeface="Wingdings" pitchFamily="2" charset="2"/>
              <a:buNone/>
            </a:pPr>
            <a:endParaRPr lang="en-US" altLang="zh-CN" sz="2800" dirty="0" smtClean="0">
              <a:latin typeface="+mn-ea"/>
            </a:endParaRP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75218" y="213360"/>
            <a:ext cx="7725833" cy="990600"/>
          </a:xfrm>
        </p:spPr>
        <p:txBody>
          <a:bodyPr>
            <a:normAutofit/>
          </a:bodyPr>
          <a:lstStyle/>
          <a:p>
            <a:pPr eaLnBrk="1" hangingPunct="1"/>
            <a:r>
              <a:rPr lang="zh-CN" altLang="en-US" dirty="0" smtClean="0">
                <a:latin typeface="+mn-ea"/>
                <a:ea typeface="+mn-ea"/>
              </a:rPr>
              <a:t>插入行</a:t>
            </a:r>
          </a:p>
        </p:txBody>
      </p:sp>
      <p:sp>
        <p:nvSpPr>
          <p:cNvPr id="31747" name="Rectangle 3"/>
          <p:cNvSpPr>
            <a:spLocks noGrp="1" noChangeArrowheads="1"/>
          </p:cNvSpPr>
          <p:nvPr>
            <p:ph sz="quarter" idx="4294967295"/>
          </p:nvPr>
        </p:nvSpPr>
        <p:spPr>
          <a:xfrm>
            <a:off x="562611" y="1516699"/>
            <a:ext cx="10972800" cy="2814637"/>
          </a:xfrm>
        </p:spPr>
        <p:txBody>
          <a:bodyPr>
            <a:normAutofit/>
          </a:bodyPr>
          <a:lstStyle/>
          <a:p>
            <a:pPr eaLnBrk="1" hangingPunct="1">
              <a:buFont typeface="Wingdings" pitchFamily="2" charset="2"/>
              <a:buNone/>
            </a:pPr>
            <a:r>
              <a:rPr lang="zh-CN" altLang="en-US" dirty="0" smtClean="0">
                <a:latin typeface="+mn-ea"/>
              </a:rPr>
              <a:t>［例］  将一个新学生行（学号：</a:t>
            </a:r>
            <a:r>
              <a:rPr lang="en-US" altLang="zh-CN" dirty="0" smtClean="0">
                <a:latin typeface="+mn-ea"/>
              </a:rPr>
              <a:t>200215128</a:t>
            </a:r>
            <a:r>
              <a:rPr lang="zh-CN" altLang="en-US" dirty="0" smtClean="0">
                <a:latin typeface="+mn-ea"/>
              </a:rPr>
              <a:t>；姓名：陈冬；性别：男；所在系：</a:t>
            </a:r>
            <a:r>
              <a:rPr lang="en-US" altLang="zh-CN" dirty="0" smtClean="0">
                <a:latin typeface="+mn-ea"/>
              </a:rPr>
              <a:t>IS</a:t>
            </a:r>
            <a:r>
              <a:rPr lang="zh-CN" altLang="en-US" dirty="0" smtClean="0">
                <a:latin typeface="+mn-ea"/>
              </a:rPr>
              <a:t>；年龄：</a:t>
            </a:r>
            <a:r>
              <a:rPr lang="en-US" altLang="zh-CN" dirty="0" smtClean="0">
                <a:latin typeface="+mn-ea"/>
              </a:rPr>
              <a:t>18</a:t>
            </a:r>
            <a:r>
              <a:rPr lang="zh-CN" altLang="en-US" dirty="0" smtClean="0">
                <a:latin typeface="+mn-ea"/>
              </a:rPr>
              <a:t>岁）插入到</a:t>
            </a:r>
            <a:r>
              <a:rPr lang="en-US" altLang="zh-CN" dirty="0" smtClean="0">
                <a:latin typeface="+mn-ea"/>
              </a:rPr>
              <a:t>Student</a:t>
            </a:r>
            <a:r>
              <a:rPr lang="zh-CN" altLang="en-US" dirty="0" smtClean="0">
                <a:latin typeface="+mn-ea"/>
              </a:rPr>
              <a:t>表中</a:t>
            </a:r>
            <a:endParaRPr lang="zh-CN" altLang="en-US" dirty="0" smtClean="0">
              <a:latin typeface="+mn-ea"/>
            </a:endParaRPr>
          </a:p>
          <a:p>
            <a:pPr eaLnBrk="1" hangingPunct="1">
              <a:buFont typeface="Wingdings" pitchFamily="2" charset="2"/>
              <a:buNone/>
            </a:pPr>
            <a:r>
              <a:rPr lang="zh-CN" altLang="en-US" dirty="0" smtClean="0">
                <a:latin typeface="+mn-ea"/>
              </a:rPr>
              <a:t>    </a:t>
            </a:r>
            <a:r>
              <a:rPr lang="en-US" altLang="zh-CN" dirty="0" smtClean="0">
                <a:latin typeface="+mn-ea"/>
              </a:rPr>
              <a:t>INSERT   INTO  Student (</a:t>
            </a:r>
            <a:r>
              <a:rPr lang="en-US" altLang="zh-CN" dirty="0" err="1" smtClean="0">
                <a:latin typeface="+mn-ea"/>
              </a:rPr>
              <a:t>Sno</a:t>
            </a:r>
            <a:r>
              <a:rPr lang="zh-CN" altLang="en-US" dirty="0" smtClean="0">
                <a:latin typeface="+mn-ea"/>
              </a:rPr>
              <a:t>，</a:t>
            </a:r>
            <a:r>
              <a:rPr lang="en-US" altLang="zh-CN" dirty="0" err="1" smtClean="0">
                <a:latin typeface="+mn-ea"/>
              </a:rPr>
              <a:t>Sname</a:t>
            </a:r>
            <a:r>
              <a:rPr lang="zh-CN" altLang="en-US" dirty="0" smtClean="0">
                <a:latin typeface="+mn-ea"/>
              </a:rPr>
              <a:t>，</a:t>
            </a:r>
            <a:r>
              <a:rPr lang="en-US" altLang="zh-CN" dirty="0" err="1" smtClean="0">
                <a:latin typeface="+mn-ea"/>
              </a:rPr>
              <a:t>Ssex</a:t>
            </a:r>
            <a:r>
              <a:rPr lang="zh-CN" altLang="en-US" dirty="0" smtClean="0">
                <a:latin typeface="+mn-ea"/>
              </a:rPr>
              <a:t>，</a:t>
            </a:r>
            <a:r>
              <a:rPr lang="en-US" altLang="zh-CN" dirty="0" err="1" smtClean="0">
                <a:latin typeface="+mn-ea"/>
              </a:rPr>
              <a:t>Sdept</a:t>
            </a:r>
            <a:r>
              <a:rPr lang="zh-CN" altLang="en-US" dirty="0" smtClean="0">
                <a:latin typeface="+mn-ea"/>
              </a:rPr>
              <a:t>，</a:t>
            </a:r>
            <a:r>
              <a:rPr lang="en-US" altLang="zh-CN" dirty="0" smtClean="0">
                <a:latin typeface="+mn-ea"/>
              </a:rPr>
              <a:t>Sage)</a:t>
            </a:r>
            <a:endParaRPr lang="zh-CN" altLang="en-US" dirty="0" smtClean="0">
              <a:latin typeface="+mn-ea"/>
            </a:endParaRPr>
          </a:p>
          <a:p>
            <a:pPr eaLnBrk="1" hangingPunct="1">
              <a:buFont typeface="Wingdings" pitchFamily="2" charset="2"/>
              <a:buNone/>
            </a:pPr>
            <a:r>
              <a:rPr lang="en-US" altLang="zh-CN" dirty="0" smtClean="0">
                <a:latin typeface="+mn-ea"/>
              </a:rPr>
              <a:t>    VALUES ('200215128'</a:t>
            </a:r>
            <a:r>
              <a:rPr lang="zh-CN" altLang="en-US" dirty="0" smtClean="0">
                <a:latin typeface="+mn-ea"/>
              </a:rPr>
              <a:t>，</a:t>
            </a:r>
            <a:r>
              <a:rPr lang="en-US" altLang="zh-CN" dirty="0" smtClean="0">
                <a:latin typeface="+mn-ea"/>
              </a:rPr>
              <a:t>'</a:t>
            </a:r>
            <a:r>
              <a:rPr lang="zh-CN" altLang="en-US" dirty="0" smtClean="0">
                <a:latin typeface="+mn-ea"/>
              </a:rPr>
              <a:t>陈冬</a:t>
            </a:r>
            <a:r>
              <a:rPr lang="en-US" altLang="zh-CN" dirty="0" smtClean="0">
                <a:latin typeface="+mn-ea"/>
              </a:rPr>
              <a:t>'</a:t>
            </a:r>
            <a:r>
              <a:rPr lang="zh-CN" altLang="en-US" dirty="0" smtClean="0">
                <a:latin typeface="+mn-ea"/>
              </a:rPr>
              <a:t>，</a:t>
            </a:r>
            <a:r>
              <a:rPr lang="en-US" altLang="zh-CN" dirty="0" smtClean="0">
                <a:latin typeface="+mn-ea"/>
              </a:rPr>
              <a:t>'</a:t>
            </a:r>
            <a:r>
              <a:rPr lang="zh-CN" altLang="en-US" dirty="0" smtClean="0">
                <a:latin typeface="+mn-ea"/>
              </a:rPr>
              <a:t>男</a:t>
            </a:r>
            <a:r>
              <a:rPr lang="en-US" altLang="zh-CN" dirty="0" smtClean="0">
                <a:latin typeface="+mn-ea"/>
              </a:rPr>
              <a:t>'</a:t>
            </a:r>
            <a:r>
              <a:rPr lang="zh-CN" altLang="en-US" dirty="0" smtClean="0">
                <a:latin typeface="+mn-ea"/>
              </a:rPr>
              <a:t>，</a:t>
            </a:r>
            <a:r>
              <a:rPr lang="en-US" altLang="zh-CN" dirty="0" smtClean="0">
                <a:latin typeface="+mn-ea"/>
              </a:rPr>
              <a:t>'IS'</a:t>
            </a:r>
            <a:r>
              <a:rPr lang="zh-CN" altLang="en-US" dirty="0" smtClean="0">
                <a:latin typeface="+mn-ea"/>
              </a:rPr>
              <a:t>，</a:t>
            </a:r>
            <a:r>
              <a:rPr lang="en-US" altLang="zh-CN" dirty="0" smtClean="0">
                <a:latin typeface="+mn-ea"/>
              </a:rPr>
              <a:t>18)</a:t>
            </a:r>
            <a:r>
              <a:rPr lang="zh-CN" altLang="en-US" dirty="0" smtClean="0">
                <a:latin typeface="+mn-ea"/>
              </a:rPr>
              <a:t>；</a:t>
            </a:r>
            <a:endParaRPr lang="zh-CN" altLang="en-US" dirty="0" smtClean="0">
              <a:latin typeface="+mn-ea"/>
            </a:endParaRPr>
          </a:p>
          <a:p>
            <a:pPr eaLnBrk="1" hangingPunct="1">
              <a:buFont typeface="Wingdings" pitchFamily="2" charset="2"/>
              <a:buNone/>
            </a:pPr>
            <a:endParaRPr lang="zh-CN" altLang="en-US" dirty="0" smtClean="0">
              <a:latin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1747">
                                            <p:txEl>
                                              <p:pRg st="1" end="1"/>
                                            </p:txEl>
                                          </p:spTgt>
                                        </p:tgtEl>
                                        <p:attrNameLst>
                                          <p:attrName>style.visibility</p:attrName>
                                        </p:attrNameLst>
                                      </p:cBhvr>
                                      <p:to>
                                        <p:strVal val="visible"/>
                                      </p:to>
                                    </p:set>
                                    <p:animEffect>
                                      <p:cBhvr>
                                        <p:cTn id="7" dur="500"/>
                                        <p:tgtEl>
                                          <p:spTgt spid="31747">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1747">
                                            <p:txEl>
                                              <p:pRg st="2" end="2"/>
                                            </p:txEl>
                                          </p:spTgt>
                                        </p:tgtEl>
                                        <p:attrNameLst>
                                          <p:attrName>style.visibility</p:attrName>
                                        </p:attrNameLst>
                                      </p:cBhvr>
                                      <p:to>
                                        <p:strVal val="visible"/>
                                      </p:to>
                                    </p:set>
                                    <p:animEffect>
                                      <p:cBhvr>
                                        <p:cTn id="10" dur="500"/>
                                        <p:tgtEl>
                                          <p:spTgt spid="317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613412" y="243840"/>
            <a:ext cx="7827433" cy="990600"/>
          </a:xfrm>
        </p:spPr>
        <p:txBody>
          <a:bodyPr>
            <a:normAutofit/>
          </a:bodyPr>
          <a:lstStyle/>
          <a:p>
            <a:pPr eaLnBrk="1" hangingPunct="1"/>
            <a:r>
              <a:rPr lang="zh-CN" altLang="en-US" dirty="0" smtClean="0">
                <a:latin typeface="+mn-ea"/>
                <a:ea typeface="+mn-ea"/>
              </a:rPr>
              <a:t>修改数据</a:t>
            </a:r>
          </a:p>
        </p:txBody>
      </p:sp>
      <p:sp>
        <p:nvSpPr>
          <p:cNvPr id="37891" name="Rectangle 3"/>
          <p:cNvSpPr>
            <a:spLocks noGrp="1" noChangeArrowheads="1"/>
          </p:cNvSpPr>
          <p:nvPr>
            <p:ph sz="quarter" idx="4294967295"/>
          </p:nvPr>
        </p:nvSpPr>
        <p:spPr>
          <a:xfrm>
            <a:off x="670984" y="1630681"/>
            <a:ext cx="10871200" cy="2214563"/>
          </a:xfrm>
        </p:spPr>
        <p:txBody>
          <a:bodyPr>
            <a:normAutofit/>
          </a:bodyPr>
          <a:lstStyle/>
          <a:p>
            <a:pPr>
              <a:lnSpc>
                <a:spcPct val="90000"/>
              </a:lnSpc>
              <a:buClr>
                <a:schemeClr val="tx1"/>
              </a:buClr>
              <a:buFont typeface="Wingdings" pitchFamily="2" charset="2"/>
              <a:buChar char="Ø"/>
            </a:pPr>
            <a:r>
              <a:rPr lang="zh-CN" altLang="en-US" dirty="0" smtClean="0">
                <a:latin typeface="+mn-ea"/>
              </a:rPr>
              <a:t>语句格式</a:t>
            </a:r>
            <a:endParaRPr lang="zh-CN" altLang="en-US" dirty="0" smtClean="0">
              <a:latin typeface="+mn-ea"/>
            </a:endParaRPr>
          </a:p>
          <a:p>
            <a:pPr eaLnBrk="1" hangingPunct="1">
              <a:lnSpc>
                <a:spcPct val="90000"/>
              </a:lnSpc>
              <a:buFont typeface="Wingdings" pitchFamily="2" charset="2"/>
              <a:buNone/>
            </a:pPr>
            <a:r>
              <a:rPr lang="zh-CN" altLang="en-US" dirty="0" smtClean="0">
                <a:latin typeface="+mn-ea"/>
              </a:rPr>
              <a:t>   </a:t>
            </a:r>
            <a:r>
              <a:rPr lang="en-US" altLang="zh-CN" dirty="0" smtClean="0">
                <a:latin typeface="+mn-ea"/>
              </a:rPr>
              <a:t>UPDATE  &lt;</a:t>
            </a:r>
            <a:r>
              <a:rPr lang="zh-CN" altLang="en-US" dirty="0" smtClean="0">
                <a:latin typeface="+mn-ea"/>
              </a:rPr>
              <a:t>表名</a:t>
            </a:r>
            <a:r>
              <a:rPr lang="en-US" altLang="zh-CN" dirty="0" smtClean="0">
                <a:latin typeface="+mn-ea"/>
              </a:rPr>
              <a:t>&gt; </a:t>
            </a:r>
            <a:endParaRPr lang="zh-CN" altLang="en-US" dirty="0" smtClean="0">
              <a:latin typeface="+mn-ea"/>
            </a:endParaRPr>
          </a:p>
          <a:p>
            <a:pPr eaLnBrk="1" hangingPunct="1">
              <a:lnSpc>
                <a:spcPct val="90000"/>
              </a:lnSpc>
              <a:buFont typeface="Wingdings" pitchFamily="2" charset="2"/>
              <a:buNone/>
            </a:pPr>
            <a:r>
              <a:rPr lang="en-US" altLang="zh-CN" dirty="0" smtClean="0">
                <a:latin typeface="+mn-ea"/>
              </a:rPr>
              <a:t>       SET  &lt;</a:t>
            </a:r>
            <a:r>
              <a:rPr lang="zh-CN" altLang="en-US" dirty="0" smtClean="0">
                <a:latin typeface="+mn-ea"/>
              </a:rPr>
              <a:t>列名</a:t>
            </a:r>
            <a:r>
              <a:rPr lang="en-US" altLang="zh-CN" dirty="0" smtClean="0">
                <a:latin typeface="+mn-ea"/>
              </a:rPr>
              <a:t>&gt;=&lt;</a:t>
            </a:r>
            <a:r>
              <a:rPr lang="zh-CN" altLang="en-US" dirty="0" smtClean="0">
                <a:latin typeface="+mn-ea"/>
              </a:rPr>
              <a:t>表达式</a:t>
            </a:r>
            <a:r>
              <a:rPr lang="en-US" altLang="zh-CN" dirty="0" smtClean="0">
                <a:latin typeface="+mn-ea"/>
              </a:rPr>
              <a:t>&gt;[</a:t>
            </a:r>
            <a:r>
              <a:rPr lang="zh-CN" altLang="en-US" dirty="0" smtClean="0">
                <a:latin typeface="+mn-ea"/>
              </a:rPr>
              <a:t>，</a:t>
            </a:r>
            <a:r>
              <a:rPr lang="en-US" altLang="zh-CN" dirty="0" smtClean="0">
                <a:latin typeface="+mn-ea"/>
              </a:rPr>
              <a:t>&lt;</a:t>
            </a:r>
            <a:r>
              <a:rPr lang="zh-CN" altLang="en-US" dirty="0" smtClean="0">
                <a:latin typeface="+mn-ea"/>
              </a:rPr>
              <a:t>列名</a:t>
            </a:r>
            <a:r>
              <a:rPr lang="en-US" altLang="zh-CN" dirty="0" smtClean="0">
                <a:latin typeface="+mn-ea"/>
              </a:rPr>
              <a:t>&gt;=&lt;</a:t>
            </a:r>
            <a:r>
              <a:rPr lang="zh-CN" altLang="en-US" dirty="0" smtClean="0">
                <a:latin typeface="+mn-ea"/>
              </a:rPr>
              <a:t>表达式</a:t>
            </a:r>
            <a:r>
              <a:rPr lang="en-US" altLang="zh-CN" dirty="0" smtClean="0">
                <a:latin typeface="+mn-ea"/>
              </a:rPr>
              <a:t>&gt;]…</a:t>
            </a:r>
            <a:endParaRPr lang="zh-CN" altLang="en-US" dirty="0" smtClean="0">
              <a:latin typeface="+mn-ea"/>
            </a:endParaRPr>
          </a:p>
          <a:p>
            <a:pPr eaLnBrk="1" hangingPunct="1">
              <a:lnSpc>
                <a:spcPct val="90000"/>
              </a:lnSpc>
              <a:buFont typeface="Wingdings" pitchFamily="2" charset="2"/>
              <a:buNone/>
            </a:pPr>
            <a:r>
              <a:rPr lang="en-US" altLang="zh-CN" dirty="0" smtClean="0">
                <a:latin typeface="+mn-ea"/>
              </a:rPr>
              <a:t>    [WHERE &lt;</a:t>
            </a:r>
            <a:r>
              <a:rPr lang="zh-CN" altLang="en-US" dirty="0" smtClean="0">
                <a:latin typeface="+mn-ea"/>
              </a:rPr>
              <a:t>条件</a:t>
            </a:r>
            <a:r>
              <a:rPr lang="en-US" altLang="zh-CN" dirty="0" smtClean="0">
                <a:latin typeface="+mn-ea"/>
              </a:rPr>
              <a:t>&gt;]</a:t>
            </a:r>
            <a:r>
              <a:rPr lang="zh-CN" altLang="en-US" dirty="0" smtClean="0">
                <a:latin typeface="+mn-ea"/>
              </a:rPr>
              <a:t>；</a:t>
            </a:r>
            <a:endParaRPr lang="zh-CN" altLang="en-US" dirty="0" smtClean="0">
              <a:latin typeface="+mn-ea"/>
            </a:endParaRPr>
          </a:p>
          <a:p>
            <a:pPr lvl="1" eaLnBrk="1" hangingPunct="1">
              <a:lnSpc>
                <a:spcPct val="90000"/>
              </a:lnSpc>
              <a:buFont typeface="Wingdings" pitchFamily="2" charset="2"/>
              <a:buNone/>
            </a:pPr>
            <a:endParaRPr lang="zh-CN" altLang="en-US" sz="2800" dirty="0" smtClean="0">
              <a:latin typeface="+mn-ea"/>
            </a:endParaRPr>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807720" y="76200"/>
            <a:ext cx="7762241" cy="990600"/>
          </a:xfrm>
        </p:spPr>
        <p:txBody>
          <a:bodyPr>
            <a:normAutofit/>
          </a:bodyPr>
          <a:lstStyle/>
          <a:p>
            <a:pPr eaLnBrk="1" hangingPunct="1"/>
            <a:r>
              <a:rPr lang="zh-CN" altLang="en-US" dirty="0" smtClean="0">
                <a:latin typeface="+mn-ea"/>
                <a:ea typeface="+mn-ea"/>
              </a:rPr>
              <a:t>修改数据</a:t>
            </a:r>
          </a:p>
        </p:txBody>
      </p:sp>
      <p:sp>
        <p:nvSpPr>
          <p:cNvPr id="41987" name="Rectangle 3"/>
          <p:cNvSpPr>
            <a:spLocks noGrp="1" noChangeArrowheads="1"/>
          </p:cNvSpPr>
          <p:nvPr>
            <p:ph sz="quarter" idx="4294967295"/>
          </p:nvPr>
        </p:nvSpPr>
        <p:spPr>
          <a:xfrm>
            <a:off x="681790" y="967791"/>
            <a:ext cx="10871200" cy="5288630"/>
          </a:xfrm>
        </p:spPr>
        <p:txBody>
          <a:bodyPr>
            <a:noAutofit/>
          </a:bodyPr>
          <a:lstStyle/>
          <a:p>
            <a:pPr>
              <a:lnSpc>
                <a:spcPct val="90000"/>
              </a:lnSpc>
              <a:buClr>
                <a:schemeClr val="tx1"/>
              </a:buClr>
              <a:buFont typeface="Wingdings" pitchFamily="2" charset="2"/>
              <a:buChar char="Ø"/>
              <a:defRPr/>
            </a:pPr>
            <a:r>
              <a:rPr lang="zh-CN" altLang="en-US" dirty="0" smtClean="0">
                <a:latin typeface="微软雅黑" pitchFamily="34" charset="-122"/>
                <a:ea typeface="微软雅黑" pitchFamily="34" charset="-122"/>
              </a:rPr>
              <a:t>两种修改方式</a:t>
            </a:r>
            <a:endParaRPr lang="zh-CN" altLang="en-US" dirty="0" smtClean="0">
              <a:latin typeface="微软雅黑" pitchFamily="34" charset="-122"/>
              <a:ea typeface="微软雅黑" pitchFamily="34" charset="-122"/>
            </a:endParaRPr>
          </a:p>
          <a:p>
            <a:pPr marL="534670" lvl="1" indent="-342900" eaLnBrk="1" hangingPunct="1">
              <a:lnSpc>
                <a:spcPct val="120000"/>
              </a:lnSpc>
              <a:buFont typeface="Wingdings" pitchFamily="2" charset="2"/>
              <a:buAutoNum type="arabicPeriod"/>
              <a:defRPr/>
            </a:pPr>
            <a:r>
              <a:rPr lang="zh-CN" altLang="en-US" sz="2800" dirty="0" smtClean="0">
                <a:latin typeface="微软雅黑" pitchFamily="34" charset="-122"/>
                <a:ea typeface="微软雅黑" pitchFamily="34" charset="-122"/>
              </a:rPr>
              <a:t>修改某一行的值</a:t>
            </a:r>
            <a:endParaRPr lang="en-US" altLang="zh-CN" sz="2800" dirty="0" smtClean="0">
              <a:latin typeface="微软雅黑" pitchFamily="34" charset="-122"/>
              <a:ea typeface="微软雅黑" pitchFamily="34" charset="-122"/>
            </a:endParaRPr>
          </a:p>
          <a:p>
            <a:pPr algn="just" eaLnBrk="1" hangingPunct="1">
              <a:lnSpc>
                <a:spcPct val="150000"/>
              </a:lnSpc>
              <a:buFont typeface="Wingdings" pitchFamily="2" charset="2"/>
              <a:buNone/>
              <a:defRPr/>
            </a:pP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例</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将学生</a:t>
            </a:r>
            <a:r>
              <a:rPr lang="en-US" altLang="zh-CN" dirty="0" smtClean="0">
                <a:latin typeface="微软雅黑" pitchFamily="34" charset="-122"/>
                <a:ea typeface="微软雅黑" pitchFamily="34" charset="-122"/>
              </a:rPr>
              <a:t>200215121</a:t>
            </a:r>
            <a:r>
              <a:rPr lang="zh-CN" altLang="en-US" dirty="0" smtClean="0">
                <a:latin typeface="微软雅黑" pitchFamily="34" charset="-122"/>
                <a:ea typeface="微软雅黑" pitchFamily="34" charset="-122"/>
              </a:rPr>
              <a:t>的年龄改为</a:t>
            </a:r>
            <a:r>
              <a:rPr lang="en-US" altLang="zh-CN" dirty="0" smtClean="0">
                <a:latin typeface="微软雅黑" pitchFamily="34" charset="-122"/>
                <a:ea typeface="微软雅黑" pitchFamily="34" charset="-122"/>
              </a:rPr>
              <a:t>22</a:t>
            </a:r>
            <a:r>
              <a:rPr lang="zh-CN" altLang="en-US" dirty="0" smtClean="0">
                <a:latin typeface="微软雅黑" pitchFamily="34" charset="-122"/>
                <a:ea typeface="微软雅黑" pitchFamily="34" charset="-122"/>
              </a:rPr>
              <a:t>岁</a:t>
            </a:r>
            <a:endParaRPr lang="zh-CN" altLang="en-US" dirty="0" smtClean="0">
              <a:latin typeface="微软雅黑" pitchFamily="34" charset="-122"/>
              <a:ea typeface="微软雅黑" pitchFamily="34" charset="-122"/>
            </a:endParaRPr>
          </a:p>
          <a:p>
            <a:pPr algn="just" eaLnBrk="1" hangingPunct="1">
              <a:lnSpc>
                <a:spcPct val="150000"/>
              </a:lnSpc>
              <a:buFont typeface="Wingdings" pitchFamily="2" charset="2"/>
              <a:buNone/>
              <a:defRPr/>
            </a:pPr>
            <a:r>
              <a:rPr lang="en-US" altLang="zh-CN" dirty="0" smtClean="0">
                <a:latin typeface="微软雅黑" pitchFamily="34" charset="-122"/>
                <a:ea typeface="微软雅黑" pitchFamily="34" charset="-122"/>
              </a:rPr>
              <a:t>         UPDATE  Student  SET Sage=22</a:t>
            </a:r>
            <a:endParaRPr lang="zh-CN" altLang="en-US" dirty="0" smtClean="0">
              <a:latin typeface="微软雅黑" pitchFamily="34" charset="-122"/>
              <a:ea typeface="微软雅黑" pitchFamily="34" charset="-122"/>
            </a:endParaRPr>
          </a:p>
          <a:p>
            <a:pPr algn="just" eaLnBrk="1" hangingPunct="1">
              <a:lnSpc>
                <a:spcPct val="150000"/>
              </a:lnSpc>
              <a:buFont typeface="Wingdings" pitchFamily="2" charset="2"/>
              <a:buNone/>
              <a:defRPr/>
            </a:pPr>
            <a:r>
              <a:rPr lang="en-US" altLang="zh-CN" dirty="0" smtClean="0">
                <a:latin typeface="微软雅黑" pitchFamily="34" charset="-122"/>
                <a:ea typeface="微软雅黑" pitchFamily="34" charset="-122"/>
              </a:rPr>
              <a:t>         WHERE  </a:t>
            </a:r>
            <a:r>
              <a:rPr lang="en-US" altLang="zh-CN" dirty="0" err="1" smtClean="0">
                <a:latin typeface="微软雅黑" pitchFamily="34" charset="-122"/>
                <a:ea typeface="微软雅黑" pitchFamily="34" charset="-122"/>
              </a:rPr>
              <a:t>Sno</a:t>
            </a:r>
            <a:r>
              <a:rPr lang="en-US" altLang="zh-CN" dirty="0" smtClean="0">
                <a:latin typeface="微软雅黑" pitchFamily="34" charset="-122"/>
                <a:ea typeface="微软雅黑" pitchFamily="34" charset="-122"/>
              </a:rPr>
              <a:t>=' 200215121 '</a:t>
            </a:r>
            <a:r>
              <a:rPr lang="zh-CN" altLang="en-US" dirty="0" smtClean="0">
                <a:latin typeface="微软雅黑" pitchFamily="34" charset="-122"/>
                <a:ea typeface="微软雅黑" pitchFamily="34" charset="-122"/>
              </a:rPr>
              <a:t>； </a:t>
            </a:r>
            <a:endParaRPr lang="zh-CN" altLang="en-US" dirty="0" smtClean="0">
              <a:latin typeface="微软雅黑" pitchFamily="34" charset="-122"/>
              <a:ea typeface="微软雅黑" pitchFamily="34" charset="-122"/>
            </a:endParaRPr>
          </a:p>
          <a:p>
            <a:pPr marL="534670" lvl="1" indent="-342900" eaLnBrk="1" hangingPunct="1">
              <a:lnSpc>
                <a:spcPct val="120000"/>
              </a:lnSpc>
              <a:buFont typeface="Wingdings" pitchFamily="2" charset="2"/>
              <a:buAutoNum type="arabicPeriod"/>
              <a:defRPr/>
            </a:pPr>
            <a:endParaRPr lang="en-US" altLang="zh-CN" sz="2800" dirty="0" smtClean="0">
              <a:latin typeface="微软雅黑" pitchFamily="34" charset="-122"/>
              <a:ea typeface="微软雅黑" pitchFamily="34" charset="-122"/>
            </a:endParaRPr>
          </a:p>
          <a:p>
            <a:pPr marL="534670" lvl="1" indent="-342900" eaLnBrk="1" hangingPunct="1">
              <a:lnSpc>
                <a:spcPct val="120000"/>
              </a:lnSpc>
              <a:buFont typeface="Wingdings" pitchFamily="2" charset="2"/>
              <a:buNone/>
              <a:defRPr/>
            </a:pPr>
            <a:r>
              <a:rPr lang="en-US" altLang="zh-CN" sz="2800" dirty="0" smtClean="0">
                <a:latin typeface="微软雅黑" pitchFamily="34" charset="-122"/>
                <a:ea typeface="微软雅黑" pitchFamily="34" charset="-122"/>
              </a:rPr>
              <a:t>2</a:t>
            </a:r>
            <a:r>
              <a:rPr lang="zh-CN" altLang="en-US" sz="2800" dirty="0" smtClean="0">
                <a:latin typeface="微软雅黑" pitchFamily="34" charset="-122"/>
                <a:ea typeface="微软雅黑" pitchFamily="34" charset="-122"/>
              </a:rPr>
              <a:t>、修改多行的值</a:t>
            </a:r>
            <a:endParaRPr lang="en-US" altLang="zh-CN" sz="2800" dirty="0" smtClean="0">
              <a:latin typeface="微软雅黑" pitchFamily="34" charset="-122"/>
              <a:ea typeface="微软雅黑" pitchFamily="34" charset="-122"/>
            </a:endParaRPr>
          </a:p>
          <a:p>
            <a:pPr algn="just" eaLnBrk="1" hangingPunct="1">
              <a:lnSpc>
                <a:spcPct val="170000"/>
              </a:lnSpc>
              <a:buFont typeface="Wingdings" pitchFamily="2" charset="2"/>
              <a:buNone/>
              <a:defRPr/>
            </a:pPr>
            <a:r>
              <a:rPr lang="zh-CN" altLang="en-US" dirty="0" smtClean="0">
                <a:latin typeface="微软雅黑" pitchFamily="34" charset="-122"/>
                <a:ea typeface="微软雅黑" pitchFamily="34" charset="-122"/>
              </a:rPr>
              <a:t>        </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例</a:t>
            </a:r>
            <a:r>
              <a:rPr lang="en-US" altLang="zh-CN" dirty="0" smtClean="0">
                <a:latin typeface="微软雅黑" pitchFamily="34" charset="-122"/>
                <a:ea typeface="微软雅黑" pitchFamily="34" charset="-122"/>
              </a:rPr>
              <a:t>]   UPDATE Student    SET Sage= Sage+1</a:t>
            </a:r>
            <a:r>
              <a:rPr lang="zh-CN" altLang="en-US" dirty="0" smtClean="0">
                <a:latin typeface="微软雅黑" pitchFamily="34" charset="-122"/>
                <a:ea typeface="微软雅黑" pitchFamily="34" charset="-122"/>
              </a:rPr>
              <a:t>；</a:t>
            </a:r>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702734" y="0"/>
            <a:ext cx="7725833" cy="990600"/>
          </a:xfrm>
        </p:spPr>
        <p:txBody>
          <a:bodyPr>
            <a:normAutofit/>
          </a:bodyPr>
          <a:lstStyle/>
          <a:p>
            <a:pPr eaLnBrk="1" hangingPunct="1"/>
            <a:r>
              <a:rPr lang="zh-CN" altLang="en-US" dirty="0" smtClean="0">
                <a:latin typeface="+mn-ea"/>
                <a:ea typeface="+mn-ea"/>
              </a:rPr>
              <a:t>删除数据</a:t>
            </a:r>
          </a:p>
        </p:txBody>
      </p:sp>
      <p:sp>
        <p:nvSpPr>
          <p:cNvPr id="39939" name="Rectangle 3"/>
          <p:cNvSpPr>
            <a:spLocks noGrp="1" noChangeArrowheads="1"/>
          </p:cNvSpPr>
          <p:nvPr>
            <p:ph sz="quarter" idx="4294967295"/>
          </p:nvPr>
        </p:nvSpPr>
        <p:spPr>
          <a:xfrm>
            <a:off x="781051" y="1385888"/>
            <a:ext cx="10363200" cy="3243262"/>
          </a:xfrm>
        </p:spPr>
        <p:txBody>
          <a:bodyPr>
            <a:noAutofit/>
          </a:bodyPr>
          <a:lstStyle/>
          <a:p>
            <a:pPr>
              <a:lnSpc>
                <a:spcPct val="90000"/>
              </a:lnSpc>
              <a:buClr>
                <a:schemeClr val="tx1"/>
              </a:buClr>
              <a:buFont typeface="Wingdings" pitchFamily="2" charset="2"/>
              <a:buChar char="Ø"/>
            </a:pPr>
            <a:r>
              <a:rPr lang="zh-CN" altLang="en-US" dirty="0" smtClean="0">
                <a:latin typeface="微软雅黑" pitchFamily="34" charset="-122"/>
                <a:ea typeface="微软雅黑" pitchFamily="34" charset="-122"/>
              </a:rPr>
              <a:t>语句格式</a:t>
            </a:r>
            <a:endParaRPr lang="zh-CN" altLang="en-US" dirty="0" smtClean="0">
              <a:latin typeface="微软雅黑" pitchFamily="34" charset="-122"/>
              <a:ea typeface="微软雅黑" pitchFamily="34" charset="-122"/>
            </a:endParaRPr>
          </a:p>
          <a:p>
            <a:pPr algn="just" eaLnBrk="1" hangingPunct="1">
              <a:lnSpc>
                <a:spcPct val="110000"/>
              </a:lnSpc>
              <a:buFont typeface="Wingdings" pitchFamily="2" charset="2"/>
              <a:buNone/>
            </a:pPr>
            <a:r>
              <a:rPr lang="zh-CN" altLang="en-US" dirty="0" smtClean="0">
                <a:latin typeface="微软雅黑" pitchFamily="34" charset="-122"/>
                <a:ea typeface="微软雅黑" pitchFamily="34" charset="-122"/>
              </a:rPr>
              <a:t>    </a:t>
            </a:r>
            <a:r>
              <a:rPr lang="en-US" altLang="zh-CN" dirty="0" smtClean="0">
                <a:latin typeface="微软雅黑" pitchFamily="34" charset="-122"/>
                <a:ea typeface="微软雅黑" pitchFamily="34" charset="-122"/>
              </a:rPr>
              <a:t>DELETE    FROM     &lt;</a:t>
            </a:r>
            <a:r>
              <a:rPr lang="zh-CN" altLang="en-US" dirty="0" smtClean="0">
                <a:latin typeface="微软雅黑" pitchFamily="34" charset="-122"/>
                <a:ea typeface="微软雅黑" pitchFamily="34" charset="-122"/>
              </a:rPr>
              <a:t>表名</a:t>
            </a:r>
            <a:r>
              <a:rPr lang="en-US" altLang="zh-CN" dirty="0" smtClean="0">
                <a:latin typeface="微软雅黑" pitchFamily="34" charset="-122"/>
                <a:ea typeface="微软雅黑" pitchFamily="34" charset="-122"/>
              </a:rPr>
              <a:t>&gt;    [WHERE &lt;</a:t>
            </a:r>
            <a:r>
              <a:rPr lang="zh-CN" altLang="en-US" dirty="0" smtClean="0">
                <a:latin typeface="微软雅黑" pitchFamily="34" charset="-122"/>
                <a:ea typeface="微软雅黑" pitchFamily="34" charset="-122"/>
              </a:rPr>
              <a:t>条件</a:t>
            </a:r>
            <a:r>
              <a:rPr lang="en-US" altLang="zh-CN" dirty="0" smtClean="0">
                <a:latin typeface="微软雅黑" pitchFamily="34" charset="-122"/>
                <a:ea typeface="微软雅黑" pitchFamily="34" charset="-122"/>
              </a:rPr>
              <a:t>&gt;]</a:t>
            </a:r>
            <a:r>
              <a:rPr lang="zh-CN" altLang="en-US" dirty="0" smtClean="0">
                <a:latin typeface="微软雅黑" pitchFamily="34" charset="-122"/>
                <a:ea typeface="微软雅黑" pitchFamily="34" charset="-122"/>
              </a:rPr>
              <a:t>；</a:t>
            </a:r>
            <a:endParaRPr lang="zh-CN" altLang="en-US" dirty="0" smtClean="0">
              <a:latin typeface="微软雅黑" pitchFamily="34" charset="-122"/>
              <a:ea typeface="微软雅黑" pitchFamily="34" charset="-122"/>
            </a:endParaRPr>
          </a:p>
          <a:p>
            <a:pPr algn="just" eaLnBrk="1" hangingPunct="1">
              <a:lnSpc>
                <a:spcPct val="110000"/>
              </a:lnSpc>
              <a:buFont typeface="Wingdings" pitchFamily="2" charset="2"/>
              <a:buChar char="Ø"/>
            </a:pPr>
            <a:endParaRPr lang="zh-CN" altLang="en-US" dirty="0" smtClean="0">
              <a:latin typeface="微软雅黑" pitchFamily="34" charset="-122"/>
              <a:ea typeface="微软雅黑" pitchFamily="34" charset="-122"/>
            </a:endParaRPr>
          </a:p>
          <a:p>
            <a:pPr>
              <a:lnSpc>
                <a:spcPct val="90000"/>
              </a:lnSpc>
              <a:buClr>
                <a:schemeClr val="tx1"/>
              </a:buClr>
              <a:buFont typeface="Wingdings" pitchFamily="2" charset="2"/>
              <a:buChar char="Ø"/>
            </a:pPr>
            <a:r>
              <a:rPr lang="en-US" altLang="zh-CN" dirty="0" smtClean="0">
                <a:latin typeface="微软雅黑" pitchFamily="34" charset="-122"/>
                <a:ea typeface="微软雅黑" pitchFamily="34" charset="-122"/>
              </a:rPr>
              <a:t>WHERE</a:t>
            </a:r>
            <a:r>
              <a:rPr lang="zh-CN" altLang="en-US" dirty="0" smtClean="0">
                <a:latin typeface="微软雅黑" pitchFamily="34" charset="-122"/>
                <a:ea typeface="微软雅黑" pitchFamily="34" charset="-122"/>
              </a:rPr>
              <a:t>子句</a:t>
            </a:r>
            <a:endParaRPr lang="zh-CN" altLang="en-US" dirty="0" smtClean="0">
              <a:latin typeface="微软雅黑" pitchFamily="34" charset="-122"/>
              <a:ea typeface="微软雅黑" pitchFamily="34" charset="-122"/>
            </a:endParaRPr>
          </a:p>
          <a:p>
            <a:pPr lvl="1" algn="just" eaLnBrk="1" hangingPunct="1">
              <a:lnSpc>
                <a:spcPct val="110000"/>
              </a:lnSpc>
              <a:buSzPct val="75000"/>
              <a:buFont typeface="Wingdings" pitchFamily="2" charset="2"/>
              <a:buChar char="Ø"/>
            </a:pPr>
            <a:r>
              <a:rPr lang="zh-CN" altLang="en-US" sz="2800" dirty="0" smtClean="0">
                <a:latin typeface="微软雅黑" pitchFamily="34" charset="-122"/>
                <a:ea typeface="微软雅黑" pitchFamily="34" charset="-122"/>
              </a:rPr>
              <a:t>指定要删除的元组</a:t>
            </a:r>
            <a:endParaRPr lang="zh-CN" altLang="en-US" sz="2800" dirty="0" smtClean="0">
              <a:latin typeface="微软雅黑" pitchFamily="34" charset="-122"/>
              <a:ea typeface="微软雅黑" pitchFamily="34" charset="-122"/>
            </a:endParaRPr>
          </a:p>
          <a:p>
            <a:pPr lvl="1" algn="just" eaLnBrk="1" hangingPunct="1">
              <a:lnSpc>
                <a:spcPct val="110000"/>
              </a:lnSpc>
              <a:buSzPct val="75000"/>
              <a:buFont typeface="Wingdings" pitchFamily="2" charset="2"/>
              <a:buChar char="Ø"/>
            </a:pPr>
            <a:r>
              <a:rPr lang="zh-CN" altLang="en-US" sz="2800" dirty="0" smtClean="0">
                <a:latin typeface="微软雅黑" pitchFamily="34" charset="-122"/>
                <a:ea typeface="微软雅黑" pitchFamily="34" charset="-122"/>
              </a:rPr>
              <a:t>缺省表示要删除表中的全部元组</a:t>
            </a:r>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58708" y="198120"/>
            <a:ext cx="7725833" cy="990600"/>
          </a:xfrm>
        </p:spPr>
        <p:txBody>
          <a:bodyPr>
            <a:normAutofit/>
          </a:bodyPr>
          <a:lstStyle/>
          <a:p>
            <a:pPr eaLnBrk="1" hangingPunct="1"/>
            <a:r>
              <a:rPr lang="zh-CN" altLang="en-US" dirty="0" smtClean="0">
                <a:latin typeface="+mn-ea"/>
                <a:ea typeface="+mn-ea"/>
              </a:rPr>
              <a:t>删除数据</a:t>
            </a:r>
          </a:p>
        </p:txBody>
      </p:sp>
      <p:sp>
        <p:nvSpPr>
          <p:cNvPr id="46083" name="Rectangle 3"/>
          <p:cNvSpPr>
            <a:spLocks noGrp="1" noChangeArrowheads="1"/>
          </p:cNvSpPr>
          <p:nvPr>
            <p:ph sz="quarter" idx="4294967295"/>
          </p:nvPr>
        </p:nvSpPr>
        <p:spPr>
          <a:xfrm>
            <a:off x="794173" y="1117282"/>
            <a:ext cx="10871200" cy="5536181"/>
          </a:xfrm>
        </p:spPr>
        <p:txBody>
          <a:bodyPr>
            <a:noAutofit/>
          </a:bodyPr>
          <a:lstStyle/>
          <a:p>
            <a:pPr marL="648970" lvl="1" indent="-457200" eaLnBrk="1" hangingPunct="1">
              <a:lnSpc>
                <a:spcPct val="170000"/>
              </a:lnSpc>
              <a:buFont typeface="Wingdings" pitchFamily="2" charset="2"/>
              <a:buAutoNum type="arabicPeriod"/>
              <a:defRPr/>
            </a:pPr>
            <a:r>
              <a:rPr lang="zh-CN" altLang="en-US" dirty="0" smtClean="0">
                <a:latin typeface="+mn-ea"/>
              </a:rPr>
              <a:t>删除某一个元组的值</a:t>
            </a:r>
            <a:endParaRPr lang="en-US" altLang="zh-CN" dirty="0" smtClean="0">
              <a:latin typeface="+mn-ea"/>
            </a:endParaRPr>
          </a:p>
          <a:p>
            <a:pPr>
              <a:lnSpc>
                <a:spcPct val="90000"/>
              </a:lnSpc>
              <a:buClr>
                <a:schemeClr val="tx1"/>
              </a:buClr>
              <a:buFont typeface="Wingdings" pitchFamily="2" charset="2"/>
              <a:buNone/>
              <a:defRPr/>
            </a:pPr>
            <a:r>
              <a:rPr lang="en-US" altLang="zh-CN" sz="2400" dirty="0" smtClean="0">
                <a:latin typeface="+mn-ea"/>
              </a:rPr>
              <a:t>       [</a:t>
            </a:r>
            <a:r>
              <a:rPr lang="zh-CN" altLang="en-US" sz="2400" dirty="0" smtClean="0">
                <a:latin typeface="+mn-ea"/>
              </a:rPr>
              <a:t>例</a:t>
            </a:r>
            <a:r>
              <a:rPr lang="en-US" altLang="zh-CN" sz="2400" dirty="0" smtClean="0">
                <a:latin typeface="+mn-ea"/>
              </a:rPr>
              <a:t>]  </a:t>
            </a:r>
            <a:r>
              <a:rPr lang="zh-CN" altLang="en-US" sz="2400" dirty="0" smtClean="0">
                <a:latin typeface="+mn-ea"/>
              </a:rPr>
              <a:t>删除学号为</a:t>
            </a:r>
            <a:r>
              <a:rPr lang="en-US" altLang="zh-CN" sz="2400" dirty="0" smtClean="0">
                <a:latin typeface="+mn-ea"/>
              </a:rPr>
              <a:t>200215128</a:t>
            </a:r>
            <a:r>
              <a:rPr lang="zh-CN" altLang="en-US" sz="2400" dirty="0" smtClean="0">
                <a:latin typeface="+mn-ea"/>
              </a:rPr>
              <a:t>的学生记录。</a:t>
            </a:r>
            <a:endParaRPr lang="zh-CN" altLang="en-US" sz="2400" dirty="0" smtClean="0">
              <a:latin typeface="+mn-ea"/>
            </a:endParaRPr>
          </a:p>
          <a:p>
            <a:pPr eaLnBrk="1" hangingPunct="1">
              <a:lnSpc>
                <a:spcPct val="130000"/>
              </a:lnSpc>
              <a:buFont typeface="Wingdings" pitchFamily="2" charset="2"/>
              <a:buNone/>
              <a:defRPr/>
            </a:pPr>
            <a:r>
              <a:rPr lang="zh-CN" altLang="en-US" sz="2400" dirty="0" smtClean="0">
                <a:latin typeface="+mn-ea"/>
              </a:rPr>
              <a:t>        </a:t>
            </a:r>
            <a:r>
              <a:rPr lang="en-US" altLang="zh-CN" sz="2400" dirty="0" smtClean="0">
                <a:latin typeface="+mn-ea"/>
              </a:rPr>
              <a:t>DELETE</a:t>
            </a:r>
            <a:endParaRPr lang="zh-CN" altLang="en-US" sz="2400" dirty="0" smtClean="0">
              <a:latin typeface="+mn-ea"/>
            </a:endParaRPr>
          </a:p>
          <a:p>
            <a:pPr eaLnBrk="1" hangingPunct="1">
              <a:lnSpc>
                <a:spcPct val="130000"/>
              </a:lnSpc>
              <a:buFont typeface="Wingdings" pitchFamily="2" charset="2"/>
              <a:buNone/>
              <a:defRPr/>
            </a:pPr>
            <a:r>
              <a:rPr lang="en-US" altLang="zh-CN" sz="2400" dirty="0" smtClean="0">
                <a:latin typeface="+mn-ea"/>
              </a:rPr>
              <a:t>         FROM Student</a:t>
            </a:r>
            <a:endParaRPr lang="zh-CN" altLang="en-US" sz="2400" dirty="0" smtClean="0">
              <a:latin typeface="+mn-ea"/>
            </a:endParaRPr>
          </a:p>
          <a:p>
            <a:pPr eaLnBrk="1" hangingPunct="1">
              <a:lnSpc>
                <a:spcPct val="130000"/>
              </a:lnSpc>
              <a:buFont typeface="Wingdings" pitchFamily="2" charset="2"/>
              <a:buNone/>
              <a:defRPr/>
            </a:pPr>
            <a:r>
              <a:rPr lang="en-US" altLang="zh-CN" sz="2400" dirty="0" smtClean="0">
                <a:latin typeface="+mn-ea"/>
              </a:rPr>
              <a:t>         WHERE </a:t>
            </a:r>
            <a:r>
              <a:rPr lang="en-US" altLang="zh-CN" sz="2400" dirty="0" err="1" smtClean="0">
                <a:latin typeface="+mn-ea"/>
              </a:rPr>
              <a:t>Sno</a:t>
            </a:r>
            <a:r>
              <a:rPr lang="en-US" altLang="zh-CN" sz="2400" dirty="0" smtClean="0">
                <a:latin typeface="+mn-ea"/>
              </a:rPr>
              <a:t>= 200215128 ‘</a:t>
            </a:r>
            <a:r>
              <a:rPr lang="zh-CN" altLang="en-US" sz="2400" dirty="0" smtClean="0">
                <a:latin typeface="+mn-ea"/>
              </a:rPr>
              <a:t>；</a:t>
            </a:r>
            <a:endParaRPr lang="zh-CN" altLang="en-US" sz="2400" dirty="0" smtClean="0">
              <a:latin typeface="+mn-ea"/>
            </a:endParaRPr>
          </a:p>
          <a:p>
            <a:pPr lvl="1" eaLnBrk="1" hangingPunct="1">
              <a:lnSpc>
                <a:spcPct val="170000"/>
              </a:lnSpc>
              <a:buFont typeface="Wingdings" pitchFamily="2" charset="2"/>
              <a:buNone/>
              <a:defRPr/>
            </a:pPr>
            <a:r>
              <a:rPr lang="en-US" altLang="zh-CN" dirty="0" smtClean="0">
                <a:latin typeface="+mn-ea"/>
              </a:rPr>
              <a:t>2. </a:t>
            </a:r>
            <a:r>
              <a:rPr lang="zh-CN" altLang="en-US" dirty="0" smtClean="0">
                <a:latin typeface="+mn-ea"/>
              </a:rPr>
              <a:t>删除多个元组的值</a:t>
            </a:r>
            <a:endParaRPr lang="en-US" altLang="zh-CN" dirty="0" smtClean="0">
              <a:latin typeface="+mn-ea"/>
            </a:endParaRPr>
          </a:p>
          <a:p>
            <a:pPr eaLnBrk="1" hangingPunct="1">
              <a:buFont typeface="Wingdings" pitchFamily="2" charset="2"/>
              <a:buNone/>
              <a:defRPr/>
            </a:pPr>
            <a:r>
              <a:rPr lang="en-US" altLang="zh-CN" sz="2400" dirty="0" smtClean="0">
                <a:latin typeface="+mn-ea"/>
              </a:rPr>
              <a:t>         [</a:t>
            </a:r>
            <a:r>
              <a:rPr lang="zh-CN" altLang="en-US" sz="2400" dirty="0" smtClean="0">
                <a:latin typeface="+mn-ea"/>
              </a:rPr>
              <a:t>例</a:t>
            </a:r>
            <a:r>
              <a:rPr lang="en-US" altLang="zh-CN" sz="2400" dirty="0" smtClean="0">
                <a:latin typeface="+mn-ea"/>
              </a:rPr>
              <a:t>]  </a:t>
            </a:r>
            <a:r>
              <a:rPr lang="zh-CN" altLang="en-US" sz="2400" dirty="0" smtClean="0">
                <a:latin typeface="+mn-ea"/>
              </a:rPr>
              <a:t>删除所有的学生选课记录。</a:t>
            </a:r>
            <a:endParaRPr lang="zh-CN" altLang="en-US" sz="2400" dirty="0" smtClean="0">
              <a:latin typeface="+mn-ea"/>
            </a:endParaRPr>
          </a:p>
          <a:p>
            <a:pPr eaLnBrk="1" hangingPunct="1">
              <a:lnSpc>
                <a:spcPct val="140000"/>
              </a:lnSpc>
              <a:buFont typeface="Wingdings" pitchFamily="2" charset="2"/>
              <a:buNone/>
              <a:defRPr/>
            </a:pPr>
            <a:r>
              <a:rPr lang="zh-CN" altLang="en-US" sz="2400" dirty="0" smtClean="0">
                <a:latin typeface="+mn-ea"/>
              </a:rPr>
              <a:t>        </a:t>
            </a:r>
            <a:r>
              <a:rPr lang="en-US" altLang="zh-CN" sz="2400" dirty="0" smtClean="0">
                <a:latin typeface="+mn-ea"/>
              </a:rPr>
              <a:t>DELETE  FROM SC</a:t>
            </a:r>
            <a:r>
              <a:rPr lang="zh-CN" altLang="en-US" sz="2400" dirty="0" smtClean="0">
                <a:latin typeface="+mn-ea"/>
              </a:rPr>
              <a:t>；</a:t>
            </a:r>
            <a:endParaRPr lang="zh-CN" altLang="en-US" sz="2400" dirty="0" smtClean="0">
              <a:latin typeface="+mn-ea"/>
            </a:endParaRPr>
          </a:p>
          <a:p>
            <a:pPr lvl="1" eaLnBrk="1" hangingPunct="1">
              <a:lnSpc>
                <a:spcPct val="170000"/>
              </a:lnSpc>
              <a:buFont typeface="Wingdings" pitchFamily="2" charset="2"/>
              <a:buNone/>
              <a:defRPr/>
            </a:pPr>
            <a:endParaRPr lang="zh-CN" altLang="en-US" dirty="0" smtClean="0">
              <a:latin typeface="+mn-ea"/>
            </a:endParaRP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小结</a:t>
            </a:r>
          </a:p>
        </p:txBody>
      </p:sp>
      <p:pic>
        <p:nvPicPr>
          <p:cNvPr id="159746" name="Picture 2"/>
          <p:cNvPicPr>
            <a:picLocks noChangeAspect="1" noChangeArrowheads="1"/>
          </p:cNvPicPr>
          <p:nvPr/>
        </p:nvPicPr>
        <p:blipFill>
          <a:blip r:embed="rId1"/>
          <a:srcRect l="12416" t="28696" r="13089" b="15869"/>
          <a:stretch>
            <a:fillRect/>
          </a:stretch>
        </p:blipFill>
        <p:spPr bwMode="auto">
          <a:xfrm>
            <a:off x="1219200" y="1737360"/>
            <a:ext cx="9692640" cy="3886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任务</a:t>
            </a:r>
            <a:endParaRPr lang="zh-CN" altLang="en-US" dirty="0"/>
          </a:p>
        </p:txBody>
      </p:sp>
      <p:sp>
        <p:nvSpPr>
          <p:cNvPr id="5" name="内容占位符 4"/>
          <p:cNvSpPr>
            <a:spLocks noGrp="1"/>
          </p:cNvSpPr>
          <p:nvPr>
            <p:ph idx="1"/>
          </p:nvPr>
        </p:nvSpPr>
        <p:spPr>
          <a:xfrm>
            <a:off x="2252533" y="1480185"/>
            <a:ext cx="9191322" cy="5377815"/>
          </a:xfrm>
        </p:spPr>
        <p:txBody>
          <a:bodyPr>
            <a:noAutofit/>
          </a:bodyPr>
          <a:lstStyle/>
          <a:p>
            <a:r>
              <a:rPr lang="zh-CN" altLang="en-US" dirty="0" smtClean="0">
                <a:latin typeface="Arial"/>
              </a:rPr>
              <a:t>试述数据库系统的特点。</a:t>
            </a:r>
            <a:endParaRPr lang="zh-CN" altLang="en-US" dirty="0" smtClean="0">
              <a:latin typeface="Arial"/>
            </a:endParaRPr>
          </a:p>
          <a:p>
            <a:r>
              <a:rPr lang="zh-CN" altLang="en-US" dirty="0" smtClean="0">
                <a:latin typeface="Arial"/>
              </a:rPr>
              <a:t>试述文件系统与数据库系统的联系和区别</a:t>
            </a:r>
            <a:endParaRPr lang="zh-CN" altLang="en-US" dirty="0" smtClean="0">
              <a:latin typeface="Arial"/>
            </a:endParaRPr>
          </a:p>
          <a:p>
            <a:r>
              <a:rPr lang="zh-CN" altLang="en-US" dirty="0" smtClean="0">
                <a:latin typeface="Arial"/>
              </a:rPr>
              <a:t>数据库管理系统的功能有哪些</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预习</a:t>
            </a:r>
            <a:endParaRPr lang="zh-CN" altLang="en-US" dirty="0"/>
          </a:p>
        </p:txBody>
      </p:sp>
      <p:sp>
        <p:nvSpPr>
          <p:cNvPr id="5" name="内容占位符 4"/>
          <p:cNvSpPr>
            <a:spLocks noGrp="1"/>
          </p:cNvSpPr>
          <p:nvPr>
            <p:ph idx="1"/>
          </p:nvPr>
        </p:nvSpPr>
        <p:spPr>
          <a:xfrm>
            <a:off x="2252533" y="1230803"/>
            <a:ext cx="9191322" cy="5443528"/>
          </a:xfrm>
        </p:spPr>
        <p:txBody>
          <a:bodyPr>
            <a:normAutofit/>
          </a:bodyPr>
          <a:lstStyle/>
          <a:p>
            <a:r>
              <a:rPr lang="zh-CN" altLang="en-US" dirty="0" smtClean="0">
                <a:latin typeface="Arial"/>
              </a:rPr>
              <a:t>数据库基本概念</a:t>
            </a:r>
            <a:endParaRPr lang="zh-CN" altLang="en-US" dirty="0" smtClean="0">
              <a:latin typeface="Arial"/>
            </a:endParaRPr>
          </a:p>
          <a:p>
            <a:r>
              <a:rPr lang="zh-CN" altLang="en-US" dirty="0" smtClean="0">
                <a:latin typeface="Arial"/>
              </a:rPr>
              <a:t>关系数据库</a:t>
            </a:r>
            <a:endParaRPr lang="zh-CN" altLang="en-US" dirty="0" smtClean="0">
              <a:latin typeface="Arial"/>
            </a:endParaRPr>
          </a:p>
          <a:p>
            <a:r>
              <a:rPr lang="en-US" altLang="zh-CN" dirty="0" err="1" smtClean="0">
                <a:latin typeface="Arial"/>
              </a:rPr>
              <a:t>MySQL</a:t>
            </a:r>
            <a:r>
              <a:rPr lang="en-US" altLang="zh-CN" dirty="0" smtClean="0">
                <a:latin typeface="Arial"/>
              </a:rPr>
              <a:t> </a:t>
            </a:r>
            <a:r>
              <a:rPr lang="zh-CN" altLang="en-US" dirty="0" smtClean="0">
                <a:latin typeface="Arial"/>
              </a:rPr>
              <a:t>关系数据库</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dirty="0" smtClean="0">
                <a:solidFill>
                  <a:srgbClr val="0370A9"/>
                </a:solidFill>
                <a:latin typeface="Segoe UI Light" pitchFamily="34" charset="0"/>
                <a:cs typeface="Segoe UI Light" pitchFamily="34" charset="0"/>
              </a:rPr>
              <a:t>Thanks</a:t>
            </a:r>
            <a:endParaRPr lang="zh-CN" altLang="en-US" dirty="0">
              <a:solidFill>
                <a:srgbClr val="0370A9"/>
              </a:solidFill>
              <a:latin typeface="Segoe UI Light" pitchFamily="34" charset="0"/>
              <a:cs typeface="Segoe UI Light"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a:lnSpc>
                <a:spcPct val="150000"/>
              </a:lnSpc>
              <a:spcBef>
                <a:spcPts val="0"/>
              </a:spcBef>
              <a:buNone/>
            </a:pPr>
            <a:r>
              <a:rPr lang="zh-CN" altLang="en-US" b="1" dirty="0" smtClean="0"/>
              <a:t>数据库</a:t>
            </a:r>
            <a:r>
              <a:rPr lang="en-US" altLang="zh-CN" b="1" dirty="0" smtClean="0"/>
              <a:t>:</a:t>
            </a:r>
            <a:r>
              <a:rPr lang="en-US" altLang="zh-CN" dirty="0" smtClean="0"/>
              <a:t>       </a:t>
            </a:r>
            <a:endParaRPr lang="en-US" altLang="zh-CN" dirty="0" smtClean="0"/>
          </a:p>
          <a:p>
            <a:pPr>
              <a:lnSpc>
                <a:spcPct val="150000"/>
              </a:lnSpc>
              <a:spcBef>
                <a:spcPts val="0"/>
              </a:spcBef>
            </a:pPr>
            <a:r>
              <a:rPr lang="zh-CN" altLang="en-US" dirty="0" smtClean="0"/>
              <a:t>长期储存在计算机内的、有组织的、可共享的数据集合。数据库中的数据按一定的数据模型组织、描述和储存，具有较小的冗余度、较高的数据独立性和易扩展性，并可为各个用户共享。</a:t>
            </a:r>
            <a:endParaRPr lang="zh-CN" altLang="en-US" dirty="0" smtClean="0"/>
          </a:p>
          <a:p>
            <a:pPr marL="342900" indent="-342900">
              <a:spcBef>
                <a:spcPct val="20000"/>
              </a:spcBef>
              <a:buNone/>
            </a:pPr>
            <a:r>
              <a:rPr lang="zh-CN" altLang="en-US" dirty="0" smtClean="0"/>
              <a:t>   </a:t>
            </a:r>
            <a:endParaRPr lang="zh-CN" altLang="en-US" dirty="0" smtClean="0"/>
          </a:p>
          <a:p>
            <a:pPr>
              <a:lnSpc>
                <a:spcPct val="150000"/>
              </a:lnSpc>
              <a:spcBef>
                <a:spcPts val="0"/>
              </a:spcBef>
              <a:buNone/>
            </a:pP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68680" y="1676400"/>
            <a:ext cx="10485120" cy="4500563"/>
          </a:xfrm>
        </p:spPr>
        <p:txBody>
          <a:bodyPr>
            <a:normAutofit/>
          </a:bodyPr>
          <a:lstStyle/>
          <a:p>
            <a:pPr indent="-49530">
              <a:lnSpc>
                <a:spcPct val="150000"/>
              </a:lnSpc>
              <a:spcBef>
                <a:spcPts val="0"/>
              </a:spcBef>
              <a:buNone/>
              <a:defRPr/>
            </a:pPr>
            <a:r>
              <a:rPr kumimoji="1" lang="zh-CN" altLang="en-US" b="1" dirty="0" smtClean="0">
                <a:latin typeface="Times New Roman" pitchFamily="18" charset="0"/>
              </a:rPr>
              <a:t>数据库管理系统，主要功能包括：</a:t>
            </a:r>
            <a:endParaRPr kumimoji="1" lang="zh-CN" altLang="en-US" b="1" dirty="0" smtClean="0">
              <a:latin typeface="Times New Roman" pitchFamily="18" charset="0"/>
            </a:endParaRPr>
          </a:p>
          <a:p>
            <a:pPr indent="0">
              <a:lnSpc>
                <a:spcPct val="150000"/>
              </a:lnSpc>
              <a:spcBef>
                <a:spcPts val="0"/>
              </a:spcBef>
              <a:buNone/>
              <a:defRPr/>
            </a:pPr>
            <a:r>
              <a:rPr kumimoji="1" lang="en-US" altLang="zh-CN" dirty="0" smtClean="0">
                <a:latin typeface="Tahoma" pitchFamily="34" charset="0"/>
              </a:rPr>
              <a:t>1.</a:t>
            </a:r>
            <a:r>
              <a:rPr kumimoji="1" lang="zh-CN" altLang="en-US" dirty="0" smtClean="0">
                <a:latin typeface="Tahoma" pitchFamily="34" charset="0"/>
              </a:rPr>
              <a:t>数据定义功能</a:t>
            </a:r>
            <a:endParaRPr kumimoji="1" lang="zh-CN" altLang="en-US" dirty="0" smtClean="0">
              <a:latin typeface="Tahoma" pitchFamily="34" charset="0"/>
            </a:endParaRPr>
          </a:p>
          <a:p>
            <a:pPr indent="0">
              <a:lnSpc>
                <a:spcPct val="150000"/>
              </a:lnSpc>
              <a:spcBef>
                <a:spcPts val="0"/>
              </a:spcBef>
              <a:buNone/>
              <a:defRPr/>
            </a:pPr>
            <a:r>
              <a:rPr kumimoji="1" lang="en-US" altLang="zh-CN" dirty="0" smtClean="0">
                <a:latin typeface="Tahoma" pitchFamily="34" charset="0"/>
              </a:rPr>
              <a:t>2.</a:t>
            </a:r>
            <a:r>
              <a:rPr kumimoji="1" lang="zh-CN" altLang="en-US" dirty="0" smtClean="0">
                <a:latin typeface="Tahoma" pitchFamily="34" charset="0"/>
              </a:rPr>
              <a:t>数据操纵功能</a:t>
            </a:r>
            <a:endParaRPr kumimoji="1" lang="zh-CN" altLang="en-US" dirty="0" smtClean="0">
              <a:latin typeface="Tahoma" pitchFamily="34" charset="0"/>
            </a:endParaRPr>
          </a:p>
          <a:p>
            <a:pPr indent="0">
              <a:lnSpc>
                <a:spcPct val="150000"/>
              </a:lnSpc>
              <a:spcBef>
                <a:spcPts val="0"/>
              </a:spcBef>
              <a:buNone/>
              <a:defRPr/>
            </a:pPr>
            <a:r>
              <a:rPr kumimoji="1" lang="en-US" altLang="zh-CN" dirty="0" smtClean="0">
                <a:latin typeface="Tahoma" pitchFamily="34" charset="0"/>
              </a:rPr>
              <a:t>3.</a:t>
            </a:r>
            <a:r>
              <a:rPr kumimoji="1" lang="zh-CN" altLang="en-US" dirty="0" smtClean="0">
                <a:latin typeface="Tahoma" pitchFamily="34" charset="0"/>
              </a:rPr>
              <a:t>数据库的运行管理</a:t>
            </a:r>
            <a:endParaRPr kumimoji="1" lang="zh-CN" altLang="en-US" dirty="0" smtClean="0">
              <a:latin typeface="Tahoma" pitchFamily="34" charset="0"/>
            </a:endParaRPr>
          </a:p>
          <a:p>
            <a:pPr indent="0">
              <a:lnSpc>
                <a:spcPct val="150000"/>
              </a:lnSpc>
              <a:spcBef>
                <a:spcPts val="0"/>
              </a:spcBef>
              <a:buNone/>
              <a:defRPr/>
            </a:pPr>
            <a:r>
              <a:rPr kumimoji="1" lang="en-US" altLang="zh-CN" dirty="0" smtClean="0">
                <a:latin typeface="Tahoma" pitchFamily="34" charset="0"/>
              </a:rPr>
              <a:t>4.</a:t>
            </a:r>
            <a:r>
              <a:rPr kumimoji="1" lang="zh-CN" altLang="en-US" dirty="0" smtClean="0">
                <a:latin typeface="Tahoma" pitchFamily="34" charset="0"/>
              </a:rPr>
              <a:t>数据库的建立和维护功能</a:t>
            </a:r>
            <a:endParaRPr kumimoji="1" lang="zh-CN" altLang="en-US" dirty="0" smtClean="0">
              <a:latin typeface="Tahoma" pitchFamily="34" charset="0"/>
            </a:endParaRPr>
          </a:p>
          <a:p>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buNone/>
            </a:pPr>
            <a:r>
              <a:rPr lang="zh-CN" altLang="en-US" b="1" dirty="0" smtClean="0"/>
              <a:t>数据库系统</a:t>
            </a:r>
            <a:r>
              <a:rPr lang="en-US" altLang="zh-CN" b="1" dirty="0" smtClean="0"/>
              <a:t>:</a:t>
            </a:r>
            <a:endParaRPr lang="en-US" altLang="zh-CN" b="1" dirty="0" smtClean="0"/>
          </a:p>
          <a:p>
            <a:pPr marL="0" indent="0">
              <a:lnSpc>
                <a:spcPct val="150000"/>
              </a:lnSpc>
              <a:spcBef>
                <a:spcPts val="0"/>
              </a:spcBef>
              <a:buNone/>
            </a:pPr>
            <a:r>
              <a:rPr lang="zh-CN" altLang="en-US" dirty="0" smtClean="0"/>
              <a:t>一般由数据库、数据库管理系统</a:t>
            </a:r>
            <a:r>
              <a:rPr lang="en-US" altLang="zh-CN" dirty="0" smtClean="0"/>
              <a:t>(</a:t>
            </a:r>
            <a:r>
              <a:rPr lang="zh-CN" altLang="en-US" dirty="0" smtClean="0"/>
              <a:t>及其开发工具</a:t>
            </a:r>
            <a:r>
              <a:rPr lang="en-US" altLang="zh-CN" dirty="0" smtClean="0"/>
              <a:t>)</a:t>
            </a:r>
            <a:r>
              <a:rPr lang="zh-CN" altLang="en-US" dirty="0" smtClean="0"/>
              <a:t>、应用系统、数据库管理员和用户构成。</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ourseware_Objective-C_ Unit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黑体"/>
        <a:cs typeface=""/>
      </a:majorFont>
      <a:minorFont>
        <a:latin typeface="Arial Narrow"/>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Courseware_Objective-C_ Unit1</Template>
  <TotalTime>0</TotalTime>
  <Words>6638</Words>
  <Application>Kingsoft Office WPP</Application>
  <PresentationFormat>宽屏</PresentationFormat>
  <Paragraphs>1073</Paragraphs>
  <Slides>69</Slides>
  <Notes>26</Notes>
  <HiddenSlides>0</HiddenSlides>
  <MMClips>0</MMClips>
  <ScaleCrop>false</ScaleCrop>
  <HeadingPairs>
    <vt:vector size="4" baseType="variant">
      <vt:variant>
        <vt:lpstr>主题</vt:lpstr>
      </vt:variant>
      <vt:variant>
        <vt:i4>1</vt:i4>
      </vt:variant>
      <vt:variant>
        <vt:lpstr>幻灯片标题</vt:lpstr>
      </vt:variant>
      <vt:variant>
        <vt:i4>69</vt:i4>
      </vt:variant>
    </vt:vector>
  </HeadingPairs>
  <TitlesOfParts>
    <vt:vector size="70" baseType="lpstr">
      <vt:lpstr>Courseware_Objective-C_ Unit1</vt:lpstr>
      <vt:lpstr>PowerPoint 演示文稿</vt:lpstr>
      <vt:lpstr>关系数据库基本概念</vt:lpstr>
      <vt:lpstr>关键字</vt:lpstr>
      <vt:lpstr>课程目标</vt:lpstr>
      <vt:lpstr>数据库基本概念</vt:lpstr>
      <vt:lpstr>PowerPoint 演示文稿</vt:lpstr>
      <vt:lpstr>PowerPoint 演示文稿</vt:lpstr>
      <vt:lpstr>PowerPoint 演示文稿</vt:lpstr>
      <vt:lpstr>PowerPoint 演示文稿</vt:lpstr>
      <vt:lpstr> </vt:lpstr>
      <vt:lpstr>数据管理技术的发展阶段</vt:lpstr>
      <vt:lpstr>数据管理技术的发展阶段</vt:lpstr>
      <vt:lpstr>人工阶段</vt:lpstr>
      <vt:lpstr>PowerPoint 演示文稿</vt:lpstr>
      <vt:lpstr>文件阶段</vt:lpstr>
      <vt:lpstr>PowerPoint 演示文稿</vt:lpstr>
      <vt:lpstr>数据库系统阶段</vt:lpstr>
      <vt:lpstr>PowerPoint 演示文稿</vt:lpstr>
      <vt:lpstr>模型</vt:lpstr>
      <vt:lpstr>模型</vt:lpstr>
      <vt:lpstr>概念模型---E-R图</vt:lpstr>
      <vt:lpstr>PowerPoint 演示文稿</vt:lpstr>
      <vt:lpstr>PowerPoint 演示文稿</vt:lpstr>
      <vt:lpstr>PowerPoint 演示文稿</vt:lpstr>
      <vt:lpstr>PowerPoint 演示文稿</vt:lpstr>
      <vt:lpstr>关系数据结构</vt:lpstr>
      <vt:lpstr>关系操作</vt:lpstr>
      <vt:lpstr>关系数据库应用编程基础</vt:lpstr>
      <vt:lpstr>实体和属性的概述</vt:lpstr>
      <vt:lpstr>实现实体的关系</vt:lpstr>
      <vt:lpstr>关系的三类完整性约束</vt:lpstr>
      <vt:lpstr>逻辑数据设计—实现数据的完整性</vt:lpstr>
      <vt:lpstr>实现数据的完整性—实体完整性</vt:lpstr>
      <vt:lpstr>实现数据的完整性—实体完整性</vt:lpstr>
      <vt:lpstr>实现数据的完整性—实体完整性</vt:lpstr>
      <vt:lpstr>实现数据的完整性—引用完整性 </vt:lpstr>
      <vt:lpstr>实现数据的完整性—引用完整性 </vt:lpstr>
      <vt:lpstr>实现数据的完整性—域完整性和域约束</vt:lpstr>
      <vt:lpstr>PowerPoint 演示文稿</vt:lpstr>
      <vt:lpstr>逻辑数据设计—规范化逻辑模型</vt:lpstr>
      <vt:lpstr>PowerPoint 演示文稿</vt:lpstr>
      <vt:lpstr>PowerPoint 演示文稿</vt:lpstr>
      <vt:lpstr>规范化逻辑模型 —创建第一范式数据模型</vt:lpstr>
      <vt:lpstr>规范化逻辑模型 —转换为第二范式数据模型</vt:lpstr>
      <vt:lpstr>规范化逻辑模型 —创建第三范式数据模型</vt:lpstr>
      <vt:lpstr>安装MySQL</vt:lpstr>
      <vt:lpstr>SQL标准的进展过程</vt:lpstr>
      <vt:lpstr>示例：学生-课程 数据库</vt:lpstr>
      <vt:lpstr>Student表</vt:lpstr>
      <vt:lpstr>Course表</vt:lpstr>
      <vt:lpstr>SC表</vt:lpstr>
      <vt:lpstr>数据定义 </vt:lpstr>
      <vt:lpstr>数据库定义及删除</vt:lpstr>
      <vt:lpstr>  基本表的定义、删除与修改</vt:lpstr>
      <vt:lpstr>数据类型</vt:lpstr>
      <vt:lpstr>学生表Student</vt:lpstr>
      <vt:lpstr>课程表Course</vt:lpstr>
      <vt:lpstr>学生选课表SC</vt:lpstr>
      <vt:lpstr>数据库与表</vt:lpstr>
      <vt:lpstr>插入行</vt:lpstr>
      <vt:lpstr>插入行</vt:lpstr>
      <vt:lpstr>修改数据</vt:lpstr>
      <vt:lpstr>修改数据</vt:lpstr>
      <vt:lpstr>删除数据</vt:lpstr>
      <vt:lpstr>删除数据</vt:lpstr>
      <vt:lpstr>小结</vt:lpstr>
      <vt:lpstr>任务</vt:lpstr>
      <vt:lpstr>预习</vt:lpstr>
      <vt:lpstr>Thanks</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李叙</dc:creator>
  <cp:lastModifiedBy>Administrator</cp:lastModifiedBy>
  <cp:revision>190</cp:revision>
  <dcterms:created xsi:type="dcterms:W3CDTF">2014-03-12T06:57:00Z</dcterms:created>
  <dcterms:modified xsi:type="dcterms:W3CDTF">2015-12-28T01:48:15Z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6f9e1478-81e9-49b8-96d2-ac3a2727cb6d</vt:lpwstr>
  </property>
  <property fmtid="{D5CDD505-2E9C-101B-9397-08002B2CF9AE}" pid="3" name="ContentTypeId">
    <vt:lpwstr>0x010100DE441E2D358D104BBF37B55078329BE6</vt:lpwstr>
  </property>
  <property fmtid="{D5CDD505-2E9C-101B-9397-08002B2CF9AE}" pid="4" name="KSOProductBuildVer">
    <vt:lpwstr>2052-10.1.0.5399</vt:lpwstr>
  </property>
</Properties>
</file>