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2.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slide" Target="slid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slide" Target="slides/slide27.xml"/><Relationship Id="rId47" Type="http://schemas.openxmlformats.org/officeDocument/2006/relationships/slide" Target="slides/slide28.xml"/><Relationship Id="rId48" Type="http://schemas.openxmlformats.org/officeDocument/2006/relationships/slide" Target="slides/slide29.xml"/><Relationship Id="rId49" Type="http://schemas.openxmlformats.org/officeDocument/2006/relationships/slide" Target="slides/slide30.xml"/><Relationship Id="rId50" Type="http://schemas.openxmlformats.org/officeDocument/2006/relationships/slide" Target="slides/slide31.xml"/><Relationship Id="rId51" Type="http://schemas.openxmlformats.org/officeDocument/2006/relationships/slide" Target="slides/slide32.xml"/><Relationship Id="rId52" Type="http://schemas.openxmlformats.org/officeDocument/2006/relationships/slide" Target="slides/slide33.xml"/><Relationship Id="rId53" Type="http://schemas.openxmlformats.org/officeDocument/2006/relationships/slide" Target="slides/slide34.xml"/><Relationship Id="rId54" Type="http://schemas.openxmlformats.org/officeDocument/2006/relationships/slide" Target="slides/slide35.xml"/><Relationship Id="rId5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zh-SG" sz="4400" spc="-1" strike="noStrike">
                <a:latin typeface="Arial"/>
              </a:rPr>
              <a:t>单击以移动幻灯片</a:t>
            </a:r>
            <a:endParaRPr b="0" lang="en-US" sz="4400" spc="-1" strike="noStrike">
              <a:latin typeface="Arial"/>
            </a:endParaRPr>
          </a:p>
        </p:txBody>
      </p:sp>
      <p:sp>
        <p:nvSpPr>
          <p:cNvPr id="11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zh-SG" sz="2000" spc="-1" strike="noStrike">
                <a:latin typeface="Arial"/>
              </a:rPr>
              <a:t>点击编辑备注格式</a:t>
            </a:r>
            <a:endParaRPr b="0" lang="en-US" sz="2000" spc="-1" strike="noStrike">
              <a:latin typeface="Arial"/>
            </a:endParaRPr>
          </a:p>
        </p:txBody>
      </p:sp>
      <p:sp>
        <p:nvSpPr>
          <p:cNvPr id="11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&lt;页眉&gt;</a:t>
            </a:r>
            <a:endParaRPr b="0" lang="en-US" sz="1400" spc="-1" strike="noStrike">
              <a:latin typeface="Times New Roman"/>
            </a:endParaRPr>
          </a:p>
        </p:txBody>
      </p:sp>
      <p:sp>
        <p:nvSpPr>
          <p:cNvPr id="114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&lt;日期/时间&gt;</a:t>
            </a:r>
            <a:endParaRPr b="0" lang="en-US" sz="1400" spc="-1" strike="noStrike">
              <a:latin typeface="Times New Roman"/>
            </a:endParaRPr>
          </a:p>
        </p:txBody>
      </p:sp>
      <p:sp>
        <p:nvSpPr>
          <p:cNvPr id="114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&lt;页脚&gt;</a:t>
            </a:r>
            <a:endParaRPr b="0" lang="en-US" sz="1400" spc="-1" strike="noStrike">
              <a:latin typeface="Times New Roman"/>
            </a:endParaRPr>
          </a:p>
        </p:txBody>
      </p:sp>
      <p:sp>
        <p:nvSpPr>
          <p:cNvPr id="114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73A4A0A-C0F8-4D25-AFEE-8D21DDEBA035}"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PlaceHolder 1"/>
          <p:cNvSpPr>
            <a:spLocks noGrp="1"/>
          </p:cNvSpPr>
          <p:nvPr>
            <p:ph type="sldImg"/>
          </p:nvPr>
        </p:nvSpPr>
        <p:spPr>
          <a:xfrm>
            <a:off x="685800" y="1143000"/>
            <a:ext cx="5484960" cy="3084840"/>
          </a:xfrm>
          <a:prstGeom prst="rect">
            <a:avLst/>
          </a:prstGeom>
          <a:ln w="0">
            <a:noFill/>
          </a:ln>
        </p:spPr>
      </p:sp>
      <p:sp>
        <p:nvSpPr>
          <p:cNvPr id="131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19" name="PlaceHolder 3"/>
          <p:cNvSpPr>
            <a:spLocks noGrp="1"/>
          </p:cNvSpPr>
          <p:nvPr>
            <p:ph type="sldNum" idx="4"/>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4" name="PlaceHolder 1"/>
          <p:cNvSpPr>
            <a:spLocks noGrp="1"/>
          </p:cNvSpPr>
          <p:nvPr>
            <p:ph type="sldImg"/>
          </p:nvPr>
        </p:nvSpPr>
        <p:spPr>
          <a:xfrm>
            <a:off x="685800" y="1143000"/>
            <a:ext cx="5484960" cy="3084840"/>
          </a:xfrm>
          <a:prstGeom prst="rect">
            <a:avLst/>
          </a:prstGeom>
          <a:ln w="0">
            <a:noFill/>
          </a:ln>
        </p:spPr>
      </p:sp>
      <p:sp>
        <p:nvSpPr>
          <p:cNvPr id="134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46" name="PlaceHolder 3"/>
          <p:cNvSpPr>
            <a:spLocks noGrp="1"/>
          </p:cNvSpPr>
          <p:nvPr>
            <p:ph type="sldNum" idx="13"/>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PlaceHolder 1"/>
          <p:cNvSpPr>
            <a:spLocks noGrp="1"/>
          </p:cNvSpPr>
          <p:nvPr>
            <p:ph type="sldImg"/>
          </p:nvPr>
        </p:nvSpPr>
        <p:spPr>
          <a:xfrm>
            <a:off x="685800" y="1143000"/>
            <a:ext cx="5484960" cy="3084840"/>
          </a:xfrm>
          <a:prstGeom prst="rect">
            <a:avLst/>
          </a:prstGeom>
          <a:ln w="0">
            <a:noFill/>
          </a:ln>
        </p:spPr>
      </p:sp>
      <p:sp>
        <p:nvSpPr>
          <p:cNvPr id="134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49" name="PlaceHolder 3"/>
          <p:cNvSpPr>
            <a:spLocks noGrp="1"/>
          </p:cNvSpPr>
          <p:nvPr>
            <p:ph type="sldNum" idx="14"/>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PlaceHolder 1"/>
          <p:cNvSpPr>
            <a:spLocks noGrp="1"/>
          </p:cNvSpPr>
          <p:nvPr>
            <p:ph type="sldImg"/>
          </p:nvPr>
        </p:nvSpPr>
        <p:spPr>
          <a:xfrm>
            <a:off x="685800" y="1143000"/>
            <a:ext cx="5484960" cy="3084840"/>
          </a:xfrm>
          <a:prstGeom prst="rect">
            <a:avLst/>
          </a:prstGeom>
          <a:ln w="0">
            <a:noFill/>
          </a:ln>
        </p:spPr>
      </p:sp>
      <p:sp>
        <p:nvSpPr>
          <p:cNvPr id="135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52" name="PlaceHolder 3"/>
          <p:cNvSpPr>
            <a:spLocks noGrp="1"/>
          </p:cNvSpPr>
          <p:nvPr>
            <p:ph type="sldNum" idx="15"/>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PlaceHolder 1"/>
          <p:cNvSpPr>
            <a:spLocks noGrp="1"/>
          </p:cNvSpPr>
          <p:nvPr>
            <p:ph type="sldImg"/>
          </p:nvPr>
        </p:nvSpPr>
        <p:spPr>
          <a:xfrm>
            <a:off x="685800" y="1143000"/>
            <a:ext cx="5484960" cy="3084840"/>
          </a:xfrm>
          <a:prstGeom prst="rect">
            <a:avLst/>
          </a:prstGeom>
          <a:ln w="0">
            <a:noFill/>
          </a:ln>
        </p:spPr>
      </p:sp>
      <p:sp>
        <p:nvSpPr>
          <p:cNvPr id="135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55" name="PlaceHolder 3"/>
          <p:cNvSpPr>
            <a:spLocks noGrp="1"/>
          </p:cNvSpPr>
          <p:nvPr>
            <p:ph type="sldNum" idx="16"/>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6" name="PlaceHolder 1"/>
          <p:cNvSpPr>
            <a:spLocks noGrp="1"/>
          </p:cNvSpPr>
          <p:nvPr>
            <p:ph type="sldImg"/>
          </p:nvPr>
        </p:nvSpPr>
        <p:spPr>
          <a:xfrm>
            <a:off x="685800" y="1143000"/>
            <a:ext cx="5484960" cy="3084840"/>
          </a:xfrm>
          <a:prstGeom prst="rect">
            <a:avLst/>
          </a:prstGeom>
          <a:ln w="0">
            <a:noFill/>
          </a:ln>
        </p:spPr>
      </p:sp>
      <p:sp>
        <p:nvSpPr>
          <p:cNvPr id="135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58" name="PlaceHolder 3"/>
          <p:cNvSpPr>
            <a:spLocks noGrp="1"/>
          </p:cNvSpPr>
          <p:nvPr>
            <p:ph type="sldNum" idx="17"/>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sldImg"/>
          </p:nvPr>
        </p:nvSpPr>
        <p:spPr>
          <a:xfrm>
            <a:off x="685800" y="1143000"/>
            <a:ext cx="5484960" cy="3084840"/>
          </a:xfrm>
          <a:prstGeom prst="rect">
            <a:avLst/>
          </a:prstGeom>
          <a:ln w="0">
            <a:noFill/>
          </a:ln>
        </p:spPr>
      </p:sp>
      <p:sp>
        <p:nvSpPr>
          <p:cNvPr id="136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61" name="PlaceHolder 3"/>
          <p:cNvSpPr>
            <a:spLocks noGrp="1"/>
          </p:cNvSpPr>
          <p:nvPr>
            <p:ph type="sldNum" idx="18"/>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PlaceHolder 1"/>
          <p:cNvSpPr>
            <a:spLocks noGrp="1"/>
          </p:cNvSpPr>
          <p:nvPr>
            <p:ph type="sldImg"/>
          </p:nvPr>
        </p:nvSpPr>
        <p:spPr>
          <a:xfrm>
            <a:off x="685800" y="1143000"/>
            <a:ext cx="5484960" cy="3084840"/>
          </a:xfrm>
          <a:prstGeom prst="rect">
            <a:avLst/>
          </a:prstGeom>
          <a:ln w="0">
            <a:noFill/>
          </a:ln>
        </p:spPr>
      </p:sp>
      <p:sp>
        <p:nvSpPr>
          <p:cNvPr id="136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64" name="PlaceHolder 3"/>
          <p:cNvSpPr>
            <a:spLocks noGrp="1"/>
          </p:cNvSpPr>
          <p:nvPr>
            <p:ph type="sldNum" idx="19"/>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5" name="PlaceHolder 1"/>
          <p:cNvSpPr>
            <a:spLocks noGrp="1"/>
          </p:cNvSpPr>
          <p:nvPr>
            <p:ph type="sldImg"/>
          </p:nvPr>
        </p:nvSpPr>
        <p:spPr>
          <a:xfrm>
            <a:off x="685800" y="1143000"/>
            <a:ext cx="5484960" cy="3084840"/>
          </a:xfrm>
          <a:prstGeom prst="rect">
            <a:avLst/>
          </a:prstGeom>
          <a:ln w="0">
            <a:noFill/>
          </a:ln>
        </p:spPr>
      </p:sp>
      <p:sp>
        <p:nvSpPr>
          <p:cNvPr id="136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67" name="PlaceHolder 3"/>
          <p:cNvSpPr>
            <a:spLocks noGrp="1"/>
          </p:cNvSpPr>
          <p:nvPr>
            <p:ph type="sldNum" idx="20"/>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8" name="PlaceHolder 1"/>
          <p:cNvSpPr>
            <a:spLocks noGrp="1"/>
          </p:cNvSpPr>
          <p:nvPr>
            <p:ph type="sldImg"/>
          </p:nvPr>
        </p:nvSpPr>
        <p:spPr>
          <a:xfrm>
            <a:off x="685800" y="1143000"/>
            <a:ext cx="5484960" cy="3084840"/>
          </a:xfrm>
          <a:prstGeom prst="rect">
            <a:avLst/>
          </a:prstGeom>
          <a:ln w="0">
            <a:noFill/>
          </a:ln>
        </p:spPr>
      </p:sp>
      <p:sp>
        <p:nvSpPr>
          <p:cNvPr id="136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70" name="PlaceHolder 3"/>
          <p:cNvSpPr>
            <a:spLocks noGrp="1"/>
          </p:cNvSpPr>
          <p:nvPr>
            <p:ph type="sldNum" idx="21"/>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1" name="PlaceHolder 1"/>
          <p:cNvSpPr>
            <a:spLocks noGrp="1"/>
          </p:cNvSpPr>
          <p:nvPr>
            <p:ph type="sldImg"/>
          </p:nvPr>
        </p:nvSpPr>
        <p:spPr>
          <a:xfrm>
            <a:off x="685800" y="1143000"/>
            <a:ext cx="5484960" cy="3084840"/>
          </a:xfrm>
          <a:prstGeom prst="rect">
            <a:avLst/>
          </a:prstGeom>
          <a:ln w="0">
            <a:noFill/>
          </a:ln>
        </p:spPr>
      </p:sp>
      <p:sp>
        <p:nvSpPr>
          <p:cNvPr id="137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73" name="PlaceHolder 3"/>
          <p:cNvSpPr>
            <a:spLocks noGrp="1"/>
          </p:cNvSpPr>
          <p:nvPr>
            <p:ph type="sldNum" idx="22"/>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0" name="PlaceHolder 1"/>
          <p:cNvSpPr>
            <a:spLocks noGrp="1"/>
          </p:cNvSpPr>
          <p:nvPr>
            <p:ph type="sldImg"/>
          </p:nvPr>
        </p:nvSpPr>
        <p:spPr>
          <a:xfrm>
            <a:off x="685800" y="1143000"/>
            <a:ext cx="5484960" cy="3084840"/>
          </a:xfrm>
          <a:prstGeom prst="rect">
            <a:avLst/>
          </a:prstGeom>
          <a:ln w="0">
            <a:noFill/>
          </a:ln>
        </p:spPr>
      </p:sp>
      <p:sp>
        <p:nvSpPr>
          <p:cNvPr id="132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22" name="PlaceHolder 3"/>
          <p:cNvSpPr>
            <a:spLocks noGrp="1"/>
          </p:cNvSpPr>
          <p:nvPr>
            <p:ph type="sldNum" idx="5"/>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4" name="PlaceHolder 1"/>
          <p:cNvSpPr>
            <a:spLocks noGrp="1"/>
          </p:cNvSpPr>
          <p:nvPr>
            <p:ph type="sldImg"/>
          </p:nvPr>
        </p:nvSpPr>
        <p:spPr>
          <a:xfrm>
            <a:off x="685800" y="1143000"/>
            <a:ext cx="5484960" cy="3084840"/>
          </a:xfrm>
          <a:prstGeom prst="rect">
            <a:avLst/>
          </a:prstGeom>
          <a:ln w="0">
            <a:noFill/>
          </a:ln>
        </p:spPr>
      </p:sp>
      <p:sp>
        <p:nvSpPr>
          <p:cNvPr id="137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76" name="PlaceHolder 3"/>
          <p:cNvSpPr>
            <a:spLocks noGrp="1"/>
          </p:cNvSpPr>
          <p:nvPr>
            <p:ph type="sldNum" idx="23"/>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7" name="PlaceHolder 1"/>
          <p:cNvSpPr>
            <a:spLocks noGrp="1"/>
          </p:cNvSpPr>
          <p:nvPr>
            <p:ph type="sldImg"/>
          </p:nvPr>
        </p:nvSpPr>
        <p:spPr>
          <a:xfrm>
            <a:off x="685800" y="1143000"/>
            <a:ext cx="5484960" cy="3084840"/>
          </a:xfrm>
          <a:prstGeom prst="rect">
            <a:avLst/>
          </a:prstGeom>
          <a:ln w="0">
            <a:noFill/>
          </a:ln>
        </p:spPr>
      </p:sp>
      <p:sp>
        <p:nvSpPr>
          <p:cNvPr id="137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79" name="PlaceHolder 3"/>
          <p:cNvSpPr>
            <a:spLocks noGrp="1"/>
          </p:cNvSpPr>
          <p:nvPr>
            <p:ph type="sldNum" idx="24"/>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PlaceHolder 1"/>
          <p:cNvSpPr>
            <a:spLocks noGrp="1"/>
          </p:cNvSpPr>
          <p:nvPr>
            <p:ph type="sldImg"/>
          </p:nvPr>
        </p:nvSpPr>
        <p:spPr>
          <a:xfrm>
            <a:off x="685800" y="1143000"/>
            <a:ext cx="5484960" cy="3084840"/>
          </a:xfrm>
          <a:prstGeom prst="rect">
            <a:avLst/>
          </a:prstGeom>
          <a:ln w="0">
            <a:noFill/>
          </a:ln>
        </p:spPr>
      </p:sp>
      <p:sp>
        <p:nvSpPr>
          <p:cNvPr id="138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82" name="PlaceHolder 3"/>
          <p:cNvSpPr>
            <a:spLocks noGrp="1"/>
          </p:cNvSpPr>
          <p:nvPr>
            <p:ph type="sldNum" idx="25"/>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sldImg"/>
          </p:nvPr>
        </p:nvSpPr>
        <p:spPr>
          <a:xfrm>
            <a:off x="685800" y="1143000"/>
            <a:ext cx="5484960" cy="3084840"/>
          </a:xfrm>
          <a:prstGeom prst="rect">
            <a:avLst/>
          </a:prstGeom>
          <a:ln w="0">
            <a:noFill/>
          </a:ln>
        </p:spPr>
      </p:sp>
      <p:sp>
        <p:nvSpPr>
          <p:cNvPr id="138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85" name="PlaceHolder 3"/>
          <p:cNvSpPr>
            <a:spLocks noGrp="1"/>
          </p:cNvSpPr>
          <p:nvPr>
            <p:ph type="sldNum" idx="26"/>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PlaceHolder 1"/>
          <p:cNvSpPr>
            <a:spLocks noGrp="1"/>
          </p:cNvSpPr>
          <p:nvPr>
            <p:ph type="sldImg"/>
          </p:nvPr>
        </p:nvSpPr>
        <p:spPr>
          <a:xfrm>
            <a:off x="685800" y="1143000"/>
            <a:ext cx="5484960" cy="3084840"/>
          </a:xfrm>
          <a:prstGeom prst="rect">
            <a:avLst/>
          </a:prstGeom>
          <a:ln w="0">
            <a:noFill/>
          </a:ln>
        </p:spPr>
      </p:sp>
      <p:sp>
        <p:nvSpPr>
          <p:cNvPr id="138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88" name="PlaceHolder 3"/>
          <p:cNvSpPr>
            <a:spLocks noGrp="1"/>
          </p:cNvSpPr>
          <p:nvPr>
            <p:ph type="sldNum" idx="27"/>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sldImg"/>
          </p:nvPr>
        </p:nvSpPr>
        <p:spPr>
          <a:xfrm>
            <a:off x="685800" y="1143000"/>
            <a:ext cx="5484960" cy="3084840"/>
          </a:xfrm>
          <a:prstGeom prst="rect">
            <a:avLst/>
          </a:prstGeom>
          <a:ln w="0">
            <a:noFill/>
          </a:ln>
        </p:spPr>
      </p:sp>
      <p:sp>
        <p:nvSpPr>
          <p:cNvPr id="139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91" name="PlaceHolder 3"/>
          <p:cNvSpPr>
            <a:spLocks noGrp="1"/>
          </p:cNvSpPr>
          <p:nvPr>
            <p:ph type="sldNum" idx="28"/>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PlaceHolder 1"/>
          <p:cNvSpPr>
            <a:spLocks noGrp="1"/>
          </p:cNvSpPr>
          <p:nvPr>
            <p:ph type="sldImg"/>
          </p:nvPr>
        </p:nvSpPr>
        <p:spPr>
          <a:xfrm>
            <a:off x="685800" y="1143000"/>
            <a:ext cx="5484960" cy="3084840"/>
          </a:xfrm>
          <a:prstGeom prst="rect">
            <a:avLst/>
          </a:prstGeom>
          <a:ln w="0">
            <a:noFill/>
          </a:ln>
        </p:spPr>
      </p:sp>
      <p:sp>
        <p:nvSpPr>
          <p:cNvPr id="139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94" name="PlaceHolder 3"/>
          <p:cNvSpPr>
            <a:spLocks noGrp="1"/>
          </p:cNvSpPr>
          <p:nvPr>
            <p:ph type="sldNum" idx="29"/>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PlaceHolder 1"/>
          <p:cNvSpPr>
            <a:spLocks noGrp="1"/>
          </p:cNvSpPr>
          <p:nvPr>
            <p:ph type="sldImg"/>
          </p:nvPr>
        </p:nvSpPr>
        <p:spPr>
          <a:xfrm>
            <a:off x="685800" y="1143000"/>
            <a:ext cx="5484960" cy="3084840"/>
          </a:xfrm>
          <a:prstGeom prst="rect">
            <a:avLst/>
          </a:prstGeom>
          <a:ln w="0">
            <a:noFill/>
          </a:ln>
        </p:spPr>
      </p:sp>
      <p:sp>
        <p:nvSpPr>
          <p:cNvPr id="139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97" name="PlaceHolder 3"/>
          <p:cNvSpPr>
            <a:spLocks noGrp="1"/>
          </p:cNvSpPr>
          <p:nvPr>
            <p:ph type="sldNum" idx="30"/>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sldImg"/>
          </p:nvPr>
        </p:nvSpPr>
        <p:spPr>
          <a:xfrm>
            <a:off x="685800" y="1143000"/>
            <a:ext cx="5484960" cy="3084840"/>
          </a:xfrm>
          <a:prstGeom prst="rect">
            <a:avLst/>
          </a:prstGeom>
          <a:ln w="0">
            <a:noFill/>
          </a:ln>
        </p:spPr>
      </p:sp>
      <p:sp>
        <p:nvSpPr>
          <p:cNvPr id="139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00" name="PlaceHolder 3"/>
          <p:cNvSpPr>
            <a:spLocks noGrp="1"/>
          </p:cNvSpPr>
          <p:nvPr>
            <p:ph type="sldNum" idx="31"/>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1" name="PlaceHolder 1"/>
          <p:cNvSpPr>
            <a:spLocks noGrp="1"/>
          </p:cNvSpPr>
          <p:nvPr>
            <p:ph type="sldImg"/>
          </p:nvPr>
        </p:nvSpPr>
        <p:spPr>
          <a:xfrm>
            <a:off x="685800" y="1143000"/>
            <a:ext cx="5484960" cy="3084840"/>
          </a:xfrm>
          <a:prstGeom prst="rect">
            <a:avLst/>
          </a:prstGeom>
          <a:ln w="0">
            <a:noFill/>
          </a:ln>
        </p:spPr>
      </p:sp>
      <p:sp>
        <p:nvSpPr>
          <p:cNvPr id="140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03" name="PlaceHolder 3"/>
          <p:cNvSpPr>
            <a:spLocks noGrp="1"/>
          </p:cNvSpPr>
          <p:nvPr>
            <p:ph type="sldNum" idx="32"/>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PlaceHolder 1"/>
          <p:cNvSpPr>
            <a:spLocks noGrp="1"/>
          </p:cNvSpPr>
          <p:nvPr>
            <p:ph type="sldImg"/>
          </p:nvPr>
        </p:nvSpPr>
        <p:spPr>
          <a:xfrm>
            <a:off x="685800" y="1143000"/>
            <a:ext cx="5484960" cy="3084840"/>
          </a:xfrm>
          <a:prstGeom prst="rect">
            <a:avLst/>
          </a:prstGeom>
          <a:ln w="0">
            <a:noFill/>
          </a:ln>
        </p:spPr>
      </p:sp>
      <p:sp>
        <p:nvSpPr>
          <p:cNvPr id="132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25" name="PlaceHolder 3"/>
          <p:cNvSpPr>
            <a:spLocks noGrp="1"/>
          </p:cNvSpPr>
          <p:nvPr>
            <p:ph type="sldNum" idx="6"/>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sldImg"/>
          </p:nvPr>
        </p:nvSpPr>
        <p:spPr>
          <a:xfrm>
            <a:off x="685800" y="1143000"/>
            <a:ext cx="5484960" cy="3084840"/>
          </a:xfrm>
          <a:prstGeom prst="rect">
            <a:avLst/>
          </a:prstGeom>
          <a:ln w="0">
            <a:noFill/>
          </a:ln>
        </p:spPr>
      </p:sp>
      <p:sp>
        <p:nvSpPr>
          <p:cNvPr id="140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06" name="PlaceHolder 3"/>
          <p:cNvSpPr>
            <a:spLocks noGrp="1"/>
          </p:cNvSpPr>
          <p:nvPr>
            <p:ph type="sldNum" idx="33"/>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PlaceHolder 1"/>
          <p:cNvSpPr>
            <a:spLocks noGrp="1"/>
          </p:cNvSpPr>
          <p:nvPr>
            <p:ph type="sldImg"/>
          </p:nvPr>
        </p:nvSpPr>
        <p:spPr>
          <a:xfrm>
            <a:off x="685800" y="1143000"/>
            <a:ext cx="5484960" cy="3084840"/>
          </a:xfrm>
          <a:prstGeom prst="rect">
            <a:avLst/>
          </a:prstGeom>
          <a:ln w="0">
            <a:noFill/>
          </a:ln>
        </p:spPr>
      </p:sp>
      <p:sp>
        <p:nvSpPr>
          <p:cNvPr id="140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09" name="PlaceHolder 3"/>
          <p:cNvSpPr>
            <a:spLocks noGrp="1"/>
          </p:cNvSpPr>
          <p:nvPr>
            <p:ph type="sldNum" idx="34"/>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sldImg"/>
          </p:nvPr>
        </p:nvSpPr>
        <p:spPr>
          <a:xfrm>
            <a:off x="685800" y="1143000"/>
            <a:ext cx="5484960" cy="3084840"/>
          </a:xfrm>
          <a:prstGeom prst="rect">
            <a:avLst/>
          </a:prstGeom>
          <a:ln w="0">
            <a:noFill/>
          </a:ln>
        </p:spPr>
      </p:sp>
      <p:sp>
        <p:nvSpPr>
          <p:cNvPr id="141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12" name="PlaceHolder 3"/>
          <p:cNvSpPr>
            <a:spLocks noGrp="1"/>
          </p:cNvSpPr>
          <p:nvPr>
            <p:ph type="sldNum" idx="35"/>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3" name="PlaceHolder 1"/>
          <p:cNvSpPr>
            <a:spLocks noGrp="1"/>
          </p:cNvSpPr>
          <p:nvPr>
            <p:ph type="sldImg"/>
          </p:nvPr>
        </p:nvSpPr>
        <p:spPr>
          <a:xfrm>
            <a:off x="685800" y="1143000"/>
            <a:ext cx="5484960" cy="3084840"/>
          </a:xfrm>
          <a:prstGeom prst="rect">
            <a:avLst/>
          </a:prstGeom>
          <a:ln w="0">
            <a:noFill/>
          </a:ln>
        </p:spPr>
      </p:sp>
      <p:sp>
        <p:nvSpPr>
          <p:cNvPr id="141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15" name="PlaceHolder 3"/>
          <p:cNvSpPr>
            <a:spLocks noGrp="1"/>
          </p:cNvSpPr>
          <p:nvPr>
            <p:ph type="sldNum" idx="36"/>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sldImg"/>
          </p:nvPr>
        </p:nvSpPr>
        <p:spPr>
          <a:xfrm>
            <a:off x="685800" y="1143000"/>
            <a:ext cx="5484960" cy="3084840"/>
          </a:xfrm>
          <a:prstGeom prst="rect">
            <a:avLst/>
          </a:prstGeom>
          <a:ln w="0">
            <a:noFill/>
          </a:ln>
        </p:spPr>
      </p:sp>
      <p:sp>
        <p:nvSpPr>
          <p:cNvPr id="141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18" name="PlaceHolder 3"/>
          <p:cNvSpPr>
            <a:spLocks noGrp="1"/>
          </p:cNvSpPr>
          <p:nvPr>
            <p:ph type="sldNum" idx="37"/>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9" name="PlaceHolder 1"/>
          <p:cNvSpPr>
            <a:spLocks noGrp="1"/>
          </p:cNvSpPr>
          <p:nvPr>
            <p:ph type="sldImg"/>
          </p:nvPr>
        </p:nvSpPr>
        <p:spPr>
          <a:xfrm>
            <a:off x="685800" y="1143000"/>
            <a:ext cx="5484960" cy="3084840"/>
          </a:xfrm>
          <a:prstGeom prst="rect">
            <a:avLst/>
          </a:prstGeom>
          <a:ln w="0">
            <a:noFill/>
          </a:ln>
        </p:spPr>
      </p:sp>
      <p:sp>
        <p:nvSpPr>
          <p:cNvPr id="142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421" name="PlaceHolder 3"/>
          <p:cNvSpPr>
            <a:spLocks noGrp="1"/>
          </p:cNvSpPr>
          <p:nvPr>
            <p:ph type="sldNum" idx="38"/>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6" name="PlaceHolder 1"/>
          <p:cNvSpPr>
            <a:spLocks noGrp="1"/>
          </p:cNvSpPr>
          <p:nvPr>
            <p:ph type="sldImg"/>
          </p:nvPr>
        </p:nvSpPr>
        <p:spPr>
          <a:xfrm>
            <a:off x="685800" y="1143000"/>
            <a:ext cx="5484960" cy="3084840"/>
          </a:xfrm>
          <a:prstGeom prst="rect">
            <a:avLst/>
          </a:prstGeom>
          <a:ln w="0">
            <a:noFill/>
          </a:ln>
        </p:spPr>
      </p:sp>
      <p:sp>
        <p:nvSpPr>
          <p:cNvPr id="132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28" name="PlaceHolder 3"/>
          <p:cNvSpPr>
            <a:spLocks noGrp="1"/>
          </p:cNvSpPr>
          <p:nvPr>
            <p:ph type="sldNum" idx="7"/>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PlaceHolder 1"/>
          <p:cNvSpPr>
            <a:spLocks noGrp="1"/>
          </p:cNvSpPr>
          <p:nvPr>
            <p:ph type="sldImg"/>
          </p:nvPr>
        </p:nvSpPr>
        <p:spPr>
          <a:xfrm>
            <a:off x="685800" y="1143000"/>
            <a:ext cx="5484960" cy="3084840"/>
          </a:xfrm>
          <a:prstGeom prst="rect">
            <a:avLst/>
          </a:prstGeom>
          <a:ln w="0">
            <a:noFill/>
          </a:ln>
        </p:spPr>
      </p:sp>
      <p:sp>
        <p:nvSpPr>
          <p:cNvPr id="133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31" name="PlaceHolder 3"/>
          <p:cNvSpPr>
            <a:spLocks noGrp="1"/>
          </p:cNvSpPr>
          <p:nvPr>
            <p:ph type="sldNum" idx="8"/>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PlaceHolder 1"/>
          <p:cNvSpPr>
            <a:spLocks noGrp="1"/>
          </p:cNvSpPr>
          <p:nvPr>
            <p:ph type="sldImg"/>
          </p:nvPr>
        </p:nvSpPr>
        <p:spPr>
          <a:xfrm>
            <a:off x="685800" y="1143000"/>
            <a:ext cx="5484960" cy="3084840"/>
          </a:xfrm>
          <a:prstGeom prst="rect">
            <a:avLst/>
          </a:prstGeom>
          <a:ln w="0">
            <a:noFill/>
          </a:ln>
        </p:spPr>
      </p:sp>
      <p:sp>
        <p:nvSpPr>
          <p:cNvPr id="133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34" name="PlaceHolder 3"/>
          <p:cNvSpPr>
            <a:spLocks noGrp="1"/>
          </p:cNvSpPr>
          <p:nvPr>
            <p:ph type="sldNum" idx="9"/>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sldImg"/>
          </p:nvPr>
        </p:nvSpPr>
        <p:spPr>
          <a:xfrm>
            <a:off x="685800" y="1143000"/>
            <a:ext cx="5484960" cy="3084840"/>
          </a:xfrm>
          <a:prstGeom prst="rect">
            <a:avLst/>
          </a:prstGeom>
          <a:ln w="0">
            <a:noFill/>
          </a:ln>
        </p:spPr>
      </p:sp>
      <p:sp>
        <p:nvSpPr>
          <p:cNvPr id="133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37" name="PlaceHolder 3"/>
          <p:cNvSpPr>
            <a:spLocks noGrp="1"/>
          </p:cNvSpPr>
          <p:nvPr>
            <p:ph type="sldNum" idx="10"/>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8" name="PlaceHolder 1"/>
          <p:cNvSpPr>
            <a:spLocks noGrp="1"/>
          </p:cNvSpPr>
          <p:nvPr>
            <p:ph type="sldImg"/>
          </p:nvPr>
        </p:nvSpPr>
        <p:spPr>
          <a:xfrm>
            <a:off x="685800" y="1143000"/>
            <a:ext cx="5484960" cy="3084840"/>
          </a:xfrm>
          <a:prstGeom prst="rect">
            <a:avLst/>
          </a:prstGeom>
          <a:ln w="0">
            <a:noFill/>
          </a:ln>
        </p:spPr>
      </p:sp>
      <p:sp>
        <p:nvSpPr>
          <p:cNvPr id="133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40" name="PlaceHolder 3"/>
          <p:cNvSpPr>
            <a:spLocks noGrp="1"/>
          </p:cNvSpPr>
          <p:nvPr>
            <p:ph type="sldNum" idx="11"/>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PlaceHolder 1"/>
          <p:cNvSpPr>
            <a:spLocks noGrp="1"/>
          </p:cNvSpPr>
          <p:nvPr>
            <p:ph type="sldImg"/>
          </p:nvPr>
        </p:nvSpPr>
        <p:spPr>
          <a:xfrm>
            <a:off x="685800" y="1143000"/>
            <a:ext cx="5484960" cy="3084840"/>
          </a:xfrm>
          <a:prstGeom prst="rect">
            <a:avLst/>
          </a:prstGeom>
          <a:ln w="0">
            <a:noFill/>
          </a:ln>
        </p:spPr>
      </p:sp>
      <p:sp>
        <p:nvSpPr>
          <p:cNvPr id="134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1343" name="PlaceHolder 3"/>
          <p:cNvSpPr>
            <a:spLocks noGrp="1"/>
          </p:cNvSpPr>
          <p:nvPr>
            <p:ph type="sldNum" idx="12"/>
          </p:nvPr>
        </p:nvSpPr>
        <p:spPr>
          <a:xfrm>
            <a:off x="3884760" y="8685360"/>
            <a:ext cx="2970360" cy="45720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7.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8.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9.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A-矩形 7"/>
          <p:cNvSpPr/>
          <p:nvPr/>
        </p:nvSpPr>
        <p:spPr>
          <a:xfrm>
            <a:off x="0" y="0"/>
            <a:ext cx="1219068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任意多边形: 形状 118"/>
          <p:cNvSpPr/>
          <p:nvPr/>
        </p:nvSpPr>
        <p:spPr>
          <a:xfrm rot="1917000">
            <a:off x="-627480" y="-604080"/>
            <a:ext cx="12917520" cy="10346040"/>
          </a:xfrm>
          <a:custGeom>
            <a:avLst/>
            <a:gdLst/>
            <a:ah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rotWithShape="0">
            <a:gsLst>
              <a:gs pos="0">
                <a:srgbClr val="ffffff">
                  <a:alpha val="0"/>
                </a:srgbClr>
              </a:gs>
              <a:gs pos="100000">
                <a:srgbClr val="3f3f3f">
                  <a:alpha val="15294"/>
                </a:srgbClr>
              </a:gs>
            </a:gsLst>
            <a:lin ang="7314000"/>
          </a:gradFill>
          <a:ln>
            <a:noFill/>
          </a:ln>
        </p:spPr>
        <p:style>
          <a:lnRef idx="2">
            <a:schemeClr val="accent1">
              <a:shade val="50000"/>
            </a:schemeClr>
          </a:lnRef>
          <a:fillRef idx="1">
            <a:schemeClr val="accent1"/>
          </a:fillRef>
          <a:effectRef idx="0">
            <a:schemeClr val="accent1"/>
          </a:effectRef>
          <a:fontRef idx="minor"/>
        </p:style>
      </p:sp>
      <p:sp>
        <p:nvSpPr>
          <p:cNvPr id="2" name="任意多边形: 形状 105"/>
          <p:cNvSpPr/>
          <p:nvPr/>
        </p:nvSpPr>
        <p:spPr>
          <a:xfrm rot="2886600">
            <a:off x="1087560" y="-2968920"/>
            <a:ext cx="10842480" cy="12153600"/>
          </a:xfrm>
          <a:custGeom>
            <a:avLst/>
            <a:gdLst/>
            <a:ah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rotWithShape="0">
            <a:gsLst>
              <a:gs pos="0">
                <a:srgbClr val="ffffff">
                  <a:alpha val="0"/>
                </a:srgbClr>
              </a:gs>
              <a:gs pos="100000">
                <a:srgbClr val="3f3f3f">
                  <a:alpha val="11372"/>
                </a:srgbClr>
              </a:gs>
            </a:gsLst>
            <a:lin ang="8280000"/>
          </a:gradFill>
          <a:ln>
            <a:noFill/>
          </a:ln>
        </p:spPr>
        <p:style>
          <a:lnRef idx="2">
            <a:schemeClr val="accent1">
              <a:shade val="50000"/>
            </a:schemeClr>
          </a:lnRef>
          <a:fillRef idx="1">
            <a:schemeClr val="accent1"/>
          </a:fillRef>
          <a:effectRef idx="0">
            <a:schemeClr val="accent1"/>
          </a:effectRef>
          <a:fontRef idx="minor"/>
        </p:style>
      </p:sp>
      <p:sp>
        <p:nvSpPr>
          <p:cNvPr id="3" name="任意多边形: 形状 117"/>
          <p:cNvSpPr/>
          <p:nvPr/>
        </p:nvSpPr>
        <p:spPr>
          <a:xfrm rot="1846800">
            <a:off x="-305640" y="-539640"/>
            <a:ext cx="12649320" cy="11531160"/>
          </a:xfrm>
          <a:custGeom>
            <a:avLst/>
            <a:gdLst/>
            <a:ah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rotWithShape="0">
            <a:gsLst>
              <a:gs pos="0">
                <a:srgbClr val="ffffff">
                  <a:alpha val="3137"/>
                </a:srgbClr>
              </a:gs>
              <a:gs pos="100000">
                <a:srgbClr val="3f3f3f">
                  <a:alpha val="18039"/>
                </a:srgbClr>
              </a:gs>
            </a:gsLst>
            <a:lin ang="7242000"/>
          </a:gradFill>
          <a:ln>
            <a:noFill/>
          </a:ln>
        </p:spPr>
        <p:style>
          <a:lnRef idx="2">
            <a:schemeClr val="accent1">
              <a:shade val="50000"/>
            </a:schemeClr>
          </a:lnRef>
          <a:fillRef idx="1">
            <a:schemeClr val="accent1"/>
          </a:fillRef>
          <a:effectRef idx="0">
            <a:schemeClr val="accent1"/>
          </a:effectRef>
          <a:fontRef idx="minor"/>
        </p:style>
      </p:sp>
      <p:sp>
        <p:nvSpPr>
          <p:cNvPr id="4" name="任意多边形: 形状 83"/>
          <p:cNvSpPr/>
          <p:nvPr/>
        </p:nvSpPr>
        <p:spPr>
          <a:xfrm>
            <a:off x="0" y="2998440"/>
            <a:ext cx="12190680" cy="365472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algn="ctr" blurRad="380880" rotWithShape="0" sx="102000" sy="10200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5" name="任意多边形: 形状 83"/>
          <p:cNvSpPr/>
          <p:nvPr/>
        </p:nvSpPr>
        <p:spPr>
          <a:xfrm>
            <a:off x="0" y="3019680"/>
            <a:ext cx="12190680" cy="365472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 name="任意多边形: 形状 101"/>
          <p:cNvSpPr/>
          <p:nvPr/>
        </p:nvSpPr>
        <p:spPr>
          <a:xfrm rot="2676600">
            <a:off x="-1679760" y="5020560"/>
            <a:ext cx="3361320" cy="3408480"/>
          </a:xfrm>
          <a:custGeom>
            <a:avLst/>
            <a:gdLst/>
            <a:ahLst/>
            <a:rect l="l" t="t" r="r" b="b"/>
            <a:pathLst>
              <a:path w="3362838" h="3410056">
                <a:moveTo>
                  <a:pt x="0" y="0"/>
                </a:moveTo>
                <a:lnTo>
                  <a:pt x="3362838" y="3410056"/>
                </a:lnTo>
                <a:lnTo>
                  <a:pt x="3362837" y="3410056"/>
                </a:lnTo>
                <a:lnTo>
                  <a:pt x="0" y="1"/>
                </a:lnTo>
                <a:close/>
              </a:path>
            </a:pathLst>
          </a:custGeom>
          <a:gradFill rotWithShape="0">
            <a:gsLst>
              <a:gs pos="0">
                <a:srgbClr val="ffffff">
                  <a:alpha val="0"/>
                </a:srgbClr>
              </a:gs>
              <a:gs pos="100000">
                <a:srgbClr val="3f3f3f"/>
              </a:gs>
            </a:gsLst>
            <a:lin ang="8076000"/>
          </a:gradFill>
          <a:ln>
            <a:noFill/>
          </a:ln>
        </p:spPr>
        <p:style>
          <a:lnRef idx="2">
            <a:schemeClr val="accent1">
              <a:shade val="50000"/>
            </a:schemeClr>
          </a:lnRef>
          <a:fillRef idx="1">
            <a:schemeClr val="accent1"/>
          </a:fillRef>
          <a:effectRef idx="0">
            <a:schemeClr val="accent1"/>
          </a:effectRef>
          <a:fontRef idx="minor"/>
        </p:style>
      </p:sp>
      <p:sp>
        <p:nvSpPr>
          <p:cNvPr id="7" name="任意多边形: 形状 83"/>
          <p:cNvSpPr/>
          <p:nvPr/>
        </p:nvSpPr>
        <p:spPr>
          <a:xfrm>
            <a:off x="0" y="3201840"/>
            <a:ext cx="12190680" cy="365472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algn="ctr" blurRad="380880" rotWithShape="0" sx="102000" sy="10200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8" name="直接连接符 17"/>
          <p:cNvSpPr/>
          <p:nvPr/>
        </p:nvSpPr>
        <p:spPr>
          <a:xfrm>
            <a:off x="2108520" y="5295240"/>
            <a:ext cx="7974720" cy="360"/>
          </a:xfrm>
          <a:prstGeom prst="line">
            <a:avLst/>
          </a:prstGeom>
          <a:ln w="38100">
            <a:solidFill>
              <a:srgbClr val="006c39"/>
            </a:solidFill>
          </a:ln>
        </p:spPr>
        <p:style>
          <a:lnRef idx="1">
            <a:schemeClr val="accent1"/>
          </a:lnRef>
          <a:fillRef idx="0">
            <a:schemeClr val="accent1"/>
          </a:fillRef>
          <a:effectRef idx="0">
            <a:schemeClr val="accent1"/>
          </a:effectRef>
          <a:fontRef idx="minor"/>
        </p:style>
      </p:sp>
      <p:pic>
        <p:nvPicPr>
          <p:cNvPr id="9" name="图片 1" descr=""/>
          <p:cNvPicPr/>
          <p:nvPr/>
        </p:nvPicPr>
        <p:blipFill>
          <a:blip r:embed="rId2"/>
          <a:stretch/>
        </p:blipFill>
        <p:spPr>
          <a:xfrm>
            <a:off x="3866040" y="945000"/>
            <a:ext cx="4509360" cy="1261080"/>
          </a:xfrm>
          <a:prstGeom prst="rect">
            <a:avLst/>
          </a:prstGeom>
          <a:ln w="0">
            <a:noFill/>
          </a:ln>
        </p:spPr>
      </p:pic>
      <p:sp>
        <p:nvSpPr>
          <p:cNvPr id="10" name="文本框 50"/>
          <p:cNvSpPr/>
          <p:nvPr/>
        </p:nvSpPr>
        <p:spPr>
          <a:xfrm>
            <a:off x="150840" y="6088680"/>
            <a:ext cx="2154960" cy="554400"/>
          </a:xfrm>
          <a:prstGeom prst="rect">
            <a:avLst/>
          </a:prstGeom>
          <a:noFill/>
          <a:ln w="0">
            <a:noFill/>
          </a:ln>
        </p:spPr>
        <p:style>
          <a:lnRef idx="0"/>
          <a:fillRef idx="0"/>
          <a:effectRef idx="0"/>
          <a:fontRef idx="minor"/>
        </p:style>
        <p:txBody>
          <a:bodyPr lIns="180000" rIns="180000" tIns="277920" bIns="277920" anchor="t">
            <a:spAutoFit/>
          </a:bodyPr>
          <a:p>
            <a:pPr>
              <a:lnSpc>
                <a:spcPct val="130000"/>
              </a:lnSpc>
              <a:buNone/>
              <a:tabLst>
                <a:tab algn="l" pos="0"/>
              </a:tabLst>
            </a:pPr>
            <a:r>
              <a:rPr b="1" lang="en-US" sz="1400" spc="89" strike="noStrike">
                <a:solidFill>
                  <a:srgbClr val="a2a2a2"/>
                </a:solidFill>
                <a:latin typeface="微软雅黑"/>
                <a:ea typeface="微软雅黑"/>
              </a:rPr>
              <a:t>BIT</a:t>
            </a:r>
            <a:r>
              <a:rPr b="0" lang="en-US" sz="1400" spc="89" strike="noStrike">
                <a:solidFill>
                  <a:srgbClr val="a2a2a2"/>
                </a:solidFill>
                <a:latin typeface="微软雅黑"/>
                <a:ea typeface="微软雅黑"/>
              </a:rPr>
              <a:t> </a:t>
            </a:r>
            <a:r>
              <a:rPr b="1" lang="en-US" sz="1400" spc="89" strike="noStrike">
                <a:solidFill>
                  <a:srgbClr val="a2a2a2"/>
                </a:solidFill>
                <a:latin typeface="微软雅黑"/>
                <a:ea typeface="微软雅黑"/>
              </a:rPr>
              <a:t>|</a:t>
            </a:r>
            <a:r>
              <a:rPr b="0" lang="en-US" sz="1400" spc="89" strike="noStrike">
                <a:solidFill>
                  <a:srgbClr val="a2a2a2"/>
                </a:solidFill>
                <a:latin typeface="微软雅黑"/>
                <a:ea typeface="微软雅黑"/>
              </a:rPr>
              <a:t> </a:t>
            </a:r>
            <a:r>
              <a:rPr b="1" lang="en-US" sz="1400" spc="89" strike="noStrike">
                <a:solidFill>
                  <a:srgbClr val="a2a2a2"/>
                </a:solidFill>
                <a:latin typeface="微软雅黑"/>
                <a:ea typeface="微软雅黑"/>
              </a:rPr>
              <a:t>SINCE 1940</a:t>
            </a:r>
            <a:endParaRPr b="0" lang="en-US" sz="1400" spc="-1" strike="noStrike">
              <a:latin typeface="Arial"/>
            </a:endParaRPr>
          </a:p>
        </p:txBody>
      </p:sp>
      <p:grpSp>
        <p:nvGrpSpPr>
          <p:cNvPr id="11" name="组合 2"/>
          <p:cNvGrpSpPr/>
          <p:nvPr/>
        </p:nvGrpSpPr>
        <p:grpSpPr>
          <a:xfrm>
            <a:off x="10272600" y="6308280"/>
            <a:ext cx="1627920" cy="197280"/>
            <a:chOff x="10272600" y="6308280"/>
            <a:chExt cx="1627920" cy="197280"/>
          </a:xfrm>
        </p:grpSpPr>
        <p:grpSp>
          <p:nvGrpSpPr>
            <p:cNvPr id="12" name="组合 39"/>
            <p:cNvGrpSpPr/>
            <p:nvPr/>
          </p:nvGrpSpPr>
          <p:grpSpPr>
            <a:xfrm>
              <a:off x="11216880" y="6310800"/>
              <a:ext cx="683640" cy="192600"/>
              <a:chOff x="11216880" y="6310800"/>
              <a:chExt cx="683640" cy="192600"/>
            </a:xfrm>
          </p:grpSpPr>
          <p:sp>
            <p:nvSpPr>
              <p:cNvPr id="13" name="Freeform 5"/>
              <p:cNvSpPr/>
              <p:nvPr/>
            </p:nvSpPr>
            <p:spPr>
              <a:xfrm>
                <a:off x="11595240" y="6323040"/>
                <a:ext cx="151560" cy="17136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w="0">
                <a:noFill/>
              </a:ln>
            </p:spPr>
            <p:style>
              <a:lnRef idx="0"/>
              <a:fillRef idx="0"/>
              <a:effectRef idx="0"/>
              <a:fontRef idx="minor"/>
            </p:style>
          </p:sp>
          <p:sp>
            <p:nvSpPr>
              <p:cNvPr id="14" name="Freeform 6"/>
              <p:cNvSpPr/>
              <p:nvPr/>
            </p:nvSpPr>
            <p:spPr>
              <a:xfrm>
                <a:off x="11813760" y="6347880"/>
                <a:ext cx="86760" cy="13140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w="0">
                <a:noFill/>
              </a:ln>
            </p:spPr>
            <p:style>
              <a:lnRef idx="0"/>
              <a:fillRef idx="0"/>
              <a:effectRef idx="0"/>
              <a:fontRef idx="minor"/>
            </p:style>
          </p:sp>
          <p:grpSp>
            <p:nvGrpSpPr>
              <p:cNvPr id="15" name="组合 71"/>
              <p:cNvGrpSpPr/>
              <p:nvPr/>
            </p:nvGrpSpPr>
            <p:grpSpPr>
              <a:xfrm>
                <a:off x="11216880" y="6310800"/>
                <a:ext cx="155160" cy="192600"/>
                <a:chOff x="11216880" y="6310800"/>
                <a:chExt cx="155160" cy="192600"/>
              </a:xfrm>
            </p:grpSpPr>
            <p:sp>
              <p:nvSpPr>
                <p:cNvPr id="16" name="Freeform 7"/>
                <p:cNvSpPr/>
                <p:nvPr/>
              </p:nvSpPr>
              <p:spPr>
                <a:xfrm>
                  <a:off x="11216880" y="6310800"/>
                  <a:ext cx="155160" cy="1263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accent3"/>
                </a:solidFill>
                <a:ln w="0">
                  <a:noFill/>
                </a:ln>
              </p:spPr>
              <p:style>
                <a:lnRef idx="0"/>
                <a:fillRef idx="0"/>
                <a:effectRef idx="0"/>
                <a:fontRef idx="minor"/>
              </p:style>
            </p:sp>
            <p:sp>
              <p:nvSpPr>
                <p:cNvPr id="17" name="Freeform 8"/>
                <p:cNvSpPr/>
                <p:nvPr/>
              </p:nvSpPr>
              <p:spPr>
                <a:xfrm>
                  <a:off x="11250000" y="6388200"/>
                  <a:ext cx="96120" cy="115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accent3"/>
                </a:solidFill>
                <a:ln w="0">
                  <a:noFill/>
                </a:ln>
              </p:spPr>
              <p:style>
                <a:lnRef idx="0"/>
                <a:fillRef idx="0"/>
                <a:effectRef idx="0"/>
                <a:fontRef idx="minor"/>
              </p:style>
            </p:sp>
          </p:grpSp>
          <p:grpSp>
            <p:nvGrpSpPr>
              <p:cNvPr id="18" name="组合 72"/>
              <p:cNvGrpSpPr/>
              <p:nvPr/>
            </p:nvGrpSpPr>
            <p:grpSpPr>
              <a:xfrm>
                <a:off x="11435040" y="6363720"/>
                <a:ext cx="93600" cy="100440"/>
                <a:chOff x="11435040" y="6363720"/>
                <a:chExt cx="93600" cy="100440"/>
              </a:xfrm>
            </p:grpSpPr>
            <p:sp>
              <p:nvSpPr>
                <p:cNvPr id="19" name="Freeform 15"/>
                <p:cNvSpPr/>
                <p:nvPr/>
              </p:nvSpPr>
              <p:spPr>
                <a:xfrm>
                  <a:off x="11435040" y="6386400"/>
                  <a:ext cx="42480" cy="691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accent3"/>
                </a:solidFill>
                <a:ln w="0">
                  <a:noFill/>
                </a:ln>
              </p:spPr>
              <p:style>
                <a:lnRef idx="0"/>
                <a:fillRef idx="0"/>
                <a:effectRef idx="0"/>
                <a:fontRef idx="minor"/>
              </p:style>
            </p:sp>
            <p:sp>
              <p:nvSpPr>
                <p:cNvPr id="20" name="Freeform 16"/>
                <p:cNvSpPr/>
                <p:nvPr/>
              </p:nvSpPr>
              <p:spPr>
                <a:xfrm>
                  <a:off x="11482200" y="6366240"/>
                  <a:ext cx="46440" cy="9792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accent3"/>
                </a:solidFill>
                <a:ln w="0">
                  <a:noFill/>
                </a:ln>
              </p:spPr>
              <p:style>
                <a:lnRef idx="0"/>
                <a:fillRef idx="0"/>
                <a:effectRef idx="0"/>
                <a:fontRef idx="minor"/>
              </p:style>
            </p:sp>
            <p:sp>
              <p:nvSpPr>
                <p:cNvPr id="21" name="Freeform 17"/>
                <p:cNvSpPr/>
                <p:nvPr/>
              </p:nvSpPr>
              <p:spPr>
                <a:xfrm>
                  <a:off x="11459880" y="6363720"/>
                  <a:ext cx="29880" cy="1692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accent3"/>
                </a:solidFill>
                <a:ln w="0">
                  <a:noFill/>
                </a:ln>
              </p:spPr>
              <p:style>
                <a:lnRef idx="0"/>
                <a:fillRef idx="0"/>
                <a:effectRef idx="0"/>
                <a:fontRef idx="minor"/>
              </p:style>
            </p:sp>
          </p:grpSp>
        </p:grpSp>
        <p:grpSp>
          <p:nvGrpSpPr>
            <p:cNvPr id="22" name="组合 40"/>
            <p:cNvGrpSpPr/>
            <p:nvPr/>
          </p:nvGrpSpPr>
          <p:grpSpPr>
            <a:xfrm>
              <a:off x="10272600" y="6308280"/>
              <a:ext cx="720000" cy="197280"/>
              <a:chOff x="10272600" y="6308280"/>
              <a:chExt cx="720000" cy="197280"/>
            </a:xfrm>
          </p:grpSpPr>
          <p:grpSp>
            <p:nvGrpSpPr>
              <p:cNvPr id="23" name="组合 41"/>
              <p:cNvGrpSpPr/>
              <p:nvPr/>
            </p:nvGrpSpPr>
            <p:grpSpPr>
              <a:xfrm>
                <a:off x="10653120" y="6340680"/>
                <a:ext cx="137160" cy="144360"/>
                <a:chOff x="10653120" y="6340680"/>
                <a:chExt cx="137160" cy="144360"/>
              </a:xfrm>
            </p:grpSpPr>
            <p:sp>
              <p:nvSpPr>
                <p:cNvPr id="24" name="Freeform 9"/>
                <p:cNvSpPr/>
                <p:nvPr/>
              </p:nvSpPr>
              <p:spPr>
                <a:xfrm>
                  <a:off x="10653120" y="6351480"/>
                  <a:ext cx="70920" cy="12132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accent3"/>
                </a:solidFill>
                <a:ln w="0">
                  <a:noFill/>
                </a:ln>
              </p:spPr>
              <p:style>
                <a:lnRef idx="0"/>
                <a:fillRef idx="0"/>
                <a:effectRef idx="0"/>
                <a:fontRef idx="minor"/>
              </p:style>
            </p:sp>
            <p:sp>
              <p:nvSpPr>
                <p:cNvPr id="25" name="Freeform 10"/>
                <p:cNvSpPr/>
                <p:nvPr/>
              </p:nvSpPr>
              <p:spPr>
                <a:xfrm>
                  <a:off x="10724040" y="6340680"/>
                  <a:ext cx="66240" cy="14436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accent3"/>
                </a:solidFill>
                <a:ln w="0">
                  <a:noFill/>
                </a:ln>
              </p:spPr>
              <p:style>
                <a:lnRef idx="0"/>
                <a:fillRef idx="0"/>
                <a:effectRef idx="0"/>
                <a:fontRef idx="minor"/>
              </p:style>
            </p:sp>
          </p:grpSp>
          <p:grpSp>
            <p:nvGrpSpPr>
              <p:cNvPr id="26" name="组合 42"/>
              <p:cNvGrpSpPr/>
              <p:nvPr/>
            </p:nvGrpSpPr>
            <p:grpSpPr>
              <a:xfrm>
                <a:off x="10272600" y="6308280"/>
                <a:ext cx="155880" cy="197280"/>
                <a:chOff x="10272600" y="6308280"/>
                <a:chExt cx="155880" cy="197280"/>
              </a:xfrm>
            </p:grpSpPr>
            <p:sp>
              <p:nvSpPr>
                <p:cNvPr id="27" name="Freeform 13"/>
                <p:cNvSpPr/>
                <p:nvPr/>
              </p:nvSpPr>
              <p:spPr>
                <a:xfrm>
                  <a:off x="10272600" y="6308280"/>
                  <a:ext cx="155880" cy="1861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accent3"/>
                </a:solidFill>
                <a:ln w="0">
                  <a:noFill/>
                </a:ln>
              </p:spPr>
              <p:style>
                <a:lnRef idx="0"/>
                <a:fillRef idx="0"/>
                <a:effectRef idx="0"/>
                <a:fontRef idx="minor"/>
              </p:style>
            </p:sp>
            <p:sp>
              <p:nvSpPr>
                <p:cNvPr id="28" name="Freeform 14"/>
                <p:cNvSpPr/>
                <p:nvPr/>
              </p:nvSpPr>
              <p:spPr>
                <a:xfrm>
                  <a:off x="10315800" y="6454800"/>
                  <a:ext cx="18000" cy="5076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accent3"/>
                </a:solidFill>
                <a:ln w="0">
                  <a:noFill/>
                </a:ln>
              </p:spPr>
              <p:style>
                <a:lnRef idx="0"/>
                <a:fillRef idx="0"/>
                <a:effectRef idx="0"/>
                <a:fontRef idx="minor"/>
              </p:style>
            </p:sp>
          </p:grpSp>
          <p:grpSp>
            <p:nvGrpSpPr>
              <p:cNvPr id="29" name="组合 43"/>
              <p:cNvGrpSpPr/>
              <p:nvPr/>
            </p:nvGrpSpPr>
            <p:grpSpPr>
              <a:xfrm>
                <a:off x="10485360" y="6365160"/>
                <a:ext cx="104040" cy="89280"/>
                <a:chOff x="10485360" y="6365160"/>
                <a:chExt cx="104040" cy="89280"/>
              </a:xfrm>
            </p:grpSpPr>
            <p:sp>
              <p:nvSpPr>
                <p:cNvPr id="30" name="Freeform 18"/>
                <p:cNvSpPr/>
                <p:nvPr/>
              </p:nvSpPr>
              <p:spPr>
                <a:xfrm>
                  <a:off x="10521000" y="6365160"/>
                  <a:ext cx="68400" cy="8928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accent3"/>
                </a:solidFill>
                <a:ln w="0">
                  <a:noFill/>
                </a:ln>
              </p:spPr>
              <p:style>
                <a:lnRef idx="0"/>
                <a:fillRef idx="0"/>
                <a:effectRef idx="0"/>
                <a:fontRef idx="minor"/>
              </p:style>
            </p:sp>
            <p:sp>
              <p:nvSpPr>
                <p:cNvPr id="31" name="Freeform 19"/>
                <p:cNvSpPr/>
                <p:nvPr/>
              </p:nvSpPr>
              <p:spPr>
                <a:xfrm>
                  <a:off x="10485360" y="6387840"/>
                  <a:ext cx="33840" cy="65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accent3"/>
                </a:solidFill>
                <a:ln w="0">
                  <a:noFill/>
                </a:ln>
              </p:spPr>
              <p:style>
                <a:lnRef idx="0"/>
                <a:fillRef idx="0"/>
                <a:effectRef idx="0"/>
                <a:fontRef idx="minor"/>
              </p:style>
            </p:sp>
            <p:sp>
              <p:nvSpPr>
                <p:cNvPr id="32" name="Freeform 20"/>
                <p:cNvSpPr/>
                <p:nvPr/>
              </p:nvSpPr>
              <p:spPr>
                <a:xfrm>
                  <a:off x="10506240" y="6365880"/>
                  <a:ext cx="31320" cy="1944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accent3"/>
                </a:solidFill>
                <a:ln w="0">
                  <a:noFill/>
                </a:ln>
              </p:spPr>
              <p:style>
                <a:lnRef idx="0"/>
                <a:fillRef idx="0"/>
                <a:effectRef idx="0"/>
                <a:fontRef idx="minor"/>
              </p:style>
            </p:sp>
          </p:grpSp>
          <p:grpSp>
            <p:nvGrpSpPr>
              <p:cNvPr id="33" name="组合 44"/>
              <p:cNvGrpSpPr/>
              <p:nvPr/>
            </p:nvGrpSpPr>
            <p:grpSpPr>
              <a:xfrm>
                <a:off x="10868040" y="6348600"/>
                <a:ext cx="124560" cy="126000"/>
                <a:chOff x="10868040" y="6348600"/>
                <a:chExt cx="124560" cy="126000"/>
              </a:xfrm>
            </p:grpSpPr>
            <p:sp>
              <p:nvSpPr>
                <p:cNvPr id="34" name="Freeform 11"/>
                <p:cNvSpPr/>
                <p:nvPr/>
              </p:nvSpPr>
              <p:spPr>
                <a:xfrm>
                  <a:off x="10904400" y="6348600"/>
                  <a:ext cx="88200" cy="12420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accent3"/>
                </a:solidFill>
                <a:ln w="0">
                  <a:noFill/>
                </a:ln>
              </p:spPr>
              <p:style>
                <a:lnRef idx="0"/>
                <a:fillRef idx="0"/>
                <a:effectRef idx="0"/>
                <a:fontRef idx="minor"/>
              </p:style>
            </p:sp>
            <p:sp>
              <p:nvSpPr>
                <p:cNvPr id="35" name="Freeform 12"/>
                <p:cNvSpPr/>
                <p:nvPr/>
              </p:nvSpPr>
              <p:spPr>
                <a:xfrm>
                  <a:off x="10868040" y="6355080"/>
                  <a:ext cx="46800" cy="11952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accent3"/>
                </a:solidFill>
                <a:ln w="0">
                  <a:noFill/>
                </a:ln>
              </p:spPr>
              <p:style>
                <a:lnRef idx="0"/>
                <a:fillRef idx="0"/>
                <a:effectRef idx="0"/>
                <a:fontRef idx="minor"/>
              </p:style>
            </p:sp>
          </p:grpSp>
        </p:grpSp>
      </p:grpSp>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3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1"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622"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23"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624"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25"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0A79BF1D-EDE7-4381-812B-87EA68906599}"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626"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627" name="图片 56" descr=""/>
          <p:cNvPicPr/>
          <p:nvPr/>
        </p:nvPicPr>
        <p:blipFill>
          <a:blip r:embed="rId2"/>
          <a:stretch/>
        </p:blipFill>
        <p:spPr>
          <a:xfrm>
            <a:off x="9837720" y="347400"/>
            <a:ext cx="1967760" cy="431640"/>
          </a:xfrm>
          <a:prstGeom prst="rect">
            <a:avLst/>
          </a:prstGeom>
          <a:ln w="0">
            <a:noFill/>
          </a:ln>
        </p:spPr>
      </p:pic>
      <p:sp>
        <p:nvSpPr>
          <p:cNvPr id="628"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629"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630" name="组合 83"/>
          <p:cNvGrpSpPr/>
          <p:nvPr/>
        </p:nvGrpSpPr>
        <p:grpSpPr>
          <a:xfrm>
            <a:off x="587160" y="6381720"/>
            <a:ext cx="2478240" cy="303480"/>
            <a:chOff x="587160" y="6381720"/>
            <a:chExt cx="2478240" cy="303480"/>
          </a:xfrm>
        </p:grpSpPr>
        <p:grpSp>
          <p:nvGrpSpPr>
            <p:cNvPr id="631" name="组合 84"/>
            <p:cNvGrpSpPr/>
            <p:nvPr/>
          </p:nvGrpSpPr>
          <p:grpSpPr>
            <a:xfrm>
              <a:off x="2014200" y="6385320"/>
              <a:ext cx="1051200" cy="297000"/>
              <a:chOff x="2014200" y="6385320"/>
              <a:chExt cx="1051200" cy="297000"/>
            </a:xfrm>
          </p:grpSpPr>
          <p:sp>
            <p:nvSpPr>
              <p:cNvPr id="632"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633"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634" name="组合 101"/>
              <p:cNvGrpSpPr/>
              <p:nvPr/>
            </p:nvGrpSpPr>
            <p:grpSpPr>
              <a:xfrm>
                <a:off x="2014200" y="6385320"/>
                <a:ext cx="239400" cy="297000"/>
                <a:chOff x="2014200" y="6385320"/>
                <a:chExt cx="239400" cy="297000"/>
              </a:xfrm>
            </p:grpSpPr>
            <p:sp>
              <p:nvSpPr>
                <p:cNvPr id="635"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636"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637" name="组合 102"/>
              <p:cNvGrpSpPr/>
              <p:nvPr/>
            </p:nvGrpSpPr>
            <p:grpSpPr>
              <a:xfrm>
                <a:off x="2349720" y="6467040"/>
                <a:ext cx="144360" cy="154440"/>
                <a:chOff x="2349720" y="6467040"/>
                <a:chExt cx="144360" cy="154440"/>
              </a:xfrm>
            </p:grpSpPr>
            <p:sp>
              <p:nvSpPr>
                <p:cNvPr id="638"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639"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640"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641" name="组合 85"/>
            <p:cNvGrpSpPr/>
            <p:nvPr/>
          </p:nvGrpSpPr>
          <p:grpSpPr>
            <a:xfrm>
              <a:off x="587160" y="6381720"/>
              <a:ext cx="1099080" cy="303480"/>
              <a:chOff x="587160" y="6381720"/>
              <a:chExt cx="1099080" cy="303480"/>
            </a:xfrm>
          </p:grpSpPr>
          <p:grpSp>
            <p:nvGrpSpPr>
              <p:cNvPr id="642" name="组合 86"/>
              <p:cNvGrpSpPr/>
              <p:nvPr/>
            </p:nvGrpSpPr>
            <p:grpSpPr>
              <a:xfrm>
                <a:off x="1171800" y="6431400"/>
                <a:ext cx="211680" cy="222480"/>
                <a:chOff x="1171800" y="6431400"/>
                <a:chExt cx="211680" cy="222480"/>
              </a:xfrm>
            </p:grpSpPr>
            <p:sp>
              <p:nvSpPr>
                <p:cNvPr id="643"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644"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645" name="组合 87"/>
              <p:cNvGrpSpPr/>
              <p:nvPr/>
            </p:nvGrpSpPr>
            <p:grpSpPr>
              <a:xfrm>
                <a:off x="587160" y="6381720"/>
                <a:ext cx="240120" cy="303480"/>
                <a:chOff x="587160" y="6381720"/>
                <a:chExt cx="240120" cy="303480"/>
              </a:xfrm>
            </p:grpSpPr>
            <p:sp>
              <p:nvSpPr>
                <p:cNvPr id="646"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647"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648" name="组合 88"/>
              <p:cNvGrpSpPr/>
              <p:nvPr/>
            </p:nvGrpSpPr>
            <p:grpSpPr>
              <a:xfrm>
                <a:off x="914400" y="6468840"/>
                <a:ext cx="160560" cy="138240"/>
                <a:chOff x="914400" y="6468840"/>
                <a:chExt cx="160560" cy="138240"/>
              </a:xfrm>
            </p:grpSpPr>
            <p:sp>
              <p:nvSpPr>
                <p:cNvPr id="649"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650"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651"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652" name="组合 89"/>
              <p:cNvGrpSpPr/>
              <p:nvPr/>
            </p:nvGrpSpPr>
            <p:grpSpPr>
              <a:xfrm>
                <a:off x="1501920" y="6443640"/>
                <a:ext cx="184320" cy="183600"/>
                <a:chOff x="1501920" y="6443640"/>
                <a:chExt cx="184320" cy="183600"/>
              </a:xfrm>
            </p:grpSpPr>
            <p:sp>
              <p:nvSpPr>
                <p:cNvPr id="653"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654"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6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65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3"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694"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95"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696"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97"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D134E6E9-E604-4667-93E6-DC2B4C67CC6B}"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698"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699" name="图片 56" descr=""/>
          <p:cNvPicPr/>
          <p:nvPr/>
        </p:nvPicPr>
        <p:blipFill>
          <a:blip r:embed="rId2"/>
          <a:stretch/>
        </p:blipFill>
        <p:spPr>
          <a:xfrm>
            <a:off x="9837720" y="347400"/>
            <a:ext cx="1967760" cy="431640"/>
          </a:xfrm>
          <a:prstGeom prst="rect">
            <a:avLst/>
          </a:prstGeom>
          <a:ln w="0">
            <a:noFill/>
          </a:ln>
        </p:spPr>
      </p:pic>
      <p:sp>
        <p:nvSpPr>
          <p:cNvPr id="700"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701"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702" name="组合 83"/>
          <p:cNvGrpSpPr/>
          <p:nvPr/>
        </p:nvGrpSpPr>
        <p:grpSpPr>
          <a:xfrm>
            <a:off x="587160" y="6381720"/>
            <a:ext cx="2478240" cy="303480"/>
            <a:chOff x="587160" y="6381720"/>
            <a:chExt cx="2478240" cy="303480"/>
          </a:xfrm>
        </p:grpSpPr>
        <p:grpSp>
          <p:nvGrpSpPr>
            <p:cNvPr id="703" name="组合 84"/>
            <p:cNvGrpSpPr/>
            <p:nvPr/>
          </p:nvGrpSpPr>
          <p:grpSpPr>
            <a:xfrm>
              <a:off x="2014200" y="6385320"/>
              <a:ext cx="1051200" cy="297000"/>
              <a:chOff x="2014200" y="6385320"/>
              <a:chExt cx="1051200" cy="297000"/>
            </a:xfrm>
          </p:grpSpPr>
          <p:sp>
            <p:nvSpPr>
              <p:cNvPr id="704"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705"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706" name="组合 101"/>
              <p:cNvGrpSpPr/>
              <p:nvPr/>
            </p:nvGrpSpPr>
            <p:grpSpPr>
              <a:xfrm>
                <a:off x="2014200" y="6385320"/>
                <a:ext cx="239400" cy="297000"/>
                <a:chOff x="2014200" y="6385320"/>
                <a:chExt cx="239400" cy="297000"/>
              </a:xfrm>
            </p:grpSpPr>
            <p:sp>
              <p:nvSpPr>
                <p:cNvPr id="707"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708"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709" name="组合 102"/>
              <p:cNvGrpSpPr/>
              <p:nvPr/>
            </p:nvGrpSpPr>
            <p:grpSpPr>
              <a:xfrm>
                <a:off x="2349720" y="6467040"/>
                <a:ext cx="144360" cy="154440"/>
                <a:chOff x="2349720" y="6467040"/>
                <a:chExt cx="144360" cy="154440"/>
              </a:xfrm>
            </p:grpSpPr>
            <p:sp>
              <p:nvSpPr>
                <p:cNvPr id="710"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711"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712"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713" name="组合 85"/>
            <p:cNvGrpSpPr/>
            <p:nvPr/>
          </p:nvGrpSpPr>
          <p:grpSpPr>
            <a:xfrm>
              <a:off x="587160" y="6381720"/>
              <a:ext cx="1099080" cy="303480"/>
              <a:chOff x="587160" y="6381720"/>
              <a:chExt cx="1099080" cy="303480"/>
            </a:xfrm>
          </p:grpSpPr>
          <p:grpSp>
            <p:nvGrpSpPr>
              <p:cNvPr id="714" name="组合 86"/>
              <p:cNvGrpSpPr/>
              <p:nvPr/>
            </p:nvGrpSpPr>
            <p:grpSpPr>
              <a:xfrm>
                <a:off x="1171800" y="6431400"/>
                <a:ext cx="211680" cy="222480"/>
                <a:chOff x="1171800" y="6431400"/>
                <a:chExt cx="211680" cy="222480"/>
              </a:xfrm>
            </p:grpSpPr>
            <p:sp>
              <p:nvSpPr>
                <p:cNvPr id="715"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716"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717" name="组合 87"/>
              <p:cNvGrpSpPr/>
              <p:nvPr/>
            </p:nvGrpSpPr>
            <p:grpSpPr>
              <a:xfrm>
                <a:off x="587160" y="6381720"/>
                <a:ext cx="240120" cy="303480"/>
                <a:chOff x="587160" y="6381720"/>
                <a:chExt cx="240120" cy="303480"/>
              </a:xfrm>
            </p:grpSpPr>
            <p:sp>
              <p:nvSpPr>
                <p:cNvPr id="718"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719"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720" name="组合 88"/>
              <p:cNvGrpSpPr/>
              <p:nvPr/>
            </p:nvGrpSpPr>
            <p:grpSpPr>
              <a:xfrm>
                <a:off x="914400" y="6468840"/>
                <a:ext cx="160560" cy="138240"/>
                <a:chOff x="914400" y="6468840"/>
                <a:chExt cx="160560" cy="138240"/>
              </a:xfrm>
            </p:grpSpPr>
            <p:sp>
              <p:nvSpPr>
                <p:cNvPr id="721"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722"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723"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724" name="组合 89"/>
              <p:cNvGrpSpPr/>
              <p:nvPr/>
            </p:nvGrpSpPr>
            <p:grpSpPr>
              <a:xfrm>
                <a:off x="1501920" y="6443640"/>
                <a:ext cx="184320" cy="183600"/>
                <a:chOff x="1501920" y="6443640"/>
                <a:chExt cx="184320" cy="183600"/>
              </a:xfrm>
            </p:grpSpPr>
            <p:sp>
              <p:nvSpPr>
                <p:cNvPr id="725"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726"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7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72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5"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766"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67"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768"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69"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068C1A5F-7A9B-4953-90E7-956E416D1A4E}"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770"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771" name="图片 56" descr=""/>
          <p:cNvPicPr/>
          <p:nvPr/>
        </p:nvPicPr>
        <p:blipFill>
          <a:blip r:embed="rId2"/>
          <a:stretch/>
        </p:blipFill>
        <p:spPr>
          <a:xfrm>
            <a:off x="9837720" y="347400"/>
            <a:ext cx="1967760" cy="431640"/>
          </a:xfrm>
          <a:prstGeom prst="rect">
            <a:avLst/>
          </a:prstGeom>
          <a:ln w="0">
            <a:noFill/>
          </a:ln>
        </p:spPr>
      </p:pic>
      <p:sp>
        <p:nvSpPr>
          <p:cNvPr id="772"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773"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774" name="组合 83"/>
          <p:cNvGrpSpPr/>
          <p:nvPr/>
        </p:nvGrpSpPr>
        <p:grpSpPr>
          <a:xfrm>
            <a:off x="587160" y="6381720"/>
            <a:ext cx="2478240" cy="303480"/>
            <a:chOff x="587160" y="6381720"/>
            <a:chExt cx="2478240" cy="303480"/>
          </a:xfrm>
        </p:grpSpPr>
        <p:grpSp>
          <p:nvGrpSpPr>
            <p:cNvPr id="775" name="组合 84"/>
            <p:cNvGrpSpPr/>
            <p:nvPr/>
          </p:nvGrpSpPr>
          <p:grpSpPr>
            <a:xfrm>
              <a:off x="2014200" y="6385320"/>
              <a:ext cx="1051200" cy="297000"/>
              <a:chOff x="2014200" y="6385320"/>
              <a:chExt cx="1051200" cy="297000"/>
            </a:xfrm>
          </p:grpSpPr>
          <p:sp>
            <p:nvSpPr>
              <p:cNvPr id="776"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777"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778" name="组合 101"/>
              <p:cNvGrpSpPr/>
              <p:nvPr/>
            </p:nvGrpSpPr>
            <p:grpSpPr>
              <a:xfrm>
                <a:off x="2014200" y="6385320"/>
                <a:ext cx="239400" cy="297000"/>
                <a:chOff x="2014200" y="6385320"/>
                <a:chExt cx="239400" cy="297000"/>
              </a:xfrm>
            </p:grpSpPr>
            <p:sp>
              <p:nvSpPr>
                <p:cNvPr id="779"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780"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781" name="组合 102"/>
              <p:cNvGrpSpPr/>
              <p:nvPr/>
            </p:nvGrpSpPr>
            <p:grpSpPr>
              <a:xfrm>
                <a:off x="2349720" y="6467040"/>
                <a:ext cx="144360" cy="154440"/>
                <a:chOff x="2349720" y="6467040"/>
                <a:chExt cx="144360" cy="154440"/>
              </a:xfrm>
            </p:grpSpPr>
            <p:sp>
              <p:nvSpPr>
                <p:cNvPr id="782"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783"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784"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785" name="组合 85"/>
            <p:cNvGrpSpPr/>
            <p:nvPr/>
          </p:nvGrpSpPr>
          <p:grpSpPr>
            <a:xfrm>
              <a:off x="587160" y="6381720"/>
              <a:ext cx="1099080" cy="303480"/>
              <a:chOff x="587160" y="6381720"/>
              <a:chExt cx="1099080" cy="303480"/>
            </a:xfrm>
          </p:grpSpPr>
          <p:grpSp>
            <p:nvGrpSpPr>
              <p:cNvPr id="786" name="组合 86"/>
              <p:cNvGrpSpPr/>
              <p:nvPr/>
            </p:nvGrpSpPr>
            <p:grpSpPr>
              <a:xfrm>
                <a:off x="1171800" y="6431400"/>
                <a:ext cx="211680" cy="222480"/>
                <a:chOff x="1171800" y="6431400"/>
                <a:chExt cx="211680" cy="222480"/>
              </a:xfrm>
            </p:grpSpPr>
            <p:sp>
              <p:nvSpPr>
                <p:cNvPr id="787"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788"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789" name="组合 87"/>
              <p:cNvGrpSpPr/>
              <p:nvPr/>
            </p:nvGrpSpPr>
            <p:grpSpPr>
              <a:xfrm>
                <a:off x="587160" y="6381720"/>
                <a:ext cx="240120" cy="303480"/>
                <a:chOff x="587160" y="6381720"/>
                <a:chExt cx="240120" cy="303480"/>
              </a:xfrm>
            </p:grpSpPr>
            <p:sp>
              <p:nvSpPr>
                <p:cNvPr id="790"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791"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792" name="组合 88"/>
              <p:cNvGrpSpPr/>
              <p:nvPr/>
            </p:nvGrpSpPr>
            <p:grpSpPr>
              <a:xfrm>
                <a:off x="914400" y="6468840"/>
                <a:ext cx="160560" cy="138240"/>
                <a:chOff x="914400" y="6468840"/>
                <a:chExt cx="160560" cy="138240"/>
              </a:xfrm>
            </p:grpSpPr>
            <p:sp>
              <p:nvSpPr>
                <p:cNvPr id="793"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794"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795"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796" name="组合 89"/>
              <p:cNvGrpSpPr/>
              <p:nvPr/>
            </p:nvGrpSpPr>
            <p:grpSpPr>
              <a:xfrm>
                <a:off x="1501920" y="6443640"/>
                <a:ext cx="184320" cy="183600"/>
                <a:chOff x="1501920" y="6443640"/>
                <a:chExt cx="184320" cy="183600"/>
              </a:xfrm>
            </p:grpSpPr>
            <p:sp>
              <p:nvSpPr>
                <p:cNvPr id="797"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798"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7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8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7"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838"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39"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840"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1"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C9A5AFE9-74A5-4CB8-B2D2-676A2BB357E3}"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842"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843" name="图片 56" descr=""/>
          <p:cNvPicPr/>
          <p:nvPr/>
        </p:nvPicPr>
        <p:blipFill>
          <a:blip r:embed="rId2"/>
          <a:stretch/>
        </p:blipFill>
        <p:spPr>
          <a:xfrm>
            <a:off x="9837720" y="347400"/>
            <a:ext cx="1967760" cy="431640"/>
          </a:xfrm>
          <a:prstGeom prst="rect">
            <a:avLst/>
          </a:prstGeom>
          <a:ln w="0">
            <a:noFill/>
          </a:ln>
        </p:spPr>
      </p:pic>
      <p:sp>
        <p:nvSpPr>
          <p:cNvPr id="844"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845"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846" name="组合 83"/>
          <p:cNvGrpSpPr/>
          <p:nvPr/>
        </p:nvGrpSpPr>
        <p:grpSpPr>
          <a:xfrm>
            <a:off x="587160" y="6381720"/>
            <a:ext cx="2478240" cy="303480"/>
            <a:chOff x="587160" y="6381720"/>
            <a:chExt cx="2478240" cy="303480"/>
          </a:xfrm>
        </p:grpSpPr>
        <p:grpSp>
          <p:nvGrpSpPr>
            <p:cNvPr id="847" name="组合 84"/>
            <p:cNvGrpSpPr/>
            <p:nvPr/>
          </p:nvGrpSpPr>
          <p:grpSpPr>
            <a:xfrm>
              <a:off x="2014200" y="6385320"/>
              <a:ext cx="1051200" cy="297000"/>
              <a:chOff x="2014200" y="6385320"/>
              <a:chExt cx="1051200" cy="297000"/>
            </a:xfrm>
          </p:grpSpPr>
          <p:sp>
            <p:nvSpPr>
              <p:cNvPr id="848"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49"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50" name="组合 101"/>
              <p:cNvGrpSpPr/>
              <p:nvPr/>
            </p:nvGrpSpPr>
            <p:grpSpPr>
              <a:xfrm>
                <a:off x="2014200" y="6385320"/>
                <a:ext cx="239400" cy="297000"/>
                <a:chOff x="2014200" y="6385320"/>
                <a:chExt cx="239400" cy="297000"/>
              </a:xfrm>
            </p:grpSpPr>
            <p:sp>
              <p:nvSpPr>
                <p:cNvPr id="851"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52"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853" name="组合 102"/>
              <p:cNvGrpSpPr/>
              <p:nvPr/>
            </p:nvGrpSpPr>
            <p:grpSpPr>
              <a:xfrm>
                <a:off x="2349720" y="6467040"/>
                <a:ext cx="144360" cy="154440"/>
                <a:chOff x="2349720" y="6467040"/>
                <a:chExt cx="144360" cy="154440"/>
              </a:xfrm>
            </p:grpSpPr>
            <p:sp>
              <p:nvSpPr>
                <p:cNvPr id="854"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855"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856"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857" name="组合 85"/>
            <p:cNvGrpSpPr/>
            <p:nvPr/>
          </p:nvGrpSpPr>
          <p:grpSpPr>
            <a:xfrm>
              <a:off x="587160" y="6381720"/>
              <a:ext cx="1099080" cy="303480"/>
              <a:chOff x="587160" y="6381720"/>
              <a:chExt cx="1099080" cy="303480"/>
            </a:xfrm>
          </p:grpSpPr>
          <p:grpSp>
            <p:nvGrpSpPr>
              <p:cNvPr id="858" name="组合 86"/>
              <p:cNvGrpSpPr/>
              <p:nvPr/>
            </p:nvGrpSpPr>
            <p:grpSpPr>
              <a:xfrm>
                <a:off x="1171800" y="6431400"/>
                <a:ext cx="211680" cy="222480"/>
                <a:chOff x="1171800" y="6431400"/>
                <a:chExt cx="211680" cy="222480"/>
              </a:xfrm>
            </p:grpSpPr>
            <p:sp>
              <p:nvSpPr>
                <p:cNvPr id="859"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860"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861" name="组合 87"/>
              <p:cNvGrpSpPr/>
              <p:nvPr/>
            </p:nvGrpSpPr>
            <p:grpSpPr>
              <a:xfrm>
                <a:off x="587160" y="6381720"/>
                <a:ext cx="240120" cy="303480"/>
                <a:chOff x="587160" y="6381720"/>
                <a:chExt cx="240120" cy="303480"/>
              </a:xfrm>
            </p:grpSpPr>
            <p:sp>
              <p:nvSpPr>
                <p:cNvPr id="862"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863"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864" name="组合 88"/>
              <p:cNvGrpSpPr/>
              <p:nvPr/>
            </p:nvGrpSpPr>
            <p:grpSpPr>
              <a:xfrm>
                <a:off x="914400" y="6468840"/>
                <a:ext cx="160560" cy="138240"/>
                <a:chOff x="914400" y="6468840"/>
                <a:chExt cx="160560" cy="138240"/>
              </a:xfrm>
            </p:grpSpPr>
            <p:sp>
              <p:nvSpPr>
                <p:cNvPr id="865"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866"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867"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868" name="组合 89"/>
              <p:cNvGrpSpPr/>
              <p:nvPr/>
            </p:nvGrpSpPr>
            <p:grpSpPr>
              <a:xfrm>
                <a:off x="1501920" y="6443640"/>
                <a:ext cx="184320" cy="183600"/>
                <a:chOff x="1501920" y="6443640"/>
                <a:chExt cx="184320" cy="183600"/>
              </a:xfrm>
            </p:grpSpPr>
            <p:sp>
              <p:nvSpPr>
                <p:cNvPr id="869"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870"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8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87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9" name="椭圆 88"/>
          <p:cNvSpPr/>
          <p:nvPr/>
        </p:nvSpPr>
        <p:spPr>
          <a:xfrm>
            <a:off x="-3816720" y="-1541880"/>
            <a:ext cx="8696160" cy="994032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p:style>
      </p:sp>
      <p:sp>
        <p:nvSpPr>
          <p:cNvPr id="910" name="椭圆 87"/>
          <p:cNvSpPr/>
          <p:nvPr/>
        </p:nvSpPr>
        <p:spPr>
          <a:xfrm>
            <a:off x="-3999600" y="-1541880"/>
            <a:ext cx="8696160" cy="9940320"/>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p:style>
      </p:sp>
      <p:sp>
        <p:nvSpPr>
          <p:cNvPr id="911" name="图片 86"/>
          <p:cNvSpPr/>
          <p:nvPr/>
        </p:nvSpPr>
        <p:spPr>
          <a:xfrm>
            <a:off x="-1260360" y="0"/>
            <a:ext cx="5917680" cy="6856560"/>
          </a:xfrm>
          <a:custGeom>
            <a:avLst/>
            <a:gdLst/>
            <a:ah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a:blipFill rotWithShape="0">
            <a:blip r:embed="rId2"/>
            <a:srcRect/>
            <a:stretch/>
          </a:blipFill>
          <a:ln w="0">
            <a:noFill/>
          </a:ln>
        </p:spPr>
        <p:style>
          <a:lnRef idx="0"/>
          <a:fillRef idx="0"/>
          <a:effectRef idx="0"/>
          <a:fontRef idx="minor"/>
        </p:style>
      </p:sp>
      <p:sp>
        <p:nvSpPr>
          <p:cNvPr id="912" name="椭圆 85"/>
          <p:cNvSpPr/>
          <p:nvPr/>
        </p:nvSpPr>
        <p:spPr>
          <a:xfrm>
            <a:off x="-4038480" y="-1541880"/>
            <a:ext cx="8696160" cy="9940320"/>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p:style>
      </p:sp>
      <p:pic>
        <p:nvPicPr>
          <p:cNvPr id="913" name="图片 89" descr=""/>
          <p:cNvPicPr/>
          <p:nvPr/>
        </p:nvPicPr>
        <p:blipFill>
          <a:blip r:embed="rId3"/>
          <a:stretch/>
        </p:blipFill>
        <p:spPr>
          <a:xfrm>
            <a:off x="9837720" y="252000"/>
            <a:ext cx="1967760" cy="431640"/>
          </a:xfrm>
          <a:prstGeom prst="rect">
            <a:avLst/>
          </a:prstGeom>
          <a:ln w="0">
            <a:noFill/>
          </a:ln>
        </p:spPr>
      </p:pic>
      <p:sp>
        <p:nvSpPr>
          <p:cNvPr id="9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91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2"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953"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54"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955"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56"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3DC82D57-B088-47DF-AB60-ABFE0554AF9C}"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957"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958" name="图片 56" descr=""/>
          <p:cNvPicPr/>
          <p:nvPr/>
        </p:nvPicPr>
        <p:blipFill>
          <a:blip r:embed="rId2"/>
          <a:stretch/>
        </p:blipFill>
        <p:spPr>
          <a:xfrm>
            <a:off x="9837720" y="347400"/>
            <a:ext cx="1967760" cy="431640"/>
          </a:xfrm>
          <a:prstGeom prst="rect">
            <a:avLst/>
          </a:prstGeom>
          <a:ln w="0">
            <a:noFill/>
          </a:ln>
        </p:spPr>
      </p:pic>
      <p:sp>
        <p:nvSpPr>
          <p:cNvPr id="959"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960"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961" name="组合 83"/>
          <p:cNvGrpSpPr/>
          <p:nvPr/>
        </p:nvGrpSpPr>
        <p:grpSpPr>
          <a:xfrm>
            <a:off x="587160" y="6381720"/>
            <a:ext cx="2478240" cy="303480"/>
            <a:chOff x="587160" y="6381720"/>
            <a:chExt cx="2478240" cy="303480"/>
          </a:xfrm>
        </p:grpSpPr>
        <p:grpSp>
          <p:nvGrpSpPr>
            <p:cNvPr id="962" name="组合 84"/>
            <p:cNvGrpSpPr/>
            <p:nvPr/>
          </p:nvGrpSpPr>
          <p:grpSpPr>
            <a:xfrm>
              <a:off x="2014200" y="6385320"/>
              <a:ext cx="1051200" cy="297000"/>
              <a:chOff x="2014200" y="6385320"/>
              <a:chExt cx="1051200" cy="297000"/>
            </a:xfrm>
          </p:grpSpPr>
          <p:sp>
            <p:nvSpPr>
              <p:cNvPr id="963"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964"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965" name="组合 101"/>
              <p:cNvGrpSpPr/>
              <p:nvPr/>
            </p:nvGrpSpPr>
            <p:grpSpPr>
              <a:xfrm>
                <a:off x="2014200" y="6385320"/>
                <a:ext cx="239400" cy="297000"/>
                <a:chOff x="2014200" y="6385320"/>
                <a:chExt cx="239400" cy="297000"/>
              </a:xfrm>
            </p:grpSpPr>
            <p:sp>
              <p:nvSpPr>
                <p:cNvPr id="966"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967"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968" name="组合 102"/>
              <p:cNvGrpSpPr/>
              <p:nvPr/>
            </p:nvGrpSpPr>
            <p:grpSpPr>
              <a:xfrm>
                <a:off x="2349720" y="6467040"/>
                <a:ext cx="144360" cy="154440"/>
                <a:chOff x="2349720" y="6467040"/>
                <a:chExt cx="144360" cy="154440"/>
              </a:xfrm>
            </p:grpSpPr>
            <p:sp>
              <p:nvSpPr>
                <p:cNvPr id="969"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970"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971"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972" name="组合 85"/>
            <p:cNvGrpSpPr/>
            <p:nvPr/>
          </p:nvGrpSpPr>
          <p:grpSpPr>
            <a:xfrm>
              <a:off x="587160" y="6381720"/>
              <a:ext cx="1099080" cy="303480"/>
              <a:chOff x="587160" y="6381720"/>
              <a:chExt cx="1099080" cy="303480"/>
            </a:xfrm>
          </p:grpSpPr>
          <p:grpSp>
            <p:nvGrpSpPr>
              <p:cNvPr id="973" name="组合 86"/>
              <p:cNvGrpSpPr/>
              <p:nvPr/>
            </p:nvGrpSpPr>
            <p:grpSpPr>
              <a:xfrm>
                <a:off x="1171800" y="6431400"/>
                <a:ext cx="211680" cy="222480"/>
                <a:chOff x="1171800" y="6431400"/>
                <a:chExt cx="211680" cy="222480"/>
              </a:xfrm>
            </p:grpSpPr>
            <p:sp>
              <p:nvSpPr>
                <p:cNvPr id="974"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975"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976" name="组合 87"/>
              <p:cNvGrpSpPr/>
              <p:nvPr/>
            </p:nvGrpSpPr>
            <p:grpSpPr>
              <a:xfrm>
                <a:off x="587160" y="6381720"/>
                <a:ext cx="240120" cy="303480"/>
                <a:chOff x="587160" y="6381720"/>
                <a:chExt cx="240120" cy="303480"/>
              </a:xfrm>
            </p:grpSpPr>
            <p:sp>
              <p:nvSpPr>
                <p:cNvPr id="977"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978"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979" name="组合 88"/>
              <p:cNvGrpSpPr/>
              <p:nvPr/>
            </p:nvGrpSpPr>
            <p:grpSpPr>
              <a:xfrm>
                <a:off x="914400" y="6468840"/>
                <a:ext cx="160560" cy="138240"/>
                <a:chOff x="914400" y="6468840"/>
                <a:chExt cx="160560" cy="138240"/>
              </a:xfrm>
            </p:grpSpPr>
            <p:sp>
              <p:nvSpPr>
                <p:cNvPr id="980"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981"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982"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983" name="组合 89"/>
              <p:cNvGrpSpPr/>
              <p:nvPr/>
            </p:nvGrpSpPr>
            <p:grpSpPr>
              <a:xfrm>
                <a:off x="1501920" y="6443640"/>
                <a:ext cx="184320" cy="183600"/>
                <a:chOff x="1501920" y="6443640"/>
                <a:chExt cx="184320" cy="183600"/>
              </a:xfrm>
            </p:grpSpPr>
            <p:sp>
              <p:nvSpPr>
                <p:cNvPr id="984"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985"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9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98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4"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025"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26"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027"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28"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4E788B85-1304-4E36-ADAA-F6223608E23E}"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1029"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030" name="图片 56" descr=""/>
          <p:cNvPicPr/>
          <p:nvPr/>
        </p:nvPicPr>
        <p:blipFill>
          <a:blip r:embed="rId2"/>
          <a:stretch/>
        </p:blipFill>
        <p:spPr>
          <a:xfrm>
            <a:off x="9837720" y="347400"/>
            <a:ext cx="1967760" cy="431640"/>
          </a:xfrm>
          <a:prstGeom prst="rect">
            <a:avLst/>
          </a:prstGeom>
          <a:ln w="0">
            <a:noFill/>
          </a:ln>
        </p:spPr>
      </p:pic>
      <p:sp>
        <p:nvSpPr>
          <p:cNvPr id="1031"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032"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033" name="组合 83"/>
          <p:cNvGrpSpPr/>
          <p:nvPr/>
        </p:nvGrpSpPr>
        <p:grpSpPr>
          <a:xfrm>
            <a:off x="587160" y="6381720"/>
            <a:ext cx="2478240" cy="303480"/>
            <a:chOff x="587160" y="6381720"/>
            <a:chExt cx="2478240" cy="303480"/>
          </a:xfrm>
        </p:grpSpPr>
        <p:grpSp>
          <p:nvGrpSpPr>
            <p:cNvPr id="1034" name="组合 84"/>
            <p:cNvGrpSpPr/>
            <p:nvPr/>
          </p:nvGrpSpPr>
          <p:grpSpPr>
            <a:xfrm>
              <a:off x="2014200" y="6385320"/>
              <a:ext cx="1051200" cy="297000"/>
              <a:chOff x="2014200" y="6385320"/>
              <a:chExt cx="1051200" cy="297000"/>
            </a:xfrm>
          </p:grpSpPr>
          <p:sp>
            <p:nvSpPr>
              <p:cNvPr id="1035"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1036"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1037" name="组合 101"/>
              <p:cNvGrpSpPr/>
              <p:nvPr/>
            </p:nvGrpSpPr>
            <p:grpSpPr>
              <a:xfrm>
                <a:off x="2014200" y="6385320"/>
                <a:ext cx="239400" cy="297000"/>
                <a:chOff x="2014200" y="6385320"/>
                <a:chExt cx="239400" cy="297000"/>
              </a:xfrm>
            </p:grpSpPr>
            <p:sp>
              <p:nvSpPr>
                <p:cNvPr id="1038"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1039"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1040" name="组合 102"/>
              <p:cNvGrpSpPr/>
              <p:nvPr/>
            </p:nvGrpSpPr>
            <p:grpSpPr>
              <a:xfrm>
                <a:off x="2349720" y="6467040"/>
                <a:ext cx="144360" cy="154440"/>
                <a:chOff x="2349720" y="6467040"/>
                <a:chExt cx="144360" cy="154440"/>
              </a:xfrm>
            </p:grpSpPr>
            <p:sp>
              <p:nvSpPr>
                <p:cNvPr id="1041"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1042"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1043"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1044" name="组合 85"/>
            <p:cNvGrpSpPr/>
            <p:nvPr/>
          </p:nvGrpSpPr>
          <p:grpSpPr>
            <a:xfrm>
              <a:off x="587160" y="6381720"/>
              <a:ext cx="1099080" cy="303480"/>
              <a:chOff x="587160" y="6381720"/>
              <a:chExt cx="1099080" cy="303480"/>
            </a:xfrm>
          </p:grpSpPr>
          <p:grpSp>
            <p:nvGrpSpPr>
              <p:cNvPr id="1045" name="组合 86"/>
              <p:cNvGrpSpPr/>
              <p:nvPr/>
            </p:nvGrpSpPr>
            <p:grpSpPr>
              <a:xfrm>
                <a:off x="1171800" y="6431400"/>
                <a:ext cx="211680" cy="222480"/>
                <a:chOff x="1171800" y="6431400"/>
                <a:chExt cx="211680" cy="222480"/>
              </a:xfrm>
            </p:grpSpPr>
            <p:sp>
              <p:nvSpPr>
                <p:cNvPr id="1046"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1047"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1048" name="组合 87"/>
              <p:cNvGrpSpPr/>
              <p:nvPr/>
            </p:nvGrpSpPr>
            <p:grpSpPr>
              <a:xfrm>
                <a:off x="587160" y="6381720"/>
                <a:ext cx="240120" cy="303480"/>
                <a:chOff x="587160" y="6381720"/>
                <a:chExt cx="240120" cy="303480"/>
              </a:xfrm>
            </p:grpSpPr>
            <p:sp>
              <p:nvSpPr>
                <p:cNvPr id="1049"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050"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051" name="组合 88"/>
              <p:cNvGrpSpPr/>
              <p:nvPr/>
            </p:nvGrpSpPr>
            <p:grpSpPr>
              <a:xfrm>
                <a:off x="914400" y="6468840"/>
                <a:ext cx="160560" cy="138240"/>
                <a:chOff x="914400" y="6468840"/>
                <a:chExt cx="160560" cy="138240"/>
              </a:xfrm>
            </p:grpSpPr>
            <p:sp>
              <p:nvSpPr>
                <p:cNvPr id="1052"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053"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54"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55" name="组合 89"/>
              <p:cNvGrpSpPr/>
              <p:nvPr/>
            </p:nvGrpSpPr>
            <p:grpSpPr>
              <a:xfrm>
                <a:off x="1501920" y="6443640"/>
                <a:ext cx="184320" cy="183600"/>
                <a:chOff x="1501920" y="6443640"/>
                <a:chExt cx="184320" cy="183600"/>
              </a:xfrm>
            </p:grpSpPr>
            <p:sp>
              <p:nvSpPr>
                <p:cNvPr id="1056"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57"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05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6" name="PA-矩形 7"/>
          <p:cNvSpPr/>
          <p:nvPr/>
        </p:nvSpPr>
        <p:spPr>
          <a:xfrm>
            <a:off x="0" y="0"/>
            <a:ext cx="1219068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97" name="PA-矩形 7"/>
          <p:cNvSpPr/>
          <p:nvPr/>
        </p:nvSpPr>
        <p:spPr>
          <a:xfrm>
            <a:off x="0" y="0"/>
            <a:ext cx="12190680" cy="6856560"/>
          </a:xfrm>
          <a:prstGeom prst="rect">
            <a:avLst/>
          </a:prstGeom>
          <a:gradFill rotWithShape="0">
            <a:gsLst>
              <a:gs pos="0">
                <a:srgbClr val="006c39">
                  <a:alpha val="0"/>
                </a:srgbClr>
              </a:gs>
              <a:gs pos="50000">
                <a:srgbClr val="006c39">
                  <a:alpha val="0"/>
                </a:srgbClr>
              </a:gs>
              <a:gs pos="100000">
                <a:srgbClr val="006c39">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098" name="任意多边形: 形状 19"/>
          <p:cNvSpPr/>
          <p:nvPr/>
        </p:nvSpPr>
        <p:spPr>
          <a:xfrm flipH="1" flipV="1">
            <a:off x="4440600" y="3757680"/>
            <a:ext cx="3306240" cy="2334600"/>
          </a:xfrm>
          <a:custGeom>
            <a:avLst/>
            <a:gdLst/>
            <a:ah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1099" name="矩形 3"/>
          <p:cNvSpPr/>
          <p:nvPr/>
        </p:nvSpPr>
        <p:spPr>
          <a:xfrm>
            <a:off x="4442040" y="1015200"/>
            <a:ext cx="3306240" cy="1427040"/>
          </a:xfrm>
          <a:custGeom>
            <a:avLst/>
            <a:gdLst/>
            <a:ahLst/>
            <a:rect l="l" t="t" r="r" b="b"/>
            <a:pathLst>
              <a:path w="3162300" h="1871961">
                <a:moveTo>
                  <a:pt x="0" y="1871961"/>
                </a:moveTo>
                <a:lnTo>
                  <a:pt x="0" y="0"/>
                </a:lnTo>
                <a:lnTo>
                  <a:pt x="3162300" y="0"/>
                </a:lnTo>
                <a:lnTo>
                  <a:pt x="3162300" y="1871961"/>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1100" name="等腰三角形 11"/>
          <p:cNvSpPr/>
          <p:nvPr/>
        </p:nvSpPr>
        <p:spPr>
          <a:xfrm flipV="1">
            <a:off x="6007320" y="3830760"/>
            <a:ext cx="176040" cy="151560"/>
          </a:xfrm>
          <a:prstGeom prst="triangle">
            <a:avLst>
              <a:gd name="adj" fmla="val 50000"/>
            </a:avLst>
          </a:prstGeom>
          <a:solidFill>
            <a:schemeClr val="bg1"/>
          </a:solidFill>
          <a:ln w="6350">
            <a:solidFill>
              <a:srgbClr val="ffffff"/>
            </a:solidFill>
          </a:ln>
        </p:spPr>
        <p:style>
          <a:lnRef idx="2">
            <a:schemeClr val="accent1">
              <a:shade val="50000"/>
            </a:schemeClr>
          </a:lnRef>
          <a:fillRef idx="1">
            <a:schemeClr val="accent1"/>
          </a:fillRef>
          <a:effectRef idx="0">
            <a:schemeClr val="accent1"/>
          </a:effectRef>
          <a:fontRef idx="minor"/>
        </p:style>
      </p:sp>
      <p:pic>
        <p:nvPicPr>
          <p:cNvPr id="1101" name="图片 12" descr=""/>
          <p:cNvPicPr/>
          <p:nvPr/>
        </p:nvPicPr>
        <p:blipFill>
          <a:blip r:embed="rId2"/>
          <a:stretch/>
        </p:blipFill>
        <p:spPr>
          <a:xfrm>
            <a:off x="4974840" y="1401120"/>
            <a:ext cx="2255040" cy="630000"/>
          </a:xfrm>
          <a:prstGeom prst="rect">
            <a:avLst/>
          </a:prstGeom>
          <a:ln w="0">
            <a:noFill/>
          </a:ln>
        </p:spPr>
      </p:pic>
      <p:sp>
        <p:nvSpPr>
          <p:cNvPr id="1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10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75"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6"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77"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8"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8B98C630-E9F9-46D2-9AF7-9D35B9BCDA82}"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79"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80" name="图片 56" descr=""/>
          <p:cNvPicPr/>
          <p:nvPr/>
        </p:nvPicPr>
        <p:blipFill>
          <a:blip r:embed="rId2"/>
          <a:stretch/>
        </p:blipFill>
        <p:spPr>
          <a:xfrm>
            <a:off x="9837720" y="347400"/>
            <a:ext cx="1967760" cy="431640"/>
          </a:xfrm>
          <a:prstGeom prst="rect">
            <a:avLst/>
          </a:prstGeom>
          <a:ln w="0">
            <a:noFill/>
          </a:ln>
        </p:spPr>
      </p:pic>
      <p:sp>
        <p:nvSpPr>
          <p:cNvPr id="81"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82"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83" name="组合 83"/>
          <p:cNvGrpSpPr/>
          <p:nvPr/>
        </p:nvGrpSpPr>
        <p:grpSpPr>
          <a:xfrm>
            <a:off x="587160" y="6381720"/>
            <a:ext cx="2478240" cy="303480"/>
            <a:chOff x="587160" y="6381720"/>
            <a:chExt cx="2478240" cy="303480"/>
          </a:xfrm>
        </p:grpSpPr>
        <p:grpSp>
          <p:nvGrpSpPr>
            <p:cNvPr id="84" name="组合 84"/>
            <p:cNvGrpSpPr/>
            <p:nvPr/>
          </p:nvGrpSpPr>
          <p:grpSpPr>
            <a:xfrm>
              <a:off x="2014200" y="6385320"/>
              <a:ext cx="1051200" cy="297000"/>
              <a:chOff x="2014200" y="6385320"/>
              <a:chExt cx="1051200" cy="297000"/>
            </a:xfrm>
          </p:grpSpPr>
          <p:sp>
            <p:nvSpPr>
              <p:cNvPr id="85"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6"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7" name="组合 101"/>
              <p:cNvGrpSpPr/>
              <p:nvPr/>
            </p:nvGrpSpPr>
            <p:grpSpPr>
              <a:xfrm>
                <a:off x="2014200" y="6385320"/>
                <a:ext cx="239400" cy="297000"/>
                <a:chOff x="2014200" y="6385320"/>
                <a:chExt cx="239400" cy="297000"/>
              </a:xfrm>
            </p:grpSpPr>
            <p:sp>
              <p:nvSpPr>
                <p:cNvPr id="88"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9"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90" name="组合 102"/>
              <p:cNvGrpSpPr/>
              <p:nvPr/>
            </p:nvGrpSpPr>
            <p:grpSpPr>
              <a:xfrm>
                <a:off x="2349720" y="6467040"/>
                <a:ext cx="144360" cy="154440"/>
                <a:chOff x="2349720" y="6467040"/>
                <a:chExt cx="144360" cy="154440"/>
              </a:xfrm>
            </p:grpSpPr>
            <p:sp>
              <p:nvSpPr>
                <p:cNvPr id="91"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92"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93"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94" name="组合 85"/>
            <p:cNvGrpSpPr/>
            <p:nvPr/>
          </p:nvGrpSpPr>
          <p:grpSpPr>
            <a:xfrm>
              <a:off x="587160" y="6381720"/>
              <a:ext cx="1099080" cy="303480"/>
              <a:chOff x="587160" y="6381720"/>
              <a:chExt cx="1099080" cy="303480"/>
            </a:xfrm>
          </p:grpSpPr>
          <p:grpSp>
            <p:nvGrpSpPr>
              <p:cNvPr id="95" name="组合 86"/>
              <p:cNvGrpSpPr/>
              <p:nvPr/>
            </p:nvGrpSpPr>
            <p:grpSpPr>
              <a:xfrm>
                <a:off x="1171800" y="6431400"/>
                <a:ext cx="211680" cy="222480"/>
                <a:chOff x="1171800" y="6431400"/>
                <a:chExt cx="211680" cy="222480"/>
              </a:xfrm>
            </p:grpSpPr>
            <p:sp>
              <p:nvSpPr>
                <p:cNvPr id="96"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97"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98" name="组合 87"/>
              <p:cNvGrpSpPr/>
              <p:nvPr/>
            </p:nvGrpSpPr>
            <p:grpSpPr>
              <a:xfrm>
                <a:off x="587160" y="6381720"/>
                <a:ext cx="240120" cy="303480"/>
                <a:chOff x="587160" y="6381720"/>
                <a:chExt cx="240120" cy="303480"/>
              </a:xfrm>
            </p:grpSpPr>
            <p:sp>
              <p:nvSpPr>
                <p:cNvPr id="99"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00"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01" name="组合 88"/>
              <p:cNvGrpSpPr/>
              <p:nvPr/>
            </p:nvGrpSpPr>
            <p:grpSpPr>
              <a:xfrm>
                <a:off x="914400" y="6468840"/>
                <a:ext cx="160560" cy="138240"/>
                <a:chOff x="914400" y="6468840"/>
                <a:chExt cx="160560" cy="138240"/>
              </a:xfrm>
            </p:grpSpPr>
            <p:sp>
              <p:nvSpPr>
                <p:cNvPr id="102"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03"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4"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5" name="组合 89"/>
              <p:cNvGrpSpPr/>
              <p:nvPr/>
            </p:nvGrpSpPr>
            <p:grpSpPr>
              <a:xfrm>
                <a:off x="1501920" y="6443640"/>
                <a:ext cx="184320" cy="183600"/>
                <a:chOff x="1501920" y="6443640"/>
                <a:chExt cx="184320" cy="183600"/>
              </a:xfrm>
            </p:grpSpPr>
            <p:sp>
              <p:nvSpPr>
                <p:cNvPr id="106"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7"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0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椭圆 88"/>
          <p:cNvSpPr/>
          <p:nvPr/>
        </p:nvSpPr>
        <p:spPr>
          <a:xfrm>
            <a:off x="-3816720" y="-1541880"/>
            <a:ext cx="8696160" cy="994032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p:style>
      </p:sp>
      <p:sp>
        <p:nvSpPr>
          <p:cNvPr id="147" name="椭圆 87"/>
          <p:cNvSpPr/>
          <p:nvPr/>
        </p:nvSpPr>
        <p:spPr>
          <a:xfrm>
            <a:off x="-3999600" y="-1541880"/>
            <a:ext cx="8696160" cy="9940320"/>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p:style>
      </p:sp>
      <p:sp>
        <p:nvSpPr>
          <p:cNvPr id="148" name="图片 86"/>
          <p:cNvSpPr/>
          <p:nvPr/>
        </p:nvSpPr>
        <p:spPr>
          <a:xfrm>
            <a:off x="-1260360" y="0"/>
            <a:ext cx="5917680" cy="6856560"/>
          </a:xfrm>
          <a:custGeom>
            <a:avLst/>
            <a:gdLst/>
            <a:ah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a:blipFill rotWithShape="0">
            <a:blip r:embed="rId2"/>
            <a:srcRect/>
            <a:stretch/>
          </a:blipFill>
          <a:ln w="0">
            <a:noFill/>
          </a:ln>
        </p:spPr>
        <p:style>
          <a:lnRef idx="0"/>
          <a:fillRef idx="0"/>
          <a:effectRef idx="0"/>
          <a:fontRef idx="minor"/>
        </p:style>
      </p:sp>
      <p:sp>
        <p:nvSpPr>
          <p:cNvPr id="149" name="椭圆 85"/>
          <p:cNvSpPr/>
          <p:nvPr/>
        </p:nvSpPr>
        <p:spPr>
          <a:xfrm>
            <a:off x="-4038480" y="-1541880"/>
            <a:ext cx="8696160" cy="9940320"/>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p:style>
      </p:sp>
      <p:pic>
        <p:nvPicPr>
          <p:cNvPr id="150" name="图片 89" descr=""/>
          <p:cNvPicPr/>
          <p:nvPr/>
        </p:nvPicPr>
        <p:blipFill>
          <a:blip r:embed="rId3"/>
          <a:stretch/>
        </p:blipFill>
        <p:spPr>
          <a:xfrm>
            <a:off x="9837720" y="252000"/>
            <a:ext cx="1967760" cy="431640"/>
          </a:xfrm>
          <a:prstGeom prst="rect">
            <a:avLst/>
          </a:prstGeom>
          <a:ln w="0">
            <a:noFill/>
          </a:ln>
        </p:spPr>
      </p:pic>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5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90"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91"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92"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3"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B0D23D0D-8947-47C1-A96E-97C68780444E}"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194"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95" name="图片 56" descr=""/>
          <p:cNvPicPr/>
          <p:nvPr/>
        </p:nvPicPr>
        <p:blipFill>
          <a:blip r:embed="rId2"/>
          <a:stretch/>
        </p:blipFill>
        <p:spPr>
          <a:xfrm>
            <a:off x="9837720" y="347400"/>
            <a:ext cx="1967760" cy="431640"/>
          </a:xfrm>
          <a:prstGeom prst="rect">
            <a:avLst/>
          </a:prstGeom>
          <a:ln w="0">
            <a:noFill/>
          </a:ln>
        </p:spPr>
      </p:pic>
      <p:sp>
        <p:nvSpPr>
          <p:cNvPr id="196"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97"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98" name="组合 83"/>
          <p:cNvGrpSpPr/>
          <p:nvPr/>
        </p:nvGrpSpPr>
        <p:grpSpPr>
          <a:xfrm>
            <a:off x="587160" y="6381720"/>
            <a:ext cx="2478240" cy="303480"/>
            <a:chOff x="587160" y="6381720"/>
            <a:chExt cx="2478240" cy="303480"/>
          </a:xfrm>
        </p:grpSpPr>
        <p:grpSp>
          <p:nvGrpSpPr>
            <p:cNvPr id="199" name="组合 84"/>
            <p:cNvGrpSpPr/>
            <p:nvPr/>
          </p:nvGrpSpPr>
          <p:grpSpPr>
            <a:xfrm>
              <a:off x="2014200" y="6385320"/>
              <a:ext cx="1051200" cy="297000"/>
              <a:chOff x="2014200" y="6385320"/>
              <a:chExt cx="1051200" cy="297000"/>
            </a:xfrm>
          </p:grpSpPr>
          <p:sp>
            <p:nvSpPr>
              <p:cNvPr id="200"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201"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202" name="组合 101"/>
              <p:cNvGrpSpPr/>
              <p:nvPr/>
            </p:nvGrpSpPr>
            <p:grpSpPr>
              <a:xfrm>
                <a:off x="2014200" y="6385320"/>
                <a:ext cx="239400" cy="297000"/>
                <a:chOff x="2014200" y="6385320"/>
                <a:chExt cx="239400" cy="297000"/>
              </a:xfrm>
            </p:grpSpPr>
            <p:sp>
              <p:nvSpPr>
                <p:cNvPr id="203"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204"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205" name="组合 102"/>
              <p:cNvGrpSpPr/>
              <p:nvPr/>
            </p:nvGrpSpPr>
            <p:grpSpPr>
              <a:xfrm>
                <a:off x="2349720" y="6467040"/>
                <a:ext cx="144360" cy="154440"/>
                <a:chOff x="2349720" y="6467040"/>
                <a:chExt cx="144360" cy="154440"/>
              </a:xfrm>
            </p:grpSpPr>
            <p:sp>
              <p:nvSpPr>
                <p:cNvPr id="206"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207"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208"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209" name="组合 85"/>
            <p:cNvGrpSpPr/>
            <p:nvPr/>
          </p:nvGrpSpPr>
          <p:grpSpPr>
            <a:xfrm>
              <a:off x="587160" y="6381720"/>
              <a:ext cx="1099080" cy="303480"/>
              <a:chOff x="587160" y="6381720"/>
              <a:chExt cx="1099080" cy="303480"/>
            </a:xfrm>
          </p:grpSpPr>
          <p:grpSp>
            <p:nvGrpSpPr>
              <p:cNvPr id="210" name="组合 86"/>
              <p:cNvGrpSpPr/>
              <p:nvPr/>
            </p:nvGrpSpPr>
            <p:grpSpPr>
              <a:xfrm>
                <a:off x="1171800" y="6431400"/>
                <a:ext cx="211680" cy="222480"/>
                <a:chOff x="1171800" y="6431400"/>
                <a:chExt cx="211680" cy="222480"/>
              </a:xfrm>
            </p:grpSpPr>
            <p:sp>
              <p:nvSpPr>
                <p:cNvPr id="211"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212"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213" name="组合 87"/>
              <p:cNvGrpSpPr/>
              <p:nvPr/>
            </p:nvGrpSpPr>
            <p:grpSpPr>
              <a:xfrm>
                <a:off x="587160" y="6381720"/>
                <a:ext cx="240120" cy="303480"/>
                <a:chOff x="587160" y="6381720"/>
                <a:chExt cx="240120" cy="303480"/>
              </a:xfrm>
            </p:grpSpPr>
            <p:sp>
              <p:nvSpPr>
                <p:cNvPr id="214"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215"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216" name="组合 88"/>
              <p:cNvGrpSpPr/>
              <p:nvPr/>
            </p:nvGrpSpPr>
            <p:grpSpPr>
              <a:xfrm>
                <a:off x="914400" y="6468840"/>
                <a:ext cx="160560" cy="138240"/>
                <a:chOff x="914400" y="6468840"/>
                <a:chExt cx="160560" cy="138240"/>
              </a:xfrm>
            </p:grpSpPr>
            <p:sp>
              <p:nvSpPr>
                <p:cNvPr id="217"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218"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219"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220" name="组合 89"/>
              <p:cNvGrpSpPr/>
              <p:nvPr/>
            </p:nvGrpSpPr>
            <p:grpSpPr>
              <a:xfrm>
                <a:off x="1501920" y="6443640"/>
                <a:ext cx="184320" cy="183600"/>
                <a:chOff x="1501920" y="6443640"/>
                <a:chExt cx="184320" cy="183600"/>
              </a:xfrm>
            </p:grpSpPr>
            <p:sp>
              <p:nvSpPr>
                <p:cNvPr id="221"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222"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22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262"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3"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64"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5"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B65725E4-E8C9-4E76-9866-B27D48C32A46}"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266"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267" name="图片 56" descr=""/>
          <p:cNvPicPr/>
          <p:nvPr/>
        </p:nvPicPr>
        <p:blipFill>
          <a:blip r:embed="rId2"/>
          <a:stretch/>
        </p:blipFill>
        <p:spPr>
          <a:xfrm>
            <a:off x="9837720" y="347400"/>
            <a:ext cx="1967760" cy="431640"/>
          </a:xfrm>
          <a:prstGeom prst="rect">
            <a:avLst/>
          </a:prstGeom>
          <a:ln w="0">
            <a:noFill/>
          </a:ln>
        </p:spPr>
      </p:pic>
      <p:sp>
        <p:nvSpPr>
          <p:cNvPr id="268"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269"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270" name="组合 83"/>
          <p:cNvGrpSpPr/>
          <p:nvPr/>
        </p:nvGrpSpPr>
        <p:grpSpPr>
          <a:xfrm>
            <a:off x="587160" y="6381720"/>
            <a:ext cx="2478240" cy="303480"/>
            <a:chOff x="587160" y="6381720"/>
            <a:chExt cx="2478240" cy="303480"/>
          </a:xfrm>
        </p:grpSpPr>
        <p:grpSp>
          <p:nvGrpSpPr>
            <p:cNvPr id="271" name="组合 84"/>
            <p:cNvGrpSpPr/>
            <p:nvPr/>
          </p:nvGrpSpPr>
          <p:grpSpPr>
            <a:xfrm>
              <a:off x="2014200" y="6385320"/>
              <a:ext cx="1051200" cy="297000"/>
              <a:chOff x="2014200" y="6385320"/>
              <a:chExt cx="1051200" cy="297000"/>
            </a:xfrm>
          </p:grpSpPr>
          <p:sp>
            <p:nvSpPr>
              <p:cNvPr id="272"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273"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274" name="组合 101"/>
              <p:cNvGrpSpPr/>
              <p:nvPr/>
            </p:nvGrpSpPr>
            <p:grpSpPr>
              <a:xfrm>
                <a:off x="2014200" y="6385320"/>
                <a:ext cx="239400" cy="297000"/>
                <a:chOff x="2014200" y="6385320"/>
                <a:chExt cx="239400" cy="297000"/>
              </a:xfrm>
            </p:grpSpPr>
            <p:sp>
              <p:nvSpPr>
                <p:cNvPr id="275"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276"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277" name="组合 102"/>
              <p:cNvGrpSpPr/>
              <p:nvPr/>
            </p:nvGrpSpPr>
            <p:grpSpPr>
              <a:xfrm>
                <a:off x="2349720" y="6467040"/>
                <a:ext cx="144360" cy="154440"/>
                <a:chOff x="2349720" y="6467040"/>
                <a:chExt cx="144360" cy="154440"/>
              </a:xfrm>
            </p:grpSpPr>
            <p:sp>
              <p:nvSpPr>
                <p:cNvPr id="278"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279"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280"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281" name="组合 85"/>
            <p:cNvGrpSpPr/>
            <p:nvPr/>
          </p:nvGrpSpPr>
          <p:grpSpPr>
            <a:xfrm>
              <a:off x="587160" y="6381720"/>
              <a:ext cx="1099080" cy="303480"/>
              <a:chOff x="587160" y="6381720"/>
              <a:chExt cx="1099080" cy="303480"/>
            </a:xfrm>
          </p:grpSpPr>
          <p:grpSp>
            <p:nvGrpSpPr>
              <p:cNvPr id="282" name="组合 86"/>
              <p:cNvGrpSpPr/>
              <p:nvPr/>
            </p:nvGrpSpPr>
            <p:grpSpPr>
              <a:xfrm>
                <a:off x="1171800" y="6431400"/>
                <a:ext cx="211680" cy="222480"/>
                <a:chOff x="1171800" y="6431400"/>
                <a:chExt cx="211680" cy="222480"/>
              </a:xfrm>
            </p:grpSpPr>
            <p:sp>
              <p:nvSpPr>
                <p:cNvPr id="283"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284"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285" name="组合 87"/>
              <p:cNvGrpSpPr/>
              <p:nvPr/>
            </p:nvGrpSpPr>
            <p:grpSpPr>
              <a:xfrm>
                <a:off x="587160" y="6381720"/>
                <a:ext cx="240120" cy="303480"/>
                <a:chOff x="587160" y="6381720"/>
                <a:chExt cx="240120" cy="303480"/>
              </a:xfrm>
            </p:grpSpPr>
            <p:sp>
              <p:nvSpPr>
                <p:cNvPr id="286"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287"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288" name="组合 88"/>
              <p:cNvGrpSpPr/>
              <p:nvPr/>
            </p:nvGrpSpPr>
            <p:grpSpPr>
              <a:xfrm>
                <a:off x="914400" y="6468840"/>
                <a:ext cx="160560" cy="138240"/>
                <a:chOff x="914400" y="6468840"/>
                <a:chExt cx="160560" cy="138240"/>
              </a:xfrm>
            </p:grpSpPr>
            <p:sp>
              <p:nvSpPr>
                <p:cNvPr id="289"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290"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291"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292" name="组合 89"/>
              <p:cNvGrpSpPr/>
              <p:nvPr/>
            </p:nvGrpSpPr>
            <p:grpSpPr>
              <a:xfrm>
                <a:off x="1501920" y="6443640"/>
                <a:ext cx="184320" cy="183600"/>
                <a:chOff x="1501920" y="6443640"/>
                <a:chExt cx="184320" cy="183600"/>
              </a:xfrm>
            </p:grpSpPr>
            <p:sp>
              <p:nvSpPr>
                <p:cNvPr id="293"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294"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29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3"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334"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35"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36"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7"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8990AAFA-29BF-4493-BF1B-4701C5CD8BE1}"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338"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339" name="图片 56" descr=""/>
          <p:cNvPicPr/>
          <p:nvPr/>
        </p:nvPicPr>
        <p:blipFill>
          <a:blip r:embed="rId2"/>
          <a:stretch/>
        </p:blipFill>
        <p:spPr>
          <a:xfrm>
            <a:off x="9837720" y="347400"/>
            <a:ext cx="1967760" cy="431640"/>
          </a:xfrm>
          <a:prstGeom prst="rect">
            <a:avLst/>
          </a:prstGeom>
          <a:ln w="0">
            <a:noFill/>
          </a:ln>
        </p:spPr>
      </p:pic>
      <p:sp>
        <p:nvSpPr>
          <p:cNvPr id="340"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341"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342" name="组合 83"/>
          <p:cNvGrpSpPr/>
          <p:nvPr/>
        </p:nvGrpSpPr>
        <p:grpSpPr>
          <a:xfrm>
            <a:off x="587160" y="6381720"/>
            <a:ext cx="2478240" cy="303480"/>
            <a:chOff x="587160" y="6381720"/>
            <a:chExt cx="2478240" cy="303480"/>
          </a:xfrm>
        </p:grpSpPr>
        <p:grpSp>
          <p:nvGrpSpPr>
            <p:cNvPr id="343" name="组合 84"/>
            <p:cNvGrpSpPr/>
            <p:nvPr/>
          </p:nvGrpSpPr>
          <p:grpSpPr>
            <a:xfrm>
              <a:off x="2014200" y="6385320"/>
              <a:ext cx="1051200" cy="297000"/>
              <a:chOff x="2014200" y="6385320"/>
              <a:chExt cx="1051200" cy="297000"/>
            </a:xfrm>
          </p:grpSpPr>
          <p:sp>
            <p:nvSpPr>
              <p:cNvPr id="344"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345"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346" name="组合 101"/>
              <p:cNvGrpSpPr/>
              <p:nvPr/>
            </p:nvGrpSpPr>
            <p:grpSpPr>
              <a:xfrm>
                <a:off x="2014200" y="6385320"/>
                <a:ext cx="239400" cy="297000"/>
                <a:chOff x="2014200" y="6385320"/>
                <a:chExt cx="239400" cy="297000"/>
              </a:xfrm>
            </p:grpSpPr>
            <p:sp>
              <p:nvSpPr>
                <p:cNvPr id="347"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348"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349" name="组合 102"/>
              <p:cNvGrpSpPr/>
              <p:nvPr/>
            </p:nvGrpSpPr>
            <p:grpSpPr>
              <a:xfrm>
                <a:off x="2349720" y="6467040"/>
                <a:ext cx="144360" cy="154440"/>
                <a:chOff x="2349720" y="6467040"/>
                <a:chExt cx="144360" cy="154440"/>
              </a:xfrm>
            </p:grpSpPr>
            <p:sp>
              <p:nvSpPr>
                <p:cNvPr id="350"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351"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352"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353" name="组合 85"/>
            <p:cNvGrpSpPr/>
            <p:nvPr/>
          </p:nvGrpSpPr>
          <p:grpSpPr>
            <a:xfrm>
              <a:off x="587160" y="6381720"/>
              <a:ext cx="1099080" cy="303480"/>
              <a:chOff x="587160" y="6381720"/>
              <a:chExt cx="1099080" cy="303480"/>
            </a:xfrm>
          </p:grpSpPr>
          <p:grpSp>
            <p:nvGrpSpPr>
              <p:cNvPr id="354" name="组合 86"/>
              <p:cNvGrpSpPr/>
              <p:nvPr/>
            </p:nvGrpSpPr>
            <p:grpSpPr>
              <a:xfrm>
                <a:off x="1171800" y="6431400"/>
                <a:ext cx="211680" cy="222480"/>
                <a:chOff x="1171800" y="6431400"/>
                <a:chExt cx="211680" cy="222480"/>
              </a:xfrm>
            </p:grpSpPr>
            <p:sp>
              <p:nvSpPr>
                <p:cNvPr id="355"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356"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357" name="组合 87"/>
              <p:cNvGrpSpPr/>
              <p:nvPr/>
            </p:nvGrpSpPr>
            <p:grpSpPr>
              <a:xfrm>
                <a:off x="587160" y="6381720"/>
                <a:ext cx="240120" cy="303480"/>
                <a:chOff x="587160" y="6381720"/>
                <a:chExt cx="240120" cy="303480"/>
              </a:xfrm>
            </p:grpSpPr>
            <p:sp>
              <p:nvSpPr>
                <p:cNvPr id="358"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359"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360" name="组合 88"/>
              <p:cNvGrpSpPr/>
              <p:nvPr/>
            </p:nvGrpSpPr>
            <p:grpSpPr>
              <a:xfrm>
                <a:off x="914400" y="6468840"/>
                <a:ext cx="160560" cy="138240"/>
                <a:chOff x="914400" y="6468840"/>
                <a:chExt cx="160560" cy="138240"/>
              </a:xfrm>
            </p:grpSpPr>
            <p:sp>
              <p:nvSpPr>
                <p:cNvPr id="361"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362"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363"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364" name="组合 89"/>
              <p:cNvGrpSpPr/>
              <p:nvPr/>
            </p:nvGrpSpPr>
            <p:grpSpPr>
              <a:xfrm>
                <a:off x="1501920" y="6443640"/>
                <a:ext cx="184320" cy="183600"/>
                <a:chOff x="1501920" y="6443640"/>
                <a:chExt cx="184320" cy="183600"/>
              </a:xfrm>
            </p:grpSpPr>
            <p:sp>
              <p:nvSpPr>
                <p:cNvPr id="365"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366"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3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36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5"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406"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07"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408"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9"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3084158E-AF3D-47A3-BF77-304D8A5D47A6}"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410"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411" name="图片 56" descr=""/>
          <p:cNvPicPr/>
          <p:nvPr/>
        </p:nvPicPr>
        <p:blipFill>
          <a:blip r:embed="rId2"/>
          <a:stretch/>
        </p:blipFill>
        <p:spPr>
          <a:xfrm>
            <a:off x="9837720" y="347400"/>
            <a:ext cx="1967760" cy="431640"/>
          </a:xfrm>
          <a:prstGeom prst="rect">
            <a:avLst/>
          </a:prstGeom>
          <a:ln w="0">
            <a:noFill/>
          </a:ln>
        </p:spPr>
      </p:pic>
      <p:sp>
        <p:nvSpPr>
          <p:cNvPr id="412"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413"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414" name="组合 83"/>
          <p:cNvGrpSpPr/>
          <p:nvPr/>
        </p:nvGrpSpPr>
        <p:grpSpPr>
          <a:xfrm>
            <a:off x="587160" y="6381720"/>
            <a:ext cx="2478240" cy="303480"/>
            <a:chOff x="587160" y="6381720"/>
            <a:chExt cx="2478240" cy="303480"/>
          </a:xfrm>
        </p:grpSpPr>
        <p:grpSp>
          <p:nvGrpSpPr>
            <p:cNvPr id="415" name="组合 84"/>
            <p:cNvGrpSpPr/>
            <p:nvPr/>
          </p:nvGrpSpPr>
          <p:grpSpPr>
            <a:xfrm>
              <a:off x="2014200" y="6385320"/>
              <a:ext cx="1051200" cy="297000"/>
              <a:chOff x="2014200" y="6385320"/>
              <a:chExt cx="1051200" cy="297000"/>
            </a:xfrm>
          </p:grpSpPr>
          <p:sp>
            <p:nvSpPr>
              <p:cNvPr id="416"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417"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418" name="组合 101"/>
              <p:cNvGrpSpPr/>
              <p:nvPr/>
            </p:nvGrpSpPr>
            <p:grpSpPr>
              <a:xfrm>
                <a:off x="2014200" y="6385320"/>
                <a:ext cx="239400" cy="297000"/>
                <a:chOff x="2014200" y="6385320"/>
                <a:chExt cx="239400" cy="297000"/>
              </a:xfrm>
            </p:grpSpPr>
            <p:sp>
              <p:nvSpPr>
                <p:cNvPr id="419"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420"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421" name="组合 102"/>
              <p:cNvGrpSpPr/>
              <p:nvPr/>
            </p:nvGrpSpPr>
            <p:grpSpPr>
              <a:xfrm>
                <a:off x="2349720" y="6467040"/>
                <a:ext cx="144360" cy="154440"/>
                <a:chOff x="2349720" y="6467040"/>
                <a:chExt cx="144360" cy="154440"/>
              </a:xfrm>
            </p:grpSpPr>
            <p:sp>
              <p:nvSpPr>
                <p:cNvPr id="422"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423"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424"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425" name="组合 85"/>
            <p:cNvGrpSpPr/>
            <p:nvPr/>
          </p:nvGrpSpPr>
          <p:grpSpPr>
            <a:xfrm>
              <a:off x="587160" y="6381720"/>
              <a:ext cx="1099080" cy="303480"/>
              <a:chOff x="587160" y="6381720"/>
              <a:chExt cx="1099080" cy="303480"/>
            </a:xfrm>
          </p:grpSpPr>
          <p:grpSp>
            <p:nvGrpSpPr>
              <p:cNvPr id="426" name="组合 86"/>
              <p:cNvGrpSpPr/>
              <p:nvPr/>
            </p:nvGrpSpPr>
            <p:grpSpPr>
              <a:xfrm>
                <a:off x="1171800" y="6431400"/>
                <a:ext cx="211680" cy="222480"/>
                <a:chOff x="1171800" y="6431400"/>
                <a:chExt cx="211680" cy="222480"/>
              </a:xfrm>
            </p:grpSpPr>
            <p:sp>
              <p:nvSpPr>
                <p:cNvPr id="427"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428"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429" name="组合 87"/>
              <p:cNvGrpSpPr/>
              <p:nvPr/>
            </p:nvGrpSpPr>
            <p:grpSpPr>
              <a:xfrm>
                <a:off x="587160" y="6381720"/>
                <a:ext cx="240120" cy="303480"/>
                <a:chOff x="587160" y="6381720"/>
                <a:chExt cx="240120" cy="303480"/>
              </a:xfrm>
            </p:grpSpPr>
            <p:sp>
              <p:nvSpPr>
                <p:cNvPr id="430"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431"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432" name="组合 88"/>
              <p:cNvGrpSpPr/>
              <p:nvPr/>
            </p:nvGrpSpPr>
            <p:grpSpPr>
              <a:xfrm>
                <a:off x="914400" y="6468840"/>
                <a:ext cx="160560" cy="138240"/>
                <a:chOff x="914400" y="6468840"/>
                <a:chExt cx="160560" cy="138240"/>
              </a:xfrm>
            </p:grpSpPr>
            <p:sp>
              <p:nvSpPr>
                <p:cNvPr id="433"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434"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435"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436" name="组合 89"/>
              <p:cNvGrpSpPr/>
              <p:nvPr/>
            </p:nvGrpSpPr>
            <p:grpSpPr>
              <a:xfrm>
                <a:off x="1501920" y="6443640"/>
                <a:ext cx="184320" cy="183600"/>
                <a:chOff x="1501920" y="6443640"/>
                <a:chExt cx="184320" cy="183600"/>
              </a:xfrm>
            </p:grpSpPr>
            <p:sp>
              <p:nvSpPr>
                <p:cNvPr id="437"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438"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4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44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7"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478"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79"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480"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1"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2C33F0A0-0F0A-42C2-8A06-A20A04CC30DD}"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482"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483" name="图片 56" descr=""/>
          <p:cNvPicPr/>
          <p:nvPr/>
        </p:nvPicPr>
        <p:blipFill>
          <a:blip r:embed="rId2"/>
          <a:stretch/>
        </p:blipFill>
        <p:spPr>
          <a:xfrm>
            <a:off x="9837720" y="347400"/>
            <a:ext cx="1967760" cy="431640"/>
          </a:xfrm>
          <a:prstGeom prst="rect">
            <a:avLst/>
          </a:prstGeom>
          <a:ln w="0">
            <a:noFill/>
          </a:ln>
        </p:spPr>
      </p:pic>
      <p:sp>
        <p:nvSpPr>
          <p:cNvPr id="484"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485"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486" name="组合 83"/>
          <p:cNvGrpSpPr/>
          <p:nvPr/>
        </p:nvGrpSpPr>
        <p:grpSpPr>
          <a:xfrm>
            <a:off x="587160" y="6381720"/>
            <a:ext cx="2478240" cy="303480"/>
            <a:chOff x="587160" y="6381720"/>
            <a:chExt cx="2478240" cy="303480"/>
          </a:xfrm>
        </p:grpSpPr>
        <p:grpSp>
          <p:nvGrpSpPr>
            <p:cNvPr id="487" name="组合 84"/>
            <p:cNvGrpSpPr/>
            <p:nvPr/>
          </p:nvGrpSpPr>
          <p:grpSpPr>
            <a:xfrm>
              <a:off x="2014200" y="6385320"/>
              <a:ext cx="1051200" cy="297000"/>
              <a:chOff x="2014200" y="6385320"/>
              <a:chExt cx="1051200" cy="297000"/>
            </a:xfrm>
          </p:grpSpPr>
          <p:sp>
            <p:nvSpPr>
              <p:cNvPr id="488"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489"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490" name="组合 101"/>
              <p:cNvGrpSpPr/>
              <p:nvPr/>
            </p:nvGrpSpPr>
            <p:grpSpPr>
              <a:xfrm>
                <a:off x="2014200" y="6385320"/>
                <a:ext cx="239400" cy="297000"/>
                <a:chOff x="2014200" y="6385320"/>
                <a:chExt cx="239400" cy="297000"/>
              </a:xfrm>
            </p:grpSpPr>
            <p:sp>
              <p:nvSpPr>
                <p:cNvPr id="491"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492"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493" name="组合 102"/>
              <p:cNvGrpSpPr/>
              <p:nvPr/>
            </p:nvGrpSpPr>
            <p:grpSpPr>
              <a:xfrm>
                <a:off x="2349720" y="6467040"/>
                <a:ext cx="144360" cy="154440"/>
                <a:chOff x="2349720" y="6467040"/>
                <a:chExt cx="144360" cy="154440"/>
              </a:xfrm>
            </p:grpSpPr>
            <p:sp>
              <p:nvSpPr>
                <p:cNvPr id="494"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495"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496"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497" name="组合 85"/>
            <p:cNvGrpSpPr/>
            <p:nvPr/>
          </p:nvGrpSpPr>
          <p:grpSpPr>
            <a:xfrm>
              <a:off x="587160" y="6381720"/>
              <a:ext cx="1099080" cy="303480"/>
              <a:chOff x="587160" y="6381720"/>
              <a:chExt cx="1099080" cy="303480"/>
            </a:xfrm>
          </p:grpSpPr>
          <p:grpSp>
            <p:nvGrpSpPr>
              <p:cNvPr id="498" name="组合 86"/>
              <p:cNvGrpSpPr/>
              <p:nvPr/>
            </p:nvGrpSpPr>
            <p:grpSpPr>
              <a:xfrm>
                <a:off x="1171800" y="6431400"/>
                <a:ext cx="211680" cy="222480"/>
                <a:chOff x="1171800" y="6431400"/>
                <a:chExt cx="211680" cy="222480"/>
              </a:xfrm>
            </p:grpSpPr>
            <p:sp>
              <p:nvSpPr>
                <p:cNvPr id="499"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500"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501" name="组合 87"/>
              <p:cNvGrpSpPr/>
              <p:nvPr/>
            </p:nvGrpSpPr>
            <p:grpSpPr>
              <a:xfrm>
                <a:off x="587160" y="6381720"/>
                <a:ext cx="240120" cy="303480"/>
                <a:chOff x="587160" y="6381720"/>
                <a:chExt cx="240120" cy="303480"/>
              </a:xfrm>
            </p:grpSpPr>
            <p:sp>
              <p:nvSpPr>
                <p:cNvPr id="502"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503"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504" name="组合 88"/>
              <p:cNvGrpSpPr/>
              <p:nvPr/>
            </p:nvGrpSpPr>
            <p:grpSpPr>
              <a:xfrm>
                <a:off x="914400" y="6468840"/>
                <a:ext cx="160560" cy="138240"/>
                <a:chOff x="914400" y="6468840"/>
                <a:chExt cx="160560" cy="138240"/>
              </a:xfrm>
            </p:grpSpPr>
            <p:sp>
              <p:nvSpPr>
                <p:cNvPr id="505"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506"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507"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508" name="组合 89"/>
              <p:cNvGrpSpPr/>
              <p:nvPr/>
            </p:nvGrpSpPr>
            <p:grpSpPr>
              <a:xfrm>
                <a:off x="1501920" y="6443640"/>
                <a:ext cx="184320" cy="183600"/>
                <a:chOff x="1501920" y="6443640"/>
                <a:chExt cx="184320" cy="183600"/>
              </a:xfrm>
            </p:grpSpPr>
            <p:sp>
              <p:nvSpPr>
                <p:cNvPr id="509"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510"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5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5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9"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550" name="矩形 23"/>
          <p:cNvSpPr/>
          <p:nvPr/>
        </p:nvSpPr>
        <p:spPr>
          <a:xfrm>
            <a:off x="11155320" y="6188040"/>
            <a:ext cx="711720" cy="668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51" name="矩形 2"/>
          <p:cNvSpPr/>
          <p:nvPr/>
        </p:nvSpPr>
        <p:spPr>
          <a:xfrm>
            <a:off x="318600" y="0"/>
            <a:ext cx="1047240" cy="87156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552" name="矩形 4"/>
          <p:cNvSpPr/>
          <p:nvPr/>
        </p:nvSpPr>
        <p:spPr>
          <a:xfrm>
            <a:off x="318600" y="6188040"/>
            <a:ext cx="10842840" cy="668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53" name="文本框 5"/>
          <p:cNvSpPr/>
          <p:nvPr/>
        </p:nvSpPr>
        <p:spPr>
          <a:xfrm>
            <a:off x="11233080" y="6332040"/>
            <a:ext cx="54936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71492449-FAA3-4106-A98A-C1E9F60CF6AA}"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554" name="矩形 24"/>
          <p:cNvSpPr/>
          <p:nvPr/>
        </p:nvSpPr>
        <p:spPr>
          <a:xfrm>
            <a:off x="1378800" y="-1440"/>
            <a:ext cx="165600" cy="87336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555" name="图片 56" descr=""/>
          <p:cNvPicPr/>
          <p:nvPr/>
        </p:nvPicPr>
        <p:blipFill>
          <a:blip r:embed="rId2"/>
          <a:stretch/>
        </p:blipFill>
        <p:spPr>
          <a:xfrm>
            <a:off x="9837720" y="347400"/>
            <a:ext cx="1967760" cy="431640"/>
          </a:xfrm>
          <a:prstGeom prst="rect">
            <a:avLst/>
          </a:prstGeom>
          <a:ln w="0">
            <a:noFill/>
          </a:ln>
        </p:spPr>
      </p:pic>
      <p:sp>
        <p:nvSpPr>
          <p:cNvPr id="556"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557"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558" name="组合 83"/>
          <p:cNvGrpSpPr/>
          <p:nvPr/>
        </p:nvGrpSpPr>
        <p:grpSpPr>
          <a:xfrm>
            <a:off x="587160" y="6381720"/>
            <a:ext cx="2478240" cy="303480"/>
            <a:chOff x="587160" y="6381720"/>
            <a:chExt cx="2478240" cy="303480"/>
          </a:xfrm>
        </p:grpSpPr>
        <p:grpSp>
          <p:nvGrpSpPr>
            <p:cNvPr id="559" name="组合 84"/>
            <p:cNvGrpSpPr/>
            <p:nvPr/>
          </p:nvGrpSpPr>
          <p:grpSpPr>
            <a:xfrm>
              <a:off x="2014200" y="6385320"/>
              <a:ext cx="1051200" cy="297000"/>
              <a:chOff x="2014200" y="6385320"/>
              <a:chExt cx="1051200" cy="297000"/>
            </a:xfrm>
          </p:grpSpPr>
          <p:sp>
            <p:nvSpPr>
              <p:cNvPr id="560" name="Freeform 5"/>
              <p:cNvSpPr/>
              <p:nvPr/>
            </p:nvSpPr>
            <p:spPr>
              <a:xfrm>
                <a:off x="2595600" y="6404040"/>
                <a:ext cx="233640" cy="26388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561" name="Freeform 6"/>
              <p:cNvSpPr/>
              <p:nvPr/>
            </p:nvSpPr>
            <p:spPr>
              <a:xfrm>
                <a:off x="2931480" y="6444720"/>
                <a:ext cx="133920" cy="20232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562" name="组合 101"/>
              <p:cNvGrpSpPr/>
              <p:nvPr/>
            </p:nvGrpSpPr>
            <p:grpSpPr>
              <a:xfrm>
                <a:off x="2014200" y="6385320"/>
                <a:ext cx="239400" cy="297000"/>
                <a:chOff x="2014200" y="6385320"/>
                <a:chExt cx="239400" cy="297000"/>
              </a:xfrm>
            </p:grpSpPr>
            <p:sp>
              <p:nvSpPr>
                <p:cNvPr id="563" name="Freeform 7"/>
                <p:cNvSpPr/>
                <p:nvPr/>
              </p:nvSpPr>
              <p:spPr>
                <a:xfrm>
                  <a:off x="2014200" y="6385320"/>
                  <a:ext cx="239400" cy="19476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564" name="Freeform 8"/>
                <p:cNvSpPr/>
                <p:nvPr/>
              </p:nvSpPr>
              <p:spPr>
                <a:xfrm>
                  <a:off x="2065320" y="6504480"/>
                  <a:ext cx="148680" cy="17784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565" name="组合 102"/>
              <p:cNvGrpSpPr/>
              <p:nvPr/>
            </p:nvGrpSpPr>
            <p:grpSpPr>
              <a:xfrm>
                <a:off x="2349720" y="6467040"/>
                <a:ext cx="144360" cy="154440"/>
                <a:chOff x="2349720" y="6467040"/>
                <a:chExt cx="144360" cy="154440"/>
              </a:xfrm>
            </p:grpSpPr>
            <p:sp>
              <p:nvSpPr>
                <p:cNvPr id="566" name="Freeform 15"/>
                <p:cNvSpPr/>
                <p:nvPr/>
              </p:nvSpPr>
              <p:spPr>
                <a:xfrm>
                  <a:off x="2349720" y="6501600"/>
                  <a:ext cx="65880" cy="10656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567" name="Freeform 16"/>
                <p:cNvSpPr/>
                <p:nvPr/>
              </p:nvSpPr>
              <p:spPr>
                <a:xfrm>
                  <a:off x="2422080" y="6470640"/>
                  <a:ext cx="72000" cy="15084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568" name="Freeform 17"/>
                <p:cNvSpPr/>
                <p:nvPr/>
              </p:nvSpPr>
              <p:spPr>
                <a:xfrm>
                  <a:off x="2387880" y="6467040"/>
                  <a:ext cx="46800" cy="2664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569" name="组合 85"/>
            <p:cNvGrpSpPr/>
            <p:nvPr/>
          </p:nvGrpSpPr>
          <p:grpSpPr>
            <a:xfrm>
              <a:off x="587160" y="6381720"/>
              <a:ext cx="1099080" cy="303480"/>
              <a:chOff x="587160" y="6381720"/>
              <a:chExt cx="1099080" cy="303480"/>
            </a:xfrm>
          </p:grpSpPr>
          <p:grpSp>
            <p:nvGrpSpPr>
              <p:cNvPr id="570" name="组合 86"/>
              <p:cNvGrpSpPr/>
              <p:nvPr/>
            </p:nvGrpSpPr>
            <p:grpSpPr>
              <a:xfrm>
                <a:off x="1171800" y="6431400"/>
                <a:ext cx="211680" cy="222480"/>
                <a:chOff x="1171800" y="6431400"/>
                <a:chExt cx="211680" cy="222480"/>
              </a:xfrm>
            </p:grpSpPr>
            <p:sp>
              <p:nvSpPr>
                <p:cNvPr id="571" name="Freeform 9"/>
                <p:cNvSpPr/>
                <p:nvPr/>
              </p:nvSpPr>
              <p:spPr>
                <a:xfrm>
                  <a:off x="1171800" y="6447960"/>
                  <a:ext cx="109440" cy="18684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572" name="Freeform 10"/>
                <p:cNvSpPr/>
                <p:nvPr/>
              </p:nvSpPr>
              <p:spPr>
                <a:xfrm>
                  <a:off x="1280880" y="6431400"/>
                  <a:ext cx="102600" cy="22248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573" name="组合 87"/>
              <p:cNvGrpSpPr/>
              <p:nvPr/>
            </p:nvGrpSpPr>
            <p:grpSpPr>
              <a:xfrm>
                <a:off x="587160" y="6381720"/>
                <a:ext cx="240120" cy="303480"/>
                <a:chOff x="587160" y="6381720"/>
                <a:chExt cx="240120" cy="303480"/>
              </a:xfrm>
            </p:grpSpPr>
            <p:sp>
              <p:nvSpPr>
                <p:cNvPr id="574" name="Freeform 13"/>
                <p:cNvSpPr/>
                <p:nvPr/>
              </p:nvSpPr>
              <p:spPr>
                <a:xfrm>
                  <a:off x="587160" y="6381720"/>
                  <a:ext cx="240120" cy="28692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575" name="Freeform 14"/>
                <p:cNvSpPr/>
                <p:nvPr/>
              </p:nvSpPr>
              <p:spPr>
                <a:xfrm>
                  <a:off x="653760" y="6606360"/>
                  <a:ext cx="28440" cy="7884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576" name="组合 88"/>
              <p:cNvGrpSpPr/>
              <p:nvPr/>
            </p:nvGrpSpPr>
            <p:grpSpPr>
              <a:xfrm>
                <a:off x="914400" y="6468840"/>
                <a:ext cx="160560" cy="138240"/>
                <a:chOff x="914400" y="6468840"/>
                <a:chExt cx="160560" cy="138240"/>
              </a:xfrm>
            </p:grpSpPr>
            <p:sp>
              <p:nvSpPr>
                <p:cNvPr id="577" name="Freeform 18"/>
                <p:cNvSpPr/>
                <p:nvPr/>
              </p:nvSpPr>
              <p:spPr>
                <a:xfrm>
                  <a:off x="968760" y="6468840"/>
                  <a:ext cx="106200" cy="1382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578" name="Freeform 19"/>
                <p:cNvSpPr/>
                <p:nvPr/>
              </p:nvSpPr>
              <p:spPr>
                <a:xfrm>
                  <a:off x="914400" y="6503760"/>
                  <a:ext cx="52920" cy="10188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579" name="Freeform 20"/>
                <p:cNvSpPr/>
                <p:nvPr/>
              </p:nvSpPr>
              <p:spPr>
                <a:xfrm>
                  <a:off x="946440" y="6470280"/>
                  <a:ext cx="48960" cy="306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580" name="组合 89"/>
              <p:cNvGrpSpPr/>
              <p:nvPr/>
            </p:nvGrpSpPr>
            <p:grpSpPr>
              <a:xfrm>
                <a:off x="1501920" y="6443640"/>
                <a:ext cx="184320" cy="183600"/>
                <a:chOff x="1501920" y="6443640"/>
                <a:chExt cx="184320" cy="183600"/>
              </a:xfrm>
            </p:grpSpPr>
            <p:sp>
              <p:nvSpPr>
                <p:cNvPr id="581" name="Freeform 11"/>
                <p:cNvSpPr/>
                <p:nvPr/>
              </p:nvSpPr>
              <p:spPr>
                <a:xfrm>
                  <a:off x="1557720" y="6443640"/>
                  <a:ext cx="128520" cy="1803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582" name="Freeform 12"/>
                <p:cNvSpPr/>
                <p:nvPr/>
              </p:nvSpPr>
              <p:spPr>
                <a:xfrm>
                  <a:off x="1501920" y="6453360"/>
                  <a:ext cx="68400" cy="173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5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58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8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0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2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4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8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title"/>
          </p:nvPr>
        </p:nvSpPr>
        <p:spPr>
          <a:xfrm>
            <a:off x="515880" y="4066560"/>
            <a:ext cx="11158560" cy="705240"/>
          </a:xfrm>
          <a:prstGeom prst="rect">
            <a:avLst/>
          </a:prstGeom>
          <a:noFill/>
          <a:ln w="0">
            <a:noFill/>
          </a:ln>
        </p:spPr>
        <p:txBody>
          <a:bodyPr numCol="1" spcCol="0" lIns="0" rIns="90000" tIns="45000" bIns="45000" anchor="ctr">
            <a:noAutofit/>
          </a:bodyPr>
          <a:p>
            <a:pPr algn="ctr">
              <a:lnSpc>
                <a:spcPct val="100000"/>
              </a:lnSpc>
              <a:buNone/>
            </a:pPr>
            <a:r>
              <a:rPr b="1" lang="en-US" sz="4000" spc="89" strike="noStrike">
                <a:solidFill>
                  <a:srgbClr val="000000"/>
                </a:solidFill>
                <a:latin typeface="微软雅黑"/>
                <a:ea typeface="微软雅黑"/>
              </a:rPr>
              <a:t>rCore</a:t>
            </a:r>
            <a:r>
              <a:rPr b="1" lang="zh-CN" sz="4000" spc="89" strike="noStrike">
                <a:solidFill>
                  <a:srgbClr val="000000"/>
                </a:solidFill>
                <a:latin typeface="微软雅黑"/>
                <a:ea typeface="微软雅黑"/>
              </a:rPr>
              <a:t>模块化改进的设计与实现</a:t>
            </a:r>
            <a:endParaRPr b="0" lang="en-US" sz="4000" spc="-1" strike="noStrike">
              <a:latin typeface="Arial"/>
            </a:endParaRPr>
          </a:p>
        </p:txBody>
      </p:sp>
      <p:sp>
        <p:nvSpPr>
          <p:cNvPr id="1147" name="PlaceHolder 2"/>
          <p:cNvSpPr>
            <a:spLocks noGrp="1"/>
          </p:cNvSpPr>
          <p:nvPr>
            <p:ph/>
          </p:nvPr>
        </p:nvSpPr>
        <p:spPr>
          <a:xfrm>
            <a:off x="2141280" y="5528880"/>
            <a:ext cx="7907760" cy="369360"/>
          </a:xfrm>
          <a:prstGeom prst="rect">
            <a:avLst/>
          </a:prstGeom>
          <a:noFill/>
          <a:ln w="0">
            <a:noFill/>
          </a:ln>
        </p:spPr>
        <p:txBody>
          <a:bodyPr numCol="1" spcCol="0" lIns="0" rIns="90000" tIns="45000" bIns="45000" anchor="ctr">
            <a:noAutofit/>
          </a:bodyPr>
          <a:p>
            <a:pPr algn="ctr">
              <a:lnSpc>
                <a:spcPct val="130000"/>
              </a:lnSpc>
              <a:spcBef>
                <a:spcPts val="1001"/>
              </a:spcBef>
              <a:buNone/>
              <a:tabLst>
                <a:tab algn="l" pos="0"/>
              </a:tabLst>
            </a:pPr>
            <a:r>
              <a:rPr b="0" lang="zh-CN" sz="1400" spc="89" strike="noStrike">
                <a:solidFill>
                  <a:srgbClr val="262626"/>
                </a:solidFill>
                <a:latin typeface="微软雅黑"/>
                <a:ea typeface="微软雅黑"/>
              </a:rPr>
              <a:t>答辩人：石文龙　　　导　师：陆慧梅　　　时间：</a:t>
            </a:r>
            <a:fld id="{63D32430-0881-4FDC-8EAF-F4FAE55749D0}" type="datetime1">
              <a:rPr b="0" lang="en-US" sz="1400" spc="89" strike="noStrike">
                <a:solidFill>
                  <a:srgbClr val="262626"/>
                </a:solidFill>
                <a:latin typeface="微软雅黑"/>
                <a:ea typeface="微软雅黑"/>
              </a:rPr>
              <a:t>2023/5/23</a:t>
            </a:fld>
            <a:endParaRPr b="0" lang="en-US" sz="1400" spc="-1" strike="noStrike">
              <a:latin typeface="Arial"/>
            </a:endParaRPr>
          </a:p>
        </p:txBody>
      </p:sp>
    </p:spTree>
  </p:cSld>
  <p:transition spd="med">
    <p:pull dir="l"/>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03" name="组合 24"/>
          <p:cNvGrpSpPr/>
          <p:nvPr/>
        </p:nvGrpSpPr>
        <p:grpSpPr>
          <a:xfrm>
            <a:off x="6300000" y="1166040"/>
            <a:ext cx="4737600" cy="3173760"/>
            <a:chOff x="6300000" y="1166040"/>
            <a:chExt cx="4737600" cy="3173760"/>
          </a:xfrm>
        </p:grpSpPr>
        <p:sp>
          <p:nvSpPr>
            <p:cNvPr id="1204" name="文本占位符 11"/>
            <p:cNvSpPr/>
            <p:nvPr/>
          </p:nvSpPr>
          <p:spPr>
            <a:xfrm>
              <a:off x="6300000" y="3795120"/>
              <a:ext cx="4737600" cy="544680"/>
            </a:xfrm>
            <a:prstGeom prst="rect">
              <a:avLst/>
            </a:prstGeom>
            <a:noFill/>
            <a:ln w="0">
              <a:noFill/>
            </a:ln>
          </p:spPr>
          <p:style>
            <a:lnRef idx="0"/>
            <a:fillRef idx="0"/>
            <a:effectRef idx="0"/>
            <a:fontRef idx="minor"/>
          </p:style>
          <p:txBody>
            <a:bodyPr lIns="0" rIns="0" tIns="0" bIns="0" anchor="ctr">
              <a:noAutofit/>
            </a:bodyPr>
            <a:p>
              <a:pPr algn="ctr">
                <a:lnSpc>
                  <a:spcPct val="120000"/>
                </a:lnSpc>
                <a:spcBef>
                  <a:spcPts val="1001"/>
                </a:spcBef>
                <a:buNone/>
                <a:tabLst>
                  <a:tab algn="l" pos="0"/>
                </a:tabLst>
              </a:pPr>
              <a:r>
                <a:rPr b="0" lang="en-US" sz="2800" spc="-1" strike="noStrike">
                  <a:solidFill>
                    <a:srgbClr val="bfbfbf"/>
                  </a:solidFill>
                  <a:latin typeface="微软雅黑"/>
                  <a:ea typeface="微软雅黑"/>
                </a:rPr>
                <a:t>Client &amp; Reputation model </a:t>
              </a:r>
              <a:endParaRPr b="0" lang="en-US" sz="2800" spc="-1" strike="noStrike">
                <a:latin typeface="Arial"/>
              </a:endParaRPr>
            </a:p>
          </p:txBody>
        </p:sp>
        <p:sp>
          <p:nvSpPr>
            <p:cNvPr id="1205" name="文本占位符 12"/>
            <p:cNvSpPr/>
            <p:nvPr/>
          </p:nvSpPr>
          <p:spPr>
            <a:xfrm>
              <a:off x="6574320" y="2842920"/>
              <a:ext cx="4189320" cy="793800"/>
            </a:xfrm>
            <a:prstGeom prst="rect">
              <a:avLst/>
            </a:prstGeom>
            <a:noFill/>
            <a:ln w="0">
              <a:noFill/>
            </a:ln>
          </p:spPr>
          <p:style>
            <a:lnRef idx="0"/>
            <a:fillRef idx="0"/>
            <a:effectRef idx="0"/>
            <a:fontRef idx="minor"/>
          </p:style>
          <p:txBody>
            <a:bodyPr lIns="0" rIns="0" tIns="0" bIns="0" anchor="ctr">
              <a:normAutofit fontScale="65000"/>
            </a:bodyPr>
            <a:p>
              <a:pPr algn="ctr">
                <a:lnSpc>
                  <a:spcPct val="125000"/>
                </a:lnSpc>
                <a:buNone/>
                <a:tabLst>
                  <a:tab algn="l" pos="0"/>
                </a:tabLst>
              </a:pPr>
              <a:r>
                <a:rPr b="1" lang="zh-CN" sz="4000" spc="-1" strike="noStrike">
                  <a:solidFill>
                    <a:srgbClr val="000000"/>
                  </a:solidFill>
                  <a:latin typeface="微软雅黑"/>
                  <a:ea typeface="微软雅黑"/>
                </a:rPr>
                <a:t>各模块的分析及用户态测试</a:t>
              </a:r>
              <a:endParaRPr b="0" lang="en-US" sz="4000" spc="-1" strike="noStrike">
                <a:latin typeface="Arial"/>
              </a:endParaRPr>
            </a:p>
          </p:txBody>
        </p:sp>
        <p:sp>
          <p:nvSpPr>
            <p:cNvPr id="1206" name="books-group_25777"/>
            <p:cNvSpPr/>
            <p:nvPr/>
          </p:nvSpPr>
          <p:spPr>
            <a:xfrm>
              <a:off x="7959960" y="1166040"/>
              <a:ext cx="1417680" cy="1415160"/>
            </a:xfrm>
            <a:custGeom>
              <a:avLst/>
              <a:gdLst/>
              <a:ah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w="0">
              <a:noFill/>
            </a:ln>
          </p:spPr>
          <p:style>
            <a:lnRef idx="0"/>
            <a:fillRef idx="0"/>
            <a:effectRef idx="0"/>
            <a:fontRef idx="minor"/>
          </p:style>
        </p:sp>
      </p:grpSp>
    </p:spTree>
  </p:cSld>
  <p:transition spd="med">
    <p:pull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console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08" name="文本框 9"/>
          <p:cNvSpPr/>
          <p:nvPr/>
        </p:nvSpPr>
        <p:spPr>
          <a:xfrm>
            <a:off x="467640" y="1980000"/>
            <a:ext cx="943236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console</a:t>
            </a:r>
            <a:r>
              <a:rPr b="0" lang="zh-CN" sz="1800" spc="-1" strike="noStrike">
                <a:solidFill>
                  <a:srgbClr val="000000"/>
                </a:solidFill>
                <a:latin typeface="微软雅黑"/>
                <a:ea typeface="微软雅黑"/>
              </a:rPr>
              <a:t>模块的功能是：向控制台标准输出字符串</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定义了</a:t>
            </a:r>
            <a:r>
              <a:rPr b="0" lang="en-US" sz="1800" spc="-1" strike="noStrike">
                <a:solidFill>
                  <a:srgbClr val="000000"/>
                </a:solidFill>
                <a:latin typeface="微软雅黑"/>
                <a:ea typeface="微软雅黑"/>
              </a:rPr>
              <a:t>Console trait</a:t>
            </a:r>
            <a:r>
              <a:rPr b="0" lang="zh-CN" sz="1800" spc="-1" strike="noStrike">
                <a:solidFill>
                  <a:srgbClr val="000000"/>
                </a:solidFill>
                <a:latin typeface="微软雅黑"/>
                <a:ea typeface="微软雅黑"/>
              </a:rPr>
              <a:t>，只要外部模块实现</a:t>
            </a:r>
            <a:r>
              <a:rPr b="0" lang="en-US" sz="1800" spc="-1" strike="noStrike">
                <a:solidFill>
                  <a:srgbClr val="000000"/>
                </a:solidFill>
                <a:latin typeface="微软雅黑"/>
                <a:ea typeface="微软雅黑"/>
              </a:rPr>
              <a:t>put_char()</a:t>
            </a:r>
            <a:r>
              <a:rPr b="0" lang="zh-CN" sz="1800" spc="-1" strike="noStrike">
                <a:solidFill>
                  <a:srgbClr val="000000"/>
                </a:solidFill>
                <a:latin typeface="微软雅黑"/>
                <a:ea typeface="微软雅黑"/>
              </a:rPr>
              <a:t>函数，该模块就能实现了</a:t>
            </a:r>
            <a:r>
              <a:rPr b="0" lang="en-US" sz="1800" spc="-1" strike="noStrike">
                <a:solidFill>
                  <a:srgbClr val="000000"/>
                </a:solidFill>
                <a:latin typeface="微软雅黑"/>
                <a:ea typeface="微软雅黑"/>
              </a:rPr>
              <a:t>println</a:t>
            </a:r>
            <a:r>
              <a:rPr b="0" lang="zh-CN" sz="1800" spc="-1" strike="noStrike">
                <a:solidFill>
                  <a:srgbClr val="000000"/>
                </a:solidFill>
                <a:latin typeface="微软雅黑"/>
                <a:ea typeface="微软雅黑"/>
              </a:rPr>
              <a:t>宏。</a:t>
            </a:r>
            <a:endParaRPr b="0" lang="en-US" sz="1800" spc="-1" strike="noStrike">
              <a:latin typeface="Arial"/>
            </a:endParaRPr>
          </a:p>
          <a:p>
            <a:pPr>
              <a:lnSpc>
                <a:spcPct val="100000"/>
              </a:lnSpc>
              <a:buNone/>
            </a:pPr>
            <a:endParaRPr b="0" lang="en-US" sz="1800" spc="-1" strike="noStrike">
              <a:latin typeface="Arial"/>
            </a:endParaRPr>
          </a:p>
        </p:txBody>
      </p:sp>
      <p:sp>
        <p:nvSpPr>
          <p:cNvPr id="1209" name="文本框 12"/>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10" name="文本框 22"/>
          <p:cNvSpPr/>
          <p:nvPr/>
        </p:nvSpPr>
        <p:spPr>
          <a:xfrm>
            <a:off x="360000" y="316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11" name=""/>
          <p:cNvSpPr/>
          <p:nvPr/>
        </p:nvSpPr>
        <p:spPr>
          <a:xfrm>
            <a:off x="540000" y="4140000"/>
            <a:ext cx="8998920" cy="108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利用桩函数</a:t>
            </a:r>
            <a:r>
              <a:rPr b="0" lang="en-US" sz="1800" spc="-1" strike="noStrike">
                <a:solidFill>
                  <a:srgbClr val="000000"/>
                </a:solidFill>
                <a:latin typeface="Arial"/>
                <a:ea typeface="DejaVu Sans"/>
              </a:rPr>
              <a:t>print</a:t>
            </a:r>
            <a:r>
              <a:rPr b="0" lang="zh-SG" sz="1800" spc="-1" strike="noStrike">
                <a:solidFill>
                  <a:srgbClr val="000000"/>
                </a:solidFill>
                <a:latin typeface="Arial"/>
                <a:ea typeface="DejaVu Sans"/>
              </a:rPr>
              <a:t>宏代替</a:t>
            </a:r>
            <a:r>
              <a:rPr b="0" lang="en-US" sz="1800" spc="-1" strike="noStrike">
                <a:solidFill>
                  <a:srgbClr val="000000"/>
                </a:solidFill>
                <a:latin typeface="Arial"/>
                <a:ea typeface="DejaVu Sans"/>
              </a:rPr>
              <a:t>console_putchar()</a:t>
            </a:r>
            <a:r>
              <a:rPr b="0" lang="zh-SG" sz="1800" spc="-1" strike="noStrike">
                <a:solidFill>
                  <a:srgbClr val="000000"/>
                </a:solidFill>
                <a:latin typeface="Arial"/>
                <a:ea typeface="DejaVu Sans"/>
              </a:rPr>
              <a:t>函数来实现</a:t>
            </a:r>
            <a:r>
              <a:rPr b="0" lang="en-US" sz="1800" spc="-1" strike="noStrike">
                <a:solidFill>
                  <a:srgbClr val="000000"/>
                </a:solidFill>
                <a:latin typeface="Arial"/>
                <a:ea typeface="DejaVu Sans"/>
              </a:rPr>
              <a:t>put_char()</a:t>
            </a:r>
            <a:r>
              <a:rPr b="0" lang="zh-SG" sz="1800" spc="-1" strike="noStrike">
                <a:solidFill>
                  <a:srgbClr val="000000"/>
                </a:solidFill>
                <a:latin typeface="Arial"/>
                <a:ea typeface="DejaVu Sans"/>
              </a:rPr>
              <a:t>函数。</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对</a:t>
            </a:r>
            <a:r>
              <a:rPr b="0" lang="en-US" sz="1800" spc="-1" strike="noStrike">
                <a:solidFill>
                  <a:srgbClr val="000000"/>
                </a:solidFill>
                <a:latin typeface="Arial"/>
                <a:ea typeface="DejaVu Sans"/>
              </a:rPr>
              <a:t>console::println</a:t>
            </a:r>
            <a:r>
              <a:rPr b="0" lang="zh-SG" sz="1800" spc="-1" strike="noStrike">
                <a:solidFill>
                  <a:srgbClr val="000000"/>
                </a:solidFill>
                <a:latin typeface="Arial"/>
                <a:ea typeface="DejaVu Sans"/>
              </a:rPr>
              <a:t>宏的测例有</a:t>
            </a:r>
            <a:r>
              <a:rPr b="0" lang="en-US" sz="1800" spc="-1" strike="noStrike">
                <a:solidFill>
                  <a:srgbClr val="000000"/>
                </a:solidFill>
                <a:latin typeface="Arial"/>
                <a:ea typeface="DejaVu Sans"/>
              </a:rPr>
              <a:t>hello world</a:t>
            </a:r>
            <a:r>
              <a:rPr b="0" lang="zh-SG" sz="1800" spc="-1" strike="noStrike">
                <a:solidFill>
                  <a:srgbClr val="000000"/>
                </a:solidFill>
                <a:latin typeface="Arial"/>
                <a:ea typeface="DejaVu Sans"/>
              </a:rPr>
              <a:t>和下划线与斜线组成的</a:t>
            </a:r>
            <a:r>
              <a:rPr b="0" lang="en-US" sz="1800" spc="-1" strike="noStrike">
                <a:solidFill>
                  <a:srgbClr val="000000"/>
                </a:solidFill>
                <a:latin typeface="Arial"/>
                <a:ea typeface="DejaVu Sans"/>
              </a:rPr>
              <a:t>console</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对</a:t>
            </a:r>
            <a:r>
              <a:rPr b="0" lang="en-US" sz="1800" spc="-1" strike="noStrike">
                <a:solidFill>
                  <a:srgbClr val="000000"/>
                </a:solidFill>
                <a:latin typeface="Arial"/>
                <a:ea typeface="DejaVu Sans"/>
              </a:rPr>
              <a:t>log</a:t>
            </a:r>
            <a:r>
              <a:rPr b="0" lang="zh-SG" sz="1800" spc="-1" strike="noStrike">
                <a:solidFill>
                  <a:srgbClr val="000000"/>
                </a:solidFill>
                <a:latin typeface="Arial"/>
                <a:ea typeface="DejaVu Sans"/>
              </a:rPr>
              <a:t>的测例有</a:t>
            </a:r>
            <a:r>
              <a:rPr b="0" lang="en-US" sz="1800" spc="-1" strike="noStrike">
                <a:solidFill>
                  <a:srgbClr val="000000"/>
                </a:solidFill>
                <a:latin typeface="Arial"/>
                <a:ea typeface="DejaVu Sans"/>
              </a:rPr>
              <a:t>trace</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info</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warn</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error</a:t>
            </a:r>
            <a:r>
              <a:rPr b="0" lang="zh-SG" sz="1800" spc="-1" strike="noStrike">
                <a:solidFill>
                  <a:srgbClr val="000000"/>
                </a:solidFill>
                <a:latin typeface="Arial"/>
                <a:ea typeface="DejaVu Sans"/>
              </a:rPr>
              <a:t>等日志级别的输出。</a:t>
            </a:r>
            <a:endParaRPr b="0" lang="en-US" sz="1800" spc="-1" strike="noStrike">
              <a:latin typeface="Arial"/>
            </a:endParaRPr>
          </a:p>
        </p:txBody>
      </p:sp>
      <p:sp>
        <p:nvSpPr>
          <p:cNvPr id="1212" name="文本框 55"/>
          <p:cNvSpPr/>
          <p:nvPr/>
        </p:nvSpPr>
        <p:spPr>
          <a:xfrm>
            <a:off x="396000" y="108000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console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14" name="文本框 33"/>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15" name="" descr=""/>
          <p:cNvPicPr/>
          <p:nvPr/>
        </p:nvPicPr>
        <p:blipFill>
          <a:blip r:embed="rId1"/>
          <a:stretch/>
        </p:blipFill>
        <p:spPr>
          <a:xfrm>
            <a:off x="1855440" y="1179000"/>
            <a:ext cx="9285480" cy="4465800"/>
          </a:xfrm>
          <a:prstGeom prst="rect">
            <a:avLst/>
          </a:prstGeom>
          <a:ln w="0">
            <a:noFill/>
          </a:ln>
        </p:spPr>
      </p:pic>
    </p:spTree>
  </p:cSld>
  <p:transition spd="med">
    <p:pull dir="l"/>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17" name="文本框 1"/>
          <p:cNvSpPr/>
          <p:nvPr/>
        </p:nvSpPr>
        <p:spPr>
          <a:xfrm>
            <a:off x="720000" y="1800000"/>
            <a:ext cx="7697520" cy="1735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linker</a:t>
            </a:r>
            <a:r>
              <a:rPr b="0" lang="zh-CN" sz="1800" spc="-1" strike="noStrike">
                <a:solidFill>
                  <a:srgbClr val="000000"/>
                </a:solidFill>
                <a:latin typeface="微软雅黑"/>
                <a:ea typeface="微软雅黑"/>
              </a:rPr>
              <a:t>模块为内核提供链接脚本的文本，以及依赖于定制链接脚本的功能。</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对外接口主要有：</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boot0 </a:t>
            </a:r>
            <a:r>
              <a:rPr b="0" lang="zh-CN" sz="1800" spc="-1" strike="noStrike">
                <a:solidFill>
                  <a:srgbClr val="000000"/>
                </a:solidFill>
                <a:latin typeface="微软雅黑"/>
                <a:ea typeface="微软雅黑"/>
              </a:rPr>
              <a:t>宏：定义内核启动栈和高级语言入口。</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KernelLayout</a:t>
            </a:r>
            <a:r>
              <a:rPr b="0" lang="zh-CN" sz="1800" spc="-1" strike="noStrike">
                <a:solidFill>
                  <a:srgbClr val="000000"/>
                </a:solidFill>
                <a:latin typeface="微软雅黑"/>
                <a:ea typeface="微软雅黑"/>
              </a:rPr>
              <a:t>：管理内核地址的信息。</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AppMeta</a:t>
            </a:r>
            <a:r>
              <a:rPr b="0" lang="zh-CN" sz="1800" spc="-1" strike="noStrike">
                <a:solidFill>
                  <a:srgbClr val="000000"/>
                </a:solidFill>
                <a:latin typeface="微软雅黑"/>
                <a:ea typeface="微软雅黑"/>
              </a:rPr>
              <a:t>：用来管理应用程序</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KernelRegionIterator</a:t>
            </a:r>
            <a:r>
              <a:rPr b="0" lang="zh-CN" sz="1800" spc="-1" strike="noStrike">
                <a:solidFill>
                  <a:srgbClr val="000000"/>
                </a:solidFill>
                <a:latin typeface="微软雅黑"/>
                <a:ea typeface="微软雅黑"/>
              </a:rPr>
              <a:t>：内核内存分区迭代器</a:t>
            </a:r>
            <a:endParaRPr b="0" lang="en-US" sz="1800" spc="-1" strike="noStrike">
              <a:latin typeface="Arial"/>
            </a:endParaRPr>
          </a:p>
        </p:txBody>
      </p:sp>
      <p:sp>
        <p:nvSpPr>
          <p:cNvPr id="1218" name="文本框 14"/>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19" name="文本框 51"/>
          <p:cNvSpPr/>
          <p:nvPr/>
        </p:nvSpPr>
        <p:spPr>
          <a:xfrm>
            <a:off x="387720" y="370116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20" name="文本框 53"/>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
        <p:nvSpPr>
          <p:cNvPr id="1221" name=""/>
          <p:cNvSpPr/>
          <p:nvPr/>
        </p:nvSpPr>
        <p:spPr>
          <a:xfrm>
            <a:off x="540000" y="4439520"/>
            <a:ext cx="8999640" cy="150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需要手动设置一个</a:t>
            </a:r>
            <a:r>
              <a:rPr b="0" lang="en-US" sz="1800" spc="-1" strike="noStrike">
                <a:solidFill>
                  <a:srgbClr val="000000"/>
                </a:solidFill>
                <a:latin typeface="Arial"/>
                <a:ea typeface="DejaVu Sans"/>
              </a:rPr>
              <a:t>KernelLayout</a:t>
            </a:r>
            <a:r>
              <a:rPr b="0" lang="zh-SG" sz="1800" spc="-1" strike="noStrike">
                <a:solidFill>
                  <a:srgbClr val="000000"/>
                </a:solidFill>
                <a:latin typeface="Arial"/>
                <a:ea typeface="DejaVu Sans"/>
              </a:rPr>
              <a:t>，然后依次测试</a:t>
            </a:r>
            <a:r>
              <a:rPr b="0" lang="en-US" sz="1800" spc="-1" strike="noStrike">
                <a:solidFill>
                  <a:srgbClr val="000000"/>
                </a:solidFill>
                <a:latin typeface="Arial"/>
                <a:ea typeface="DejaVu Sans"/>
              </a:rPr>
              <a:t>KernelLayout</a:t>
            </a:r>
            <a:r>
              <a:rPr b="0" lang="zh-SG" sz="1800" spc="-1" strike="noStrike">
                <a:solidFill>
                  <a:srgbClr val="000000"/>
                </a:solidFill>
                <a:latin typeface="Arial"/>
                <a:ea typeface="DejaVu Sans"/>
              </a:rPr>
              <a:t>结构体的接口函数。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需要通过</a:t>
            </a:r>
            <a:r>
              <a:rPr b="0" lang="en-US" sz="1800" spc="-1" strike="noStrike">
                <a:solidFill>
                  <a:srgbClr val="000000"/>
                </a:solidFill>
                <a:latin typeface="Arial"/>
                <a:ea typeface="DejaVu Sans"/>
              </a:rPr>
              <a:t>derive</a:t>
            </a:r>
            <a:r>
              <a:rPr b="0" lang="zh-SG" sz="1800" spc="-1" strike="noStrike">
                <a:solidFill>
                  <a:srgbClr val="000000"/>
                </a:solidFill>
                <a:latin typeface="Arial"/>
                <a:ea typeface="DejaVu Sans"/>
              </a:rPr>
              <a:t>属性为</a:t>
            </a:r>
            <a:r>
              <a:rPr b="0" lang="en-US" sz="1800" spc="-1" strike="noStrike">
                <a:solidFill>
                  <a:srgbClr val="000000"/>
                </a:solidFill>
                <a:latin typeface="Arial"/>
                <a:ea typeface="DejaVu Sans"/>
              </a:rPr>
              <a:t>KernelRegionTitle</a:t>
            </a:r>
            <a:r>
              <a:rPr b="0" lang="zh-SG" sz="1800" spc="-1" strike="noStrike">
                <a:solidFill>
                  <a:srgbClr val="000000"/>
                </a:solidFill>
                <a:latin typeface="Arial"/>
                <a:ea typeface="DejaVu Sans"/>
              </a:rPr>
              <a:t>自动实现</a:t>
            </a:r>
            <a:r>
              <a:rPr b="0" lang="en-US" sz="1800" spc="-1" strike="noStrike">
                <a:solidFill>
                  <a:srgbClr val="000000"/>
                </a:solidFill>
                <a:latin typeface="Arial"/>
                <a:ea typeface="DejaVu Sans"/>
              </a:rPr>
              <a:t>PartialEq</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特征，之后才能测试</a:t>
            </a:r>
            <a:r>
              <a:rPr b="0" lang="en-US" sz="1800" spc="-1" strike="noStrike">
                <a:solidFill>
                  <a:srgbClr val="000000"/>
                </a:solidFill>
                <a:latin typeface="Arial"/>
                <a:ea typeface="DejaVu Sans"/>
              </a:rPr>
              <a:t>KernelRegionIterator</a:t>
            </a:r>
            <a:r>
              <a:rPr b="0" lang="zh-SG" sz="1800" spc="-1" strike="noStrike">
                <a:solidFill>
                  <a:srgbClr val="000000"/>
                </a:solidFill>
                <a:latin typeface="Arial"/>
                <a:ea typeface="DejaVu Sans"/>
              </a:rPr>
              <a:t>，测例需要将内核内存分区的四种变体全部测试一遍。</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p:transition spd="med">
    <p:pull dir="l"/>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2"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23" name="文本框 24"/>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24" name="" descr=""/>
          <p:cNvPicPr/>
          <p:nvPr/>
        </p:nvPicPr>
        <p:blipFill>
          <a:blip r:embed="rId1"/>
          <a:stretch/>
        </p:blipFill>
        <p:spPr>
          <a:xfrm>
            <a:off x="720000" y="2340000"/>
            <a:ext cx="9266400" cy="2313000"/>
          </a:xfrm>
          <a:prstGeom prst="rect">
            <a:avLst/>
          </a:prstGeom>
          <a:ln w="0">
            <a:noFill/>
          </a:ln>
        </p:spPr>
      </p:pic>
    </p:spTree>
  </p:cSld>
  <p:transition spd="med">
    <p:pull dir="l"/>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5"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kernel-context</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26" name="文本框 34"/>
          <p:cNvSpPr/>
          <p:nvPr/>
        </p:nvSpPr>
        <p:spPr>
          <a:xfrm>
            <a:off x="381240" y="1975320"/>
            <a:ext cx="7718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kernel-context</a:t>
            </a:r>
            <a:r>
              <a:rPr b="0" lang="zh-CN" sz="1800" spc="-1" strike="noStrike">
                <a:solidFill>
                  <a:srgbClr val="000000"/>
                </a:solidFill>
                <a:latin typeface="微软雅黑"/>
                <a:ea typeface="微软雅黑"/>
              </a:rPr>
              <a:t>模块能够控制内核上下文，与特权级机制的实现息息相关。</a:t>
            </a:r>
            <a:endParaRPr b="0" lang="en-US" sz="1800" spc="-1" strike="noStrike">
              <a:latin typeface="Arial"/>
            </a:endParaRPr>
          </a:p>
        </p:txBody>
      </p:sp>
      <p:sp>
        <p:nvSpPr>
          <p:cNvPr id="1227" name="文本框 35"/>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28" name="文本框 36"/>
          <p:cNvSpPr/>
          <p:nvPr/>
        </p:nvSpPr>
        <p:spPr>
          <a:xfrm>
            <a:off x="360000" y="316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29" name=""/>
          <p:cNvSpPr/>
          <p:nvPr/>
        </p:nvSpPr>
        <p:spPr>
          <a:xfrm>
            <a:off x="540000" y="4140000"/>
            <a:ext cx="8998920" cy="108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测试</a:t>
            </a:r>
            <a:r>
              <a:rPr b="0" lang="en-US" sz="1800" spc="-1" strike="noStrike">
                <a:solidFill>
                  <a:srgbClr val="000000"/>
                </a:solidFill>
                <a:latin typeface="Arial"/>
                <a:ea typeface="DejaVu Sans"/>
              </a:rPr>
              <a:t>context</a:t>
            </a:r>
            <a:r>
              <a:rPr b="0" lang="zh-SG" sz="1800" spc="-1" strike="noStrike">
                <a:solidFill>
                  <a:srgbClr val="000000"/>
                </a:solidFill>
                <a:latin typeface="Arial"/>
                <a:ea typeface="DejaVu Sans"/>
              </a:rPr>
              <a:t>需要先测试构造类接口，在测试读取类接口，最后测试修改类接口。</a:t>
            </a:r>
            <a:endParaRPr b="0" lang="en-US" sz="1800" spc="-1" strike="noStrike">
              <a:latin typeface="Arial"/>
            </a:endParaRPr>
          </a:p>
          <a:p>
            <a:pPr>
              <a:lnSpc>
                <a:spcPct val="100000"/>
              </a:lnSpc>
              <a:buNone/>
            </a:pPr>
            <a:endParaRPr b="0" lang="en-US" sz="1800" spc="-1" strike="noStrike">
              <a:latin typeface="Arial"/>
            </a:endParaRPr>
          </a:p>
        </p:txBody>
      </p:sp>
      <p:sp>
        <p:nvSpPr>
          <p:cNvPr id="1230" name="文本框 37"/>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kernel-context</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32" name="文本框 23"/>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33" name="" descr=""/>
          <p:cNvPicPr/>
          <p:nvPr/>
        </p:nvPicPr>
        <p:blipFill>
          <a:blip r:embed="rId1"/>
          <a:stretch/>
        </p:blipFill>
        <p:spPr>
          <a:xfrm>
            <a:off x="1257120" y="1883880"/>
            <a:ext cx="9361800" cy="2075040"/>
          </a:xfrm>
          <a:prstGeom prst="rect">
            <a:avLst/>
          </a:prstGeom>
          <a:ln w="0">
            <a:noFill/>
          </a:ln>
        </p:spPr>
      </p:pic>
    </p:spTree>
  </p:cSld>
  <p:transition spd="med">
    <p:pull dir="l"/>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4"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kernel-alloc</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35" name="文本框 38"/>
          <p:cNvSpPr/>
          <p:nvPr/>
        </p:nvSpPr>
        <p:spPr>
          <a:xfrm>
            <a:off x="655560" y="1800000"/>
            <a:ext cx="538380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kernel-alloc</a:t>
            </a:r>
            <a:r>
              <a:rPr b="0" lang="zh-CN" sz="1800" spc="-1" strike="noStrike">
                <a:solidFill>
                  <a:srgbClr val="000000"/>
                </a:solidFill>
                <a:latin typeface="微软雅黑"/>
                <a:ea typeface="微软雅黑"/>
              </a:rPr>
              <a:t>模块的功能是：为内核提供内存管理。</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对外接口有：</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Init()</a:t>
            </a:r>
            <a:r>
              <a:rPr b="0" lang="zh-CN" sz="1800" spc="-1" strike="noStrike">
                <a:solidFill>
                  <a:srgbClr val="000000"/>
                </a:solidFill>
                <a:latin typeface="微软雅黑"/>
                <a:ea typeface="微软雅黑"/>
              </a:rPr>
              <a:t>：初始化内存分配。</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transform()</a:t>
            </a:r>
            <a:r>
              <a:rPr b="0" lang="zh-CN" sz="1800" spc="-1" strike="noStrike">
                <a:solidFill>
                  <a:srgbClr val="000000"/>
                </a:solidFill>
                <a:latin typeface="微软雅黑"/>
                <a:ea typeface="微软雅黑"/>
              </a:rPr>
              <a:t>：将一个内存块托管到内存分配器。</a:t>
            </a:r>
            <a:endParaRPr b="0" lang="en-US" sz="1800" spc="-1" strike="noStrike">
              <a:latin typeface="Arial"/>
            </a:endParaRPr>
          </a:p>
        </p:txBody>
      </p:sp>
      <p:sp>
        <p:nvSpPr>
          <p:cNvPr id="1236" name="文本框 39"/>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37" name="文本框 40"/>
          <p:cNvSpPr/>
          <p:nvPr/>
        </p:nvSpPr>
        <p:spPr>
          <a:xfrm>
            <a:off x="360000" y="316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38" name=""/>
          <p:cNvSpPr/>
          <p:nvPr/>
        </p:nvSpPr>
        <p:spPr>
          <a:xfrm>
            <a:off x="540000" y="4140000"/>
            <a:ext cx="8998920" cy="108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需要将在单独编译时会报错的</a:t>
            </a:r>
            <a:r>
              <a:rPr b="0" lang="en-US" sz="1800" spc="-1" strike="noStrike">
                <a:solidFill>
                  <a:srgbClr val="000000"/>
                </a:solidFill>
                <a:latin typeface="Arial"/>
                <a:ea typeface="DejaVu Sans"/>
              </a:rPr>
              <a:t>Global</a:t>
            </a:r>
            <a:r>
              <a:rPr b="0" lang="zh-SG" sz="1800" spc="-1" strike="noStrike">
                <a:solidFill>
                  <a:srgbClr val="000000"/>
                </a:solidFill>
                <a:latin typeface="Arial"/>
                <a:ea typeface="DejaVu Sans"/>
              </a:rPr>
              <a:t>结构体及其方法利用</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属性隐藏起来，以便</a:t>
            </a:r>
            <a:r>
              <a:rPr b="0" lang="en-US" sz="1800" spc="-1" strike="noStrike">
                <a:solidFill>
                  <a:srgbClr val="000000"/>
                </a:solidFill>
                <a:latin typeface="Arial"/>
                <a:ea typeface="DejaVu Sans"/>
              </a:rPr>
              <a:t>kernel-alloc</a:t>
            </a:r>
            <a:r>
              <a:rPr b="0" lang="zh-SG" sz="1800" spc="-1" strike="noStrike">
                <a:solidFill>
                  <a:srgbClr val="000000"/>
                </a:solidFill>
                <a:latin typeface="Arial"/>
                <a:ea typeface="DejaVu Sans"/>
              </a:rPr>
              <a:t>模块能够作为单独的模块进行编译、测试。</a:t>
            </a:r>
            <a:endParaRPr b="0" lang="en-US" sz="1800" spc="-1" strike="noStrike">
              <a:latin typeface="Arial"/>
            </a:endParaRPr>
          </a:p>
        </p:txBody>
      </p:sp>
      <p:sp>
        <p:nvSpPr>
          <p:cNvPr id="1239" name="文本框 41"/>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kernel-alloc</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41" name="文本框 25"/>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42" name="" descr=""/>
          <p:cNvPicPr/>
          <p:nvPr/>
        </p:nvPicPr>
        <p:blipFill>
          <a:blip r:embed="rId1"/>
          <a:stretch/>
        </p:blipFill>
        <p:spPr>
          <a:xfrm>
            <a:off x="900000" y="1969560"/>
            <a:ext cx="9342720" cy="1989360"/>
          </a:xfrm>
          <a:prstGeom prst="rect">
            <a:avLst/>
          </a:prstGeom>
          <a:ln w="0">
            <a:noFill/>
          </a:ln>
        </p:spPr>
      </p:pic>
    </p:spTree>
  </p:cSld>
  <p:transition spd="med">
    <p:pull dir="l"/>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kernel-vm</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44" name="文本框 42"/>
          <p:cNvSpPr/>
          <p:nvPr/>
        </p:nvSpPr>
        <p:spPr>
          <a:xfrm>
            <a:off x="540000" y="1800000"/>
            <a:ext cx="61074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kernel-vm</a:t>
            </a:r>
            <a:r>
              <a:rPr b="0" lang="zh-CN" sz="1800" spc="-1" strike="noStrike">
                <a:solidFill>
                  <a:srgbClr val="000000"/>
                </a:solidFill>
                <a:latin typeface="微软雅黑"/>
                <a:ea typeface="微软雅黑"/>
              </a:rPr>
              <a:t>模块的功能是：实现并管理内核的虚拟内存。</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对外接口有</a:t>
            </a:r>
            <a:r>
              <a:rPr b="0" lang="en-US" sz="1800" spc="-1" strike="noStrike">
                <a:solidFill>
                  <a:srgbClr val="000000"/>
                </a:solidFill>
                <a:latin typeface="微软雅黑"/>
                <a:ea typeface="微软雅黑"/>
              </a:rPr>
              <a:t>AddressSpace</a:t>
            </a:r>
            <a:r>
              <a:rPr b="0" lang="zh-CN" sz="1800" spc="-1" strike="noStrike">
                <a:solidFill>
                  <a:srgbClr val="000000"/>
                </a:solidFill>
                <a:latin typeface="微软雅黑"/>
                <a:ea typeface="微软雅黑"/>
              </a:rPr>
              <a:t>结构体和</a:t>
            </a:r>
            <a:r>
              <a:rPr b="0" lang="en-US" sz="1800" spc="-1" strike="noStrike">
                <a:solidFill>
                  <a:srgbClr val="000000"/>
                </a:solidFill>
                <a:latin typeface="微软雅黑"/>
                <a:ea typeface="微软雅黑"/>
              </a:rPr>
              <a:t>PageManager trait</a:t>
            </a:r>
            <a:r>
              <a:rPr b="0" lang="zh-CN" sz="1800" spc="-1" strike="noStrike">
                <a:solidFill>
                  <a:srgbClr val="000000"/>
                </a:solidFill>
                <a:latin typeface="微软雅黑"/>
                <a:ea typeface="微软雅黑"/>
              </a:rPr>
              <a:t>。</a:t>
            </a:r>
            <a:endParaRPr b="0" lang="en-US" sz="1800" spc="-1" strike="noStrike">
              <a:latin typeface="Arial"/>
            </a:endParaRPr>
          </a:p>
        </p:txBody>
      </p:sp>
      <p:sp>
        <p:nvSpPr>
          <p:cNvPr id="1245" name="文本框 43"/>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46" name="文本框 44"/>
          <p:cNvSpPr/>
          <p:nvPr/>
        </p:nvSpPr>
        <p:spPr>
          <a:xfrm>
            <a:off x="360000" y="316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47" name=""/>
          <p:cNvSpPr/>
          <p:nvPr/>
        </p:nvSpPr>
        <p:spPr>
          <a:xfrm>
            <a:off x="540000" y="4140000"/>
            <a:ext cx="8998920" cy="108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该模块的测试在</a:t>
            </a:r>
            <a:r>
              <a:rPr b="0" lang="en-US" sz="1800" spc="-1" strike="noStrike">
                <a:solidFill>
                  <a:srgbClr val="000000"/>
                </a:solidFill>
                <a:latin typeface="Arial"/>
                <a:ea typeface="DejaVu Sans"/>
              </a:rPr>
              <a:t>space</a:t>
            </a:r>
            <a:r>
              <a:rPr b="0" lang="zh-SG" sz="1800" spc="-1" strike="noStrike">
                <a:solidFill>
                  <a:srgbClr val="000000"/>
                </a:solidFill>
                <a:latin typeface="Arial"/>
                <a:ea typeface="DejaVu Sans"/>
              </a:rPr>
              <a:t>子模块里，在测试之前需要定义结构体</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和</a:t>
            </a:r>
            <a:r>
              <a:rPr b="0" lang="en-US" sz="1800" spc="-1" strike="noStrike">
                <a:solidFill>
                  <a:srgbClr val="000000"/>
                </a:solidFill>
                <a:latin typeface="Arial"/>
                <a:ea typeface="DejaVu Sans"/>
              </a:rPr>
              <a:t>SV39Manage</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用</a:t>
            </a:r>
            <a:r>
              <a:rPr b="0" lang="en-US" sz="1800" spc="-1" strike="noStrike">
                <a:solidFill>
                  <a:srgbClr val="000000"/>
                </a:solidFill>
                <a:latin typeface="Arial"/>
                <a:ea typeface="DejaVu Sans"/>
              </a:rPr>
              <a:t>derive</a:t>
            </a:r>
            <a:r>
              <a:rPr b="0" lang="zh-SG" sz="1800" spc="-1" strike="noStrike">
                <a:solidFill>
                  <a:srgbClr val="000000"/>
                </a:solidFill>
                <a:latin typeface="Arial"/>
                <a:ea typeface="DejaVu Sans"/>
              </a:rPr>
              <a:t>属性为</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自动实现</a:t>
            </a:r>
            <a:r>
              <a:rPr b="0" lang="en-US" sz="1800" spc="-1" strike="noStrike">
                <a:solidFill>
                  <a:srgbClr val="000000"/>
                </a:solidFill>
                <a:latin typeface="Arial"/>
                <a:ea typeface="DejaVu Sans"/>
              </a:rPr>
              <a:t>Copy</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等特征并手动为</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实现</a:t>
            </a:r>
            <a:r>
              <a:rPr b="0" lang="en-US" sz="1800" spc="-1" strike="noStrike">
                <a:solidFill>
                  <a:srgbClr val="000000"/>
                </a:solidFill>
                <a:latin typeface="Arial"/>
                <a:ea typeface="DejaVu Sans"/>
              </a:rPr>
              <a:t>MmuMeta</a:t>
            </a:r>
            <a:r>
              <a:rPr b="0" lang="zh-SG" sz="1800" spc="-1" strike="noStrike">
                <a:solidFill>
                  <a:srgbClr val="000000"/>
                </a:solidFill>
                <a:latin typeface="Arial"/>
                <a:ea typeface="DejaVu Sans"/>
              </a:rPr>
              <a:t>特征，自此</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实现了</a:t>
            </a:r>
            <a:r>
              <a:rPr b="0" lang="en-US" sz="1800" spc="-1" strike="noStrike">
                <a:solidFill>
                  <a:srgbClr val="000000"/>
                </a:solidFill>
                <a:latin typeface="Arial"/>
                <a:ea typeface="DejaVu Sans"/>
              </a:rPr>
              <a:t>VmMeta</a:t>
            </a:r>
            <a:r>
              <a:rPr b="0" lang="zh-SG" sz="1800" spc="-1" strike="noStrike">
                <a:solidFill>
                  <a:srgbClr val="000000"/>
                </a:solidFill>
                <a:latin typeface="Arial"/>
                <a:ea typeface="DejaVu Sans"/>
              </a:rPr>
              <a:t>特征。</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之后，为</a:t>
            </a:r>
            <a:r>
              <a:rPr b="0" lang="en-US" sz="1800" spc="-1" strike="noStrike">
                <a:solidFill>
                  <a:srgbClr val="000000"/>
                </a:solidFill>
                <a:latin typeface="Arial"/>
                <a:ea typeface="DejaVu Sans"/>
              </a:rPr>
              <a:t>SV39Manage</a:t>
            </a:r>
            <a:r>
              <a:rPr b="0" lang="zh-SG" sz="1800" spc="-1" strike="noStrike">
                <a:solidFill>
                  <a:srgbClr val="000000"/>
                </a:solidFill>
                <a:latin typeface="Arial"/>
                <a:ea typeface="DejaVu Sans"/>
              </a:rPr>
              <a:t>结构体实现</a:t>
            </a:r>
            <a:r>
              <a:rPr b="0" lang="en-US" sz="1800" spc="-1" strike="noStrike">
                <a:solidFill>
                  <a:srgbClr val="000000"/>
                </a:solidFill>
                <a:latin typeface="Arial"/>
                <a:ea typeface="DejaVu Sans"/>
              </a:rPr>
              <a:t>PageManage&lt;SV39&gt;</a:t>
            </a:r>
            <a:r>
              <a:rPr b="0" lang="zh-SG" sz="1800" spc="-1" strike="noStrike">
                <a:solidFill>
                  <a:srgbClr val="000000"/>
                </a:solidFill>
                <a:latin typeface="Arial"/>
                <a:ea typeface="DejaVu Sans"/>
              </a:rPr>
              <a:t>来代替</a:t>
            </a:r>
            <a:r>
              <a:rPr b="0" lang="en-US" sz="1800" spc="-1" strike="noStrike">
                <a:solidFill>
                  <a:srgbClr val="000000"/>
                </a:solidFill>
                <a:latin typeface="Arial"/>
                <a:ea typeface="DejaVu Sans"/>
              </a:rPr>
              <a:t>ch4</a:t>
            </a:r>
            <a:r>
              <a:rPr b="0" lang="zh-SG" sz="1800" spc="-1" strike="noStrike">
                <a:solidFill>
                  <a:srgbClr val="000000"/>
                </a:solidFill>
                <a:latin typeface="Arial"/>
                <a:ea typeface="DejaVu Sans"/>
              </a:rPr>
              <a:t>中对</a:t>
            </a:r>
            <a:r>
              <a:rPr b="0" lang="en-US" sz="1800" spc="-1" strike="noStrike">
                <a:solidFill>
                  <a:srgbClr val="000000"/>
                </a:solidFill>
                <a:latin typeface="Arial"/>
                <a:ea typeface="DejaVu Sans"/>
              </a:rPr>
              <a:t>PageManage trait</a:t>
            </a:r>
            <a:r>
              <a:rPr b="0" lang="zh-SG" sz="1800" spc="-1" strike="noStrike">
                <a:solidFill>
                  <a:srgbClr val="000000"/>
                </a:solidFill>
                <a:latin typeface="Arial"/>
                <a:ea typeface="DejaVu Sans"/>
              </a:rPr>
              <a:t>的实现。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然后就能依次测试</a:t>
            </a:r>
            <a:r>
              <a:rPr b="0" lang="en-US" sz="1800" spc="-1" strike="noStrike">
                <a:solidFill>
                  <a:srgbClr val="000000"/>
                </a:solidFill>
                <a:latin typeface="微软雅黑"/>
                <a:ea typeface="微软雅黑"/>
              </a:rPr>
              <a:t>AddressSpace</a:t>
            </a:r>
            <a:r>
              <a:rPr b="0" lang="zh-CN" sz="1800" spc="-1" strike="noStrike">
                <a:solidFill>
                  <a:srgbClr val="000000"/>
                </a:solidFill>
                <a:latin typeface="微软雅黑"/>
                <a:ea typeface="微软雅黑"/>
              </a:rPr>
              <a:t>的接口函数。</a:t>
            </a:r>
            <a:endParaRPr b="0" lang="en-US" sz="1800" spc="-1" strike="noStrike">
              <a:latin typeface="Arial"/>
            </a:endParaRPr>
          </a:p>
          <a:p>
            <a:pPr>
              <a:lnSpc>
                <a:spcPct val="100000"/>
              </a:lnSpc>
              <a:buNone/>
            </a:pPr>
            <a:endParaRPr b="0" lang="en-US" sz="1800" spc="-1" strike="noStrike">
              <a:latin typeface="Arial"/>
            </a:endParaRPr>
          </a:p>
        </p:txBody>
      </p:sp>
      <p:sp>
        <p:nvSpPr>
          <p:cNvPr id="1248" name="文本框 46"/>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文本框 3"/>
          <p:cNvSpPr/>
          <p:nvPr/>
        </p:nvSpPr>
        <p:spPr>
          <a:xfrm>
            <a:off x="797040" y="1673280"/>
            <a:ext cx="4722840" cy="287820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最终版查重结果：</a:t>
            </a:r>
            <a:r>
              <a:rPr b="0" lang="en-US" sz="2200" spc="-1" strike="noStrike">
                <a:solidFill>
                  <a:srgbClr val="000000"/>
                </a:solidFill>
                <a:latin typeface="微软雅黑"/>
                <a:ea typeface="微软雅黑"/>
              </a:rPr>
              <a:t>2.1%</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盲审结果：</a:t>
            </a:r>
            <a:endParaRPr b="0" lang="en-US" sz="2200" spc="-1" strike="noStrike">
              <a:latin typeface="Arial"/>
            </a:endParaRPr>
          </a:p>
          <a:p>
            <a:pPr lvl="1" marL="800280" indent="-343080" algn="just">
              <a:lnSpc>
                <a:spcPct val="130000"/>
              </a:lnSpc>
              <a:spcBef>
                <a:spcPts val="601"/>
              </a:spcBef>
              <a:spcAft>
                <a:spcPts val="601"/>
              </a:spcAft>
              <a:buClr>
                <a:srgbClr val="006c39"/>
              </a:buClr>
              <a:buFont typeface="Wingdings" charset="2"/>
              <a:buChar char=""/>
            </a:pPr>
            <a:r>
              <a:rPr b="0" lang="en-US" sz="2200" spc="-1" strike="noStrike">
                <a:solidFill>
                  <a:srgbClr val="000000"/>
                </a:solidFill>
                <a:latin typeface="微软雅黑"/>
                <a:ea typeface="微软雅黑"/>
              </a:rPr>
              <a:t>C</a:t>
            </a:r>
            <a:r>
              <a:rPr b="0" lang="zh-CN" sz="2200" spc="-1" strike="noStrike">
                <a:solidFill>
                  <a:srgbClr val="000000"/>
                </a:solidFill>
                <a:latin typeface="微软雅黑"/>
                <a:ea typeface="微软雅黑"/>
              </a:rPr>
              <a:t>（</a:t>
            </a:r>
            <a:r>
              <a:rPr b="0" lang="en-US" sz="2200" spc="-1" strike="noStrike">
                <a:solidFill>
                  <a:srgbClr val="000000"/>
                </a:solidFill>
                <a:latin typeface="微软雅黑"/>
                <a:ea typeface="微软雅黑"/>
              </a:rPr>
              <a:t>67</a:t>
            </a:r>
            <a:r>
              <a:rPr b="0" lang="zh-CN" sz="2200" spc="-1" strike="noStrike">
                <a:solidFill>
                  <a:srgbClr val="000000"/>
                </a:solidFill>
                <a:latin typeface="微软雅黑"/>
                <a:ea typeface="微软雅黑"/>
              </a:rPr>
              <a:t>）</a:t>
            </a:r>
            <a:endParaRPr b="0" lang="en-US" sz="2200" spc="-1" strike="noStrike">
              <a:latin typeface="Arial"/>
            </a:endParaRPr>
          </a:p>
          <a:p>
            <a:pPr lvl="1" marL="800280" indent="-343080" algn="just">
              <a:lnSpc>
                <a:spcPct val="130000"/>
              </a:lnSpc>
              <a:spcBef>
                <a:spcPts val="601"/>
              </a:spcBef>
              <a:spcAft>
                <a:spcPts val="601"/>
              </a:spcAft>
              <a:buClr>
                <a:srgbClr val="006c39"/>
              </a:buClr>
              <a:buFont typeface="Wingdings" charset="2"/>
              <a:buChar char=""/>
            </a:pPr>
            <a:r>
              <a:rPr b="0" lang="en-US" sz="2200" spc="-1" strike="noStrike">
                <a:solidFill>
                  <a:srgbClr val="000000"/>
                </a:solidFill>
                <a:latin typeface="微软雅黑"/>
                <a:ea typeface="微软雅黑"/>
              </a:rPr>
              <a:t>B</a:t>
            </a:r>
            <a:r>
              <a:rPr b="0" lang="zh-CN" sz="2200" spc="-1" strike="noStrike">
                <a:solidFill>
                  <a:srgbClr val="000000"/>
                </a:solidFill>
                <a:latin typeface="微软雅黑"/>
                <a:ea typeface="微软雅黑"/>
              </a:rPr>
              <a:t>（</a:t>
            </a:r>
            <a:r>
              <a:rPr b="0" lang="en-US" sz="2200" spc="-1" strike="noStrike">
                <a:solidFill>
                  <a:srgbClr val="000000"/>
                </a:solidFill>
                <a:latin typeface="微软雅黑"/>
                <a:ea typeface="微软雅黑"/>
              </a:rPr>
              <a:t>77</a:t>
            </a:r>
            <a:r>
              <a:rPr b="0" lang="zh-CN" sz="2200" spc="-1" strike="noStrike">
                <a:solidFill>
                  <a:srgbClr val="000000"/>
                </a:solidFill>
                <a:latin typeface="微软雅黑"/>
                <a:ea typeface="微软雅黑"/>
              </a:rPr>
              <a:t>）</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不参加评优</a:t>
            </a:r>
            <a:endParaRPr b="0" lang="en-US" sz="2200" spc="-1" strike="noStrike">
              <a:latin typeface="Arial"/>
            </a:endParaRPr>
          </a:p>
        </p:txBody>
      </p:sp>
      <p:sp>
        <p:nvSpPr>
          <p:cNvPr id="1149"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论文检测结果</a:t>
            </a:r>
            <a:endParaRPr b="0" lang="en-US" sz="2800" spc="-1" strike="noStrike">
              <a:latin typeface="Arial"/>
            </a:endParaRPr>
          </a:p>
        </p:txBody>
      </p:sp>
    </p:spTree>
  </p:cSld>
  <p:transition spd="med">
    <p:pull dir="l"/>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Kernel-vm</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50" name="文本框 32"/>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51" name="" descr=""/>
          <p:cNvPicPr/>
          <p:nvPr/>
        </p:nvPicPr>
        <p:blipFill>
          <a:blip r:embed="rId1"/>
          <a:stretch/>
        </p:blipFill>
        <p:spPr>
          <a:xfrm>
            <a:off x="1812600" y="1827000"/>
            <a:ext cx="9371160" cy="2132280"/>
          </a:xfrm>
          <a:prstGeom prst="rect">
            <a:avLst/>
          </a:prstGeom>
          <a:ln w="0">
            <a:noFill/>
          </a:ln>
        </p:spPr>
      </p:pic>
    </p:spTree>
  </p:cSld>
  <p:transition spd="med">
    <p:pull dir="l"/>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syscall</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53" name="文本框 50"/>
          <p:cNvSpPr/>
          <p:nvPr/>
        </p:nvSpPr>
        <p:spPr>
          <a:xfrm>
            <a:off x="393480" y="1873080"/>
            <a:ext cx="89661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微软雅黑"/>
                <a:ea typeface="微软雅黑"/>
              </a:rPr>
              <a:t>这个库封装了提供给操作系统和用户程序的系统调用。</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有了这个系统调用的分发库后，增加系统调用的方式就不再是为某个</a:t>
            </a:r>
            <a:r>
              <a:rPr b="0" lang="en-US" sz="1800" spc="-1" strike="noStrike">
                <a:solidFill>
                  <a:srgbClr val="000000"/>
                </a:solidFill>
                <a:latin typeface="微软雅黑"/>
                <a:ea typeface="微软雅黑"/>
              </a:rPr>
              <a:t>match</a:t>
            </a:r>
            <a:r>
              <a:rPr b="0" lang="zh-CN" sz="1800" spc="-1" strike="noStrike">
                <a:solidFill>
                  <a:srgbClr val="000000"/>
                </a:solidFill>
                <a:latin typeface="微软雅黑"/>
                <a:ea typeface="微软雅黑"/>
              </a:rPr>
              <a:t>增加分支，</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而是实现一个分发库要求的</a:t>
            </a:r>
            <a:r>
              <a:rPr b="0" lang="en-US" sz="1800" spc="-1" strike="noStrike">
                <a:solidFill>
                  <a:srgbClr val="000000"/>
                </a:solidFill>
                <a:latin typeface="微软雅黑"/>
                <a:ea typeface="微软雅黑"/>
              </a:rPr>
              <a:t>trait</a:t>
            </a:r>
            <a:r>
              <a:rPr b="0" lang="zh-CN" sz="1800" spc="-1" strike="noStrike">
                <a:solidFill>
                  <a:srgbClr val="000000"/>
                </a:solidFill>
                <a:latin typeface="微软雅黑"/>
                <a:ea typeface="微软雅黑"/>
              </a:rPr>
              <a:t>并将实例传递给分发库，也就是该模块。</a:t>
            </a:r>
            <a:endParaRPr b="0" lang="en-US" sz="1800" spc="-1" strike="noStrike">
              <a:latin typeface="Arial"/>
            </a:endParaRPr>
          </a:p>
        </p:txBody>
      </p:sp>
      <p:sp>
        <p:nvSpPr>
          <p:cNvPr id="1254" name="文本框 54"/>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55" name="文本框 58"/>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6"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task-manage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57" name="文本框 63"/>
          <p:cNvSpPr/>
          <p:nvPr/>
        </p:nvSpPr>
        <p:spPr>
          <a:xfrm>
            <a:off x="484920" y="1800000"/>
            <a:ext cx="61750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task-manage</a:t>
            </a:r>
            <a:r>
              <a:rPr b="0" lang="zh-CN" sz="1800" spc="-1" strike="noStrike">
                <a:solidFill>
                  <a:srgbClr val="000000"/>
                </a:solidFill>
                <a:latin typeface="微软雅黑"/>
                <a:ea typeface="微软雅黑"/>
              </a:rPr>
              <a:t>模块的功能是：实现了进程抽象和线程抽象。</a:t>
            </a:r>
            <a:endParaRPr b="0" lang="en-US" sz="1800" spc="-1" strike="noStrike">
              <a:latin typeface="Arial"/>
            </a:endParaRPr>
          </a:p>
          <a:p>
            <a:pPr>
              <a:lnSpc>
                <a:spcPct val="100000"/>
              </a:lnSpc>
              <a:buNone/>
            </a:pPr>
            <a:endParaRPr b="0" lang="en-US" sz="1800" spc="-1" strike="noStrike">
              <a:latin typeface="Arial"/>
            </a:endParaRPr>
          </a:p>
        </p:txBody>
      </p:sp>
      <p:sp>
        <p:nvSpPr>
          <p:cNvPr id="1258" name="文本框 64"/>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59" name="文本框 65"/>
          <p:cNvSpPr/>
          <p:nvPr/>
        </p:nvSpPr>
        <p:spPr>
          <a:xfrm>
            <a:off x="360000" y="262080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60" name=""/>
          <p:cNvSpPr/>
          <p:nvPr/>
        </p:nvSpPr>
        <p:spPr>
          <a:xfrm>
            <a:off x="360000" y="3420000"/>
            <a:ext cx="10259280" cy="233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在测试进程和线程之前要使用</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属性分别等于</a:t>
            </a:r>
            <a:r>
              <a:rPr b="0" lang="en-US" sz="1800" spc="-1" strike="noStrike">
                <a:solidFill>
                  <a:srgbClr val="000000"/>
                </a:solidFill>
                <a:latin typeface="Arial"/>
                <a:ea typeface="DejaVu Sans"/>
              </a:rPr>
              <a:t>proc</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thread</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proc_rel</a:t>
            </a:r>
            <a:r>
              <a:rPr b="0" lang="zh-SG" sz="1800" spc="-1" strike="noStrike">
                <a:solidFill>
                  <a:srgbClr val="000000"/>
                </a:solidFill>
                <a:latin typeface="Arial"/>
                <a:ea typeface="DejaVu Sans"/>
              </a:rPr>
              <a:t>和</a:t>
            </a:r>
            <a:r>
              <a:rPr b="0" lang="en-US" sz="1800" spc="-1" strike="noStrike">
                <a:solidFill>
                  <a:srgbClr val="000000"/>
                </a:solidFill>
                <a:latin typeface="Arial"/>
                <a:ea typeface="DejaVu Sans"/>
              </a:rPr>
              <a:t>proc_thread_rel</a:t>
            </a:r>
            <a:r>
              <a:rPr b="0" lang="zh-SG" sz="1800" spc="-1" strike="noStrike">
                <a:solidFill>
                  <a:srgbClr val="000000"/>
                </a:solidFill>
                <a:latin typeface="Arial"/>
                <a:ea typeface="DejaVu Sans"/>
              </a:rPr>
              <a:t>的测例只需要依次测试接口函数就可以了。</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的测例需要首先实现</a:t>
            </a:r>
            <a:r>
              <a:rPr b="0" lang="en-US" sz="1800" spc="-1" strike="noStrike">
                <a:solidFill>
                  <a:srgbClr val="000000"/>
                </a:solidFill>
                <a:latin typeface="Arial"/>
                <a:ea typeface="Noto Sans CJK SC"/>
              </a:rPr>
              <a:t>Process</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ProcManage</a:t>
            </a:r>
            <a:r>
              <a:rPr b="0" lang="zh-SG" sz="1800" spc="-1" strike="noStrike">
                <a:solidFill>
                  <a:srgbClr val="000000"/>
                </a:solidFill>
                <a:latin typeface="Arial"/>
                <a:ea typeface="Noto Sans CJK SC"/>
              </a:rPr>
              <a:t>结构体并且为</a:t>
            </a:r>
            <a:r>
              <a:rPr b="0" lang="en-US" sz="1800" spc="-1" strike="noStrike">
                <a:solidFill>
                  <a:srgbClr val="000000"/>
                </a:solidFill>
                <a:latin typeface="Arial"/>
                <a:ea typeface="DejaVu Sans"/>
              </a:rPr>
              <a:t>ProcManage</a:t>
            </a:r>
            <a:r>
              <a:rPr b="0" lang="zh-SG" sz="1800" spc="-1" strike="noStrike">
                <a:solidFill>
                  <a:srgbClr val="000000"/>
                </a:solidFill>
                <a:latin typeface="Arial"/>
                <a:ea typeface="DejaVu Sans"/>
              </a:rPr>
              <a:t>实现</a:t>
            </a:r>
            <a:r>
              <a:rPr b="0" lang="en-US" sz="1800" spc="-1" strike="noStrike">
                <a:solidFill>
                  <a:srgbClr val="000000"/>
                </a:solidFill>
                <a:latin typeface="Arial"/>
                <a:ea typeface="DejaVu Sans"/>
              </a:rPr>
              <a:t>Manage&lt;Process, ProcId&gt; </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Schedule&lt;ProcId&gt;  trait</a:t>
            </a:r>
            <a:r>
              <a:rPr b="0" lang="zh-SG" sz="1800" spc="-1" strike="noStrike">
                <a:solidFill>
                  <a:srgbClr val="000000"/>
                </a:solidFill>
                <a:latin typeface="Arial"/>
                <a:ea typeface="DejaVu Sans"/>
              </a:rPr>
              <a:t>，之后才能依次测试接口函数。</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thread_manage</a:t>
            </a:r>
            <a:r>
              <a:rPr b="0" lang="zh-SG" sz="1800" spc="-1" strike="noStrike">
                <a:solidFill>
                  <a:srgbClr val="000000"/>
                </a:solidFill>
                <a:latin typeface="Arial"/>
                <a:ea typeface="Noto Sans CJK SC"/>
              </a:rPr>
              <a:t>的测例与</a:t>
            </a: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的测例相差不大，在</a:t>
            </a: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的基础上需要添加</a:t>
            </a:r>
            <a:r>
              <a:rPr b="0" lang="en-US" sz="1800" spc="-1" strike="noStrike">
                <a:solidFill>
                  <a:srgbClr val="000000"/>
                </a:solidFill>
                <a:latin typeface="Arial"/>
                <a:ea typeface="Noto Sans CJK SC"/>
              </a:rPr>
              <a:t>Thread</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ProcThreadManage</a:t>
            </a:r>
            <a:r>
              <a:rPr b="0" lang="zh-SG" sz="1800" spc="-1" strike="noStrike">
                <a:solidFill>
                  <a:srgbClr val="000000"/>
                </a:solidFill>
                <a:latin typeface="Arial"/>
                <a:ea typeface="Noto Sans CJK SC"/>
              </a:rPr>
              <a:t>结构体，并为</a:t>
            </a:r>
            <a:r>
              <a:rPr b="0" lang="en-US" sz="1800" spc="-1" strike="noStrike">
                <a:solidFill>
                  <a:srgbClr val="000000"/>
                </a:solidFill>
                <a:latin typeface="Arial"/>
                <a:ea typeface="Noto Sans CJK SC"/>
              </a:rPr>
              <a:t>ProcThreadManage</a:t>
            </a:r>
            <a:r>
              <a:rPr b="0" lang="zh-SG" sz="1800" spc="-1" strike="noStrike">
                <a:solidFill>
                  <a:srgbClr val="000000"/>
                </a:solidFill>
                <a:latin typeface="Arial"/>
                <a:ea typeface="Noto Sans CJK SC"/>
              </a:rPr>
              <a:t>实现</a:t>
            </a:r>
            <a:r>
              <a:rPr b="0" lang="en-US" sz="1800" spc="-1" strike="noStrike">
                <a:solidFill>
                  <a:srgbClr val="000000"/>
                </a:solidFill>
                <a:latin typeface="Arial"/>
                <a:ea typeface="Noto Sans CJK SC"/>
              </a:rPr>
              <a:t>Manage&lt;Thread, ThreadId&gt; </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Schedule&lt;ThreadId&gt;  trait</a:t>
            </a:r>
            <a:r>
              <a:rPr b="0" lang="zh-SG" sz="1800" spc="-1" strike="noStrike">
                <a:solidFill>
                  <a:srgbClr val="000000"/>
                </a:solidFill>
                <a:latin typeface="Arial"/>
                <a:ea typeface="Noto Sans CJK SC"/>
              </a:rPr>
              <a:t>，</a:t>
            </a:r>
            <a:r>
              <a:rPr b="0" lang="zh-SG" sz="1800" spc="-1" strike="noStrike">
                <a:solidFill>
                  <a:srgbClr val="000000"/>
                </a:solidFill>
                <a:latin typeface="Arial"/>
                <a:ea typeface="DejaVu Sans"/>
              </a:rPr>
              <a:t>之后需要依次测试接口函数。</a:t>
            </a:r>
            <a:endParaRPr b="0" lang="en-US" sz="1800" spc="-1" strike="noStrike">
              <a:latin typeface="Arial"/>
            </a:endParaRPr>
          </a:p>
          <a:p>
            <a:pPr>
              <a:lnSpc>
                <a:spcPct val="100000"/>
              </a:lnSpc>
              <a:buNone/>
            </a:pPr>
            <a:endParaRPr b="0" lang="en-US" sz="1800" spc="-1" strike="noStrike">
              <a:latin typeface="Arial"/>
            </a:endParaRPr>
          </a:p>
        </p:txBody>
      </p:sp>
      <p:sp>
        <p:nvSpPr>
          <p:cNvPr id="1261" name="文本框 66"/>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task-manage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63" name="文本框 57"/>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64" name="" descr=""/>
          <p:cNvPicPr/>
          <p:nvPr/>
        </p:nvPicPr>
        <p:blipFill>
          <a:blip r:embed="rId1"/>
          <a:stretch/>
        </p:blipFill>
        <p:spPr>
          <a:xfrm>
            <a:off x="1798200" y="1626840"/>
            <a:ext cx="9399600" cy="2532240"/>
          </a:xfrm>
          <a:prstGeom prst="rect">
            <a:avLst/>
          </a:prstGeom>
          <a:ln w="0">
            <a:noFill/>
          </a:ln>
        </p:spPr>
      </p:pic>
    </p:spTree>
  </p:cSld>
  <p:transition spd="med">
    <p:pull dir="l"/>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5"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easy-fs</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66" name="文本框 67"/>
          <p:cNvSpPr/>
          <p:nvPr/>
        </p:nvSpPr>
        <p:spPr>
          <a:xfrm>
            <a:off x="360000" y="1800000"/>
            <a:ext cx="753120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easy-fs</a:t>
            </a:r>
            <a:r>
              <a:rPr b="0" lang="zh-CN" sz="1800" spc="-1" strike="noStrike">
                <a:solidFill>
                  <a:srgbClr val="000000"/>
                </a:solidFill>
                <a:latin typeface="微软雅黑"/>
                <a:ea typeface="微软雅黑"/>
              </a:rPr>
              <a:t>模块的功能是：实现了一个与内核隔离的简易文件系统</a:t>
            </a:r>
            <a:r>
              <a:rPr b="0" lang="en-US" sz="1800" spc="-1" strike="noStrike">
                <a:solidFill>
                  <a:srgbClr val="000000"/>
                </a:solidFill>
                <a:latin typeface="微软雅黑"/>
                <a:ea typeface="微软雅黑"/>
              </a:rPr>
              <a:t>easy-fs</a:t>
            </a:r>
            <a:r>
              <a:rPr b="0" lang="zh-CN" sz="1800" spc="-1" strike="noStrike">
                <a:solidFill>
                  <a:srgbClr val="000000"/>
                </a:solidFill>
                <a:latin typeface="微软雅黑"/>
                <a:ea typeface="微软雅黑"/>
              </a:rPr>
              <a:t>。</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文件分为目录文件和普通文件两种，实现了增、删、改、查的功能。</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EasyFileSystem</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Inode</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FileHandle</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OpenFlags</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UserBuffer</a:t>
            </a:r>
            <a:endParaRPr b="0" lang="en-US" sz="1800" spc="-1" strike="noStrike">
              <a:latin typeface="Arial"/>
            </a:endParaRPr>
          </a:p>
        </p:txBody>
      </p:sp>
      <p:sp>
        <p:nvSpPr>
          <p:cNvPr id="1267" name="文本框 68"/>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68" name="文本框 69"/>
          <p:cNvSpPr/>
          <p:nvPr/>
        </p:nvSpPr>
        <p:spPr>
          <a:xfrm>
            <a:off x="360000" y="306000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69" name=""/>
          <p:cNvSpPr/>
          <p:nvPr/>
        </p:nvSpPr>
        <p:spPr>
          <a:xfrm>
            <a:off x="360360" y="3960000"/>
            <a:ext cx="8998920" cy="108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通过从文件中读、写</a:t>
            </a:r>
            <a:r>
              <a:rPr b="0" lang="en-US" sz="1800" spc="-1" strike="noStrike">
                <a:solidFill>
                  <a:srgbClr val="000000"/>
                </a:solidFill>
                <a:latin typeface="Arial"/>
                <a:ea typeface="DejaVu Sans"/>
              </a:rPr>
              <a:t>512</a:t>
            </a:r>
            <a:r>
              <a:rPr b="0" lang="zh-SG" sz="1800" spc="-1" strike="noStrike">
                <a:solidFill>
                  <a:srgbClr val="000000"/>
                </a:solidFill>
                <a:latin typeface="Arial"/>
                <a:ea typeface="DejaVu Sans"/>
              </a:rPr>
              <a:t>字节的操作来代替从磁盘上进行读、写的操作进行测试。</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easy-fs</a:t>
            </a:r>
            <a:r>
              <a:rPr b="0" lang="zh-SG" sz="1800" spc="-1" strike="noStrike">
                <a:solidFill>
                  <a:srgbClr val="000000"/>
                </a:solidFill>
                <a:latin typeface="Arial"/>
                <a:ea typeface="DejaVu Sans"/>
              </a:rPr>
              <a:t>的测例需要先创建</a:t>
            </a:r>
            <a:r>
              <a:rPr b="0" lang="en-US" sz="1800" spc="-1" strike="noStrike">
                <a:solidFill>
                  <a:srgbClr val="000000"/>
                </a:solidFill>
                <a:latin typeface="Arial"/>
                <a:ea typeface="DejaVu Sans"/>
              </a:rPr>
              <a:t>efs</a:t>
            </a:r>
            <a:r>
              <a:rPr b="0" lang="zh-SG" sz="1800" spc="-1" strike="noStrike">
                <a:solidFill>
                  <a:srgbClr val="000000"/>
                </a:solidFill>
                <a:latin typeface="Arial"/>
                <a:ea typeface="DejaVu Sans"/>
              </a:rPr>
              <a:t>、然后创建目录文件，之后就可以在目录上对</a:t>
            </a:r>
            <a:r>
              <a:rPr b="0" lang="en-US" sz="1800" spc="-1" strike="noStrike">
                <a:solidFill>
                  <a:srgbClr val="000000"/>
                </a:solidFill>
                <a:latin typeface="Arial"/>
                <a:ea typeface="DejaVu Sans"/>
              </a:rPr>
              <a:t>vfs</a:t>
            </a:r>
            <a:r>
              <a:rPr b="0" lang="zh-SG" sz="1800" spc="-1" strike="noStrike">
                <a:solidFill>
                  <a:srgbClr val="000000"/>
                </a:solidFill>
                <a:latin typeface="Arial"/>
                <a:ea typeface="DejaVu Sans"/>
              </a:rPr>
              <a:t>的一系列接口函数进行测试，然后测试</a:t>
            </a:r>
            <a:r>
              <a:rPr b="0" lang="en-US" sz="1800" spc="-1" strike="noStrike">
                <a:solidFill>
                  <a:srgbClr val="000000"/>
                </a:solidFill>
                <a:latin typeface="Arial"/>
                <a:ea typeface="DejaVu Sans"/>
              </a:rPr>
              <a:t>filehandle</a:t>
            </a:r>
            <a:r>
              <a:rPr b="0" lang="zh-SG" sz="1800" spc="-1" strike="noStrike">
                <a:solidFill>
                  <a:srgbClr val="000000"/>
                </a:solidFill>
                <a:latin typeface="Arial"/>
                <a:ea typeface="DejaVu Sans"/>
              </a:rPr>
              <a:t>，需要有四种不同参数的测例。</a:t>
            </a:r>
            <a:endParaRPr b="0" lang="en-US" sz="1800" spc="-1" strike="noStrike">
              <a:latin typeface="Arial"/>
            </a:endParaRPr>
          </a:p>
        </p:txBody>
      </p:sp>
      <p:sp>
        <p:nvSpPr>
          <p:cNvPr id="1270" name="文本框 70"/>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easy-fs</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72" name="文本框 59"/>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73" name="" descr=""/>
          <p:cNvPicPr/>
          <p:nvPr/>
        </p:nvPicPr>
        <p:blipFill>
          <a:blip r:embed="rId1"/>
          <a:stretch/>
        </p:blipFill>
        <p:spPr>
          <a:xfrm>
            <a:off x="1821960" y="1912680"/>
            <a:ext cx="9352080" cy="1960560"/>
          </a:xfrm>
          <a:prstGeom prst="rect">
            <a:avLst/>
          </a:prstGeom>
          <a:ln w="0">
            <a:noFill/>
          </a:ln>
        </p:spPr>
      </p:pic>
    </p:spTree>
  </p:cSld>
  <p:transition spd="med">
    <p:pull dir="l"/>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signal-defs</a:t>
            </a:r>
            <a:r>
              <a:rPr b="1" lang="zh-CN" sz="2800" spc="-1" strike="noStrike">
                <a:solidFill>
                  <a:srgbClr val="000000"/>
                </a:solidFill>
                <a:latin typeface="微软雅黑"/>
                <a:ea typeface="微软雅黑"/>
              </a:rPr>
              <a:t>、</a:t>
            </a:r>
            <a:r>
              <a:rPr b="1" lang="en-US" sz="2800" spc="-1" strike="noStrike">
                <a:solidFill>
                  <a:srgbClr val="000000"/>
                </a:solidFill>
                <a:latin typeface="微软雅黑"/>
                <a:ea typeface="微软雅黑"/>
              </a:rPr>
              <a:t>signal</a:t>
            </a:r>
            <a:r>
              <a:rPr b="1" lang="zh-CN" sz="2800" spc="-1" strike="noStrike">
                <a:solidFill>
                  <a:srgbClr val="000000"/>
                </a:solidFill>
                <a:latin typeface="微软雅黑"/>
                <a:ea typeface="微软雅黑"/>
              </a:rPr>
              <a:t>、</a:t>
            </a:r>
            <a:r>
              <a:rPr b="1" lang="en-US" sz="2800" spc="-1" strike="noStrike">
                <a:solidFill>
                  <a:srgbClr val="000000"/>
                </a:solidFill>
                <a:latin typeface="微软雅黑"/>
                <a:ea typeface="微软雅黑"/>
              </a:rPr>
              <a:t>signal-imple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75" name="文本框 71"/>
          <p:cNvSpPr/>
          <p:nvPr/>
        </p:nvSpPr>
        <p:spPr>
          <a:xfrm>
            <a:off x="528120" y="1800000"/>
            <a:ext cx="775188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signal-defs</a:t>
            </a:r>
            <a:r>
              <a:rPr b="0" lang="zh-SG" sz="1800" spc="-1" strike="noStrike">
                <a:solidFill>
                  <a:srgbClr val="000000"/>
                </a:solidFill>
                <a:latin typeface="微软雅黑"/>
                <a:ea typeface="微软雅黑"/>
              </a:rPr>
              <a:t>模块是</a:t>
            </a:r>
            <a:r>
              <a:rPr b="0" lang="en-US" sz="1800" spc="-1" strike="noStrike">
                <a:solidFill>
                  <a:srgbClr val="000000"/>
                </a:solidFill>
                <a:latin typeface="微软雅黑"/>
                <a:ea typeface="微软雅黑"/>
              </a:rPr>
              <a:t>syscall</a:t>
            </a:r>
            <a:r>
              <a:rPr b="0" lang="zh-SG" sz="1800" spc="-1" strike="noStrike">
                <a:solidFill>
                  <a:srgbClr val="000000"/>
                </a:solidFill>
                <a:latin typeface="微软雅黑"/>
                <a:ea typeface="微软雅黑"/>
              </a:rPr>
              <a:t>模块的依赖，所以</a:t>
            </a:r>
            <a:r>
              <a:rPr b="0" lang="en-US" sz="1800" spc="-1" strike="noStrike">
                <a:solidFill>
                  <a:srgbClr val="000000"/>
                </a:solidFill>
                <a:latin typeface="微软雅黑"/>
                <a:ea typeface="微软雅黑"/>
              </a:rPr>
              <a:t>signal</a:t>
            </a:r>
            <a:r>
              <a:rPr b="0" lang="zh-SG" sz="1800" spc="-1" strike="noStrike">
                <a:solidFill>
                  <a:srgbClr val="000000"/>
                </a:solidFill>
                <a:latin typeface="微软雅黑"/>
                <a:ea typeface="微软雅黑"/>
              </a:rPr>
              <a:t>的三个模块会被分开。</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signal-defs</a:t>
            </a:r>
            <a:r>
              <a:rPr b="0" lang="zh-SG" sz="1800" spc="-1" strike="noStrike">
                <a:solidFill>
                  <a:srgbClr val="000000"/>
                </a:solidFill>
                <a:latin typeface="微软雅黑"/>
                <a:ea typeface="微软雅黑"/>
              </a:rPr>
              <a:t>模块主要定义了信号的编号。</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a:t>
            </a:r>
            <a:r>
              <a:rPr b="0" lang="zh-SG" sz="1800" spc="-1" strike="noStrike">
                <a:solidFill>
                  <a:srgbClr val="000000"/>
                </a:solidFill>
                <a:latin typeface="微软雅黑"/>
                <a:ea typeface="微软雅黑"/>
              </a:rPr>
              <a:t>模块定义了信号管理和处理的功能。</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signal-imple</a:t>
            </a:r>
            <a:r>
              <a:rPr b="0" lang="zh-SG" sz="1800" spc="-1" strike="noStrike">
                <a:solidFill>
                  <a:srgbClr val="000000"/>
                </a:solidFill>
                <a:latin typeface="微软雅黑"/>
                <a:ea typeface="微软雅黑"/>
              </a:rPr>
              <a:t>模块是对信号模块的实现。</a:t>
            </a:r>
            <a:endParaRPr b="0" lang="en-US" sz="1800" spc="-1" strike="noStrike">
              <a:latin typeface="Arial"/>
            </a:endParaRPr>
          </a:p>
        </p:txBody>
      </p:sp>
      <p:sp>
        <p:nvSpPr>
          <p:cNvPr id="1276" name="文本框 72"/>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77" name="文本框 73"/>
          <p:cNvSpPr/>
          <p:nvPr/>
        </p:nvSpPr>
        <p:spPr>
          <a:xfrm>
            <a:off x="360000" y="316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78" name=""/>
          <p:cNvSpPr/>
          <p:nvPr/>
        </p:nvSpPr>
        <p:spPr>
          <a:xfrm>
            <a:off x="540000" y="4140000"/>
            <a:ext cx="8998920" cy="42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需要将</a:t>
            </a:r>
            <a:r>
              <a:rPr b="0" lang="en-US" sz="1800" spc="-1" strike="noStrike">
                <a:solidFill>
                  <a:srgbClr val="000000"/>
                </a:solidFill>
                <a:latin typeface="Arial"/>
                <a:ea typeface="DejaVu Sans"/>
              </a:rPr>
              <a:t>kernel-context</a:t>
            </a:r>
            <a:r>
              <a:rPr b="0" lang="zh-SG" sz="1800" spc="-1" strike="noStrike">
                <a:solidFill>
                  <a:srgbClr val="000000"/>
                </a:solidFill>
                <a:latin typeface="Arial"/>
                <a:ea typeface="DejaVu Sans"/>
              </a:rPr>
              <a:t>模块的依赖注释掉，并且在调用</a:t>
            </a:r>
            <a:r>
              <a:rPr b="0" lang="en-US" sz="1800" spc="-1" strike="noStrike">
                <a:solidFill>
                  <a:srgbClr val="000000"/>
                </a:solidFill>
                <a:latin typeface="Arial"/>
                <a:ea typeface="DejaVu Sans"/>
              </a:rPr>
              <a:t>LocalContext</a:t>
            </a:r>
            <a:r>
              <a:rPr b="0" lang="zh-SG" sz="1800" spc="-1" strike="noStrike">
                <a:solidFill>
                  <a:srgbClr val="000000"/>
                </a:solidFill>
                <a:latin typeface="Arial"/>
                <a:ea typeface="DejaVu Sans"/>
              </a:rPr>
              <a:t>的时候通过</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属性自己定义一个</a:t>
            </a:r>
            <a:r>
              <a:rPr b="0" lang="en-US" sz="1800" spc="-1" strike="noStrike">
                <a:solidFill>
                  <a:srgbClr val="000000"/>
                </a:solidFill>
                <a:latin typeface="Arial"/>
                <a:ea typeface="DejaVu Sans"/>
              </a:rPr>
              <a:t>LocalContext</a:t>
            </a:r>
            <a:r>
              <a:rPr b="0" lang="zh-SG" sz="1800" spc="-1" strike="noStrike">
                <a:solidFill>
                  <a:srgbClr val="000000"/>
                </a:solidFill>
                <a:latin typeface="Arial"/>
                <a:ea typeface="DejaVu Sans"/>
              </a:rPr>
              <a:t>结构体来代替原来的结构体。</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signal_imple</a:t>
            </a:r>
            <a:r>
              <a:rPr b="0" lang="zh-SG" sz="1800" spc="-1" strike="noStrike">
                <a:solidFill>
                  <a:srgbClr val="000000"/>
                </a:solidFill>
                <a:latin typeface="Arial"/>
                <a:ea typeface="DejaVu Sans"/>
              </a:rPr>
              <a:t>的测例要将</a:t>
            </a:r>
            <a:r>
              <a:rPr b="0" lang="en-US" sz="1800" spc="-1" strike="noStrike">
                <a:solidFill>
                  <a:srgbClr val="000000"/>
                </a:solidFill>
                <a:latin typeface="Arial"/>
                <a:ea typeface="DejaVu Sans"/>
              </a:rPr>
              <a:t>Signal trait</a:t>
            </a:r>
            <a:r>
              <a:rPr b="0" lang="zh-SG" sz="1800" spc="-1" strike="noStrike">
                <a:solidFill>
                  <a:srgbClr val="000000"/>
                </a:solidFill>
                <a:latin typeface="Arial"/>
                <a:ea typeface="DejaVu Sans"/>
              </a:rPr>
              <a:t>需要的函数测试一遍。</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default</a:t>
            </a:r>
            <a:r>
              <a:rPr b="0" lang="zh-SG" sz="1800" spc="-1" strike="noStrike">
                <a:solidFill>
                  <a:srgbClr val="000000"/>
                </a:solidFill>
                <a:latin typeface="Arial"/>
                <a:ea typeface="DejaVu Sans"/>
              </a:rPr>
              <a:t>的测例需要有忽略信号和结束进程的信号。</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signal_set</a:t>
            </a:r>
            <a:r>
              <a:rPr b="0" lang="zh-SG" sz="1800" spc="-1" strike="noStrike">
                <a:solidFill>
                  <a:srgbClr val="000000"/>
                </a:solidFill>
                <a:latin typeface="Arial"/>
                <a:ea typeface="DejaVu Sans"/>
              </a:rPr>
              <a:t>的测例就是将需要实现的函数依次测试一遍。</a:t>
            </a:r>
            <a:endParaRPr b="0" lang="en-US" sz="1800" spc="-1" strike="noStrike">
              <a:latin typeface="Arial"/>
            </a:endParaRPr>
          </a:p>
        </p:txBody>
      </p:sp>
      <p:sp>
        <p:nvSpPr>
          <p:cNvPr id="1279" name="文本框 74"/>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0"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signal-imple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81" name="文本框 60"/>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82" name="" descr=""/>
          <p:cNvPicPr/>
          <p:nvPr/>
        </p:nvPicPr>
        <p:blipFill>
          <a:blip r:embed="rId1"/>
          <a:stretch/>
        </p:blipFill>
        <p:spPr>
          <a:xfrm>
            <a:off x="1080000" y="1800000"/>
            <a:ext cx="9257040" cy="2275200"/>
          </a:xfrm>
          <a:prstGeom prst="rect">
            <a:avLst/>
          </a:prstGeom>
          <a:ln w="0">
            <a:noFill/>
          </a:ln>
        </p:spPr>
      </p:pic>
    </p:spTree>
  </p:cSld>
  <p:transition spd="med">
    <p:pull dir="l"/>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sync</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84" name="文本框 5"/>
          <p:cNvSpPr/>
          <p:nvPr/>
        </p:nvSpPr>
        <p:spPr>
          <a:xfrm>
            <a:off x="360000" y="1800000"/>
            <a:ext cx="757548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sync</a:t>
            </a:r>
            <a:r>
              <a:rPr b="0" lang="zh-CN" sz="1800" spc="-1" strike="noStrike">
                <a:solidFill>
                  <a:srgbClr val="000000"/>
                </a:solidFill>
                <a:latin typeface="微软雅黑"/>
                <a:ea typeface="微软雅黑"/>
              </a:rPr>
              <a:t>模块为内核实现了同步互斥功能，主要表现为能够为线程添加互斥锁</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285" name="文本框 6"/>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86" name="文本框 11"/>
          <p:cNvSpPr/>
          <p:nvPr/>
        </p:nvSpPr>
        <p:spPr>
          <a:xfrm>
            <a:off x="387360" y="270000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用户态测试</a:t>
            </a:r>
            <a:endParaRPr b="0" lang="en-US" sz="2000" spc="-1" strike="noStrike">
              <a:latin typeface="Arial"/>
            </a:endParaRPr>
          </a:p>
        </p:txBody>
      </p:sp>
      <p:sp>
        <p:nvSpPr>
          <p:cNvPr id="1287" name=""/>
          <p:cNvSpPr/>
          <p:nvPr/>
        </p:nvSpPr>
        <p:spPr>
          <a:xfrm>
            <a:off x="360360" y="3420000"/>
            <a:ext cx="8998920" cy="1412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自己设置一个</a:t>
            </a:r>
            <a:r>
              <a:rPr b="0" lang="en-US" sz="1800" spc="-1" strike="noStrike">
                <a:solidFill>
                  <a:srgbClr val="000000"/>
                </a:solidFill>
                <a:latin typeface="Arial"/>
                <a:ea typeface="DejaVu Sans"/>
              </a:rPr>
              <a:t>true</a:t>
            </a:r>
            <a:r>
              <a:rPr b="0" lang="zh-SG" sz="1800" spc="-1" strike="noStrike">
                <a:solidFill>
                  <a:srgbClr val="000000"/>
                </a:solidFill>
                <a:latin typeface="Arial"/>
                <a:ea typeface="DejaVu Sans"/>
              </a:rPr>
              <a:t>值来代替真实的读取</a:t>
            </a:r>
            <a:r>
              <a:rPr b="0" lang="en-US" sz="1800" spc="-1" strike="noStrike">
                <a:solidFill>
                  <a:srgbClr val="000000"/>
                </a:solidFill>
                <a:latin typeface="Arial"/>
                <a:ea typeface="DejaVu Sans"/>
              </a:rPr>
              <a:t>sstatus</a:t>
            </a:r>
            <a:r>
              <a:rPr b="0" lang="zh-SG" sz="1800" spc="-1" strike="noStrike">
                <a:solidFill>
                  <a:srgbClr val="000000"/>
                </a:solidFill>
                <a:latin typeface="Arial"/>
                <a:ea typeface="DejaVu Sans"/>
              </a:rPr>
              <a:t>中的</a:t>
            </a:r>
            <a:r>
              <a:rPr b="0" lang="en-US" sz="1800" spc="-1" strike="noStrike">
                <a:solidFill>
                  <a:srgbClr val="000000"/>
                </a:solidFill>
                <a:latin typeface="Arial"/>
                <a:ea typeface="DejaVu Sans"/>
              </a:rPr>
              <a:t>sie</a:t>
            </a:r>
            <a:r>
              <a:rPr b="0" lang="zh-SG" sz="1800" spc="-1" strike="noStrike">
                <a:solidFill>
                  <a:srgbClr val="000000"/>
                </a:solidFill>
                <a:latin typeface="Arial"/>
                <a:ea typeface="DejaVu Sans"/>
              </a:rPr>
              <a:t>的值。</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在</a:t>
            </a:r>
            <a:r>
              <a:rPr b="0" lang="en-US" sz="1800" spc="-1" strike="noStrike">
                <a:solidFill>
                  <a:srgbClr val="000000"/>
                </a:solidFill>
                <a:latin typeface="Arial"/>
                <a:ea typeface="DejaVu Sans"/>
              </a:rPr>
              <a:t>up</a:t>
            </a:r>
            <a:r>
              <a:rPr b="0" lang="zh-SG" sz="1800" spc="-1" strike="noStrike">
                <a:solidFill>
                  <a:srgbClr val="000000"/>
                </a:solidFill>
                <a:latin typeface="Arial"/>
                <a:ea typeface="DejaVu Sans"/>
              </a:rPr>
              <a:t>中的测例要判断</a:t>
            </a:r>
            <a:r>
              <a:rPr b="0" lang="en-US" sz="1800" spc="-1" strike="noStrike">
                <a:solidFill>
                  <a:srgbClr val="000000"/>
                </a:solidFill>
                <a:latin typeface="Arial"/>
                <a:ea typeface="DejaVu Sans"/>
              </a:rPr>
              <a:t>enter()</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exit()</a:t>
            </a:r>
            <a:r>
              <a:rPr b="0" lang="zh-SG" sz="1800" spc="-1" strike="noStrike">
                <a:solidFill>
                  <a:srgbClr val="000000"/>
                </a:solidFill>
                <a:latin typeface="Arial"/>
                <a:ea typeface="DejaVu Sans"/>
              </a:rPr>
              <a:t>是否修改</a:t>
            </a:r>
            <a:r>
              <a:rPr b="0" lang="en-US" sz="1800" spc="-1" strike="noStrike">
                <a:solidFill>
                  <a:srgbClr val="000000"/>
                </a:solidFill>
                <a:latin typeface="Arial"/>
                <a:ea typeface="DejaVu Sans"/>
              </a:rPr>
              <a:t>IntrMaskingInfo</a:t>
            </a:r>
            <a:r>
              <a:rPr b="0" lang="zh-SG" sz="1800" spc="-1" strike="noStrike">
                <a:solidFill>
                  <a:srgbClr val="000000"/>
                </a:solidFill>
                <a:latin typeface="Arial"/>
                <a:ea typeface="DejaVu Sans"/>
              </a:rPr>
              <a:t>的成员值。</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semaphore</a:t>
            </a:r>
            <a:r>
              <a:rPr b="0" lang="zh-SG" sz="1800" spc="-1" strike="noStrike">
                <a:solidFill>
                  <a:srgbClr val="000000"/>
                </a:solidFill>
                <a:latin typeface="Arial"/>
                <a:ea typeface="DejaVu Sans"/>
              </a:rPr>
              <a:t>中测例需要包括需要直接获取信号资源、进入等待队列、释放资源。</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mutex</a:t>
            </a:r>
            <a:r>
              <a:rPr b="0" lang="zh-SG" sz="1800" spc="-1" strike="noStrike">
                <a:solidFill>
                  <a:srgbClr val="000000"/>
                </a:solidFill>
                <a:latin typeface="Arial"/>
                <a:ea typeface="Noto Sans CJK SC"/>
              </a:rPr>
              <a:t>中测例需要包括直接获取、直接释放、</a:t>
            </a:r>
            <a:r>
              <a:rPr b="0" lang="zh-SG" sz="1800" spc="-1" strike="noStrike">
                <a:solidFill>
                  <a:srgbClr val="000000"/>
                </a:solidFill>
                <a:latin typeface="Arial"/>
                <a:ea typeface="DejaVu Sans"/>
              </a:rPr>
              <a:t>获取锁等待、释放锁唤醒线程。</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condvar</a:t>
            </a:r>
            <a:r>
              <a:rPr b="0" lang="zh-SG" sz="1800" spc="-1" strike="noStrike">
                <a:solidFill>
                  <a:srgbClr val="000000"/>
                </a:solidFill>
                <a:latin typeface="Arial"/>
                <a:ea typeface="DejaVu Sans"/>
              </a:rPr>
              <a:t>中的测例需要先阻塞再唤醒。</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lib</a:t>
            </a:r>
            <a:r>
              <a:rPr b="0" lang="zh-SG" sz="1800" spc="-1" strike="noStrike">
                <a:solidFill>
                  <a:srgbClr val="000000"/>
                </a:solidFill>
                <a:latin typeface="Arial"/>
                <a:ea typeface="DejaVu Sans"/>
              </a:rPr>
              <a:t>中的测例需要从</a:t>
            </a:r>
            <a:r>
              <a:rPr b="0" lang="en-US" sz="1800" spc="-1" strike="noStrike">
                <a:solidFill>
                  <a:srgbClr val="000000"/>
                </a:solidFill>
                <a:latin typeface="Arial"/>
                <a:ea typeface="DejaVu Sans"/>
              </a:rPr>
              <a:t>mutex</a:t>
            </a:r>
            <a:r>
              <a:rPr b="0" lang="zh-SG" sz="1800" spc="-1" strike="noStrike">
                <a:solidFill>
                  <a:srgbClr val="000000"/>
                </a:solidFill>
                <a:latin typeface="Arial"/>
                <a:ea typeface="DejaVu Sans"/>
              </a:rPr>
              <a:t>的等待队列获取一个线程并阻塞在</a:t>
            </a:r>
            <a:r>
              <a:rPr b="0" lang="en-US" sz="1800" spc="-1" strike="noStrike">
                <a:solidFill>
                  <a:srgbClr val="000000"/>
                </a:solidFill>
                <a:latin typeface="Arial"/>
                <a:ea typeface="DejaVu Sans"/>
              </a:rPr>
              <a:t>condvar</a:t>
            </a:r>
            <a:r>
              <a:rPr b="0" lang="zh-SG" sz="1800" spc="-1" strike="noStrike">
                <a:solidFill>
                  <a:srgbClr val="000000"/>
                </a:solidFill>
                <a:latin typeface="Arial"/>
                <a:ea typeface="DejaVu Sans"/>
              </a:rPr>
              <a:t>的等待队列。</a:t>
            </a:r>
            <a:endParaRPr b="0" lang="en-US" sz="1800" spc="-1" strike="noStrike">
              <a:latin typeface="Arial"/>
            </a:endParaRPr>
          </a:p>
          <a:p>
            <a:pPr>
              <a:lnSpc>
                <a:spcPct val="100000"/>
              </a:lnSpc>
              <a:buNone/>
            </a:pPr>
            <a:endParaRPr b="0" lang="en-US" sz="1800" spc="-1" strike="noStrike">
              <a:latin typeface="Arial"/>
            </a:endParaRPr>
          </a:p>
        </p:txBody>
      </p:sp>
      <p:sp>
        <p:nvSpPr>
          <p:cNvPr id="1288" name="文本框 49"/>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模块分析</a:t>
            </a:r>
            <a:endParaRPr b="0" lang="en-US" sz="2000" spc="-1" strike="noStrike">
              <a:latin typeface="Arial"/>
            </a:endParaRPr>
          </a:p>
        </p:txBody>
      </p:sp>
    </p:spTree>
  </p:cSld>
  <p:transition spd="med">
    <p:pull dir="l"/>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90" name="文本框 61"/>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91" name="" descr=""/>
          <p:cNvPicPr/>
          <p:nvPr/>
        </p:nvPicPr>
        <p:blipFill>
          <a:blip r:embed="rId1"/>
          <a:stretch/>
        </p:blipFill>
        <p:spPr>
          <a:xfrm>
            <a:off x="1285920" y="1620000"/>
            <a:ext cx="9333000" cy="2551320"/>
          </a:xfrm>
          <a:prstGeom prst="rect">
            <a:avLst/>
          </a:prstGeom>
          <a:ln w="0">
            <a:noFill/>
          </a:ln>
        </p:spPr>
      </p:pic>
    </p:spTree>
  </p:cSld>
  <p:transition spd="med">
    <p:pull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0" name="标题 9"/>
          <p:cNvSpPr/>
          <p:nvPr/>
        </p:nvSpPr>
        <p:spPr>
          <a:xfrm>
            <a:off x="1279440" y="2528640"/>
            <a:ext cx="1805040" cy="673560"/>
          </a:xfrm>
          <a:prstGeom prst="rect">
            <a:avLst/>
          </a:prstGeom>
          <a:noFill/>
          <a:ln w="0">
            <a:noFill/>
          </a:ln>
        </p:spPr>
        <p:style>
          <a:lnRef idx="0"/>
          <a:fillRef idx="0"/>
          <a:effectRef idx="0"/>
          <a:fontRef idx="minor"/>
        </p:style>
        <p:txBody>
          <a:bodyPr numCol="1" spcCol="0" lIns="90000" rIns="90000" tIns="45000" bIns="45000" anchor="ctr">
            <a:noAutofit/>
          </a:bodyPr>
          <a:p>
            <a:pPr algn="ctr">
              <a:lnSpc>
                <a:spcPct val="90000"/>
              </a:lnSpc>
              <a:buNone/>
            </a:pPr>
            <a:r>
              <a:rPr b="1" lang="zh-CN" sz="6000" spc="-1" strike="noStrike">
                <a:solidFill>
                  <a:srgbClr val="ffffff"/>
                </a:solidFill>
                <a:latin typeface="微软雅黑"/>
                <a:ea typeface="微软雅黑"/>
              </a:rPr>
              <a:t>目录</a:t>
            </a:r>
            <a:endParaRPr b="0" lang="en-US" sz="6000" spc="-1" strike="noStrike">
              <a:latin typeface="Arial"/>
            </a:endParaRPr>
          </a:p>
        </p:txBody>
      </p:sp>
      <p:sp>
        <p:nvSpPr>
          <p:cNvPr id="1151" name="内容占位符 10"/>
          <p:cNvSpPr/>
          <p:nvPr/>
        </p:nvSpPr>
        <p:spPr>
          <a:xfrm>
            <a:off x="1122480" y="3935880"/>
            <a:ext cx="2119320" cy="398160"/>
          </a:xfrm>
          <a:prstGeom prst="rect">
            <a:avLst/>
          </a:prstGeom>
          <a:noFill/>
          <a:ln w="0">
            <a:noFill/>
          </a:ln>
        </p:spPr>
        <p:style>
          <a:lnRef idx="0"/>
          <a:fillRef idx="0"/>
          <a:effectRef idx="0"/>
          <a:fontRef idx="minor"/>
        </p:style>
        <p:txBody>
          <a:bodyPr numCol="1" spcCol="0" lIns="90000" rIns="90000" tIns="45000" bIns="45000" anchor="t">
            <a:noAutofit/>
          </a:bodyPr>
          <a:p>
            <a:pPr algn="ctr">
              <a:lnSpc>
                <a:spcPct val="90000"/>
              </a:lnSpc>
              <a:spcBef>
                <a:spcPts val="1001"/>
              </a:spcBef>
              <a:buNone/>
              <a:tabLst>
                <a:tab algn="l" pos="0"/>
              </a:tabLst>
            </a:pPr>
            <a:r>
              <a:rPr b="0" lang="en-US" sz="2000" spc="-1" strike="noStrike">
                <a:solidFill>
                  <a:srgbClr val="ffffff"/>
                </a:solidFill>
                <a:latin typeface="微软雅黑"/>
                <a:ea typeface="微软雅黑"/>
              </a:rPr>
              <a:t>CONTENTS</a:t>
            </a:r>
            <a:endParaRPr b="0" lang="en-US" sz="2000" spc="-1" strike="noStrike">
              <a:latin typeface="Arial"/>
            </a:endParaRPr>
          </a:p>
        </p:txBody>
      </p:sp>
      <p:sp>
        <p:nvSpPr>
          <p:cNvPr id="1152" name="直接连接符 23"/>
          <p:cNvSpPr/>
          <p:nvPr/>
        </p:nvSpPr>
        <p:spPr>
          <a:xfrm>
            <a:off x="1778040" y="3606840"/>
            <a:ext cx="808920" cy="360"/>
          </a:xfrm>
          <a:prstGeom prst="line">
            <a:avLst/>
          </a:prstGeom>
          <a:ln w="57150">
            <a:solidFill>
              <a:srgbClr val="ffffff"/>
            </a:solidFill>
          </a:ln>
        </p:spPr>
        <p:style>
          <a:lnRef idx="1">
            <a:schemeClr val="accent1"/>
          </a:lnRef>
          <a:fillRef idx="0">
            <a:schemeClr val="accent1"/>
          </a:fillRef>
          <a:effectRef idx="0">
            <a:schemeClr val="accent1"/>
          </a:effectRef>
          <a:fontRef idx="minor"/>
        </p:style>
      </p:sp>
      <p:grpSp>
        <p:nvGrpSpPr>
          <p:cNvPr id="1153" name="组合 44"/>
          <p:cNvGrpSpPr/>
          <p:nvPr/>
        </p:nvGrpSpPr>
        <p:grpSpPr>
          <a:xfrm>
            <a:off x="5803200" y="785520"/>
            <a:ext cx="4622760" cy="1136880"/>
            <a:chOff x="5803200" y="785520"/>
            <a:chExt cx="4622760" cy="1136880"/>
          </a:xfrm>
        </p:grpSpPr>
        <p:sp>
          <p:nvSpPr>
            <p:cNvPr id="1154" name="文本框 45"/>
            <p:cNvSpPr/>
            <p:nvPr/>
          </p:nvSpPr>
          <p:spPr>
            <a:xfrm>
              <a:off x="5803200" y="785520"/>
              <a:ext cx="72648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1</a:t>
              </a:r>
              <a:endParaRPr b="0" lang="en-US" sz="5400" spc="-1" strike="noStrike">
                <a:latin typeface="Arial"/>
              </a:endParaRPr>
            </a:p>
          </p:txBody>
        </p:sp>
        <p:grpSp>
          <p:nvGrpSpPr>
            <p:cNvPr id="1155" name="组合 46"/>
            <p:cNvGrpSpPr/>
            <p:nvPr/>
          </p:nvGrpSpPr>
          <p:grpSpPr>
            <a:xfrm>
              <a:off x="7047360" y="960120"/>
              <a:ext cx="3378600" cy="962280"/>
              <a:chOff x="7047360" y="960120"/>
              <a:chExt cx="3378600" cy="962280"/>
            </a:xfrm>
          </p:grpSpPr>
          <p:sp>
            <p:nvSpPr>
              <p:cNvPr id="1156" name="文本框 47"/>
              <p:cNvSpPr/>
              <p:nvPr/>
            </p:nvSpPr>
            <p:spPr>
              <a:xfrm>
                <a:off x="7047360" y="960120"/>
                <a:ext cx="337860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研究背景与目的</a:t>
                </a:r>
                <a:endParaRPr b="0" lang="en-US" sz="2800" spc="-1" strike="noStrike">
                  <a:latin typeface="Arial"/>
                </a:endParaRPr>
              </a:p>
            </p:txBody>
          </p:sp>
          <p:sp>
            <p:nvSpPr>
              <p:cNvPr id="1157" name="文本框 48"/>
              <p:cNvSpPr/>
              <p:nvPr/>
            </p:nvSpPr>
            <p:spPr>
              <a:xfrm>
                <a:off x="7047360" y="1387440"/>
                <a:ext cx="3378600" cy="534960"/>
              </a:xfrm>
              <a:prstGeom prst="rect">
                <a:avLst/>
              </a:prstGeom>
              <a:noFill/>
              <a:ln w="0">
                <a:noFill/>
              </a:ln>
            </p:spPr>
            <p:style>
              <a:lnRef idx="0"/>
              <a:fillRef idx="0"/>
              <a:effectRef idx="0"/>
              <a:fontRef idx="minor"/>
            </p:style>
            <p:txBody>
              <a:bodyPr lIns="0" rIns="0" tIns="0" bIns="0" anchor="t">
                <a:spAutoFit/>
              </a:bodyPr>
              <a:p>
                <a:pPr>
                  <a:lnSpc>
                    <a:spcPct val="120000"/>
                  </a:lnSpc>
                  <a:buNone/>
                </a:pPr>
                <a:endParaRPr b="0" lang="en-US" sz="1600" spc="-1" strike="noStrike">
                  <a:latin typeface="Arial"/>
                </a:endParaRPr>
              </a:p>
              <a:p>
                <a:pPr>
                  <a:lnSpc>
                    <a:spcPct val="120000"/>
                  </a:lnSpc>
                  <a:buNone/>
                </a:pPr>
                <a:endParaRPr b="0" lang="en-US" sz="1600" spc="-1" strike="noStrike">
                  <a:latin typeface="Arial"/>
                </a:endParaRPr>
              </a:p>
            </p:txBody>
          </p:sp>
        </p:grpSp>
      </p:grpSp>
      <p:grpSp>
        <p:nvGrpSpPr>
          <p:cNvPr id="1158" name="组合 6"/>
          <p:cNvGrpSpPr/>
          <p:nvPr/>
        </p:nvGrpSpPr>
        <p:grpSpPr>
          <a:xfrm>
            <a:off x="5729040" y="2221560"/>
            <a:ext cx="5970240" cy="1198440"/>
            <a:chOff x="5729040" y="2221560"/>
            <a:chExt cx="5970240" cy="1198440"/>
          </a:xfrm>
        </p:grpSpPr>
        <p:sp>
          <p:nvSpPr>
            <p:cNvPr id="1159" name="文本框 7"/>
            <p:cNvSpPr/>
            <p:nvPr/>
          </p:nvSpPr>
          <p:spPr>
            <a:xfrm>
              <a:off x="5729040" y="2221560"/>
              <a:ext cx="72648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2</a:t>
              </a:r>
              <a:endParaRPr b="0" lang="en-US" sz="5400" spc="-1" strike="noStrike">
                <a:latin typeface="Arial"/>
              </a:endParaRPr>
            </a:p>
          </p:txBody>
        </p:sp>
        <p:grpSp>
          <p:nvGrpSpPr>
            <p:cNvPr id="1160" name="组合 8"/>
            <p:cNvGrpSpPr/>
            <p:nvPr/>
          </p:nvGrpSpPr>
          <p:grpSpPr>
            <a:xfrm>
              <a:off x="6973200" y="2396520"/>
              <a:ext cx="4726080" cy="1023480"/>
              <a:chOff x="6973200" y="2396520"/>
              <a:chExt cx="4726080" cy="1023480"/>
            </a:xfrm>
          </p:grpSpPr>
          <p:sp>
            <p:nvSpPr>
              <p:cNvPr id="1161" name="文本框 9"/>
              <p:cNvSpPr/>
              <p:nvPr/>
            </p:nvSpPr>
            <p:spPr>
              <a:xfrm>
                <a:off x="6973200" y="2396520"/>
                <a:ext cx="4726080" cy="102348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各模块的分析、用户态单元测试、测试结果</a:t>
                </a:r>
                <a:endParaRPr b="0" lang="en-US" sz="2800" spc="-1" strike="noStrike">
                  <a:latin typeface="Arial"/>
                </a:endParaRPr>
              </a:p>
            </p:txBody>
          </p:sp>
          <p:sp>
            <p:nvSpPr>
              <p:cNvPr id="1162" name="文本框 10"/>
              <p:cNvSpPr/>
              <p:nvPr/>
            </p:nvSpPr>
            <p:spPr>
              <a:xfrm>
                <a:off x="6973200" y="2823840"/>
                <a:ext cx="4623840" cy="29160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0" lang="en-US" sz="1600" spc="-1" strike="noStrike">
                    <a:solidFill>
                      <a:srgbClr val="bfbfbf"/>
                    </a:solidFill>
                    <a:latin typeface="微软雅黑"/>
                    <a:ea typeface="微软雅黑"/>
                  </a:rPr>
                  <a:t>Client with reputation value model </a:t>
                </a:r>
                <a:endParaRPr b="0" lang="en-US" sz="1600" spc="-1" strike="noStrike">
                  <a:latin typeface="Arial"/>
                </a:endParaRPr>
              </a:p>
            </p:txBody>
          </p:sp>
        </p:grpSp>
      </p:grpSp>
      <p:grpSp>
        <p:nvGrpSpPr>
          <p:cNvPr id="1163" name="组合 16"/>
          <p:cNvGrpSpPr/>
          <p:nvPr/>
        </p:nvGrpSpPr>
        <p:grpSpPr>
          <a:xfrm>
            <a:off x="5816160" y="5222880"/>
            <a:ext cx="4622760" cy="1077120"/>
            <a:chOff x="5816160" y="5222880"/>
            <a:chExt cx="4622760" cy="1077120"/>
          </a:xfrm>
        </p:grpSpPr>
        <p:sp>
          <p:nvSpPr>
            <p:cNvPr id="1164" name="文本框 17"/>
            <p:cNvSpPr/>
            <p:nvPr/>
          </p:nvSpPr>
          <p:spPr>
            <a:xfrm>
              <a:off x="5816160" y="5222880"/>
              <a:ext cx="72648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4</a:t>
              </a:r>
              <a:endParaRPr b="0" lang="en-US" sz="5400" spc="-1" strike="noStrike">
                <a:latin typeface="Arial"/>
              </a:endParaRPr>
            </a:p>
          </p:txBody>
        </p:sp>
        <p:grpSp>
          <p:nvGrpSpPr>
            <p:cNvPr id="1165" name="组合 18"/>
            <p:cNvGrpSpPr/>
            <p:nvPr/>
          </p:nvGrpSpPr>
          <p:grpSpPr>
            <a:xfrm>
              <a:off x="7060320" y="5397480"/>
              <a:ext cx="3378600" cy="511560"/>
              <a:chOff x="7060320" y="5397480"/>
              <a:chExt cx="3378600" cy="511560"/>
            </a:xfrm>
          </p:grpSpPr>
          <p:sp>
            <p:nvSpPr>
              <p:cNvPr id="1166" name="文本框 19"/>
              <p:cNvSpPr/>
              <p:nvPr/>
            </p:nvSpPr>
            <p:spPr>
              <a:xfrm>
                <a:off x="7060320" y="5397480"/>
                <a:ext cx="337860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总结与展望</a:t>
                </a:r>
                <a:endParaRPr b="0" lang="en-US" sz="2800" spc="-1" strike="noStrike">
                  <a:latin typeface="Arial"/>
                </a:endParaRPr>
              </a:p>
            </p:txBody>
          </p:sp>
        </p:grpSp>
      </p:grpSp>
      <p:grpSp>
        <p:nvGrpSpPr>
          <p:cNvPr id="1167" name="组合 1"/>
          <p:cNvGrpSpPr/>
          <p:nvPr/>
        </p:nvGrpSpPr>
        <p:grpSpPr>
          <a:xfrm>
            <a:off x="5816520" y="3902400"/>
            <a:ext cx="4622760" cy="1136880"/>
            <a:chOff x="5816520" y="3902400"/>
            <a:chExt cx="4622760" cy="1136880"/>
          </a:xfrm>
        </p:grpSpPr>
        <p:sp>
          <p:nvSpPr>
            <p:cNvPr id="1168" name="文本框 56"/>
            <p:cNvSpPr/>
            <p:nvPr/>
          </p:nvSpPr>
          <p:spPr>
            <a:xfrm>
              <a:off x="5816520" y="3902400"/>
              <a:ext cx="72648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3</a:t>
              </a:r>
              <a:endParaRPr b="0" lang="en-US" sz="5400" spc="-1" strike="noStrike">
                <a:latin typeface="Arial"/>
              </a:endParaRPr>
            </a:p>
          </p:txBody>
        </p:sp>
        <p:grpSp>
          <p:nvGrpSpPr>
            <p:cNvPr id="1169" name="组合 2"/>
            <p:cNvGrpSpPr/>
            <p:nvPr/>
          </p:nvGrpSpPr>
          <p:grpSpPr>
            <a:xfrm>
              <a:off x="7060680" y="4077000"/>
              <a:ext cx="3378600" cy="962280"/>
              <a:chOff x="7060680" y="4077000"/>
              <a:chExt cx="3378600" cy="962280"/>
            </a:xfrm>
          </p:grpSpPr>
          <p:sp>
            <p:nvSpPr>
              <p:cNvPr id="1170" name="文本框 62"/>
              <p:cNvSpPr/>
              <p:nvPr/>
            </p:nvSpPr>
            <p:spPr>
              <a:xfrm>
                <a:off x="7060680" y="4077000"/>
                <a:ext cx="337860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进一步拆分模块</a:t>
                </a:r>
                <a:endParaRPr b="0" lang="en-US" sz="2800" spc="-1" strike="noStrike">
                  <a:latin typeface="Arial"/>
                </a:endParaRPr>
              </a:p>
            </p:txBody>
          </p:sp>
          <p:sp>
            <p:nvSpPr>
              <p:cNvPr id="1171" name="文本框 75"/>
              <p:cNvSpPr/>
              <p:nvPr/>
            </p:nvSpPr>
            <p:spPr>
              <a:xfrm>
                <a:off x="7060680" y="4504320"/>
                <a:ext cx="3378600" cy="534960"/>
              </a:xfrm>
              <a:prstGeom prst="rect">
                <a:avLst/>
              </a:prstGeom>
              <a:noFill/>
              <a:ln w="0">
                <a:noFill/>
              </a:ln>
            </p:spPr>
            <p:style>
              <a:lnRef idx="0"/>
              <a:fillRef idx="0"/>
              <a:effectRef idx="0"/>
              <a:fontRef idx="minor"/>
            </p:style>
            <p:txBody>
              <a:bodyPr lIns="0" rIns="0" tIns="0" bIns="0" anchor="t">
                <a:spAutoFit/>
              </a:bodyPr>
              <a:p>
                <a:pPr>
                  <a:lnSpc>
                    <a:spcPct val="120000"/>
                  </a:lnSpc>
                  <a:buNone/>
                </a:pPr>
                <a:endParaRPr b="0" lang="en-US" sz="1600" spc="-1" strike="noStrike">
                  <a:latin typeface="Arial"/>
                </a:endParaRPr>
              </a:p>
              <a:p>
                <a:pPr>
                  <a:lnSpc>
                    <a:spcPct val="120000"/>
                  </a:lnSpc>
                  <a:buNone/>
                </a:pPr>
                <a:endParaRPr b="0" lang="en-US" sz="1600" spc="-1" strike="noStrike">
                  <a:latin typeface="Arial"/>
                </a:endParaRPr>
              </a:p>
            </p:txBody>
          </p:sp>
        </p:grpSp>
      </p:grpSp>
    </p:spTree>
  </p:cSld>
  <p:transition spd="med">
    <p:pull dir="l"/>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92" name="组合 3"/>
          <p:cNvGrpSpPr/>
          <p:nvPr/>
        </p:nvGrpSpPr>
        <p:grpSpPr>
          <a:xfrm>
            <a:off x="6300000" y="1166040"/>
            <a:ext cx="4737600" cy="3173760"/>
            <a:chOff x="6300000" y="1166040"/>
            <a:chExt cx="4737600" cy="3173760"/>
          </a:xfrm>
        </p:grpSpPr>
        <p:sp>
          <p:nvSpPr>
            <p:cNvPr id="1293" name="文本占位符 3"/>
            <p:cNvSpPr/>
            <p:nvPr/>
          </p:nvSpPr>
          <p:spPr>
            <a:xfrm>
              <a:off x="6300000" y="3795120"/>
              <a:ext cx="4737600" cy="544680"/>
            </a:xfrm>
            <a:prstGeom prst="rect">
              <a:avLst/>
            </a:prstGeom>
            <a:noFill/>
            <a:ln w="0">
              <a:noFill/>
            </a:ln>
          </p:spPr>
          <p:style>
            <a:lnRef idx="0"/>
            <a:fillRef idx="0"/>
            <a:effectRef idx="0"/>
            <a:fontRef idx="minor"/>
          </p:style>
        </p:sp>
        <p:sp>
          <p:nvSpPr>
            <p:cNvPr id="1294" name="文本占位符 4"/>
            <p:cNvSpPr/>
            <p:nvPr/>
          </p:nvSpPr>
          <p:spPr>
            <a:xfrm>
              <a:off x="6574320" y="2842920"/>
              <a:ext cx="4189320" cy="79380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组合起来</a:t>
              </a:r>
              <a:endParaRPr b="0" lang="en-US" sz="4000" spc="-1" strike="noStrike">
                <a:latin typeface="Arial"/>
              </a:endParaRPr>
            </a:p>
          </p:txBody>
        </p:sp>
        <p:sp>
          <p:nvSpPr>
            <p:cNvPr id="1295" name="books-group_ 2"/>
            <p:cNvSpPr/>
            <p:nvPr/>
          </p:nvSpPr>
          <p:spPr>
            <a:xfrm>
              <a:off x="7959960" y="1166040"/>
              <a:ext cx="1417680" cy="1415160"/>
            </a:xfrm>
            <a:custGeom>
              <a:avLst/>
              <a:gdLst/>
              <a:ah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w="0">
              <a:noFill/>
            </a:ln>
          </p:spPr>
          <p:style>
            <a:lnRef idx="0"/>
            <a:fillRef idx="0"/>
            <a:effectRef idx="0"/>
            <a:fontRef idx="minor"/>
          </p:style>
        </p:sp>
      </p:grpSp>
    </p:spTree>
  </p:cSld>
  <p:transition spd="med">
    <p:pull dir="l"/>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SG" sz="2800" spc="-1" strike="noStrike">
                <a:solidFill>
                  <a:srgbClr val="000000"/>
                </a:solidFill>
                <a:latin typeface="微软雅黑"/>
                <a:ea typeface="微软雅黑"/>
              </a:rPr>
              <a:t>组合起来</a:t>
            </a:r>
            <a:endParaRPr b="0" lang="en-US" sz="2800" spc="-1" strike="noStrike">
              <a:latin typeface="Arial"/>
            </a:endParaRPr>
          </a:p>
        </p:txBody>
      </p:sp>
      <p:sp>
        <p:nvSpPr>
          <p:cNvPr id="1297" name="文本框 77"/>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98" name="文本框 78"/>
          <p:cNvSpPr/>
          <p:nvPr/>
        </p:nvSpPr>
        <p:spPr>
          <a:xfrm>
            <a:off x="360000" y="100044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工作内容</a:t>
            </a:r>
            <a:endParaRPr b="0" lang="en-US" sz="2000" spc="-1" strike="noStrike">
              <a:latin typeface="Arial"/>
            </a:endParaRPr>
          </a:p>
        </p:txBody>
      </p:sp>
      <p:sp>
        <p:nvSpPr>
          <p:cNvPr id="1299" name=""/>
          <p:cNvSpPr/>
          <p:nvPr/>
        </p:nvSpPr>
        <p:spPr>
          <a:xfrm>
            <a:off x="540000" y="1980000"/>
            <a:ext cx="8099640" cy="1082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latin typeface="Arial"/>
              </a:rPr>
              <a:t>原本各个模块是放在一个</a:t>
            </a:r>
            <a:r>
              <a:rPr b="0" lang="en-US" sz="1800" spc="-1" strike="noStrike">
                <a:latin typeface="Arial"/>
              </a:rPr>
              <a:t>github</a:t>
            </a:r>
            <a:r>
              <a:rPr b="0" lang="zh-SG" sz="1800" spc="-1" strike="noStrike">
                <a:latin typeface="Arial"/>
              </a:rPr>
              <a:t>仓库中，进一步拆分之后，每个模块都有一个</a:t>
            </a:r>
            <a:r>
              <a:rPr b="0" lang="en-US" sz="1800" spc="-1" strike="noStrike">
                <a:latin typeface="Arial"/>
              </a:rPr>
              <a:t>github</a:t>
            </a:r>
            <a:r>
              <a:rPr b="0" lang="zh-SG" sz="1800" spc="-1" strike="noStrike">
                <a:latin typeface="Arial"/>
              </a:rPr>
              <a:t>仓库，并且任然能够组合起来通过</a:t>
            </a:r>
            <a:r>
              <a:rPr b="0" lang="en-US" sz="1800" spc="-1" strike="noStrike">
                <a:latin typeface="Arial"/>
              </a:rPr>
              <a:t>Qemu</a:t>
            </a:r>
            <a:r>
              <a:rPr b="0" lang="zh-SG" sz="1800" spc="-1" strike="noStrike">
                <a:latin typeface="Arial"/>
              </a:rPr>
              <a:t>模拟器上的集成测试。</a:t>
            </a:r>
            <a:endParaRPr b="0" lang="en-US" sz="1800" spc="-1" strike="noStrike">
              <a:latin typeface="Arial"/>
            </a:endParaRPr>
          </a:p>
        </p:txBody>
      </p:sp>
      <p:sp>
        <p:nvSpPr>
          <p:cNvPr id="1300" name="文本框 79"/>
          <p:cNvSpPr/>
          <p:nvPr/>
        </p:nvSpPr>
        <p:spPr>
          <a:xfrm>
            <a:off x="360000" y="316116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工作意义</a:t>
            </a:r>
            <a:endParaRPr b="0" lang="en-US" sz="2000" spc="-1" strike="noStrike">
              <a:latin typeface="Arial"/>
            </a:endParaRPr>
          </a:p>
        </p:txBody>
      </p:sp>
      <p:sp>
        <p:nvSpPr>
          <p:cNvPr id="1301" name=""/>
          <p:cNvSpPr/>
          <p:nvPr/>
        </p:nvSpPr>
        <p:spPr>
          <a:xfrm>
            <a:off x="540000" y="4137120"/>
            <a:ext cx="8099640" cy="1082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latin typeface="Arial"/>
              </a:rPr>
              <a:t>在原来的模块化中，一个人进行实验是非常方便的，但是如果是多人协同完成就比较不好操作了，而进一步拆分之后，在多人协作时就可以在组合的时候直接调用各人写的模块，而不需要像之前一样需要有人手动整合。</a:t>
            </a:r>
            <a:endParaRPr b="0" lang="en-US" sz="1800" spc="-1" strike="noStrike">
              <a:latin typeface="Arial"/>
            </a:endParaRPr>
          </a:p>
        </p:txBody>
      </p:sp>
    </p:spTree>
  </p:cSld>
  <p:transition spd="med">
    <p:pull dir="l"/>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SG" sz="2800" spc="-1" strike="noStrike">
                <a:solidFill>
                  <a:srgbClr val="000000"/>
                </a:solidFill>
                <a:latin typeface="微软雅黑"/>
                <a:ea typeface="微软雅黑"/>
              </a:rPr>
              <a:t>进一步拆分模块</a:t>
            </a:r>
            <a:endParaRPr b="0" lang="en-US" sz="2800" spc="-1" strike="noStrike">
              <a:latin typeface="Arial"/>
            </a:endParaRPr>
          </a:p>
        </p:txBody>
      </p:sp>
      <p:sp>
        <p:nvSpPr>
          <p:cNvPr id="1303" name="文本框 76"/>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304" name="" descr=""/>
          <p:cNvPicPr/>
          <p:nvPr/>
        </p:nvPicPr>
        <p:blipFill>
          <a:blip r:embed="rId1"/>
          <a:stretch/>
        </p:blipFill>
        <p:spPr>
          <a:xfrm>
            <a:off x="1521720" y="1080360"/>
            <a:ext cx="9133920" cy="4952160"/>
          </a:xfrm>
          <a:prstGeom prst="rect">
            <a:avLst/>
          </a:prstGeom>
          <a:ln w="0">
            <a:noFill/>
          </a:ln>
        </p:spPr>
      </p:pic>
    </p:spTree>
  </p:cSld>
  <p:transition spd="med">
    <p:pull dir="l"/>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05" name="组合 32"/>
          <p:cNvGrpSpPr/>
          <p:nvPr/>
        </p:nvGrpSpPr>
        <p:grpSpPr>
          <a:xfrm>
            <a:off x="6547320" y="1382040"/>
            <a:ext cx="4189320" cy="3025440"/>
            <a:chOff x="6547320" y="1382040"/>
            <a:chExt cx="4189320" cy="3025440"/>
          </a:xfrm>
        </p:grpSpPr>
        <p:sp>
          <p:nvSpPr>
            <p:cNvPr id="1306" name="文本占位符 11"/>
            <p:cNvSpPr/>
            <p:nvPr/>
          </p:nvSpPr>
          <p:spPr>
            <a:xfrm>
              <a:off x="6547320" y="3862800"/>
              <a:ext cx="4189320" cy="544680"/>
            </a:xfrm>
            <a:prstGeom prst="rect">
              <a:avLst/>
            </a:prstGeom>
            <a:noFill/>
            <a:ln w="0">
              <a:noFill/>
            </a:ln>
          </p:spPr>
          <p:style>
            <a:lnRef idx="0"/>
            <a:fillRef idx="0"/>
            <a:effectRef idx="0"/>
            <a:fontRef idx="minor"/>
          </p:style>
          <p:txBody>
            <a:bodyPr lIns="0" rIns="0" tIns="0" bIns="0" anchor="ctr">
              <a:noAutofit/>
            </a:bodyPr>
            <a:p>
              <a:pPr algn="ctr">
                <a:lnSpc>
                  <a:spcPct val="125000"/>
                </a:lnSpc>
                <a:buNone/>
                <a:tabLst>
                  <a:tab algn="l" pos="0"/>
                </a:tabLst>
              </a:pPr>
              <a:r>
                <a:rPr b="0" lang="en-US" sz="2800" spc="-1" strike="noStrike">
                  <a:solidFill>
                    <a:srgbClr val="a2a2a2"/>
                  </a:solidFill>
                  <a:latin typeface="Century Gothic"/>
                  <a:ea typeface="微软雅黑 Light"/>
                </a:rPr>
                <a:t>Summary &amp; Outlook</a:t>
              </a:r>
              <a:endParaRPr b="0" lang="en-US" sz="2800" spc="-1" strike="noStrike">
                <a:latin typeface="Arial"/>
              </a:endParaRPr>
            </a:p>
          </p:txBody>
        </p:sp>
        <p:sp>
          <p:nvSpPr>
            <p:cNvPr id="1307" name="文本占位符 12"/>
            <p:cNvSpPr/>
            <p:nvPr/>
          </p:nvSpPr>
          <p:spPr>
            <a:xfrm>
              <a:off x="6547320" y="2859840"/>
              <a:ext cx="4189320" cy="79380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总结与展望</a:t>
              </a:r>
              <a:endParaRPr b="0" lang="en-US" sz="4000" spc="-1" strike="noStrike">
                <a:latin typeface="Arial"/>
              </a:endParaRPr>
            </a:p>
          </p:txBody>
        </p:sp>
        <p:sp>
          <p:nvSpPr>
            <p:cNvPr id="1308" name="books-group_25777"/>
            <p:cNvSpPr/>
            <p:nvPr/>
          </p:nvSpPr>
          <p:spPr>
            <a:xfrm>
              <a:off x="7932960" y="1382040"/>
              <a:ext cx="1417680" cy="1017360"/>
            </a:xfrm>
            <a:custGeom>
              <a:avLst/>
              <a:gdLst/>
              <a:ahLst/>
              <a:rect l="l" t="t" r="r" b="b"/>
              <a:pathLst>
                <a:path w="3958" h="2845">
                  <a:moveTo>
                    <a:pt x="520" y="1816"/>
                  </a:moveTo>
                  <a:cubicBezTo>
                    <a:pt x="541" y="1837"/>
                    <a:pt x="573" y="1844"/>
                    <a:pt x="600" y="1832"/>
                  </a:cubicBezTo>
                  <a:lnTo>
                    <a:pt x="1800" y="1326"/>
                  </a:lnTo>
                  <a:lnTo>
                    <a:pt x="894" y="1890"/>
                  </a:lnTo>
                  <a:cubicBezTo>
                    <a:pt x="873" y="1903"/>
                    <a:pt x="860" y="1926"/>
                    <a:pt x="860" y="1952"/>
                  </a:cubicBezTo>
                  <a:lnTo>
                    <a:pt x="860" y="2463"/>
                  </a:lnTo>
                  <a:cubicBezTo>
                    <a:pt x="860" y="2564"/>
                    <a:pt x="874" y="2651"/>
                    <a:pt x="901" y="2713"/>
                  </a:cubicBezTo>
                  <a:cubicBezTo>
                    <a:pt x="948" y="2821"/>
                    <a:pt x="1020" y="2837"/>
                    <a:pt x="1060" y="2837"/>
                  </a:cubicBezTo>
                  <a:cubicBezTo>
                    <a:pt x="1107" y="2837"/>
                    <a:pt x="1153" y="2815"/>
                    <a:pt x="1198" y="2771"/>
                  </a:cubicBezTo>
                  <a:lnTo>
                    <a:pt x="1371" y="2603"/>
                  </a:lnTo>
                  <a:lnTo>
                    <a:pt x="1624" y="2779"/>
                  </a:lnTo>
                  <a:cubicBezTo>
                    <a:pt x="1687" y="2822"/>
                    <a:pt x="1763" y="2845"/>
                    <a:pt x="1844" y="2845"/>
                  </a:cubicBezTo>
                  <a:cubicBezTo>
                    <a:pt x="2011" y="2845"/>
                    <a:pt x="2184" y="2748"/>
                    <a:pt x="2296" y="2591"/>
                  </a:cubicBezTo>
                  <a:lnTo>
                    <a:pt x="3851" y="396"/>
                  </a:lnTo>
                  <a:cubicBezTo>
                    <a:pt x="3958" y="245"/>
                    <a:pt x="3948" y="149"/>
                    <a:pt x="3920" y="95"/>
                  </a:cubicBezTo>
                  <a:cubicBezTo>
                    <a:pt x="3901" y="60"/>
                    <a:pt x="3852" y="0"/>
                    <a:pt x="3730" y="0"/>
                  </a:cubicBezTo>
                  <a:cubicBezTo>
                    <a:pt x="3689" y="0"/>
                    <a:pt x="3643" y="7"/>
                    <a:pt x="3592" y="20"/>
                  </a:cubicBezTo>
                  <a:lnTo>
                    <a:pt x="307" y="859"/>
                  </a:lnTo>
                  <a:cubicBezTo>
                    <a:pt x="161" y="896"/>
                    <a:pt x="63" y="978"/>
                    <a:pt x="31" y="1089"/>
                  </a:cubicBezTo>
                  <a:cubicBezTo>
                    <a:pt x="0" y="1200"/>
                    <a:pt x="41" y="1320"/>
                    <a:pt x="146" y="1429"/>
                  </a:cubicBezTo>
                  <a:lnTo>
                    <a:pt x="520" y="1816"/>
                  </a:lnTo>
                  <a:close/>
                  <a:moveTo>
                    <a:pt x="171" y="1128"/>
                  </a:moveTo>
                  <a:cubicBezTo>
                    <a:pt x="188" y="1069"/>
                    <a:pt x="249" y="1024"/>
                    <a:pt x="343" y="1000"/>
                  </a:cubicBezTo>
                  <a:lnTo>
                    <a:pt x="3628" y="160"/>
                  </a:lnTo>
                  <a:cubicBezTo>
                    <a:pt x="3716" y="138"/>
                    <a:pt x="3783" y="147"/>
                    <a:pt x="3791" y="162"/>
                  </a:cubicBezTo>
                  <a:cubicBezTo>
                    <a:pt x="3798" y="175"/>
                    <a:pt x="3795" y="224"/>
                    <a:pt x="3733" y="312"/>
                  </a:cubicBezTo>
                  <a:lnTo>
                    <a:pt x="2177" y="2507"/>
                  </a:lnTo>
                  <a:cubicBezTo>
                    <a:pt x="2093" y="2626"/>
                    <a:pt x="1965" y="2700"/>
                    <a:pt x="1844" y="2700"/>
                  </a:cubicBezTo>
                  <a:cubicBezTo>
                    <a:pt x="1792" y="2700"/>
                    <a:pt x="1746" y="2687"/>
                    <a:pt x="1707" y="2659"/>
                  </a:cubicBezTo>
                  <a:lnTo>
                    <a:pt x="1404" y="2450"/>
                  </a:lnTo>
                  <a:cubicBezTo>
                    <a:pt x="1392" y="2441"/>
                    <a:pt x="1377" y="2437"/>
                    <a:pt x="1363" y="2437"/>
                  </a:cubicBezTo>
                  <a:cubicBezTo>
                    <a:pt x="1345" y="2437"/>
                    <a:pt x="1326" y="2444"/>
                    <a:pt x="1312" y="2458"/>
                  </a:cubicBezTo>
                  <a:lnTo>
                    <a:pt x="1097" y="2667"/>
                  </a:lnTo>
                  <a:cubicBezTo>
                    <a:pt x="1072" y="2691"/>
                    <a:pt x="1060" y="2691"/>
                    <a:pt x="1060" y="2692"/>
                  </a:cubicBezTo>
                  <a:cubicBezTo>
                    <a:pt x="1046" y="2687"/>
                    <a:pt x="1005" y="2623"/>
                    <a:pt x="1005" y="2463"/>
                  </a:cubicBezTo>
                  <a:lnTo>
                    <a:pt x="1005" y="1992"/>
                  </a:lnTo>
                  <a:lnTo>
                    <a:pt x="2656" y="963"/>
                  </a:lnTo>
                  <a:cubicBezTo>
                    <a:pt x="2688" y="943"/>
                    <a:pt x="2700" y="902"/>
                    <a:pt x="2682" y="868"/>
                  </a:cubicBezTo>
                  <a:cubicBezTo>
                    <a:pt x="2665" y="834"/>
                    <a:pt x="2624" y="820"/>
                    <a:pt x="2590" y="835"/>
                  </a:cubicBezTo>
                  <a:lnTo>
                    <a:pt x="590" y="1679"/>
                  </a:lnTo>
                  <a:lnTo>
                    <a:pt x="250" y="1328"/>
                  </a:lnTo>
                  <a:cubicBezTo>
                    <a:pt x="182" y="1258"/>
                    <a:pt x="154" y="1187"/>
                    <a:pt x="171" y="1128"/>
                  </a:cubicBezTo>
                  <a:close/>
                </a:path>
              </a:pathLst>
            </a:custGeom>
            <a:solidFill>
              <a:schemeClr val="accent4"/>
            </a:solidFill>
            <a:ln w="0">
              <a:noFill/>
            </a:ln>
          </p:spPr>
          <p:style>
            <a:lnRef idx="0"/>
            <a:fillRef idx="0"/>
            <a:effectRef idx="0"/>
            <a:fontRef idx="minor"/>
          </p:style>
        </p:sp>
      </p:grpSp>
    </p:spTree>
  </p:cSld>
  <p:transition spd="med">
    <p:pull dir="l"/>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总结与展望</a:t>
            </a:r>
            <a:endParaRPr b="0" lang="en-US" sz="2800" spc="-1" strike="noStrike">
              <a:latin typeface="Arial"/>
            </a:endParaRPr>
          </a:p>
        </p:txBody>
      </p:sp>
      <p:sp>
        <p:nvSpPr>
          <p:cNvPr id="1310" name="文本框 52"/>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5</a:t>
            </a:r>
            <a:endParaRPr b="0" lang="en-US" sz="3600" spc="-1" strike="noStrike">
              <a:latin typeface="Arial"/>
            </a:endParaRPr>
          </a:p>
        </p:txBody>
      </p:sp>
      <p:sp>
        <p:nvSpPr>
          <p:cNvPr id="1311" name="文本框 8"/>
          <p:cNvSpPr/>
          <p:nvPr/>
        </p:nvSpPr>
        <p:spPr>
          <a:xfrm>
            <a:off x="192600" y="1065600"/>
            <a:ext cx="3046680" cy="554040"/>
          </a:xfrm>
          <a:prstGeom prst="rect">
            <a:avLst/>
          </a:prstGeom>
          <a:noFill/>
          <a:ln w="0">
            <a:noFill/>
          </a:ln>
        </p:spPr>
        <p:style>
          <a:lnRef idx="0"/>
          <a:fillRef idx="0"/>
          <a:effectRef idx="0"/>
          <a:fontRef idx="minor"/>
        </p:style>
        <p:txBody>
          <a:bodyPr lIns="0" rIns="0" tIns="0" bIns="0" anchor="t">
            <a:spAutoFit/>
          </a:bodyPr>
          <a:p>
            <a:pPr algn="ctr">
              <a:lnSpc>
                <a:spcPct val="130000"/>
              </a:lnSpc>
              <a:buNone/>
            </a:pPr>
            <a:r>
              <a:rPr b="1" lang="zh-CN" sz="2800" spc="290" strike="noStrike">
                <a:solidFill>
                  <a:srgbClr val="006c39"/>
                </a:solidFill>
                <a:latin typeface="微软雅黑"/>
                <a:ea typeface="微软雅黑"/>
              </a:rPr>
              <a:t>工作总结</a:t>
            </a:r>
            <a:endParaRPr b="0" lang="en-US" sz="2800" spc="-1" strike="noStrike">
              <a:latin typeface="Arial"/>
            </a:endParaRPr>
          </a:p>
        </p:txBody>
      </p:sp>
      <p:sp>
        <p:nvSpPr>
          <p:cNvPr id="1312" name="文本框 3"/>
          <p:cNvSpPr/>
          <p:nvPr/>
        </p:nvSpPr>
        <p:spPr>
          <a:xfrm>
            <a:off x="900000" y="1718280"/>
            <a:ext cx="10496880" cy="17017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完成了对</a:t>
            </a:r>
            <a:r>
              <a:rPr b="0" lang="en-US" sz="2200" spc="-1" strike="noStrike">
                <a:solidFill>
                  <a:srgbClr val="000000"/>
                </a:solidFill>
                <a:latin typeface="微软雅黑"/>
                <a:ea typeface="微软雅黑"/>
              </a:rPr>
              <a:t>rCore</a:t>
            </a:r>
            <a:r>
              <a:rPr b="0" lang="zh-SG" sz="2200" spc="-1" strike="noStrike">
                <a:solidFill>
                  <a:srgbClr val="000000"/>
                </a:solidFill>
                <a:latin typeface="微软雅黑"/>
                <a:ea typeface="微软雅黑"/>
              </a:rPr>
              <a:t>模块化的分析复现工作。 </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为每个模块增加了用户态单元测试。</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将每个模块从一个</a:t>
            </a:r>
            <a:r>
              <a:rPr b="0" lang="en-US" sz="2200" spc="-1" strike="noStrike">
                <a:solidFill>
                  <a:srgbClr val="000000"/>
                </a:solidFill>
                <a:latin typeface="微软雅黑"/>
                <a:ea typeface="微软雅黑"/>
              </a:rPr>
              <a:t>github</a:t>
            </a:r>
            <a:r>
              <a:rPr b="0" lang="zh-SG" sz="2200" spc="-1" strike="noStrike">
                <a:solidFill>
                  <a:srgbClr val="000000"/>
                </a:solidFill>
                <a:latin typeface="微软雅黑"/>
                <a:ea typeface="微软雅黑"/>
              </a:rPr>
              <a:t>仓库中取出分别放入了不同的</a:t>
            </a:r>
            <a:r>
              <a:rPr b="0" lang="en-US" sz="2200" spc="-1" strike="noStrike">
                <a:solidFill>
                  <a:srgbClr val="000000"/>
                </a:solidFill>
                <a:latin typeface="微软雅黑"/>
                <a:ea typeface="微软雅黑"/>
              </a:rPr>
              <a:t>github</a:t>
            </a:r>
            <a:r>
              <a:rPr b="0" lang="zh-SG" sz="2200" spc="-1" strike="noStrike">
                <a:solidFill>
                  <a:srgbClr val="000000"/>
                </a:solidFill>
                <a:latin typeface="微软雅黑"/>
                <a:ea typeface="微软雅黑"/>
              </a:rPr>
              <a:t>仓库。</a:t>
            </a:r>
            <a:endParaRPr b="0" lang="en-US" sz="2200" spc="-1" strike="noStrike">
              <a:latin typeface="Arial"/>
            </a:endParaRPr>
          </a:p>
        </p:txBody>
      </p:sp>
      <p:sp>
        <p:nvSpPr>
          <p:cNvPr id="1313" name="文本框 2"/>
          <p:cNvSpPr/>
          <p:nvPr/>
        </p:nvSpPr>
        <p:spPr>
          <a:xfrm>
            <a:off x="900000" y="3600000"/>
            <a:ext cx="9284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90" strike="noStrike">
                <a:solidFill>
                  <a:srgbClr val="006c39"/>
                </a:solidFill>
                <a:latin typeface="微软雅黑"/>
                <a:ea typeface="微软雅黑"/>
              </a:rPr>
              <a:t>意义</a:t>
            </a:r>
            <a:endParaRPr b="0" lang="en-US" sz="2800" spc="-1" strike="noStrike">
              <a:latin typeface="Arial"/>
            </a:endParaRPr>
          </a:p>
        </p:txBody>
      </p:sp>
      <p:sp>
        <p:nvSpPr>
          <p:cNvPr id="1314" name="文本框 4"/>
          <p:cNvSpPr/>
          <p:nvPr/>
        </p:nvSpPr>
        <p:spPr>
          <a:xfrm>
            <a:off x="900000" y="4259160"/>
            <a:ext cx="10496520" cy="1832040"/>
          </a:xfrm>
          <a:prstGeom prst="rect">
            <a:avLst/>
          </a:prstGeom>
          <a:noFill/>
          <a:ln w="0">
            <a:noFill/>
          </a:ln>
        </p:spPr>
        <p:style>
          <a:lnRef idx="0"/>
          <a:fillRef idx="0"/>
          <a:effectRef idx="0"/>
          <a:fontRef idx="minor"/>
        </p:style>
        <p:txBody>
          <a:bodyPr lIns="90000" rIns="90000" tIns="45000" bIns="45000" anchor="t">
            <a:spAutoFit/>
          </a:bodyPr>
          <a:p>
            <a:pPr algn="just">
              <a:lnSpc>
                <a:spcPct val="130000"/>
              </a:lnSpc>
              <a:spcBef>
                <a:spcPts val="601"/>
              </a:spcBef>
              <a:spcAft>
                <a:spcPts val="601"/>
              </a:spcAft>
              <a:buNone/>
              <a:tabLst>
                <a:tab algn="l" pos="0"/>
              </a:tabLst>
            </a:pPr>
            <a:r>
              <a:rPr b="0" lang="zh-CN" sz="2200" spc="-1" strike="noStrike">
                <a:solidFill>
                  <a:srgbClr val="000000"/>
                </a:solidFill>
                <a:latin typeface="微软雅黑"/>
                <a:ea typeface="微软雅黑"/>
              </a:rPr>
              <a:t>本文工作的意义是：对每一个模块进行用户态单元测试之后，就相当于将原来的写操作系统内核的任务分解为了用户态部分的任务和内核态部分的任务，降低了后续同学进行实验的难度。将模块进一步拆分，能够更方便多人一起工作，培养同学们之间的协同工作能力。</a:t>
            </a:r>
            <a:endParaRPr b="0" lang="en-US" sz="2200" spc="-1" strike="noStrike">
              <a:latin typeface="Arial"/>
            </a:endParaRPr>
          </a:p>
        </p:txBody>
      </p:sp>
    </p:spTree>
  </p:cSld>
  <p:transition spd="med">
    <p:pull dir="l"/>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文本框 10"/>
          <p:cNvSpPr/>
          <p:nvPr/>
        </p:nvSpPr>
        <p:spPr>
          <a:xfrm>
            <a:off x="1833840" y="2336760"/>
            <a:ext cx="852300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zh-CN" sz="4400" spc="-1" strike="noStrike">
                <a:solidFill>
                  <a:srgbClr val="ffffff"/>
                </a:solidFill>
                <a:latin typeface="微软雅黑"/>
                <a:ea typeface="微软雅黑"/>
              </a:rPr>
              <a:t>谢谢观看</a:t>
            </a:r>
            <a:endParaRPr b="0" lang="en-US" sz="4400" spc="-1" strike="noStrike">
              <a:latin typeface="Arial"/>
            </a:endParaRPr>
          </a:p>
          <a:p>
            <a:pPr algn="ctr">
              <a:lnSpc>
                <a:spcPct val="100000"/>
              </a:lnSpc>
              <a:buNone/>
            </a:pPr>
            <a:r>
              <a:rPr b="0" lang="zh-CN" sz="4400" spc="-1" strike="noStrike">
                <a:solidFill>
                  <a:srgbClr val="ffffff"/>
                </a:solidFill>
                <a:latin typeface="微软雅黑"/>
                <a:ea typeface="微软雅黑"/>
              </a:rPr>
              <a:t>敬请各位老师批评指正</a:t>
            </a:r>
            <a:endParaRPr b="0" lang="en-US" sz="4400" spc="-1" strike="noStrike">
              <a:latin typeface="Arial"/>
            </a:endParaRPr>
          </a:p>
        </p:txBody>
      </p:sp>
      <p:sp>
        <p:nvSpPr>
          <p:cNvPr id="1316" name="文本框 15"/>
          <p:cNvSpPr/>
          <p:nvPr/>
        </p:nvSpPr>
        <p:spPr>
          <a:xfrm>
            <a:off x="5052600" y="4089240"/>
            <a:ext cx="2099160" cy="564120"/>
          </a:xfrm>
          <a:prstGeom prst="rect">
            <a:avLst/>
          </a:prstGeom>
          <a:noFill/>
          <a:ln w="0">
            <a:noFill/>
          </a:ln>
        </p:spPr>
        <p:style>
          <a:lnRef idx="0"/>
          <a:fillRef idx="0"/>
          <a:effectRef idx="0"/>
          <a:fontRef idx="minor"/>
        </p:style>
        <p:txBody>
          <a:bodyPr lIns="90000" rIns="90000" tIns="45000" bIns="45000" anchor="t">
            <a:spAutoFit/>
          </a:bodyPr>
          <a:p>
            <a:pPr algn="ctr">
              <a:lnSpc>
                <a:spcPct val="130000"/>
              </a:lnSpc>
              <a:buNone/>
            </a:pPr>
            <a:r>
              <a:rPr b="0" lang="zh-CN" sz="1200" spc="89" strike="noStrike">
                <a:solidFill>
                  <a:srgbClr val="ffffff"/>
                </a:solidFill>
                <a:latin typeface="微软雅黑"/>
                <a:ea typeface="微软雅黑"/>
              </a:rPr>
              <a:t>答辩人：石文龙</a:t>
            </a:r>
            <a:endParaRPr b="0" lang="en-US" sz="1200" spc="-1" strike="noStrike">
              <a:latin typeface="Arial"/>
            </a:endParaRPr>
          </a:p>
          <a:p>
            <a:pPr algn="ctr">
              <a:lnSpc>
                <a:spcPct val="130000"/>
              </a:lnSpc>
              <a:buNone/>
            </a:pPr>
            <a:r>
              <a:rPr b="0" lang="zh-CN" sz="1200" spc="89" strike="noStrike">
                <a:solidFill>
                  <a:srgbClr val="ffffff"/>
                </a:solidFill>
                <a:latin typeface="微软雅黑"/>
                <a:ea typeface="微软雅黑"/>
              </a:rPr>
              <a:t>导　师：陆慧梅</a:t>
            </a:r>
            <a:endParaRPr b="0" lang="en-US" sz="1200" spc="-1" strike="noStrike">
              <a:latin typeface="Arial"/>
            </a:endParaRPr>
          </a:p>
        </p:txBody>
      </p:sp>
    </p:spTree>
  </p:cSld>
  <p:transition spd="med">
    <p:pull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72" name="组合 33"/>
          <p:cNvGrpSpPr/>
          <p:nvPr/>
        </p:nvGrpSpPr>
        <p:grpSpPr>
          <a:xfrm>
            <a:off x="5682600" y="1286280"/>
            <a:ext cx="5918400" cy="3121200"/>
            <a:chOff x="5682600" y="1286280"/>
            <a:chExt cx="5918400" cy="3121200"/>
          </a:xfrm>
        </p:grpSpPr>
        <p:sp>
          <p:nvSpPr>
            <p:cNvPr id="1173" name="books-group_25777"/>
            <p:cNvSpPr/>
            <p:nvPr/>
          </p:nvSpPr>
          <p:spPr>
            <a:xfrm>
              <a:off x="7932960" y="1286280"/>
              <a:ext cx="1417680" cy="1208520"/>
            </a:xfrm>
            <a:custGeom>
              <a:avLst/>
              <a:gdLst/>
              <a:ah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4"/>
            </a:solidFill>
            <a:ln w="0">
              <a:noFill/>
            </a:ln>
          </p:spPr>
          <p:style>
            <a:lnRef idx="0"/>
            <a:fillRef idx="0"/>
            <a:effectRef idx="0"/>
            <a:fontRef idx="minor"/>
          </p:style>
        </p:sp>
        <p:sp>
          <p:nvSpPr>
            <p:cNvPr id="1174" name="文本占位符 11"/>
            <p:cNvSpPr/>
            <p:nvPr/>
          </p:nvSpPr>
          <p:spPr>
            <a:xfrm>
              <a:off x="5682600" y="3862800"/>
              <a:ext cx="5918400" cy="544680"/>
            </a:xfrm>
            <a:prstGeom prst="rect">
              <a:avLst/>
            </a:prstGeom>
            <a:noFill/>
            <a:ln w="0">
              <a:noFill/>
            </a:ln>
          </p:spPr>
          <p:style>
            <a:lnRef idx="0"/>
            <a:fillRef idx="0"/>
            <a:effectRef idx="0"/>
            <a:fontRef idx="minor"/>
          </p:style>
          <p:txBody>
            <a:bodyPr lIns="0" rIns="0" tIns="0" bIns="0" anchor="ctr">
              <a:noAutofit/>
            </a:bodyPr>
            <a:p>
              <a:pPr algn="ctr">
                <a:lnSpc>
                  <a:spcPct val="125000"/>
                </a:lnSpc>
                <a:buNone/>
                <a:tabLst>
                  <a:tab algn="l" pos="0"/>
                </a:tabLst>
              </a:pPr>
              <a:r>
                <a:rPr b="0" lang="en-US" sz="2800" spc="-1" strike="noStrike">
                  <a:solidFill>
                    <a:srgbClr val="a2a2a2"/>
                  </a:solidFill>
                  <a:latin typeface="Century Gothic"/>
                  <a:ea typeface="微软雅黑 Light"/>
                </a:rPr>
                <a:t>Background &amp; Purpose</a:t>
              </a:r>
              <a:endParaRPr b="0" lang="en-US" sz="2800" spc="-1" strike="noStrike">
                <a:latin typeface="Arial"/>
              </a:endParaRPr>
            </a:p>
          </p:txBody>
        </p:sp>
        <p:sp>
          <p:nvSpPr>
            <p:cNvPr id="1175" name="文本占位符 12"/>
            <p:cNvSpPr/>
            <p:nvPr/>
          </p:nvSpPr>
          <p:spPr>
            <a:xfrm>
              <a:off x="6547320" y="2859840"/>
              <a:ext cx="4189320" cy="79380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研究背景与目的</a:t>
              </a:r>
              <a:endParaRPr b="0" lang="en-US" sz="4000" spc="-1" strike="noStrike">
                <a:latin typeface="Arial"/>
              </a:endParaRPr>
            </a:p>
          </p:txBody>
        </p:sp>
      </p:grpSp>
    </p:spTree>
  </p:cSld>
  <p:transition spd="med">
    <p:pull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研究目的</a:t>
            </a:r>
            <a:endParaRPr b="0" lang="en-US" sz="2800" spc="-1" strike="noStrike">
              <a:latin typeface="Arial"/>
            </a:endParaRPr>
          </a:p>
        </p:txBody>
      </p:sp>
      <p:sp>
        <p:nvSpPr>
          <p:cNvPr id="1177" name="矩形 10"/>
          <p:cNvSpPr/>
          <p:nvPr/>
        </p:nvSpPr>
        <p:spPr>
          <a:xfrm>
            <a:off x="1041480" y="1293120"/>
            <a:ext cx="10107720" cy="4354560"/>
          </a:xfrm>
          <a:prstGeom prst="rect">
            <a:avLst/>
          </a:prstGeom>
          <a:noFill/>
          <a:ln w="31750">
            <a:solidFill>
              <a:srgbClr val="006c39">
                <a:alpha val="0"/>
              </a:srgbClr>
            </a:solidFill>
          </a:ln>
        </p:spPr>
        <p:style>
          <a:lnRef idx="2">
            <a:schemeClr val="accent1">
              <a:shade val="50000"/>
            </a:schemeClr>
          </a:lnRef>
          <a:fillRef idx="1">
            <a:schemeClr val="accent1"/>
          </a:fillRef>
          <a:effectRef idx="0">
            <a:schemeClr val="accent1"/>
          </a:effectRef>
          <a:fontRef idx="minor"/>
        </p:style>
      </p:sp>
      <p:sp>
        <p:nvSpPr>
          <p:cNvPr id="1178" name="文本框 12"/>
          <p:cNvSpPr/>
          <p:nvPr/>
        </p:nvSpPr>
        <p:spPr>
          <a:xfrm>
            <a:off x="1562040" y="2662200"/>
            <a:ext cx="9066240" cy="118872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0" lang="zh-CN" sz="2000" spc="290" strike="noStrike">
                <a:solidFill>
                  <a:srgbClr val="262626"/>
                </a:solidFill>
                <a:latin typeface="微软雅黑"/>
                <a:ea typeface="微软雅黑"/>
              </a:rPr>
              <a:t>存在着代码复用率低下的问题。</a:t>
            </a:r>
            <a:endParaRPr b="0" lang="en-US" sz="2000" spc="-1" strike="noStrike">
              <a:latin typeface="Arial"/>
            </a:endParaRPr>
          </a:p>
          <a:p>
            <a:pPr algn="just">
              <a:lnSpc>
                <a:spcPct val="130000"/>
              </a:lnSpc>
              <a:buNone/>
            </a:pPr>
            <a:endParaRPr b="0" lang="en-US" sz="2000" spc="-1" strike="noStrike">
              <a:latin typeface="Arial"/>
            </a:endParaRPr>
          </a:p>
          <a:p>
            <a:pPr algn="just">
              <a:lnSpc>
                <a:spcPct val="130000"/>
              </a:lnSpc>
              <a:buNone/>
            </a:pPr>
            <a:endParaRPr b="0" lang="en-US" sz="2000" spc="-1" strike="noStrike">
              <a:latin typeface="Arial"/>
            </a:endParaRPr>
          </a:p>
        </p:txBody>
      </p:sp>
      <p:sp>
        <p:nvSpPr>
          <p:cNvPr id="1179" name="文本框 16"/>
          <p:cNvSpPr/>
          <p:nvPr/>
        </p:nvSpPr>
        <p:spPr>
          <a:xfrm>
            <a:off x="3240000" y="1175400"/>
            <a:ext cx="5489280" cy="803880"/>
          </a:xfrm>
          <a:prstGeom prst="rect">
            <a:avLst/>
          </a:prstGeom>
          <a:noFill/>
          <a:ln w="0">
            <a:noFill/>
          </a:ln>
        </p:spPr>
        <p:style>
          <a:lnRef idx="0"/>
          <a:fillRef idx="0"/>
          <a:effectRef idx="0"/>
          <a:fontRef idx="minor"/>
        </p:style>
        <p:txBody>
          <a:bodyPr lIns="0" rIns="0" tIns="0" bIns="0" anchor="t">
            <a:spAutoFit/>
          </a:bodyPr>
          <a:p>
            <a:pPr algn="ctr">
              <a:lnSpc>
                <a:spcPct val="120000"/>
              </a:lnSpc>
              <a:buNone/>
            </a:pPr>
            <a:r>
              <a:rPr b="1" lang="en-US" sz="4400" spc="290" strike="noStrike">
                <a:solidFill>
                  <a:srgbClr val="a13f0b"/>
                </a:solidFill>
                <a:latin typeface="微软雅黑"/>
                <a:ea typeface="微软雅黑"/>
              </a:rPr>
              <a:t>rCore</a:t>
            </a:r>
            <a:r>
              <a:rPr b="1" lang="zh-CN" sz="4400" spc="290" strike="noStrike">
                <a:solidFill>
                  <a:srgbClr val="a13f0b"/>
                </a:solidFill>
                <a:latin typeface="微软雅黑"/>
                <a:ea typeface="微软雅黑"/>
              </a:rPr>
              <a:t>模块化</a:t>
            </a:r>
            <a:endParaRPr b="0" lang="en-US" sz="4400" spc="-1" strike="noStrike">
              <a:latin typeface="Arial"/>
            </a:endParaRPr>
          </a:p>
        </p:txBody>
      </p:sp>
      <p:sp>
        <p:nvSpPr>
          <p:cNvPr id="1180" name="文本框 17"/>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Tree>
  </p:cSld>
  <p:transition spd="med">
    <p:pull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82" name="文本框 13"/>
          <p:cNvSpPr/>
          <p:nvPr/>
        </p:nvSpPr>
        <p:spPr>
          <a:xfrm>
            <a:off x="734040" y="339372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90" strike="noStrike">
                <a:solidFill>
                  <a:srgbClr val="ffffff"/>
                </a:solidFill>
                <a:latin typeface="微软雅黑"/>
                <a:ea typeface="微软雅黑"/>
              </a:rPr>
              <a:t>RISC-V</a:t>
            </a:r>
            <a:endParaRPr b="0" lang="en-US" sz="2800" spc="-1" strike="noStrike">
              <a:latin typeface="Arial"/>
            </a:endParaRPr>
          </a:p>
        </p:txBody>
      </p:sp>
      <p:sp>
        <p:nvSpPr>
          <p:cNvPr id="1183" name="文本框 18"/>
          <p:cNvSpPr/>
          <p:nvPr/>
        </p:nvSpPr>
        <p:spPr>
          <a:xfrm>
            <a:off x="687600" y="1180440"/>
            <a:ext cx="2851920" cy="61848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3200" spc="290" strike="noStrike">
                <a:solidFill>
                  <a:srgbClr val="ffffff"/>
                </a:solidFill>
                <a:latin typeface="微软雅黑"/>
                <a:ea typeface="微软雅黑"/>
              </a:rPr>
              <a:t>Rust</a:t>
            </a:r>
            <a:r>
              <a:rPr b="1" lang="zh-SG" sz="3200" spc="290" strike="noStrike">
                <a:solidFill>
                  <a:srgbClr val="ffffff"/>
                </a:solidFill>
                <a:latin typeface="微软雅黑"/>
                <a:ea typeface="微软雅黑"/>
              </a:rPr>
              <a:t>语言</a:t>
            </a:r>
            <a:endParaRPr b="0" lang="en-US" sz="3200" spc="-1" strike="noStrike">
              <a:latin typeface="Arial"/>
            </a:endParaRPr>
          </a:p>
        </p:txBody>
      </p:sp>
      <p:sp>
        <p:nvSpPr>
          <p:cNvPr id="1184" name="文本框 19"/>
          <p:cNvSpPr/>
          <p:nvPr/>
        </p:nvSpPr>
        <p:spPr>
          <a:xfrm>
            <a:off x="660240" y="2217600"/>
            <a:ext cx="1109268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0" lang="en-US" sz="2000" spc="290" strike="noStrike">
                <a:solidFill>
                  <a:srgbClr val="262626"/>
                </a:solidFill>
                <a:latin typeface="微软雅黑"/>
                <a:ea typeface="微软雅黑"/>
              </a:rPr>
              <a:t>- </a:t>
            </a:r>
            <a:endParaRPr b="0" lang="en-US" sz="2000" spc="-1" strike="noStrike">
              <a:latin typeface="Arial"/>
            </a:endParaRPr>
          </a:p>
          <a:p>
            <a:pPr algn="just">
              <a:lnSpc>
                <a:spcPct val="130000"/>
              </a:lnSpc>
              <a:buNone/>
            </a:pPr>
            <a:endParaRPr b="0" lang="en-US" sz="2000" spc="-1" strike="noStrike">
              <a:latin typeface="Arial"/>
            </a:endParaRPr>
          </a:p>
        </p:txBody>
      </p:sp>
      <p:sp>
        <p:nvSpPr>
          <p:cNvPr id="1185" name="文本框 20"/>
          <p:cNvSpPr/>
          <p:nvPr/>
        </p:nvSpPr>
        <p:spPr>
          <a:xfrm>
            <a:off x="729360" y="4140000"/>
            <a:ext cx="10362600" cy="164556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800" spc="-1" strike="noStrike">
                <a:solidFill>
                  <a:srgbClr val="000000"/>
                </a:solidFill>
                <a:latin typeface="Arial"/>
                <a:ea typeface="DejaVu Sans"/>
              </a:rPr>
              <a:t>RISC-V</a:t>
            </a:r>
            <a:r>
              <a:rPr b="0" lang="zh-SG" sz="1800" spc="-1" strike="noStrike">
                <a:solidFill>
                  <a:srgbClr val="000000"/>
                </a:solidFill>
                <a:latin typeface="Arial"/>
                <a:ea typeface="DejaVu Sans"/>
              </a:rPr>
              <a:t>是一种基于精简指令集（</a:t>
            </a:r>
            <a:r>
              <a:rPr b="0" lang="en-US" sz="1800" spc="-1" strike="noStrike">
                <a:solidFill>
                  <a:srgbClr val="000000"/>
                </a:solidFill>
                <a:latin typeface="Arial"/>
                <a:ea typeface="DejaVu Sans"/>
              </a:rPr>
              <a:t>RISC</a:t>
            </a:r>
            <a:r>
              <a:rPr b="0" lang="zh-SG" sz="1800" spc="-1" strike="noStrike">
                <a:solidFill>
                  <a:srgbClr val="000000"/>
                </a:solidFill>
                <a:latin typeface="Arial"/>
                <a:ea typeface="DejaVu Sans"/>
              </a:rPr>
              <a:t>）原理的开源指令集体系结构（</a:t>
            </a:r>
            <a:r>
              <a:rPr b="0" lang="en-US" sz="1800" spc="-1" strike="noStrike">
                <a:solidFill>
                  <a:srgbClr val="000000"/>
                </a:solidFill>
                <a:latin typeface="Arial"/>
                <a:ea typeface="DejaVu Sans"/>
              </a:rPr>
              <a:t>ISA</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是一个开源指令集（</a:t>
            </a:r>
            <a:r>
              <a:rPr b="0" lang="en-US" sz="1800" spc="-1" strike="noStrike">
                <a:solidFill>
                  <a:srgbClr val="000000"/>
                </a:solidFill>
                <a:latin typeface="Arial"/>
                <a:ea typeface="Noto Sans CJK SC"/>
              </a:rPr>
              <a:t>ISA</a:t>
            </a:r>
            <a:r>
              <a:rPr b="0" lang="zh-SG" sz="1800" spc="-1" strike="noStrike">
                <a:solidFill>
                  <a:srgbClr val="000000"/>
                </a:solidFill>
                <a:latin typeface="Arial"/>
                <a:ea typeface="Noto Sans CJK SC"/>
              </a:rPr>
              <a:t>），因此我们可以免费的使用它。</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的体系结构非常简单，因此在</a:t>
            </a: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的架构上进行开发门槛不高。</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同时提供特权级和用户级指令，使开发人员非常方便地将</a:t>
            </a:r>
            <a:r>
              <a:rPr b="0" lang="en-US" sz="1800" spc="-1" strike="noStrike">
                <a:solidFill>
                  <a:srgbClr val="000000"/>
                </a:solidFill>
                <a:latin typeface="Arial"/>
                <a:ea typeface="Noto Sans CJK SC"/>
              </a:rPr>
              <a:t>Linux</a:t>
            </a:r>
            <a:r>
              <a:rPr b="0" lang="zh-SG" sz="1800" spc="-1" strike="noStrike">
                <a:solidFill>
                  <a:srgbClr val="000000"/>
                </a:solidFill>
                <a:latin typeface="Arial"/>
                <a:ea typeface="Noto Sans CJK SC"/>
              </a:rPr>
              <a:t>和</a:t>
            </a:r>
            <a:r>
              <a:rPr b="0" lang="en-US" sz="1800" spc="-1" strike="noStrike">
                <a:solidFill>
                  <a:srgbClr val="000000"/>
                </a:solidFill>
                <a:latin typeface="Arial"/>
                <a:ea typeface="Noto Sans CJK SC"/>
              </a:rPr>
              <a:t>Unix</a:t>
            </a:r>
            <a:r>
              <a:rPr b="0" lang="zh-SG" sz="1800" spc="-1" strike="noStrike">
                <a:solidFill>
                  <a:srgbClr val="000000"/>
                </a:solidFill>
                <a:latin typeface="Arial"/>
                <a:ea typeface="Noto Sans CJK SC"/>
              </a:rPr>
              <a:t>系统移植到 </a:t>
            </a:r>
            <a:r>
              <a:rPr b="0" lang="en-US" sz="1800" spc="-1" strike="noStrike">
                <a:solidFill>
                  <a:srgbClr val="000000"/>
                </a:solidFill>
                <a:latin typeface="Arial"/>
                <a:ea typeface="Noto Sans CJK SC"/>
              </a:rPr>
              <a:t>RISC-V </a:t>
            </a:r>
            <a:r>
              <a:rPr b="0" lang="zh-SG" sz="1800" spc="-1" strike="noStrike">
                <a:solidFill>
                  <a:srgbClr val="000000"/>
                </a:solidFill>
                <a:latin typeface="Arial"/>
                <a:ea typeface="Noto Sans CJK SC"/>
              </a:rPr>
              <a:t>平</a:t>
            </a:r>
            <a:endParaRPr b="0" lang="en-US" sz="1800" spc="-1" strike="noStrike">
              <a:latin typeface="Arial"/>
            </a:endParaRPr>
          </a:p>
          <a:p>
            <a:pPr>
              <a:lnSpc>
                <a:spcPct val="100000"/>
              </a:lnSpc>
              <a:buNone/>
            </a:pPr>
            <a:r>
              <a:rPr b="0" lang="zh-SG" sz="1800" spc="-1" strike="noStrike">
                <a:solidFill>
                  <a:srgbClr val="000000"/>
                </a:solidFill>
                <a:latin typeface="Arial"/>
                <a:ea typeface="Noto Sans CJK SC"/>
              </a:rPr>
              <a:t>台。</a:t>
            </a:r>
            <a:endParaRPr b="0" lang="en-US" sz="1800" spc="-1" strike="noStrike">
              <a:latin typeface="Arial"/>
            </a:endParaRPr>
          </a:p>
          <a:p>
            <a:pPr>
              <a:lnSpc>
                <a:spcPct val="100000"/>
              </a:lnSpc>
              <a:buNone/>
            </a:pPr>
            <a:endParaRPr b="0" lang="en-US" sz="1800" spc="-1" strike="noStrike">
              <a:latin typeface="Arial"/>
            </a:endParaRPr>
          </a:p>
        </p:txBody>
      </p:sp>
      <p:sp>
        <p:nvSpPr>
          <p:cNvPr id="1186" name="文本框 21"/>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87" name=""/>
          <p:cNvSpPr/>
          <p:nvPr/>
        </p:nvSpPr>
        <p:spPr>
          <a:xfrm>
            <a:off x="734040" y="1980000"/>
            <a:ext cx="10784880" cy="1412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语言使开发人员能够追求编程语言的速度和稳定性。</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语言能将高级编程语言特性编译成低级代码，并以与手写代码相同的速度运行，这个概念被称为零成本抽象。</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编译器在添加功能和重构代码时会检查代码以确保稳定性。</a:t>
            </a:r>
            <a:endParaRPr b="0" lang="en-US" sz="1800" spc="-1" strike="noStrike">
              <a:latin typeface="Arial"/>
            </a:endParaRPr>
          </a:p>
        </p:txBody>
      </p:sp>
    </p:spTree>
  </p:cSld>
  <p:transition spd="med">
    <p:pull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89" name="文本框 27"/>
          <p:cNvSpPr/>
          <p:nvPr/>
        </p:nvSpPr>
        <p:spPr>
          <a:xfrm>
            <a:off x="734040" y="339372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桩函数</a:t>
            </a:r>
            <a:endParaRPr b="0" lang="en-US" sz="2000" spc="-1" strike="noStrike">
              <a:latin typeface="Arial"/>
            </a:endParaRPr>
          </a:p>
        </p:txBody>
      </p:sp>
      <p:sp>
        <p:nvSpPr>
          <p:cNvPr id="1190" name="文本框 28"/>
          <p:cNvSpPr/>
          <p:nvPr/>
        </p:nvSpPr>
        <p:spPr>
          <a:xfrm>
            <a:off x="687600" y="1180440"/>
            <a:ext cx="2851920" cy="61848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3200" spc="290" strike="noStrike">
                <a:solidFill>
                  <a:srgbClr val="ffffff"/>
                </a:solidFill>
                <a:latin typeface="微软雅黑"/>
                <a:ea typeface="微软雅黑"/>
              </a:rPr>
              <a:t>rCore</a:t>
            </a:r>
            <a:endParaRPr b="0" lang="en-US" sz="3200" spc="-1" strike="noStrike">
              <a:latin typeface="Arial"/>
            </a:endParaRPr>
          </a:p>
        </p:txBody>
      </p:sp>
      <p:sp>
        <p:nvSpPr>
          <p:cNvPr id="1191" name="文本框 29"/>
          <p:cNvSpPr/>
          <p:nvPr/>
        </p:nvSpPr>
        <p:spPr>
          <a:xfrm>
            <a:off x="660240" y="2217600"/>
            <a:ext cx="11092680" cy="395640"/>
          </a:xfrm>
          <a:prstGeom prst="rect">
            <a:avLst/>
          </a:prstGeom>
          <a:noFill/>
          <a:ln w="0">
            <a:noFill/>
          </a:ln>
        </p:spPr>
        <p:style>
          <a:lnRef idx="0"/>
          <a:fillRef idx="0"/>
          <a:effectRef idx="0"/>
          <a:fontRef idx="minor"/>
        </p:style>
      </p:sp>
      <p:sp>
        <p:nvSpPr>
          <p:cNvPr id="1192" name="文本框 30"/>
          <p:cNvSpPr/>
          <p:nvPr/>
        </p:nvSpPr>
        <p:spPr>
          <a:xfrm>
            <a:off x="833040" y="4140000"/>
            <a:ext cx="5486400" cy="82260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zh-SG" sz="1800" spc="-1" strike="noStrike">
                <a:solidFill>
                  <a:srgbClr val="000000"/>
                </a:solidFill>
                <a:latin typeface="Arial"/>
                <a:ea typeface="DejaVu Sans"/>
              </a:rPr>
              <a:t>桩函数是指用来代替关联函数或者未实现函数的函数。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使用桩函数后，能够实现隔离、补齐和控制的功能。</a:t>
            </a:r>
            <a:endParaRPr b="0" lang="en-US" sz="1800" spc="-1" strike="noStrike">
              <a:latin typeface="Arial"/>
            </a:endParaRPr>
          </a:p>
          <a:p>
            <a:pPr>
              <a:lnSpc>
                <a:spcPct val="100000"/>
              </a:lnSpc>
              <a:buNone/>
            </a:pPr>
            <a:endParaRPr b="0" lang="en-US" sz="1800" spc="-1" strike="noStrike">
              <a:latin typeface="Arial"/>
            </a:endParaRPr>
          </a:p>
        </p:txBody>
      </p:sp>
      <p:sp>
        <p:nvSpPr>
          <p:cNvPr id="1193" name="文本框 31"/>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94" name=""/>
          <p:cNvSpPr/>
          <p:nvPr/>
        </p:nvSpPr>
        <p:spPr>
          <a:xfrm>
            <a:off x="734040" y="1908000"/>
            <a:ext cx="10784880" cy="1412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rCore</a:t>
            </a:r>
            <a:r>
              <a:rPr b="0" lang="zh-SG" sz="1800" spc="-1" strike="noStrike">
                <a:solidFill>
                  <a:srgbClr val="000000"/>
                </a:solidFill>
                <a:latin typeface="Arial"/>
                <a:ea typeface="DejaVu Sans"/>
              </a:rPr>
              <a:t>是用于教学的操作系统。</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rCore</a:t>
            </a:r>
            <a:r>
              <a:rPr b="0" lang="zh-SG" sz="1800" spc="-1" strike="noStrike">
                <a:solidFill>
                  <a:srgbClr val="000000"/>
                </a:solidFill>
                <a:latin typeface="Arial"/>
                <a:ea typeface="DejaVu Sans"/>
              </a:rPr>
              <a:t>按照操作系统的历史发展，依次实现了裸机输出、批处理系统、多道程序与分时多任务、地址空间、进程及进程管理、简易文件系统、进程间通信、并发等一个逐步操作系统。</a:t>
            </a:r>
            <a:endParaRPr b="0" lang="en-US" sz="1800" spc="-1" strike="noStrike">
              <a:latin typeface="Arial"/>
            </a:endParaRPr>
          </a:p>
        </p:txBody>
      </p:sp>
    </p:spTree>
  </p:cSld>
  <p:transition spd="med">
    <p:pull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96" name="文本框 19"/>
          <p:cNvSpPr/>
          <p:nvPr/>
        </p:nvSpPr>
        <p:spPr>
          <a:xfrm>
            <a:off x="660240" y="2217240"/>
            <a:ext cx="10857240" cy="792000"/>
          </a:xfrm>
          <a:prstGeom prst="rect">
            <a:avLst/>
          </a:prstGeom>
          <a:noFill/>
          <a:ln w="0">
            <a:noFill/>
          </a:ln>
        </p:spPr>
        <p:style>
          <a:lnRef idx="0"/>
          <a:fillRef idx="0"/>
          <a:effectRef idx="0"/>
          <a:fontRef idx="minor"/>
        </p:style>
      </p:sp>
      <p:sp>
        <p:nvSpPr>
          <p:cNvPr id="1197" name="文本框 21"/>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98" name="文本框 26"/>
          <p:cNvSpPr/>
          <p:nvPr/>
        </p:nvSpPr>
        <p:spPr>
          <a:xfrm>
            <a:off x="720000" y="1440000"/>
            <a:ext cx="2851920" cy="61848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0" strike="noStrike">
                <a:solidFill>
                  <a:srgbClr val="ffffff"/>
                </a:solidFill>
                <a:latin typeface="微软雅黑"/>
                <a:ea typeface="微软雅黑"/>
              </a:rPr>
              <a:t>配置实验环境</a:t>
            </a:r>
            <a:endParaRPr b="0" lang="en-US" sz="2000" spc="-1" strike="noStrike">
              <a:latin typeface="Arial"/>
            </a:endParaRPr>
          </a:p>
        </p:txBody>
      </p:sp>
      <p:sp>
        <p:nvSpPr>
          <p:cNvPr id="1199" name=""/>
          <p:cNvSpPr/>
          <p:nvPr/>
        </p:nvSpPr>
        <p:spPr>
          <a:xfrm>
            <a:off x="720000" y="2340000"/>
            <a:ext cx="10438920" cy="1412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ubuntu</a:t>
            </a:r>
            <a:r>
              <a:rPr b="0" lang="zh-SG" sz="1800" spc="-1" strike="noStrike">
                <a:solidFill>
                  <a:srgbClr val="000000"/>
                </a:solidFill>
                <a:latin typeface="Arial"/>
                <a:ea typeface="DejaVu Sans"/>
              </a:rPr>
              <a:t>系统</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开发环境：</a:t>
            </a: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版本管理 器 </a:t>
            </a:r>
            <a:r>
              <a:rPr b="0" lang="en-US" sz="1800" spc="-1" strike="noStrike">
                <a:solidFill>
                  <a:srgbClr val="000000"/>
                </a:solidFill>
                <a:latin typeface="Arial"/>
                <a:ea typeface="DejaVu Sans"/>
              </a:rPr>
              <a:t>rustup </a:t>
            </a:r>
            <a:r>
              <a:rPr b="0" lang="zh-SG" sz="1800" spc="-1" strike="noStrike">
                <a:solidFill>
                  <a:srgbClr val="000000"/>
                </a:solidFill>
                <a:latin typeface="Arial"/>
                <a:ea typeface="DejaVu Sans"/>
              </a:rPr>
              <a:t>和 </a:t>
            </a: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包 管 理 器 </a:t>
            </a:r>
            <a:r>
              <a:rPr b="0" lang="en-US" sz="1800" spc="-1" strike="noStrike">
                <a:solidFill>
                  <a:srgbClr val="000000"/>
                </a:solidFill>
                <a:latin typeface="Arial"/>
                <a:ea typeface="DejaVu Sans"/>
              </a:rPr>
              <a:t>cargo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Qemu </a:t>
            </a:r>
            <a:r>
              <a:rPr b="0" lang="zh-SG" sz="1800" spc="-1" strike="noStrike">
                <a:solidFill>
                  <a:srgbClr val="000000"/>
                </a:solidFill>
                <a:latin typeface="Arial"/>
                <a:ea typeface="DejaVu Sans"/>
              </a:rPr>
              <a:t>模拟器安装</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VSCode</a:t>
            </a:r>
            <a:r>
              <a:rPr b="0" lang="zh-SG" sz="1800" spc="-1" strike="noStrike">
                <a:solidFill>
                  <a:srgbClr val="000000"/>
                </a:solidFill>
                <a:latin typeface="Arial"/>
                <a:ea typeface="DejaVu Sans"/>
              </a:rPr>
              <a:t>编译器</a:t>
            </a:r>
            <a:endParaRPr b="0" lang="en-US" sz="1800" spc="-1" strike="noStrike">
              <a:latin typeface="Arial"/>
            </a:endParaRPr>
          </a:p>
        </p:txBody>
      </p:sp>
    </p:spTree>
  </p:cSld>
  <p:transition spd="med">
    <p:pull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文本框 3"/>
          <p:cNvSpPr/>
          <p:nvPr/>
        </p:nvSpPr>
        <p:spPr>
          <a:xfrm>
            <a:off x="776520" y="1673640"/>
            <a:ext cx="10496880" cy="17017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完成了实验室工作的复现，将</a:t>
            </a:r>
            <a:r>
              <a:rPr b="0" lang="en-US" sz="2200" spc="-1" strike="noStrike">
                <a:solidFill>
                  <a:srgbClr val="000000"/>
                </a:solidFill>
                <a:latin typeface="微软雅黑"/>
                <a:ea typeface="微软雅黑"/>
              </a:rPr>
              <a:t>rCore</a:t>
            </a:r>
            <a:r>
              <a:rPr b="0" lang="zh-SG" sz="2200" spc="-1" strike="noStrike">
                <a:solidFill>
                  <a:srgbClr val="000000"/>
                </a:solidFill>
                <a:latin typeface="微软雅黑"/>
                <a:ea typeface="微软雅黑"/>
              </a:rPr>
              <a:t>操作系统进行了模块化。</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为每个功能模块增加了用户态单元测试。</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将各个模块从一个</a:t>
            </a:r>
            <a:r>
              <a:rPr b="0" lang="en-US" sz="2200" spc="-1" strike="noStrike">
                <a:solidFill>
                  <a:srgbClr val="000000"/>
                </a:solidFill>
                <a:latin typeface="微软雅黑"/>
                <a:ea typeface="微软雅黑"/>
              </a:rPr>
              <a:t>github</a:t>
            </a:r>
            <a:r>
              <a:rPr b="0" lang="zh-CN" sz="2200" spc="-1" strike="noStrike">
                <a:solidFill>
                  <a:srgbClr val="000000"/>
                </a:solidFill>
                <a:latin typeface="微软雅黑"/>
                <a:ea typeface="微软雅黑"/>
              </a:rPr>
              <a:t>仓库中取出并放入不同的</a:t>
            </a:r>
            <a:r>
              <a:rPr b="0" lang="en-US" sz="2200" spc="-1" strike="noStrike">
                <a:solidFill>
                  <a:srgbClr val="000000"/>
                </a:solidFill>
                <a:latin typeface="微软雅黑"/>
                <a:ea typeface="微软雅黑"/>
              </a:rPr>
              <a:t>github</a:t>
            </a:r>
            <a:r>
              <a:rPr b="0" lang="zh-CN" sz="2200" spc="-1" strike="noStrike">
                <a:solidFill>
                  <a:srgbClr val="000000"/>
                </a:solidFill>
                <a:latin typeface="微软雅黑"/>
                <a:ea typeface="微软雅黑"/>
              </a:rPr>
              <a:t>仓库。</a:t>
            </a:r>
            <a:endParaRPr b="0" lang="en-US" sz="2200" spc="-1" strike="noStrike">
              <a:latin typeface="Arial"/>
            </a:endParaRPr>
          </a:p>
        </p:txBody>
      </p:sp>
      <p:sp>
        <p:nvSpPr>
          <p:cNvPr id="1201" name="PlaceHolder 1"/>
          <p:cNvSpPr>
            <a:spLocks noGrp="1"/>
          </p:cNvSpPr>
          <p:nvPr>
            <p:ph type="title"/>
          </p:nvPr>
        </p:nvSpPr>
        <p:spPr>
          <a:xfrm>
            <a:off x="1606680" y="345240"/>
            <a:ext cx="8642520" cy="47664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主要工作内容</a:t>
            </a:r>
            <a:endParaRPr b="0" lang="en-US" sz="2800" spc="-1" strike="noStrike">
              <a:latin typeface="Arial"/>
            </a:endParaRPr>
          </a:p>
        </p:txBody>
      </p:sp>
      <p:sp>
        <p:nvSpPr>
          <p:cNvPr id="1202" name="文本框 4"/>
          <p:cNvSpPr/>
          <p:nvPr/>
        </p:nvSpPr>
        <p:spPr>
          <a:xfrm>
            <a:off x="357480" y="235080"/>
            <a:ext cx="96840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Tree>
  </p:cSld>
  <p:transition spd="med">
    <p:pull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278</TotalTime>
  <Application>LibreOffice/7.3.6.2$Linux_X86_64 LibreOffice_project/30$Build-2</Application>
  <AppVersion>15.0000</AppVersion>
  <Words>2065</Words>
  <Paragraphs>330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2019-06-19T02:08:00Z</dcterms:created>
  <dc:creator>wan</dc:creator>
  <dc:description/>
  <dc:language>zh-CN</dc:language>
  <cp:lastModifiedBy/>
  <dcterms:modified xsi:type="dcterms:W3CDTF">2023-05-23T17:16:45Z</dcterms:modified>
  <cp:revision>177</cp:revision>
  <dc:subject/>
  <dc:title>空白演示</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98C560BAC24642E5B6EC743BADA0973D</vt:lpwstr>
  </property>
  <property fmtid="{D5CDD505-2E9C-101B-9397-08002B2CF9AE}" pid="3" name="KSOProductBuildVer">
    <vt:lpwstr>2052-11.1.0.11744</vt:lpwstr>
  </property>
  <property fmtid="{D5CDD505-2E9C-101B-9397-08002B2CF9AE}" pid="4" name="Notes">
    <vt:i4>4</vt:i4>
  </property>
  <property fmtid="{D5CDD505-2E9C-101B-9397-08002B2CF9AE}" pid="5" name="PresentationFormat">
    <vt:lpwstr>宽屏</vt:lpwstr>
  </property>
  <property fmtid="{D5CDD505-2E9C-101B-9397-08002B2CF9AE}" pid="6" name="Slides">
    <vt:i4>30</vt:i4>
  </property>
</Properties>
</file>