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6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6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6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B433CE5-BFC0-4EA1-AFBC-16662CE5CCA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685800" y="1143000"/>
            <a:ext cx="5484240" cy="3084120"/>
          </a:xfrm>
          <a:prstGeom prst="rect">
            <a:avLst/>
          </a:prstGeom>
          <a:ln w="0">
            <a:noFill/>
          </a:ln>
        </p:spPr>
      </p:sp>
      <p:sp>
        <p:nvSpPr>
          <p:cNvPr id="345"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46" name="PlaceHolder 3"/>
          <p:cNvSpPr>
            <a:spLocks noGrp="1"/>
          </p:cNvSpPr>
          <p:nvPr>
            <p:ph type="sldNum" idx="4"/>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4240" cy="3084120"/>
          </a:xfrm>
          <a:prstGeom prst="rect">
            <a:avLst/>
          </a:prstGeom>
          <a:ln w="0">
            <a:noFill/>
          </a:ln>
        </p:spPr>
      </p:sp>
      <p:sp>
        <p:nvSpPr>
          <p:cNvPr id="348"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49" name="PlaceHolder 3"/>
          <p:cNvSpPr>
            <a:spLocks noGrp="1"/>
          </p:cNvSpPr>
          <p:nvPr>
            <p:ph type="sldNum" idx="5"/>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685800" y="1143000"/>
            <a:ext cx="5484240" cy="3084120"/>
          </a:xfrm>
          <a:prstGeom prst="rect">
            <a:avLst/>
          </a:prstGeom>
          <a:ln w="0">
            <a:noFill/>
          </a:ln>
        </p:spPr>
      </p:sp>
      <p:sp>
        <p:nvSpPr>
          <p:cNvPr id="351"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52" name="PlaceHolder 3"/>
          <p:cNvSpPr>
            <a:spLocks noGrp="1"/>
          </p:cNvSpPr>
          <p:nvPr>
            <p:ph type="sldNum" idx="6"/>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685800" y="1143000"/>
            <a:ext cx="5484240" cy="3084120"/>
          </a:xfrm>
          <a:prstGeom prst="rect">
            <a:avLst/>
          </a:prstGeom>
          <a:ln w="0">
            <a:noFill/>
          </a:ln>
        </p:spPr>
      </p:sp>
      <p:sp>
        <p:nvSpPr>
          <p:cNvPr id="354"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55" name="PlaceHolder 3"/>
          <p:cNvSpPr>
            <a:spLocks noGrp="1"/>
          </p:cNvSpPr>
          <p:nvPr>
            <p:ph type="sldNum" idx="7"/>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685800" y="1143000"/>
            <a:ext cx="5484240" cy="3084120"/>
          </a:xfrm>
          <a:prstGeom prst="rect">
            <a:avLst/>
          </a:prstGeom>
          <a:ln w="0">
            <a:noFill/>
          </a:ln>
        </p:spPr>
      </p:sp>
      <p:sp>
        <p:nvSpPr>
          <p:cNvPr id="357"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58" name="PlaceHolder 3"/>
          <p:cNvSpPr>
            <a:spLocks noGrp="1"/>
          </p:cNvSpPr>
          <p:nvPr>
            <p:ph type="sldNum" idx="8"/>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685800" y="1143000"/>
            <a:ext cx="5484240" cy="3084120"/>
          </a:xfrm>
          <a:prstGeom prst="rect">
            <a:avLst/>
          </a:prstGeom>
          <a:ln w="0">
            <a:noFill/>
          </a:ln>
        </p:spPr>
      </p:sp>
      <p:sp>
        <p:nvSpPr>
          <p:cNvPr id="360"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61" name="PlaceHolder 3"/>
          <p:cNvSpPr>
            <a:spLocks noGrp="1"/>
          </p:cNvSpPr>
          <p:nvPr>
            <p:ph type="sldNum" idx="9"/>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685800" y="1143000"/>
            <a:ext cx="5484240" cy="3084120"/>
          </a:xfrm>
          <a:prstGeom prst="rect">
            <a:avLst/>
          </a:prstGeom>
          <a:ln w="0">
            <a:noFill/>
          </a:ln>
        </p:spPr>
      </p:sp>
      <p:sp>
        <p:nvSpPr>
          <p:cNvPr id="363"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64" name="PlaceHolder 3"/>
          <p:cNvSpPr>
            <a:spLocks noGrp="1"/>
          </p:cNvSpPr>
          <p:nvPr>
            <p:ph type="sldNum" idx="10"/>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685800" y="1143000"/>
            <a:ext cx="5484240" cy="3084120"/>
          </a:xfrm>
          <a:prstGeom prst="rect">
            <a:avLst/>
          </a:prstGeom>
          <a:ln w="0">
            <a:noFill/>
          </a:ln>
        </p:spPr>
      </p:sp>
      <p:sp>
        <p:nvSpPr>
          <p:cNvPr id="366"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67" name="PlaceHolder 3"/>
          <p:cNvSpPr>
            <a:spLocks noGrp="1"/>
          </p:cNvSpPr>
          <p:nvPr>
            <p:ph type="sldNum" idx="11"/>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685800" y="1143000"/>
            <a:ext cx="5484240" cy="3084120"/>
          </a:xfrm>
          <a:prstGeom prst="rect">
            <a:avLst/>
          </a:prstGeom>
          <a:ln w="0">
            <a:noFill/>
          </a:ln>
        </p:spPr>
      </p:sp>
      <p:sp>
        <p:nvSpPr>
          <p:cNvPr id="369"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70" name="PlaceHolder 3"/>
          <p:cNvSpPr>
            <a:spLocks noGrp="1"/>
          </p:cNvSpPr>
          <p:nvPr>
            <p:ph type="sldNum" idx="12"/>
          </p:nvPr>
        </p:nvSpPr>
        <p:spPr>
          <a:xfrm>
            <a:off x="3884760" y="8685360"/>
            <a:ext cx="2969640" cy="45648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A-矩形 7"/>
          <p:cNvSpPr/>
          <p:nvPr/>
        </p:nvSpPr>
        <p:spPr>
          <a:xfrm>
            <a:off x="0" y="0"/>
            <a:ext cx="12189960" cy="6855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PA-矩形 7"/>
          <p:cNvSpPr/>
          <p:nvPr/>
        </p:nvSpPr>
        <p:spPr>
          <a:xfrm>
            <a:off x="0" y="0"/>
            <a:ext cx="12189960" cy="6855840"/>
          </a:xfrm>
          <a:prstGeom prst="rect">
            <a:avLst/>
          </a:prstGeom>
          <a:gradFill rotWithShape="0">
            <a:gsLst>
              <a:gs pos="0">
                <a:srgbClr val="008244"/>
              </a:gs>
              <a:gs pos="100000">
                <a:srgbClr val="006c39"/>
              </a:gs>
            </a:gsLst>
            <a:lin ang="0"/>
          </a:gradFill>
          <a:ln>
            <a:noFill/>
          </a:ln>
        </p:spPr>
        <p:style>
          <a:lnRef idx="2">
            <a:schemeClr val="accent1">
              <a:shade val="50000"/>
            </a:schemeClr>
          </a:lnRef>
          <a:fillRef idx="1">
            <a:schemeClr val="accent1"/>
          </a:fillRef>
          <a:effectRef idx="0">
            <a:schemeClr val="accent1"/>
          </a:effectRef>
          <a:fontRef idx="minor"/>
        </p:style>
      </p:sp>
      <p:sp>
        <p:nvSpPr>
          <p:cNvPr id="2" name="任意多边形: 形状 39"/>
          <p:cNvSpPr/>
          <p:nvPr/>
        </p:nvSpPr>
        <p:spPr>
          <a:xfrm>
            <a:off x="221760" y="0"/>
            <a:ext cx="7534800" cy="685584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wdUpDiag">
            <a:fgClr>
              <a:srgbClr val="d9d9d9"/>
            </a:fgClr>
            <a:bgClr>
              <a:srgbClr val="ffffff"/>
            </a:bgClr>
          </a:pattFill>
          <a:ln>
            <a:noFill/>
          </a:ln>
          <a:effectLst>
            <a:outerShdw algn="l" blurRad="190440" rotWithShape="0" sx="101000" sy="101000">
              <a:srgbClr val="000000">
                <a:alpha val="11000"/>
              </a:srgbClr>
            </a:outerShdw>
          </a:effectLst>
        </p:spPr>
        <p:style>
          <a:lnRef idx="2">
            <a:schemeClr val="accent1">
              <a:shade val="50000"/>
            </a:schemeClr>
          </a:lnRef>
          <a:fillRef idx="1">
            <a:schemeClr val="accent1"/>
          </a:fillRef>
          <a:effectRef idx="0">
            <a:schemeClr val="accent1"/>
          </a:effectRef>
          <a:fontRef idx="minor"/>
        </p:style>
      </p:sp>
      <p:sp>
        <p:nvSpPr>
          <p:cNvPr id="3" name="任意多边形: 形状 39"/>
          <p:cNvSpPr/>
          <p:nvPr/>
        </p:nvSpPr>
        <p:spPr>
          <a:xfrm>
            <a:off x="189720" y="0"/>
            <a:ext cx="7534800" cy="685584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p:style>
      </p:sp>
      <p:sp>
        <p:nvSpPr>
          <p:cNvPr id="4" name="任意多边形: 形状 39"/>
          <p:cNvSpPr/>
          <p:nvPr/>
        </p:nvSpPr>
        <p:spPr>
          <a:xfrm>
            <a:off x="0" y="0"/>
            <a:ext cx="7534800" cy="6855840"/>
          </a:xfrm>
          <a:custGeom>
            <a:avLst/>
            <a:gdLst/>
            <a:ah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algn="l" blurRad="76320" rotWithShape="0" sx="101000" sy="101000">
              <a:srgbClr val="000000">
                <a:alpha val="7000"/>
              </a:srgbClr>
            </a:outerShdw>
          </a:effectLst>
        </p:spPr>
        <p:style>
          <a:lnRef idx="2">
            <a:schemeClr val="accent1">
              <a:shade val="50000"/>
            </a:schemeClr>
          </a:lnRef>
          <a:fillRef idx="1">
            <a:schemeClr val="accent1"/>
          </a:fillRef>
          <a:effectRef idx="0">
            <a:schemeClr val="accent1"/>
          </a:effectRef>
          <a:fontRef idx="minor"/>
        </p:style>
      </p:sp>
      <p:sp>
        <p:nvSpPr>
          <p:cNvPr id="5" name="任意多边形: 形状 74"/>
          <p:cNvSpPr/>
          <p:nvPr/>
        </p:nvSpPr>
        <p:spPr>
          <a:xfrm flipV="1">
            <a:off x="660240" y="3825360"/>
            <a:ext cx="6487200" cy="191160"/>
          </a:xfrm>
          <a:custGeom>
            <a:avLst/>
            <a:gdLst/>
            <a:ah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rgbClr val="006c39"/>
            </a:solidFill>
          </a:ln>
        </p:spPr>
        <p:style>
          <a:lnRef idx="2">
            <a:schemeClr val="accent1">
              <a:shade val="50000"/>
            </a:schemeClr>
          </a:lnRef>
          <a:fillRef idx="1">
            <a:schemeClr val="accent1"/>
          </a:fillRef>
          <a:effectRef idx="0">
            <a:schemeClr val="accent1"/>
          </a:effectRef>
          <a:fontRef idx="minor"/>
        </p:style>
      </p:sp>
      <p:sp>
        <p:nvSpPr>
          <p:cNvPr id="6" name="文本框 15"/>
          <p:cNvSpPr/>
          <p:nvPr/>
        </p:nvSpPr>
        <p:spPr>
          <a:xfrm>
            <a:off x="474480" y="318240"/>
            <a:ext cx="2102760" cy="834840"/>
          </a:xfrm>
          <a:prstGeom prst="rect">
            <a:avLst/>
          </a:prstGeom>
          <a:noFill/>
          <a:ln w="0">
            <a:noFill/>
          </a:ln>
        </p:spPr>
        <p:style>
          <a:lnRef idx="0"/>
          <a:fillRef idx="0"/>
          <a:effectRef idx="0"/>
          <a:fontRef idx="minor"/>
        </p:style>
        <p:txBody>
          <a:bodyPr lIns="180000" rIns="180000" tIns="180000" bIns="180000" anchor="t">
            <a:spAutoFit/>
          </a:bodyPr>
          <a:p>
            <a:pPr>
              <a:lnSpc>
                <a:spcPct val="130000"/>
              </a:lnSpc>
              <a:buNone/>
              <a:tabLst>
                <a:tab algn="l" pos="0"/>
              </a:tabLst>
            </a:pPr>
            <a:r>
              <a:rPr b="1" lang="en-US" sz="2400" spc="83" strike="noStrike">
                <a:solidFill>
                  <a:srgbClr val="a2a2a2"/>
                </a:solidFill>
                <a:latin typeface="微软雅黑"/>
                <a:ea typeface="微软雅黑"/>
              </a:rPr>
              <a:t>◁ </a:t>
            </a:r>
            <a:r>
              <a:rPr b="1" lang="en-US" sz="2400" spc="83" strike="noStrike">
                <a:solidFill>
                  <a:srgbClr val="a2a2a2"/>
                </a:solidFill>
                <a:latin typeface="微软雅黑"/>
                <a:ea typeface="微软雅黑"/>
              </a:rPr>
              <a:t>BIT ▷</a:t>
            </a:r>
            <a:endParaRPr b="0" lang="en-US" sz="2400" spc="-1" strike="noStrike">
              <a:latin typeface="Arial"/>
            </a:endParaRPr>
          </a:p>
        </p:txBody>
      </p:sp>
      <p:pic>
        <p:nvPicPr>
          <p:cNvPr id="7" name="图片 22" descr=""/>
          <p:cNvPicPr/>
          <p:nvPr/>
        </p:nvPicPr>
        <p:blipFill>
          <a:blip r:embed="rId2"/>
          <a:stretch/>
        </p:blipFill>
        <p:spPr>
          <a:xfrm>
            <a:off x="8250840" y="-774720"/>
            <a:ext cx="7883280" cy="7586280"/>
          </a:xfrm>
          <a:prstGeom prst="rect">
            <a:avLst/>
          </a:prstGeom>
          <a:ln w="0">
            <a:noFill/>
          </a:ln>
        </p:spPr>
      </p:pic>
      <p:pic>
        <p:nvPicPr>
          <p:cNvPr id="8" name="图片 19" descr=""/>
          <p:cNvPicPr/>
          <p:nvPr/>
        </p:nvPicPr>
        <p:blipFill>
          <a:blip r:embed="rId3"/>
          <a:stretch/>
        </p:blipFill>
        <p:spPr>
          <a:xfrm>
            <a:off x="8250840" y="2196720"/>
            <a:ext cx="3241080" cy="2462040"/>
          </a:xfrm>
          <a:prstGeom prst="rect">
            <a:avLst/>
          </a:prstGeom>
          <a:ln w="0">
            <a:noFill/>
          </a:ln>
        </p:spPr>
      </p:pic>
      <p:grpSp>
        <p:nvGrpSpPr>
          <p:cNvPr id="9" name="组合 1"/>
          <p:cNvGrpSpPr/>
          <p:nvPr/>
        </p:nvGrpSpPr>
        <p:grpSpPr>
          <a:xfrm>
            <a:off x="671400" y="6061320"/>
            <a:ext cx="2477520" cy="302760"/>
            <a:chOff x="671400" y="6061320"/>
            <a:chExt cx="2477520" cy="302760"/>
          </a:xfrm>
        </p:grpSpPr>
        <p:grpSp>
          <p:nvGrpSpPr>
            <p:cNvPr id="10" name="组合 73"/>
            <p:cNvGrpSpPr/>
            <p:nvPr/>
          </p:nvGrpSpPr>
          <p:grpSpPr>
            <a:xfrm>
              <a:off x="2098440" y="6064920"/>
              <a:ext cx="1050480" cy="296280"/>
              <a:chOff x="2098440" y="6064920"/>
              <a:chExt cx="1050480" cy="296280"/>
            </a:xfrm>
          </p:grpSpPr>
          <p:sp>
            <p:nvSpPr>
              <p:cNvPr id="11" name="Freeform 5"/>
              <p:cNvSpPr/>
              <p:nvPr/>
            </p:nvSpPr>
            <p:spPr>
              <a:xfrm>
                <a:off x="2679840" y="6083640"/>
                <a:ext cx="232920" cy="26316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w="0">
                <a:noFill/>
              </a:ln>
            </p:spPr>
            <p:style>
              <a:lnRef idx="0"/>
              <a:fillRef idx="0"/>
              <a:effectRef idx="0"/>
              <a:fontRef idx="minor"/>
            </p:style>
          </p:sp>
          <p:sp>
            <p:nvSpPr>
              <p:cNvPr id="12" name="Freeform 6"/>
              <p:cNvSpPr/>
              <p:nvPr/>
            </p:nvSpPr>
            <p:spPr>
              <a:xfrm>
                <a:off x="3015720" y="6126120"/>
                <a:ext cx="133200" cy="20160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w="0">
                <a:noFill/>
              </a:ln>
            </p:spPr>
            <p:style>
              <a:lnRef idx="0"/>
              <a:fillRef idx="0"/>
              <a:effectRef idx="0"/>
              <a:fontRef idx="minor"/>
            </p:style>
          </p:sp>
          <p:grpSp>
            <p:nvGrpSpPr>
              <p:cNvPr id="13" name="组合 90"/>
              <p:cNvGrpSpPr/>
              <p:nvPr/>
            </p:nvGrpSpPr>
            <p:grpSpPr>
              <a:xfrm>
                <a:off x="2098440" y="6064920"/>
                <a:ext cx="238680" cy="296280"/>
                <a:chOff x="2098440" y="6064920"/>
                <a:chExt cx="238680" cy="296280"/>
              </a:xfrm>
            </p:grpSpPr>
            <p:sp>
              <p:nvSpPr>
                <p:cNvPr id="14" name="Freeform 7"/>
                <p:cNvSpPr/>
                <p:nvPr/>
              </p:nvSpPr>
              <p:spPr>
                <a:xfrm>
                  <a:off x="2098440" y="6064920"/>
                  <a:ext cx="238680" cy="19404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accent3"/>
                </a:solidFill>
                <a:ln w="0">
                  <a:noFill/>
                </a:ln>
              </p:spPr>
              <p:style>
                <a:lnRef idx="0"/>
                <a:fillRef idx="0"/>
                <a:effectRef idx="0"/>
                <a:fontRef idx="minor"/>
              </p:style>
            </p:sp>
            <p:sp>
              <p:nvSpPr>
                <p:cNvPr id="15" name="Freeform 8"/>
                <p:cNvSpPr/>
                <p:nvPr/>
              </p:nvSpPr>
              <p:spPr>
                <a:xfrm>
                  <a:off x="2149560" y="6184080"/>
                  <a:ext cx="147960" cy="17712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accent3"/>
                </a:solidFill>
                <a:ln w="0">
                  <a:noFill/>
                </a:ln>
              </p:spPr>
              <p:style>
                <a:lnRef idx="0"/>
                <a:fillRef idx="0"/>
                <a:effectRef idx="0"/>
                <a:fontRef idx="minor"/>
              </p:style>
            </p:sp>
          </p:grpSp>
          <p:grpSp>
            <p:nvGrpSpPr>
              <p:cNvPr id="16" name="组合 91"/>
              <p:cNvGrpSpPr/>
              <p:nvPr/>
            </p:nvGrpSpPr>
            <p:grpSpPr>
              <a:xfrm>
                <a:off x="2433600" y="6146280"/>
                <a:ext cx="143640" cy="154080"/>
                <a:chOff x="2433600" y="6146280"/>
                <a:chExt cx="143640" cy="154080"/>
              </a:xfrm>
            </p:grpSpPr>
            <p:sp>
              <p:nvSpPr>
                <p:cNvPr id="17" name="Freeform 15"/>
                <p:cNvSpPr/>
                <p:nvPr/>
              </p:nvSpPr>
              <p:spPr>
                <a:xfrm>
                  <a:off x="2433600" y="6181200"/>
                  <a:ext cx="65160" cy="10584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accent3"/>
                </a:solidFill>
                <a:ln w="0">
                  <a:noFill/>
                </a:ln>
              </p:spPr>
              <p:style>
                <a:lnRef idx="0"/>
                <a:fillRef idx="0"/>
                <a:effectRef idx="0"/>
                <a:fontRef idx="minor"/>
              </p:style>
            </p:sp>
            <p:sp>
              <p:nvSpPr>
                <p:cNvPr id="18" name="Freeform 16"/>
                <p:cNvSpPr/>
                <p:nvPr/>
              </p:nvSpPr>
              <p:spPr>
                <a:xfrm>
                  <a:off x="2505960" y="6150240"/>
                  <a:ext cx="71280" cy="15012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accent3"/>
                </a:solidFill>
                <a:ln w="0">
                  <a:noFill/>
                </a:ln>
              </p:spPr>
              <p:style>
                <a:lnRef idx="0"/>
                <a:fillRef idx="0"/>
                <a:effectRef idx="0"/>
                <a:fontRef idx="minor"/>
              </p:style>
            </p:sp>
            <p:sp>
              <p:nvSpPr>
                <p:cNvPr id="19" name="Freeform 17"/>
                <p:cNvSpPr/>
                <p:nvPr/>
              </p:nvSpPr>
              <p:spPr>
                <a:xfrm>
                  <a:off x="2471760" y="6146280"/>
                  <a:ext cx="46080" cy="2592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accent3"/>
                </a:solidFill>
                <a:ln w="0">
                  <a:noFill/>
                </a:ln>
              </p:spPr>
              <p:style>
                <a:lnRef idx="0"/>
                <a:fillRef idx="0"/>
                <a:effectRef idx="0"/>
                <a:fontRef idx="minor"/>
              </p:style>
            </p:sp>
          </p:grpSp>
        </p:grpSp>
        <p:grpSp>
          <p:nvGrpSpPr>
            <p:cNvPr id="20" name="组合 74"/>
            <p:cNvGrpSpPr/>
            <p:nvPr/>
          </p:nvGrpSpPr>
          <p:grpSpPr>
            <a:xfrm>
              <a:off x="671400" y="6061320"/>
              <a:ext cx="1098360" cy="302760"/>
              <a:chOff x="671400" y="6061320"/>
              <a:chExt cx="1098360" cy="302760"/>
            </a:xfrm>
          </p:grpSpPr>
          <p:grpSp>
            <p:nvGrpSpPr>
              <p:cNvPr id="21" name="组合 75"/>
              <p:cNvGrpSpPr/>
              <p:nvPr/>
            </p:nvGrpSpPr>
            <p:grpSpPr>
              <a:xfrm>
                <a:off x="1256040" y="6111000"/>
                <a:ext cx="210600" cy="221760"/>
                <a:chOff x="1256040" y="6111000"/>
                <a:chExt cx="210600" cy="221760"/>
              </a:xfrm>
            </p:grpSpPr>
            <p:sp>
              <p:nvSpPr>
                <p:cNvPr id="22" name="Freeform 9"/>
                <p:cNvSpPr/>
                <p:nvPr/>
              </p:nvSpPr>
              <p:spPr>
                <a:xfrm>
                  <a:off x="1256040" y="6127560"/>
                  <a:ext cx="108720" cy="18612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accent3"/>
                </a:solidFill>
                <a:ln w="0">
                  <a:noFill/>
                </a:ln>
              </p:spPr>
              <p:style>
                <a:lnRef idx="0"/>
                <a:fillRef idx="0"/>
                <a:effectRef idx="0"/>
                <a:fontRef idx="minor"/>
              </p:style>
            </p:sp>
            <p:sp>
              <p:nvSpPr>
                <p:cNvPr id="23" name="Freeform 10"/>
                <p:cNvSpPr/>
                <p:nvPr/>
              </p:nvSpPr>
              <p:spPr>
                <a:xfrm>
                  <a:off x="1364760" y="6111000"/>
                  <a:ext cx="101880" cy="22176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accent3"/>
                </a:solidFill>
                <a:ln w="0">
                  <a:noFill/>
                </a:ln>
              </p:spPr>
              <p:style>
                <a:lnRef idx="0"/>
                <a:fillRef idx="0"/>
                <a:effectRef idx="0"/>
                <a:fontRef idx="minor"/>
              </p:style>
            </p:sp>
          </p:grpSp>
          <p:grpSp>
            <p:nvGrpSpPr>
              <p:cNvPr id="24" name="组合 76"/>
              <p:cNvGrpSpPr/>
              <p:nvPr/>
            </p:nvGrpSpPr>
            <p:grpSpPr>
              <a:xfrm>
                <a:off x="671400" y="6061320"/>
                <a:ext cx="239400" cy="302760"/>
                <a:chOff x="671400" y="6061320"/>
                <a:chExt cx="239400" cy="302760"/>
              </a:xfrm>
            </p:grpSpPr>
            <p:sp>
              <p:nvSpPr>
                <p:cNvPr id="25" name="Freeform 13"/>
                <p:cNvSpPr/>
                <p:nvPr/>
              </p:nvSpPr>
              <p:spPr>
                <a:xfrm>
                  <a:off x="671400" y="6061320"/>
                  <a:ext cx="239400" cy="28620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accent3"/>
                </a:solidFill>
                <a:ln w="0">
                  <a:noFill/>
                </a:ln>
              </p:spPr>
              <p:style>
                <a:lnRef idx="0"/>
                <a:fillRef idx="0"/>
                <a:effectRef idx="0"/>
                <a:fontRef idx="minor"/>
              </p:style>
            </p:sp>
            <p:sp>
              <p:nvSpPr>
                <p:cNvPr id="26" name="Freeform 14"/>
                <p:cNvSpPr/>
                <p:nvPr/>
              </p:nvSpPr>
              <p:spPr>
                <a:xfrm>
                  <a:off x="737640" y="6285960"/>
                  <a:ext cx="27720" cy="7812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accent3"/>
                </a:solidFill>
                <a:ln w="0">
                  <a:noFill/>
                </a:ln>
              </p:spPr>
              <p:style>
                <a:lnRef idx="0"/>
                <a:fillRef idx="0"/>
                <a:effectRef idx="0"/>
                <a:fontRef idx="minor"/>
              </p:style>
            </p:sp>
          </p:grpSp>
          <p:grpSp>
            <p:nvGrpSpPr>
              <p:cNvPr id="27" name="组合 77"/>
              <p:cNvGrpSpPr/>
              <p:nvPr/>
            </p:nvGrpSpPr>
            <p:grpSpPr>
              <a:xfrm>
                <a:off x="998280" y="6148440"/>
                <a:ext cx="159840" cy="137520"/>
                <a:chOff x="998280" y="6148440"/>
                <a:chExt cx="159840" cy="137520"/>
              </a:xfrm>
            </p:grpSpPr>
            <p:sp>
              <p:nvSpPr>
                <p:cNvPr id="28" name="Freeform 18"/>
                <p:cNvSpPr/>
                <p:nvPr/>
              </p:nvSpPr>
              <p:spPr>
                <a:xfrm>
                  <a:off x="1052640" y="6148440"/>
                  <a:ext cx="105480" cy="13752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accent3"/>
                </a:solidFill>
                <a:ln w="0">
                  <a:noFill/>
                </a:ln>
              </p:spPr>
              <p:style>
                <a:lnRef idx="0"/>
                <a:fillRef idx="0"/>
                <a:effectRef idx="0"/>
                <a:fontRef idx="minor"/>
              </p:style>
            </p:sp>
            <p:sp>
              <p:nvSpPr>
                <p:cNvPr id="29" name="Freeform 19"/>
                <p:cNvSpPr/>
                <p:nvPr/>
              </p:nvSpPr>
              <p:spPr>
                <a:xfrm>
                  <a:off x="998280" y="6183360"/>
                  <a:ext cx="52200" cy="10116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accent3"/>
                </a:solidFill>
                <a:ln w="0">
                  <a:noFill/>
                </a:ln>
              </p:spPr>
              <p:style>
                <a:lnRef idx="0"/>
                <a:fillRef idx="0"/>
                <a:effectRef idx="0"/>
                <a:fontRef idx="minor"/>
              </p:style>
            </p:sp>
            <p:sp>
              <p:nvSpPr>
                <p:cNvPr id="30" name="Freeform 20"/>
                <p:cNvSpPr/>
                <p:nvPr/>
              </p:nvSpPr>
              <p:spPr>
                <a:xfrm>
                  <a:off x="1030320" y="6149880"/>
                  <a:ext cx="48240" cy="2988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accent3"/>
                </a:solidFill>
                <a:ln w="0">
                  <a:noFill/>
                </a:ln>
              </p:spPr>
              <p:style>
                <a:lnRef idx="0"/>
                <a:fillRef idx="0"/>
                <a:effectRef idx="0"/>
                <a:fontRef idx="minor"/>
              </p:style>
            </p:sp>
          </p:grpSp>
          <p:grpSp>
            <p:nvGrpSpPr>
              <p:cNvPr id="31" name="组合 78"/>
              <p:cNvGrpSpPr/>
              <p:nvPr/>
            </p:nvGrpSpPr>
            <p:grpSpPr>
              <a:xfrm>
                <a:off x="1586160" y="6123240"/>
                <a:ext cx="183600" cy="182880"/>
                <a:chOff x="1586160" y="6123240"/>
                <a:chExt cx="183600" cy="182880"/>
              </a:xfrm>
            </p:grpSpPr>
            <p:sp>
              <p:nvSpPr>
                <p:cNvPr id="32" name="Freeform 11"/>
                <p:cNvSpPr/>
                <p:nvPr/>
              </p:nvSpPr>
              <p:spPr>
                <a:xfrm>
                  <a:off x="1641960" y="6123240"/>
                  <a:ext cx="127800" cy="17964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accent3"/>
                </a:solidFill>
                <a:ln w="0">
                  <a:noFill/>
                </a:ln>
              </p:spPr>
              <p:style>
                <a:lnRef idx="0"/>
                <a:fillRef idx="0"/>
                <a:effectRef idx="0"/>
                <a:fontRef idx="minor"/>
              </p:style>
            </p:sp>
            <p:sp>
              <p:nvSpPr>
                <p:cNvPr id="33" name="Freeform 12"/>
                <p:cNvSpPr/>
                <p:nvPr/>
              </p:nvSpPr>
              <p:spPr>
                <a:xfrm>
                  <a:off x="1586160" y="6132960"/>
                  <a:ext cx="67680" cy="17316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accent3"/>
                </a:solidFill>
                <a:ln w="0">
                  <a:noFill/>
                </a:ln>
              </p:spPr>
              <p:style>
                <a:lnRef idx="0"/>
                <a:fillRef idx="0"/>
                <a:effectRef idx="0"/>
                <a:fontRef idx="minor"/>
              </p:style>
            </p:sp>
          </p:grpSp>
        </p:grpSp>
      </p:grpSp>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文本框 7"/>
          <p:cNvSpPr/>
          <p:nvPr/>
        </p:nvSpPr>
        <p:spPr>
          <a:xfrm rot="16200000">
            <a:off x="-1581840" y="2662560"/>
            <a:ext cx="5305320" cy="1308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8000" spc="35" strike="noStrike">
                <a:solidFill>
                  <a:srgbClr val="d9d9d9"/>
                </a:solidFill>
                <a:latin typeface="微软雅黑"/>
                <a:ea typeface="微软雅黑"/>
              </a:rPr>
              <a:t>Contents</a:t>
            </a:r>
            <a:r>
              <a:rPr b="1" lang="en-US" sz="4400" spc="35" strike="noStrike">
                <a:solidFill>
                  <a:srgbClr val="a13f0b"/>
                </a:solidFill>
                <a:latin typeface="微软雅黑"/>
                <a:ea typeface="微软雅黑"/>
              </a:rPr>
              <a:t>■</a:t>
            </a:r>
            <a:endParaRPr b="0" lang="en-US" sz="4400" spc="-1" strike="noStrike">
              <a:latin typeface="Arial"/>
            </a:endParaRPr>
          </a:p>
        </p:txBody>
      </p:sp>
      <p:sp>
        <p:nvSpPr>
          <p:cNvPr id="73" name="文本框 8"/>
          <p:cNvSpPr/>
          <p:nvPr/>
        </p:nvSpPr>
        <p:spPr>
          <a:xfrm>
            <a:off x="1116720" y="3752280"/>
            <a:ext cx="736560" cy="2244600"/>
          </a:xfrm>
          <a:prstGeom prst="rect">
            <a:avLst/>
          </a:prstGeom>
          <a:noFill/>
          <a:ln w="0">
            <a:noFill/>
          </a:ln>
        </p:spPr>
        <p:style>
          <a:lnRef idx="0"/>
          <a:fillRef idx="0"/>
          <a:effectRef idx="0"/>
          <a:fontRef idx="minor"/>
        </p:style>
        <p:txBody>
          <a:bodyPr wrap="none" lIns="45000" rIns="45000" tIns="90000" bIns="90000" anchor="t" vert="vert" rot="5400000">
            <a:noAutofit/>
          </a:bodyPr>
          <a:p>
            <a:pPr>
              <a:lnSpc>
                <a:spcPct val="100000"/>
              </a:lnSpc>
              <a:buNone/>
              <a:tabLst>
                <a:tab algn="l" pos="0"/>
              </a:tabLst>
            </a:pPr>
            <a:r>
              <a:rPr b="1" lang="zh-CN" sz="3600" spc="585" strike="noStrike">
                <a:solidFill>
                  <a:srgbClr val="006c39"/>
                </a:solidFill>
                <a:latin typeface="Century Gothic"/>
                <a:ea typeface="微软雅黑"/>
              </a:rPr>
              <a:t>结构大纲</a:t>
            </a:r>
            <a:endParaRPr b="0" lang="en-US" sz="3600" spc="-1" strike="noStrike">
              <a:latin typeface="Arial"/>
            </a:endParaRPr>
          </a:p>
        </p:txBody>
      </p:sp>
      <p:sp>
        <p:nvSpPr>
          <p:cNvPr id="74" name="文本框 11"/>
          <p:cNvSpPr/>
          <p:nvPr/>
        </p:nvSpPr>
        <p:spPr>
          <a:xfrm>
            <a:off x="9534240" y="6600960"/>
            <a:ext cx="2493000" cy="24192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tabLst>
                <a:tab algn="l" pos="0"/>
              </a:tabLst>
            </a:pPr>
            <a:r>
              <a:rPr b="0" lang="en-US" sz="1000" spc="-1" strike="noStrike">
                <a:solidFill>
                  <a:srgbClr val="ffffff"/>
                </a:solidFill>
                <a:latin typeface="Arial"/>
                <a:ea typeface="微软雅黑"/>
              </a:rPr>
              <a:t>BEIJING INSTITUTE OF TECHNOLOGY</a:t>
            </a:r>
            <a:endParaRPr b="0" lang="en-US" sz="1000" spc="-1" strike="noStrike">
              <a:latin typeface="Arial"/>
            </a:endParaRPr>
          </a:p>
        </p:txBody>
      </p:sp>
      <p:pic>
        <p:nvPicPr>
          <p:cNvPr id="75" name="图片 56" descr=""/>
          <p:cNvPicPr/>
          <p:nvPr/>
        </p:nvPicPr>
        <p:blipFill>
          <a:blip r:embed="rId2"/>
          <a:stretch/>
        </p:blipFill>
        <p:spPr>
          <a:xfrm>
            <a:off x="10041120" y="78480"/>
            <a:ext cx="2023200" cy="564840"/>
          </a:xfrm>
          <a:prstGeom prst="rect">
            <a:avLst/>
          </a:prstGeom>
          <a:ln w="0">
            <a:noFill/>
          </a:ln>
        </p:spPr>
      </p:pic>
      <p:sp>
        <p:nvSpPr>
          <p:cNvPr id="76" name="任意多边形: 形状 59"/>
          <p:cNvSpPr/>
          <p:nvPr/>
        </p:nvSpPr>
        <p:spPr>
          <a:xfrm flipH="1">
            <a:off x="-1354680" y="0"/>
            <a:ext cx="13542480" cy="1055160"/>
          </a:xfrm>
          <a:custGeom>
            <a:avLst/>
            <a:gdLst/>
            <a:ah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rotWithShape="0">
            <a:gsLst>
              <a:gs pos="0">
                <a:srgbClr val="006c39"/>
              </a:gs>
              <a:gs pos="100000">
                <a:srgbClr val="00512b"/>
              </a:gs>
            </a:gsLst>
            <a:lin ang="0"/>
          </a:gradFill>
          <a:ln>
            <a:noFill/>
          </a:ln>
        </p:spPr>
        <p:style>
          <a:lnRef idx="2">
            <a:schemeClr val="accent1">
              <a:shade val="50000"/>
            </a:schemeClr>
          </a:lnRef>
          <a:fillRef idx="1">
            <a:schemeClr val="accent1"/>
          </a:fillRef>
          <a:effectRef idx="0">
            <a:schemeClr val="accent1"/>
          </a:effectRef>
          <a:fontRef idx="minor"/>
        </p:style>
      </p:sp>
      <p:pic>
        <p:nvPicPr>
          <p:cNvPr id="77" name="图片 82" descr=""/>
          <p:cNvPicPr/>
          <p:nvPr/>
        </p:nvPicPr>
        <p:blipFill>
          <a:blip r:embed="rId3"/>
          <a:stretch/>
        </p:blipFill>
        <p:spPr>
          <a:xfrm>
            <a:off x="9793440" y="249840"/>
            <a:ext cx="2023200" cy="564840"/>
          </a:xfrm>
          <a:prstGeom prst="rect">
            <a:avLst/>
          </a:prstGeom>
          <a:ln w="0">
            <a:noFill/>
          </a:ln>
        </p:spPr>
      </p:pic>
      <p:sp>
        <p:nvSpPr>
          <p:cNvPr id="78" name="矩形 83"/>
          <p:cNvSpPr/>
          <p:nvPr/>
        </p:nvSpPr>
        <p:spPr>
          <a:xfrm>
            <a:off x="0" y="6188040"/>
            <a:ext cx="12189960" cy="667800"/>
          </a:xfrm>
          <a:prstGeom prst="rect">
            <a:avLst/>
          </a:prstGeom>
          <a:gradFill rotWithShape="0">
            <a:gsLst>
              <a:gs pos="0">
                <a:srgbClr val="a13f0b"/>
              </a:gs>
              <a:gs pos="50000">
                <a:srgbClr val="a13f0b"/>
              </a:gs>
              <a:gs pos="100000">
                <a:srgbClr val="a13f0b"/>
              </a:gs>
            </a:gsLst>
            <a:lin ang="0"/>
          </a:gradFill>
          <a:ln>
            <a:noFill/>
          </a:ln>
        </p:spPr>
        <p:style>
          <a:lnRef idx="2">
            <a:schemeClr val="accent1">
              <a:shade val="50000"/>
            </a:schemeClr>
          </a:lnRef>
          <a:fillRef idx="1">
            <a:schemeClr val="accent1"/>
          </a:fillRef>
          <a:effectRef idx="0">
            <a:schemeClr val="accent1"/>
          </a:effectRef>
          <a:fontRef idx="minor"/>
        </p:style>
      </p:sp>
      <p:grpSp>
        <p:nvGrpSpPr>
          <p:cNvPr id="79" name="组合 32"/>
          <p:cNvGrpSpPr/>
          <p:nvPr/>
        </p:nvGrpSpPr>
        <p:grpSpPr>
          <a:xfrm>
            <a:off x="587160" y="6381720"/>
            <a:ext cx="2477520" cy="302760"/>
            <a:chOff x="587160" y="6381720"/>
            <a:chExt cx="2477520" cy="302760"/>
          </a:xfrm>
        </p:grpSpPr>
        <p:grpSp>
          <p:nvGrpSpPr>
            <p:cNvPr id="80" name="组合 33"/>
            <p:cNvGrpSpPr/>
            <p:nvPr/>
          </p:nvGrpSpPr>
          <p:grpSpPr>
            <a:xfrm>
              <a:off x="2014200" y="6385320"/>
              <a:ext cx="1050480" cy="296280"/>
              <a:chOff x="2014200" y="6385320"/>
              <a:chExt cx="1050480" cy="296280"/>
            </a:xfrm>
          </p:grpSpPr>
          <p:sp>
            <p:nvSpPr>
              <p:cNvPr id="81" name="Freeform 5"/>
              <p:cNvSpPr/>
              <p:nvPr/>
            </p:nvSpPr>
            <p:spPr>
              <a:xfrm>
                <a:off x="2595600" y="6404040"/>
                <a:ext cx="232920" cy="26316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2" name="Freeform 6"/>
              <p:cNvSpPr/>
              <p:nvPr/>
            </p:nvSpPr>
            <p:spPr>
              <a:xfrm>
                <a:off x="2931480" y="6444720"/>
                <a:ext cx="133200" cy="20160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3" name="组合 50"/>
              <p:cNvGrpSpPr/>
              <p:nvPr/>
            </p:nvGrpSpPr>
            <p:grpSpPr>
              <a:xfrm>
                <a:off x="2014200" y="6385320"/>
                <a:ext cx="238680" cy="296280"/>
                <a:chOff x="2014200" y="6385320"/>
                <a:chExt cx="238680" cy="296280"/>
              </a:xfrm>
            </p:grpSpPr>
            <p:sp>
              <p:nvSpPr>
                <p:cNvPr id="84" name="Freeform 7"/>
                <p:cNvSpPr/>
                <p:nvPr/>
              </p:nvSpPr>
              <p:spPr>
                <a:xfrm>
                  <a:off x="2014200" y="6385320"/>
                  <a:ext cx="238680" cy="19404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5" name="Freeform 8"/>
                <p:cNvSpPr/>
                <p:nvPr/>
              </p:nvSpPr>
              <p:spPr>
                <a:xfrm>
                  <a:off x="2065320" y="6504480"/>
                  <a:ext cx="147960" cy="17712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86" name="组合 51"/>
              <p:cNvGrpSpPr/>
              <p:nvPr/>
            </p:nvGrpSpPr>
            <p:grpSpPr>
              <a:xfrm>
                <a:off x="2349720" y="6467040"/>
                <a:ext cx="143640" cy="153720"/>
                <a:chOff x="2349720" y="6467040"/>
                <a:chExt cx="143640" cy="153720"/>
              </a:xfrm>
            </p:grpSpPr>
            <p:sp>
              <p:nvSpPr>
                <p:cNvPr id="87" name="Freeform 15"/>
                <p:cNvSpPr/>
                <p:nvPr/>
              </p:nvSpPr>
              <p:spPr>
                <a:xfrm>
                  <a:off x="2349720" y="6501600"/>
                  <a:ext cx="65160" cy="10584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88" name="Freeform 16"/>
                <p:cNvSpPr/>
                <p:nvPr/>
              </p:nvSpPr>
              <p:spPr>
                <a:xfrm>
                  <a:off x="2422080" y="6470640"/>
                  <a:ext cx="71280" cy="15012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89" name="Freeform 17"/>
                <p:cNvSpPr/>
                <p:nvPr/>
              </p:nvSpPr>
              <p:spPr>
                <a:xfrm>
                  <a:off x="2387880" y="6467040"/>
                  <a:ext cx="46080" cy="2592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90" name="组合 34"/>
            <p:cNvGrpSpPr/>
            <p:nvPr/>
          </p:nvGrpSpPr>
          <p:grpSpPr>
            <a:xfrm>
              <a:off x="587160" y="6381720"/>
              <a:ext cx="1098360" cy="302760"/>
              <a:chOff x="587160" y="6381720"/>
              <a:chExt cx="1098360" cy="302760"/>
            </a:xfrm>
          </p:grpSpPr>
          <p:grpSp>
            <p:nvGrpSpPr>
              <p:cNvPr id="91" name="组合 35"/>
              <p:cNvGrpSpPr/>
              <p:nvPr/>
            </p:nvGrpSpPr>
            <p:grpSpPr>
              <a:xfrm>
                <a:off x="1171800" y="6431400"/>
                <a:ext cx="210960" cy="221760"/>
                <a:chOff x="1171800" y="6431400"/>
                <a:chExt cx="210960" cy="221760"/>
              </a:xfrm>
            </p:grpSpPr>
            <p:sp>
              <p:nvSpPr>
                <p:cNvPr id="92" name="Freeform 9"/>
                <p:cNvSpPr/>
                <p:nvPr/>
              </p:nvSpPr>
              <p:spPr>
                <a:xfrm>
                  <a:off x="1171800" y="6447960"/>
                  <a:ext cx="108720" cy="18612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93" name="Freeform 10"/>
                <p:cNvSpPr/>
                <p:nvPr/>
              </p:nvSpPr>
              <p:spPr>
                <a:xfrm>
                  <a:off x="1280880" y="6431400"/>
                  <a:ext cx="101880" cy="22176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94" name="组合 36"/>
              <p:cNvGrpSpPr/>
              <p:nvPr/>
            </p:nvGrpSpPr>
            <p:grpSpPr>
              <a:xfrm>
                <a:off x="587160" y="6381720"/>
                <a:ext cx="239400" cy="302760"/>
                <a:chOff x="587160" y="6381720"/>
                <a:chExt cx="239400" cy="302760"/>
              </a:xfrm>
            </p:grpSpPr>
            <p:sp>
              <p:nvSpPr>
                <p:cNvPr id="95" name="Freeform 13"/>
                <p:cNvSpPr/>
                <p:nvPr/>
              </p:nvSpPr>
              <p:spPr>
                <a:xfrm>
                  <a:off x="587160" y="6381720"/>
                  <a:ext cx="239400" cy="28620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96" name="Freeform 14"/>
                <p:cNvSpPr/>
                <p:nvPr/>
              </p:nvSpPr>
              <p:spPr>
                <a:xfrm>
                  <a:off x="653760" y="6606360"/>
                  <a:ext cx="27720" cy="7812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97" name="组合 37"/>
              <p:cNvGrpSpPr/>
              <p:nvPr/>
            </p:nvGrpSpPr>
            <p:grpSpPr>
              <a:xfrm>
                <a:off x="914400" y="6468840"/>
                <a:ext cx="159840" cy="137520"/>
                <a:chOff x="914400" y="6468840"/>
                <a:chExt cx="159840" cy="137520"/>
              </a:xfrm>
            </p:grpSpPr>
            <p:sp>
              <p:nvSpPr>
                <p:cNvPr id="98" name="Freeform 18"/>
                <p:cNvSpPr/>
                <p:nvPr/>
              </p:nvSpPr>
              <p:spPr>
                <a:xfrm>
                  <a:off x="968760" y="6468840"/>
                  <a:ext cx="105480" cy="13752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99" name="Freeform 19"/>
                <p:cNvSpPr/>
                <p:nvPr/>
              </p:nvSpPr>
              <p:spPr>
                <a:xfrm>
                  <a:off x="914400" y="6503760"/>
                  <a:ext cx="52200" cy="10116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0" name="Freeform 20"/>
                <p:cNvSpPr/>
                <p:nvPr/>
              </p:nvSpPr>
              <p:spPr>
                <a:xfrm>
                  <a:off x="946440" y="6470280"/>
                  <a:ext cx="48240" cy="2988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1" name="组合 38"/>
              <p:cNvGrpSpPr/>
              <p:nvPr/>
            </p:nvGrpSpPr>
            <p:grpSpPr>
              <a:xfrm>
                <a:off x="1501920" y="6443640"/>
                <a:ext cx="183600" cy="182880"/>
                <a:chOff x="1501920" y="6443640"/>
                <a:chExt cx="183600" cy="182880"/>
              </a:xfrm>
            </p:grpSpPr>
            <p:sp>
              <p:nvSpPr>
                <p:cNvPr id="102" name="Freeform 11"/>
                <p:cNvSpPr/>
                <p:nvPr/>
              </p:nvSpPr>
              <p:spPr>
                <a:xfrm>
                  <a:off x="1557720" y="6443640"/>
                  <a:ext cx="127800" cy="17964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3" name="Freeform 12"/>
                <p:cNvSpPr/>
                <p:nvPr/>
              </p:nvSpPr>
              <p:spPr>
                <a:xfrm>
                  <a:off x="1501920" y="6453360"/>
                  <a:ext cx="67680" cy="17316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43" name="矩形 23"/>
          <p:cNvSpPr/>
          <p:nvPr/>
        </p:nvSpPr>
        <p:spPr>
          <a:xfrm>
            <a:off x="11155320" y="6188040"/>
            <a:ext cx="711000" cy="667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 name="矩形 2"/>
          <p:cNvSpPr/>
          <p:nvPr/>
        </p:nvSpPr>
        <p:spPr>
          <a:xfrm>
            <a:off x="318600" y="0"/>
            <a:ext cx="1046520" cy="87084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45" name="矩形 4"/>
          <p:cNvSpPr/>
          <p:nvPr/>
        </p:nvSpPr>
        <p:spPr>
          <a:xfrm>
            <a:off x="318600" y="6188040"/>
            <a:ext cx="10842120" cy="66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6" name="文本框 5"/>
          <p:cNvSpPr/>
          <p:nvPr/>
        </p:nvSpPr>
        <p:spPr>
          <a:xfrm>
            <a:off x="11233080" y="6332040"/>
            <a:ext cx="54864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7D359D16-8320-480D-A7B2-5ECC680F9EDF}" type="slidenum">
              <a:rPr b="0" lang="en-US" sz="1600" spc="-1" strike="noStrike">
                <a:solidFill>
                  <a:srgbClr val="f2f2f2"/>
                </a:solidFill>
                <a:latin typeface="微软雅黑"/>
                <a:ea typeface="微软雅黑"/>
              </a:rPr>
              <a:t>&lt;number&gt;</a:t>
            </a:fld>
            <a:endParaRPr b="0" lang="en-US" sz="1600" spc="-1" strike="noStrike">
              <a:latin typeface="Arial"/>
            </a:endParaRPr>
          </a:p>
        </p:txBody>
      </p:sp>
      <p:sp>
        <p:nvSpPr>
          <p:cNvPr id="147" name="矩形 24"/>
          <p:cNvSpPr/>
          <p:nvPr/>
        </p:nvSpPr>
        <p:spPr>
          <a:xfrm>
            <a:off x="1378800" y="-1440"/>
            <a:ext cx="164880" cy="87264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48" name="图片 56" descr=""/>
          <p:cNvPicPr/>
          <p:nvPr/>
        </p:nvPicPr>
        <p:blipFill>
          <a:blip r:embed="rId2"/>
          <a:stretch/>
        </p:blipFill>
        <p:spPr>
          <a:xfrm>
            <a:off x="9837720" y="347400"/>
            <a:ext cx="1967040" cy="430920"/>
          </a:xfrm>
          <a:prstGeom prst="rect">
            <a:avLst/>
          </a:prstGeom>
          <a:ln w="0">
            <a:noFill/>
          </a:ln>
        </p:spPr>
      </p:pic>
      <p:sp>
        <p:nvSpPr>
          <p:cNvPr id="149"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50"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51" name="组合 83"/>
          <p:cNvGrpSpPr/>
          <p:nvPr/>
        </p:nvGrpSpPr>
        <p:grpSpPr>
          <a:xfrm>
            <a:off x="587160" y="6381720"/>
            <a:ext cx="2477520" cy="302760"/>
            <a:chOff x="587160" y="6381720"/>
            <a:chExt cx="2477520" cy="302760"/>
          </a:xfrm>
        </p:grpSpPr>
        <p:grpSp>
          <p:nvGrpSpPr>
            <p:cNvPr id="152" name="组合 84"/>
            <p:cNvGrpSpPr/>
            <p:nvPr/>
          </p:nvGrpSpPr>
          <p:grpSpPr>
            <a:xfrm>
              <a:off x="2014200" y="6385320"/>
              <a:ext cx="1050480" cy="296280"/>
              <a:chOff x="2014200" y="6385320"/>
              <a:chExt cx="1050480" cy="296280"/>
            </a:xfrm>
          </p:grpSpPr>
          <p:sp>
            <p:nvSpPr>
              <p:cNvPr id="153" name="Freeform 5"/>
              <p:cNvSpPr/>
              <p:nvPr/>
            </p:nvSpPr>
            <p:spPr>
              <a:xfrm>
                <a:off x="2595600" y="6404040"/>
                <a:ext cx="232920" cy="26316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154" name="Freeform 6"/>
              <p:cNvSpPr/>
              <p:nvPr/>
            </p:nvSpPr>
            <p:spPr>
              <a:xfrm>
                <a:off x="2931480" y="6444720"/>
                <a:ext cx="133200" cy="20160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155" name="组合 101"/>
              <p:cNvGrpSpPr/>
              <p:nvPr/>
            </p:nvGrpSpPr>
            <p:grpSpPr>
              <a:xfrm>
                <a:off x="2014200" y="6385320"/>
                <a:ext cx="238680" cy="296280"/>
                <a:chOff x="2014200" y="6385320"/>
                <a:chExt cx="238680" cy="296280"/>
              </a:xfrm>
            </p:grpSpPr>
            <p:sp>
              <p:nvSpPr>
                <p:cNvPr id="156" name="Freeform 7"/>
                <p:cNvSpPr/>
                <p:nvPr/>
              </p:nvSpPr>
              <p:spPr>
                <a:xfrm>
                  <a:off x="2014200" y="6385320"/>
                  <a:ext cx="238680" cy="19404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157" name="Freeform 8"/>
                <p:cNvSpPr/>
                <p:nvPr/>
              </p:nvSpPr>
              <p:spPr>
                <a:xfrm>
                  <a:off x="2065320" y="6504480"/>
                  <a:ext cx="147960" cy="17712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158" name="组合 102"/>
              <p:cNvGrpSpPr/>
              <p:nvPr/>
            </p:nvGrpSpPr>
            <p:grpSpPr>
              <a:xfrm>
                <a:off x="2349720" y="6467040"/>
                <a:ext cx="143640" cy="153720"/>
                <a:chOff x="2349720" y="6467040"/>
                <a:chExt cx="143640" cy="153720"/>
              </a:xfrm>
            </p:grpSpPr>
            <p:sp>
              <p:nvSpPr>
                <p:cNvPr id="159" name="Freeform 15"/>
                <p:cNvSpPr/>
                <p:nvPr/>
              </p:nvSpPr>
              <p:spPr>
                <a:xfrm>
                  <a:off x="2349720" y="6501600"/>
                  <a:ext cx="65160" cy="10584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160" name="Freeform 16"/>
                <p:cNvSpPr/>
                <p:nvPr/>
              </p:nvSpPr>
              <p:spPr>
                <a:xfrm>
                  <a:off x="2422080" y="6470640"/>
                  <a:ext cx="71280" cy="15012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161" name="Freeform 17"/>
                <p:cNvSpPr/>
                <p:nvPr/>
              </p:nvSpPr>
              <p:spPr>
                <a:xfrm>
                  <a:off x="2387880" y="6467040"/>
                  <a:ext cx="46080" cy="2592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162" name="组合 85"/>
            <p:cNvGrpSpPr/>
            <p:nvPr/>
          </p:nvGrpSpPr>
          <p:grpSpPr>
            <a:xfrm>
              <a:off x="587160" y="6381720"/>
              <a:ext cx="1098360" cy="302760"/>
              <a:chOff x="587160" y="6381720"/>
              <a:chExt cx="1098360" cy="302760"/>
            </a:xfrm>
          </p:grpSpPr>
          <p:grpSp>
            <p:nvGrpSpPr>
              <p:cNvPr id="163" name="组合 86"/>
              <p:cNvGrpSpPr/>
              <p:nvPr/>
            </p:nvGrpSpPr>
            <p:grpSpPr>
              <a:xfrm>
                <a:off x="1171800" y="6431400"/>
                <a:ext cx="210960" cy="221760"/>
                <a:chOff x="1171800" y="6431400"/>
                <a:chExt cx="210960" cy="221760"/>
              </a:xfrm>
            </p:grpSpPr>
            <p:sp>
              <p:nvSpPr>
                <p:cNvPr id="164" name="Freeform 9"/>
                <p:cNvSpPr/>
                <p:nvPr/>
              </p:nvSpPr>
              <p:spPr>
                <a:xfrm>
                  <a:off x="1171800" y="6447960"/>
                  <a:ext cx="108720" cy="18612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165" name="Freeform 10"/>
                <p:cNvSpPr/>
                <p:nvPr/>
              </p:nvSpPr>
              <p:spPr>
                <a:xfrm>
                  <a:off x="1280880" y="6431400"/>
                  <a:ext cx="101880" cy="22176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166" name="组合 87"/>
              <p:cNvGrpSpPr/>
              <p:nvPr/>
            </p:nvGrpSpPr>
            <p:grpSpPr>
              <a:xfrm>
                <a:off x="587160" y="6381720"/>
                <a:ext cx="239400" cy="302760"/>
                <a:chOff x="587160" y="6381720"/>
                <a:chExt cx="239400" cy="302760"/>
              </a:xfrm>
            </p:grpSpPr>
            <p:sp>
              <p:nvSpPr>
                <p:cNvPr id="167" name="Freeform 13"/>
                <p:cNvSpPr/>
                <p:nvPr/>
              </p:nvSpPr>
              <p:spPr>
                <a:xfrm>
                  <a:off x="587160" y="6381720"/>
                  <a:ext cx="239400" cy="28620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68" name="Freeform 14"/>
                <p:cNvSpPr/>
                <p:nvPr/>
              </p:nvSpPr>
              <p:spPr>
                <a:xfrm>
                  <a:off x="653760" y="6606360"/>
                  <a:ext cx="27720" cy="7812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69" name="组合 88"/>
              <p:cNvGrpSpPr/>
              <p:nvPr/>
            </p:nvGrpSpPr>
            <p:grpSpPr>
              <a:xfrm>
                <a:off x="914400" y="6468840"/>
                <a:ext cx="159840" cy="137520"/>
                <a:chOff x="914400" y="6468840"/>
                <a:chExt cx="159840" cy="137520"/>
              </a:xfrm>
            </p:grpSpPr>
            <p:sp>
              <p:nvSpPr>
                <p:cNvPr id="170" name="Freeform 18"/>
                <p:cNvSpPr/>
                <p:nvPr/>
              </p:nvSpPr>
              <p:spPr>
                <a:xfrm>
                  <a:off x="968760" y="6468840"/>
                  <a:ext cx="105480" cy="13752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71" name="Freeform 19"/>
                <p:cNvSpPr/>
                <p:nvPr/>
              </p:nvSpPr>
              <p:spPr>
                <a:xfrm>
                  <a:off x="914400" y="6503760"/>
                  <a:ext cx="52200" cy="10116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72" name="Freeform 20"/>
                <p:cNvSpPr/>
                <p:nvPr/>
              </p:nvSpPr>
              <p:spPr>
                <a:xfrm>
                  <a:off x="946440" y="6470280"/>
                  <a:ext cx="48240" cy="2988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73" name="组合 89"/>
              <p:cNvGrpSpPr/>
              <p:nvPr/>
            </p:nvGrpSpPr>
            <p:grpSpPr>
              <a:xfrm>
                <a:off x="1501920" y="6443640"/>
                <a:ext cx="183600" cy="182880"/>
                <a:chOff x="1501920" y="6443640"/>
                <a:chExt cx="183600" cy="182880"/>
              </a:xfrm>
            </p:grpSpPr>
            <p:sp>
              <p:nvSpPr>
                <p:cNvPr id="174" name="Freeform 11"/>
                <p:cNvSpPr/>
                <p:nvPr/>
              </p:nvSpPr>
              <p:spPr>
                <a:xfrm>
                  <a:off x="1557720" y="6443640"/>
                  <a:ext cx="127800" cy="17964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75" name="Freeform 12"/>
                <p:cNvSpPr/>
                <p:nvPr/>
              </p:nvSpPr>
              <p:spPr>
                <a:xfrm>
                  <a:off x="1501920" y="6453360"/>
                  <a:ext cx="67680" cy="17316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A-矩形 7"/>
          <p:cNvSpPr/>
          <p:nvPr/>
        </p:nvSpPr>
        <p:spPr>
          <a:xfrm>
            <a:off x="0" y="0"/>
            <a:ext cx="12189960" cy="6855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5" name="PA-矩形 7"/>
          <p:cNvSpPr/>
          <p:nvPr/>
        </p:nvSpPr>
        <p:spPr>
          <a:xfrm>
            <a:off x="0" y="0"/>
            <a:ext cx="12189960" cy="6855840"/>
          </a:xfrm>
          <a:prstGeom prst="rect">
            <a:avLst/>
          </a:prstGeom>
          <a:gradFill rotWithShape="0">
            <a:gsLst>
              <a:gs pos="0">
                <a:srgbClr val="006c39">
                  <a:alpha val="0"/>
                </a:srgbClr>
              </a:gs>
              <a:gs pos="50000">
                <a:srgbClr val="006c39">
                  <a:alpha val="0"/>
                </a:srgbClr>
              </a:gs>
              <a:gs pos="100000">
                <a:srgbClr val="006c39">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16" name="任意多边形: 形状 19"/>
          <p:cNvSpPr/>
          <p:nvPr/>
        </p:nvSpPr>
        <p:spPr>
          <a:xfrm flipH="1" flipV="1">
            <a:off x="4439880" y="3756960"/>
            <a:ext cx="3305520" cy="2333880"/>
          </a:xfrm>
          <a:custGeom>
            <a:avLst/>
            <a:gdLst/>
            <a:ah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217" name="矩形 3"/>
          <p:cNvSpPr/>
          <p:nvPr/>
        </p:nvSpPr>
        <p:spPr>
          <a:xfrm>
            <a:off x="4442040" y="1015200"/>
            <a:ext cx="3305520" cy="1426320"/>
          </a:xfrm>
          <a:custGeom>
            <a:avLst/>
            <a:gdLst/>
            <a:ahLst/>
            <a:rect l="l" t="t" r="r" b="b"/>
            <a:pathLst>
              <a:path w="3162300" h="1871961">
                <a:moveTo>
                  <a:pt x="0" y="1871961"/>
                </a:moveTo>
                <a:lnTo>
                  <a:pt x="0" y="0"/>
                </a:lnTo>
                <a:lnTo>
                  <a:pt x="3162300" y="0"/>
                </a:lnTo>
                <a:lnTo>
                  <a:pt x="3162300" y="1871961"/>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218" name="等腰三角形 11"/>
          <p:cNvSpPr/>
          <p:nvPr/>
        </p:nvSpPr>
        <p:spPr>
          <a:xfrm flipV="1">
            <a:off x="6007320" y="3830040"/>
            <a:ext cx="175320" cy="150840"/>
          </a:xfrm>
          <a:prstGeom prst="triangle">
            <a:avLst>
              <a:gd name="adj" fmla="val 50000"/>
            </a:avLst>
          </a:prstGeom>
          <a:solidFill>
            <a:schemeClr val="bg1"/>
          </a:solidFill>
          <a:ln w="6350">
            <a:solidFill>
              <a:srgbClr val="ffffff"/>
            </a:solidFill>
          </a:ln>
        </p:spPr>
        <p:style>
          <a:lnRef idx="2">
            <a:schemeClr val="accent1">
              <a:shade val="50000"/>
            </a:schemeClr>
          </a:lnRef>
          <a:fillRef idx="1">
            <a:schemeClr val="accent1"/>
          </a:fillRef>
          <a:effectRef idx="0">
            <a:schemeClr val="accent1"/>
          </a:effectRef>
          <a:fontRef idx="minor"/>
        </p:style>
      </p:sp>
      <p:pic>
        <p:nvPicPr>
          <p:cNvPr id="219" name="图片 12" descr=""/>
          <p:cNvPicPr/>
          <p:nvPr/>
        </p:nvPicPr>
        <p:blipFill>
          <a:blip r:embed="rId2"/>
          <a:stretch/>
        </p:blipFill>
        <p:spPr>
          <a:xfrm>
            <a:off x="4974840" y="1401120"/>
            <a:ext cx="2254320" cy="629280"/>
          </a:xfrm>
          <a:prstGeom prst="rect">
            <a:avLst/>
          </a:prstGeom>
          <a:ln w="0">
            <a:noFill/>
          </a:ln>
        </p:spPr>
      </p:pic>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71400" y="2894400"/>
            <a:ext cx="7012800" cy="642960"/>
          </a:xfrm>
          <a:prstGeom prst="rect">
            <a:avLst/>
          </a:prstGeom>
          <a:noFill/>
          <a:ln w="0">
            <a:noFill/>
          </a:ln>
        </p:spPr>
        <p:txBody>
          <a:bodyPr numCol="1" spcCol="0" lIns="0" rIns="90000" tIns="45000" bIns="45000" anchor="ctr">
            <a:noAutofit/>
          </a:bodyPr>
          <a:p>
            <a:pPr>
              <a:lnSpc>
                <a:spcPct val="100000"/>
              </a:lnSpc>
              <a:buNone/>
            </a:pPr>
            <a:r>
              <a:rPr b="1" lang="en-US" sz="3600" spc="83" strike="noStrike">
                <a:solidFill>
                  <a:srgbClr val="000000"/>
                </a:solidFill>
                <a:latin typeface="微软雅黑"/>
                <a:ea typeface="微软雅黑"/>
              </a:rPr>
              <a:t>rcore</a:t>
            </a:r>
            <a:r>
              <a:rPr b="1" lang="zh-CN" sz="3600" spc="83" strike="noStrike">
                <a:solidFill>
                  <a:srgbClr val="000000"/>
                </a:solidFill>
                <a:latin typeface="微软雅黑"/>
                <a:ea typeface="微软雅黑"/>
              </a:rPr>
              <a:t>内核模块化的改进</a:t>
            </a:r>
            <a:endParaRPr b="0" lang="en-US" sz="3600" spc="-1" strike="noStrike">
              <a:latin typeface="Arial"/>
            </a:endParaRPr>
          </a:p>
        </p:txBody>
      </p:sp>
      <p:sp>
        <p:nvSpPr>
          <p:cNvPr id="265" name="PlaceHolder 2"/>
          <p:cNvSpPr>
            <a:spLocks noGrp="1"/>
          </p:cNvSpPr>
          <p:nvPr>
            <p:ph/>
          </p:nvPr>
        </p:nvSpPr>
        <p:spPr>
          <a:xfrm>
            <a:off x="671400" y="4095000"/>
            <a:ext cx="6219000" cy="368640"/>
          </a:xfrm>
          <a:prstGeom prst="rect">
            <a:avLst/>
          </a:prstGeom>
          <a:noFill/>
          <a:ln w="0">
            <a:noFill/>
          </a:ln>
        </p:spPr>
        <p:txBody>
          <a:bodyPr numCol="1" spcCol="0" lIns="0" rIns="90000" tIns="45000" bIns="45000" anchor="ctr">
            <a:noAutofit/>
          </a:bodyPr>
          <a:p>
            <a:pPr>
              <a:lnSpc>
                <a:spcPct val="130000"/>
              </a:lnSpc>
              <a:spcBef>
                <a:spcPts val="1001"/>
              </a:spcBef>
              <a:buNone/>
              <a:tabLst>
                <a:tab algn="l" pos="0"/>
              </a:tabLst>
            </a:pPr>
            <a:r>
              <a:rPr b="0" lang="zh-CN" sz="1400" spc="83" strike="noStrike">
                <a:solidFill>
                  <a:srgbClr val="262626"/>
                </a:solidFill>
                <a:latin typeface="微软雅黑"/>
                <a:ea typeface="微软雅黑"/>
              </a:rPr>
              <a:t>答辩人：石文龙　　　导　师：陆慧梅　　　时间：</a:t>
            </a:r>
            <a:r>
              <a:rPr b="0" lang="en-US" sz="1400" spc="83" strike="noStrike">
                <a:solidFill>
                  <a:srgbClr val="262626"/>
                </a:solidFill>
                <a:latin typeface="微软雅黑"/>
                <a:ea typeface="微软雅黑"/>
              </a:rPr>
              <a:t>2022/12/30</a:t>
            </a:r>
            <a:endParaRPr b="0" lang="en-US" sz="1400" spc="-1" strike="noStrike">
              <a:latin typeface="Arial"/>
            </a:endParaRPr>
          </a:p>
        </p:txBody>
      </p:sp>
    </p:spTree>
  </p:cSld>
  <p:transition spd="med">
    <p:pull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6" name="组合 33"/>
          <p:cNvGrpSpPr/>
          <p:nvPr/>
        </p:nvGrpSpPr>
        <p:grpSpPr>
          <a:xfrm>
            <a:off x="5274000" y="1028880"/>
            <a:ext cx="3000240" cy="1253880"/>
            <a:chOff x="5274000" y="1028880"/>
            <a:chExt cx="3000240" cy="1253880"/>
          </a:xfrm>
        </p:grpSpPr>
        <p:sp>
          <p:nvSpPr>
            <p:cNvPr id="267" name="文本框 28"/>
            <p:cNvSpPr/>
            <p:nvPr/>
          </p:nvSpPr>
          <p:spPr>
            <a:xfrm>
              <a:off x="5274000" y="102888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01</a:t>
              </a:r>
              <a:endParaRPr b="0" lang="en-US" sz="4400" spc="-1" strike="noStrike">
                <a:latin typeface="Arial"/>
              </a:endParaRPr>
            </a:p>
          </p:txBody>
        </p:sp>
        <p:sp>
          <p:nvSpPr>
            <p:cNvPr id="268" name="文本框 9"/>
            <p:cNvSpPr/>
            <p:nvPr/>
          </p:nvSpPr>
          <p:spPr>
            <a:xfrm>
              <a:off x="5302080" y="146592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课题背景</a:t>
              </a:r>
              <a:endParaRPr b="0" lang="en-US" sz="2800" spc="-1" strike="noStrike">
                <a:latin typeface="Arial"/>
              </a:endParaRPr>
            </a:p>
          </p:txBody>
        </p:sp>
        <p:sp>
          <p:nvSpPr>
            <p:cNvPr id="269" name="文本框 10"/>
            <p:cNvSpPr/>
            <p:nvPr/>
          </p:nvSpPr>
          <p:spPr>
            <a:xfrm>
              <a:off x="5378760" y="1949760"/>
              <a:ext cx="28954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Background of the project</a:t>
              </a:r>
              <a:endParaRPr b="0" lang="en-US" sz="1600" spc="-1" strike="noStrike">
                <a:latin typeface="Arial"/>
              </a:endParaRPr>
            </a:p>
          </p:txBody>
        </p:sp>
      </p:grpSp>
      <p:grpSp>
        <p:nvGrpSpPr>
          <p:cNvPr id="270" name="组合 34"/>
          <p:cNvGrpSpPr/>
          <p:nvPr/>
        </p:nvGrpSpPr>
        <p:grpSpPr>
          <a:xfrm>
            <a:off x="8401680" y="1028880"/>
            <a:ext cx="1918440" cy="1253880"/>
            <a:chOff x="8401680" y="1028880"/>
            <a:chExt cx="1918440" cy="1253880"/>
          </a:xfrm>
        </p:grpSpPr>
        <p:sp>
          <p:nvSpPr>
            <p:cNvPr id="271" name="文本框 29"/>
            <p:cNvSpPr/>
            <p:nvPr/>
          </p:nvSpPr>
          <p:spPr>
            <a:xfrm>
              <a:off x="8401680" y="102888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02</a:t>
              </a:r>
              <a:endParaRPr b="0" lang="en-US" sz="4400" spc="-1" strike="noStrike">
                <a:latin typeface="Arial"/>
              </a:endParaRPr>
            </a:p>
          </p:txBody>
        </p:sp>
        <p:sp>
          <p:nvSpPr>
            <p:cNvPr id="272" name="文本框 13"/>
            <p:cNvSpPr/>
            <p:nvPr/>
          </p:nvSpPr>
          <p:spPr>
            <a:xfrm>
              <a:off x="8421120" y="146592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调研情况</a:t>
              </a:r>
              <a:endParaRPr b="0" lang="en-US" sz="2800" spc="-1" strike="noStrike">
                <a:latin typeface="Arial"/>
              </a:endParaRPr>
            </a:p>
          </p:txBody>
        </p:sp>
        <p:sp>
          <p:nvSpPr>
            <p:cNvPr id="273" name="文本框 14"/>
            <p:cNvSpPr/>
            <p:nvPr/>
          </p:nvSpPr>
          <p:spPr>
            <a:xfrm>
              <a:off x="8437680" y="1949760"/>
              <a:ext cx="18824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Project Progress</a:t>
              </a:r>
              <a:endParaRPr b="0" lang="en-US" sz="1600" spc="-1" strike="noStrike">
                <a:latin typeface="Arial"/>
              </a:endParaRPr>
            </a:p>
          </p:txBody>
        </p:sp>
      </p:grpSp>
      <p:grpSp>
        <p:nvGrpSpPr>
          <p:cNvPr id="274" name="组合 36"/>
          <p:cNvGrpSpPr/>
          <p:nvPr/>
        </p:nvGrpSpPr>
        <p:grpSpPr>
          <a:xfrm>
            <a:off x="5274000" y="2719440"/>
            <a:ext cx="1845720" cy="1223280"/>
            <a:chOff x="5274000" y="2719440"/>
            <a:chExt cx="1845720" cy="1223280"/>
          </a:xfrm>
        </p:grpSpPr>
        <p:sp>
          <p:nvSpPr>
            <p:cNvPr id="275" name="文本框 30"/>
            <p:cNvSpPr/>
            <p:nvPr/>
          </p:nvSpPr>
          <p:spPr>
            <a:xfrm>
              <a:off x="5274000" y="271944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03</a:t>
              </a:r>
              <a:endParaRPr b="0" lang="en-US" sz="4400" spc="-1" strike="noStrike">
                <a:latin typeface="Arial"/>
              </a:endParaRPr>
            </a:p>
          </p:txBody>
        </p:sp>
        <p:sp>
          <p:nvSpPr>
            <p:cNvPr id="276" name="文本框 16"/>
            <p:cNvSpPr/>
            <p:nvPr/>
          </p:nvSpPr>
          <p:spPr>
            <a:xfrm>
              <a:off x="5293440" y="312624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工作内容</a:t>
              </a:r>
              <a:endParaRPr b="0" lang="en-US" sz="2800" spc="-1" strike="noStrike">
                <a:latin typeface="Arial"/>
              </a:endParaRPr>
            </a:p>
          </p:txBody>
        </p:sp>
        <p:sp>
          <p:nvSpPr>
            <p:cNvPr id="277" name="文本框 17"/>
            <p:cNvSpPr/>
            <p:nvPr/>
          </p:nvSpPr>
          <p:spPr>
            <a:xfrm>
              <a:off x="5306040" y="3609720"/>
              <a:ext cx="18136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Project Content</a:t>
              </a:r>
              <a:endParaRPr b="0" lang="en-US" sz="1600" spc="-1" strike="noStrike">
                <a:latin typeface="Arial"/>
              </a:endParaRPr>
            </a:p>
          </p:txBody>
        </p:sp>
      </p:grpSp>
      <p:grpSp>
        <p:nvGrpSpPr>
          <p:cNvPr id="278" name="组合 35"/>
          <p:cNvGrpSpPr/>
          <p:nvPr/>
        </p:nvGrpSpPr>
        <p:grpSpPr>
          <a:xfrm>
            <a:off x="8401680" y="2719440"/>
            <a:ext cx="2260800" cy="1223280"/>
            <a:chOff x="8401680" y="2719440"/>
            <a:chExt cx="2260800" cy="1223280"/>
          </a:xfrm>
        </p:grpSpPr>
        <p:sp>
          <p:nvSpPr>
            <p:cNvPr id="279" name="文本框 31"/>
            <p:cNvSpPr/>
            <p:nvPr/>
          </p:nvSpPr>
          <p:spPr>
            <a:xfrm>
              <a:off x="8401680" y="271944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04</a:t>
              </a:r>
              <a:endParaRPr b="0" lang="en-US" sz="4400" spc="-1" strike="noStrike">
                <a:latin typeface="Arial"/>
              </a:endParaRPr>
            </a:p>
          </p:txBody>
        </p:sp>
        <p:sp>
          <p:nvSpPr>
            <p:cNvPr id="280" name="文本框 19"/>
            <p:cNvSpPr/>
            <p:nvPr/>
          </p:nvSpPr>
          <p:spPr>
            <a:xfrm>
              <a:off x="8421120" y="312624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时间安排</a:t>
              </a:r>
              <a:endParaRPr b="0" lang="en-US" sz="2800" spc="-1" strike="noStrike">
                <a:latin typeface="Arial"/>
              </a:endParaRPr>
            </a:p>
          </p:txBody>
        </p:sp>
        <p:sp>
          <p:nvSpPr>
            <p:cNvPr id="281" name="文本框 20"/>
            <p:cNvSpPr/>
            <p:nvPr/>
          </p:nvSpPr>
          <p:spPr>
            <a:xfrm>
              <a:off x="8445960" y="3609720"/>
              <a:ext cx="22165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Plans of the Project</a:t>
              </a:r>
              <a:endParaRPr b="0" lang="en-US" sz="1600" spc="-1" strike="noStrike">
                <a:latin typeface="Arial"/>
              </a:endParaRPr>
            </a:p>
          </p:txBody>
        </p:sp>
      </p:grpSp>
      <p:grpSp>
        <p:nvGrpSpPr>
          <p:cNvPr id="282" name="组合 4"/>
          <p:cNvGrpSpPr/>
          <p:nvPr/>
        </p:nvGrpSpPr>
        <p:grpSpPr>
          <a:xfrm>
            <a:off x="10467360" y="5850000"/>
            <a:ext cx="1050480" cy="105840"/>
            <a:chOff x="10467360" y="5850000"/>
            <a:chExt cx="1050480" cy="105840"/>
          </a:xfrm>
        </p:grpSpPr>
        <p:sp>
          <p:nvSpPr>
            <p:cNvPr id="283" name="椭圆 2"/>
            <p:cNvSpPr/>
            <p:nvPr/>
          </p:nvSpPr>
          <p:spPr>
            <a:xfrm>
              <a:off x="10467360" y="5850000"/>
              <a:ext cx="105840" cy="10584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84" name="椭圆 91"/>
            <p:cNvSpPr/>
            <p:nvPr/>
          </p:nvSpPr>
          <p:spPr>
            <a:xfrm>
              <a:off x="10703520" y="5850000"/>
              <a:ext cx="105840" cy="10584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85" name="椭圆 92"/>
            <p:cNvSpPr/>
            <p:nvPr/>
          </p:nvSpPr>
          <p:spPr>
            <a:xfrm>
              <a:off x="10939680" y="5850000"/>
              <a:ext cx="105840" cy="10584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86" name="椭圆 93"/>
            <p:cNvSpPr/>
            <p:nvPr/>
          </p:nvSpPr>
          <p:spPr>
            <a:xfrm>
              <a:off x="11175840" y="5850000"/>
              <a:ext cx="105840" cy="10584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87" name="椭圆 94"/>
            <p:cNvSpPr/>
            <p:nvPr/>
          </p:nvSpPr>
          <p:spPr>
            <a:xfrm>
              <a:off x="11412000" y="5850000"/>
              <a:ext cx="105840" cy="105840"/>
            </a:xfrm>
            <a:prstGeom prst="ellipse">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grpSp>
      <p:grpSp>
        <p:nvGrpSpPr>
          <p:cNvPr id="288" name="组合 2"/>
          <p:cNvGrpSpPr/>
          <p:nvPr/>
        </p:nvGrpSpPr>
        <p:grpSpPr>
          <a:xfrm>
            <a:off x="8401680" y="2719080"/>
            <a:ext cx="2260800" cy="1223280"/>
            <a:chOff x="8401680" y="2719080"/>
            <a:chExt cx="2260800" cy="1223280"/>
          </a:xfrm>
        </p:grpSpPr>
        <p:sp>
          <p:nvSpPr>
            <p:cNvPr id="289" name="文本框 1"/>
            <p:cNvSpPr/>
            <p:nvPr/>
          </p:nvSpPr>
          <p:spPr>
            <a:xfrm>
              <a:off x="8401680" y="271908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04</a:t>
              </a:r>
              <a:endParaRPr b="0" lang="en-US" sz="4400" spc="-1" strike="noStrike">
                <a:latin typeface="Arial"/>
              </a:endParaRPr>
            </a:p>
          </p:txBody>
        </p:sp>
        <p:sp>
          <p:nvSpPr>
            <p:cNvPr id="290" name="文本框 2"/>
            <p:cNvSpPr/>
            <p:nvPr/>
          </p:nvSpPr>
          <p:spPr>
            <a:xfrm>
              <a:off x="8421120" y="312588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时间安排</a:t>
              </a:r>
              <a:endParaRPr b="0" lang="en-US" sz="2800" spc="-1" strike="noStrike">
                <a:latin typeface="Arial"/>
              </a:endParaRPr>
            </a:p>
          </p:txBody>
        </p:sp>
        <p:sp>
          <p:nvSpPr>
            <p:cNvPr id="291" name="文本框 5"/>
            <p:cNvSpPr/>
            <p:nvPr/>
          </p:nvSpPr>
          <p:spPr>
            <a:xfrm>
              <a:off x="8445960" y="3609360"/>
              <a:ext cx="22165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Plans of the Project</a:t>
              </a:r>
              <a:endParaRPr b="0" lang="en-US" sz="1600" spc="-1" strike="noStrike">
                <a:latin typeface="Arial"/>
              </a:endParaRPr>
            </a:p>
          </p:txBody>
        </p:sp>
      </p:grpSp>
      <p:grpSp>
        <p:nvGrpSpPr>
          <p:cNvPr id="292" name="组合 3"/>
          <p:cNvGrpSpPr/>
          <p:nvPr/>
        </p:nvGrpSpPr>
        <p:grpSpPr>
          <a:xfrm>
            <a:off x="8401680" y="2719080"/>
            <a:ext cx="2260800" cy="1223280"/>
            <a:chOff x="8401680" y="2719080"/>
            <a:chExt cx="2260800" cy="1223280"/>
          </a:xfrm>
        </p:grpSpPr>
        <p:sp>
          <p:nvSpPr>
            <p:cNvPr id="293" name="文本框 6"/>
            <p:cNvSpPr/>
            <p:nvPr/>
          </p:nvSpPr>
          <p:spPr>
            <a:xfrm>
              <a:off x="8401680" y="2719080"/>
              <a:ext cx="87876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04</a:t>
              </a:r>
              <a:endParaRPr b="0" lang="en-US" sz="4400" spc="-1" strike="noStrike">
                <a:latin typeface="Arial"/>
              </a:endParaRPr>
            </a:p>
          </p:txBody>
        </p:sp>
        <p:sp>
          <p:nvSpPr>
            <p:cNvPr id="294" name="文本框 7"/>
            <p:cNvSpPr/>
            <p:nvPr/>
          </p:nvSpPr>
          <p:spPr>
            <a:xfrm>
              <a:off x="8421120" y="312588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时间安排</a:t>
              </a:r>
              <a:endParaRPr b="0" lang="en-US" sz="2800" spc="-1" strike="noStrike">
                <a:latin typeface="Arial"/>
              </a:endParaRPr>
            </a:p>
          </p:txBody>
        </p:sp>
        <p:sp>
          <p:nvSpPr>
            <p:cNvPr id="295" name="文本框 8"/>
            <p:cNvSpPr/>
            <p:nvPr/>
          </p:nvSpPr>
          <p:spPr>
            <a:xfrm>
              <a:off x="8445960" y="3609360"/>
              <a:ext cx="22165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Plans of the Project</a:t>
              </a:r>
              <a:endParaRPr b="0" lang="en-US" sz="1600" spc="-1" strike="noStrike">
                <a:latin typeface="Arial"/>
              </a:endParaRPr>
            </a:p>
          </p:txBody>
        </p:sp>
      </p:grpSp>
      <p:grpSp>
        <p:nvGrpSpPr>
          <p:cNvPr id="296" name="组合 5"/>
          <p:cNvGrpSpPr/>
          <p:nvPr/>
        </p:nvGrpSpPr>
        <p:grpSpPr>
          <a:xfrm>
            <a:off x="5400720" y="4500000"/>
            <a:ext cx="1729080" cy="1223280"/>
            <a:chOff x="5400720" y="4500000"/>
            <a:chExt cx="1729080" cy="1223280"/>
          </a:xfrm>
        </p:grpSpPr>
        <p:sp>
          <p:nvSpPr>
            <p:cNvPr id="297" name="文本框 11"/>
            <p:cNvSpPr/>
            <p:nvPr/>
          </p:nvSpPr>
          <p:spPr>
            <a:xfrm>
              <a:off x="5400720" y="4500000"/>
              <a:ext cx="8773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4400" spc="284" strike="noStrike">
                  <a:solidFill>
                    <a:srgbClr val="006c39"/>
                  </a:solidFill>
                  <a:latin typeface="微软雅黑"/>
                  <a:ea typeface="微软雅黑"/>
                </a:rPr>
                <a:t>05</a:t>
              </a:r>
              <a:endParaRPr b="0" lang="en-US" sz="4400" spc="-1" strike="noStrike">
                <a:latin typeface="Arial"/>
              </a:endParaRPr>
            </a:p>
          </p:txBody>
        </p:sp>
        <p:sp>
          <p:nvSpPr>
            <p:cNvPr id="298" name="文本框 22"/>
            <p:cNvSpPr/>
            <p:nvPr/>
          </p:nvSpPr>
          <p:spPr>
            <a:xfrm>
              <a:off x="5419440" y="4906800"/>
              <a:ext cx="171036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84" strike="noStrike">
                  <a:solidFill>
                    <a:srgbClr val="000000"/>
                  </a:solidFill>
                  <a:latin typeface="微软雅黑"/>
                  <a:ea typeface="微软雅黑"/>
                </a:rPr>
                <a:t>参考文献</a:t>
              </a:r>
              <a:endParaRPr b="0" lang="en-US" sz="2800" spc="-1" strike="noStrike">
                <a:latin typeface="Arial"/>
              </a:endParaRPr>
            </a:p>
          </p:txBody>
        </p:sp>
        <p:sp>
          <p:nvSpPr>
            <p:cNvPr id="299" name="文本框 23"/>
            <p:cNvSpPr/>
            <p:nvPr/>
          </p:nvSpPr>
          <p:spPr>
            <a:xfrm>
              <a:off x="5585400" y="5390280"/>
              <a:ext cx="11574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83" strike="noStrike">
                  <a:solidFill>
                    <a:srgbClr val="bfbfbf"/>
                  </a:solidFill>
                  <a:latin typeface="微软雅黑"/>
                  <a:ea typeface="微软雅黑"/>
                </a:rPr>
                <a:t>reference</a:t>
              </a:r>
              <a:endParaRPr b="0" lang="en-US" sz="1600" spc="-1" strike="noStrike">
                <a:latin typeface="Arial"/>
              </a:endParaRPr>
            </a:p>
          </p:txBody>
        </p:sp>
      </p:grpSp>
    </p:spTree>
  </p:cSld>
  <p:transition spd="med">
    <p:pull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课题背景</a:t>
            </a:r>
            <a:endParaRPr b="0" lang="en-US" sz="2800" spc="-1" strike="noStrike">
              <a:latin typeface="Arial"/>
            </a:endParaRPr>
          </a:p>
        </p:txBody>
      </p:sp>
      <p:sp>
        <p:nvSpPr>
          <p:cNvPr id="301" name="文本框 9"/>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302" name="内容占位符 1"/>
          <p:cNvSpPr/>
          <p:nvPr/>
        </p:nvSpPr>
        <p:spPr>
          <a:xfrm>
            <a:off x="1539720" y="1700280"/>
            <a:ext cx="9097920" cy="3608640"/>
          </a:xfrm>
          <a:prstGeom prst="rect">
            <a:avLst/>
          </a:prstGeom>
          <a:noFill/>
          <a:ln w="0">
            <a:noFill/>
          </a:ln>
        </p:spPr>
        <p:style>
          <a:lnRef idx="0"/>
          <a:fillRef idx="0"/>
          <a:effectRef idx="0"/>
          <a:fontRef idx="minor"/>
        </p:style>
        <p:txBody>
          <a:bodyPr lIns="0" rIns="0" tIns="0" bIns="0" anchor="t">
            <a:normAutofit fontScale="78000"/>
          </a:bodyPr>
          <a:p>
            <a:pPr>
              <a:lnSpc>
                <a:spcPct val="120000"/>
              </a:lnSpc>
              <a:spcBef>
                <a:spcPts val="1001"/>
              </a:spcBef>
              <a:buNone/>
              <a:tabLst>
                <a:tab algn="l" pos="0"/>
              </a:tabLst>
            </a:pPr>
            <a:r>
              <a:rPr b="1" lang="en-US" sz="2800" spc="284" strike="noStrike">
                <a:solidFill>
                  <a:srgbClr val="000000"/>
                </a:solidFill>
                <a:latin typeface="微软雅黑"/>
                <a:ea typeface="微软雅黑"/>
              </a:rPr>
              <a:t>     </a:t>
            </a:r>
            <a:r>
              <a:rPr b="0" lang="zh-CN" sz="2800" spc="284" strike="noStrike">
                <a:solidFill>
                  <a:srgbClr val="000000"/>
                </a:solidFill>
                <a:latin typeface="微软雅黑"/>
                <a:ea typeface="微软雅黑"/>
              </a:rPr>
              <a:t>模块化编程，是强调将计算机程序的功能分离成独立的和可相互改变的“模块”的软件设计技术，它使得每个模块都包含着执行预期功能的一个唯一方面所必需的所有东西，复杂的系统被分割为小块的独立代码块。在</a:t>
            </a:r>
            <a:r>
              <a:rPr b="0" lang="en-US" sz="2800" spc="284" strike="noStrike">
                <a:solidFill>
                  <a:srgbClr val="000000"/>
                </a:solidFill>
                <a:latin typeface="微软雅黑"/>
                <a:ea typeface="微软雅黑"/>
              </a:rPr>
              <a:t>rcore</a:t>
            </a:r>
            <a:r>
              <a:rPr b="0" lang="zh-CN" sz="2800" spc="284" strike="noStrike">
                <a:solidFill>
                  <a:srgbClr val="000000"/>
                </a:solidFill>
                <a:latin typeface="微软雅黑"/>
                <a:ea typeface="微软雅黑"/>
              </a:rPr>
              <a:t>内核设计中运用模块化编程之前，使用的是分支隔离的形式，做不同的课后实验时需要切换到不同的</a:t>
            </a:r>
            <a:r>
              <a:rPr b="0" lang="en-US" sz="2800" spc="284" strike="noStrike">
                <a:solidFill>
                  <a:srgbClr val="000000"/>
                </a:solidFill>
                <a:latin typeface="微软雅黑"/>
                <a:ea typeface="微软雅黑"/>
              </a:rPr>
              <a:t>lab</a:t>
            </a:r>
            <a:r>
              <a:rPr b="0" lang="zh-CN" sz="2800" spc="284" strike="noStrike">
                <a:solidFill>
                  <a:srgbClr val="000000"/>
                </a:solidFill>
                <a:latin typeface="微软雅黑"/>
                <a:ea typeface="微软雅黑"/>
              </a:rPr>
              <a:t>分支写代码，并且若要修改某一章的实现，就需要手动同步到后续所有章节，使用模块化编程之后，做不同的课后实验时只需要分别封装一个</a:t>
            </a:r>
            <a:r>
              <a:rPr b="0" lang="en-US" sz="2800" spc="284" strike="noStrike">
                <a:solidFill>
                  <a:srgbClr val="000000"/>
                </a:solidFill>
                <a:latin typeface="微软雅黑"/>
                <a:ea typeface="微软雅黑"/>
              </a:rPr>
              <a:t>crate</a:t>
            </a:r>
            <a:r>
              <a:rPr b="0" lang="zh-CN" sz="2800" spc="284" strike="noStrike">
                <a:solidFill>
                  <a:srgbClr val="000000"/>
                </a:solidFill>
                <a:latin typeface="微软雅黑"/>
                <a:ea typeface="微软雅黑"/>
              </a:rPr>
              <a:t>加入</a:t>
            </a:r>
            <a:r>
              <a:rPr b="0" lang="en-US" sz="2800" spc="284" strike="noStrike">
                <a:solidFill>
                  <a:srgbClr val="000000"/>
                </a:solidFill>
                <a:latin typeface="微软雅黑"/>
                <a:ea typeface="微软雅黑"/>
              </a:rPr>
              <a:t>workspace</a:t>
            </a:r>
            <a:r>
              <a:rPr b="0" lang="zh-CN" sz="2800" spc="284" strike="noStrike">
                <a:solidFill>
                  <a:srgbClr val="000000"/>
                </a:solidFill>
                <a:latin typeface="微软雅黑"/>
                <a:ea typeface="微软雅黑"/>
              </a:rPr>
              <a:t>，然后运行指定的</a:t>
            </a:r>
            <a:r>
              <a:rPr b="0" lang="en-US" sz="2800" spc="284" strike="noStrike">
                <a:solidFill>
                  <a:srgbClr val="000000"/>
                </a:solidFill>
                <a:latin typeface="微软雅黑"/>
                <a:ea typeface="微软雅黑"/>
              </a:rPr>
              <a:t>package</a:t>
            </a:r>
            <a:r>
              <a:rPr b="0" lang="zh-CN" sz="2800" spc="284" strike="noStrike">
                <a:solidFill>
                  <a:srgbClr val="000000"/>
                </a:solidFill>
                <a:latin typeface="微软雅黑"/>
                <a:ea typeface="微软雅黑"/>
              </a:rPr>
              <a:t>即可。</a:t>
            </a:r>
            <a:endParaRPr b="0" lang="en-US" sz="2800" spc="-1" strike="noStrike">
              <a:latin typeface="Arial"/>
            </a:endParaRPr>
          </a:p>
        </p:txBody>
      </p:sp>
      <p:sp>
        <p:nvSpPr>
          <p:cNvPr id="303" name="半闭框 11"/>
          <p:cNvSpPr/>
          <p:nvPr/>
        </p:nvSpPr>
        <p:spPr>
          <a:xfrm>
            <a:off x="1059120" y="1459800"/>
            <a:ext cx="478440" cy="478440"/>
          </a:xfrm>
          <a:prstGeom prst="halfFrame">
            <a:avLst>
              <a:gd name="adj1" fmla="val 17948"/>
              <a:gd name="adj2" fmla="val 17949"/>
            </a:avLst>
          </a:prstGeom>
          <a:solidFill>
            <a:schemeClr val="accent4"/>
          </a:solidFill>
          <a:ln w="12700">
            <a:noFill/>
          </a:ln>
        </p:spPr>
        <p:style>
          <a:lnRef idx="0"/>
          <a:fillRef idx="0"/>
          <a:effectRef idx="0"/>
          <a:fontRef idx="minor"/>
        </p:style>
      </p:sp>
      <p:sp>
        <p:nvSpPr>
          <p:cNvPr id="304" name="半闭框 12"/>
          <p:cNvSpPr/>
          <p:nvPr/>
        </p:nvSpPr>
        <p:spPr>
          <a:xfrm flipH="1" flipV="1">
            <a:off x="10637640" y="5183640"/>
            <a:ext cx="478440" cy="478440"/>
          </a:xfrm>
          <a:prstGeom prst="halfFrame">
            <a:avLst>
              <a:gd name="adj1" fmla="val 17948"/>
              <a:gd name="adj2" fmla="val 17949"/>
            </a:avLst>
          </a:prstGeom>
          <a:solidFill>
            <a:schemeClr val="accent4"/>
          </a:solidFill>
          <a:ln w="12700">
            <a:noFill/>
          </a:ln>
        </p:spPr>
        <p:style>
          <a:lnRef idx="0"/>
          <a:fillRef idx="0"/>
          <a:effectRef idx="0"/>
          <a:fontRef idx="minor"/>
        </p:style>
      </p:sp>
    </p:spTree>
  </p:cSld>
  <p:transition spd="med">
    <p:pull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调研情况</a:t>
            </a:r>
            <a:endParaRPr b="0" lang="en-US" sz="2800" spc="-1" strike="noStrike">
              <a:latin typeface="Arial"/>
            </a:endParaRPr>
          </a:p>
        </p:txBody>
      </p:sp>
      <p:sp>
        <p:nvSpPr>
          <p:cNvPr id="306" name="文本框 13"/>
          <p:cNvSpPr/>
          <p:nvPr/>
        </p:nvSpPr>
        <p:spPr>
          <a:xfrm>
            <a:off x="660240" y="1439640"/>
            <a:ext cx="2851200" cy="61776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84" strike="noStrike">
                <a:solidFill>
                  <a:srgbClr val="ffffff"/>
                </a:solidFill>
                <a:latin typeface="微软雅黑"/>
                <a:ea typeface="微软雅黑"/>
              </a:rPr>
              <a:t>workspace</a:t>
            </a:r>
            <a:endParaRPr b="0" lang="en-US" sz="2800" spc="-1" strike="noStrike">
              <a:latin typeface="Arial"/>
            </a:endParaRPr>
          </a:p>
        </p:txBody>
      </p:sp>
      <p:sp>
        <p:nvSpPr>
          <p:cNvPr id="307" name="文本框 18"/>
          <p:cNvSpPr/>
          <p:nvPr/>
        </p:nvSpPr>
        <p:spPr>
          <a:xfrm>
            <a:off x="660240" y="3761280"/>
            <a:ext cx="2851200" cy="61776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84" strike="noStrike">
                <a:solidFill>
                  <a:srgbClr val="ffffff"/>
                </a:solidFill>
                <a:latin typeface="微软雅黑"/>
                <a:ea typeface="微软雅黑"/>
              </a:rPr>
              <a:t>package</a:t>
            </a:r>
            <a:endParaRPr b="0" lang="en-US" sz="2800" spc="-1" strike="noStrike">
              <a:latin typeface="Arial"/>
            </a:endParaRPr>
          </a:p>
        </p:txBody>
      </p:sp>
      <p:sp>
        <p:nvSpPr>
          <p:cNvPr id="308" name="文本框 19"/>
          <p:cNvSpPr/>
          <p:nvPr/>
        </p:nvSpPr>
        <p:spPr>
          <a:xfrm>
            <a:off x="660240" y="2217240"/>
            <a:ext cx="1085652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84" strike="noStrike">
                <a:solidFill>
                  <a:srgbClr val="262626"/>
                </a:solidFill>
                <a:latin typeface="微软雅黑"/>
                <a:ea typeface="微软雅黑"/>
              </a:rPr>
              <a:t>可以帮助我们管理多个相关的协同开发的</a:t>
            </a:r>
            <a:r>
              <a:rPr b="1" lang="en-US" sz="2000" spc="284" strike="noStrike">
                <a:solidFill>
                  <a:srgbClr val="262626"/>
                </a:solidFill>
                <a:latin typeface="微软雅黑"/>
                <a:ea typeface="微软雅黑"/>
              </a:rPr>
              <a:t>package</a:t>
            </a:r>
            <a:endParaRPr b="0" lang="en-US" sz="2000" spc="-1" strike="noStrike">
              <a:latin typeface="Arial"/>
            </a:endParaRPr>
          </a:p>
          <a:p>
            <a:pPr algn="just">
              <a:lnSpc>
                <a:spcPct val="130000"/>
              </a:lnSpc>
              <a:buNone/>
            </a:pPr>
            <a:endParaRPr b="0" lang="en-US" sz="2000" spc="-1" strike="noStrike">
              <a:latin typeface="Arial"/>
            </a:endParaRPr>
          </a:p>
        </p:txBody>
      </p:sp>
      <p:sp>
        <p:nvSpPr>
          <p:cNvPr id="309" name="文本框 20"/>
          <p:cNvSpPr/>
          <p:nvPr/>
        </p:nvSpPr>
        <p:spPr>
          <a:xfrm>
            <a:off x="687960" y="4525560"/>
            <a:ext cx="10856520" cy="39600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84" strike="noStrike">
                <a:solidFill>
                  <a:srgbClr val="262626"/>
                </a:solidFill>
                <a:latin typeface="微软雅黑"/>
                <a:ea typeface="微软雅黑"/>
              </a:rPr>
              <a:t>用于管理一个或多个 </a:t>
            </a:r>
            <a:r>
              <a:rPr b="1" lang="en-US" sz="2000" spc="284" strike="noStrike">
                <a:solidFill>
                  <a:srgbClr val="262626"/>
                </a:solidFill>
                <a:latin typeface="微软雅黑"/>
                <a:ea typeface="微软雅黑"/>
              </a:rPr>
              <a:t>Crate</a:t>
            </a:r>
            <a:endParaRPr b="0" lang="en-US" sz="2000" spc="-1" strike="noStrike">
              <a:latin typeface="Arial"/>
            </a:endParaRPr>
          </a:p>
        </p:txBody>
      </p:sp>
      <p:sp>
        <p:nvSpPr>
          <p:cNvPr id="310" name="文本框 21"/>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2</a:t>
            </a:r>
            <a:endParaRPr b="0" lang="en-US" sz="3600" spc="-1" strike="noStrike">
              <a:latin typeface="Arial"/>
            </a:endParaRPr>
          </a:p>
        </p:txBody>
      </p:sp>
    </p:spTree>
  </p:cSld>
  <p:transition spd="med">
    <p:pull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调研情况</a:t>
            </a:r>
            <a:endParaRPr b="0" lang="en-US" sz="2800" spc="-1" strike="noStrike">
              <a:latin typeface="Arial"/>
            </a:endParaRPr>
          </a:p>
        </p:txBody>
      </p:sp>
      <p:sp>
        <p:nvSpPr>
          <p:cNvPr id="312" name="文本框 13"/>
          <p:cNvSpPr/>
          <p:nvPr/>
        </p:nvSpPr>
        <p:spPr>
          <a:xfrm>
            <a:off x="660240" y="1439640"/>
            <a:ext cx="2851200" cy="61776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84" strike="noStrike">
                <a:solidFill>
                  <a:srgbClr val="ffffff"/>
                </a:solidFill>
                <a:latin typeface="微软雅黑"/>
                <a:ea typeface="微软雅黑"/>
              </a:rPr>
              <a:t>crate</a:t>
            </a:r>
            <a:endParaRPr b="0" lang="en-US" sz="2800" spc="-1" strike="noStrike">
              <a:latin typeface="Arial"/>
            </a:endParaRPr>
          </a:p>
        </p:txBody>
      </p:sp>
      <p:sp>
        <p:nvSpPr>
          <p:cNvPr id="313" name="文本框 18"/>
          <p:cNvSpPr/>
          <p:nvPr/>
        </p:nvSpPr>
        <p:spPr>
          <a:xfrm>
            <a:off x="660240" y="3761280"/>
            <a:ext cx="2851200" cy="61776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84" strike="noStrike">
                <a:solidFill>
                  <a:srgbClr val="ffffff"/>
                </a:solidFill>
                <a:latin typeface="微软雅黑"/>
                <a:ea typeface="微软雅黑"/>
              </a:rPr>
              <a:t>test</a:t>
            </a:r>
            <a:endParaRPr b="0" lang="en-US" sz="2800" spc="-1" strike="noStrike">
              <a:latin typeface="Arial"/>
            </a:endParaRPr>
          </a:p>
        </p:txBody>
      </p:sp>
      <p:sp>
        <p:nvSpPr>
          <p:cNvPr id="314" name="文本框 19"/>
          <p:cNvSpPr/>
          <p:nvPr/>
        </p:nvSpPr>
        <p:spPr>
          <a:xfrm>
            <a:off x="660240" y="2217240"/>
            <a:ext cx="10856520" cy="118872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en-US" sz="2000" spc="284" strike="noStrike">
                <a:solidFill>
                  <a:srgbClr val="262626"/>
                </a:solidFill>
                <a:latin typeface="微软雅黑"/>
                <a:ea typeface="微软雅黑"/>
              </a:rPr>
              <a:t>Crate </a:t>
            </a:r>
            <a:r>
              <a:rPr b="1" lang="zh-CN" sz="2000" spc="284" strike="noStrike">
                <a:solidFill>
                  <a:srgbClr val="262626"/>
                </a:solidFill>
                <a:latin typeface="微软雅黑"/>
                <a:ea typeface="微软雅黑"/>
              </a:rPr>
              <a:t>是 </a:t>
            </a:r>
            <a:r>
              <a:rPr b="1" lang="en-US" sz="2000" spc="284" strike="noStrike">
                <a:solidFill>
                  <a:srgbClr val="262626"/>
                </a:solidFill>
                <a:latin typeface="微软雅黑"/>
                <a:ea typeface="微软雅黑"/>
              </a:rPr>
              <a:t>Rust </a:t>
            </a:r>
            <a:r>
              <a:rPr b="1" lang="zh-CN" sz="2000" spc="284" strike="noStrike">
                <a:solidFill>
                  <a:srgbClr val="262626"/>
                </a:solidFill>
                <a:latin typeface="微软雅黑"/>
                <a:ea typeface="微软雅黑"/>
              </a:rPr>
              <a:t>的最小编译单元，即 </a:t>
            </a:r>
            <a:r>
              <a:rPr b="1" lang="en-US" sz="2000" spc="284" strike="noStrike">
                <a:solidFill>
                  <a:srgbClr val="262626"/>
                </a:solidFill>
                <a:latin typeface="微软雅黑"/>
                <a:ea typeface="微软雅黑"/>
              </a:rPr>
              <a:t>Rust </a:t>
            </a:r>
            <a:r>
              <a:rPr b="1" lang="zh-CN" sz="2000" spc="284" strike="noStrike">
                <a:solidFill>
                  <a:srgbClr val="262626"/>
                </a:solidFill>
                <a:latin typeface="微软雅黑"/>
                <a:ea typeface="微软雅黑"/>
              </a:rPr>
              <a:t>编译器是以 </a:t>
            </a:r>
            <a:r>
              <a:rPr b="1" lang="en-US" sz="2000" spc="284" strike="noStrike">
                <a:solidFill>
                  <a:srgbClr val="262626"/>
                </a:solidFill>
                <a:latin typeface="微软雅黑"/>
                <a:ea typeface="微软雅黑"/>
              </a:rPr>
              <a:t>Crate </a:t>
            </a:r>
            <a:r>
              <a:rPr b="1" lang="zh-CN" sz="2000" spc="284" strike="noStrike">
                <a:solidFill>
                  <a:srgbClr val="262626"/>
                </a:solidFill>
                <a:latin typeface="微软雅黑"/>
                <a:ea typeface="微软雅黑"/>
              </a:rPr>
              <a:t>为最小单元进行编译的。</a:t>
            </a:r>
            <a:r>
              <a:rPr b="1" lang="en-US" sz="2000" spc="284" strike="noStrike">
                <a:solidFill>
                  <a:srgbClr val="262626"/>
                </a:solidFill>
                <a:latin typeface="微软雅黑"/>
                <a:ea typeface="微软雅黑"/>
              </a:rPr>
              <a:t>Crate </a:t>
            </a:r>
            <a:r>
              <a:rPr b="1" lang="zh-CN" sz="2000" spc="284" strike="noStrike">
                <a:solidFill>
                  <a:srgbClr val="262626"/>
                </a:solidFill>
                <a:latin typeface="微软雅黑"/>
                <a:ea typeface="微软雅黑"/>
              </a:rPr>
              <a:t>在一个范围内将相关的功能组合在一起，并最终通过编译生成一个二进制或库文件。</a:t>
            </a:r>
            <a:endParaRPr b="0" lang="en-US" sz="2000" spc="-1" strike="noStrike">
              <a:latin typeface="Arial"/>
            </a:endParaRPr>
          </a:p>
        </p:txBody>
      </p:sp>
      <p:sp>
        <p:nvSpPr>
          <p:cNvPr id="315" name="文本框 20"/>
          <p:cNvSpPr/>
          <p:nvPr/>
        </p:nvSpPr>
        <p:spPr>
          <a:xfrm>
            <a:off x="687960" y="4525560"/>
            <a:ext cx="1085652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1" lang="zh-CN" sz="2000" spc="284" strike="noStrike">
                <a:solidFill>
                  <a:srgbClr val="262626"/>
                </a:solidFill>
                <a:latin typeface="微软雅黑"/>
                <a:ea typeface="微软雅黑"/>
              </a:rPr>
              <a:t>单元测试主要用于小而集中的测试，它在隔离的环境中一次测试一个模块，或者是测试私有接口。</a:t>
            </a:r>
            <a:endParaRPr b="0" lang="en-US" sz="2000" spc="-1" strike="noStrike">
              <a:latin typeface="Arial"/>
            </a:endParaRPr>
          </a:p>
        </p:txBody>
      </p:sp>
      <p:sp>
        <p:nvSpPr>
          <p:cNvPr id="316" name="文本框 21"/>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2</a:t>
            </a:r>
            <a:endParaRPr b="0" lang="en-US" sz="3600" spc="-1" strike="noStrike">
              <a:latin typeface="Arial"/>
            </a:endParaRPr>
          </a:p>
        </p:txBody>
      </p:sp>
    </p:spTree>
  </p:cSld>
  <p:transition spd="med">
    <p:pull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工作内容</a:t>
            </a:r>
            <a:endParaRPr b="0" lang="en-US" sz="2800" spc="-1" strike="noStrike">
              <a:latin typeface="Arial"/>
            </a:endParaRPr>
          </a:p>
        </p:txBody>
      </p:sp>
      <p:sp>
        <p:nvSpPr>
          <p:cNvPr id="318" name="文本框 52"/>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grpSp>
        <p:nvGrpSpPr>
          <p:cNvPr id="319" name="组合 14"/>
          <p:cNvGrpSpPr/>
          <p:nvPr/>
        </p:nvGrpSpPr>
        <p:grpSpPr>
          <a:xfrm>
            <a:off x="1112040" y="1620000"/>
            <a:ext cx="2305800" cy="3915000"/>
            <a:chOff x="1112040" y="1620000"/>
            <a:chExt cx="2305800" cy="3915000"/>
          </a:xfrm>
        </p:grpSpPr>
        <p:sp>
          <p:nvSpPr>
            <p:cNvPr id="320" name="矩形 15"/>
            <p:cNvSpPr/>
            <p:nvPr/>
          </p:nvSpPr>
          <p:spPr>
            <a:xfrm>
              <a:off x="1260000" y="2251440"/>
              <a:ext cx="717840" cy="69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21" name="文本框 16"/>
            <p:cNvSpPr/>
            <p:nvPr/>
          </p:nvSpPr>
          <p:spPr>
            <a:xfrm>
              <a:off x="1112040" y="1620000"/>
              <a:ext cx="228960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83" strike="noStrike">
                  <a:solidFill>
                    <a:srgbClr val="006c39"/>
                  </a:solidFill>
                  <a:latin typeface="微软雅黑"/>
                  <a:ea typeface="微软雅黑"/>
                </a:rPr>
                <a:t>内核态单元测试</a:t>
              </a:r>
              <a:endParaRPr b="0" lang="en-US" sz="2400" spc="-1" strike="noStrike">
                <a:latin typeface="Arial"/>
              </a:endParaRPr>
            </a:p>
          </p:txBody>
        </p:sp>
        <p:sp>
          <p:nvSpPr>
            <p:cNvPr id="322" name="文本框 17"/>
            <p:cNvSpPr/>
            <p:nvPr/>
          </p:nvSpPr>
          <p:spPr>
            <a:xfrm>
              <a:off x="1260000" y="2554920"/>
              <a:ext cx="2157840" cy="2980080"/>
            </a:xfrm>
            <a:prstGeom prst="rect">
              <a:avLst/>
            </a:prstGeom>
            <a:noFill/>
            <a:ln w="0">
              <a:noFill/>
            </a:ln>
          </p:spPr>
          <p:style>
            <a:lnRef idx="0"/>
            <a:fillRef idx="0"/>
            <a:effectRef idx="0"/>
            <a:fontRef idx="minor"/>
          </p:style>
          <p:txBody>
            <a:bodyPr lIns="0" rIns="90000" tIns="45000" bIns="45000" anchor="t">
              <a:noAutofit/>
            </a:bodyPr>
            <a:p>
              <a:pPr algn="just">
                <a:lnSpc>
                  <a:spcPct val="150000"/>
                </a:lnSpc>
                <a:buNone/>
              </a:pPr>
              <a:r>
                <a:rPr b="0" lang="zh-CN" sz="1800" spc="83" strike="noStrike">
                  <a:solidFill>
                    <a:srgbClr val="000000"/>
                  </a:solidFill>
                  <a:latin typeface="微软雅黑"/>
                  <a:ea typeface="微软雅黑"/>
                </a:rPr>
                <a:t>完成各章节内核态的单元测试代码。</a:t>
              </a:r>
              <a:endParaRPr b="0" lang="en-US" sz="1800" spc="-1" strike="noStrike">
                <a:latin typeface="Arial"/>
              </a:endParaRPr>
            </a:p>
          </p:txBody>
        </p:sp>
      </p:grpSp>
      <p:grpSp>
        <p:nvGrpSpPr>
          <p:cNvPr id="323" name="组合 18"/>
          <p:cNvGrpSpPr/>
          <p:nvPr/>
        </p:nvGrpSpPr>
        <p:grpSpPr>
          <a:xfrm>
            <a:off x="8460000" y="1620000"/>
            <a:ext cx="2157840" cy="3915000"/>
            <a:chOff x="8460000" y="1620000"/>
            <a:chExt cx="2157840" cy="3915000"/>
          </a:xfrm>
        </p:grpSpPr>
        <p:sp>
          <p:nvSpPr>
            <p:cNvPr id="324" name="矩形 19"/>
            <p:cNvSpPr/>
            <p:nvPr/>
          </p:nvSpPr>
          <p:spPr>
            <a:xfrm>
              <a:off x="8460000" y="2251440"/>
              <a:ext cx="717840" cy="69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25" name="文本框 20"/>
            <p:cNvSpPr/>
            <p:nvPr/>
          </p:nvSpPr>
          <p:spPr>
            <a:xfrm>
              <a:off x="8468280" y="1620000"/>
              <a:ext cx="165816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83" strike="noStrike">
                  <a:solidFill>
                    <a:srgbClr val="006c39"/>
                  </a:solidFill>
                  <a:latin typeface="微软雅黑"/>
                  <a:ea typeface="微软雅黑"/>
                </a:rPr>
                <a:t>改进与完善</a:t>
              </a:r>
              <a:endParaRPr b="0" lang="en-US" sz="2400" spc="-1" strike="noStrike">
                <a:latin typeface="Arial"/>
              </a:endParaRPr>
            </a:p>
          </p:txBody>
        </p:sp>
        <p:sp>
          <p:nvSpPr>
            <p:cNvPr id="326" name="文本框 21"/>
            <p:cNvSpPr/>
            <p:nvPr/>
          </p:nvSpPr>
          <p:spPr>
            <a:xfrm>
              <a:off x="8460000" y="2554920"/>
              <a:ext cx="2157840" cy="2980080"/>
            </a:xfrm>
            <a:prstGeom prst="rect">
              <a:avLst/>
            </a:prstGeom>
            <a:noFill/>
            <a:ln w="0">
              <a:noFill/>
            </a:ln>
          </p:spPr>
          <p:style>
            <a:lnRef idx="0"/>
            <a:fillRef idx="0"/>
            <a:effectRef idx="0"/>
            <a:fontRef idx="minor"/>
          </p:style>
          <p:txBody>
            <a:bodyPr lIns="0" rIns="90000" tIns="45000" bIns="45000" anchor="t">
              <a:noAutofit/>
            </a:bodyPr>
            <a:p>
              <a:pPr>
                <a:lnSpc>
                  <a:spcPct val="100000"/>
                </a:lnSpc>
                <a:buNone/>
              </a:pPr>
              <a:r>
                <a:rPr b="0" lang="zh-CN" sz="1800" spc="83" strike="noStrike">
                  <a:solidFill>
                    <a:srgbClr val="000000"/>
                  </a:solidFill>
                  <a:latin typeface="微软雅黑"/>
                  <a:ea typeface="微软雅黑"/>
                </a:rPr>
                <a:t>在现有的模块化的基础上通过分析接口或者实现的优缺点，进行修改。</a:t>
              </a:r>
              <a:endParaRPr b="0" lang="en-US" sz="1800" spc="-1" strike="noStrike">
                <a:latin typeface="Arial"/>
              </a:endParaRPr>
            </a:p>
          </p:txBody>
        </p:sp>
      </p:grpSp>
      <p:sp>
        <p:nvSpPr>
          <p:cNvPr id="327" name="right-arrow_339913"/>
          <p:cNvSpPr/>
          <p:nvPr/>
        </p:nvSpPr>
        <p:spPr>
          <a:xfrm>
            <a:off x="7380000" y="2880000"/>
            <a:ext cx="607680" cy="606240"/>
          </a:xfrm>
          <a:custGeom>
            <a:avLst/>
            <a:gdLst/>
            <a:ah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w="0">
            <a:noFill/>
          </a:ln>
        </p:spPr>
        <p:style>
          <a:lnRef idx="0"/>
          <a:fillRef idx="0"/>
          <a:effectRef idx="0"/>
          <a:fontRef idx="minor"/>
        </p:style>
      </p:sp>
      <p:grpSp>
        <p:nvGrpSpPr>
          <p:cNvPr id="328" name="组合 1"/>
          <p:cNvGrpSpPr/>
          <p:nvPr/>
        </p:nvGrpSpPr>
        <p:grpSpPr>
          <a:xfrm>
            <a:off x="4554720" y="1620000"/>
            <a:ext cx="2464920" cy="3915000"/>
            <a:chOff x="4554720" y="1620000"/>
            <a:chExt cx="2464920" cy="3915000"/>
          </a:xfrm>
        </p:grpSpPr>
        <p:sp>
          <p:nvSpPr>
            <p:cNvPr id="329" name="矩形 1"/>
            <p:cNvSpPr/>
            <p:nvPr/>
          </p:nvSpPr>
          <p:spPr>
            <a:xfrm>
              <a:off x="4861800" y="2251440"/>
              <a:ext cx="717840" cy="69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30" name="文本框 3"/>
            <p:cNvSpPr/>
            <p:nvPr/>
          </p:nvSpPr>
          <p:spPr>
            <a:xfrm>
              <a:off x="4554720" y="1620000"/>
              <a:ext cx="2289600" cy="455400"/>
            </a:xfrm>
            <a:prstGeom prst="rect">
              <a:avLst/>
            </a:prstGeom>
            <a:noFill/>
            <a:ln w="0">
              <a:noFill/>
            </a:ln>
          </p:spPr>
          <p:style>
            <a:lnRef idx="0"/>
            <a:fillRef idx="0"/>
            <a:effectRef idx="0"/>
            <a:fontRef idx="minor"/>
          </p:style>
          <p:txBody>
            <a:bodyPr wrap="none" lIns="0" rIns="90000" tIns="45000" bIns="45000" anchor="t">
              <a:spAutoFit/>
            </a:bodyPr>
            <a:p>
              <a:pPr>
                <a:lnSpc>
                  <a:spcPct val="100000"/>
                </a:lnSpc>
                <a:buNone/>
              </a:pPr>
              <a:r>
                <a:rPr b="1" lang="zh-CN" sz="2400" spc="83" strike="noStrike">
                  <a:solidFill>
                    <a:srgbClr val="006c39"/>
                  </a:solidFill>
                  <a:latin typeface="微软雅黑"/>
                  <a:ea typeface="微软雅黑"/>
                </a:rPr>
                <a:t>用户态单元测试</a:t>
              </a:r>
              <a:endParaRPr b="0" lang="en-US" sz="2400" spc="-1" strike="noStrike">
                <a:latin typeface="Arial"/>
              </a:endParaRPr>
            </a:p>
          </p:txBody>
        </p:sp>
        <p:sp>
          <p:nvSpPr>
            <p:cNvPr id="331" name="文本框 4"/>
            <p:cNvSpPr/>
            <p:nvPr/>
          </p:nvSpPr>
          <p:spPr>
            <a:xfrm>
              <a:off x="4861800" y="2554920"/>
              <a:ext cx="2157840" cy="2980080"/>
            </a:xfrm>
            <a:prstGeom prst="rect">
              <a:avLst/>
            </a:prstGeom>
            <a:noFill/>
            <a:ln w="0">
              <a:noFill/>
            </a:ln>
          </p:spPr>
          <p:style>
            <a:lnRef idx="0"/>
            <a:fillRef idx="0"/>
            <a:effectRef idx="0"/>
            <a:fontRef idx="minor"/>
          </p:style>
          <p:txBody>
            <a:bodyPr lIns="0" rIns="90000" tIns="45000" bIns="45000" anchor="t">
              <a:noAutofit/>
            </a:bodyPr>
            <a:p>
              <a:pPr>
                <a:lnSpc>
                  <a:spcPct val="100000"/>
                </a:lnSpc>
                <a:buNone/>
              </a:pPr>
              <a:r>
                <a:rPr b="0" lang="zh-CN" sz="1800" spc="83" strike="noStrike">
                  <a:solidFill>
                    <a:srgbClr val="000000"/>
                  </a:solidFill>
                  <a:latin typeface="微软雅黑"/>
                  <a:ea typeface="微软雅黑"/>
                </a:rPr>
                <a:t>完成各章节用户态的单元测试代码，此测试方法利用用户态的单元测试框架完成。</a:t>
              </a:r>
              <a:endParaRPr b="0" lang="en-US" sz="1800" spc="-1" strike="noStrike">
                <a:latin typeface="Arial"/>
              </a:endParaRPr>
            </a:p>
          </p:txBody>
        </p:sp>
      </p:grpSp>
      <p:sp>
        <p:nvSpPr>
          <p:cNvPr id="332" name="right-arrow_ 1"/>
          <p:cNvSpPr/>
          <p:nvPr/>
        </p:nvSpPr>
        <p:spPr>
          <a:xfrm>
            <a:off x="3711960" y="2993400"/>
            <a:ext cx="607680" cy="606240"/>
          </a:xfrm>
          <a:custGeom>
            <a:avLst/>
            <a:gdLst/>
            <a:ah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w="0">
            <a:noFill/>
          </a:ln>
        </p:spPr>
        <p:style>
          <a:lnRef idx="0"/>
          <a:fillRef idx="0"/>
          <a:effectRef idx="0"/>
          <a:fontRef idx="minor"/>
        </p:style>
      </p:sp>
    </p:spTree>
  </p:cSld>
  <p:transition spd="med">
    <p:pull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矩形 30"/>
          <p:cNvSpPr/>
          <p:nvPr/>
        </p:nvSpPr>
        <p:spPr>
          <a:xfrm>
            <a:off x="1206360" y="1232640"/>
            <a:ext cx="10219320" cy="480204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p:style>
      </p:sp>
      <p:sp>
        <p:nvSpPr>
          <p:cNvPr id="334" name="文本占位符 67"/>
          <p:cNvSpPr/>
          <p:nvPr/>
        </p:nvSpPr>
        <p:spPr>
          <a:xfrm>
            <a:off x="798840" y="1125360"/>
            <a:ext cx="10530360" cy="4824360"/>
          </a:xfrm>
          <a:prstGeom prst="rect">
            <a:avLst/>
          </a:prstGeom>
          <a:solidFill>
            <a:schemeClr val="bg1"/>
          </a:solidFill>
          <a:ln w="0">
            <a:noFill/>
          </a:ln>
          <a:effectLst>
            <a:outerShdw algn="tl" blurRad="50760" dir="2700000" dist="37674" rotWithShape="0">
              <a:srgbClr val="000000">
                <a:alpha val="40000"/>
              </a:srgbClr>
            </a:outerShdw>
          </a:effectLst>
        </p:spPr>
        <p:style>
          <a:lnRef idx="0"/>
          <a:fillRef idx="0"/>
          <a:effectRef idx="0"/>
          <a:fontRef idx="minor"/>
        </p:style>
      </p:sp>
      <p:sp>
        <p:nvSpPr>
          <p:cNvPr id="335"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时间安排</a:t>
            </a:r>
            <a:endParaRPr b="0" lang="en-US" sz="2800" spc="-1" strike="noStrike">
              <a:latin typeface="Arial"/>
            </a:endParaRPr>
          </a:p>
        </p:txBody>
      </p:sp>
      <p:sp>
        <p:nvSpPr>
          <p:cNvPr id="336" name="文本框 32"/>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4</a:t>
            </a:r>
            <a:endParaRPr b="0" lang="en-US" sz="3600" spc="-1" strike="noStrike">
              <a:latin typeface="Arial"/>
            </a:endParaRPr>
          </a:p>
        </p:txBody>
      </p:sp>
      <p:graphicFrame>
        <p:nvGraphicFramePr>
          <p:cNvPr id="337" name="表格 1"/>
          <p:cNvGraphicFramePr/>
          <p:nvPr/>
        </p:nvGraphicFramePr>
        <p:xfrm>
          <a:off x="953640" y="1386720"/>
          <a:ext cx="9409680" cy="3017880"/>
        </p:xfrm>
        <a:graphic>
          <a:graphicData uri="http://schemas.openxmlformats.org/drawingml/2006/table">
            <a:tbl>
              <a:tblPr/>
              <a:tblGrid>
                <a:gridCol w="1417320"/>
                <a:gridCol w="7992720"/>
              </a:tblGrid>
              <a:tr h="430200">
                <a:tc>
                  <a:txBody>
                    <a:bodyPr anchor="t">
                      <a:noAutofit/>
                    </a:bodyPr>
                    <a:p>
                      <a:pPr>
                        <a:lnSpc>
                          <a:spcPct val="100000"/>
                        </a:lnSpc>
                        <a:buNone/>
                      </a:pPr>
                      <a:r>
                        <a:rPr b="0" lang="en-US" sz="1800" spc="-1" strike="noStrike">
                          <a:solidFill>
                            <a:srgbClr val="000000"/>
                          </a:solidFill>
                          <a:latin typeface="微软雅黑"/>
                          <a:ea typeface="微软雅黑"/>
                        </a:rPr>
                        <a:t>12.23-12.30</a:t>
                      </a:r>
                      <a:endParaRPr b="0" lang="en-US" sz="1800" spc="-1" strike="noStrike">
                        <a:latin typeface="Arial"/>
                      </a:endParaRPr>
                    </a:p>
                  </a:txBody>
                  <a:tcPr anchor="t" marL="91440" marR="91440">
                    <a:lnL w="12240">
                      <a:noFill/>
                    </a:lnL>
                    <a:lnR w="12240">
                      <a:noFill/>
                    </a:lnR>
                    <a:lnT w="12240">
                      <a:no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了解课题研究内容，撰写开题报告</a:t>
                      </a:r>
                      <a:endParaRPr b="0" lang="en-US" sz="1800" spc="-1" strike="noStrike">
                        <a:latin typeface="Arial"/>
                      </a:endParaRPr>
                    </a:p>
                  </a:txBody>
                  <a:tcPr anchor="t" marL="91440" marR="91440">
                    <a:lnL w="12240">
                      <a:noFill/>
                    </a:lnL>
                    <a:lnR w="12240">
                      <a:noFill/>
                    </a:lnR>
                    <a:lnT w="12240">
                      <a:noFill/>
                    </a:lnT>
                    <a:lnB w="12240">
                      <a:solidFill>
                        <a:srgbClr val="000000"/>
                      </a:solidFill>
                    </a:lnB>
                    <a:solidFill>
                      <a:srgbClr val="ffffff"/>
                    </a:solidFill>
                  </a:tcPr>
                </a:tc>
              </a:tr>
              <a:tr h="427320">
                <a:tc>
                  <a:txBody>
                    <a:bodyPr anchor="t">
                      <a:noAutofit/>
                    </a:bodyPr>
                    <a:p>
                      <a:pPr>
                        <a:lnSpc>
                          <a:spcPct val="100000"/>
                        </a:lnSpc>
                        <a:buNone/>
                      </a:pPr>
                      <a:r>
                        <a:rPr b="0" lang="en-US" sz="1800" spc="-1" strike="noStrike">
                          <a:solidFill>
                            <a:srgbClr val="000000"/>
                          </a:solidFill>
                          <a:latin typeface="微软雅黑"/>
                          <a:ea typeface="微软雅黑"/>
                        </a:rPr>
                        <a:t>12.30-1.10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实现现有的模块化</a:t>
                      </a:r>
                      <a:r>
                        <a:rPr b="0" lang="en-US" sz="1800" spc="-1" strike="noStrike">
                          <a:latin typeface="Arial"/>
                        </a:rPr>
                        <a:t>rcore</a:t>
                      </a:r>
                      <a:r>
                        <a:rPr b="0" lang="zh-CN" sz="1800" spc="-1" strike="noStrike">
                          <a:latin typeface="Arial"/>
                        </a:rPr>
                        <a:t>内核</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9840">
                <a:tc>
                  <a:txBody>
                    <a:bodyPr anchor="t">
                      <a:noAutofit/>
                    </a:bodyPr>
                    <a:p>
                      <a:pPr>
                        <a:lnSpc>
                          <a:spcPct val="100000"/>
                        </a:lnSpc>
                        <a:buNone/>
                      </a:pPr>
                      <a:r>
                        <a:rPr b="0" lang="en-US" sz="1800" spc="-1" strike="noStrike">
                          <a:solidFill>
                            <a:srgbClr val="000000"/>
                          </a:solidFill>
                          <a:latin typeface="微软雅黑"/>
                          <a:ea typeface="微软雅黑"/>
                        </a:rPr>
                        <a:t>1.10-1.30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完成各章节内核态的单元测试</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30560">
                <a:tc>
                  <a:txBody>
                    <a:bodyPr anchor="t">
                      <a:noAutofit/>
                    </a:bodyPr>
                    <a:p>
                      <a:pPr>
                        <a:lnSpc>
                          <a:spcPct val="100000"/>
                        </a:lnSpc>
                        <a:buNone/>
                      </a:pPr>
                      <a:r>
                        <a:rPr b="0" lang="en-US" sz="1800" spc="-1" strike="noStrike">
                          <a:solidFill>
                            <a:srgbClr val="000000"/>
                          </a:solidFill>
                          <a:latin typeface="微软雅黑"/>
                          <a:ea typeface="微软雅黑"/>
                        </a:rPr>
                        <a:t>1.30-2.28</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latin typeface="Arial"/>
                        </a:rPr>
                        <a:t>完成各章节用户态的单元测试</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7680">
                <a:tc>
                  <a:txBody>
                    <a:bodyPr anchor="t">
                      <a:noAutofit/>
                    </a:bodyPr>
                    <a:p>
                      <a:pPr>
                        <a:lnSpc>
                          <a:spcPct val="100000"/>
                        </a:lnSpc>
                        <a:buNone/>
                      </a:pPr>
                      <a:r>
                        <a:rPr b="0" lang="en-US" sz="1800" spc="-1" strike="noStrike">
                          <a:solidFill>
                            <a:srgbClr val="000000"/>
                          </a:solidFill>
                          <a:latin typeface="微软雅黑"/>
                          <a:ea typeface="微软雅黑"/>
                        </a:rPr>
                        <a:t>2.28-3.20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分析各模块接口的优缺点后修改模块的接口</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27680">
                <a:tc>
                  <a:txBody>
                    <a:bodyPr anchor="t">
                      <a:noAutofit/>
                    </a:bodyPr>
                    <a:p>
                      <a:pPr>
                        <a:lnSpc>
                          <a:spcPct val="100000"/>
                        </a:lnSpc>
                        <a:buNone/>
                      </a:pPr>
                      <a:r>
                        <a:rPr b="0" lang="en-US" sz="1800" spc="-1" strike="noStrike">
                          <a:solidFill>
                            <a:srgbClr val="000000"/>
                          </a:solidFill>
                          <a:latin typeface="微软雅黑"/>
                          <a:ea typeface="微软雅黑"/>
                        </a:rPr>
                        <a:t>3.20-4.30</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分析改进各模块的实现</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r h="444960">
                <a:tc>
                  <a:txBody>
                    <a:bodyPr anchor="t">
                      <a:noAutofit/>
                    </a:bodyPr>
                    <a:p>
                      <a:pPr>
                        <a:lnSpc>
                          <a:spcPct val="100000"/>
                        </a:lnSpc>
                        <a:buNone/>
                      </a:pPr>
                      <a:r>
                        <a:rPr b="0" lang="en-US" sz="1800" spc="-1" strike="noStrike">
                          <a:solidFill>
                            <a:srgbClr val="000000"/>
                          </a:solidFill>
                          <a:latin typeface="微软雅黑"/>
                          <a:ea typeface="微软雅黑"/>
                        </a:rPr>
                        <a:t>5.1-6</a:t>
                      </a:r>
                      <a:r>
                        <a:rPr b="0" lang="zh-CN" sz="1800" spc="-1" strike="noStrike">
                          <a:solidFill>
                            <a:srgbClr val="000000"/>
                          </a:solidFill>
                          <a:latin typeface="微软雅黑"/>
                          <a:ea typeface="微软雅黑"/>
                        </a:rPr>
                        <a:t>月初</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c>
                  <a:txBody>
                    <a:bodyPr anchor="t">
                      <a:noAutofit/>
                    </a:bodyPr>
                    <a:p>
                      <a:pPr>
                        <a:lnSpc>
                          <a:spcPct val="100000"/>
                        </a:lnSpc>
                        <a:buNone/>
                      </a:pPr>
                      <a:r>
                        <a:rPr b="0" lang="zh-CN" sz="1800" spc="-1" strike="noStrike">
                          <a:solidFill>
                            <a:srgbClr val="000000"/>
                          </a:solidFill>
                          <a:latin typeface="微软雅黑"/>
                          <a:ea typeface="微软雅黑"/>
                        </a:rPr>
                        <a:t>完成毕业论文，参加答辩</a:t>
                      </a:r>
                      <a:endParaRPr b="0" lang="en-US" sz="1800" spc="-1" strike="noStrike">
                        <a:latin typeface="Arial"/>
                      </a:endParaRPr>
                    </a:p>
                  </a:txBody>
                  <a:tcPr anchor="t" marL="91440" marR="91440">
                    <a:lnL w="12240">
                      <a:noFill/>
                    </a:lnL>
                    <a:lnR w="12240">
                      <a:noFill/>
                    </a:lnR>
                    <a:lnT w="12240">
                      <a:solidFill>
                        <a:srgbClr val="000000"/>
                      </a:solidFill>
                    </a:lnT>
                    <a:lnB w="12240">
                      <a:solidFill>
                        <a:srgbClr val="000000"/>
                      </a:solidFill>
                    </a:lnB>
                    <a:solidFill>
                      <a:srgbClr val="ffffff"/>
                    </a:solidFill>
                  </a:tcPr>
                </a:tc>
              </a:tr>
            </a:tbl>
          </a:graphicData>
        </a:graphic>
      </p:graphicFrame>
    </p:spTree>
  </p:cSld>
  <p:transition spd="med">
    <p:pull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矩形 30"/>
          <p:cNvSpPr/>
          <p:nvPr/>
        </p:nvSpPr>
        <p:spPr>
          <a:xfrm>
            <a:off x="1206360" y="1232640"/>
            <a:ext cx="10219320" cy="480204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p:style>
      </p:sp>
      <p:sp>
        <p:nvSpPr>
          <p:cNvPr id="339" name="PlaceHolder 1"/>
          <p:cNvSpPr>
            <a:spLocks noGrp="1"/>
          </p:cNvSpPr>
          <p:nvPr>
            <p:ph type="title"/>
          </p:nvPr>
        </p:nvSpPr>
        <p:spPr>
          <a:xfrm>
            <a:off x="1606680" y="345240"/>
            <a:ext cx="8641800" cy="47592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参考文献</a:t>
            </a:r>
            <a:endParaRPr b="0" lang="en-US" sz="2800" spc="-1" strike="noStrike">
              <a:latin typeface="Arial"/>
            </a:endParaRPr>
          </a:p>
        </p:txBody>
      </p:sp>
      <p:sp>
        <p:nvSpPr>
          <p:cNvPr id="340" name="文本框 32"/>
          <p:cNvSpPr/>
          <p:nvPr/>
        </p:nvSpPr>
        <p:spPr>
          <a:xfrm>
            <a:off x="357480" y="235080"/>
            <a:ext cx="96768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5</a:t>
            </a:r>
            <a:endParaRPr b="0" lang="en-US" sz="3600" spc="-1" strike="noStrike">
              <a:latin typeface="Arial"/>
            </a:endParaRPr>
          </a:p>
        </p:txBody>
      </p:sp>
      <p:graphicFrame>
        <p:nvGraphicFramePr>
          <p:cNvPr id="341" name="表格 1"/>
          <p:cNvGraphicFramePr/>
          <p:nvPr/>
        </p:nvGraphicFramePr>
        <p:xfrm>
          <a:off x="1407240" y="1387440"/>
          <a:ext cx="9819000" cy="4552200"/>
        </p:xfrm>
        <a:graphic>
          <a:graphicData uri="http://schemas.openxmlformats.org/drawingml/2006/table">
            <a:tbl>
              <a:tblPr/>
              <a:tblGrid>
                <a:gridCol w="9819360"/>
              </a:tblGrid>
              <a:tr h="4552560">
                <a:tc>
                  <a:txBody>
                    <a:bodyPr anchor="t">
                      <a:noAutofit/>
                    </a:bodyPr>
                    <a:p>
                      <a:pPr>
                        <a:lnSpc>
                          <a:spcPct val="100000"/>
                        </a:lnSpc>
                        <a:buNone/>
                      </a:pPr>
                      <a:r>
                        <a:rPr b="0" lang="en-US" sz="1600" spc="-1" strike="noStrike">
                          <a:solidFill>
                            <a:srgbClr val="000000"/>
                          </a:solidFill>
                          <a:latin typeface="微软雅黑"/>
                          <a:ea typeface="微软雅黑"/>
                        </a:rPr>
                        <a:t>[1]</a:t>
                      </a:r>
                      <a:r>
                        <a:rPr b="0" lang="zh-CN" sz="1600" spc="-1" strike="noStrike">
                          <a:solidFill>
                            <a:srgbClr val="000000"/>
                          </a:solidFill>
                          <a:latin typeface="微软雅黑"/>
                          <a:ea typeface="微软雅黑"/>
                        </a:rPr>
                        <a:t>杨德睿 单核环境的模块化</a:t>
                      </a:r>
                      <a:r>
                        <a:rPr b="0" lang="en-US" sz="1600" spc="-1" strike="noStrike">
                          <a:solidFill>
                            <a:srgbClr val="000000"/>
                          </a:solidFill>
                          <a:latin typeface="微软雅黑"/>
                          <a:ea typeface="微软雅黑"/>
                        </a:rPr>
                        <a:t>Rust</a:t>
                      </a:r>
                      <a:r>
                        <a:rPr b="0" lang="zh-CN" sz="1600" spc="-1" strike="noStrike">
                          <a:solidFill>
                            <a:srgbClr val="000000"/>
                          </a:solidFill>
                          <a:latin typeface="微软雅黑"/>
                          <a:ea typeface="微软雅黑"/>
                        </a:rPr>
                        <a:t>语言参考实现</a:t>
                      </a:r>
                      <a:endParaRPr b="0" lang="en-US" sz="1600" spc="-1" strike="noStrike">
                        <a:latin typeface="Arial"/>
                      </a:endParaRPr>
                    </a:p>
                    <a:p>
                      <a:r>
                        <a:rPr b="0" lang="en-US" sz="1500" spc="-1" strike="noStrike">
                          <a:solidFill>
                            <a:srgbClr val="000000"/>
                          </a:solidFill>
                          <a:latin typeface="Noto Serif CJK SC"/>
                          <a:ea typeface="微软雅黑"/>
                        </a:rPr>
                        <a:t>[2]guomeng.2021</a:t>
                      </a:r>
                      <a:r>
                        <a:rPr b="0" lang="zh-CN" sz="1600" spc="-1" strike="noStrike">
                          <a:solidFill>
                            <a:srgbClr val="000000"/>
                          </a:solidFill>
                          <a:latin typeface="Noto Serif CJK SC"/>
                          <a:ea typeface="微软雅黑"/>
                        </a:rPr>
                        <a:t>年操作系统的商业化应用 国内操作系统现状与前景分析</a:t>
                      </a:r>
                      <a:r>
                        <a:rPr b="0" lang="en-US" sz="1500" spc="-1" strike="noStrike">
                          <a:solidFill>
                            <a:srgbClr val="000000"/>
                          </a:solidFill>
                          <a:latin typeface="Noto Serif CJK SC"/>
                          <a:ea typeface="微软雅黑"/>
                        </a:rPr>
                        <a:t>.//</a:t>
                      </a:r>
                      <a:r>
                        <a:rPr b="0" i="1" lang="en-US" sz="1500" spc="-1" strike="noStrike">
                          <a:solidFill>
                            <a:srgbClr val="000000"/>
                          </a:solidFill>
                          <a:latin typeface="Noto Serif CJK SC"/>
                          <a:ea typeface="微软雅黑"/>
                        </a:rPr>
                        <a:t>2021</a:t>
                      </a:r>
                      <a:r>
                        <a:rPr b="0" i="1" lang="zh-CN" sz="1600" spc="-1" strike="noStrike">
                          <a:solidFill>
                            <a:srgbClr val="000000"/>
                          </a:solidFill>
                          <a:latin typeface="Noto Serif CJK SC"/>
                          <a:ea typeface="微软雅黑"/>
                        </a:rPr>
                        <a:t>年</a:t>
                      </a:r>
                      <a:r>
                        <a:rPr b="0" i="1" lang="en-US" sz="1500" spc="-1" strike="noStrike">
                          <a:solidFill>
                            <a:srgbClr val="000000"/>
                          </a:solidFill>
                          <a:latin typeface="Noto Serif CJK SC"/>
                          <a:ea typeface="微软雅黑"/>
                        </a:rPr>
                        <a:t>10</a:t>
                      </a:r>
                      <a:r>
                        <a:rPr b="0" i="1" lang="zh-CN" sz="1600" spc="-1" strike="noStrike">
                          <a:solidFill>
                            <a:srgbClr val="000000"/>
                          </a:solidFill>
                          <a:latin typeface="Noto Serif CJK SC"/>
                          <a:ea typeface="微软雅黑"/>
                        </a:rPr>
                        <a:t>月</a:t>
                      </a:r>
                      <a:r>
                        <a:rPr b="0" i="1" lang="en-US" sz="1500" spc="-1" strike="noStrike">
                          <a:solidFill>
                            <a:srgbClr val="000000"/>
                          </a:solidFill>
                          <a:latin typeface="Noto Serif CJK SC"/>
                          <a:ea typeface="微软雅黑"/>
                        </a:rPr>
                        <a:t>20</a:t>
                      </a:r>
                      <a:r>
                        <a:rPr b="0" i="1" lang="zh-CN" sz="1600" spc="-1" strike="noStrike">
                          <a:solidFill>
                            <a:srgbClr val="000000"/>
                          </a:solidFill>
                          <a:latin typeface="Noto Serif CJK SC"/>
                          <a:ea typeface="微软雅黑"/>
                        </a:rPr>
                        <a:t>日</a:t>
                      </a:r>
                      <a:r>
                        <a:rPr b="0" i="1" lang="zh-CN" sz="1600" spc="-1" strike="noStrike">
                          <a:solidFill>
                            <a:srgbClr val="000000"/>
                          </a:solidFill>
                          <a:latin typeface="Noto Serif CJK SC"/>
                          <a:ea typeface="微软雅黑"/>
                        </a:rPr>
                        <a:t>中研网</a:t>
                      </a:r>
                      <a:endParaRPr b="0" lang="en-US" sz="1600" spc="-1" strike="noStrike">
                        <a:latin typeface="Noto Serif CJK SC"/>
                      </a:endParaRPr>
                    </a:p>
                    <a:p>
                      <a:r>
                        <a:rPr b="0" lang="en-US" sz="1500" spc="-1" strike="noStrike">
                          <a:solidFill>
                            <a:srgbClr val="000000"/>
                          </a:solidFill>
                          <a:latin typeface="Noto Serif CJK SC"/>
                          <a:ea typeface="微软雅黑"/>
                        </a:rPr>
                        <a:t>[3]</a:t>
                      </a:r>
                      <a:r>
                        <a:rPr b="0" lang="zh-CN" sz="1600" spc="-1" strike="noStrike">
                          <a:solidFill>
                            <a:srgbClr val="000000"/>
                          </a:solidFill>
                          <a:latin typeface="Noto Serif CJK SC"/>
                          <a:ea typeface="微软雅黑"/>
                        </a:rPr>
                        <a:t>洛佳 使用</a:t>
                      </a:r>
                      <a:r>
                        <a:rPr b="0" lang="en-US" sz="1500" spc="-1" strike="noStrike">
                          <a:solidFill>
                            <a:srgbClr val="000000"/>
                          </a:solidFill>
                          <a:latin typeface="Noto Serif CJK SC"/>
                          <a:ea typeface="微软雅黑"/>
                        </a:rPr>
                        <a:t>Rust</a:t>
                      </a:r>
                      <a:r>
                        <a:rPr b="0" lang="zh-CN" sz="1600" spc="-1" strike="noStrike">
                          <a:solidFill>
                            <a:srgbClr val="000000"/>
                          </a:solidFill>
                          <a:latin typeface="Noto Serif CJK SC"/>
                          <a:ea typeface="微软雅黑"/>
                        </a:rPr>
                        <a:t>编写操作系统（四）：内核测试</a:t>
                      </a:r>
                      <a:r>
                        <a:rPr b="0" lang="en-US" sz="1500" spc="-1" strike="noStrike">
                          <a:solidFill>
                            <a:srgbClr val="000000"/>
                          </a:solidFill>
                          <a:latin typeface="Noto Serif CJK SC"/>
                          <a:ea typeface="微软雅黑"/>
                        </a:rPr>
                        <a:t>.//</a:t>
                      </a:r>
                      <a:r>
                        <a:rPr b="0" i="1" lang="en-US" sz="1500" spc="-1" strike="noStrike">
                          <a:solidFill>
                            <a:srgbClr val="000000"/>
                          </a:solidFill>
                          <a:latin typeface="Noto Serif CJK SC"/>
                          <a:ea typeface="微软雅黑"/>
                        </a:rPr>
                        <a:t>2019</a:t>
                      </a:r>
                      <a:r>
                        <a:rPr b="0" i="1" lang="zh-CN" sz="1600" spc="-1" strike="noStrike">
                          <a:solidFill>
                            <a:srgbClr val="000000"/>
                          </a:solidFill>
                          <a:latin typeface="Noto Serif CJK SC"/>
                          <a:ea typeface="微软雅黑"/>
                        </a:rPr>
                        <a:t>年</a:t>
                      </a:r>
                      <a:r>
                        <a:rPr b="0" i="1" lang="en-US" sz="1500" spc="-1" strike="noStrike">
                          <a:solidFill>
                            <a:srgbClr val="000000"/>
                          </a:solidFill>
                          <a:latin typeface="Noto Serif CJK SC"/>
                          <a:ea typeface="微软雅黑"/>
                        </a:rPr>
                        <a:t>11</a:t>
                      </a:r>
                      <a:r>
                        <a:rPr b="0" i="1" lang="zh-CN" sz="1600" spc="-1" strike="noStrike">
                          <a:solidFill>
                            <a:srgbClr val="000000"/>
                          </a:solidFill>
                          <a:latin typeface="Noto Serif CJK SC"/>
                          <a:ea typeface="微软雅黑"/>
                        </a:rPr>
                        <a:t>月</a:t>
                      </a:r>
                      <a:r>
                        <a:rPr b="0" i="1" lang="en-US" sz="1500" spc="-1" strike="noStrike">
                          <a:solidFill>
                            <a:srgbClr val="000000"/>
                          </a:solidFill>
                          <a:latin typeface="Noto Serif CJK SC"/>
                          <a:ea typeface="微软雅黑"/>
                        </a:rPr>
                        <a:t>07</a:t>
                      </a:r>
                      <a:r>
                        <a:rPr b="0" i="1" lang="zh-CN" sz="1600" spc="-1" strike="noStrike">
                          <a:solidFill>
                            <a:srgbClr val="000000"/>
                          </a:solidFill>
                          <a:latin typeface="Noto Serif CJK SC"/>
                          <a:ea typeface="微软雅黑"/>
                        </a:rPr>
                        <a:t>日知乎</a:t>
                      </a:r>
                      <a:endParaRPr b="0" lang="en-US" sz="1600" spc="-1" strike="noStrike">
                        <a:latin typeface="Noto Serif CJK SC"/>
                      </a:endParaRPr>
                    </a:p>
                    <a:p>
                      <a:pPr>
                        <a:lnSpc>
                          <a:spcPct val="100000"/>
                        </a:lnSpc>
                        <a:buNone/>
                      </a:pPr>
                      <a:endParaRPr b="0" lang="en-US" sz="1800" spc="-1" strike="noStrike">
                        <a:latin typeface="Arial"/>
                      </a:endParaRPr>
                    </a:p>
                  </a:txBody>
                  <a:tcPr anchor="t" marL="91440" marR="91440">
                    <a:lnL w="12240">
                      <a:noFill/>
                    </a:lnL>
                    <a:lnR w="12240">
                      <a:noFill/>
                    </a:lnR>
                    <a:lnT w="12240">
                      <a:noFill/>
                    </a:lnT>
                    <a:lnB w="38160">
                      <a:noFill/>
                    </a:lnB>
                    <a:solidFill>
                      <a:srgbClr val="ffffff"/>
                    </a:solidFill>
                  </a:tcPr>
                </a:tc>
              </a:tr>
            </a:tbl>
          </a:graphicData>
        </a:graphic>
      </p:graphicFrame>
    </p:spTree>
  </p:cSld>
  <p:transition spd="med">
    <p:pull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文本框 10"/>
          <p:cNvSpPr/>
          <p:nvPr/>
        </p:nvSpPr>
        <p:spPr>
          <a:xfrm>
            <a:off x="1833840" y="2336760"/>
            <a:ext cx="852228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zh-CN" sz="4400" spc="-1" strike="noStrike">
                <a:solidFill>
                  <a:srgbClr val="ffffff"/>
                </a:solidFill>
                <a:latin typeface="微软雅黑"/>
                <a:ea typeface="微软雅黑"/>
              </a:rPr>
              <a:t>谢谢观看</a:t>
            </a:r>
            <a:endParaRPr b="0" lang="en-US" sz="4400" spc="-1" strike="noStrike">
              <a:latin typeface="Arial"/>
            </a:endParaRPr>
          </a:p>
          <a:p>
            <a:pPr algn="ctr">
              <a:lnSpc>
                <a:spcPct val="100000"/>
              </a:lnSpc>
              <a:buNone/>
            </a:pPr>
            <a:r>
              <a:rPr b="0" lang="zh-CN" sz="4400" spc="-1" strike="noStrike">
                <a:solidFill>
                  <a:srgbClr val="ffffff"/>
                </a:solidFill>
                <a:latin typeface="微软雅黑"/>
                <a:ea typeface="微软雅黑"/>
              </a:rPr>
              <a:t>敬请各位老师批评指正</a:t>
            </a:r>
            <a:endParaRPr b="0" lang="en-US" sz="4400" spc="-1" strike="noStrike">
              <a:latin typeface="Arial"/>
            </a:endParaRPr>
          </a:p>
        </p:txBody>
      </p:sp>
      <p:sp>
        <p:nvSpPr>
          <p:cNvPr id="343" name="文本框 15"/>
          <p:cNvSpPr/>
          <p:nvPr/>
        </p:nvSpPr>
        <p:spPr>
          <a:xfrm>
            <a:off x="5052600" y="4089240"/>
            <a:ext cx="2098440" cy="564120"/>
          </a:xfrm>
          <a:prstGeom prst="rect">
            <a:avLst/>
          </a:prstGeom>
          <a:noFill/>
          <a:ln w="0">
            <a:noFill/>
          </a:ln>
        </p:spPr>
        <p:style>
          <a:lnRef idx="0"/>
          <a:fillRef idx="0"/>
          <a:effectRef idx="0"/>
          <a:fontRef idx="minor"/>
        </p:style>
        <p:txBody>
          <a:bodyPr lIns="90000" rIns="90000" tIns="45000" bIns="45000" anchor="t">
            <a:spAutoFit/>
          </a:bodyPr>
          <a:p>
            <a:pPr algn="ctr">
              <a:lnSpc>
                <a:spcPct val="130000"/>
              </a:lnSpc>
              <a:buNone/>
            </a:pPr>
            <a:r>
              <a:rPr b="0" lang="zh-CN" sz="1200" spc="83" strike="noStrike">
                <a:solidFill>
                  <a:srgbClr val="ffffff"/>
                </a:solidFill>
                <a:latin typeface="微软雅黑"/>
                <a:ea typeface="微软雅黑"/>
              </a:rPr>
              <a:t>答辩人：石文龙</a:t>
            </a:r>
            <a:endParaRPr b="0" lang="en-US" sz="1200" spc="-1" strike="noStrike">
              <a:latin typeface="Arial"/>
            </a:endParaRPr>
          </a:p>
          <a:p>
            <a:pPr algn="ctr">
              <a:lnSpc>
                <a:spcPct val="130000"/>
              </a:lnSpc>
              <a:buNone/>
            </a:pPr>
            <a:r>
              <a:rPr b="0" lang="zh-CN" sz="1200" spc="83" strike="noStrike">
                <a:solidFill>
                  <a:srgbClr val="ffffff"/>
                </a:solidFill>
                <a:latin typeface="微软雅黑"/>
                <a:ea typeface="微软雅黑"/>
              </a:rPr>
              <a:t>导　师：陆慧梅</a:t>
            </a:r>
            <a:endParaRPr b="0" lang="en-US" sz="1200" spc="-1" strike="noStrike">
              <a:latin typeface="Arial"/>
            </a:endParaRPr>
          </a:p>
        </p:txBody>
      </p:sp>
    </p:spTree>
  </p:cSld>
  <p:transition spd="med">
    <p:pull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TotalTime>
  <Application>LibreOffice/7.3.6.2$Linux_X86_64 LibreOffice_project/30$Build-2</Application>
  <AppVersion>15.0000</AppVersion>
  <Words>2284</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2019-06-19T02:08:00Z</dcterms:created>
  <dc:creator>wan</dc:creator>
  <dc:description/>
  <dc:language>zh-CN</dc:language>
  <cp:lastModifiedBy/>
  <dcterms:modified xsi:type="dcterms:W3CDTF">2023-01-04T10:12:22Z</dcterms:modified>
  <cp:revision>157</cp:revision>
  <dc:subject/>
  <dc:title>空白演示</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DA582315202048708D54D22309C1893A</vt:lpwstr>
  </property>
  <property fmtid="{D5CDD505-2E9C-101B-9397-08002B2CF9AE}" pid="3" name="KSOProductBuildVer">
    <vt:lpwstr>2052-11.1.0.11365</vt:lpwstr>
  </property>
  <property fmtid="{D5CDD505-2E9C-101B-9397-08002B2CF9AE}" pid="4" name="Notes">
    <vt:i4>4</vt:i4>
  </property>
  <property fmtid="{D5CDD505-2E9C-101B-9397-08002B2CF9AE}" pid="5" name="PresentationFormat">
    <vt:lpwstr>宽屏</vt:lpwstr>
  </property>
  <property fmtid="{D5CDD505-2E9C-101B-9397-08002B2CF9AE}" pid="6" name="Slides">
    <vt:i4>11</vt:i4>
  </property>
</Properties>
</file>