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_rels/slideMaster6.xml.rels" ContentType="application/vnd.openxmlformats-package.relationships+xml"/>
  <Override PartName="/ppt/slideMasters/_rels/slideMaster10.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6.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7.xml.rels" ContentType="application/vnd.openxmlformats-package.relationships+xml"/>
  <Override PartName="/ppt/slideMasters/_rels/slideMaster17.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2.xml.rels" ContentType="application/vnd.openxmlformats-package.relationships+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theme/theme12.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7.xml" ContentType="application/vnd.openxmlformats-officedocument.theme+xml"/>
  <Override PartName="/ppt/theme/theme1.xml" ContentType="application/vnd.openxmlformats-officedocument.theme+xml"/>
  <Override PartName="/ppt/theme/theme18.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notesSlides/_rels/notesSlide23.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35.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34.xml.rels" ContentType="application/vnd.openxmlformats-package.relationships+xml"/>
  <Override PartName="/ppt/notesSlides/_rels/notesSlide27.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33.xml.rels" ContentType="application/vnd.openxmlformats-package.relationships+xml"/>
  <Override PartName="/ppt/notesSlides/_rels/notesSlide2.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10.xml.rels" ContentType="application/vnd.openxmlformats-package.relationships+xml"/>
  <Override PartName="/ppt/notesSlides/_rels/notesSlide1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34.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35.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Layouts/_rels/slideLayout81.xml.rels" ContentType="application/vnd.openxmlformats-package.relationships+xml"/>
  <Override PartName="/ppt/slideLayouts/_rels/slideLayout185.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161.xml.rels" ContentType="application/vnd.openxmlformats-package.relationships+xml"/>
  <Override PartName="/ppt/slideLayouts/_rels/slideLayout80.xml.rels" ContentType="application/vnd.openxmlformats-package.relationships+xml"/>
  <Override PartName="/ppt/slideLayouts/_rels/slideLayout184.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93.xml.rels" ContentType="application/vnd.openxmlformats-package.relationships+xml"/>
  <Override PartName="/ppt/slideLayouts/_rels/slideLayout49.xml.rels" ContentType="application/vnd.openxmlformats-package.relationships+xml"/>
  <Override PartName="/ppt/slideLayouts/_rels/slideLayout197.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82.xml.rels" ContentType="application/vnd.openxmlformats-package.relationships+xml"/>
  <Override PartName="/ppt/slideLayouts/_rels/slideLayout186.xml.rels" ContentType="application/vnd.openxmlformats-package.relationships+xml"/>
  <Override PartName="/ppt/slideLayouts/_rels/slideLayout38.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170.xml.rels" ContentType="application/vnd.openxmlformats-package.relationships+xml"/>
  <Override PartName="/ppt/slideLayouts/_rels/slideLayout194.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202.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173.xml.rels" ContentType="application/vnd.openxmlformats-package.relationships+xml"/>
  <Override PartName="/ppt/slideLayouts/_rels/slideLayout193.xml.rels" ContentType="application/vnd.openxmlformats-package.relationships+xml"/>
  <Override PartName="/ppt/slideLayouts/_rels/slideLayout9.xml.rels" ContentType="application/vnd.openxmlformats-package.relationships+xml"/>
  <Override PartName="/ppt/slideLayouts/_rels/slideLayout57.xml.rels" ContentType="application/vnd.openxmlformats-package.relationships+xml"/>
  <Override PartName="/ppt/slideLayouts/_rels/slideLayout127.xml.rels" ContentType="application/vnd.openxmlformats-package.relationships+xml"/>
  <Override PartName="/ppt/slideLayouts/_rels/slideLayout23.xml.rels" ContentType="application/vnd.openxmlformats-package.relationships+xml"/>
  <Override PartName="/ppt/slideLayouts/_rels/slideLayout171.xml.rels" ContentType="application/vnd.openxmlformats-package.relationships+xml"/>
  <Override PartName="/ppt/slideLayouts/_rels/slideLayout195.xml.rels" ContentType="application/vnd.openxmlformats-package.relationships+xml"/>
  <Override PartName="/ppt/slideLayouts/_rels/slideLayout47.xml.rels" ContentType="application/vnd.openxmlformats-package.relationships+xml"/>
  <Override PartName="/ppt/slideLayouts/_rels/slideLayout203.xml.rels" ContentType="application/vnd.openxmlformats-package.relationships+xml"/>
  <Override PartName="/ppt/slideLayouts/_rels/slideLayout91.xml.rels" ContentType="application/vnd.openxmlformats-package.relationships+xml"/>
  <Override PartName="/ppt/slideLayouts/_rels/slideLayout187.xml.rels" ContentType="application/vnd.openxmlformats-package.relationships+xml"/>
  <Override PartName="/ppt/slideLayouts/_rels/slideLayout83.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7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204.xml.rels" ContentType="application/vnd.openxmlformats-package.relationships+xml"/>
  <Override PartName="/ppt/slideLayouts/_rels/slideLayout196.xml.rels" ContentType="application/vnd.openxmlformats-package.relationships+xml"/>
  <Override PartName="/ppt/slideLayouts/_rels/slideLayout115.xml.rels" ContentType="application/vnd.openxmlformats-package.relationships+xml"/>
  <Override PartName="/ppt/slideLayouts/_rels/slideLayout11.xml.rels" ContentType="application/vnd.openxmlformats-package.relationships+xml"/>
  <Override PartName="/ppt/slideLayouts/_rels/slideLayout183.xml.rels" ContentType="application/vnd.openxmlformats-package.relationships+xml"/>
  <Override PartName="/ppt/slideLayouts/_rels/slideLayout139.xml.rels" ContentType="application/vnd.openxmlformats-package.relationships+xml"/>
  <Override PartName="/ppt/slideLayouts/_rels/slideLayout3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124.xml.rels" ContentType="application/vnd.openxmlformats-package.relationships+xml"/>
  <Override PartName="/ppt/slideLayouts/_rels/slideLayout118.xml.rels" ContentType="application/vnd.openxmlformats-package.relationships+xml"/>
  <Override PartName="/ppt/slideLayouts/_rels/slideLayout162.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84.xml.rels" ContentType="application/vnd.openxmlformats-package.relationships+xml"/>
  <Override PartName="/ppt/slideLayouts/_rels/slideLayout188.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32.xml.rels" ContentType="application/vnd.openxmlformats-package.relationships+xml"/>
  <Override PartName="/ppt/slideLayouts/_rels/slideLayout136.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122.xml.rels" ContentType="application/vnd.openxmlformats-package.relationships+xml"/>
  <Override PartName="/ppt/slideLayouts/_rels/slideLayout72.xml.rels" ContentType="application/vnd.openxmlformats-package.relationships+xml"/>
  <Override PartName="/ppt/slideLayouts/_rels/slideLayout176.xml.rels" ContentType="application/vnd.openxmlformats-package.relationships+xml"/>
  <Override PartName="/ppt/slideLayouts/_rels/slideLayout123.xml.rels" ContentType="application/vnd.openxmlformats-package.relationships+xml"/>
  <Override PartName="/ppt/slideLayouts/_rels/slideLayout73.xml.rels" ContentType="application/vnd.openxmlformats-package.relationships+xml"/>
  <Override PartName="/ppt/slideLayouts/_rels/slideLayout177.xml.rels" ContentType="application/vnd.openxmlformats-package.relationships+xml"/>
  <Override PartName="/ppt/slideLayouts/_rels/slideLayout67.xml.rels" ContentType="application/vnd.openxmlformats-package.relationships+xml"/>
  <Override PartName="/ppt/slideLayouts/_rels/slideLayout175.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9.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64.xml.rels" ContentType="application/vnd.openxmlformats-package.relationships+xml"/>
  <Override PartName="/ppt/slideLayouts/_rels/slideLayout79.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105.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111.xml.rels" ContentType="application/vnd.openxmlformats-package.relationships+xml"/>
  <Override PartName="/ppt/slideLayouts/_rels/slideLayout190.xml.rels" ContentType="application/vnd.openxmlformats-package.relationships+xml"/>
  <Override PartName="/ppt/slideLayouts/_rels/slideLayout6.xml.rels" ContentType="application/vnd.openxmlformats-package.relationships+xml"/>
  <Override PartName="/ppt/slideLayouts/_rels/slideLayout180.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12.xml.rels" ContentType="application/vnd.openxmlformats-package.relationships+xml"/>
  <Override PartName="/ppt/slideLayouts/_rels/slideLayout96.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10.xml.rels" ContentType="application/vnd.openxmlformats-package.relationships+xml"/>
  <Override PartName="/ppt/slideLayouts/_rels/slideLayout163.xml.rels" ContentType="application/vnd.openxmlformats-package.relationships+xml"/>
  <Override PartName="/ppt/slideLayouts/_rels/slideLayout103.xml.rels" ContentType="application/vnd.openxmlformats-package.relationships+xml"/>
  <Override PartName="/ppt/slideLayouts/_rels/slideLayout4.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174.xml.rels" ContentType="application/vnd.openxmlformats-package.relationships+xml"/>
  <Override PartName="/ppt/slideLayouts/_rels/slideLayout3.xml.rels" ContentType="application/vnd.openxmlformats-package.relationships+xml"/>
  <Override PartName="/ppt/slideLayouts/_rels/slideLayout101.xml.rels" ContentType="application/vnd.openxmlformats-package.relationships+xml"/>
  <Override PartName="/ppt/slideLayouts/_rels/slideLayout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29.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130.xml.rels" ContentType="application/vnd.openxmlformats-package.relationships+xml"/>
  <Override PartName="/ppt/slideLayouts/_rels/slideLayout179.xml.rels" ContentType="application/vnd.openxmlformats-package.relationships+xml"/>
  <Override PartName="/ppt/slideLayouts/_rels/slideLayout75.xml.rels" ContentType="application/vnd.openxmlformats-package.relationships+xml"/>
  <Override PartName="/ppt/slideLayouts/_rels/slideLayout85.xml.rels" ContentType="application/vnd.openxmlformats-package.relationships+xml"/>
  <Override PartName="/ppt/slideLayouts/_rels/slideLayout189.xml.rels" ContentType="application/vnd.openxmlformats-package.relationships+xml"/>
  <Override PartName="/ppt/slideLayouts/_rels/slideLayout140.xml.rels" ContentType="application/vnd.openxmlformats-package.relationships+xml"/>
  <Override PartName="/ppt/slideLayouts/_rels/slideLayout18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41.xml.rels" ContentType="application/vnd.openxmlformats-package.relationships+xml"/>
  <Override PartName="/ppt/slideLayouts/_rels/slideLayout132.xml.rels" ContentType="application/vnd.openxmlformats-package.relationships+xml"/>
  <Override PartName="/ppt/slideLayouts/_rels/slideLayout151.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143.xml.rels" ContentType="application/vnd.openxmlformats-package.relationships+xml"/>
  <Override PartName="/ppt/slideLayouts/_rels/slideLayout153.xml.rels" ContentType="application/vnd.openxmlformats-package.relationships+xml"/>
  <Override PartName="/ppt/slideLayouts/_rels/slideLayout201.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94.xml.rels" ContentType="application/vnd.openxmlformats-package.relationships+xml"/>
  <Override PartName="/ppt/slideLayouts/_rels/slideLayout198.xml.rels" ContentType="application/vnd.openxmlformats-package.relationships+xml"/>
  <Override PartName="/ppt/slideLayouts/_rels/slideLayout74.xml.rels" ContentType="application/vnd.openxmlformats-package.relationships+xml"/>
  <Override PartName="/ppt/slideLayouts/_rels/slideLayout178.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169.xml.rels" ContentType="application/vnd.openxmlformats-package.relationships+xml"/>
  <Override PartName="/ppt/slideLayouts/_rels/slideLayout65.xml.rels" ContentType="application/vnd.openxmlformats-package.relationships+xml"/>
  <Override PartName="/ppt/slideLayouts/_rels/slideLayout95.xml.rels" ContentType="application/vnd.openxmlformats-package.relationships+xml"/>
  <Override PartName="/ppt/slideLayouts/_rels/slideLayout199.xml.rels" ContentType="application/vnd.openxmlformats-package.relationships+xml"/>
  <Override PartName="/ppt/slideLayouts/_rels/slideLayout168.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152.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200.xml.rels" ContentType="application/vnd.openxmlformats-package.relationships+xml"/>
  <Override PartName="/ppt/slideLayouts/_rels/slideLayout8.xml.rels" ContentType="application/vnd.openxmlformats-package.relationships+xml"/>
  <Override PartName="/ppt/slideLayouts/_rels/slideLayout192.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61.xml.rels" ContentType="application/vnd.openxmlformats-package.relationships+xml"/>
  <Override PartName="/ppt/slideLayouts/_rels/slideLayout165.xml.rels" ContentType="application/vnd.openxmlformats-package.relationships+xml"/>
  <Override PartName="/ppt/slideLayouts/_rels/slideLayout191.xml.rels" ContentType="application/vnd.openxmlformats-package.relationships+xml"/>
  <Override PartName="/ppt/slideLayouts/_rels/slideLayout7.xml.rels" ContentType="application/vnd.openxmlformats-package.relationships+xml"/>
  <Override PartName="/ppt/slideLayouts/_rels/slideLayout150.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131.xml.rels" ContentType="application/vnd.openxmlformats-package.relationships+xml"/>
  <Override PartName="/ppt/slideLayouts/_rels/slideLayout155.xml.rels" ContentType="application/vnd.openxmlformats-package.relationships+xml"/>
  <Override PartName="/ppt/slideLayouts/_rels/slideLayout51.xml.rels" ContentType="application/vnd.openxmlformats-package.relationships+xml"/>
  <Override PartName="/ppt/slideLayouts/_rels/slideLayout182.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145.xml.rels" ContentType="application/vnd.openxmlformats-package.relationships+xml"/>
  <Override PartName="/ppt/slideLayouts/_rels/slideLayout41.xml.rels" ContentType="application/vnd.openxmlformats-package.relationships+xml"/>
  <Override PartName="/ppt/slideLayouts/slideLayout124.xml" ContentType="application/vnd.openxmlformats-officedocument.presentationml.slideLayout+xml"/>
  <Override PartName="/ppt/slideLayouts/slideLayout192.xml" ContentType="application/vnd.openxmlformats-officedocument.presentationml.slideLayout+xml"/>
  <Override PartName="/ppt/slideLayouts/slideLayout123.xml" ContentType="application/vnd.openxmlformats-officedocument.presentationml.slideLayout+xml"/>
  <Override PartName="/ppt/slideLayouts/slideLayout191.xml" ContentType="application/vnd.openxmlformats-officedocument.presentationml.slideLayout+xml"/>
  <Override PartName="/ppt/slideLayouts/slideLayout122.xml" ContentType="application/vnd.openxmlformats-officedocument.presentationml.slideLayout+xml"/>
  <Override PartName="/ppt/slideLayouts/slideLayout190.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82.xml" ContentType="application/vnd.openxmlformats-officedocument.presentationml.slideLayout+xml"/>
  <Override PartName="/ppt/slideLayouts/slideLayout113.xml" ContentType="application/vnd.openxmlformats-officedocument.presentationml.slideLayout+xml"/>
  <Override PartName="/ppt/slideLayouts/slideLayout181.xml" ContentType="application/vnd.openxmlformats-officedocument.presentationml.slideLayout+xml"/>
  <Override PartName="/ppt/slideLayouts/slideLayout112.xml" ContentType="application/vnd.openxmlformats-officedocument.presentationml.slideLayout+xml"/>
  <Override PartName="/ppt/slideLayouts/slideLayout180.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77.xml" ContentType="application/vnd.openxmlformats-officedocument.presentationml.slideLayout+xml"/>
  <Override PartName="/ppt/slideLayouts/slideLayout108.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75.xml" ContentType="application/vnd.openxmlformats-officedocument.presentationml.slideLayout+xml"/>
  <Override PartName="/ppt/slideLayouts/slideLayout106.xml" ContentType="application/vnd.openxmlformats-officedocument.presentationml.slideLayout+xml"/>
  <Override PartName="/ppt/slideLayouts/slideLayout174.xml" ContentType="application/vnd.openxmlformats-officedocument.presentationml.slideLayout+xml"/>
  <Override PartName="/ppt/slideLayouts/slideLayout105.xml" ContentType="application/vnd.openxmlformats-officedocument.presentationml.slideLayout+xml"/>
  <Override PartName="/ppt/slideLayouts/slideLayout173.xml" ContentType="application/vnd.openxmlformats-officedocument.presentationml.slideLayout+xml"/>
  <Override PartName="/ppt/slideLayouts/slideLayout104.xml" ContentType="application/vnd.openxmlformats-officedocument.presentationml.slideLayout+xml"/>
  <Override PartName="/ppt/slideLayouts/slideLayout172.xml" ContentType="application/vnd.openxmlformats-officedocument.presentationml.slideLayout+xml"/>
  <Override PartName="/ppt/slideLayouts/slideLayout103.xml" ContentType="application/vnd.openxmlformats-officedocument.presentationml.slideLayout+xml"/>
  <Override PartName="/ppt/slideLayouts/slideLayout171.xml" ContentType="application/vnd.openxmlformats-officedocument.presentationml.slideLayout+xml"/>
  <Override PartName="/ppt/slideLayouts/slideLayout102.xml" ContentType="application/vnd.openxmlformats-officedocument.presentationml.slideLayout+xml"/>
  <Override PartName="/ppt/slideLayouts/slideLayout170.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94.xml" ContentType="application/vnd.openxmlformats-officedocument.presentationml.slideLayout+xml"/>
  <Override PartName="/ppt/slideLayouts/slideLayout26.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50.xml" ContentType="application/vnd.openxmlformats-officedocument.presentationml.slideLayout+xml"/>
  <Override PartName="/ppt/slideLayouts/slideLayout155.xml" ContentType="application/vnd.openxmlformats-officedocument.presentationml.slideLayout+xml"/>
  <Override PartName="/ppt/slideLayouts/slideLayout142.xml" ContentType="application/vnd.openxmlformats-officedocument.presentationml.slideLayout+xml"/>
  <Override PartName="/ppt/slideLayouts/slideLayout51.xml" ContentType="application/vnd.openxmlformats-officedocument.presentationml.slideLayout+xml"/>
  <Override PartName="/ppt/slideLayouts/slideLayout156.xml" ContentType="application/vnd.openxmlformats-officedocument.presentationml.slideLayout+xml"/>
  <Override PartName="/ppt/slideLayouts/slideLayout143.xml" ContentType="application/vnd.openxmlformats-officedocument.presentationml.slideLayout+xml"/>
  <Override PartName="/ppt/slideLayouts/slideLayout52.xml" ContentType="application/vnd.openxmlformats-officedocument.presentationml.slideLayout+xml"/>
  <Override PartName="/ppt/slideLayouts/slideLayout157.xml" ContentType="application/vnd.openxmlformats-officedocument.presentationml.slideLayout+xml"/>
  <Override PartName="/ppt/slideLayouts/slideLayout144.xml" ContentType="application/vnd.openxmlformats-officedocument.presentationml.slideLayout+xml"/>
  <Override PartName="/ppt/slideLayouts/slideLayout53.xml" ContentType="application/vnd.openxmlformats-officedocument.presentationml.slideLayout+xml"/>
  <Override PartName="/ppt/slideLayouts/slideLayout158.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54.xml" ContentType="application/vnd.openxmlformats-officedocument.presentationml.slideLayout+xml"/>
  <Override PartName="/ppt/slideLayouts/slideLayout159.xml" ContentType="application/vnd.openxmlformats-officedocument.presentationml.slideLayout+xml"/>
  <Override PartName="/ppt/slideLayouts/slideLayout149.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55.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66.xml" ContentType="application/vnd.openxmlformats-officedocument.presentationml.slideLayout+xml"/>
  <Override PartName="/ppt/slideLayouts/slideLayout139.xml" ContentType="application/vnd.openxmlformats-officedocument.presentationml.slideLayout+xml"/>
  <Override PartName="/ppt/slideLayouts/slideLayout129.xml" ContentType="application/vnd.openxmlformats-officedocument.presentationml.slideLayout+xml"/>
  <Override PartName="/ppt/slideLayouts/slideLayout197.xml" ContentType="application/vnd.openxmlformats-officedocument.presentationml.slideLayout+xml"/>
  <Override PartName="/ppt/slideLayouts/slideLayout34.xml" ContentType="application/vnd.openxmlformats-officedocument.presentationml.slideLayout+xml"/>
  <Override PartName="/ppt/slideLayouts/slideLayout178.xml" ContentType="application/vnd.openxmlformats-officedocument.presentationml.slideLayout+xml"/>
  <Override PartName="/ppt/slideLayouts/slideLayout164.xml" ContentType="application/vnd.openxmlformats-officedocument.presentationml.slideLayout+xml"/>
  <Override PartName="/ppt/slideLayouts/slideLayout196.xml" ContentType="application/vnd.openxmlformats-officedocument.presentationml.slideLayout+xml"/>
  <Override PartName="/ppt/slideLayouts/slideLayout128.xml" ContentType="application/vnd.openxmlformats-officedocument.presentationml.slideLayout+xml"/>
  <Override PartName="/ppt/slideLayouts/slideLayout167.xml" ContentType="application/vnd.openxmlformats-officedocument.presentationml.slideLayout+xml"/>
  <Override PartName="/ppt/slideLayouts/slideLayout179.xml" ContentType="application/vnd.openxmlformats-officedocument.presentationml.slideLayout+xml"/>
  <Override PartName="/ppt/slideLayouts/slideLayout161.xml" ContentType="application/vnd.openxmlformats-officedocument.presentationml.slideLayout+xml"/>
  <Override PartName="/ppt/slideLayouts/slideLayout150.xml" ContentType="application/vnd.openxmlformats-officedocument.presentationml.slideLayout+xml"/>
  <Override PartName="/ppt/slideLayouts/slideLayout201.xml" ContentType="application/vnd.openxmlformats-officedocument.presentationml.slideLayout+xml"/>
  <Override PartName="/ppt/slideLayouts/slideLayout56.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65.xml" ContentType="application/vnd.openxmlformats-officedocument.presentationml.slideLayout+xml"/>
  <Override PartName="/ppt/slideLayouts/slideLayout189.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151.xml" ContentType="application/vnd.openxmlformats-officedocument.presentationml.slideLayout+xml"/>
  <Override PartName="/ppt/slideLayouts/slideLayout188.xml" ContentType="application/vnd.openxmlformats-officedocument.presentationml.slideLayout+xml"/>
  <Override PartName="/ppt/slideLayouts/slideLayout200.xml" ContentType="application/vnd.openxmlformats-officedocument.presentationml.slideLayout+xml"/>
  <Override PartName="/ppt/slideLayouts/slideLayout198.xml" ContentType="application/vnd.openxmlformats-officedocument.presentationml.slideLayout+xml"/>
  <Override PartName="/ppt/slideLayouts/slideLayout35.xml" ContentType="application/vnd.openxmlformats-officedocument.presentationml.slideLayout+xml"/>
  <Override PartName="/ppt/slideLayouts/slideLayout163.xml" ContentType="application/vnd.openxmlformats-officedocument.presentationml.slideLayout+xml"/>
  <Override PartName="/ppt/slideLayouts/slideLayout160.xml" ContentType="application/vnd.openxmlformats-officedocument.presentationml.slideLayout+xml"/>
  <Override PartName="/ppt/slideLayouts/slideLayout199.xml" ContentType="application/vnd.openxmlformats-officedocument.presentationml.slideLayout+xml"/>
  <Override PartName="/ppt/slideLayouts/slideLayout36.xml" ContentType="application/vnd.openxmlformats-officedocument.presentationml.slideLayout+xml"/>
  <Override PartName="/ppt/slideLayouts/slideLayout162.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186.xml" ContentType="application/vnd.openxmlformats-officedocument.presentationml.slideLayout+xml"/>
  <Override PartName="/ppt/slideLayouts/slideLayout118.xml" ContentType="application/vnd.openxmlformats-officedocument.presentationml.slideLayout+xml"/>
  <Override PartName="/ppt/slideLayouts/slideLayout81.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95.xml" ContentType="application/vnd.openxmlformats-officedocument.presentationml.slideLayout+xml"/>
  <Override PartName="/ppt/slideLayouts/slideLayout127.xml" ContentType="application/vnd.openxmlformats-officedocument.presentationml.slideLayout+xml"/>
  <Override PartName="/ppt/slideLayouts/slideLayout185.xml" ContentType="application/vnd.openxmlformats-officedocument.presentationml.slideLayout+xml"/>
  <Override PartName="/ppt/slideLayouts/slideLayout117.xml" ContentType="application/vnd.openxmlformats-officedocument.presentationml.slideLayout+xml"/>
  <Override PartName="/ppt/slideLayouts/slideLayout80.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184.xml" ContentType="application/vnd.openxmlformats-officedocument.presentationml.slideLayout+xml"/>
  <Override PartName="/ppt/slideLayouts/slideLayout21.xml" ContentType="application/vnd.openxmlformats-officedocument.presentationml.slideLayout+xml"/>
  <Override PartName="/ppt/slideLayouts/slideLayout194.xml" ContentType="application/vnd.openxmlformats-officedocument.presentationml.slideLayout+xml"/>
  <Override PartName="/ppt/slideLayouts/slideLayout12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183.xml" ContentType="application/vnd.openxmlformats-officedocument.presentationml.slideLayout+xml"/>
  <Override PartName="/ppt/slideLayouts/slideLayout20.xml" ContentType="application/vnd.openxmlformats-officedocument.presentationml.slideLayout+xml"/>
  <Override PartName="/ppt/slideLayouts/slideLayout193.xml" ContentType="application/vnd.openxmlformats-officedocument.presentationml.slideLayout+xml"/>
  <Override PartName="/ppt/slideLayouts/slideLayout12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04.xml" ContentType="application/vnd.openxmlformats-officedocument.presentationml.slideLayout+xml"/>
  <Override PartName="/ppt/slideLayouts/slideLayout59.xml" ContentType="application/vnd.openxmlformats-officedocument.presentationml.slideLayout+xml"/>
  <Override PartName="/ppt/slideLayouts/slideLayout202.xml" ContentType="application/vnd.openxmlformats-officedocument.presentationml.slideLayout+xml"/>
  <Override PartName="/ppt/slideLayouts/slideLayout57.xml" ContentType="application/vnd.openxmlformats-officedocument.presentationml.slideLayout+xml"/>
  <Override PartName="/ppt/slideLayouts/slideLayout203.xml" ContentType="application/vnd.openxmlformats-officedocument.presentationml.slideLayout+xml"/>
  <Override PartName="/ppt/slideLayouts/slideLayout58.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87.xml" ContentType="application/vnd.openxmlformats-officedocument.presentationml.slideLayout+xml"/>
  <Override PartName="/ppt/slideLayouts/slideLayout119.xml" ContentType="application/vnd.openxmlformats-officedocument.presentationml.slideLayout+xml"/>
  <Override PartName="/ppt/slideLayouts/slideLayout15.xml" ContentType="application/vnd.openxmlformats-officedocument.presentationml.slideLayout+xml"/>
  <Override PartName="/ppt/slideLayouts/slideLayout83.xml" ContentType="application/vnd.openxmlformats-officedocument.presentationml.slideLayout+xml"/>
  <Override PartName="/ppt/slideLayouts/slideLayout16.xml" ContentType="application/vnd.openxmlformats-officedocument.presentationml.slideLayout+xml"/>
  <Override PartName="/ppt/slideLayouts/slideLayout84.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notesMaster" Target="notesMasters/notesMaster1.xml"/><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slide" Target="slides/slide7.xml"/><Relationship Id="rId27" Type="http://schemas.openxmlformats.org/officeDocument/2006/relationships/slide" Target="slides/slide8.xml"/><Relationship Id="rId28" Type="http://schemas.openxmlformats.org/officeDocument/2006/relationships/slide" Target="slides/slide9.xml"/><Relationship Id="rId29" Type="http://schemas.openxmlformats.org/officeDocument/2006/relationships/slide" Target="slides/slide10.xml"/><Relationship Id="rId30" Type="http://schemas.openxmlformats.org/officeDocument/2006/relationships/slide" Target="slides/slide11.xml"/><Relationship Id="rId31" Type="http://schemas.openxmlformats.org/officeDocument/2006/relationships/slide" Target="slides/slide12.xml"/><Relationship Id="rId32" Type="http://schemas.openxmlformats.org/officeDocument/2006/relationships/slide" Target="slides/slide13.xml"/><Relationship Id="rId33" Type="http://schemas.openxmlformats.org/officeDocument/2006/relationships/slide" Target="slides/slide14.xml"/><Relationship Id="rId34" Type="http://schemas.openxmlformats.org/officeDocument/2006/relationships/slide" Target="slides/slide15.xml"/><Relationship Id="rId35" Type="http://schemas.openxmlformats.org/officeDocument/2006/relationships/slide" Target="slides/slide16.xml"/><Relationship Id="rId36" Type="http://schemas.openxmlformats.org/officeDocument/2006/relationships/slide" Target="slides/slide17.xml"/><Relationship Id="rId37" Type="http://schemas.openxmlformats.org/officeDocument/2006/relationships/slide" Target="slides/slide18.xml"/><Relationship Id="rId38" Type="http://schemas.openxmlformats.org/officeDocument/2006/relationships/slide" Target="slides/slide19.xml"/><Relationship Id="rId39" Type="http://schemas.openxmlformats.org/officeDocument/2006/relationships/slide" Target="slides/slide20.xml"/><Relationship Id="rId40" Type="http://schemas.openxmlformats.org/officeDocument/2006/relationships/slide" Target="slides/slide21.xml"/><Relationship Id="rId41" Type="http://schemas.openxmlformats.org/officeDocument/2006/relationships/slide" Target="slides/slide22.xml"/><Relationship Id="rId42" Type="http://schemas.openxmlformats.org/officeDocument/2006/relationships/slide" Target="slides/slide23.xml"/><Relationship Id="rId43" Type="http://schemas.openxmlformats.org/officeDocument/2006/relationships/slide" Target="slides/slide24.xml"/><Relationship Id="rId44" Type="http://schemas.openxmlformats.org/officeDocument/2006/relationships/slide" Target="slides/slide25.xml"/><Relationship Id="rId45" Type="http://schemas.openxmlformats.org/officeDocument/2006/relationships/slide" Target="slides/slide26.xml"/><Relationship Id="rId46" Type="http://schemas.openxmlformats.org/officeDocument/2006/relationships/slide" Target="slides/slide27.xml"/><Relationship Id="rId47" Type="http://schemas.openxmlformats.org/officeDocument/2006/relationships/slide" Target="slides/slide28.xml"/><Relationship Id="rId48" Type="http://schemas.openxmlformats.org/officeDocument/2006/relationships/slide" Target="slides/slide29.xml"/><Relationship Id="rId49" Type="http://schemas.openxmlformats.org/officeDocument/2006/relationships/slide" Target="slides/slide30.xml"/><Relationship Id="rId50" Type="http://schemas.openxmlformats.org/officeDocument/2006/relationships/slide" Target="slides/slide31.xml"/><Relationship Id="rId51" Type="http://schemas.openxmlformats.org/officeDocument/2006/relationships/slide" Target="slides/slide32.xml"/><Relationship Id="rId52" Type="http://schemas.openxmlformats.org/officeDocument/2006/relationships/slide" Target="slides/slide33.xml"/><Relationship Id="rId53" Type="http://schemas.openxmlformats.org/officeDocument/2006/relationships/slide" Target="slides/slide34.xml"/><Relationship Id="rId54" Type="http://schemas.openxmlformats.org/officeDocument/2006/relationships/slide" Target="slides/slide35.xml"/><Relationship Id="rId5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zh-SG" sz="4400" spc="-1" strike="noStrike">
                <a:latin typeface="Arial"/>
              </a:rPr>
              <a:t>单击以移动幻灯片</a:t>
            </a:r>
            <a:endParaRPr b="0" lang="en-US" sz="4400" spc="-1" strike="noStrike">
              <a:latin typeface="Arial"/>
            </a:endParaRPr>
          </a:p>
        </p:txBody>
      </p:sp>
      <p:sp>
        <p:nvSpPr>
          <p:cNvPr id="114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zh-SG" sz="2000" spc="-1" strike="noStrike">
                <a:latin typeface="Arial"/>
              </a:rPr>
              <a:t>点击编辑备注格式</a:t>
            </a:r>
            <a:endParaRPr b="0" lang="en-US" sz="2000" spc="-1" strike="noStrike">
              <a:latin typeface="Arial"/>
            </a:endParaRPr>
          </a:p>
        </p:txBody>
      </p:sp>
      <p:sp>
        <p:nvSpPr>
          <p:cNvPr id="114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&lt;页眉&gt;</a:t>
            </a:r>
            <a:endParaRPr b="0" lang="en-US" sz="1400" spc="-1" strike="noStrike">
              <a:latin typeface="Times New Roman"/>
            </a:endParaRPr>
          </a:p>
        </p:txBody>
      </p:sp>
      <p:sp>
        <p:nvSpPr>
          <p:cNvPr id="114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&lt;日期/时间&gt;</a:t>
            </a:r>
            <a:endParaRPr b="0" lang="en-US" sz="1400" spc="-1" strike="noStrike">
              <a:latin typeface="Times New Roman"/>
            </a:endParaRPr>
          </a:p>
        </p:txBody>
      </p:sp>
      <p:sp>
        <p:nvSpPr>
          <p:cNvPr id="114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&lt;页脚&gt;</a:t>
            </a:r>
            <a:endParaRPr b="0" lang="en-US" sz="1400" spc="-1" strike="noStrike">
              <a:latin typeface="Times New Roman"/>
            </a:endParaRPr>
          </a:p>
        </p:txBody>
      </p:sp>
      <p:sp>
        <p:nvSpPr>
          <p:cNvPr id="114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3CA736D9-A137-412E-90A8-1E5255694AB6}" type="slidenum">
              <a:rPr b="0" lang="en-US" sz="1400" spc="-1" strike="noStrike">
                <a:latin typeface="Times New Roman"/>
              </a:rPr>
              <a:t>&lt;编号&gt;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7" name="PlaceHolder 1"/>
          <p:cNvSpPr>
            <a:spLocks noGrp="1"/>
          </p:cNvSpPr>
          <p:nvPr>
            <p:ph type="sldImg"/>
          </p:nvPr>
        </p:nvSpPr>
        <p:spPr>
          <a:xfrm>
            <a:off x="685800" y="1143000"/>
            <a:ext cx="5485320" cy="3085200"/>
          </a:xfrm>
          <a:prstGeom prst="rect">
            <a:avLst/>
          </a:prstGeom>
          <a:ln w="0">
            <a:noFill/>
          </a:ln>
        </p:spPr>
      </p:sp>
      <p:sp>
        <p:nvSpPr>
          <p:cNvPr id="1318"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19" name="PlaceHolder 3"/>
          <p:cNvSpPr>
            <a:spLocks noGrp="1"/>
          </p:cNvSpPr>
          <p:nvPr>
            <p:ph type="sldNum" idx="4"/>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4" name="PlaceHolder 1"/>
          <p:cNvSpPr>
            <a:spLocks noGrp="1"/>
          </p:cNvSpPr>
          <p:nvPr>
            <p:ph type="sldImg"/>
          </p:nvPr>
        </p:nvSpPr>
        <p:spPr>
          <a:xfrm>
            <a:off x="685800" y="1143000"/>
            <a:ext cx="5485320" cy="3085200"/>
          </a:xfrm>
          <a:prstGeom prst="rect">
            <a:avLst/>
          </a:prstGeom>
          <a:ln w="0">
            <a:noFill/>
          </a:ln>
        </p:spPr>
      </p:sp>
      <p:sp>
        <p:nvSpPr>
          <p:cNvPr id="1345"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46" name="PlaceHolder 3"/>
          <p:cNvSpPr>
            <a:spLocks noGrp="1"/>
          </p:cNvSpPr>
          <p:nvPr>
            <p:ph type="sldNum" idx="13"/>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7" name="PlaceHolder 1"/>
          <p:cNvSpPr>
            <a:spLocks noGrp="1"/>
          </p:cNvSpPr>
          <p:nvPr>
            <p:ph type="sldImg"/>
          </p:nvPr>
        </p:nvSpPr>
        <p:spPr>
          <a:xfrm>
            <a:off x="685800" y="1143000"/>
            <a:ext cx="5485320" cy="3085200"/>
          </a:xfrm>
          <a:prstGeom prst="rect">
            <a:avLst/>
          </a:prstGeom>
          <a:ln w="0">
            <a:noFill/>
          </a:ln>
        </p:spPr>
      </p:sp>
      <p:sp>
        <p:nvSpPr>
          <p:cNvPr id="1348"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49" name="PlaceHolder 3"/>
          <p:cNvSpPr>
            <a:spLocks noGrp="1"/>
          </p:cNvSpPr>
          <p:nvPr>
            <p:ph type="sldNum" idx="14"/>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0" name="PlaceHolder 1"/>
          <p:cNvSpPr>
            <a:spLocks noGrp="1"/>
          </p:cNvSpPr>
          <p:nvPr>
            <p:ph type="sldImg"/>
          </p:nvPr>
        </p:nvSpPr>
        <p:spPr>
          <a:xfrm>
            <a:off x="685800" y="1143000"/>
            <a:ext cx="5485320" cy="3085200"/>
          </a:xfrm>
          <a:prstGeom prst="rect">
            <a:avLst/>
          </a:prstGeom>
          <a:ln w="0">
            <a:noFill/>
          </a:ln>
        </p:spPr>
      </p:sp>
      <p:sp>
        <p:nvSpPr>
          <p:cNvPr id="1351"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52" name="PlaceHolder 3"/>
          <p:cNvSpPr>
            <a:spLocks noGrp="1"/>
          </p:cNvSpPr>
          <p:nvPr>
            <p:ph type="sldNum" idx="15"/>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3" name="PlaceHolder 1"/>
          <p:cNvSpPr>
            <a:spLocks noGrp="1"/>
          </p:cNvSpPr>
          <p:nvPr>
            <p:ph type="sldImg"/>
          </p:nvPr>
        </p:nvSpPr>
        <p:spPr>
          <a:xfrm>
            <a:off x="685800" y="1143000"/>
            <a:ext cx="5485320" cy="3085200"/>
          </a:xfrm>
          <a:prstGeom prst="rect">
            <a:avLst/>
          </a:prstGeom>
          <a:ln w="0">
            <a:noFill/>
          </a:ln>
        </p:spPr>
      </p:sp>
      <p:sp>
        <p:nvSpPr>
          <p:cNvPr id="1354"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55" name="PlaceHolder 3"/>
          <p:cNvSpPr>
            <a:spLocks noGrp="1"/>
          </p:cNvSpPr>
          <p:nvPr>
            <p:ph type="sldNum" idx="16"/>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6" name="PlaceHolder 1"/>
          <p:cNvSpPr>
            <a:spLocks noGrp="1"/>
          </p:cNvSpPr>
          <p:nvPr>
            <p:ph type="sldImg"/>
          </p:nvPr>
        </p:nvSpPr>
        <p:spPr>
          <a:xfrm>
            <a:off x="685800" y="1143000"/>
            <a:ext cx="5485320" cy="3085200"/>
          </a:xfrm>
          <a:prstGeom prst="rect">
            <a:avLst/>
          </a:prstGeom>
          <a:ln w="0">
            <a:noFill/>
          </a:ln>
        </p:spPr>
      </p:sp>
      <p:sp>
        <p:nvSpPr>
          <p:cNvPr id="1357"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58" name="PlaceHolder 3"/>
          <p:cNvSpPr>
            <a:spLocks noGrp="1"/>
          </p:cNvSpPr>
          <p:nvPr>
            <p:ph type="sldNum" idx="17"/>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9" name="PlaceHolder 1"/>
          <p:cNvSpPr>
            <a:spLocks noGrp="1"/>
          </p:cNvSpPr>
          <p:nvPr>
            <p:ph type="sldImg"/>
          </p:nvPr>
        </p:nvSpPr>
        <p:spPr>
          <a:xfrm>
            <a:off x="685800" y="1143000"/>
            <a:ext cx="5485320" cy="3085200"/>
          </a:xfrm>
          <a:prstGeom prst="rect">
            <a:avLst/>
          </a:prstGeom>
          <a:ln w="0">
            <a:noFill/>
          </a:ln>
        </p:spPr>
      </p:sp>
      <p:sp>
        <p:nvSpPr>
          <p:cNvPr id="1360"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61" name="PlaceHolder 3"/>
          <p:cNvSpPr>
            <a:spLocks noGrp="1"/>
          </p:cNvSpPr>
          <p:nvPr>
            <p:ph type="sldNum" idx="18"/>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2" name="PlaceHolder 1"/>
          <p:cNvSpPr>
            <a:spLocks noGrp="1"/>
          </p:cNvSpPr>
          <p:nvPr>
            <p:ph type="sldImg"/>
          </p:nvPr>
        </p:nvSpPr>
        <p:spPr>
          <a:xfrm>
            <a:off x="685800" y="1143000"/>
            <a:ext cx="5485320" cy="3085200"/>
          </a:xfrm>
          <a:prstGeom prst="rect">
            <a:avLst/>
          </a:prstGeom>
          <a:ln w="0">
            <a:noFill/>
          </a:ln>
        </p:spPr>
      </p:sp>
      <p:sp>
        <p:nvSpPr>
          <p:cNvPr id="1363"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64" name="PlaceHolder 3"/>
          <p:cNvSpPr>
            <a:spLocks noGrp="1"/>
          </p:cNvSpPr>
          <p:nvPr>
            <p:ph type="sldNum" idx="19"/>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5" name="PlaceHolder 1"/>
          <p:cNvSpPr>
            <a:spLocks noGrp="1"/>
          </p:cNvSpPr>
          <p:nvPr>
            <p:ph type="sldImg"/>
          </p:nvPr>
        </p:nvSpPr>
        <p:spPr>
          <a:xfrm>
            <a:off x="685800" y="1143000"/>
            <a:ext cx="5485320" cy="3085200"/>
          </a:xfrm>
          <a:prstGeom prst="rect">
            <a:avLst/>
          </a:prstGeom>
          <a:ln w="0">
            <a:noFill/>
          </a:ln>
        </p:spPr>
      </p:sp>
      <p:sp>
        <p:nvSpPr>
          <p:cNvPr id="1366"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67" name="PlaceHolder 3"/>
          <p:cNvSpPr>
            <a:spLocks noGrp="1"/>
          </p:cNvSpPr>
          <p:nvPr>
            <p:ph type="sldNum" idx="20"/>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8" name="PlaceHolder 1"/>
          <p:cNvSpPr>
            <a:spLocks noGrp="1"/>
          </p:cNvSpPr>
          <p:nvPr>
            <p:ph type="sldImg"/>
          </p:nvPr>
        </p:nvSpPr>
        <p:spPr>
          <a:xfrm>
            <a:off x="685800" y="1143000"/>
            <a:ext cx="5485320" cy="3085200"/>
          </a:xfrm>
          <a:prstGeom prst="rect">
            <a:avLst/>
          </a:prstGeom>
          <a:ln w="0">
            <a:noFill/>
          </a:ln>
        </p:spPr>
      </p:sp>
      <p:sp>
        <p:nvSpPr>
          <p:cNvPr id="1369"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70" name="PlaceHolder 3"/>
          <p:cNvSpPr>
            <a:spLocks noGrp="1"/>
          </p:cNvSpPr>
          <p:nvPr>
            <p:ph type="sldNum" idx="21"/>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1" name="PlaceHolder 1"/>
          <p:cNvSpPr>
            <a:spLocks noGrp="1"/>
          </p:cNvSpPr>
          <p:nvPr>
            <p:ph type="sldImg"/>
          </p:nvPr>
        </p:nvSpPr>
        <p:spPr>
          <a:xfrm>
            <a:off x="685800" y="1143000"/>
            <a:ext cx="5485320" cy="3085200"/>
          </a:xfrm>
          <a:prstGeom prst="rect">
            <a:avLst/>
          </a:prstGeom>
          <a:ln w="0">
            <a:noFill/>
          </a:ln>
        </p:spPr>
      </p:sp>
      <p:sp>
        <p:nvSpPr>
          <p:cNvPr id="1372"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73" name="PlaceHolder 3"/>
          <p:cNvSpPr>
            <a:spLocks noGrp="1"/>
          </p:cNvSpPr>
          <p:nvPr>
            <p:ph type="sldNum" idx="22"/>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0" name="PlaceHolder 1"/>
          <p:cNvSpPr>
            <a:spLocks noGrp="1"/>
          </p:cNvSpPr>
          <p:nvPr>
            <p:ph type="sldImg"/>
          </p:nvPr>
        </p:nvSpPr>
        <p:spPr>
          <a:xfrm>
            <a:off x="685800" y="1143000"/>
            <a:ext cx="5485320" cy="3085200"/>
          </a:xfrm>
          <a:prstGeom prst="rect">
            <a:avLst/>
          </a:prstGeom>
          <a:ln w="0">
            <a:noFill/>
          </a:ln>
        </p:spPr>
      </p:sp>
      <p:sp>
        <p:nvSpPr>
          <p:cNvPr id="1321"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22" name="PlaceHolder 3"/>
          <p:cNvSpPr>
            <a:spLocks noGrp="1"/>
          </p:cNvSpPr>
          <p:nvPr>
            <p:ph type="sldNum" idx="5"/>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4" name="PlaceHolder 1"/>
          <p:cNvSpPr>
            <a:spLocks noGrp="1"/>
          </p:cNvSpPr>
          <p:nvPr>
            <p:ph type="sldImg"/>
          </p:nvPr>
        </p:nvSpPr>
        <p:spPr>
          <a:xfrm>
            <a:off x="685800" y="1143000"/>
            <a:ext cx="5485320" cy="3085200"/>
          </a:xfrm>
          <a:prstGeom prst="rect">
            <a:avLst/>
          </a:prstGeom>
          <a:ln w="0">
            <a:noFill/>
          </a:ln>
        </p:spPr>
      </p:sp>
      <p:sp>
        <p:nvSpPr>
          <p:cNvPr id="1375"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76" name="PlaceHolder 3"/>
          <p:cNvSpPr>
            <a:spLocks noGrp="1"/>
          </p:cNvSpPr>
          <p:nvPr>
            <p:ph type="sldNum" idx="23"/>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7" name="PlaceHolder 1"/>
          <p:cNvSpPr>
            <a:spLocks noGrp="1"/>
          </p:cNvSpPr>
          <p:nvPr>
            <p:ph type="sldImg"/>
          </p:nvPr>
        </p:nvSpPr>
        <p:spPr>
          <a:xfrm>
            <a:off x="685800" y="1143000"/>
            <a:ext cx="5485320" cy="3085200"/>
          </a:xfrm>
          <a:prstGeom prst="rect">
            <a:avLst/>
          </a:prstGeom>
          <a:ln w="0">
            <a:noFill/>
          </a:ln>
        </p:spPr>
      </p:sp>
      <p:sp>
        <p:nvSpPr>
          <p:cNvPr id="1378"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79" name="PlaceHolder 3"/>
          <p:cNvSpPr>
            <a:spLocks noGrp="1"/>
          </p:cNvSpPr>
          <p:nvPr>
            <p:ph type="sldNum" idx="24"/>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0" name="PlaceHolder 1"/>
          <p:cNvSpPr>
            <a:spLocks noGrp="1"/>
          </p:cNvSpPr>
          <p:nvPr>
            <p:ph type="sldImg"/>
          </p:nvPr>
        </p:nvSpPr>
        <p:spPr>
          <a:xfrm>
            <a:off x="685800" y="1143000"/>
            <a:ext cx="5485320" cy="3085200"/>
          </a:xfrm>
          <a:prstGeom prst="rect">
            <a:avLst/>
          </a:prstGeom>
          <a:ln w="0">
            <a:noFill/>
          </a:ln>
        </p:spPr>
      </p:sp>
      <p:sp>
        <p:nvSpPr>
          <p:cNvPr id="1381"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82" name="PlaceHolder 3"/>
          <p:cNvSpPr>
            <a:spLocks noGrp="1"/>
          </p:cNvSpPr>
          <p:nvPr>
            <p:ph type="sldNum" idx="25"/>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3" name="PlaceHolder 1"/>
          <p:cNvSpPr>
            <a:spLocks noGrp="1"/>
          </p:cNvSpPr>
          <p:nvPr>
            <p:ph type="sldImg"/>
          </p:nvPr>
        </p:nvSpPr>
        <p:spPr>
          <a:xfrm>
            <a:off x="685800" y="1143000"/>
            <a:ext cx="5485320" cy="3085200"/>
          </a:xfrm>
          <a:prstGeom prst="rect">
            <a:avLst/>
          </a:prstGeom>
          <a:ln w="0">
            <a:noFill/>
          </a:ln>
        </p:spPr>
      </p:sp>
      <p:sp>
        <p:nvSpPr>
          <p:cNvPr id="1384"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85" name="PlaceHolder 3"/>
          <p:cNvSpPr>
            <a:spLocks noGrp="1"/>
          </p:cNvSpPr>
          <p:nvPr>
            <p:ph type="sldNum" idx="26"/>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6" name="PlaceHolder 1"/>
          <p:cNvSpPr>
            <a:spLocks noGrp="1"/>
          </p:cNvSpPr>
          <p:nvPr>
            <p:ph type="sldImg"/>
          </p:nvPr>
        </p:nvSpPr>
        <p:spPr>
          <a:xfrm>
            <a:off x="685800" y="1143000"/>
            <a:ext cx="5485320" cy="3085200"/>
          </a:xfrm>
          <a:prstGeom prst="rect">
            <a:avLst/>
          </a:prstGeom>
          <a:ln w="0">
            <a:noFill/>
          </a:ln>
        </p:spPr>
      </p:sp>
      <p:sp>
        <p:nvSpPr>
          <p:cNvPr id="1387"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88" name="PlaceHolder 3"/>
          <p:cNvSpPr>
            <a:spLocks noGrp="1"/>
          </p:cNvSpPr>
          <p:nvPr>
            <p:ph type="sldNum" idx="27"/>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9" name="PlaceHolder 1"/>
          <p:cNvSpPr>
            <a:spLocks noGrp="1"/>
          </p:cNvSpPr>
          <p:nvPr>
            <p:ph type="sldImg"/>
          </p:nvPr>
        </p:nvSpPr>
        <p:spPr>
          <a:xfrm>
            <a:off x="685800" y="1143000"/>
            <a:ext cx="5485320" cy="3085200"/>
          </a:xfrm>
          <a:prstGeom prst="rect">
            <a:avLst/>
          </a:prstGeom>
          <a:ln w="0">
            <a:noFill/>
          </a:ln>
        </p:spPr>
      </p:sp>
      <p:sp>
        <p:nvSpPr>
          <p:cNvPr id="1390"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91" name="PlaceHolder 3"/>
          <p:cNvSpPr>
            <a:spLocks noGrp="1"/>
          </p:cNvSpPr>
          <p:nvPr>
            <p:ph type="sldNum" idx="28"/>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2" name="PlaceHolder 1"/>
          <p:cNvSpPr>
            <a:spLocks noGrp="1"/>
          </p:cNvSpPr>
          <p:nvPr>
            <p:ph type="sldImg"/>
          </p:nvPr>
        </p:nvSpPr>
        <p:spPr>
          <a:xfrm>
            <a:off x="685800" y="1143000"/>
            <a:ext cx="5485320" cy="3085200"/>
          </a:xfrm>
          <a:prstGeom prst="rect">
            <a:avLst/>
          </a:prstGeom>
          <a:ln w="0">
            <a:noFill/>
          </a:ln>
        </p:spPr>
      </p:sp>
      <p:sp>
        <p:nvSpPr>
          <p:cNvPr id="1393"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94" name="PlaceHolder 3"/>
          <p:cNvSpPr>
            <a:spLocks noGrp="1"/>
          </p:cNvSpPr>
          <p:nvPr>
            <p:ph type="sldNum" idx="29"/>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5" name="PlaceHolder 1"/>
          <p:cNvSpPr>
            <a:spLocks noGrp="1"/>
          </p:cNvSpPr>
          <p:nvPr>
            <p:ph type="sldImg"/>
          </p:nvPr>
        </p:nvSpPr>
        <p:spPr>
          <a:xfrm>
            <a:off x="685800" y="1143000"/>
            <a:ext cx="5485320" cy="3085200"/>
          </a:xfrm>
          <a:prstGeom prst="rect">
            <a:avLst/>
          </a:prstGeom>
          <a:ln w="0">
            <a:noFill/>
          </a:ln>
        </p:spPr>
      </p:sp>
      <p:sp>
        <p:nvSpPr>
          <p:cNvPr id="1396"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97" name="PlaceHolder 3"/>
          <p:cNvSpPr>
            <a:spLocks noGrp="1"/>
          </p:cNvSpPr>
          <p:nvPr>
            <p:ph type="sldNum" idx="30"/>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8" name="PlaceHolder 1"/>
          <p:cNvSpPr>
            <a:spLocks noGrp="1"/>
          </p:cNvSpPr>
          <p:nvPr>
            <p:ph type="sldImg"/>
          </p:nvPr>
        </p:nvSpPr>
        <p:spPr>
          <a:xfrm>
            <a:off x="685800" y="1143000"/>
            <a:ext cx="5485320" cy="3085200"/>
          </a:xfrm>
          <a:prstGeom prst="rect">
            <a:avLst/>
          </a:prstGeom>
          <a:ln w="0">
            <a:noFill/>
          </a:ln>
        </p:spPr>
      </p:sp>
      <p:sp>
        <p:nvSpPr>
          <p:cNvPr id="1399"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400" name="PlaceHolder 3"/>
          <p:cNvSpPr>
            <a:spLocks noGrp="1"/>
          </p:cNvSpPr>
          <p:nvPr>
            <p:ph type="sldNum" idx="31"/>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1" name="PlaceHolder 1"/>
          <p:cNvSpPr>
            <a:spLocks noGrp="1"/>
          </p:cNvSpPr>
          <p:nvPr>
            <p:ph type="sldImg"/>
          </p:nvPr>
        </p:nvSpPr>
        <p:spPr>
          <a:xfrm>
            <a:off x="685800" y="1143000"/>
            <a:ext cx="5485320" cy="3085200"/>
          </a:xfrm>
          <a:prstGeom prst="rect">
            <a:avLst/>
          </a:prstGeom>
          <a:ln w="0">
            <a:noFill/>
          </a:ln>
        </p:spPr>
      </p:sp>
      <p:sp>
        <p:nvSpPr>
          <p:cNvPr id="1402"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403" name="PlaceHolder 3"/>
          <p:cNvSpPr>
            <a:spLocks noGrp="1"/>
          </p:cNvSpPr>
          <p:nvPr>
            <p:ph type="sldNum" idx="32"/>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3" name="PlaceHolder 1"/>
          <p:cNvSpPr>
            <a:spLocks noGrp="1"/>
          </p:cNvSpPr>
          <p:nvPr>
            <p:ph type="sldImg"/>
          </p:nvPr>
        </p:nvSpPr>
        <p:spPr>
          <a:xfrm>
            <a:off x="685800" y="1143000"/>
            <a:ext cx="5485320" cy="3085200"/>
          </a:xfrm>
          <a:prstGeom prst="rect">
            <a:avLst/>
          </a:prstGeom>
          <a:ln w="0">
            <a:noFill/>
          </a:ln>
        </p:spPr>
      </p:sp>
      <p:sp>
        <p:nvSpPr>
          <p:cNvPr id="1324"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25" name="PlaceHolder 3"/>
          <p:cNvSpPr>
            <a:spLocks noGrp="1"/>
          </p:cNvSpPr>
          <p:nvPr>
            <p:ph type="sldNum" idx="6"/>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4" name="PlaceHolder 1"/>
          <p:cNvSpPr>
            <a:spLocks noGrp="1"/>
          </p:cNvSpPr>
          <p:nvPr>
            <p:ph type="sldImg"/>
          </p:nvPr>
        </p:nvSpPr>
        <p:spPr>
          <a:xfrm>
            <a:off x="685800" y="1143000"/>
            <a:ext cx="5485320" cy="3085200"/>
          </a:xfrm>
          <a:prstGeom prst="rect">
            <a:avLst/>
          </a:prstGeom>
          <a:ln w="0">
            <a:noFill/>
          </a:ln>
        </p:spPr>
      </p:sp>
      <p:sp>
        <p:nvSpPr>
          <p:cNvPr id="1405"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406" name="PlaceHolder 3"/>
          <p:cNvSpPr>
            <a:spLocks noGrp="1"/>
          </p:cNvSpPr>
          <p:nvPr>
            <p:ph type="sldNum" idx="33"/>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7" name="PlaceHolder 1"/>
          <p:cNvSpPr>
            <a:spLocks noGrp="1"/>
          </p:cNvSpPr>
          <p:nvPr>
            <p:ph type="sldImg"/>
          </p:nvPr>
        </p:nvSpPr>
        <p:spPr>
          <a:xfrm>
            <a:off x="685800" y="1143000"/>
            <a:ext cx="5485320" cy="3085200"/>
          </a:xfrm>
          <a:prstGeom prst="rect">
            <a:avLst/>
          </a:prstGeom>
          <a:ln w="0">
            <a:noFill/>
          </a:ln>
        </p:spPr>
      </p:sp>
      <p:sp>
        <p:nvSpPr>
          <p:cNvPr id="1408"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409" name="PlaceHolder 3"/>
          <p:cNvSpPr>
            <a:spLocks noGrp="1"/>
          </p:cNvSpPr>
          <p:nvPr>
            <p:ph type="sldNum" idx="34"/>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0" name="PlaceHolder 1"/>
          <p:cNvSpPr>
            <a:spLocks noGrp="1"/>
          </p:cNvSpPr>
          <p:nvPr>
            <p:ph type="sldImg"/>
          </p:nvPr>
        </p:nvSpPr>
        <p:spPr>
          <a:xfrm>
            <a:off x="685800" y="1143000"/>
            <a:ext cx="5485320" cy="3085200"/>
          </a:xfrm>
          <a:prstGeom prst="rect">
            <a:avLst/>
          </a:prstGeom>
          <a:ln w="0">
            <a:noFill/>
          </a:ln>
        </p:spPr>
      </p:sp>
      <p:sp>
        <p:nvSpPr>
          <p:cNvPr id="1411"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412" name="PlaceHolder 3"/>
          <p:cNvSpPr>
            <a:spLocks noGrp="1"/>
          </p:cNvSpPr>
          <p:nvPr>
            <p:ph type="sldNum" idx="35"/>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3" name="PlaceHolder 1"/>
          <p:cNvSpPr>
            <a:spLocks noGrp="1"/>
          </p:cNvSpPr>
          <p:nvPr>
            <p:ph type="sldImg"/>
          </p:nvPr>
        </p:nvSpPr>
        <p:spPr>
          <a:xfrm>
            <a:off x="685800" y="1143000"/>
            <a:ext cx="5485320" cy="3085200"/>
          </a:xfrm>
          <a:prstGeom prst="rect">
            <a:avLst/>
          </a:prstGeom>
          <a:ln w="0">
            <a:noFill/>
          </a:ln>
        </p:spPr>
      </p:sp>
      <p:sp>
        <p:nvSpPr>
          <p:cNvPr id="1414"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415" name="PlaceHolder 3"/>
          <p:cNvSpPr>
            <a:spLocks noGrp="1"/>
          </p:cNvSpPr>
          <p:nvPr>
            <p:ph type="sldNum" idx="36"/>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6" name="PlaceHolder 1"/>
          <p:cNvSpPr>
            <a:spLocks noGrp="1"/>
          </p:cNvSpPr>
          <p:nvPr>
            <p:ph type="sldImg"/>
          </p:nvPr>
        </p:nvSpPr>
        <p:spPr>
          <a:xfrm>
            <a:off x="685800" y="1143000"/>
            <a:ext cx="5485320" cy="3085200"/>
          </a:xfrm>
          <a:prstGeom prst="rect">
            <a:avLst/>
          </a:prstGeom>
          <a:ln w="0">
            <a:noFill/>
          </a:ln>
        </p:spPr>
      </p:sp>
      <p:sp>
        <p:nvSpPr>
          <p:cNvPr id="1417"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418" name="PlaceHolder 3"/>
          <p:cNvSpPr>
            <a:spLocks noGrp="1"/>
          </p:cNvSpPr>
          <p:nvPr>
            <p:ph type="sldNum" idx="37"/>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9" name="PlaceHolder 1"/>
          <p:cNvSpPr>
            <a:spLocks noGrp="1"/>
          </p:cNvSpPr>
          <p:nvPr>
            <p:ph type="sldImg"/>
          </p:nvPr>
        </p:nvSpPr>
        <p:spPr>
          <a:xfrm>
            <a:off x="685800" y="1143000"/>
            <a:ext cx="5485320" cy="3085200"/>
          </a:xfrm>
          <a:prstGeom prst="rect">
            <a:avLst/>
          </a:prstGeom>
          <a:ln w="0">
            <a:noFill/>
          </a:ln>
        </p:spPr>
      </p:sp>
      <p:sp>
        <p:nvSpPr>
          <p:cNvPr id="1420"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421" name="PlaceHolder 3"/>
          <p:cNvSpPr>
            <a:spLocks noGrp="1"/>
          </p:cNvSpPr>
          <p:nvPr>
            <p:ph type="sldNum" idx="38"/>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6" name="PlaceHolder 1"/>
          <p:cNvSpPr>
            <a:spLocks noGrp="1"/>
          </p:cNvSpPr>
          <p:nvPr>
            <p:ph type="sldImg"/>
          </p:nvPr>
        </p:nvSpPr>
        <p:spPr>
          <a:xfrm>
            <a:off x="685800" y="1143000"/>
            <a:ext cx="5485320" cy="3085200"/>
          </a:xfrm>
          <a:prstGeom prst="rect">
            <a:avLst/>
          </a:prstGeom>
          <a:ln w="0">
            <a:noFill/>
          </a:ln>
        </p:spPr>
      </p:sp>
      <p:sp>
        <p:nvSpPr>
          <p:cNvPr id="1327"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28" name="PlaceHolder 3"/>
          <p:cNvSpPr>
            <a:spLocks noGrp="1"/>
          </p:cNvSpPr>
          <p:nvPr>
            <p:ph type="sldNum" idx="7"/>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9" name="PlaceHolder 1"/>
          <p:cNvSpPr>
            <a:spLocks noGrp="1"/>
          </p:cNvSpPr>
          <p:nvPr>
            <p:ph type="sldImg"/>
          </p:nvPr>
        </p:nvSpPr>
        <p:spPr>
          <a:xfrm>
            <a:off x="685800" y="1143000"/>
            <a:ext cx="5485320" cy="3085200"/>
          </a:xfrm>
          <a:prstGeom prst="rect">
            <a:avLst/>
          </a:prstGeom>
          <a:ln w="0">
            <a:noFill/>
          </a:ln>
        </p:spPr>
      </p:sp>
      <p:sp>
        <p:nvSpPr>
          <p:cNvPr id="1330"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31" name="PlaceHolder 3"/>
          <p:cNvSpPr>
            <a:spLocks noGrp="1"/>
          </p:cNvSpPr>
          <p:nvPr>
            <p:ph type="sldNum" idx="8"/>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2" name="PlaceHolder 1"/>
          <p:cNvSpPr>
            <a:spLocks noGrp="1"/>
          </p:cNvSpPr>
          <p:nvPr>
            <p:ph type="sldImg"/>
          </p:nvPr>
        </p:nvSpPr>
        <p:spPr>
          <a:xfrm>
            <a:off x="685800" y="1143000"/>
            <a:ext cx="5485320" cy="3085200"/>
          </a:xfrm>
          <a:prstGeom prst="rect">
            <a:avLst/>
          </a:prstGeom>
          <a:ln w="0">
            <a:noFill/>
          </a:ln>
        </p:spPr>
      </p:sp>
      <p:sp>
        <p:nvSpPr>
          <p:cNvPr id="1333"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34" name="PlaceHolder 3"/>
          <p:cNvSpPr>
            <a:spLocks noGrp="1"/>
          </p:cNvSpPr>
          <p:nvPr>
            <p:ph type="sldNum" idx="9"/>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5" name="PlaceHolder 1"/>
          <p:cNvSpPr>
            <a:spLocks noGrp="1"/>
          </p:cNvSpPr>
          <p:nvPr>
            <p:ph type="sldImg"/>
          </p:nvPr>
        </p:nvSpPr>
        <p:spPr>
          <a:xfrm>
            <a:off x="685800" y="1143000"/>
            <a:ext cx="5485320" cy="3085200"/>
          </a:xfrm>
          <a:prstGeom prst="rect">
            <a:avLst/>
          </a:prstGeom>
          <a:ln w="0">
            <a:noFill/>
          </a:ln>
        </p:spPr>
      </p:sp>
      <p:sp>
        <p:nvSpPr>
          <p:cNvPr id="1336"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37" name="PlaceHolder 3"/>
          <p:cNvSpPr>
            <a:spLocks noGrp="1"/>
          </p:cNvSpPr>
          <p:nvPr>
            <p:ph type="sldNum" idx="10"/>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8" name="PlaceHolder 1"/>
          <p:cNvSpPr>
            <a:spLocks noGrp="1"/>
          </p:cNvSpPr>
          <p:nvPr>
            <p:ph type="sldImg"/>
          </p:nvPr>
        </p:nvSpPr>
        <p:spPr>
          <a:xfrm>
            <a:off x="685800" y="1143000"/>
            <a:ext cx="5485320" cy="3085200"/>
          </a:xfrm>
          <a:prstGeom prst="rect">
            <a:avLst/>
          </a:prstGeom>
          <a:ln w="0">
            <a:noFill/>
          </a:ln>
        </p:spPr>
      </p:sp>
      <p:sp>
        <p:nvSpPr>
          <p:cNvPr id="1339"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40" name="PlaceHolder 3"/>
          <p:cNvSpPr>
            <a:spLocks noGrp="1"/>
          </p:cNvSpPr>
          <p:nvPr>
            <p:ph type="sldNum" idx="11"/>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1" name="PlaceHolder 1"/>
          <p:cNvSpPr>
            <a:spLocks noGrp="1"/>
          </p:cNvSpPr>
          <p:nvPr>
            <p:ph type="sldImg"/>
          </p:nvPr>
        </p:nvSpPr>
        <p:spPr>
          <a:xfrm>
            <a:off x="685800" y="1143000"/>
            <a:ext cx="5485320" cy="3085200"/>
          </a:xfrm>
          <a:prstGeom prst="rect">
            <a:avLst/>
          </a:prstGeom>
          <a:ln w="0">
            <a:noFill/>
          </a:ln>
        </p:spPr>
      </p:sp>
      <p:sp>
        <p:nvSpPr>
          <p:cNvPr id="1342"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1343" name="PlaceHolder 3"/>
          <p:cNvSpPr>
            <a:spLocks noGrp="1"/>
          </p:cNvSpPr>
          <p:nvPr>
            <p:ph type="sldNum" idx="12"/>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9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9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0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1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8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8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8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0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2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2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5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5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5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7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7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9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9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9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9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9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3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4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4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4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5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5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5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7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5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69.xml"/><Relationship Id="rId5" Type="http://schemas.openxmlformats.org/officeDocument/2006/relationships/slideLayout" Target="../slideLayouts/slideLayout170.xml"/><Relationship Id="rId6" Type="http://schemas.openxmlformats.org/officeDocument/2006/relationships/slideLayout" Target="../slideLayouts/slideLayout171.xml"/><Relationship Id="rId7" Type="http://schemas.openxmlformats.org/officeDocument/2006/relationships/slideLayout" Target="../slideLayouts/slideLayout172.xml"/><Relationship Id="rId8" Type="http://schemas.openxmlformats.org/officeDocument/2006/relationships/slideLayout" Target="../slideLayouts/slideLayout173.xml"/><Relationship Id="rId9" Type="http://schemas.openxmlformats.org/officeDocument/2006/relationships/slideLayout" Target="../slideLayouts/slideLayout174.xml"/><Relationship Id="rId10" Type="http://schemas.openxmlformats.org/officeDocument/2006/relationships/slideLayout" Target="../slideLayouts/slideLayout175.xml"/><Relationship Id="rId11" Type="http://schemas.openxmlformats.org/officeDocument/2006/relationships/slideLayout" Target="../slideLayouts/slideLayout176.xml"/><Relationship Id="rId12" Type="http://schemas.openxmlformats.org/officeDocument/2006/relationships/slideLayout" Target="../slideLayouts/slideLayout177.xml"/><Relationship Id="rId13" Type="http://schemas.openxmlformats.org/officeDocument/2006/relationships/slideLayout" Target="../slideLayouts/slideLayout178.xml"/><Relationship Id="rId14" Type="http://schemas.openxmlformats.org/officeDocument/2006/relationships/slideLayout" Target="../slideLayouts/slideLayout179.xml"/><Relationship Id="rId15"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8.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9.png"/><Relationship Id="rId3" Type="http://schemas.openxmlformats.org/officeDocument/2006/relationships/slideLayout" Target="../slideLayouts/slideLayout193.xml"/><Relationship Id="rId4" Type="http://schemas.openxmlformats.org/officeDocument/2006/relationships/slideLayout" Target="../slideLayouts/slideLayout194.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9" Type="http://schemas.openxmlformats.org/officeDocument/2006/relationships/slideLayout" Target="../slideLayouts/slideLayout199.xml"/><Relationship Id="rId10" Type="http://schemas.openxmlformats.org/officeDocument/2006/relationships/slideLayout" Target="../slideLayouts/slideLayout200.xml"/><Relationship Id="rId11" Type="http://schemas.openxmlformats.org/officeDocument/2006/relationships/slideLayout" Target="../slideLayouts/slideLayout201.xml"/><Relationship Id="rId12" Type="http://schemas.openxmlformats.org/officeDocument/2006/relationships/slideLayout" Target="../slideLayouts/slideLayout202.xml"/><Relationship Id="rId13" Type="http://schemas.openxmlformats.org/officeDocument/2006/relationships/slideLayout" Target="../slideLayouts/slideLayout203.xml"/><Relationship Id="rId14" Type="http://schemas.openxmlformats.org/officeDocument/2006/relationships/slideLayout" Target="../slideLayouts/slideLayout20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A-矩形 7"/>
          <p:cNvSpPr/>
          <p:nvPr/>
        </p:nvSpPr>
        <p:spPr>
          <a:xfrm>
            <a:off x="0" y="0"/>
            <a:ext cx="12191040" cy="6856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 name="任意多边形: 形状 118"/>
          <p:cNvSpPr/>
          <p:nvPr/>
        </p:nvSpPr>
        <p:spPr>
          <a:xfrm rot="1917000">
            <a:off x="-627840" y="-604440"/>
            <a:ext cx="12917880" cy="10346400"/>
          </a:xfrm>
          <a:custGeom>
            <a:avLst/>
            <a:gdLst/>
            <a:ah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rotWithShape="0">
            <a:gsLst>
              <a:gs pos="0">
                <a:srgbClr val="ffffff">
                  <a:alpha val="0"/>
                </a:srgbClr>
              </a:gs>
              <a:gs pos="100000">
                <a:srgbClr val="3f3f3f">
                  <a:alpha val="15294"/>
                </a:srgbClr>
              </a:gs>
            </a:gsLst>
            <a:lin ang="7314000"/>
          </a:gradFill>
          <a:ln>
            <a:noFill/>
          </a:ln>
        </p:spPr>
        <p:style>
          <a:lnRef idx="2">
            <a:schemeClr val="accent1">
              <a:shade val="50000"/>
            </a:schemeClr>
          </a:lnRef>
          <a:fillRef idx="1">
            <a:schemeClr val="accent1"/>
          </a:fillRef>
          <a:effectRef idx="0">
            <a:schemeClr val="accent1"/>
          </a:effectRef>
          <a:fontRef idx="minor"/>
        </p:style>
      </p:sp>
      <p:sp>
        <p:nvSpPr>
          <p:cNvPr id="2" name="任意多边形: 形状 105"/>
          <p:cNvSpPr/>
          <p:nvPr/>
        </p:nvSpPr>
        <p:spPr>
          <a:xfrm rot="2886600">
            <a:off x="1087560" y="-2969280"/>
            <a:ext cx="10842840" cy="12153960"/>
          </a:xfrm>
          <a:custGeom>
            <a:avLst/>
            <a:gdLst/>
            <a:ah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rotWithShape="0">
            <a:gsLst>
              <a:gs pos="0">
                <a:srgbClr val="ffffff">
                  <a:alpha val="0"/>
                </a:srgbClr>
              </a:gs>
              <a:gs pos="100000">
                <a:srgbClr val="3f3f3f">
                  <a:alpha val="11372"/>
                </a:srgbClr>
              </a:gs>
            </a:gsLst>
            <a:lin ang="8280000"/>
          </a:gradFill>
          <a:ln>
            <a:noFill/>
          </a:ln>
        </p:spPr>
        <p:style>
          <a:lnRef idx="2">
            <a:schemeClr val="accent1">
              <a:shade val="50000"/>
            </a:schemeClr>
          </a:lnRef>
          <a:fillRef idx="1">
            <a:schemeClr val="accent1"/>
          </a:fillRef>
          <a:effectRef idx="0">
            <a:schemeClr val="accent1"/>
          </a:effectRef>
          <a:fontRef idx="minor"/>
        </p:style>
      </p:sp>
      <p:sp>
        <p:nvSpPr>
          <p:cNvPr id="3" name="任意多边形: 形状 117"/>
          <p:cNvSpPr/>
          <p:nvPr/>
        </p:nvSpPr>
        <p:spPr>
          <a:xfrm rot="1846800">
            <a:off x="-306000" y="-539640"/>
            <a:ext cx="12649680" cy="11531520"/>
          </a:xfrm>
          <a:custGeom>
            <a:avLst/>
            <a:gdLst/>
            <a:ah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rotWithShape="0">
            <a:gsLst>
              <a:gs pos="0">
                <a:srgbClr val="ffffff">
                  <a:alpha val="3137"/>
                </a:srgbClr>
              </a:gs>
              <a:gs pos="100000">
                <a:srgbClr val="3f3f3f">
                  <a:alpha val="18039"/>
                </a:srgbClr>
              </a:gs>
            </a:gsLst>
            <a:lin ang="7242000"/>
          </a:gradFill>
          <a:ln>
            <a:noFill/>
          </a:ln>
        </p:spPr>
        <p:style>
          <a:lnRef idx="2">
            <a:schemeClr val="accent1">
              <a:shade val="50000"/>
            </a:schemeClr>
          </a:lnRef>
          <a:fillRef idx="1">
            <a:schemeClr val="accent1"/>
          </a:fillRef>
          <a:effectRef idx="0">
            <a:schemeClr val="accent1"/>
          </a:effectRef>
          <a:fontRef idx="minor"/>
        </p:style>
      </p:sp>
      <p:sp>
        <p:nvSpPr>
          <p:cNvPr id="4" name="任意多边形: 形状 83"/>
          <p:cNvSpPr/>
          <p:nvPr/>
        </p:nvSpPr>
        <p:spPr>
          <a:xfrm>
            <a:off x="0" y="2998440"/>
            <a:ext cx="12191040" cy="3655080"/>
          </a:xfrm>
          <a:custGeom>
            <a:avLst/>
            <a:gdLst/>
            <a:ah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algn="ctr" blurRad="380880" rotWithShape="0" sx="102000" sy="102000">
              <a:srgbClr val="000000">
                <a:alpha val="10000"/>
              </a:srgbClr>
            </a:outerShdw>
          </a:effectLst>
        </p:spPr>
        <p:style>
          <a:lnRef idx="2">
            <a:schemeClr val="accent1">
              <a:shade val="50000"/>
            </a:schemeClr>
          </a:lnRef>
          <a:fillRef idx="1">
            <a:schemeClr val="accent1"/>
          </a:fillRef>
          <a:effectRef idx="0">
            <a:schemeClr val="accent1"/>
          </a:effectRef>
          <a:fontRef idx="minor"/>
        </p:style>
      </p:sp>
      <p:sp>
        <p:nvSpPr>
          <p:cNvPr id="5" name="任意多边形: 形状 83"/>
          <p:cNvSpPr/>
          <p:nvPr/>
        </p:nvSpPr>
        <p:spPr>
          <a:xfrm>
            <a:off x="0" y="3019680"/>
            <a:ext cx="12191040" cy="3655080"/>
          </a:xfrm>
          <a:custGeom>
            <a:avLst/>
            <a:gdLst/>
            <a:ah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6" name="任意多边形: 形状 101"/>
          <p:cNvSpPr/>
          <p:nvPr/>
        </p:nvSpPr>
        <p:spPr>
          <a:xfrm rot="2676600">
            <a:off x="-1680120" y="5020920"/>
            <a:ext cx="3361680" cy="3408840"/>
          </a:xfrm>
          <a:custGeom>
            <a:avLst/>
            <a:gdLst/>
            <a:ahLst/>
            <a:rect l="l" t="t" r="r" b="b"/>
            <a:pathLst>
              <a:path w="3362838" h="3410056">
                <a:moveTo>
                  <a:pt x="0" y="0"/>
                </a:moveTo>
                <a:lnTo>
                  <a:pt x="3362838" y="3410056"/>
                </a:lnTo>
                <a:lnTo>
                  <a:pt x="3362837" y="3410056"/>
                </a:lnTo>
                <a:lnTo>
                  <a:pt x="0" y="1"/>
                </a:lnTo>
                <a:close/>
              </a:path>
            </a:pathLst>
          </a:custGeom>
          <a:gradFill rotWithShape="0">
            <a:gsLst>
              <a:gs pos="0">
                <a:srgbClr val="ffffff">
                  <a:alpha val="0"/>
                </a:srgbClr>
              </a:gs>
              <a:gs pos="100000">
                <a:srgbClr val="3f3f3f"/>
              </a:gs>
            </a:gsLst>
            <a:lin ang="8076000"/>
          </a:gradFill>
          <a:ln>
            <a:noFill/>
          </a:ln>
        </p:spPr>
        <p:style>
          <a:lnRef idx="2">
            <a:schemeClr val="accent1">
              <a:shade val="50000"/>
            </a:schemeClr>
          </a:lnRef>
          <a:fillRef idx="1">
            <a:schemeClr val="accent1"/>
          </a:fillRef>
          <a:effectRef idx="0">
            <a:schemeClr val="accent1"/>
          </a:effectRef>
          <a:fontRef idx="minor"/>
        </p:style>
      </p:sp>
      <p:sp>
        <p:nvSpPr>
          <p:cNvPr id="7" name="任意多边形: 形状 83"/>
          <p:cNvSpPr/>
          <p:nvPr/>
        </p:nvSpPr>
        <p:spPr>
          <a:xfrm>
            <a:off x="0" y="3201840"/>
            <a:ext cx="12191040" cy="3655080"/>
          </a:xfrm>
          <a:custGeom>
            <a:avLst/>
            <a:gdLst/>
            <a:ah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algn="ctr" blurRad="380880" rotWithShape="0" sx="102000" sy="102000">
              <a:srgbClr val="000000">
                <a:alpha val="10000"/>
              </a:srgbClr>
            </a:outerShdw>
          </a:effectLst>
        </p:spPr>
        <p:style>
          <a:lnRef idx="2">
            <a:schemeClr val="accent1">
              <a:shade val="50000"/>
            </a:schemeClr>
          </a:lnRef>
          <a:fillRef idx="1">
            <a:schemeClr val="accent1"/>
          </a:fillRef>
          <a:effectRef idx="0">
            <a:schemeClr val="accent1"/>
          </a:effectRef>
          <a:fontRef idx="minor"/>
        </p:style>
      </p:sp>
      <p:sp>
        <p:nvSpPr>
          <p:cNvPr id="8" name="直接连接符 17"/>
          <p:cNvSpPr/>
          <p:nvPr/>
        </p:nvSpPr>
        <p:spPr>
          <a:xfrm>
            <a:off x="2108520" y="5295240"/>
            <a:ext cx="7974720" cy="360"/>
          </a:xfrm>
          <a:prstGeom prst="line">
            <a:avLst/>
          </a:prstGeom>
          <a:ln w="38100">
            <a:solidFill>
              <a:srgbClr val="006c39"/>
            </a:solidFill>
          </a:ln>
        </p:spPr>
        <p:style>
          <a:lnRef idx="1">
            <a:schemeClr val="accent1"/>
          </a:lnRef>
          <a:fillRef idx="0">
            <a:schemeClr val="accent1"/>
          </a:fillRef>
          <a:effectRef idx="0">
            <a:schemeClr val="accent1"/>
          </a:effectRef>
          <a:fontRef idx="minor"/>
        </p:style>
      </p:sp>
      <p:pic>
        <p:nvPicPr>
          <p:cNvPr id="9" name="图片 1" descr=""/>
          <p:cNvPicPr/>
          <p:nvPr/>
        </p:nvPicPr>
        <p:blipFill>
          <a:blip r:embed="rId2"/>
          <a:stretch/>
        </p:blipFill>
        <p:spPr>
          <a:xfrm>
            <a:off x="3866040" y="945000"/>
            <a:ext cx="4509720" cy="1261440"/>
          </a:xfrm>
          <a:prstGeom prst="rect">
            <a:avLst/>
          </a:prstGeom>
          <a:ln w="0">
            <a:noFill/>
          </a:ln>
        </p:spPr>
      </p:pic>
      <p:sp>
        <p:nvSpPr>
          <p:cNvPr id="10" name="文本框 50"/>
          <p:cNvSpPr/>
          <p:nvPr/>
        </p:nvSpPr>
        <p:spPr>
          <a:xfrm>
            <a:off x="150840" y="6088680"/>
            <a:ext cx="2155320" cy="554400"/>
          </a:xfrm>
          <a:prstGeom prst="rect">
            <a:avLst/>
          </a:prstGeom>
          <a:noFill/>
          <a:ln w="0">
            <a:noFill/>
          </a:ln>
        </p:spPr>
        <p:style>
          <a:lnRef idx="0"/>
          <a:fillRef idx="0"/>
          <a:effectRef idx="0"/>
          <a:fontRef idx="minor"/>
        </p:style>
        <p:txBody>
          <a:bodyPr lIns="180000" rIns="180000" tIns="277920" bIns="277920" anchor="t">
            <a:spAutoFit/>
          </a:bodyPr>
          <a:p>
            <a:pPr>
              <a:lnSpc>
                <a:spcPct val="130000"/>
              </a:lnSpc>
              <a:buNone/>
              <a:tabLst>
                <a:tab algn="l" pos="0"/>
              </a:tabLst>
            </a:pPr>
            <a:r>
              <a:rPr b="1" lang="en-US" sz="1400" spc="92" strike="noStrike">
                <a:solidFill>
                  <a:srgbClr val="a2a2a2"/>
                </a:solidFill>
                <a:latin typeface="微软雅黑"/>
                <a:ea typeface="微软雅黑"/>
              </a:rPr>
              <a:t>BIT</a:t>
            </a:r>
            <a:r>
              <a:rPr b="0" lang="en-US" sz="1400" spc="92" strike="noStrike">
                <a:solidFill>
                  <a:srgbClr val="a2a2a2"/>
                </a:solidFill>
                <a:latin typeface="微软雅黑"/>
                <a:ea typeface="微软雅黑"/>
              </a:rPr>
              <a:t> </a:t>
            </a:r>
            <a:r>
              <a:rPr b="1" lang="en-US" sz="1400" spc="92" strike="noStrike">
                <a:solidFill>
                  <a:srgbClr val="a2a2a2"/>
                </a:solidFill>
                <a:latin typeface="微软雅黑"/>
                <a:ea typeface="微软雅黑"/>
              </a:rPr>
              <a:t>|</a:t>
            </a:r>
            <a:r>
              <a:rPr b="0" lang="en-US" sz="1400" spc="92" strike="noStrike">
                <a:solidFill>
                  <a:srgbClr val="a2a2a2"/>
                </a:solidFill>
                <a:latin typeface="微软雅黑"/>
                <a:ea typeface="微软雅黑"/>
              </a:rPr>
              <a:t> </a:t>
            </a:r>
            <a:r>
              <a:rPr b="1" lang="en-US" sz="1400" spc="92" strike="noStrike">
                <a:solidFill>
                  <a:srgbClr val="a2a2a2"/>
                </a:solidFill>
                <a:latin typeface="微软雅黑"/>
                <a:ea typeface="微软雅黑"/>
              </a:rPr>
              <a:t>SINCE 1940</a:t>
            </a:r>
            <a:endParaRPr b="0" lang="en-US" sz="1400" spc="-1" strike="noStrike">
              <a:latin typeface="Arial"/>
            </a:endParaRPr>
          </a:p>
        </p:txBody>
      </p:sp>
      <p:grpSp>
        <p:nvGrpSpPr>
          <p:cNvPr id="11" name="组合 2"/>
          <p:cNvGrpSpPr/>
          <p:nvPr/>
        </p:nvGrpSpPr>
        <p:grpSpPr>
          <a:xfrm>
            <a:off x="10272600" y="6308280"/>
            <a:ext cx="1628280" cy="197640"/>
            <a:chOff x="10272600" y="6308280"/>
            <a:chExt cx="1628280" cy="197640"/>
          </a:xfrm>
        </p:grpSpPr>
        <p:grpSp>
          <p:nvGrpSpPr>
            <p:cNvPr id="12" name="组合 39"/>
            <p:cNvGrpSpPr/>
            <p:nvPr/>
          </p:nvGrpSpPr>
          <p:grpSpPr>
            <a:xfrm>
              <a:off x="11216880" y="6310800"/>
              <a:ext cx="684000" cy="192960"/>
              <a:chOff x="11216880" y="6310800"/>
              <a:chExt cx="684000" cy="192960"/>
            </a:xfrm>
          </p:grpSpPr>
          <p:sp>
            <p:nvSpPr>
              <p:cNvPr id="13" name="Freeform 5"/>
              <p:cNvSpPr/>
              <p:nvPr/>
            </p:nvSpPr>
            <p:spPr>
              <a:xfrm>
                <a:off x="11595240" y="6323040"/>
                <a:ext cx="151920" cy="17172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w="0">
                <a:noFill/>
              </a:ln>
            </p:spPr>
            <p:style>
              <a:lnRef idx="0"/>
              <a:fillRef idx="0"/>
              <a:effectRef idx="0"/>
              <a:fontRef idx="minor"/>
            </p:style>
          </p:sp>
          <p:sp>
            <p:nvSpPr>
              <p:cNvPr id="14" name="Freeform 6"/>
              <p:cNvSpPr/>
              <p:nvPr/>
            </p:nvSpPr>
            <p:spPr>
              <a:xfrm>
                <a:off x="11813760" y="6347880"/>
                <a:ext cx="87120" cy="13176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w="0">
                <a:noFill/>
              </a:ln>
            </p:spPr>
            <p:style>
              <a:lnRef idx="0"/>
              <a:fillRef idx="0"/>
              <a:effectRef idx="0"/>
              <a:fontRef idx="minor"/>
            </p:style>
          </p:sp>
          <p:grpSp>
            <p:nvGrpSpPr>
              <p:cNvPr id="15" name="组合 71"/>
              <p:cNvGrpSpPr/>
              <p:nvPr/>
            </p:nvGrpSpPr>
            <p:grpSpPr>
              <a:xfrm>
                <a:off x="11216880" y="6310800"/>
                <a:ext cx="155520" cy="192960"/>
                <a:chOff x="11216880" y="6310800"/>
                <a:chExt cx="155520" cy="192960"/>
              </a:xfrm>
            </p:grpSpPr>
            <p:sp>
              <p:nvSpPr>
                <p:cNvPr id="16" name="Freeform 7"/>
                <p:cNvSpPr/>
                <p:nvPr/>
              </p:nvSpPr>
              <p:spPr>
                <a:xfrm>
                  <a:off x="11216880" y="6310800"/>
                  <a:ext cx="155520" cy="1267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accent3"/>
                </a:solidFill>
                <a:ln w="0">
                  <a:noFill/>
                </a:ln>
              </p:spPr>
              <p:style>
                <a:lnRef idx="0"/>
                <a:fillRef idx="0"/>
                <a:effectRef idx="0"/>
                <a:fontRef idx="minor"/>
              </p:style>
            </p:sp>
            <p:sp>
              <p:nvSpPr>
                <p:cNvPr id="17" name="Freeform 8"/>
                <p:cNvSpPr/>
                <p:nvPr/>
              </p:nvSpPr>
              <p:spPr>
                <a:xfrm>
                  <a:off x="11250000" y="6388200"/>
                  <a:ext cx="96480" cy="11556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accent3"/>
                </a:solidFill>
                <a:ln w="0">
                  <a:noFill/>
                </a:ln>
              </p:spPr>
              <p:style>
                <a:lnRef idx="0"/>
                <a:fillRef idx="0"/>
                <a:effectRef idx="0"/>
                <a:fontRef idx="minor"/>
              </p:style>
            </p:sp>
          </p:grpSp>
          <p:grpSp>
            <p:nvGrpSpPr>
              <p:cNvPr id="18" name="组合 72"/>
              <p:cNvGrpSpPr/>
              <p:nvPr/>
            </p:nvGrpSpPr>
            <p:grpSpPr>
              <a:xfrm>
                <a:off x="11435040" y="6363720"/>
                <a:ext cx="93960" cy="100800"/>
                <a:chOff x="11435040" y="6363720"/>
                <a:chExt cx="93960" cy="100800"/>
              </a:xfrm>
            </p:grpSpPr>
            <p:sp>
              <p:nvSpPr>
                <p:cNvPr id="19" name="Freeform 15"/>
                <p:cNvSpPr/>
                <p:nvPr/>
              </p:nvSpPr>
              <p:spPr>
                <a:xfrm>
                  <a:off x="11435040" y="6386400"/>
                  <a:ext cx="42840" cy="6948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accent3"/>
                </a:solidFill>
                <a:ln w="0">
                  <a:noFill/>
                </a:ln>
              </p:spPr>
              <p:style>
                <a:lnRef idx="0"/>
                <a:fillRef idx="0"/>
                <a:effectRef idx="0"/>
                <a:fontRef idx="minor"/>
              </p:style>
            </p:sp>
            <p:sp>
              <p:nvSpPr>
                <p:cNvPr id="20" name="Freeform 16"/>
                <p:cNvSpPr/>
                <p:nvPr/>
              </p:nvSpPr>
              <p:spPr>
                <a:xfrm>
                  <a:off x="11482200" y="6366240"/>
                  <a:ext cx="46800" cy="9828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accent3"/>
                </a:solidFill>
                <a:ln w="0">
                  <a:noFill/>
                </a:ln>
              </p:spPr>
              <p:style>
                <a:lnRef idx="0"/>
                <a:fillRef idx="0"/>
                <a:effectRef idx="0"/>
                <a:fontRef idx="minor"/>
              </p:style>
            </p:sp>
            <p:sp>
              <p:nvSpPr>
                <p:cNvPr id="21" name="Freeform 17"/>
                <p:cNvSpPr/>
                <p:nvPr/>
              </p:nvSpPr>
              <p:spPr>
                <a:xfrm>
                  <a:off x="11459880" y="6363720"/>
                  <a:ext cx="30240" cy="1728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accent3"/>
                </a:solidFill>
                <a:ln w="0">
                  <a:noFill/>
                </a:ln>
              </p:spPr>
              <p:style>
                <a:lnRef idx="0"/>
                <a:fillRef idx="0"/>
                <a:effectRef idx="0"/>
                <a:fontRef idx="minor"/>
              </p:style>
            </p:sp>
          </p:grpSp>
        </p:grpSp>
        <p:grpSp>
          <p:nvGrpSpPr>
            <p:cNvPr id="22" name="组合 40"/>
            <p:cNvGrpSpPr/>
            <p:nvPr/>
          </p:nvGrpSpPr>
          <p:grpSpPr>
            <a:xfrm>
              <a:off x="10272600" y="6308280"/>
              <a:ext cx="720360" cy="197640"/>
              <a:chOff x="10272600" y="6308280"/>
              <a:chExt cx="720360" cy="197640"/>
            </a:xfrm>
          </p:grpSpPr>
          <p:grpSp>
            <p:nvGrpSpPr>
              <p:cNvPr id="23" name="组合 41"/>
              <p:cNvGrpSpPr/>
              <p:nvPr/>
            </p:nvGrpSpPr>
            <p:grpSpPr>
              <a:xfrm>
                <a:off x="10653120" y="6340680"/>
                <a:ext cx="137520" cy="144720"/>
                <a:chOff x="10653120" y="6340680"/>
                <a:chExt cx="137520" cy="144720"/>
              </a:xfrm>
            </p:grpSpPr>
            <p:sp>
              <p:nvSpPr>
                <p:cNvPr id="24" name="Freeform 9"/>
                <p:cNvSpPr/>
                <p:nvPr/>
              </p:nvSpPr>
              <p:spPr>
                <a:xfrm>
                  <a:off x="10653120" y="6351480"/>
                  <a:ext cx="71280" cy="12168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accent3"/>
                </a:solidFill>
                <a:ln w="0">
                  <a:noFill/>
                </a:ln>
              </p:spPr>
              <p:style>
                <a:lnRef idx="0"/>
                <a:fillRef idx="0"/>
                <a:effectRef idx="0"/>
                <a:fontRef idx="minor"/>
              </p:style>
            </p:sp>
            <p:sp>
              <p:nvSpPr>
                <p:cNvPr id="25" name="Freeform 10"/>
                <p:cNvSpPr/>
                <p:nvPr/>
              </p:nvSpPr>
              <p:spPr>
                <a:xfrm>
                  <a:off x="10724040" y="6340680"/>
                  <a:ext cx="66600" cy="14472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accent3"/>
                </a:solidFill>
                <a:ln w="0">
                  <a:noFill/>
                </a:ln>
              </p:spPr>
              <p:style>
                <a:lnRef idx="0"/>
                <a:fillRef idx="0"/>
                <a:effectRef idx="0"/>
                <a:fontRef idx="minor"/>
              </p:style>
            </p:sp>
          </p:grpSp>
          <p:grpSp>
            <p:nvGrpSpPr>
              <p:cNvPr id="26" name="组合 42"/>
              <p:cNvGrpSpPr/>
              <p:nvPr/>
            </p:nvGrpSpPr>
            <p:grpSpPr>
              <a:xfrm>
                <a:off x="10272600" y="6308280"/>
                <a:ext cx="156240" cy="197640"/>
                <a:chOff x="10272600" y="6308280"/>
                <a:chExt cx="156240" cy="197640"/>
              </a:xfrm>
            </p:grpSpPr>
            <p:sp>
              <p:nvSpPr>
                <p:cNvPr id="27" name="Freeform 13"/>
                <p:cNvSpPr/>
                <p:nvPr/>
              </p:nvSpPr>
              <p:spPr>
                <a:xfrm>
                  <a:off x="10272600" y="6308280"/>
                  <a:ext cx="156240" cy="1864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accent3"/>
                </a:solidFill>
                <a:ln w="0">
                  <a:noFill/>
                </a:ln>
              </p:spPr>
              <p:style>
                <a:lnRef idx="0"/>
                <a:fillRef idx="0"/>
                <a:effectRef idx="0"/>
                <a:fontRef idx="minor"/>
              </p:style>
            </p:sp>
            <p:sp>
              <p:nvSpPr>
                <p:cNvPr id="28" name="Freeform 14"/>
                <p:cNvSpPr/>
                <p:nvPr/>
              </p:nvSpPr>
              <p:spPr>
                <a:xfrm>
                  <a:off x="10315800" y="6454800"/>
                  <a:ext cx="18360" cy="5112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accent3"/>
                </a:solidFill>
                <a:ln w="0">
                  <a:noFill/>
                </a:ln>
              </p:spPr>
              <p:style>
                <a:lnRef idx="0"/>
                <a:fillRef idx="0"/>
                <a:effectRef idx="0"/>
                <a:fontRef idx="minor"/>
              </p:style>
            </p:sp>
          </p:grpSp>
          <p:grpSp>
            <p:nvGrpSpPr>
              <p:cNvPr id="29" name="组合 43"/>
              <p:cNvGrpSpPr/>
              <p:nvPr/>
            </p:nvGrpSpPr>
            <p:grpSpPr>
              <a:xfrm>
                <a:off x="10485360" y="6365160"/>
                <a:ext cx="104400" cy="89640"/>
                <a:chOff x="10485360" y="6365160"/>
                <a:chExt cx="104400" cy="89640"/>
              </a:xfrm>
            </p:grpSpPr>
            <p:sp>
              <p:nvSpPr>
                <p:cNvPr id="30" name="Freeform 18"/>
                <p:cNvSpPr/>
                <p:nvPr/>
              </p:nvSpPr>
              <p:spPr>
                <a:xfrm>
                  <a:off x="10521000" y="6365160"/>
                  <a:ext cx="68760" cy="8964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accent3"/>
                </a:solidFill>
                <a:ln w="0">
                  <a:noFill/>
                </a:ln>
              </p:spPr>
              <p:style>
                <a:lnRef idx="0"/>
                <a:fillRef idx="0"/>
                <a:effectRef idx="0"/>
                <a:fontRef idx="minor"/>
              </p:style>
            </p:sp>
            <p:sp>
              <p:nvSpPr>
                <p:cNvPr id="31" name="Freeform 19"/>
                <p:cNvSpPr/>
                <p:nvPr/>
              </p:nvSpPr>
              <p:spPr>
                <a:xfrm>
                  <a:off x="10485360" y="6387840"/>
                  <a:ext cx="34200" cy="66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accent3"/>
                </a:solidFill>
                <a:ln w="0">
                  <a:noFill/>
                </a:ln>
              </p:spPr>
              <p:style>
                <a:lnRef idx="0"/>
                <a:fillRef idx="0"/>
                <a:effectRef idx="0"/>
                <a:fontRef idx="minor"/>
              </p:style>
            </p:sp>
            <p:sp>
              <p:nvSpPr>
                <p:cNvPr id="32" name="Freeform 20"/>
                <p:cNvSpPr/>
                <p:nvPr/>
              </p:nvSpPr>
              <p:spPr>
                <a:xfrm>
                  <a:off x="10506240" y="6365880"/>
                  <a:ext cx="31680" cy="1980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accent3"/>
                </a:solidFill>
                <a:ln w="0">
                  <a:noFill/>
                </a:ln>
              </p:spPr>
              <p:style>
                <a:lnRef idx="0"/>
                <a:fillRef idx="0"/>
                <a:effectRef idx="0"/>
                <a:fontRef idx="minor"/>
              </p:style>
            </p:sp>
          </p:grpSp>
          <p:grpSp>
            <p:nvGrpSpPr>
              <p:cNvPr id="33" name="组合 44"/>
              <p:cNvGrpSpPr/>
              <p:nvPr/>
            </p:nvGrpSpPr>
            <p:grpSpPr>
              <a:xfrm>
                <a:off x="10868040" y="6348600"/>
                <a:ext cx="124920" cy="126360"/>
                <a:chOff x="10868040" y="6348600"/>
                <a:chExt cx="124920" cy="126360"/>
              </a:xfrm>
            </p:grpSpPr>
            <p:sp>
              <p:nvSpPr>
                <p:cNvPr id="34" name="Freeform 11"/>
                <p:cNvSpPr/>
                <p:nvPr/>
              </p:nvSpPr>
              <p:spPr>
                <a:xfrm>
                  <a:off x="10904400" y="6348600"/>
                  <a:ext cx="88560" cy="12456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accent3"/>
                </a:solidFill>
                <a:ln w="0">
                  <a:noFill/>
                </a:ln>
              </p:spPr>
              <p:style>
                <a:lnRef idx="0"/>
                <a:fillRef idx="0"/>
                <a:effectRef idx="0"/>
                <a:fontRef idx="minor"/>
              </p:style>
            </p:sp>
            <p:sp>
              <p:nvSpPr>
                <p:cNvPr id="35" name="Freeform 12"/>
                <p:cNvSpPr/>
                <p:nvPr/>
              </p:nvSpPr>
              <p:spPr>
                <a:xfrm>
                  <a:off x="10868040" y="6355080"/>
                  <a:ext cx="47160" cy="11988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accent3"/>
                </a:solidFill>
                <a:ln w="0">
                  <a:noFill/>
                </a:ln>
              </p:spPr>
              <p:style>
                <a:lnRef idx="0"/>
                <a:fillRef idx="0"/>
                <a:effectRef idx="0"/>
                <a:fontRef idx="minor"/>
              </p:style>
            </p:sp>
          </p:grpSp>
        </p:grpSp>
      </p:grpSp>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3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1"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622" name="矩形 23"/>
          <p:cNvSpPr/>
          <p:nvPr/>
        </p:nvSpPr>
        <p:spPr>
          <a:xfrm>
            <a:off x="11155320" y="6188040"/>
            <a:ext cx="712080" cy="668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623" name="矩形 2"/>
          <p:cNvSpPr/>
          <p:nvPr/>
        </p:nvSpPr>
        <p:spPr>
          <a:xfrm>
            <a:off x="318600" y="0"/>
            <a:ext cx="1047600" cy="87192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624" name="矩形 4"/>
          <p:cNvSpPr/>
          <p:nvPr/>
        </p:nvSpPr>
        <p:spPr>
          <a:xfrm>
            <a:off x="318600" y="6188040"/>
            <a:ext cx="10843200" cy="6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25" name="文本框 5"/>
          <p:cNvSpPr/>
          <p:nvPr/>
        </p:nvSpPr>
        <p:spPr>
          <a:xfrm>
            <a:off x="11233080" y="6332040"/>
            <a:ext cx="54972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75FD8981-F9F6-47B7-A193-FB4DCBBE08CF}"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626" name="矩形 24"/>
          <p:cNvSpPr/>
          <p:nvPr/>
        </p:nvSpPr>
        <p:spPr>
          <a:xfrm>
            <a:off x="1378800" y="-1440"/>
            <a:ext cx="165960" cy="87372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627" name="图片 56" descr=""/>
          <p:cNvPicPr/>
          <p:nvPr/>
        </p:nvPicPr>
        <p:blipFill>
          <a:blip r:embed="rId2"/>
          <a:stretch/>
        </p:blipFill>
        <p:spPr>
          <a:xfrm>
            <a:off x="9837720" y="347400"/>
            <a:ext cx="1968120" cy="432000"/>
          </a:xfrm>
          <a:prstGeom prst="rect">
            <a:avLst/>
          </a:prstGeom>
          <a:ln w="0">
            <a:noFill/>
          </a:ln>
        </p:spPr>
      </p:pic>
      <p:sp>
        <p:nvSpPr>
          <p:cNvPr id="628"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629"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630" name="组合 83"/>
          <p:cNvGrpSpPr/>
          <p:nvPr/>
        </p:nvGrpSpPr>
        <p:grpSpPr>
          <a:xfrm>
            <a:off x="587160" y="6381720"/>
            <a:ext cx="2478600" cy="303840"/>
            <a:chOff x="587160" y="6381720"/>
            <a:chExt cx="2478600" cy="303840"/>
          </a:xfrm>
        </p:grpSpPr>
        <p:grpSp>
          <p:nvGrpSpPr>
            <p:cNvPr id="631" name="组合 84"/>
            <p:cNvGrpSpPr/>
            <p:nvPr/>
          </p:nvGrpSpPr>
          <p:grpSpPr>
            <a:xfrm>
              <a:off x="2014200" y="6385320"/>
              <a:ext cx="1051560" cy="297360"/>
              <a:chOff x="2014200" y="6385320"/>
              <a:chExt cx="1051560" cy="297360"/>
            </a:xfrm>
          </p:grpSpPr>
          <p:sp>
            <p:nvSpPr>
              <p:cNvPr id="632" name="Freeform 5"/>
              <p:cNvSpPr/>
              <p:nvPr/>
            </p:nvSpPr>
            <p:spPr>
              <a:xfrm>
                <a:off x="2595600" y="6404040"/>
                <a:ext cx="234000" cy="26424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633" name="Freeform 6"/>
              <p:cNvSpPr/>
              <p:nvPr/>
            </p:nvSpPr>
            <p:spPr>
              <a:xfrm>
                <a:off x="2931480" y="6444720"/>
                <a:ext cx="134280" cy="20268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634" name="组合 101"/>
              <p:cNvGrpSpPr/>
              <p:nvPr/>
            </p:nvGrpSpPr>
            <p:grpSpPr>
              <a:xfrm>
                <a:off x="2014200" y="6385320"/>
                <a:ext cx="239760" cy="297360"/>
                <a:chOff x="2014200" y="6385320"/>
                <a:chExt cx="239760" cy="297360"/>
              </a:xfrm>
            </p:grpSpPr>
            <p:sp>
              <p:nvSpPr>
                <p:cNvPr id="635" name="Freeform 7"/>
                <p:cNvSpPr/>
                <p:nvPr/>
              </p:nvSpPr>
              <p:spPr>
                <a:xfrm>
                  <a:off x="2014200" y="6385320"/>
                  <a:ext cx="239760" cy="1951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636" name="Freeform 8"/>
                <p:cNvSpPr/>
                <p:nvPr/>
              </p:nvSpPr>
              <p:spPr>
                <a:xfrm>
                  <a:off x="2065320" y="6504480"/>
                  <a:ext cx="149040" cy="178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637" name="组合 102"/>
              <p:cNvGrpSpPr/>
              <p:nvPr/>
            </p:nvGrpSpPr>
            <p:grpSpPr>
              <a:xfrm>
                <a:off x="2349720" y="6467040"/>
                <a:ext cx="144720" cy="154800"/>
                <a:chOff x="2349720" y="6467040"/>
                <a:chExt cx="144720" cy="154800"/>
              </a:xfrm>
            </p:grpSpPr>
            <p:sp>
              <p:nvSpPr>
                <p:cNvPr id="638" name="Freeform 15"/>
                <p:cNvSpPr/>
                <p:nvPr/>
              </p:nvSpPr>
              <p:spPr>
                <a:xfrm>
                  <a:off x="2349720" y="6501600"/>
                  <a:ext cx="66240" cy="1069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639" name="Freeform 16"/>
                <p:cNvSpPr/>
                <p:nvPr/>
              </p:nvSpPr>
              <p:spPr>
                <a:xfrm>
                  <a:off x="2422080" y="6470640"/>
                  <a:ext cx="72360" cy="15120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640" name="Freeform 17"/>
                <p:cNvSpPr/>
                <p:nvPr/>
              </p:nvSpPr>
              <p:spPr>
                <a:xfrm>
                  <a:off x="2387880" y="6467040"/>
                  <a:ext cx="47160" cy="2700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641" name="组合 85"/>
            <p:cNvGrpSpPr/>
            <p:nvPr/>
          </p:nvGrpSpPr>
          <p:grpSpPr>
            <a:xfrm>
              <a:off x="587160" y="6381720"/>
              <a:ext cx="1099440" cy="303840"/>
              <a:chOff x="587160" y="6381720"/>
              <a:chExt cx="1099440" cy="303840"/>
            </a:xfrm>
          </p:grpSpPr>
          <p:grpSp>
            <p:nvGrpSpPr>
              <p:cNvPr id="642" name="组合 86"/>
              <p:cNvGrpSpPr/>
              <p:nvPr/>
            </p:nvGrpSpPr>
            <p:grpSpPr>
              <a:xfrm>
                <a:off x="1171800" y="6431400"/>
                <a:ext cx="212040" cy="222840"/>
                <a:chOff x="1171800" y="6431400"/>
                <a:chExt cx="212040" cy="222840"/>
              </a:xfrm>
            </p:grpSpPr>
            <p:sp>
              <p:nvSpPr>
                <p:cNvPr id="643" name="Freeform 9"/>
                <p:cNvSpPr/>
                <p:nvPr/>
              </p:nvSpPr>
              <p:spPr>
                <a:xfrm>
                  <a:off x="1171800" y="6447960"/>
                  <a:ext cx="109800" cy="18720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644" name="Freeform 10"/>
                <p:cNvSpPr/>
                <p:nvPr/>
              </p:nvSpPr>
              <p:spPr>
                <a:xfrm>
                  <a:off x="1280880" y="6431400"/>
                  <a:ext cx="102960" cy="22284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645" name="组合 87"/>
              <p:cNvGrpSpPr/>
              <p:nvPr/>
            </p:nvGrpSpPr>
            <p:grpSpPr>
              <a:xfrm>
                <a:off x="587160" y="6381720"/>
                <a:ext cx="240480" cy="303840"/>
                <a:chOff x="587160" y="6381720"/>
                <a:chExt cx="240480" cy="303840"/>
              </a:xfrm>
            </p:grpSpPr>
            <p:sp>
              <p:nvSpPr>
                <p:cNvPr id="646" name="Freeform 13"/>
                <p:cNvSpPr/>
                <p:nvPr/>
              </p:nvSpPr>
              <p:spPr>
                <a:xfrm>
                  <a:off x="587160" y="6381720"/>
                  <a:ext cx="240480" cy="2872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647" name="Freeform 14"/>
                <p:cNvSpPr/>
                <p:nvPr/>
              </p:nvSpPr>
              <p:spPr>
                <a:xfrm>
                  <a:off x="653760" y="6606360"/>
                  <a:ext cx="28800" cy="7920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648" name="组合 88"/>
              <p:cNvGrpSpPr/>
              <p:nvPr/>
            </p:nvGrpSpPr>
            <p:grpSpPr>
              <a:xfrm>
                <a:off x="914400" y="6468840"/>
                <a:ext cx="160920" cy="138600"/>
                <a:chOff x="914400" y="6468840"/>
                <a:chExt cx="160920" cy="138600"/>
              </a:xfrm>
            </p:grpSpPr>
            <p:sp>
              <p:nvSpPr>
                <p:cNvPr id="649" name="Freeform 18"/>
                <p:cNvSpPr/>
                <p:nvPr/>
              </p:nvSpPr>
              <p:spPr>
                <a:xfrm>
                  <a:off x="968760" y="6468840"/>
                  <a:ext cx="106560" cy="13860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650" name="Freeform 19"/>
                <p:cNvSpPr/>
                <p:nvPr/>
              </p:nvSpPr>
              <p:spPr>
                <a:xfrm>
                  <a:off x="914400" y="6503760"/>
                  <a:ext cx="53280" cy="102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651" name="Freeform 20"/>
                <p:cNvSpPr/>
                <p:nvPr/>
              </p:nvSpPr>
              <p:spPr>
                <a:xfrm>
                  <a:off x="946440" y="6470280"/>
                  <a:ext cx="49320" cy="3096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652" name="组合 89"/>
              <p:cNvGrpSpPr/>
              <p:nvPr/>
            </p:nvGrpSpPr>
            <p:grpSpPr>
              <a:xfrm>
                <a:off x="1501920" y="6443640"/>
                <a:ext cx="184680" cy="183960"/>
                <a:chOff x="1501920" y="6443640"/>
                <a:chExt cx="184680" cy="183960"/>
              </a:xfrm>
            </p:grpSpPr>
            <p:sp>
              <p:nvSpPr>
                <p:cNvPr id="653" name="Freeform 11"/>
                <p:cNvSpPr/>
                <p:nvPr/>
              </p:nvSpPr>
              <p:spPr>
                <a:xfrm>
                  <a:off x="1557720" y="6443640"/>
                  <a:ext cx="128880" cy="18072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654" name="Freeform 12"/>
                <p:cNvSpPr/>
                <p:nvPr/>
              </p:nvSpPr>
              <p:spPr>
                <a:xfrm>
                  <a:off x="1501920" y="6453360"/>
                  <a:ext cx="68760" cy="17424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6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65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93"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694" name="矩形 23"/>
          <p:cNvSpPr/>
          <p:nvPr/>
        </p:nvSpPr>
        <p:spPr>
          <a:xfrm>
            <a:off x="11155320" y="6188040"/>
            <a:ext cx="712080" cy="668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695" name="矩形 2"/>
          <p:cNvSpPr/>
          <p:nvPr/>
        </p:nvSpPr>
        <p:spPr>
          <a:xfrm>
            <a:off x="318600" y="0"/>
            <a:ext cx="1047600" cy="87192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696" name="矩形 4"/>
          <p:cNvSpPr/>
          <p:nvPr/>
        </p:nvSpPr>
        <p:spPr>
          <a:xfrm>
            <a:off x="318600" y="6188040"/>
            <a:ext cx="10843200" cy="6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97" name="文本框 5"/>
          <p:cNvSpPr/>
          <p:nvPr/>
        </p:nvSpPr>
        <p:spPr>
          <a:xfrm>
            <a:off x="11233080" y="6332040"/>
            <a:ext cx="54972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35FCBB35-B54E-4A7A-A98E-1CAB8B0CA4A5}"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698" name="矩形 24"/>
          <p:cNvSpPr/>
          <p:nvPr/>
        </p:nvSpPr>
        <p:spPr>
          <a:xfrm>
            <a:off x="1378800" y="-1440"/>
            <a:ext cx="165960" cy="87372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699" name="图片 56" descr=""/>
          <p:cNvPicPr/>
          <p:nvPr/>
        </p:nvPicPr>
        <p:blipFill>
          <a:blip r:embed="rId2"/>
          <a:stretch/>
        </p:blipFill>
        <p:spPr>
          <a:xfrm>
            <a:off x="9837720" y="347400"/>
            <a:ext cx="1968120" cy="432000"/>
          </a:xfrm>
          <a:prstGeom prst="rect">
            <a:avLst/>
          </a:prstGeom>
          <a:ln w="0">
            <a:noFill/>
          </a:ln>
        </p:spPr>
      </p:pic>
      <p:sp>
        <p:nvSpPr>
          <p:cNvPr id="700"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701"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702" name="组合 83"/>
          <p:cNvGrpSpPr/>
          <p:nvPr/>
        </p:nvGrpSpPr>
        <p:grpSpPr>
          <a:xfrm>
            <a:off x="587160" y="6381720"/>
            <a:ext cx="2478600" cy="303840"/>
            <a:chOff x="587160" y="6381720"/>
            <a:chExt cx="2478600" cy="303840"/>
          </a:xfrm>
        </p:grpSpPr>
        <p:grpSp>
          <p:nvGrpSpPr>
            <p:cNvPr id="703" name="组合 84"/>
            <p:cNvGrpSpPr/>
            <p:nvPr/>
          </p:nvGrpSpPr>
          <p:grpSpPr>
            <a:xfrm>
              <a:off x="2014200" y="6385320"/>
              <a:ext cx="1051560" cy="297360"/>
              <a:chOff x="2014200" y="6385320"/>
              <a:chExt cx="1051560" cy="297360"/>
            </a:xfrm>
          </p:grpSpPr>
          <p:sp>
            <p:nvSpPr>
              <p:cNvPr id="704" name="Freeform 5"/>
              <p:cNvSpPr/>
              <p:nvPr/>
            </p:nvSpPr>
            <p:spPr>
              <a:xfrm>
                <a:off x="2595600" y="6404040"/>
                <a:ext cx="234000" cy="26424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705" name="Freeform 6"/>
              <p:cNvSpPr/>
              <p:nvPr/>
            </p:nvSpPr>
            <p:spPr>
              <a:xfrm>
                <a:off x="2931480" y="6444720"/>
                <a:ext cx="134280" cy="20268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706" name="组合 101"/>
              <p:cNvGrpSpPr/>
              <p:nvPr/>
            </p:nvGrpSpPr>
            <p:grpSpPr>
              <a:xfrm>
                <a:off x="2014200" y="6385320"/>
                <a:ext cx="239760" cy="297360"/>
                <a:chOff x="2014200" y="6385320"/>
                <a:chExt cx="239760" cy="297360"/>
              </a:xfrm>
            </p:grpSpPr>
            <p:sp>
              <p:nvSpPr>
                <p:cNvPr id="707" name="Freeform 7"/>
                <p:cNvSpPr/>
                <p:nvPr/>
              </p:nvSpPr>
              <p:spPr>
                <a:xfrm>
                  <a:off x="2014200" y="6385320"/>
                  <a:ext cx="239760" cy="1951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708" name="Freeform 8"/>
                <p:cNvSpPr/>
                <p:nvPr/>
              </p:nvSpPr>
              <p:spPr>
                <a:xfrm>
                  <a:off x="2065320" y="6504480"/>
                  <a:ext cx="149040" cy="178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709" name="组合 102"/>
              <p:cNvGrpSpPr/>
              <p:nvPr/>
            </p:nvGrpSpPr>
            <p:grpSpPr>
              <a:xfrm>
                <a:off x="2349720" y="6467040"/>
                <a:ext cx="144720" cy="154800"/>
                <a:chOff x="2349720" y="6467040"/>
                <a:chExt cx="144720" cy="154800"/>
              </a:xfrm>
            </p:grpSpPr>
            <p:sp>
              <p:nvSpPr>
                <p:cNvPr id="710" name="Freeform 15"/>
                <p:cNvSpPr/>
                <p:nvPr/>
              </p:nvSpPr>
              <p:spPr>
                <a:xfrm>
                  <a:off x="2349720" y="6501600"/>
                  <a:ext cx="66240" cy="1069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711" name="Freeform 16"/>
                <p:cNvSpPr/>
                <p:nvPr/>
              </p:nvSpPr>
              <p:spPr>
                <a:xfrm>
                  <a:off x="2422080" y="6470640"/>
                  <a:ext cx="72360" cy="15120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712" name="Freeform 17"/>
                <p:cNvSpPr/>
                <p:nvPr/>
              </p:nvSpPr>
              <p:spPr>
                <a:xfrm>
                  <a:off x="2387880" y="6467040"/>
                  <a:ext cx="47160" cy="2700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713" name="组合 85"/>
            <p:cNvGrpSpPr/>
            <p:nvPr/>
          </p:nvGrpSpPr>
          <p:grpSpPr>
            <a:xfrm>
              <a:off x="587160" y="6381720"/>
              <a:ext cx="1099440" cy="303840"/>
              <a:chOff x="587160" y="6381720"/>
              <a:chExt cx="1099440" cy="303840"/>
            </a:xfrm>
          </p:grpSpPr>
          <p:grpSp>
            <p:nvGrpSpPr>
              <p:cNvPr id="714" name="组合 86"/>
              <p:cNvGrpSpPr/>
              <p:nvPr/>
            </p:nvGrpSpPr>
            <p:grpSpPr>
              <a:xfrm>
                <a:off x="1171800" y="6431400"/>
                <a:ext cx="212040" cy="222840"/>
                <a:chOff x="1171800" y="6431400"/>
                <a:chExt cx="212040" cy="222840"/>
              </a:xfrm>
            </p:grpSpPr>
            <p:sp>
              <p:nvSpPr>
                <p:cNvPr id="715" name="Freeform 9"/>
                <p:cNvSpPr/>
                <p:nvPr/>
              </p:nvSpPr>
              <p:spPr>
                <a:xfrm>
                  <a:off x="1171800" y="6447960"/>
                  <a:ext cx="109800" cy="18720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716" name="Freeform 10"/>
                <p:cNvSpPr/>
                <p:nvPr/>
              </p:nvSpPr>
              <p:spPr>
                <a:xfrm>
                  <a:off x="1280880" y="6431400"/>
                  <a:ext cx="102960" cy="22284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717" name="组合 87"/>
              <p:cNvGrpSpPr/>
              <p:nvPr/>
            </p:nvGrpSpPr>
            <p:grpSpPr>
              <a:xfrm>
                <a:off x="587160" y="6381720"/>
                <a:ext cx="240480" cy="303840"/>
                <a:chOff x="587160" y="6381720"/>
                <a:chExt cx="240480" cy="303840"/>
              </a:xfrm>
            </p:grpSpPr>
            <p:sp>
              <p:nvSpPr>
                <p:cNvPr id="718" name="Freeform 13"/>
                <p:cNvSpPr/>
                <p:nvPr/>
              </p:nvSpPr>
              <p:spPr>
                <a:xfrm>
                  <a:off x="587160" y="6381720"/>
                  <a:ext cx="240480" cy="2872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719" name="Freeform 14"/>
                <p:cNvSpPr/>
                <p:nvPr/>
              </p:nvSpPr>
              <p:spPr>
                <a:xfrm>
                  <a:off x="653760" y="6606360"/>
                  <a:ext cx="28800" cy="7920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720" name="组合 88"/>
              <p:cNvGrpSpPr/>
              <p:nvPr/>
            </p:nvGrpSpPr>
            <p:grpSpPr>
              <a:xfrm>
                <a:off x="914400" y="6468840"/>
                <a:ext cx="160920" cy="138600"/>
                <a:chOff x="914400" y="6468840"/>
                <a:chExt cx="160920" cy="138600"/>
              </a:xfrm>
            </p:grpSpPr>
            <p:sp>
              <p:nvSpPr>
                <p:cNvPr id="721" name="Freeform 18"/>
                <p:cNvSpPr/>
                <p:nvPr/>
              </p:nvSpPr>
              <p:spPr>
                <a:xfrm>
                  <a:off x="968760" y="6468840"/>
                  <a:ext cx="106560" cy="13860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722" name="Freeform 19"/>
                <p:cNvSpPr/>
                <p:nvPr/>
              </p:nvSpPr>
              <p:spPr>
                <a:xfrm>
                  <a:off x="914400" y="6503760"/>
                  <a:ext cx="53280" cy="102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723" name="Freeform 20"/>
                <p:cNvSpPr/>
                <p:nvPr/>
              </p:nvSpPr>
              <p:spPr>
                <a:xfrm>
                  <a:off x="946440" y="6470280"/>
                  <a:ext cx="49320" cy="3096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724" name="组合 89"/>
              <p:cNvGrpSpPr/>
              <p:nvPr/>
            </p:nvGrpSpPr>
            <p:grpSpPr>
              <a:xfrm>
                <a:off x="1501920" y="6443640"/>
                <a:ext cx="184680" cy="183960"/>
                <a:chOff x="1501920" y="6443640"/>
                <a:chExt cx="184680" cy="183960"/>
              </a:xfrm>
            </p:grpSpPr>
            <p:sp>
              <p:nvSpPr>
                <p:cNvPr id="725" name="Freeform 11"/>
                <p:cNvSpPr/>
                <p:nvPr/>
              </p:nvSpPr>
              <p:spPr>
                <a:xfrm>
                  <a:off x="1557720" y="6443640"/>
                  <a:ext cx="128880" cy="18072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726" name="Freeform 12"/>
                <p:cNvSpPr/>
                <p:nvPr/>
              </p:nvSpPr>
              <p:spPr>
                <a:xfrm>
                  <a:off x="1501920" y="6453360"/>
                  <a:ext cx="68760" cy="17424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7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72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5"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766" name="矩形 23"/>
          <p:cNvSpPr/>
          <p:nvPr/>
        </p:nvSpPr>
        <p:spPr>
          <a:xfrm>
            <a:off x="11155320" y="6188040"/>
            <a:ext cx="712080" cy="668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767" name="矩形 2"/>
          <p:cNvSpPr/>
          <p:nvPr/>
        </p:nvSpPr>
        <p:spPr>
          <a:xfrm>
            <a:off x="318600" y="0"/>
            <a:ext cx="1047600" cy="87192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768" name="矩形 4"/>
          <p:cNvSpPr/>
          <p:nvPr/>
        </p:nvSpPr>
        <p:spPr>
          <a:xfrm>
            <a:off x="318600" y="6188040"/>
            <a:ext cx="10843200" cy="6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69" name="文本框 5"/>
          <p:cNvSpPr/>
          <p:nvPr/>
        </p:nvSpPr>
        <p:spPr>
          <a:xfrm>
            <a:off x="11233080" y="6332040"/>
            <a:ext cx="54972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57E504AA-AAC3-4FAD-A056-DCA5C89062A3}"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770" name="矩形 24"/>
          <p:cNvSpPr/>
          <p:nvPr/>
        </p:nvSpPr>
        <p:spPr>
          <a:xfrm>
            <a:off x="1378800" y="-1440"/>
            <a:ext cx="165960" cy="87372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771" name="图片 56" descr=""/>
          <p:cNvPicPr/>
          <p:nvPr/>
        </p:nvPicPr>
        <p:blipFill>
          <a:blip r:embed="rId2"/>
          <a:stretch/>
        </p:blipFill>
        <p:spPr>
          <a:xfrm>
            <a:off x="9837720" y="347400"/>
            <a:ext cx="1968120" cy="432000"/>
          </a:xfrm>
          <a:prstGeom prst="rect">
            <a:avLst/>
          </a:prstGeom>
          <a:ln w="0">
            <a:noFill/>
          </a:ln>
        </p:spPr>
      </p:pic>
      <p:sp>
        <p:nvSpPr>
          <p:cNvPr id="772"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773"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774" name="组合 83"/>
          <p:cNvGrpSpPr/>
          <p:nvPr/>
        </p:nvGrpSpPr>
        <p:grpSpPr>
          <a:xfrm>
            <a:off x="587160" y="6381720"/>
            <a:ext cx="2478600" cy="303840"/>
            <a:chOff x="587160" y="6381720"/>
            <a:chExt cx="2478600" cy="303840"/>
          </a:xfrm>
        </p:grpSpPr>
        <p:grpSp>
          <p:nvGrpSpPr>
            <p:cNvPr id="775" name="组合 84"/>
            <p:cNvGrpSpPr/>
            <p:nvPr/>
          </p:nvGrpSpPr>
          <p:grpSpPr>
            <a:xfrm>
              <a:off x="2014200" y="6385320"/>
              <a:ext cx="1051560" cy="297360"/>
              <a:chOff x="2014200" y="6385320"/>
              <a:chExt cx="1051560" cy="297360"/>
            </a:xfrm>
          </p:grpSpPr>
          <p:sp>
            <p:nvSpPr>
              <p:cNvPr id="776" name="Freeform 5"/>
              <p:cNvSpPr/>
              <p:nvPr/>
            </p:nvSpPr>
            <p:spPr>
              <a:xfrm>
                <a:off x="2595600" y="6404040"/>
                <a:ext cx="234000" cy="26424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777" name="Freeform 6"/>
              <p:cNvSpPr/>
              <p:nvPr/>
            </p:nvSpPr>
            <p:spPr>
              <a:xfrm>
                <a:off x="2931480" y="6444720"/>
                <a:ext cx="134280" cy="20268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778" name="组合 101"/>
              <p:cNvGrpSpPr/>
              <p:nvPr/>
            </p:nvGrpSpPr>
            <p:grpSpPr>
              <a:xfrm>
                <a:off x="2014200" y="6385320"/>
                <a:ext cx="239760" cy="297360"/>
                <a:chOff x="2014200" y="6385320"/>
                <a:chExt cx="239760" cy="297360"/>
              </a:xfrm>
            </p:grpSpPr>
            <p:sp>
              <p:nvSpPr>
                <p:cNvPr id="779" name="Freeform 7"/>
                <p:cNvSpPr/>
                <p:nvPr/>
              </p:nvSpPr>
              <p:spPr>
                <a:xfrm>
                  <a:off x="2014200" y="6385320"/>
                  <a:ext cx="239760" cy="1951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780" name="Freeform 8"/>
                <p:cNvSpPr/>
                <p:nvPr/>
              </p:nvSpPr>
              <p:spPr>
                <a:xfrm>
                  <a:off x="2065320" y="6504480"/>
                  <a:ext cx="149040" cy="178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781" name="组合 102"/>
              <p:cNvGrpSpPr/>
              <p:nvPr/>
            </p:nvGrpSpPr>
            <p:grpSpPr>
              <a:xfrm>
                <a:off x="2349720" y="6467040"/>
                <a:ext cx="144720" cy="154800"/>
                <a:chOff x="2349720" y="6467040"/>
                <a:chExt cx="144720" cy="154800"/>
              </a:xfrm>
            </p:grpSpPr>
            <p:sp>
              <p:nvSpPr>
                <p:cNvPr id="782" name="Freeform 15"/>
                <p:cNvSpPr/>
                <p:nvPr/>
              </p:nvSpPr>
              <p:spPr>
                <a:xfrm>
                  <a:off x="2349720" y="6501600"/>
                  <a:ext cx="66240" cy="1069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783" name="Freeform 16"/>
                <p:cNvSpPr/>
                <p:nvPr/>
              </p:nvSpPr>
              <p:spPr>
                <a:xfrm>
                  <a:off x="2422080" y="6470640"/>
                  <a:ext cx="72360" cy="15120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784" name="Freeform 17"/>
                <p:cNvSpPr/>
                <p:nvPr/>
              </p:nvSpPr>
              <p:spPr>
                <a:xfrm>
                  <a:off x="2387880" y="6467040"/>
                  <a:ext cx="47160" cy="2700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785" name="组合 85"/>
            <p:cNvGrpSpPr/>
            <p:nvPr/>
          </p:nvGrpSpPr>
          <p:grpSpPr>
            <a:xfrm>
              <a:off x="587160" y="6381720"/>
              <a:ext cx="1099440" cy="303840"/>
              <a:chOff x="587160" y="6381720"/>
              <a:chExt cx="1099440" cy="303840"/>
            </a:xfrm>
          </p:grpSpPr>
          <p:grpSp>
            <p:nvGrpSpPr>
              <p:cNvPr id="786" name="组合 86"/>
              <p:cNvGrpSpPr/>
              <p:nvPr/>
            </p:nvGrpSpPr>
            <p:grpSpPr>
              <a:xfrm>
                <a:off x="1171800" y="6431400"/>
                <a:ext cx="212040" cy="222840"/>
                <a:chOff x="1171800" y="6431400"/>
                <a:chExt cx="212040" cy="222840"/>
              </a:xfrm>
            </p:grpSpPr>
            <p:sp>
              <p:nvSpPr>
                <p:cNvPr id="787" name="Freeform 9"/>
                <p:cNvSpPr/>
                <p:nvPr/>
              </p:nvSpPr>
              <p:spPr>
                <a:xfrm>
                  <a:off x="1171800" y="6447960"/>
                  <a:ext cx="109800" cy="18720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788" name="Freeform 10"/>
                <p:cNvSpPr/>
                <p:nvPr/>
              </p:nvSpPr>
              <p:spPr>
                <a:xfrm>
                  <a:off x="1280880" y="6431400"/>
                  <a:ext cx="102960" cy="22284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789" name="组合 87"/>
              <p:cNvGrpSpPr/>
              <p:nvPr/>
            </p:nvGrpSpPr>
            <p:grpSpPr>
              <a:xfrm>
                <a:off x="587160" y="6381720"/>
                <a:ext cx="240480" cy="303840"/>
                <a:chOff x="587160" y="6381720"/>
                <a:chExt cx="240480" cy="303840"/>
              </a:xfrm>
            </p:grpSpPr>
            <p:sp>
              <p:nvSpPr>
                <p:cNvPr id="790" name="Freeform 13"/>
                <p:cNvSpPr/>
                <p:nvPr/>
              </p:nvSpPr>
              <p:spPr>
                <a:xfrm>
                  <a:off x="587160" y="6381720"/>
                  <a:ext cx="240480" cy="2872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791" name="Freeform 14"/>
                <p:cNvSpPr/>
                <p:nvPr/>
              </p:nvSpPr>
              <p:spPr>
                <a:xfrm>
                  <a:off x="653760" y="6606360"/>
                  <a:ext cx="28800" cy="7920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792" name="组合 88"/>
              <p:cNvGrpSpPr/>
              <p:nvPr/>
            </p:nvGrpSpPr>
            <p:grpSpPr>
              <a:xfrm>
                <a:off x="914400" y="6468840"/>
                <a:ext cx="160920" cy="138600"/>
                <a:chOff x="914400" y="6468840"/>
                <a:chExt cx="160920" cy="138600"/>
              </a:xfrm>
            </p:grpSpPr>
            <p:sp>
              <p:nvSpPr>
                <p:cNvPr id="793" name="Freeform 18"/>
                <p:cNvSpPr/>
                <p:nvPr/>
              </p:nvSpPr>
              <p:spPr>
                <a:xfrm>
                  <a:off x="968760" y="6468840"/>
                  <a:ext cx="106560" cy="13860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794" name="Freeform 19"/>
                <p:cNvSpPr/>
                <p:nvPr/>
              </p:nvSpPr>
              <p:spPr>
                <a:xfrm>
                  <a:off x="914400" y="6503760"/>
                  <a:ext cx="53280" cy="102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795" name="Freeform 20"/>
                <p:cNvSpPr/>
                <p:nvPr/>
              </p:nvSpPr>
              <p:spPr>
                <a:xfrm>
                  <a:off x="946440" y="6470280"/>
                  <a:ext cx="49320" cy="3096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796" name="组合 89"/>
              <p:cNvGrpSpPr/>
              <p:nvPr/>
            </p:nvGrpSpPr>
            <p:grpSpPr>
              <a:xfrm>
                <a:off x="1501920" y="6443640"/>
                <a:ext cx="184680" cy="183960"/>
                <a:chOff x="1501920" y="6443640"/>
                <a:chExt cx="184680" cy="183960"/>
              </a:xfrm>
            </p:grpSpPr>
            <p:sp>
              <p:nvSpPr>
                <p:cNvPr id="797" name="Freeform 11"/>
                <p:cNvSpPr/>
                <p:nvPr/>
              </p:nvSpPr>
              <p:spPr>
                <a:xfrm>
                  <a:off x="1557720" y="6443640"/>
                  <a:ext cx="128880" cy="18072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798" name="Freeform 12"/>
                <p:cNvSpPr/>
                <p:nvPr/>
              </p:nvSpPr>
              <p:spPr>
                <a:xfrm>
                  <a:off x="1501920" y="6453360"/>
                  <a:ext cx="68760" cy="17424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7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80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7"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838" name="矩形 23"/>
          <p:cNvSpPr/>
          <p:nvPr/>
        </p:nvSpPr>
        <p:spPr>
          <a:xfrm>
            <a:off x="11155320" y="6188040"/>
            <a:ext cx="712080" cy="668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39" name="矩形 2"/>
          <p:cNvSpPr/>
          <p:nvPr/>
        </p:nvSpPr>
        <p:spPr>
          <a:xfrm>
            <a:off x="318600" y="0"/>
            <a:ext cx="1047600" cy="87192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840" name="矩形 4"/>
          <p:cNvSpPr/>
          <p:nvPr/>
        </p:nvSpPr>
        <p:spPr>
          <a:xfrm>
            <a:off x="318600" y="6188040"/>
            <a:ext cx="10843200" cy="6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41" name="文本框 5"/>
          <p:cNvSpPr/>
          <p:nvPr/>
        </p:nvSpPr>
        <p:spPr>
          <a:xfrm>
            <a:off x="11233080" y="6332040"/>
            <a:ext cx="54972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06C33CDC-7ADF-4962-9CD3-F5A7CB7A5BF7}"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842" name="矩形 24"/>
          <p:cNvSpPr/>
          <p:nvPr/>
        </p:nvSpPr>
        <p:spPr>
          <a:xfrm>
            <a:off x="1378800" y="-1440"/>
            <a:ext cx="165960" cy="87372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843" name="图片 56" descr=""/>
          <p:cNvPicPr/>
          <p:nvPr/>
        </p:nvPicPr>
        <p:blipFill>
          <a:blip r:embed="rId2"/>
          <a:stretch/>
        </p:blipFill>
        <p:spPr>
          <a:xfrm>
            <a:off x="9837720" y="347400"/>
            <a:ext cx="1968120" cy="432000"/>
          </a:xfrm>
          <a:prstGeom prst="rect">
            <a:avLst/>
          </a:prstGeom>
          <a:ln w="0">
            <a:noFill/>
          </a:ln>
        </p:spPr>
      </p:pic>
      <p:sp>
        <p:nvSpPr>
          <p:cNvPr id="844"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845"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846" name="组合 83"/>
          <p:cNvGrpSpPr/>
          <p:nvPr/>
        </p:nvGrpSpPr>
        <p:grpSpPr>
          <a:xfrm>
            <a:off x="587160" y="6381720"/>
            <a:ext cx="2478600" cy="303840"/>
            <a:chOff x="587160" y="6381720"/>
            <a:chExt cx="2478600" cy="303840"/>
          </a:xfrm>
        </p:grpSpPr>
        <p:grpSp>
          <p:nvGrpSpPr>
            <p:cNvPr id="847" name="组合 84"/>
            <p:cNvGrpSpPr/>
            <p:nvPr/>
          </p:nvGrpSpPr>
          <p:grpSpPr>
            <a:xfrm>
              <a:off x="2014200" y="6385320"/>
              <a:ext cx="1051560" cy="297360"/>
              <a:chOff x="2014200" y="6385320"/>
              <a:chExt cx="1051560" cy="297360"/>
            </a:xfrm>
          </p:grpSpPr>
          <p:sp>
            <p:nvSpPr>
              <p:cNvPr id="848" name="Freeform 5"/>
              <p:cNvSpPr/>
              <p:nvPr/>
            </p:nvSpPr>
            <p:spPr>
              <a:xfrm>
                <a:off x="2595600" y="6404040"/>
                <a:ext cx="234000" cy="26424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849" name="Freeform 6"/>
              <p:cNvSpPr/>
              <p:nvPr/>
            </p:nvSpPr>
            <p:spPr>
              <a:xfrm>
                <a:off x="2931480" y="6444720"/>
                <a:ext cx="134280" cy="20268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850" name="组合 101"/>
              <p:cNvGrpSpPr/>
              <p:nvPr/>
            </p:nvGrpSpPr>
            <p:grpSpPr>
              <a:xfrm>
                <a:off x="2014200" y="6385320"/>
                <a:ext cx="239760" cy="297360"/>
                <a:chOff x="2014200" y="6385320"/>
                <a:chExt cx="239760" cy="297360"/>
              </a:xfrm>
            </p:grpSpPr>
            <p:sp>
              <p:nvSpPr>
                <p:cNvPr id="851" name="Freeform 7"/>
                <p:cNvSpPr/>
                <p:nvPr/>
              </p:nvSpPr>
              <p:spPr>
                <a:xfrm>
                  <a:off x="2014200" y="6385320"/>
                  <a:ext cx="239760" cy="1951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852" name="Freeform 8"/>
                <p:cNvSpPr/>
                <p:nvPr/>
              </p:nvSpPr>
              <p:spPr>
                <a:xfrm>
                  <a:off x="2065320" y="6504480"/>
                  <a:ext cx="149040" cy="178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853" name="组合 102"/>
              <p:cNvGrpSpPr/>
              <p:nvPr/>
            </p:nvGrpSpPr>
            <p:grpSpPr>
              <a:xfrm>
                <a:off x="2349720" y="6467040"/>
                <a:ext cx="144720" cy="154800"/>
                <a:chOff x="2349720" y="6467040"/>
                <a:chExt cx="144720" cy="154800"/>
              </a:xfrm>
            </p:grpSpPr>
            <p:sp>
              <p:nvSpPr>
                <p:cNvPr id="854" name="Freeform 15"/>
                <p:cNvSpPr/>
                <p:nvPr/>
              </p:nvSpPr>
              <p:spPr>
                <a:xfrm>
                  <a:off x="2349720" y="6501600"/>
                  <a:ext cx="66240" cy="1069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855" name="Freeform 16"/>
                <p:cNvSpPr/>
                <p:nvPr/>
              </p:nvSpPr>
              <p:spPr>
                <a:xfrm>
                  <a:off x="2422080" y="6470640"/>
                  <a:ext cx="72360" cy="15120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856" name="Freeform 17"/>
                <p:cNvSpPr/>
                <p:nvPr/>
              </p:nvSpPr>
              <p:spPr>
                <a:xfrm>
                  <a:off x="2387880" y="6467040"/>
                  <a:ext cx="47160" cy="2700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857" name="组合 85"/>
            <p:cNvGrpSpPr/>
            <p:nvPr/>
          </p:nvGrpSpPr>
          <p:grpSpPr>
            <a:xfrm>
              <a:off x="587160" y="6381720"/>
              <a:ext cx="1099440" cy="303840"/>
              <a:chOff x="587160" y="6381720"/>
              <a:chExt cx="1099440" cy="303840"/>
            </a:xfrm>
          </p:grpSpPr>
          <p:grpSp>
            <p:nvGrpSpPr>
              <p:cNvPr id="858" name="组合 86"/>
              <p:cNvGrpSpPr/>
              <p:nvPr/>
            </p:nvGrpSpPr>
            <p:grpSpPr>
              <a:xfrm>
                <a:off x="1171800" y="6431400"/>
                <a:ext cx="212040" cy="222840"/>
                <a:chOff x="1171800" y="6431400"/>
                <a:chExt cx="212040" cy="222840"/>
              </a:xfrm>
            </p:grpSpPr>
            <p:sp>
              <p:nvSpPr>
                <p:cNvPr id="859" name="Freeform 9"/>
                <p:cNvSpPr/>
                <p:nvPr/>
              </p:nvSpPr>
              <p:spPr>
                <a:xfrm>
                  <a:off x="1171800" y="6447960"/>
                  <a:ext cx="109800" cy="18720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860" name="Freeform 10"/>
                <p:cNvSpPr/>
                <p:nvPr/>
              </p:nvSpPr>
              <p:spPr>
                <a:xfrm>
                  <a:off x="1280880" y="6431400"/>
                  <a:ext cx="102960" cy="22284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861" name="组合 87"/>
              <p:cNvGrpSpPr/>
              <p:nvPr/>
            </p:nvGrpSpPr>
            <p:grpSpPr>
              <a:xfrm>
                <a:off x="587160" y="6381720"/>
                <a:ext cx="240480" cy="303840"/>
                <a:chOff x="587160" y="6381720"/>
                <a:chExt cx="240480" cy="303840"/>
              </a:xfrm>
            </p:grpSpPr>
            <p:sp>
              <p:nvSpPr>
                <p:cNvPr id="862" name="Freeform 13"/>
                <p:cNvSpPr/>
                <p:nvPr/>
              </p:nvSpPr>
              <p:spPr>
                <a:xfrm>
                  <a:off x="587160" y="6381720"/>
                  <a:ext cx="240480" cy="2872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863" name="Freeform 14"/>
                <p:cNvSpPr/>
                <p:nvPr/>
              </p:nvSpPr>
              <p:spPr>
                <a:xfrm>
                  <a:off x="653760" y="6606360"/>
                  <a:ext cx="28800" cy="7920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864" name="组合 88"/>
              <p:cNvGrpSpPr/>
              <p:nvPr/>
            </p:nvGrpSpPr>
            <p:grpSpPr>
              <a:xfrm>
                <a:off x="914400" y="6468840"/>
                <a:ext cx="160920" cy="138600"/>
                <a:chOff x="914400" y="6468840"/>
                <a:chExt cx="160920" cy="138600"/>
              </a:xfrm>
            </p:grpSpPr>
            <p:sp>
              <p:nvSpPr>
                <p:cNvPr id="865" name="Freeform 18"/>
                <p:cNvSpPr/>
                <p:nvPr/>
              </p:nvSpPr>
              <p:spPr>
                <a:xfrm>
                  <a:off x="968760" y="6468840"/>
                  <a:ext cx="106560" cy="13860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866" name="Freeform 19"/>
                <p:cNvSpPr/>
                <p:nvPr/>
              </p:nvSpPr>
              <p:spPr>
                <a:xfrm>
                  <a:off x="914400" y="6503760"/>
                  <a:ext cx="53280" cy="102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867" name="Freeform 20"/>
                <p:cNvSpPr/>
                <p:nvPr/>
              </p:nvSpPr>
              <p:spPr>
                <a:xfrm>
                  <a:off x="946440" y="6470280"/>
                  <a:ext cx="49320" cy="3096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868" name="组合 89"/>
              <p:cNvGrpSpPr/>
              <p:nvPr/>
            </p:nvGrpSpPr>
            <p:grpSpPr>
              <a:xfrm>
                <a:off x="1501920" y="6443640"/>
                <a:ext cx="184680" cy="183960"/>
                <a:chOff x="1501920" y="6443640"/>
                <a:chExt cx="184680" cy="183960"/>
              </a:xfrm>
            </p:grpSpPr>
            <p:sp>
              <p:nvSpPr>
                <p:cNvPr id="869" name="Freeform 11"/>
                <p:cNvSpPr/>
                <p:nvPr/>
              </p:nvSpPr>
              <p:spPr>
                <a:xfrm>
                  <a:off x="1557720" y="6443640"/>
                  <a:ext cx="128880" cy="18072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870" name="Freeform 12"/>
                <p:cNvSpPr/>
                <p:nvPr/>
              </p:nvSpPr>
              <p:spPr>
                <a:xfrm>
                  <a:off x="1501920" y="6453360"/>
                  <a:ext cx="68760" cy="17424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8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87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9" name="PA-矩形 7"/>
          <p:cNvSpPr/>
          <p:nvPr/>
        </p:nvSpPr>
        <p:spPr>
          <a:xfrm>
            <a:off x="0" y="0"/>
            <a:ext cx="12191040" cy="6856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10" name="PA-矩形 7"/>
          <p:cNvSpPr/>
          <p:nvPr/>
        </p:nvSpPr>
        <p:spPr>
          <a:xfrm>
            <a:off x="0" y="0"/>
            <a:ext cx="12191040" cy="6856920"/>
          </a:xfrm>
          <a:prstGeom prst="rect">
            <a:avLst/>
          </a:prstGeom>
          <a:gradFill rotWithShape="0">
            <a:gsLst>
              <a:gs pos="0">
                <a:srgbClr val="006c39">
                  <a:alpha val="0"/>
                </a:srgbClr>
              </a:gs>
              <a:gs pos="50000">
                <a:srgbClr val="006c39">
                  <a:alpha val="0"/>
                </a:srgbClr>
              </a:gs>
              <a:gs pos="100000">
                <a:srgbClr val="006c39">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911" name="任意多边形: 形状 19"/>
          <p:cNvSpPr/>
          <p:nvPr/>
        </p:nvSpPr>
        <p:spPr>
          <a:xfrm flipH="1" flipV="1">
            <a:off x="4440600" y="3758400"/>
            <a:ext cx="3306600" cy="2334960"/>
          </a:xfrm>
          <a:custGeom>
            <a:avLst/>
            <a:gdLst/>
            <a:ah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p:style>
      </p:sp>
      <p:sp>
        <p:nvSpPr>
          <p:cNvPr id="912" name="矩形 3"/>
          <p:cNvSpPr/>
          <p:nvPr/>
        </p:nvSpPr>
        <p:spPr>
          <a:xfrm>
            <a:off x="4442040" y="1015200"/>
            <a:ext cx="3306600" cy="1427400"/>
          </a:xfrm>
          <a:custGeom>
            <a:avLst/>
            <a:gdLst/>
            <a:ahLst/>
            <a:rect l="l" t="t" r="r" b="b"/>
            <a:pathLst>
              <a:path w="3162300" h="1871961">
                <a:moveTo>
                  <a:pt x="0" y="1871961"/>
                </a:moveTo>
                <a:lnTo>
                  <a:pt x="0" y="0"/>
                </a:lnTo>
                <a:lnTo>
                  <a:pt x="3162300" y="0"/>
                </a:lnTo>
                <a:lnTo>
                  <a:pt x="3162300" y="1871961"/>
                </a:lnTo>
              </a:path>
            </a:pathLst>
          </a:custGeom>
          <a:noFill/>
          <a:ln w="57150">
            <a:solidFill>
              <a:srgbClr val="ffffff"/>
            </a:solidFill>
          </a:ln>
        </p:spPr>
        <p:style>
          <a:lnRef idx="2">
            <a:schemeClr val="accent1">
              <a:shade val="50000"/>
            </a:schemeClr>
          </a:lnRef>
          <a:fillRef idx="1">
            <a:schemeClr val="accent1"/>
          </a:fillRef>
          <a:effectRef idx="0">
            <a:schemeClr val="accent1"/>
          </a:effectRef>
          <a:fontRef idx="minor"/>
        </p:style>
      </p:sp>
      <p:sp>
        <p:nvSpPr>
          <p:cNvPr id="913" name="等腰三角形 11"/>
          <p:cNvSpPr/>
          <p:nvPr/>
        </p:nvSpPr>
        <p:spPr>
          <a:xfrm flipV="1">
            <a:off x="6007320" y="3831480"/>
            <a:ext cx="176400" cy="151920"/>
          </a:xfrm>
          <a:prstGeom prst="triangle">
            <a:avLst>
              <a:gd name="adj" fmla="val 50000"/>
            </a:avLst>
          </a:prstGeom>
          <a:solidFill>
            <a:schemeClr val="bg1"/>
          </a:solidFill>
          <a:ln w="6350">
            <a:solidFill>
              <a:srgbClr val="ffffff"/>
            </a:solidFill>
          </a:ln>
        </p:spPr>
        <p:style>
          <a:lnRef idx="2">
            <a:schemeClr val="accent1">
              <a:shade val="50000"/>
            </a:schemeClr>
          </a:lnRef>
          <a:fillRef idx="1">
            <a:schemeClr val="accent1"/>
          </a:fillRef>
          <a:effectRef idx="0">
            <a:schemeClr val="accent1"/>
          </a:effectRef>
          <a:fontRef idx="minor"/>
        </p:style>
      </p:sp>
      <p:pic>
        <p:nvPicPr>
          <p:cNvPr id="914" name="图片 12" descr=""/>
          <p:cNvPicPr/>
          <p:nvPr/>
        </p:nvPicPr>
        <p:blipFill>
          <a:blip r:embed="rId2"/>
          <a:stretch/>
        </p:blipFill>
        <p:spPr>
          <a:xfrm>
            <a:off x="4974840" y="1401120"/>
            <a:ext cx="2255400" cy="630360"/>
          </a:xfrm>
          <a:prstGeom prst="rect">
            <a:avLst/>
          </a:prstGeom>
          <a:ln w="0">
            <a:noFill/>
          </a:ln>
        </p:spPr>
      </p:pic>
      <p:sp>
        <p:nvSpPr>
          <p:cNvPr id="9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91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3" name="椭圆 88"/>
          <p:cNvSpPr/>
          <p:nvPr/>
        </p:nvSpPr>
        <p:spPr>
          <a:xfrm>
            <a:off x="-3816720" y="-1541880"/>
            <a:ext cx="8696520" cy="9940680"/>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p:style>
      </p:sp>
      <p:sp>
        <p:nvSpPr>
          <p:cNvPr id="954" name="椭圆 87"/>
          <p:cNvSpPr/>
          <p:nvPr/>
        </p:nvSpPr>
        <p:spPr>
          <a:xfrm>
            <a:off x="-3999600" y="-1541880"/>
            <a:ext cx="8696520" cy="9940680"/>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p:style>
      </p:sp>
      <p:sp>
        <p:nvSpPr>
          <p:cNvPr id="955" name="图片 86"/>
          <p:cNvSpPr/>
          <p:nvPr/>
        </p:nvSpPr>
        <p:spPr>
          <a:xfrm>
            <a:off x="-1260360" y="0"/>
            <a:ext cx="5918040" cy="6856920"/>
          </a:xfrm>
          <a:custGeom>
            <a:avLst/>
            <a:gdLst/>
            <a:ahLst/>
            <a:rect l="l" t="t" r="r" b="b"/>
            <a:pathLst>
              <a:path w="5919101" h="6858000">
                <a:moveTo>
                  <a:pt x="0" y="0"/>
                </a:moveTo>
                <a:lnTo>
                  <a:pt x="4714485" y="0"/>
                </a:lnTo>
                <a:lnTo>
                  <a:pt x="4786974" y="86723"/>
                </a:lnTo>
                <a:cubicBezTo>
                  <a:pt x="5490384" y="969480"/>
                  <a:pt x="5919101" y="2142133"/>
                  <a:pt x="5919101" y="3429000"/>
                </a:cubicBezTo>
                <a:cubicBezTo>
                  <a:pt x="5919101" y="4715867"/>
                  <a:pt x="5490384" y="5888521"/>
                  <a:pt x="4786974" y="6771277"/>
                </a:cubicBezTo>
                <a:lnTo>
                  <a:pt x="4714485" y="6858000"/>
                </a:lnTo>
                <a:lnTo>
                  <a:pt x="0" y="6858000"/>
                </a:lnTo>
                <a:close/>
              </a:path>
            </a:pathLst>
          </a:custGeom>
          <a:blipFill rotWithShape="0">
            <a:blip r:embed="rId2"/>
            <a:srcRect/>
            <a:stretch/>
          </a:blipFill>
          <a:ln w="0">
            <a:noFill/>
          </a:ln>
        </p:spPr>
        <p:style>
          <a:lnRef idx="0"/>
          <a:fillRef idx="0"/>
          <a:effectRef idx="0"/>
          <a:fontRef idx="minor"/>
        </p:style>
      </p:sp>
      <p:sp>
        <p:nvSpPr>
          <p:cNvPr id="956" name="椭圆 85"/>
          <p:cNvSpPr/>
          <p:nvPr/>
        </p:nvSpPr>
        <p:spPr>
          <a:xfrm>
            <a:off x="-4038480" y="-1541880"/>
            <a:ext cx="8696520" cy="9940680"/>
          </a:xfrm>
          <a:prstGeom prst="ellipse">
            <a:avLst/>
          </a:prstGeom>
          <a:solidFill>
            <a:schemeClr val="accent1">
              <a:alpha val="88000"/>
            </a:schemeClr>
          </a:solidFill>
          <a:ln w="28575">
            <a:noFill/>
          </a:ln>
        </p:spPr>
        <p:style>
          <a:lnRef idx="2">
            <a:schemeClr val="accent1">
              <a:shade val="50000"/>
            </a:schemeClr>
          </a:lnRef>
          <a:fillRef idx="1">
            <a:schemeClr val="accent1"/>
          </a:fillRef>
          <a:effectRef idx="0">
            <a:schemeClr val="accent1"/>
          </a:effectRef>
          <a:fontRef idx="minor"/>
        </p:style>
      </p:sp>
      <p:pic>
        <p:nvPicPr>
          <p:cNvPr id="957" name="图片 89" descr=""/>
          <p:cNvPicPr/>
          <p:nvPr/>
        </p:nvPicPr>
        <p:blipFill>
          <a:blip r:embed="rId3"/>
          <a:stretch/>
        </p:blipFill>
        <p:spPr>
          <a:xfrm>
            <a:off x="9837720" y="252000"/>
            <a:ext cx="1968120" cy="432000"/>
          </a:xfrm>
          <a:prstGeom prst="rect">
            <a:avLst/>
          </a:prstGeom>
          <a:ln w="0">
            <a:noFill/>
          </a:ln>
        </p:spPr>
      </p:pic>
      <p:sp>
        <p:nvSpPr>
          <p:cNvPr id="9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95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6"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997" name="矩形 23"/>
          <p:cNvSpPr/>
          <p:nvPr/>
        </p:nvSpPr>
        <p:spPr>
          <a:xfrm>
            <a:off x="11155320" y="6188040"/>
            <a:ext cx="712080" cy="668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998" name="矩形 2"/>
          <p:cNvSpPr/>
          <p:nvPr/>
        </p:nvSpPr>
        <p:spPr>
          <a:xfrm>
            <a:off x="318600" y="0"/>
            <a:ext cx="1047600" cy="87192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999" name="矩形 4"/>
          <p:cNvSpPr/>
          <p:nvPr/>
        </p:nvSpPr>
        <p:spPr>
          <a:xfrm>
            <a:off x="318600" y="6188040"/>
            <a:ext cx="10843200" cy="6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00" name="文本框 5"/>
          <p:cNvSpPr/>
          <p:nvPr/>
        </p:nvSpPr>
        <p:spPr>
          <a:xfrm>
            <a:off x="11233080" y="6332040"/>
            <a:ext cx="54972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54292E39-B6A6-48F0-AE64-1726937B9B91}"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1001" name="矩形 24"/>
          <p:cNvSpPr/>
          <p:nvPr/>
        </p:nvSpPr>
        <p:spPr>
          <a:xfrm>
            <a:off x="1378800" y="-1440"/>
            <a:ext cx="165960" cy="87372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1002" name="图片 56" descr=""/>
          <p:cNvPicPr/>
          <p:nvPr/>
        </p:nvPicPr>
        <p:blipFill>
          <a:blip r:embed="rId2"/>
          <a:stretch/>
        </p:blipFill>
        <p:spPr>
          <a:xfrm>
            <a:off x="9837720" y="347400"/>
            <a:ext cx="1968120" cy="432000"/>
          </a:xfrm>
          <a:prstGeom prst="rect">
            <a:avLst/>
          </a:prstGeom>
          <a:ln w="0">
            <a:noFill/>
          </a:ln>
        </p:spPr>
      </p:pic>
      <p:sp>
        <p:nvSpPr>
          <p:cNvPr id="1003"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1004"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1005" name="组合 83"/>
          <p:cNvGrpSpPr/>
          <p:nvPr/>
        </p:nvGrpSpPr>
        <p:grpSpPr>
          <a:xfrm>
            <a:off x="587160" y="6381720"/>
            <a:ext cx="2478600" cy="303840"/>
            <a:chOff x="587160" y="6381720"/>
            <a:chExt cx="2478600" cy="303840"/>
          </a:xfrm>
        </p:grpSpPr>
        <p:grpSp>
          <p:nvGrpSpPr>
            <p:cNvPr id="1006" name="组合 84"/>
            <p:cNvGrpSpPr/>
            <p:nvPr/>
          </p:nvGrpSpPr>
          <p:grpSpPr>
            <a:xfrm>
              <a:off x="2014200" y="6385320"/>
              <a:ext cx="1051560" cy="297360"/>
              <a:chOff x="2014200" y="6385320"/>
              <a:chExt cx="1051560" cy="297360"/>
            </a:xfrm>
          </p:grpSpPr>
          <p:sp>
            <p:nvSpPr>
              <p:cNvPr id="1007" name="Freeform 5"/>
              <p:cNvSpPr/>
              <p:nvPr/>
            </p:nvSpPr>
            <p:spPr>
              <a:xfrm>
                <a:off x="2595600" y="6404040"/>
                <a:ext cx="234000" cy="26424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1008" name="Freeform 6"/>
              <p:cNvSpPr/>
              <p:nvPr/>
            </p:nvSpPr>
            <p:spPr>
              <a:xfrm>
                <a:off x="2931480" y="6444720"/>
                <a:ext cx="134280" cy="20268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1009" name="组合 101"/>
              <p:cNvGrpSpPr/>
              <p:nvPr/>
            </p:nvGrpSpPr>
            <p:grpSpPr>
              <a:xfrm>
                <a:off x="2014200" y="6385320"/>
                <a:ext cx="239760" cy="297360"/>
                <a:chOff x="2014200" y="6385320"/>
                <a:chExt cx="239760" cy="297360"/>
              </a:xfrm>
            </p:grpSpPr>
            <p:sp>
              <p:nvSpPr>
                <p:cNvPr id="1010" name="Freeform 7"/>
                <p:cNvSpPr/>
                <p:nvPr/>
              </p:nvSpPr>
              <p:spPr>
                <a:xfrm>
                  <a:off x="2014200" y="6385320"/>
                  <a:ext cx="239760" cy="1951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1011" name="Freeform 8"/>
                <p:cNvSpPr/>
                <p:nvPr/>
              </p:nvSpPr>
              <p:spPr>
                <a:xfrm>
                  <a:off x="2065320" y="6504480"/>
                  <a:ext cx="149040" cy="178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1012" name="组合 102"/>
              <p:cNvGrpSpPr/>
              <p:nvPr/>
            </p:nvGrpSpPr>
            <p:grpSpPr>
              <a:xfrm>
                <a:off x="2349720" y="6467040"/>
                <a:ext cx="144720" cy="154800"/>
                <a:chOff x="2349720" y="6467040"/>
                <a:chExt cx="144720" cy="154800"/>
              </a:xfrm>
            </p:grpSpPr>
            <p:sp>
              <p:nvSpPr>
                <p:cNvPr id="1013" name="Freeform 15"/>
                <p:cNvSpPr/>
                <p:nvPr/>
              </p:nvSpPr>
              <p:spPr>
                <a:xfrm>
                  <a:off x="2349720" y="6501600"/>
                  <a:ext cx="66240" cy="1069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1014" name="Freeform 16"/>
                <p:cNvSpPr/>
                <p:nvPr/>
              </p:nvSpPr>
              <p:spPr>
                <a:xfrm>
                  <a:off x="2422080" y="6470640"/>
                  <a:ext cx="72360" cy="15120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1015" name="Freeform 17"/>
                <p:cNvSpPr/>
                <p:nvPr/>
              </p:nvSpPr>
              <p:spPr>
                <a:xfrm>
                  <a:off x="2387880" y="6467040"/>
                  <a:ext cx="47160" cy="2700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1016" name="组合 85"/>
            <p:cNvGrpSpPr/>
            <p:nvPr/>
          </p:nvGrpSpPr>
          <p:grpSpPr>
            <a:xfrm>
              <a:off x="587160" y="6381720"/>
              <a:ext cx="1099440" cy="303840"/>
              <a:chOff x="587160" y="6381720"/>
              <a:chExt cx="1099440" cy="303840"/>
            </a:xfrm>
          </p:grpSpPr>
          <p:grpSp>
            <p:nvGrpSpPr>
              <p:cNvPr id="1017" name="组合 86"/>
              <p:cNvGrpSpPr/>
              <p:nvPr/>
            </p:nvGrpSpPr>
            <p:grpSpPr>
              <a:xfrm>
                <a:off x="1171800" y="6431400"/>
                <a:ext cx="212040" cy="222840"/>
                <a:chOff x="1171800" y="6431400"/>
                <a:chExt cx="212040" cy="222840"/>
              </a:xfrm>
            </p:grpSpPr>
            <p:sp>
              <p:nvSpPr>
                <p:cNvPr id="1018" name="Freeform 9"/>
                <p:cNvSpPr/>
                <p:nvPr/>
              </p:nvSpPr>
              <p:spPr>
                <a:xfrm>
                  <a:off x="1171800" y="6447960"/>
                  <a:ext cx="109800" cy="18720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1019" name="Freeform 10"/>
                <p:cNvSpPr/>
                <p:nvPr/>
              </p:nvSpPr>
              <p:spPr>
                <a:xfrm>
                  <a:off x="1280880" y="6431400"/>
                  <a:ext cx="102960" cy="22284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1020" name="组合 87"/>
              <p:cNvGrpSpPr/>
              <p:nvPr/>
            </p:nvGrpSpPr>
            <p:grpSpPr>
              <a:xfrm>
                <a:off x="587160" y="6381720"/>
                <a:ext cx="240480" cy="303840"/>
                <a:chOff x="587160" y="6381720"/>
                <a:chExt cx="240480" cy="303840"/>
              </a:xfrm>
            </p:grpSpPr>
            <p:sp>
              <p:nvSpPr>
                <p:cNvPr id="1021" name="Freeform 13"/>
                <p:cNvSpPr/>
                <p:nvPr/>
              </p:nvSpPr>
              <p:spPr>
                <a:xfrm>
                  <a:off x="587160" y="6381720"/>
                  <a:ext cx="240480" cy="2872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1022" name="Freeform 14"/>
                <p:cNvSpPr/>
                <p:nvPr/>
              </p:nvSpPr>
              <p:spPr>
                <a:xfrm>
                  <a:off x="653760" y="6606360"/>
                  <a:ext cx="28800" cy="7920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1023" name="组合 88"/>
              <p:cNvGrpSpPr/>
              <p:nvPr/>
            </p:nvGrpSpPr>
            <p:grpSpPr>
              <a:xfrm>
                <a:off x="914400" y="6468840"/>
                <a:ext cx="160920" cy="138600"/>
                <a:chOff x="914400" y="6468840"/>
                <a:chExt cx="160920" cy="138600"/>
              </a:xfrm>
            </p:grpSpPr>
            <p:sp>
              <p:nvSpPr>
                <p:cNvPr id="1024" name="Freeform 18"/>
                <p:cNvSpPr/>
                <p:nvPr/>
              </p:nvSpPr>
              <p:spPr>
                <a:xfrm>
                  <a:off x="968760" y="6468840"/>
                  <a:ext cx="106560" cy="13860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1025" name="Freeform 19"/>
                <p:cNvSpPr/>
                <p:nvPr/>
              </p:nvSpPr>
              <p:spPr>
                <a:xfrm>
                  <a:off x="914400" y="6503760"/>
                  <a:ext cx="53280" cy="102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1026" name="Freeform 20"/>
                <p:cNvSpPr/>
                <p:nvPr/>
              </p:nvSpPr>
              <p:spPr>
                <a:xfrm>
                  <a:off x="946440" y="6470280"/>
                  <a:ext cx="49320" cy="3096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1027" name="组合 89"/>
              <p:cNvGrpSpPr/>
              <p:nvPr/>
            </p:nvGrpSpPr>
            <p:grpSpPr>
              <a:xfrm>
                <a:off x="1501920" y="6443640"/>
                <a:ext cx="184680" cy="183960"/>
                <a:chOff x="1501920" y="6443640"/>
                <a:chExt cx="184680" cy="183960"/>
              </a:xfrm>
            </p:grpSpPr>
            <p:sp>
              <p:nvSpPr>
                <p:cNvPr id="1028" name="Freeform 11"/>
                <p:cNvSpPr/>
                <p:nvPr/>
              </p:nvSpPr>
              <p:spPr>
                <a:xfrm>
                  <a:off x="1557720" y="6443640"/>
                  <a:ext cx="128880" cy="18072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1029" name="Freeform 12"/>
                <p:cNvSpPr/>
                <p:nvPr/>
              </p:nvSpPr>
              <p:spPr>
                <a:xfrm>
                  <a:off x="1501920" y="6453360"/>
                  <a:ext cx="68760" cy="17424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10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103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8"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1069" name="矩形 23"/>
          <p:cNvSpPr/>
          <p:nvPr/>
        </p:nvSpPr>
        <p:spPr>
          <a:xfrm>
            <a:off x="11155320" y="6188040"/>
            <a:ext cx="712080" cy="668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70" name="矩形 2"/>
          <p:cNvSpPr/>
          <p:nvPr/>
        </p:nvSpPr>
        <p:spPr>
          <a:xfrm>
            <a:off x="318600" y="0"/>
            <a:ext cx="1047600" cy="87192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1071" name="矩形 4"/>
          <p:cNvSpPr/>
          <p:nvPr/>
        </p:nvSpPr>
        <p:spPr>
          <a:xfrm>
            <a:off x="318600" y="6188040"/>
            <a:ext cx="10843200" cy="6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72" name="文本框 5"/>
          <p:cNvSpPr/>
          <p:nvPr/>
        </p:nvSpPr>
        <p:spPr>
          <a:xfrm>
            <a:off x="11233080" y="6332040"/>
            <a:ext cx="54972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9FF65F10-BE48-464D-93C0-AAE7C9FA20D5}"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1073" name="矩形 24"/>
          <p:cNvSpPr/>
          <p:nvPr/>
        </p:nvSpPr>
        <p:spPr>
          <a:xfrm>
            <a:off x="1378800" y="-1440"/>
            <a:ext cx="165960" cy="87372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1074" name="图片 56" descr=""/>
          <p:cNvPicPr/>
          <p:nvPr/>
        </p:nvPicPr>
        <p:blipFill>
          <a:blip r:embed="rId2"/>
          <a:stretch/>
        </p:blipFill>
        <p:spPr>
          <a:xfrm>
            <a:off x="9837720" y="347400"/>
            <a:ext cx="1968120" cy="432000"/>
          </a:xfrm>
          <a:prstGeom prst="rect">
            <a:avLst/>
          </a:prstGeom>
          <a:ln w="0">
            <a:noFill/>
          </a:ln>
        </p:spPr>
      </p:pic>
      <p:sp>
        <p:nvSpPr>
          <p:cNvPr id="1075"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1076"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1077" name="组合 83"/>
          <p:cNvGrpSpPr/>
          <p:nvPr/>
        </p:nvGrpSpPr>
        <p:grpSpPr>
          <a:xfrm>
            <a:off x="587160" y="6381720"/>
            <a:ext cx="2478600" cy="303840"/>
            <a:chOff x="587160" y="6381720"/>
            <a:chExt cx="2478600" cy="303840"/>
          </a:xfrm>
        </p:grpSpPr>
        <p:grpSp>
          <p:nvGrpSpPr>
            <p:cNvPr id="1078" name="组合 84"/>
            <p:cNvGrpSpPr/>
            <p:nvPr/>
          </p:nvGrpSpPr>
          <p:grpSpPr>
            <a:xfrm>
              <a:off x="2014200" y="6385320"/>
              <a:ext cx="1051560" cy="297360"/>
              <a:chOff x="2014200" y="6385320"/>
              <a:chExt cx="1051560" cy="297360"/>
            </a:xfrm>
          </p:grpSpPr>
          <p:sp>
            <p:nvSpPr>
              <p:cNvPr id="1079" name="Freeform 5"/>
              <p:cNvSpPr/>
              <p:nvPr/>
            </p:nvSpPr>
            <p:spPr>
              <a:xfrm>
                <a:off x="2595600" y="6404040"/>
                <a:ext cx="234000" cy="26424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1080" name="Freeform 6"/>
              <p:cNvSpPr/>
              <p:nvPr/>
            </p:nvSpPr>
            <p:spPr>
              <a:xfrm>
                <a:off x="2931480" y="6444720"/>
                <a:ext cx="134280" cy="20268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1081" name="组合 101"/>
              <p:cNvGrpSpPr/>
              <p:nvPr/>
            </p:nvGrpSpPr>
            <p:grpSpPr>
              <a:xfrm>
                <a:off x="2014200" y="6385320"/>
                <a:ext cx="239760" cy="297360"/>
                <a:chOff x="2014200" y="6385320"/>
                <a:chExt cx="239760" cy="297360"/>
              </a:xfrm>
            </p:grpSpPr>
            <p:sp>
              <p:nvSpPr>
                <p:cNvPr id="1082" name="Freeform 7"/>
                <p:cNvSpPr/>
                <p:nvPr/>
              </p:nvSpPr>
              <p:spPr>
                <a:xfrm>
                  <a:off x="2014200" y="6385320"/>
                  <a:ext cx="239760" cy="1951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1083" name="Freeform 8"/>
                <p:cNvSpPr/>
                <p:nvPr/>
              </p:nvSpPr>
              <p:spPr>
                <a:xfrm>
                  <a:off x="2065320" y="6504480"/>
                  <a:ext cx="149040" cy="178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1084" name="组合 102"/>
              <p:cNvGrpSpPr/>
              <p:nvPr/>
            </p:nvGrpSpPr>
            <p:grpSpPr>
              <a:xfrm>
                <a:off x="2349720" y="6467040"/>
                <a:ext cx="144720" cy="154800"/>
                <a:chOff x="2349720" y="6467040"/>
                <a:chExt cx="144720" cy="154800"/>
              </a:xfrm>
            </p:grpSpPr>
            <p:sp>
              <p:nvSpPr>
                <p:cNvPr id="1085" name="Freeform 15"/>
                <p:cNvSpPr/>
                <p:nvPr/>
              </p:nvSpPr>
              <p:spPr>
                <a:xfrm>
                  <a:off x="2349720" y="6501600"/>
                  <a:ext cx="66240" cy="1069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1086" name="Freeform 16"/>
                <p:cNvSpPr/>
                <p:nvPr/>
              </p:nvSpPr>
              <p:spPr>
                <a:xfrm>
                  <a:off x="2422080" y="6470640"/>
                  <a:ext cx="72360" cy="15120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1087" name="Freeform 17"/>
                <p:cNvSpPr/>
                <p:nvPr/>
              </p:nvSpPr>
              <p:spPr>
                <a:xfrm>
                  <a:off x="2387880" y="6467040"/>
                  <a:ext cx="47160" cy="2700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1088" name="组合 85"/>
            <p:cNvGrpSpPr/>
            <p:nvPr/>
          </p:nvGrpSpPr>
          <p:grpSpPr>
            <a:xfrm>
              <a:off x="587160" y="6381720"/>
              <a:ext cx="1099440" cy="303840"/>
              <a:chOff x="587160" y="6381720"/>
              <a:chExt cx="1099440" cy="303840"/>
            </a:xfrm>
          </p:grpSpPr>
          <p:grpSp>
            <p:nvGrpSpPr>
              <p:cNvPr id="1089" name="组合 86"/>
              <p:cNvGrpSpPr/>
              <p:nvPr/>
            </p:nvGrpSpPr>
            <p:grpSpPr>
              <a:xfrm>
                <a:off x="1171800" y="6431400"/>
                <a:ext cx="212040" cy="222840"/>
                <a:chOff x="1171800" y="6431400"/>
                <a:chExt cx="212040" cy="222840"/>
              </a:xfrm>
            </p:grpSpPr>
            <p:sp>
              <p:nvSpPr>
                <p:cNvPr id="1090" name="Freeform 9"/>
                <p:cNvSpPr/>
                <p:nvPr/>
              </p:nvSpPr>
              <p:spPr>
                <a:xfrm>
                  <a:off x="1171800" y="6447960"/>
                  <a:ext cx="109800" cy="18720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1091" name="Freeform 10"/>
                <p:cNvSpPr/>
                <p:nvPr/>
              </p:nvSpPr>
              <p:spPr>
                <a:xfrm>
                  <a:off x="1280880" y="6431400"/>
                  <a:ext cx="102960" cy="22284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1092" name="组合 87"/>
              <p:cNvGrpSpPr/>
              <p:nvPr/>
            </p:nvGrpSpPr>
            <p:grpSpPr>
              <a:xfrm>
                <a:off x="587160" y="6381720"/>
                <a:ext cx="240480" cy="303840"/>
                <a:chOff x="587160" y="6381720"/>
                <a:chExt cx="240480" cy="303840"/>
              </a:xfrm>
            </p:grpSpPr>
            <p:sp>
              <p:nvSpPr>
                <p:cNvPr id="1093" name="Freeform 13"/>
                <p:cNvSpPr/>
                <p:nvPr/>
              </p:nvSpPr>
              <p:spPr>
                <a:xfrm>
                  <a:off x="587160" y="6381720"/>
                  <a:ext cx="240480" cy="2872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1094" name="Freeform 14"/>
                <p:cNvSpPr/>
                <p:nvPr/>
              </p:nvSpPr>
              <p:spPr>
                <a:xfrm>
                  <a:off x="653760" y="6606360"/>
                  <a:ext cx="28800" cy="7920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1095" name="组合 88"/>
              <p:cNvGrpSpPr/>
              <p:nvPr/>
            </p:nvGrpSpPr>
            <p:grpSpPr>
              <a:xfrm>
                <a:off x="914400" y="6468840"/>
                <a:ext cx="160920" cy="138600"/>
                <a:chOff x="914400" y="6468840"/>
                <a:chExt cx="160920" cy="138600"/>
              </a:xfrm>
            </p:grpSpPr>
            <p:sp>
              <p:nvSpPr>
                <p:cNvPr id="1096" name="Freeform 18"/>
                <p:cNvSpPr/>
                <p:nvPr/>
              </p:nvSpPr>
              <p:spPr>
                <a:xfrm>
                  <a:off x="968760" y="6468840"/>
                  <a:ext cx="106560" cy="13860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1097" name="Freeform 19"/>
                <p:cNvSpPr/>
                <p:nvPr/>
              </p:nvSpPr>
              <p:spPr>
                <a:xfrm>
                  <a:off x="914400" y="6503760"/>
                  <a:ext cx="53280" cy="102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1098" name="Freeform 20"/>
                <p:cNvSpPr/>
                <p:nvPr/>
              </p:nvSpPr>
              <p:spPr>
                <a:xfrm>
                  <a:off x="946440" y="6470280"/>
                  <a:ext cx="49320" cy="3096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1099" name="组合 89"/>
              <p:cNvGrpSpPr/>
              <p:nvPr/>
            </p:nvGrpSpPr>
            <p:grpSpPr>
              <a:xfrm>
                <a:off x="1501920" y="6443640"/>
                <a:ext cx="184680" cy="183960"/>
                <a:chOff x="1501920" y="6443640"/>
                <a:chExt cx="184680" cy="183960"/>
              </a:xfrm>
            </p:grpSpPr>
            <p:sp>
              <p:nvSpPr>
                <p:cNvPr id="1100" name="Freeform 11"/>
                <p:cNvSpPr/>
                <p:nvPr/>
              </p:nvSpPr>
              <p:spPr>
                <a:xfrm>
                  <a:off x="1557720" y="6443640"/>
                  <a:ext cx="128880" cy="18072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1101" name="Freeform 12"/>
                <p:cNvSpPr/>
                <p:nvPr/>
              </p:nvSpPr>
              <p:spPr>
                <a:xfrm>
                  <a:off x="1501920" y="6453360"/>
                  <a:ext cx="68760" cy="17424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1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110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75" name="矩形 23"/>
          <p:cNvSpPr/>
          <p:nvPr/>
        </p:nvSpPr>
        <p:spPr>
          <a:xfrm>
            <a:off x="11155320" y="6188040"/>
            <a:ext cx="712080" cy="668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76" name="矩形 2"/>
          <p:cNvSpPr/>
          <p:nvPr/>
        </p:nvSpPr>
        <p:spPr>
          <a:xfrm>
            <a:off x="318600" y="0"/>
            <a:ext cx="1047600" cy="87192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77" name="矩形 4"/>
          <p:cNvSpPr/>
          <p:nvPr/>
        </p:nvSpPr>
        <p:spPr>
          <a:xfrm>
            <a:off x="318600" y="6188040"/>
            <a:ext cx="10843200" cy="6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8" name="文本框 5"/>
          <p:cNvSpPr/>
          <p:nvPr/>
        </p:nvSpPr>
        <p:spPr>
          <a:xfrm>
            <a:off x="11233080" y="6332040"/>
            <a:ext cx="54972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DE7A1A6C-6673-4883-8175-CC886954CCDA}"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79" name="矩形 24"/>
          <p:cNvSpPr/>
          <p:nvPr/>
        </p:nvSpPr>
        <p:spPr>
          <a:xfrm>
            <a:off x="1378800" y="-1440"/>
            <a:ext cx="165960" cy="87372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80" name="图片 56" descr=""/>
          <p:cNvPicPr/>
          <p:nvPr/>
        </p:nvPicPr>
        <p:blipFill>
          <a:blip r:embed="rId2"/>
          <a:stretch/>
        </p:blipFill>
        <p:spPr>
          <a:xfrm>
            <a:off x="9837720" y="347400"/>
            <a:ext cx="1968120" cy="432000"/>
          </a:xfrm>
          <a:prstGeom prst="rect">
            <a:avLst/>
          </a:prstGeom>
          <a:ln w="0">
            <a:noFill/>
          </a:ln>
        </p:spPr>
      </p:pic>
      <p:sp>
        <p:nvSpPr>
          <p:cNvPr id="81"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82"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83" name="组合 83"/>
          <p:cNvGrpSpPr/>
          <p:nvPr/>
        </p:nvGrpSpPr>
        <p:grpSpPr>
          <a:xfrm>
            <a:off x="587160" y="6381720"/>
            <a:ext cx="2478600" cy="303840"/>
            <a:chOff x="587160" y="6381720"/>
            <a:chExt cx="2478600" cy="303840"/>
          </a:xfrm>
        </p:grpSpPr>
        <p:grpSp>
          <p:nvGrpSpPr>
            <p:cNvPr id="84" name="组合 84"/>
            <p:cNvGrpSpPr/>
            <p:nvPr/>
          </p:nvGrpSpPr>
          <p:grpSpPr>
            <a:xfrm>
              <a:off x="2014200" y="6385320"/>
              <a:ext cx="1051560" cy="297360"/>
              <a:chOff x="2014200" y="6385320"/>
              <a:chExt cx="1051560" cy="297360"/>
            </a:xfrm>
          </p:grpSpPr>
          <p:sp>
            <p:nvSpPr>
              <p:cNvPr id="85" name="Freeform 5"/>
              <p:cNvSpPr/>
              <p:nvPr/>
            </p:nvSpPr>
            <p:spPr>
              <a:xfrm>
                <a:off x="2595600" y="6404040"/>
                <a:ext cx="234000" cy="26424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86" name="Freeform 6"/>
              <p:cNvSpPr/>
              <p:nvPr/>
            </p:nvSpPr>
            <p:spPr>
              <a:xfrm>
                <a:off x="2931480" y="6444720"/>
                <a:ext cx="134280" cy="20268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87" name="组合 101"/>
              <p:cNvGrpSpPr/>
              <p:nvPr/>
            </p:nvGrpSpPr>
            <p:grpSpPr>
              <a:xfrm>
                <a:off x="2014200" y="6385320"/>
                <a:ext cx="239760" cy="297360"/>
                <a:chOff x="2014200" y="6385320"/>
                <a:chExt cx="239760" cy="297360"/>
              </a:xfrm>
            </p:grpSpPr>
            <p:sp>
              <p:nvSpPr>
                <p:cNvPr id="88" name="Freeform 7"/>
                <p:cNvSpPr/>
                <p:nvPr/>
              </p:nvSpPr>
              <p:spPr>
                <a:xfrm>
                  <a:off x="2014200" y="6385320"/>
                  <a:ext cx="239760" cy="1951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89" name="Freeform 8"/>
                <p:cNvSpPr/>
                <p:nvPr/>
              </p:nvSpPr>
              <p:spPr>
                <a:xfrm>
                  <a:off x="2065320" y="6504480"/>
                  <a:ext cx="149040" cy="178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90" name="组合 102"/>
              <p:cNvGrpSpPr/>
              <p:nvPr/>
            </p:nvGrpSpPr>
            <p:grpSpPr>
              <a:xfrm>
                <a:off x="2349720" y="6467040"/>
                <a:ext cx="144720" cy="154800"/>
                <a:chOff x="2349720" y="6467040"/>
                <a:chExt cx="144720" cy="154800"/>
              </a:xfrm>
            </p:grpSpPr>
            <p:sp>
              <p:nvSpPr>
                <p:cNvPr id="91" name="Freeform 15"/>
                <p:cNvSpPr/>
                <p:nvPr/>
              </p:nvSpPr>
              <p:spPr>
                <a:xfrm>
                  <a:off x="2349720" y="6501600"/>
                  <a:ext cx="66240" cy="1069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92" name="Freeform 16"/>
                <p:cNvSpPr/>
                <p:nvPr/>
              </p:nvSpPr>
              <p:spPr>
                <a:xfrm>
                  <a:off x="2422080" y="6470640"/>
                  <a:ext cx="72360" cy="15120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93" name="Freeform 17"/>
                <p:cNvSpPr/>
                <p:nvPr/>
              </p:nvSpPr>
              <p:spPr>
                <a:xfrm>
                  <a:off x="2387880" y="6467040"/>
                  <a:ext cx="47160" cy="2700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94" name="组合 85"/>
            <p:cNvGrpSpPr/>
            <p:nvPr/>
          </p:nvGrpSpPr>
          <p:grpSpPr>
            <a:xfrm>
              <a:off x="587160" y="6381720"/>
              <a:ext cx="1099440" cy="303840"/>
              <a:chOff x="587160" y="6381720"/>
              <a:chExt cx="1099440" cy="303840"/>
            </a:xfrm>
          </p:grpSpPr>
          <p:grpSp>
            <p:nvGrpSpPr>
              <p:cNvPr id="95" name="组合 86"/>
              <p:cNvGrpSpPr/>
              <p:nvPr/>
            </p:nvGrpSpPr>
            <p:grpSpPr>
              <a:xfrm>
                <a:off x="1171800" y="6431400"/>
                <a:ext cx="212040" cy="222840"/>
                <a:chOff x="1171800" y="6431400"/>
                <a:chExt cx="212040" cy="222840"/>
              </a:xfrm>
            </p:grpSpPr>
            <p:sp>
              <p:nvSpPr>
                <p:cNvPr id="96" name="Freeform 9"/>
                <p:cNvSpPr/>
                <p:nvPr/>
              </p:nvSpPr>
              <p:spPr>
                <a:xfrm>
                  <a:off x="1171800" y="6447960"/>
                  <a:ext cx="109800" cy="18720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97" name="Freeform 10"/>
                <p:cNvSpPr/>
                <p:nvPr/>
              </p:nvSpPr>
              <p:spPr>
                <a:xfrm>
                  <a:off x="1280880" y="6431400"/>
                  <a:ext cx="102960" cy="22284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98" name="组合 87"/>
              <p:cNvGrpSpPr/>
              <p:nvPr/>
            </p:nvGrpSpPr>
            <p:grpSpPr>
              <a:xfrm>
                <a:off x="587160" y="6381720"/>
                <a:ext cx="240480" cy="303840"/>
                <a:chOff x="587160" y="6381720"/>
                <a:chExt cx="240480" cy="303840"/>
              </a:xfrm>
            </p:grpSpPr>
            <p:sp>
              <p:nvSpPr>
                <p:cNvPr id="99" name="Freeform 13"/>
                <p:cNvSpPr/>
                <p:nvPr/>
              </p:nvSpPr>
              <p:spPr>
                <a:xfrm>
                  <a:off x="587160" y="6381720"/>
                  <a:ext cx="240480" cy="2872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100" name="Freeform 14"/>
                <p:cNvSpPr/>
                <p:nvPr/>
              </p:nvSpPr>
              <p:spPr>
                <a:xfrm>
                  <a:off x="653760" y="6606360"/>
                  <a:ext cx="28800" cy="7920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101" name="组合 88"/>
              <p:cNvGrpSpPr/>
              <p:nvPr/>
            </p:nvGrpSpPr>
            <p:grpSpPr>
              <a:xfrm>
                <a:off x="914400" y="6468840"/>
                <a:ext cx="160920" cy="138600"/>
                <a:chOff x="914400" y="6468840"/>
                <a:chExt cx="160920" cy="138600"/>
              </a:xfrm>
            </p:grpSpPr>
            <p:sp>
              <p:nvSpPr>
                <p:cNvPr id="102" name="Freeform 18"/>
                <p:cNvSpPr/>
                <p:nvPr/>
              </p:nvSpPr>
              <p:spPr>
                <a:xfrm>
                  <a:off x="968760" y="6468840"/>
                  <a:ext cx="106560" cy="13860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103" name="Freeform 19"/>
                <p:cNvSpPr/>
                <p:nvPr/>
              </p:nvSpPr>
              <p:spPr>
                <a:xfrm>
                  <a:off x="914400" y="6503760"/>
                  <a:ext cx="53280" cy="102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104" name="Freeform 20"/>
                <p:cNvSpPr/>
                <p:nvPr/>
              </p:nvSpPr>
              <p:spPr>
                <a:xfrm>
                  <a:off x="946440" y="6470280"/>
                  <a:ext cx="49320" cy="3096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105" name="组合 89"/>
              <p:cNvGrpSpPr/>
              <p:nvPr/>
            </p:nvGrpSpPr>
            <p:grpSpPr>
              <a:xfrm>
                <a:off x="1501920" y="6443640"/>
                <a:ext cx="184680" cy="183960"/>
                <a:chOff x="1501920" y="6443640"/>
                <a:chExt cx="184680" cy="183960"/>
              </a:xfrm>
            </p:grpSpPr>
            <p:sp>
              <p:nvSpPr>
                <p:cNvPr id="106" name="Freeform 11"/>
                <p:cNvSpPr/>
                <p:nvPr/>
              </p:nvSpPr>
              <p:spPr>
                <a:xfrm>
                  <a:off x="1557720" y="6443640"/>
                  <a:ext cx="128880" cy="18072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107" name="Freeform 12"/>
                <p:cNvSpPr/>
                <p:nvPr/>
              </p:nvSpPr>
              <p:spPr>
                <a:xfrm>
                  <a:off x="1501920" y="6453360"/>
                  <a:ext cx="68760" cy="17424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10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椭圆 88"/>
          <p:cNvSpPr/>
          <p:nvPr/>
        </p:nvSpPr>
        <p:spPr>
          <a:xfrm>
            <a:off x="-3816720" y="-1541880"/>
            <a:ext cx="8696520" cy="9940680"/>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p:style>
      </p:sp>
      <p:sp>
        <p:nvSpPr>
          <p:cNvPr id="147" name="椭圆 87"/>
          <p:cNvSpPr/>
          <p:nvPr/>
        </p:nvSpPr>
        <p:spPr>
          <a:xfrm>
            <a:off x="-3999600" y="-1541880"/>
            <a:ext cx="8696520" cy="9940680"/>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p:style>
      </p:sp>
      <p:sp>
        <p:nvSpPr>
          <p:cNvPr id="148" name="图片 86"/>
          <p:cNvSpPr/>
          <p:nvPr/>
        </p:nvSpPr>
        <p:spPr>
          <a:xfrm>
            <a:off x="-1260360" y="0"/>
            <a:ext cx="5918040" cy="6856920"/>
          </a:xfrm>
          <a:custGeom>
            <a:avLst/>
            <a:gdLst/>
            <a:ahLst/>
            <a:rect l="l" t="t" r="r" b="b"/>
            <a:pathLst>
              <a:path w="5919101" h="6858000">
                <a:moveTo>
                  <a:pt x="0" y="0"/>
                </a:moveTo>
                <a:lnTo>
                  <a:pt x="4714485" y="0"/>
                </a:lnTo>
                <a:lnTo>
                  <a:pt x="4786974" y="86723"/>
                </a:lnTo>
                <a:cubicBezTo>
                  <a:pt x="5490384" y="969480"/>
                  <a:pt x="5919101" y="2142133"/>
                  <a:pt x="5919101" y="3429000"/>
                </a:cubicBezTo>
                <a:cubicBezTo>
                  <a:pt x="5919101" y="4715867"/>
                  <a:pt x="5490384" y="5888521"/>
                  <a:pt x="4786974" y="6771277"/>
                </a:cubicBezTo>
                <a:lnTo>
                  <a:pt x="4714485" y="6858000"/>
                </a:lnTo>
                <a:lnTo>
                  <a:pt x="0" y="6858000"/>
                </a:lnTo>
                <a:close/>
              </a:path>
            </a:pathLst>
          </a:custGeom>
          <a:blipFill rotWithShape="0">
            <a:blip r:embed="rId2"/>
            <a:srcRect/>
            <a:stretch/>
          </a:blipFill>
          <a:ln w="0">
            <a:noFill/>
          </a:ln>
        </p:spPr>
        <p:style>
          <a:lnRef idx="0"/>
          <a:fillRef idx="0"/>
          <a:effectRef idx="0"/>
          <a:fontRef idx="minor"/>
        </p:style>
      </p:sp>
      <p:sp>
        <p:nvSpPr>
          <p:cNvPr id="149" name="椭圆 85"/>
          <p:cNvSpPr/>
          <p:nvPr/>
        </p:nvSpPr>
        <p:spPr>
          <a:xfrm>
            <a:off x="-4038480" y="-1541880"/>
            <a:ext cx="8696520" cy="9940680"/>
          </a:xfrm>
          <a:prstGeom prst="ellipse">
            <a:avLst/>
          </a:prstGeom>
          <a:solidFill>
            <a:schemeClr val="accent1">
              <a:alpha val="88000"/>
            </a:schemeClr>
          </a:solidFill>
          <a:ln w="28575">
            <a:noFill/>
          </a:ln>
        </p:spPr>
        <p:style>
          <a:lnRef idx="2">
            <a:schemeClr val="accent1">
              <a:shade val="50000"/>
            </a:schemeClr>
          </a:lnRef>
          <a:fillRef idx="1">
            <a:schemeClr val="accent1"/>
          </a:fillRef>
          <a:effectRef idx="0">
            <a:schemeClr val="accent1"/>
          </a:effectRef>
          <a:fontRef idx="minor"/>
        </p:style>
      </p:sp>
      <p:pic>
        <p:nvPicPr>
          <p:cNvPr id="150" name="图片 89" descr=""/>
          <p:cNvPicPr/>
          <p:nvPr/>
        </p:nvPicPr>
        <p:blipFill>
          <a:blip r:embed="rId3"/>
          <a:stretch/>
        </p:blipFill>
        <p:spPr>
          <a:xfrm>
            <a:off x="9837720" y="252000"/>
            <a:ext cx="1968120" cy="432000"/>
          </a:xfrm>
          <a:prstGeom prst="rect">
            <a:avLst/>
          </a:prstGeom>
          <a:ln w="0">
            <a:noFill/>
          </a:ln>
        </p:spPr>
      </p:pic>
      <p:sp>
        <p:nvSpPr>
          <p:cNvPr id="1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15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190" name="矩形 23"/>
          <p:cNvSpPr/>
          <p:nvPr/>
        </p:nvSpPr>
        <p:spPr>
          <a:xfrm>
            <a:off x="11155320" y="6188040"/>
            <a:ext cx="712080" cy="668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91" name="矩形 2"/>
          <p:cNvSpPr/>
          <p:nvPr/>
        </p:nvSpPr>
        <p:spPr>
          <a:xfrm>
            <a:off x="318600" y="0"/>
            <a:ext cx="1047600" cy="87192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192" name="矩形 4"/>
          <p:cNvSpPr/>
          <p:nvPr/>
        </p:nvSpPr>
        <p:spPr>
          <a:xfrm>
            <a:off x="318600" y="6188040"/>
            <a:ext cx="10843200" cy="6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93" name="文本框 5"/>
          <p:cNvSpPr/>
          <p:nvPr/>
        </p:nvSpPr>
        <p:spPr>
          <a:xfrm>
            <a:off x="11233080" y="6332040"/>
            <a:ext cx="54972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16576D71-2C0E-4EB3-B55F-C59B93AEC77E}"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194" name="矩形 24"/>
          <p:cNvSpPr/>
          <p:nvPr/>
        </p:nvSpPr>
        <p:spPr>
          <a:xfrm>
            <a:off x="1378800" y="-1440"/>
            <a:ext cx="165960" cy="87372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195" name="图片 56" descr=""/>
          <p:cNvPicPr/>
          <p:nvPr/>
        </p:nvPicPr>
        <p:blipFill>
          <a:blip r:embed="rId2"/>
          <a:stretch/>
        </p:blipFill>
        <p:spPr>
          <a:xfrm>
            <a:off x="9837720" y="347400"/>
            <a:ext cx="1968120" cy="432000"/>
          </a:xfrm>
          <a:prstGeom prst="rect">
            <a:avLst/>
          </a:prstGeom>
          <a:ln w="0">
            <a:noFill/>
          </a:ln>
        </p:spPr>
      </p:pic>
      <p:sp>
        <p:nvSpPr>
          <p:cNvPr id="196"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197"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198" name="组合 83"/>
          <p:cNvGrpSpPr/>
          <p:nvPr/>
        </p:nvGrpSpPr>
        <p:grpSpPr>
          <a:xfrm>
            <a:off x="587160" y="6381720"/>
            <a:ext cx="2478600" cy="303840"/>
            <a:chOff x="587160" y="6381720"/>
            <a:chExt cx="2478600" cy="303840"/>
          </a:xfrm>
        </p:grpSpPr>
        <p:grpSp>
          <p:nvGrpSpPr>
            <p:cNvPr id="199" name="组合 84"/>
            <p:cNvGrpSpPr/>
            <p:nvPr/>
          </p:nvGrpSpPr>
          <p:grpSpPr>
            <a:xfrm>
              <a:off x="2014200" y="6385320"/>
              <a:ext cx="1051560" cy="297360"/>
              <a:chOff x="2014200" y="6385320"/>
              <a:chExt cx="1051560" cy="297360"/>
            </a:xfrm>
          </p:grpSpPr>
          <p:sp>
            <p:nvSpPr>
              <p:cNvPr id="200" name="Freeform 5"/>
              <p:cNvSpPr/>
              <p:nvPr/>
            </p:nvSpPr>
            <p:spPr>
              <a:xfrm>
                <a:off x="2595600" y="6404040"/>
                <a:ext cx="234000" cy="26424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201" name="Freeform 6"/>
              <p:cNvSpPr/>
              <p:nvPr/>
            </p:nvSpPr>
            <p:spPr>
              <a:xfrm>
                <a:off x="2931480" y="6444720"/>
                <a:ext cx="134280" cy="20268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202" name="组合 101"/>
              <p:cNvGrpSpPr/>
              <p:nvPr/>
            </p:nvGrpSpPr>
            <p:grpSpPr>
              <a:xfrm>
                <a:off x="2014200" y="6385320"/>
                <a:ext cx="239760" cy="297360"/>
                <a:chOff x="2014200" y="6385320"/>
                <a:chExt cx="239760" cy="297360"/>
              </a:xfrm>
            </p:grpSpPr>
            <p:sp>
              <p:nvSpPr>
                <p:cNvPr id="203" name="Freeform 7"/>
                <p:cNvSpPr/>
                <p:nvPr/>
              </p:nvSpPr>
              <p:spPr>
                <a:xfrm>
                  <a:off x="2014200" y="6385320"/>
                  <a:ext cx="239760" cy="1951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204" name="Freeform 8"/>
                <p:cNvSpPr/>
                <p:nvPr/>
              </p:nvSpPr>
              <p:spPr>
                <a:xfrm>
                  <a:off x="2065320" y="6504480"/>
                  <a:ext cx="149040" cy="178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205" name="组合 102"/>
              <p:cNvGrpSpPr/>
              <p:nvPr/>
            </p:nvGrpSpPr>
            <p:grpSpPr>
              <a:xfrm>
                <a:off x="2349720" y="6467040"/>
                <a:ext cx="144720" cy="154800"/>
                <a:chOff x="2349720" y="6467040"/>
                <a:chExt cx="144720" cy="154800"/>
              </a:xfrm>
            </p:grpSpPr>
            <p:sp>
              <p:nvSpPr>
                <p:cNvPr id="206" name="Freeform 15"/>
                <p:cNvSpPr/>
                <p:nvPr/>
              </p:nvSpPr>
              <p:spPr>
                <a:xfrm>
                  <a:off x="2349720" y="6501600"/>
                  <a:ext cx="66240" cy="1069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207" name="Freeform 16"/>
                <p:cNvSpPr/>
                <p:nvPr/>
              </p:nvSpPr>
              <p:spPr>
                <a:xfrm>
                  <a:off x="2422080" y="6470640"/>
                  <a:ext cx="72360" cy="15120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208" name="Freeform 17"/>
                <p:cNvSpPr/>
                <p:nvPr/>
              </p:nvSpPr>
              <p:spPr>
                <a:xfrm>
                  <a:off x="2387880" y="6467040"/>
                  <a:ext cx="47160" cy="2700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209" name="组合 85"/>
            <p:cNvGrpSpPr/>
            <p:nvPr/>
          </p:nvGrpSpPr>
          <p:grpSpPr>
            <a:xfrm>
              <a:off x="587160" y="6381720"/>
              <a:ext cx="1099440" cy="303840"/>
              <a:chOff x="587160" y="6381720"/>
              <a:chExt cx="1099440" cy="303840"/>
            </a:xfrm>
          </p:grpSpPr>
          <p:grpSp>
            <p:nvGrpSpPr>
              <p:cNvPr id="210" name="组合 86"/>
              <p:cNvGrpSpPr/>
              <p:nvPr/>
            </p:nvGrpSpPr>
            <p:grpSpPr>
              <a:xfrm>
                <a:off x="1171800" y="6431400"/>
                <a:ext cx="212040" cy="222840"/>
                <a:chOff x="1171800" y="6431400"/>
                <a:chExt cx="212040" cy="222840"/>
              </a:xfrm>
            </p:grpSpPr>
            <p:sp>
              <p:nvSpPr>
                <p:cNvPr id="211" name="Freeform 9"/>
                <p:cNvSpPr/>
                <p:nvPr/>
              </p:nvSpPr>
              <p:spPr>
                <a:xfrm>
                  <a:off x="1171800" y="6447960"/>
                  <a:ext cx="109800" cy="18720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212" name="Freeform 10"/>
                <p:cNvSpPr/>
                <p:nvPr/>
              </p:nvSpPr>
              <p:spPr>
                <a:xfrm>
                  <a:off x="1280880" y="6431400"/>
                  <a:ext cx="102960" cy="22284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213" name="组合 87"/>
              <p:cNvGrpSpPr/>
              <p:nvPr/>
            </p:nvGrpSpPr>
            <p:grpSpPr>
              <a:xfrm>
                <a:off x="587160" y="6381720"/>
                <a:ext cx="240480" cy="303840"/>
                <a:chOff x="587160" y="6381720"/>
                <a:chExt cx="240480" cy="303840"/>
              </a:xfrm>
            </p:grpSpPr>
            <p:sp>
              <p:nvSpPr>
                <p:cNvPr id="214" name="Freeform 13"/>
                <p:cNvSpPr/>
                <p:nvPr/>
              </p:nvSpPr>
              <p:spPr>
                <a:xfrm>
                  <a:off x="587160" y="6381720"/>
                  <a:ext cx="240480" cy="2872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215" name="Freeform 14"/>
                <p:cNvSpPr/>
                <p:nvPr/>
              </p:nvSpPr>
              <p:spPr>
                <a:xfrm>
                  <a:off x="653760" y="6606360"/>
                  <a:ext cx="28800" cy="7920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216" name="组合 88"/>
              <p:cNvGrpSpPr/>
              <p:nvPr/>
            </p:nvGrpSpPr>
            <p:grpSpPr>
              <a:xfrm>
                <a:off x="914400" y="6468840"/>
                <a:ext cx="160920" cy="138600"/>
                <a:chOff x="914400" y="6468840"/>
                <a:chExt cx="160920" cy="138600"/>
              </a:xfrm>
            </p:grpSpPr>
            <p:sp>
              <p:nvSpPr>
                <p:cNvPr id="217" name="Freeform 18"/>
                <p:cNvSpPr/>
                <p:nvPr/>
              </p:nvSpPr>
              <p:spPr>
                <a:xfrm>
                  <a:off x="968760" y="6468840"/>
                  <a:ext cx="106560" cy="13860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218" name="Freeform 19"/>
                <p:cNvSpPr/>
                <p:nvPr/>
              </p:nvSpPr>
              <p:spPr>
                <a:xfrm>
                  <a:off x="914400" y="6503760"/>
                  <a:ext cx="53280" cy="102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219" name="Freeform 20"/>
                <p:cNvSpPr/>
                <p:nvPr/>
              </p:nvSpPr>
              <p:spPr>
                <a:xfrm>
                  <a:off x="946440" y="6470280"/>
                  <a:ext cx="49320" cy="3096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220" name="组合 89"/>
              <p:cNvGrpSpPr/>
              <p:nvPr/>
            </p:nvGrpSpPr>
            <p:grpSpPr>
              <a:xfrm>
                <a:off x="1501920" y="6443640"/>
                <a:ext cx="184680" cy="183960"/>
                <a:chOff x="1501920" y="6443640"/>
                <a:chExt cx="184680" cy="183960"/>
              </a:xfrm>
            </p:grpSpPr>
            <p:sp>
              <p:nvSpPr>
                <p:cNvPr id="221" name="Freeform 11"/>
                <p:cNvSpPr/>
                <p:nvPr/>
              </p:nvSpPr>
              <p:spPr>
                <a:xfrm>
                  <a:off x="1557720" y="6443640"/>
                  <a:ext cx="128880" cy="18072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222" name="Freeform 12"/>
                <p:cNvSpPr/>
                <p:nvPr/>
              </p:nvSpPr>
              <p:spPr>
                <a:xfrm>
                  <a:off x="1501920" y="6453360"/>
                  <a:ext cx="68760" cy="17424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2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22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1"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262" name="矩形 23"/>
          <p:cNvSpPr/>
          <p:nvPr/>
        </p:nvSpPr>
        <p:spPr>
          <a:xfrm>
            <a:off x="11155320" y="6188040"/>
            <a:ext cx="712080" cy="668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63" name="矩形 2"/>
          <p:cNvSpPr/>
          <p:nvPr/>
        </p:nvSpPr>
        <p:spPr>
          <a:xfrm>
            <a:off x="318600" y="0"/>
            <a:ext cx="1047600" cy="87192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264" name="矩形 4"/>
          <p:cNvSpPr/>
          <p:nvPr/>
        </p:nvSpPr>
        <p:spPr>
          <a:xfrm>
            <a:off x="318600" y="6188040"/>
            <a:ext cx="10843200" cy="6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65" name="文本框 5"/>
          <p:cNvSpPr/>
          <p:nvPr/>
        </p:nvSpPr>
        <p:spPr>
          <a:xfrm>
            <a:off x="11233080" y="6332040"/>
            <a:ext cx="54972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DC9A8805-4426-44ED-9E4B-D7233E9E5778}"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266" name="矩形 24"/>
          <p:cNvSpPr/>
          <p:nvPr/>
        </p:nvSpPr>
        <p:spPr>
          <a:xfrm>
            <a:off x="1378800" y="-1440"/>
            <a:ext cx="165960" cy="87372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267" name="图片 56" descr=""/>
          <p:cNvPicPr/>
          <p:nvPr/>
        </p:nvPicPr>
        <p:blipFill>
          <a:blip r:embed="rId2"/>
          <a:stretch/>
        </p:blipFill>
        <p:spPr>
          <a:xfrm>
            <a:off x="9837720" y="347400"/>
            <a:ext cx="1968120" cy="432000"/>
          </a:xfrm>
          <a:prstGeom prst="rect">
            <a:avLst/>
          </a:prstGeom>
          <a:ln w="0">
            <a:noFill/>
          </a:ln>
        </p:spPr>
      </p:pic>
      <p:sp>
        <p:nvSpPr>
          <p:cNvPr id="268"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269"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270" name="组合 83"/>
          <p:cNvGrpSpPr/>
          <p:nvPr/>
        </p:nvGrpSpPr>
        <p:grpSpPr>
          <a:xfrm>
            <a:off x="587160" y="6381720"/>
            <a:ext cx="2478600" cy="303840"/>
            <a:chOff x="587160" y="6381720"/>
            <a:chExt cx="2478600" cy="303840"/>
          </a:xfrm>
        </p:grpSpPr>
        <p:grpSp>
          <p:nvGrpSpPr>
            <p:cNvPr id="271" name="组合 84"/>
            <p:cNvGrpSpPr/>
            <p:nvPr/>
          </p:nvGrpSpPr>
          <p:grpSpPr>
            <a:xfrm>
              <a:off x="2014200" y="6385320"/>
              <a:ext cx="1051560" cy="297360"/>
              <a:chOff x="2014200" y="6385320"/>
              <a:chExt cx="1051560" cy="297360"/>
            </a:xfrm>
          </p:grpSpPr>
          <p:sp>
            <p:nvSpPr>
              <p:cNvPr id="272" name="Freeform 5"/>
              <p:cNvSpPr/>
              <p:nvPr/>
            </p:nvSpPr>
            <p:spPr>
              <a:xfrm>
                <a:off x="2595600" y="6404040"/>
                <a:ext cx="234000" cy="26424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273" name="Freeform 6"/>
              <p:cNvSpPr/>
              <p:nvPr/>
            </p:nvSpPr>
            <p:spPr>
              <a:xfrm>
                <a:off x="2931480" y="6444720"/>
                <a:ext cx="134280" cy="20268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274" name="组合 101"/>
              <p:cNvGrpSpPr/>
              <p:nvPr/>
            </p:nvGrpSpPr>
            <p:grpSpPr>
              <a:xfrm>
                <a:off x="2014200" y="6385320"/>
                <a:ext cx="239760" cy="297360"/>
                <a:chOff x="2014200" y="6385320"/>
                <a:chExt cx="239760" cy="297360"/>
              </a:xfrm>
            </p:grpSpPr>
            <p:sp>
              <p:nvSpPr>
                <p:cNvPr id="275" name="Freeform 7"/>
                <p:cNvSpPr/>
                <p:nvPr/>
              </p:nvSpPr>
              <p:spPr>
                <a:xfrm>
                  <a:off x="2014200" y="6385320"/>
                  <a:ext cx="239760" cy="1951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276" name="Freeform 8"/>
                <p:cNvSpPr/>
                <p:nvPr/>
              </p:nvSpPr>
              <p:spPr>
                <a:xfrm>
                  <a:off x="2065320" y="6504480"/>
                  <a:ext cx="149040" cy="178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277" name="组合 102"/>
              <p:cNvGrpSpPr/>
              <p:nvPr/>
            </p:nvGrpSpPr>
            <p:grpSpPr>
              <a:xfrm>
                <a:off x="2349720" y="6467040"/>
                <a:ext cx="144720" cy="154800"/>
                <a:chOff x="2349720" y="6467040"/>
                <a:chExt cx="144720" cy="154800"/>
              </a:xfrm>
            </p:grpSpPr>
            <p:sp>
              <p:nvSpPr>
                <p:cNvPr id="278" name="Freeform 15"/>
                <p:cNvSpPr/>
                <p:nvPr/>
              </p:nvSpPr>
              <p:spPr>
                <a:xfrm>
                  <a:off x="2349720" y="6501600"/>
                  <a:ext cx="66240" cy="1069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279" name="Freeform 16"/>
                <p:cNvSpPr/>
                <p:nvPr/>
              </p:nvSpPr>
              <p:spPr>
                <a:xfrm>
                  <a:off x="2422080" y="6470640"/>
                  <a:ext cx="72360" cy="15120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280" name="Freeform 17"/>
                <p:cNvSpPr/>
                <p:nvPr/>
              </p:nvSpPr>
              <p:spPr>
                <a:xfrm>
                  <a:off x="2387880" y="6467040"/>
                  <a:ext cx="47160" cy="2700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281" name="组合 85"/>
            <p:cNvGrpSpPr/>
            <p:nvPr/>
          </p:nvGrpSpPr>
          <p:grpSpPr>
            <a:xfrm>
              <a:off x="587160" y="6381720"/>
              <a:ext cx="1099440" cy="303840"/>
              <a:chOff x="587160" y="6381720"/>
              <a:chExt cx="1099440" cy="303840"/>
            </a:xfrm>
          </p:grpSpPr>
          <p:grpSp>
            <p:nvGrpSpPr>
              <p:cNvPr id="282" name="组合 86"/>
              <p:cNvGrpSpPr/>
              <p:nvPr/>
            </p:nvGrpSpPr>
            <p:grpSpPr>
              <a:xfrm>
                <a:off x="1171800" y="6431400"/>
                <a:ext cx="212040" cy="222840"/>
                <a:chOff x="1171800" y="6431400"/>
                <a:chExt cx="212040" cy="222840"/>
              </a:xfrm>
            </p:grpSpPr>
            <p:sp>
              <p:nvSpPr>
                <p:cNvPr id="283" name="Freeform 9"/>
                <p:cNvSpPr/>
                <p:nvPr/>
              </p:nvSpPr>
              <p:spPr>
                <a:xfrm>
                  <a:off x="1171800" y="6447960"/>
                  <a:ext cx="109800" cy="18720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284" name="Freeform 10"/>
                <p:cNvSpPr/>
                <p:nvPr/>
              </p:nvSpPr>
              <p:spPr>
                <a:xfrm>
                  <a:off x="1280880" y="6431400"/>
                  <a:ext cx="102960" cy="22284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285" name="组合 87"/>
              <p:cNvGrpSpPr/>
              <p:nvPr/>
            </p:nvGrpSpPr>
            <p:grpSpPr>
              <a:xfrm>
                <a:off x="587160" y="6381720"/>
                <a:ext cx="240480" cy="303840"/>
                <a:chOff x="587160" y="6381720"/>
                <a:chExt cx="240480" cy="303840"/>
              </a:xfrm>
            </p:grpSpPr>
            <p:sp>
              <p:nvSpPr>
                <p:cNvPr id="286" name="Freeform 13"/>
                <p:cNvSpPr/>
                <p:nvPr/>
              </p:nvSpPr>
              <p:spPr>
                <a:xfrm>
                  <a:off x="587160" y="6381720"/>
                  <a:ext cx="240480" cy="2872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287" name="Freeform 14"/>
                <p:cNvSpPr/>
                <p:nvPr/>
              </p:nvSpPr>
              <p:spPr>
                <a:xfrm>
                  <a:off x="653760" y="6606360"/>
                  <a:ext cx="28800" cy="7920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288" name="组合 88"/>
              <p:cNvGrpSpPr/>
              <p:nvPr/>
            </p:nvGrpSpPr>
            <p:grpSpPr>
              <a:xfrm>
                <a:off x="914400" y="6468840"/>
                <a:ext cx="160920" cy="138600"/>
                <a:chOff x="914400" y="6468840"/>
                <a:chExt cx="160920" cy="138600"/>
              </a:xfrm>
            </p:grpSpPr>
            <p:sp>
              <p:nvSpPr>
                <p:cNvPr id="289" name="Freeform 18"/>
                <p:cNvSpPr/>
                <p:nvPr/>
              </p:nvSpPr>
              <p:spPr>
                <a:xfrm>
                  <a:off x="968760" y="6468840"/>
                  <a:ext cx="106560" cy="13860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290" name="Freeform 19"/>
                <p:cNvSpPr/>
                <p:nvPr/>
              </p:nvSpPr>
              <p:spPr>
                <a:xfrm>
                  <a:off x="914400" y="6503760"/>
                  <a:ext cx="53280" cy="102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291" name="Freeform 20"/>
                <p:cNvSpPr/>
                <p:nvPr/>
              </p:nvSpPr>
              <p:spPr>
                <a:xfrm>
                  <a:off x="946440" y="6470280"/>
                  <a:ext cx="49320" cy="3096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292" name="组合 89"/>
              <p:cNvGrpSpPr/>
              <p:nvPr/>
            </p:nvGrpSpPr>
            <p:grpSpPr>
              <a:xfrm>
                <a:off x="1501920" y="6443640"/>
                <a:ext cx="184680" cy="183960"/>
                <a:chOff x="1501920" y="6443640"/>
                <a:chExt cx="184680" cy="183960"/>
              </a:xfrm>
            </p:grpSpPr>
            <p:sp>
              <p:nvSpPr>
                <p:cNvPr id="293" name="Freeform 11"/>
                <p:cNvSpPr/>
                <p:nvPr/>
              </p:nvSpPr>
              <p:spPr>
                <a:xfrm>
                  <a:off x="1557720" y="6443640"/>
                  <a:ext cx="128880" cy="18072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294" name="Freeform 12"/>
                <p:cNvSpPr/>
                <p:nvPr/>
              </p:nvSpPr>
              <p:spPr>
                <a:xfrm>
                  <a:off x="1501920" y="6453360"/>
                  <a:ext cx="68760" cy="17424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2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29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3"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334" name="矩形 23"/>
          <p:cNvSpPr/>
          <p:nvPr/>
        </p:nvSpPr>
        <p:spPr>
          <a:xfrm>
            <a:off x="11155320" y="6188040"/>
            <a:ext cx="712080" cy="668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35" name="矩形 2"/>
          <p:cNvSpPr/>
          <p:nvPr/>
        </p:nvSpPr>
        <p:spPr>
          <a:xfrm>
            <a:off x="318600" y="0"/>
            <a:ext cx="1047600" cy="87192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336" name="矩形 4"/>
          <p:cNvSpPr/>
          <p:nvPr/>
        </p:nvSpPr>
        <p:spPr>
          <a:xfrm>
            <a:off x="318600" y="6188040"/>
            <a:ext cx="10843200" cy="6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37" name="文本框 5"/>
          <p:cNvSpPr/>
          <p:nvPr/>
        </p:nvSpPr>
        <p:spPr>
          <a:xfrm>
            <a:off x="11233080" y="6332040"/>
            <a:ext cx="54972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2E31C157-EC3A-4054-82D6-4528CBB923C5}"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338" name="矩形 24"/>
          <p:cNvSpPr/>
          <p:nvPr/>
        </p:nvSpPr>
        <p:spPr>
          <a:xfrm>
            <a:off x="1378800" y="-1440"/>
            <a:ext cx="165960" cy="87372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339" name="图片 56" descr=""/>
          <p:cNvPicPr/>
          <p:nvPr/>
        </p:nvPicPr>
        <p:blipFill>
          <a:blip r:embed="rId2"/>
          <a:stretch/>
        </p:blipFill>
        <p:spPr>
          <a:xfrm>
            <a:off x="9837720" y="347400"/>
            <a:ext cx="1968120" cy="432000"/>
          </a:xfrm>
          <a:prstGeom prst="rect">
            <a:avLst/>
          </a:prstGeom>
          <a:ln w="0">
            <a:noFill/>
          </a:ln>
        </p:spPr>
      </p:pic>
      <p:sp>
        <p:nvSpPr>
          <p:cNvPr id="340"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341"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342" name="组合 83"/>
          <p:cNvGrpSpPr/>
          <p:nvPr/>
        </p:nvGrpSpPr>
        <p:grpSpPr>
          <a:xfrm>
            <a:off x="587160" y="6381720"/>
            <a:ext cx="2478600" cy="303840"/>
            <a:chOff x="587160" y="6381720"/>
            <a:chExt cx="2478600" cy="303840"/>
          </a:xfrm>
        </p:grpSpPr>
        <p:grpSp>
          <p:nvGrpSpPr>
            <p:cNvPr id="343" name="组合 84"/>
            <p:cNvGrpSpPr/>
            <p:nvPr/>
          </p:nvGrpSpPr>
          <p:grpSpPr>
            <a:xfrm>
              <a:off x="2014200" y="6385320"/>
              <a:ext cx="1051560" cy="297360"/>
              <a:chOff x="2014200" y="6385320"/>
              <a:chExt cx="1051560" cy="297360"/>
            </a:xfrm>
          </p:grpSpPr>
          <p:sp>
            <p:nvSpPr>
              <p:cNvPr id="344" name="Freeform 5"/>
              <p:cNvSpPr/>
              <p:nvPr/>
            </p:nvSpPr>
            <p:spPr>
              <a:xfrm>
                <a:off x="2595600" y="6404040"/>
                <a:ext cx="234000" cy="26424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345" name="Freeform 6"/>
              <p:cNvSpPr/>
              <p:nvPr/>
            </p:nvSpPr>
            <p:spPr>
              <a:xfrm>
                <a:off x="2931480" y="6444720"/>
                <a:ext cx="134280" cy="20268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346" name="组合 101"/>
              <p:cNvGrpSpPr/>
              <p:nvPr/>
            </p:nvGrpSpPr>
            <p:grpSpPr>
              <a:xfrm>
                <a:off x="2014200" y="6385320"/>
                <a:ext cx="239760" cy="297360"/>
                <a:chOff x="2014200" y="6385320"/>
                <a:chExt cx="239760" cy="297360"/>
              </a:xfrm>
            </p:grpSpPr>
            <p:sp>
              <p:nvSpPr>
                <p:cNvPr id="347" name="Freeform 7"/>
                <p:cNvSpPr/>
                <p:nvPr/>
              </p:nvSpPr>
              <p:spPr>
                <a:xfrm>
                  <a:off x="2014200" y="6385320"/>
                  <a:ext cx="239760" cy="1951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348" name="Freeform 8"/>
                <p:cNvSpPr/>
                <p:nvPr/>
              </p:nvSpPr>
              <p:spPr>
                <a:xfrm>
                  <a:off x="2065320" y="6504480"/>
                  <a:ext cx="149040" cy="178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349" name="组合 102"/>
              <p:cNvGrpSpPr/>
              <p:nvPr/>
            </p:nvGrpSpPr>
            <p:grpSpPr>
              <a:xfrm>
                <a:off x="2349720" y="6467040"/>
                <a:ext cx="144720" cy="154800"/>
                <a:chOff x="2349720" y="6467040"/>
                <a:chExt cx="144720" cy="154800"/>
              </a:xfrm>
            </p:grpSpPr>
            <p:sp>
              <p:nvSpPr>
                <p:cNvPr id="350" name="Freeform 15"/>
                <p:cNvSpPr/>
                <p:nvPr/>
              </p:nvSpPr>
              <p:spPr>
                <a:xfrm>
                  <a:off x="2349720" y="6501600"/>
                  <a:ext cx="66240" cy="1069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351" name="Freeform 16"/>
                <p:cNvSpPr/>
                <p:nvPr/>
              </p:nvSpPr>
              <p:spPr>
                <a:xfrm>
                  <a:off x="2422080" y="6470640"/>
                  <a:ext cx="72360" cy="15120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352" name="Freeform 17"/>
                <p:cNvSpPr/>
                <p:nvPr/>
              </p:nvSpPr>
              <p:spPr>
                <a:xfrm>
                  <a:off x="2387880" y="6467040"/>
                  <a:ext cx="47160" cy="2700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353" name="组合 85"/>
            <p:cNvGrpSpPr/>
            <p:nvPr/>
          </p:nvGrpSpPr>
          <p:grpSpPr>
            <a:xfrm>
              <a:off x="587160" y="6381720"/>
              <a:ext cx="1099440" cy="303840"/>
              <a:chOff x="587160" y="6381720"/>
              <a:chExt cx="1099440" cy="303840"/>
            </a:xfrm>
          </p:grpSpPr>
          <p:grpSp>
            <p:nvGrpSpPr>
              <p:cNvPr id="354" name="组合 86"/>
              <p:cNvGrpSpPr/>
              <p:nvPr/>
            </p:nvGrpSpPr>
            <p:grpSpPr>
              <a:xfrm>
                <a:off x="1171800" y="6431400"/>
                <a:ext cx="212040" cy="222840"/>
                <a:chOff x="1171800" y="6431400"/>
                <a:chExt cx="212040" cy="222840"/>
              </a:xfrm>
            </p:grpSpPr>
            <p:sp>
              <p:nvSpPr>
                <p:cNvPr id="355" name="Freeform 9"/>
                <p:cNvSpPr/>
                <p:nvPr/>
              </p:nvSpPr>
              <p:spPr>
                <a:xfrm>
                  <a:off x="1171800" y="6447960"/>
                  <a:ext cx="109800" cy="18720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356" name="Freeform 10"/>
                <p:cNvSpPr/>
                <p:nvPr/>
              </p:nvSpPr>
              <p:spPr>
                <a:xfrm>
                  <a:off x="1280880" y="6431400"/>
                  <a:ext cx="102960" cy="22284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357" name="组合 87"/>
              <p:cNvGrpSpPr/>
              <p:nvPr/>
            </p:nvGrpSpPr>
            <p:grpSpPr>
              <a:xfrm>
                <a:off x="587160" y="6381720"/>
                <a:ext cx="240480" cy="303840"/>
                <a:chOff x="587160" y="6381720"/>
                <a:chExt cx="240480" cy="303840"/>
              </a:xfrm>
            </p:grpSpPr>
            <p:sp>
              <p:nvSpPr>
                <p:cNvPr id="358" name="Freeform 13"/>
                <p:cNvSpPr/>
                <p:nvPr/>
              </p:nvSpPr>
              <p:spPr>
                <a:xfrm>
                  <a:off x="587160" y="6381720"/>
                  <a:ext cx="240480" cy="2872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359" name="Freeform 14"/>
                <p:cNvSpPr/>
                <p:nvPr/>
              </p:nvSpPr>
              <p:spPr>
                <a:xfrm>
                  <a:off x="653760" y="6606360"/>
                  <a:ext cx="28800" cy="7920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360" name="组合 88"/>
              <p:cNvGrpSpPr/>
              <p:nvPr/>
            </p:nvGrpSpPr>
            <p:grpSpPr>
              <a:xfrm>
                <a:off x="914400" y="6468840"/>
                <a:ext cx="160920" cy="138600"/>
                <a:chOff x="914400" y="6468840"/>
                <a:chExt cx="160920" cy="138600"/>
              </a:xfrm>
            </p:grpSpPr>
            <p:sp>
              <p:nvSpPr>
                <p:cNvPr id="361" name="Freeform 18"/>
                <p:cNvSpPr/>
                <p:nvPr/>
              </p:nvSpPr>
              <p:spPr>
                <a:xfrm>
                  <a:off x="968760" y="6468840"/>
                  <a:ext cx="106560" cy="13860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362" name="Freeform 19"/>
                <p:cNvSpPr/>
                <p:nvPr/>
              </p:nvSpPr>
              <p:spPr>
                <a:xfrm>
                  <a:off x="914400" y="6503760"/>
                  <a:ext cx="53280" cy="102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363" name="Freeform 20"/>
                <p:cNvSpPr/>
                <p:nvPr/>
              </p:nvSpPr>
              <p:spPr>
                <a:xfrm>
                  <a:off x="946440" y="6470280"/>
                  <a:ext cx="49320" cy="3096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364" name="组合 89"/>
              <p:cNvGrpSpPr/>
              <p:nvPr/>
            </p:nvGrpSpPr>
            <p:grpSpPr>
              <a:xfrm>
                <a:off x="1501920" y="6443640"/>
                <a:ext cx="184680" cy="183960"/>
                <a:chOff x="1501920" y="6443640"/>
                <a:chExt cx="184680" cy="183960"/>
              </a:xfrm>
            </p:grpSpPr>
            <p:sp>
              <p:nvSpPr>
                <p:cNvPr id="365" name="Freeform 11"/>
                <p:cNvSpPr/>
                <p:nvPr/>
              </p:nvSpPr>
              <p:spPr>
                <a:xfrm>
                  <a:off x="1557720" y="6443640"/>
                  <a:ext cx="128880" cy="18072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366" name="Freeform 12"/>
                <p:cNvSpPr/>
                <p:nvPr/>
              </p:nvSpPr>
              <p:spPr>
                <a:xfrm>
                  <a:off x="1501920" y="6453360"/>
                  <a:ext cx="68760" cy="17424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3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36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5"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406" name="矩形 23"/>
          <p:cNvSpPr/>
          <p:nvPr/>
        </p:nvSpPr>
        <p:spPr>
          <a:xfrm>
            <a:off x="11155320" y="6188040"/>
            <a:ext cx="712080" cy="668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07" name="矩形 2"/>
          <p:cNvSpPr/>
          <p:nvPr/>
        </p:nvSpPr>
        <p:spPr>
          <a:xfrm>
            <a:off x="318600" y="0"/>
            <a:ext cx="1047600" cy="87192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408" name="矩形 4"/>
          <p:cNvSpPr/>
          <p:nvPr/>
        </p:nvSpPr>
        <p:spPr>
          <a:xfrm>
            <a:off x="318600" y="6188040"/>
            <a:ext cx="10843200" cy="6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09" name="文本框 5"/>
          <p:cNvSpPr/>
          <p:nvPr/>
        </p:nvSpPr>
        <p:spPr>
          <a:xfrm>
            <a:off x="11233080" y="6332040"/>
            <a:ext cx="54972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80FB6DA0-80C2-4B41-BC39-A6C0AE849344}"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410" name="矩形 24"/>
          <p:cNvSpPr/>
          <p:nvPr/>
        </p:nvSpPr>
        <p:spPr>
          <a:xfrm>
            <a:off x="1378800" y="-1440"/>
            <a:ext cx="165960" cy="87372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411" name="图片 56" descr=""/>
          <p:cNvPicPr/>
          <p:nvPr/>
        </p:nvPicPr>
        <p:blipFill>
          <a:blip r:embed="rId2"/>
          <a:stretch/>
        </p:blipFill>
        <p:spPr>
          <a:xfrm>
            <a:off x="9837720" y="347400"/>
            <a:ext cx="1968120" cy="432000"/>
          </a:xfrm>
          <a:prstGeom prst="rect">
            <a:avLst/>
          </a:prstGeom>
          <a:ln w="0">
            <a:noFill/>
          </a:ln>
        </p:spPr>
      </p:pic>
      <p:sp>
        <p:nvSpPr>
          <p:cNvPr id="412"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413"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414" name="组合 83"/>
          <p:cNvGrpSpPr/>
          <p:nvPr/>
        </p:nvGrpSpPr>
        <p:grpSpPr>
          <a:xfrm>
            <a:off x="587160" y="6381720"/>
            <a:ext cx="2478600" cy="303840"/>
            <a:chOff x="587160" y="6381720"/>
            <a:chExt cx="2478600" cy="303840"/>
          </a:xfrm>
        </p:grpSpPr>
        <p:grpSp>
          <p:nvGrpSpPr>
            <p:cNvPr id="415" name="组合 84"/>
            <p:cNvGrpSpPr/>
            <p:nvPr/>
          </p:nvGrpSpPr>
          <p:grpSpPr>
            <a:xfrm>
              <a:off x="2014200" y="6385320"/>
              <a:ext cx="1051560" cy="297360"/>
              <a:chOff x="2014200" y="6385320"/>
              <a:chExt cx="1051560" cy="297360"/>
            </a:xfrm>
          </p:grpSpPr>
          <p:sp>
            <p:nvSpPr>
              <p:cNvPr id="416" name="Freeform 5"/>
              <p:cNvSpPr/>
              <p:nvPr/>
            </p:nvSpPr>
            <p:spPr>
              <a:xfrm>
                <a:off x="2595600" y="6404040"/>
                <a:ext cx="234000" cy="26424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417" name="Freeform 6"/>
              <p:cNvSpPr/>
              <p:nvPr/>
            </p:nvSpPr>
            <p:spPr>
              <a:xfrm>
                <a:off x="2931480" y="6444720"/>
                <a:ext cx="134280" cy="20268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418" name="组合 101"/>
              <p:cNvGrpSpPr/>
              <p:nvPr/>
            </p:nvGrpSpPr>
            <p:grpSpPr>
              <a:xfrm>
                <a:off x="2014200" y="6385320"/>
                <a:ext cx="239760" cy="297360"/>
                <a:chOff x="2014200" y="6385320"/>
                <a:chExt cx="239760" cy="297360"/>
              </a:xfrm>
            </p:grpSpPr>
            <p:sp>
              <p:nvSpPr>
                <p:cNvPr id="419" name="Freeform 7"/>
                <p:cNvSpPr/>
                <p:nvPr/>
              </p:nvSpPr>
              <p:spPr>
                <a:xfrm>
                  <a:off x="2014200" y="6385320"/>
                  <a:ext cx="239760" cy="1951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420" name="Freeform 8"/>
                <p:cNvSpPr/>
                <p:nvPr/>
              </p:nvSpPr>
              <p:spPr>
                <a:xfrm>
                  <a:off x="2065320" y="6504480"/>
                  <a:ext cx="149040" cy="178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421" name="组合 102"/>
              <p:cNvGrpSpPr/>
              <p:nvPr/>
            </p:nvGrpSpPr>
            <p:grpSpPr>
              <a:xfrm>
                <a:off x="2349720" y="6467040"/>
                <a:ext cx="144720" cy="154800"/>
                <a:chOff x="2349720" y="6467040"/>
                <a:chExt cx="144720" cy="154800"/>
              </a:xfrm>
            </p:grpSpPr>
            <p:sp>
              <p:nvSpPr>
                <p:cNvPr id="422" name="Freeform 15"/>
                <p:cNvSpPr/>
                <p:nvPr/>
              </p:nvSpPr>
              <p:spPr>
                <a:xfrm>
                  <a:off x="2349720" y="6501600"/>
                  <a:ext cx="66240" cy="1069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423" name="Freeform 16"/>
                <p:cNvSpPr/>
                <p:nvPr/>
              </p:nvSpPr>
              <p:spPr>
                <a:xfrm>
                  <a:off x="2422080" y="6470640"/>
                  <a:ext cx="72360" cy="15120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424" name="Freeform 17"/>
                <p:cNvSpPr/>
                <p:nvPr/>
              </p:nvSpPr>
              <p:spPr>
                <a:xfrm>
                  <a:off x="2387880" y="6467040"/>
                  <a:ext cx="47160" cy="2700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425" name="组合 85"/>
            <p:cNvGrpSpPr/>
            <p:nvPr/>
          </p:nvGrpSpPr>
          <p:grpSpPr>
            <a:xfrm>
              <a:off x="587160" y="6381720"/>
              <a:ext cx="1099440" cy="303840"/>
              <a:chOff x="587160" y="6381720"/>
              <a:chExt cx="1099440" cy="303840"/>
            </a:xfrm>
          </p:grpSpPr>
          <p:grpSp>
            <p:nvGrpSpPr>
              <p:cNvPr id="426" name="组合 86"/>
              <p:cNvGrpSpPr/>
              <p:nvPr/>
            </p:nvGrpSpPr>
            <p:grpSpPr>
              <a:xfrm>
                <a:off x="1171800" y="6431400"/>
                <a:ext cx="212040" cy="222840"/>
                <a:chOff x="1171800" y="6431400"/>
                <a:chExt cx="212040" cy="222840"/>
              </a:xfrm>
            </p:grpSpPr>
            <p:sp>
              <p:nvSpPr>
                <p:cNvPr id="427" name="Freeform 9"/>
                <p:cNvSpPr/>
                <p:nvPr/>
              </p:nvSpPr>
              <p:spPr>
                <a:xfrm>
                  <a:off x="1171800" y="6447960"/>
                  <a:ext cx="109800" cy="18720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428" name="Freeform 10"/>
                <p:cNvSpPr/>
                <p:nvPr/>
              </p:nvSpPr>
              <p:spPr>
                <a:xfrm>
                  <a:off x="1280880" y="6431400"/>
                  <a:ext cx="102960" cy="22284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429" name="组合 87"/>
              <p:cNvGrpSpPr/>
              <p:nvPr/>
            </p:nvGrpSpPr>
            <p:grpSpPr>
              <a:xfrm>
                <a:off x="587160" y="6381720"/>
                <a:ext cx="240480" cy="303840"/>
                <a:chOff x="587160" y="6381720"/>
                <a:chExt cx="240480" cy="303840"/>
              </a:xfrm>
            </p:grpSpPr>
            <p:sp>
              <p:nvSpPr>
                <p:cNvPr id="430" name="Freeform 13"/>
                <p:cNvSpPr/>
                <p:nvPr/>
              </p:nvSpPr>
              <p:spPr>
                <a:xfrm>
                  <a:off x="587160" y="6381720"/>
                  <a:ext cx="240480" cy="2872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431" name="Freeform 14"/>
                <p:cNvSpPr/>
                <p:nvPr/>
              </p:nvSpPr>
              <p:spPr>
                <a:xfrm>
                  <a:off x="653760" y="6606360"/>
                  <a:ext cx="28800" cy="7920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432" name="组合 88"/>
              <p:cNvGrpSpPr/>
              <p:nvPr/>
            </p:nvGrpSpPr>
            <p:grpSpPr>
              <a:xfrm>
                <a:off x="914400" y="6468840"/>
                <a:ext cx="160920" cy="138600"/>
                <a:chOff x="914400" y="6468840"/>
                <a:chExt cx="160920" cy="138600"/>
              </a:xfrm>
            </p:grpSpPr>
            <p:sp>
              <p:nvSpPr>
                <p:cNvPr id="433" name="Freeform 18"/>
                <p:cNvSpPr/>
                <p:nvPr/>
              </p:nvSpPr>
              <p:spPr>
                <a:xfrm>
                  <a:off x="968760" y="6468840"/>
                  <a:ext cx="106560" cy="13860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434" name="Freeform 19"/>
                <p:cNvSpPr/>
                <p:nvPr/>
              </p:nvSpPr>
              <p:spPr>
                <a:xfrm>
                  <a:off x="914400" y="6503760"/>
                  <a:ext cx="53280" cy="102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435" name="Freeform 20"/>
                <p:cNvSpPr/>
                <p:nvPr/>
              </p:nvSpPr>
              <p:spPr>
                <a:xfrm>
                  <a:off x="946440" y="6470280"/>
                  <a:ext cx="49320" cy="3096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436" name="组合 89"/>
              <p:cNvGrpSpPr/>
              <p:nvPr/>
            </p:nvGrpSpPr>
            <p:grpSpPr>
              <a:xfrm>
                <a:off x="1501920" y="6443640"/>
                <a:ext cx="184680" cy="183960"/>
                <a:chOff x="1501920" y="6443640"/>
                <a:chExt cx="184680" cy="183960"/>
              </a:xfrm>
            </p:grpSpPr>
            <p:sp>
              <p:nvSpPr>
                <p:cNvPr id="437" name="Freeform 11"/>
                <p:cNvSpPr/>
                <p:nvPr/>
              </p:nvSpPr>
              <p:spPr>
                <a:xfrm>
                  <a:off x="1557720" y="6443640"/>
                  <a:ext cx="128880" cy="18072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438" name="Freeform 12"/>
                <p:cNvSpPr/>
                <p:nvPr/>
              </p:nvSpPr>
              <p:spPr>
                <a:xfrm>
                  <a:off x="1501920" y="6453360"/>
                  <a:ext cx="68760" cy="17424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4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44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7"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478" name="矩形 23"/>
          <p:cNvSpPr/>
          <p:nvPr/>
        </p:nvSpPr>
        <p:spPr>
          <a:xfrm>
            <a:off x="11155320" y="6188040"/>
            <a:ext cx="712080" cy="668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79" name="矩形 2"/>
          <p:cNvSpPr/>
          <p:nvPr/>
        </p:nvSpPr>
        <p:spPr>
          <a:xfrm>
            <a:off x="318600" y="0"/>
            <a:ext cx="1047600" cy="87192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480" name="矩形 4"/>
          <p:cNvSpPr/>
          <p:nvPr/>
        </p:nvSpPr>
        <p:spPr>
          <a:xfrm>
            <a:off x="318600" y="6188040"/>
            <a:ext cx="10843200" cy="6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81" name="文本框 5"/>
          <p:cNvSpPr/>
          <p:nvPr/>
        </p:nvSpPr>
        <p:spPr>
          <a:xfrm>
            <a:off x="11233080" y="6332040"/>
            <a:ext cx="54972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5A6BD61A-8E16-4532-A416-47AE27541200}"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482" name="矩形 24"/>
          <p:cNvSpPr/>
          <p:nvPr/>
        </p:nvSpPr>
        <p:spPr>
          <a:xfrm>
            <a:off x="1378800" y="-1440"/>
            <a:ext cx="165960" cy="87372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483" name="图片 56" descr=""/>
          <p:cNvPicPr/>
          <p:nvPr/>
        </p:nvPicPr>
        <p:blipFill>
          <a:blip r:embed="rId2"/>
          <a:stretch/>
        </p:blipFill>
        <p:spPr>
          <a:xfrm>
            <a:off x="9837720" y="347400"/>
            <a:ext cx="1968120" cy="432000"/>
          </a:xfrm>
          <a:prstGeom prst="rect">
            <a:avLst/>
          </a:prstGeom>
          <a:ln w="0">
            <a:noFill/>
          </a:ln>
        </p:spPr>
      </p:pic>
      <p:sp>
        <p:nvSpPr>
          <p:cNvPr id="484"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485"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486" name="组合 83"/>
          <p:cNvGrpSpPr/>
          <p:nvPr/>
        </p:nvGrpSpPr>
        <p:grpSpPr>
          <a:xfrm>
            <a:off x="587160" y="6381720"/>
            <a:ext cx="2478600" cy="303840"/>
            <a:chOff x="587160" y="6381720"/>
            <a:chExt cx="2478600" cy="303840"/>
          </a:xfrm>
        </p:grpSpPr>
        <p:grpSp>
          <p:nvGrpSpPr>
            <p:cNvPr id="487" name="组合 84"/>
            <p:cNvGrpSpPr/>
            <p:nvPr/>
          </p:nvGrpSpPr>
          <p:grpSpPr>
            <a:xfrm>
              <a:off x="2014200" y="6385320"/>
              <a:ext cx="1051560" cy="297360"/>
              <a:chOff x="2014200" y="6385320"/>
              <a:chExt cx="1051560" cy="297360"/>
            </a:xfrm>
          </p:grpSpPr>
          <p:sp>
            <p:nvSpPr>
              <p:cNvPr id="488" name="Freeform 5"/>
              <p:cNvSpPr/>
              <p:nvPr/>
            </p:nvSpPr>
            <p:spPr>
              <a:xfrm>
                <a:off x="2595600" y="6404040"/>
                <a:ext cx="234000" cy="26424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489" name="Freeform 6"/>
              <p:cNvSpPr/>
              <p:nvPr/>
            </p:nvSpPr>
            <p:spPr>
              <a:xfrm>
                <a:off x="2931480" y="6444720"/>
                <a:ext cx="134280" cy="20268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490" name="组合 101"/>
              <p:cNvGrpSpPr/>
              <p:nvPr/>
            </p:nvGrpSpPr>
            <p:grpSpPr>
              <a:xfrm>
                <a:off x="2014200" y="6385320"/>
                <a:ext cx="239760" cy="297360"/>
                <a:chOff x="2014200" y="6385320"/>
                <a:chExt cx="239760" cy="297360"/>
              </a:xfrm>
            </p:grpSpPr>
            <p:sp>
              <p:nvSpPr>
                <p:cNvPr id="491" name="Freeform 7"/>
                <p:cNvSpPr/>
                <p:nvPr/>
              </p:nvSpPr>
              <p:spPr>
                <a:xfrm>
                  <a:off x="2014200" y="6385320"/>
                  <a:ext cx="239760" cy="1951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492" name="Freeform 8"/>
                <p:cNvSpPr/>
                <p:nvPr/>
              </p:nvSpPr>
              <p:spPr>
                <a:xfrm>
                  <a:off x="2065320" y="6504480"/>
                  <a:ext cx="149040" cy="178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493" name="组合 102"/>
              <p:cNvGrpSpPr/>
              <p:nvPr/>
            </p:nvGrpSpPr>
            <p:grpSpPr>
              <a:xfrm>
                <a:off x="2349720" y="6467040"/>
                <a:ext cx="144720" cy="154800"/>
                <a:chOff x="2349720" y="6467040"/>
                <a:chExt cx="144720" cy="154800"/>
              </a:xfrm>
            </p:grpSpPr>
            <p:sp>
              <p:nvSpPr>
                <p:cNvPr id="494" name="Freeform 15"/>
                <p:cNvSpPr/>
                <p:nvPr/>
              </p:nvSpPr>
              <p:spPr>
                <a:xfrm>
                  <a:off x="2349720" y="6501600"/>
                  <a:ext cx="66240" cy="1069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495" name="Freeform 16"/>
                <p:cNvSpPr/>
                <p:nvPr/>
              </p:nvSpPr>
              <p:spPr>
                <a:xfrm>
                  <a:off x="2422080" y="6470640"/>
                  <a:ext cx="72360" cy="15120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496" name="Freeform 17"/>
                <p:cNvSpPr/>
                <p:nvPr/>
              </p:nvSpPr>
              <p:spPr>
                <a:xfrm>
                  <a:off x="2387880" y="6467040"/>
                  <a:ext cx="47160" cy="2700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497" name="组合 85"/>
            <p:cNvGrpSpPr/>
            <p:nvPr/>
          </p:nvGrpSpPr>
          <p:grpSpPr>
            <a:xfrm>
              <a:off x="587160" y="6381720"/>
              <a:ext cx="1099440" cy="303840"/>
              <a:chOff x="587160" y="6381720"/>
              <a:chExt cx="1099440" cy="303840"/>
            </a:xfrm>
          </p:grpSpPr>
          <p:grpSp>
            <p:nvGrpSpPr>
              <p:cNvPr id="498" name="组合 86"/>
              <p:cNvGrpSpPr/>
              <p:nvPr/>
            </p:nvGrpSpPr>
            <p:grpSpPr>
              <a:xfrm>
                <a:off x="1171800" y="6431400"/>
                <a:ext cx="212040" cy="222840"/>
                <a:chOff x="1171800" y="6431400"/>
                <a:chExt cx="212040" cy="222840"/>
              </a:xfrm>
            </p:grpSpPr>
            <p:sp>
              <p:nvSpPr>
                <p:cNvPr id="499" name="Freeform 9"/>
                <p:cNvSpPr/>
                <p:nvPr/>
              </p:nvSpPr>
              <p:spPr>
                <a:xfrm>
                  <a:off x="1171800" y="6447960"/>
                  <a:ext cx="109800" cy="18720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500" name="Freeform 10"/>
                <p:cNvSpPr/>
                <p:nvPr/>
              </p:nvSpPr>
              <p:spPr>
                <a:xfrm>
                  <a:off x="1280880" y="6431400"/>
                  <a:ext cx="102960" cy="22284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501" name="组合 87"/>
              <p:cNvGrpSpPr/>
              <p:nvPr/>
            </p:nvGrpSpPr>
            <p:grpSpPr>
              <a:xfrm>
                <a:off x="587160" y="6381720"/>
                <a:ext cx="240480" cy="303840"/>
                <a:chOff x="587160" y="6381720"/>
                <a:chExt cx="240480" cy="303840"/>
              </a:xfrm>
            </p:grpSpPr>
            <p:sp>
              <p:nvSpPr>
                <p:cNvPr id="502" name="Freeform 13"/>
                <p:cNvSpPr/>
                <p:nvPr/>
              </p:nvSpPr>
              <p:spPr>
                <a:xfrm>
                  <a:off x="587160" y="6381720"/>
                  <a:ext cx="240480" cy="2872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503" name="Freeform 14"/>
                <p:cNvSpPr/>
                <p:nvPr/>
              </p:nvSpPr>
              <p:spPr>
                <a:xfrm>
                  <a:off x="653760" y="6606360"/>
                  <a:ext cx="28800" cy="7920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504" name="组合 88"/>
              <p:cNvGrpSpPr/>
              <p:nvPr/>
            </p:nvGrpSpPr>
            <p:grpSpPr>
              <a:xfrm>
                <a:off x="914400" y="6468840"/>
                <a:ext cx="160920" cy="138600"/>
                <a:chOff x="914400" y="6468840"/>
                <a:chExt cx="160920" cy="138600"/>
              </a:xfrm>
            </p:grpSpPr>
            <p:sp>
              <p:nvSpPr>
                <p:cNvPr id="505" name="Freeform 18"/>
                <p:cNvSpPr/>
                <p:nvPr/>
              </p:nvSpPr>
              <p:spPr>
                <a:xfrm>
                  <a:off x="968760" y="6468840"/>
                  <a:ext cx="106560" cy="13860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506" name="Freeform 19"/>
                <p:cNvSpPr/>
                <p:nvPr/>
              </p:nvSpPr>
              <p:spPr>
                <a:xfrm>
                  <a:off x="914400" y="6503760"/>
                  <a:ext cx="53280" cy="102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507" name="Freeform 20"/>
                <p:cNvSpPr/>
                <p:nvPr/>
              </p:nvSpPr>
              <p:spPr>
                <a:xfrm>
                  <a:off x="946440" y="6470280"/>
                  <a:ext cx="49320" cy="3096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508" name="组合 89"/>
              <p:cNvGrpSpPr/>
              <p:nvPr/>
            </p:nvGrpSpPr>
            <p:grpSpPr>
              <a:xfrm>
                <a:off x="1501920" y="6443640"/>
                <a:ext cx="184680" cy="183960"/>
                <a:chOff x="1501920" y="6443640"/>
                <a:chExt cx="184680" cy="183960"/>
              </a:xfrm>
            </p:grpSpPr>
            <p:sp>
              <p:nvSpPr>
                <p:cNvPr id="509" name="Freeform 11"/>
                <p:cNvSpPr/>
                <p:nvPr/>
              </p:nvSpPr>
              <p:spPr>
                <a:xfrm>
                  <a:off x="1557720" y="6443640"/>
                  <a:ext cx="128880" cy="18072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510" name="Freeform 12"/>
                <p:cNvSpPr/>
                <p:nvPr/>
              </p:nvSpPr>
              <p:spPr>
                <a:xfrm>
                  <a:off x="1501920" y="6453360"/>
                  <a:ext cx="68760" cy="17424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5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51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9" name="直接连接符 1"/>
          <p:cNvSpPr/>
          <p:nvPr/>
        </p:nvSpPr>
        <p:spPr>
          <a:xfrm>
            <a:off x="1549800" y="862920"/>
            <a:ext cx="10318680" cy="360"/>
          </a:xfrm>
          <a:prstGeom prst="line">
            <a:avLst/>
          </a:prstGeom>
          <a:ln w="28575">
            <a:solidFill>
              <a:srgbClr val="a2a2a2"/>
            </a:solidFill>
          </a:ln>
        </p:spPr>
        <p:style>
          <a:lnRef idx="1">
            <a:schemeClr val="accent1"/>
          </a:lnRef>
          <a:fillRef idx="0">
            <a:schemeClr val="accent1"/>
          </a:fillRef>
          <a:effectRef idx="0">
            <a:schemeClr val="accent1"/>
          </a:effectRef>
          <a:fontRef idx="minor"/>
        </p:style>
      </p:sp>
      <p:sp>
        <p:nvSpPr>
          <p:cNvPr id="550" name="矩形 23"/>
          <p:cNvSpPr/>
          <p:nvPr/>
        </p:nvSpPr>
        <p:spPr>
          <a:xfrm>
            <a:off x="11155320" y="6188040"/>
            <a:ext cx="712080" cy="668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551" name="矩形 2"/>
          <p:cNvSpPr/>
          <p:nvPr/>
        </p:nvSpPr>
        <p:spPr>
          <a:xfrm>
            <a:off x="318600" y="0"/>
            <a:ext cx="1047600" cy="871920"/>
          </a:xfrm>
          <a:prstGeom prst="rect">
            <a:avLst/>
          </a:prstGeom>
          <a:solidFill>
            <a:schemeClr val="accent1"/>
          </a:solidFill>
          <a:ln>
            <a:solidFill>
              <a:srgbClr val="006c39"/>
            </a:solidFill>
          </a:ln>
        </p:spPr>
        <p:style>
          <a:lnRef idx="2">
            <a:schemeClr val="accent1">
              <a:shade val="50000"/>
            </a:schemeClr>
          </a:lnRef>
          <a:fillRef idx="1">
            <a:schemeClr val="accent1"/>
          </a:fillRef>
          <a:effectRef idx="0">
            <a:schemeClr val="accent1"/>
          </a:effectRef>
          <a:fontRef idx="minor"/>
        </p:style>
      </p:sp>
      <p:sp>
        <p:nvSpPr>
          <p:cNvPr id="552" name="矩形 4"/>
          <p:cNvSpPr/>
          <p:nvPr/>
        </p:nvSpPr>
        <p:spPr>
          <a:xfrm>
            <a:off x="318600" y="6188040"/>
            <a:ext cx="10843200" cy="6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53" name="文本框 5"/>
          <p:cNvSpPr/>
          <p:nvPr/>
        </p:nvSpPr>
        <p:spPr>
          <a:xfrm>
            <a:off x="11233080" y="6332040"/>
            <a:ext cx="549720" cy="38196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fld id="{0A93548D-7E89-48A9-B558-8F98A8D85E9E}" type="slidenum">
              <a:rPr b="0" lang="en-US" sz="1600" spc="-1" strike="noStrike">
                <a:solidFill>
                  <a:srgbClr val="f2f2f2"/>
                </a:solidFill>
                <a:latin typeface="微软雅黑"/>
                <a:ea typeface="微软雅黑"/>
              </a:rPr>
              <a:t>&lt;编号&gt;</a:t>
            </a:fld>
            <a:endParaRPr b="0" lang="en-US" sz="1600" spc="-1" strike="noStrike">
              <a:latin typeface="Arial"/>
            </a:endParaRPr>
          </a:p>
        </p:txBody>
      </p:sp>
      <p:sp>
        <p:nvSpPr>
          <p:cNvPr id="554" name="矩形 24"/>
          <p:cNvSpPr/>
          <p:nvPr/>
        </p:nvSpPr>
        <p:spPr>
          <a:xfrm>
            <a:off x="1378800" y="-1440"/>
            <a:ext cx="165960" cy="873720"/>
          </a:xfrm>
          <a:prstGeom prst="rect">
            <a:avLst/>
          </a:prstGeom>
          <a:solidFill>
            <a:schemeClr val="accent4"/>
          </a:solidFill>
          <a:ln>
            <a:solidFill>
              <a:srgbClr val="a13f0b"/>
            </a:solidFill>
          </a:ln>
        </p:spPr>
        <p:style>
          <a:lnRef idx="2">
            <a:schemeClr val="accent1">
              <a:shade val="50000"/>
            </a:schemeClr>
          </a:lnRef>
          <a:fillRef idx="1">
            <a:schemeClr val="accent1"/>
          </a:fillRef>
          <a:effectRef idx="0">
            <a:schemeClr val="accent1"/>
          </a:effectRef>
          <a:fontRef idx="minor"/>
        </p:style>
      </p:sp>
      <p:pic>
        <p:nvPicPr>
          <p:cNvPr id="555" name="图片 56" descr=""/>
          <p:cNvPicPr/>
          <p:nvPr/>
        </p:nvPicPr>
        <p:blipFill>
          <a:blip r:embed="rId2"/>
          <a:stretch/>
        </p:blipFill>
        <p:spPr>
          <a:xfrm>
            <a:off x="9837720" y="347400"/>
            <a:ext cx="1968120" cy="432000"/>
          </a:xfrm>
          <a:prstGeom prst="rect">
            <a:avLst/>
          </a:prstGeom>
          <a:ln w="0">
            <a:noFill/>
          </a:ln>
        </p:spPr>
      </p:pic>
      <p:sp>
        <p:nvSpPr>
          <p:cNvPr id="556" name="直接连接符 6"/>
          <p:cNvSpPr/>
          <p:nvPr/>
        </p:nvSpPr>
        <p:spPr>
          <a:xfrm>
            <a:off x="1366200" y="-17640"/>
            <a:ext cx="360" cy="1078920"/>
          </a:xfrm>
          <a:prstGeom prst="line">
            <a:avLst/>
          </a:prstGeom>
          <a:ln w="12700">
            <a:solidFill>
              <a:srgbClr val="ffffff"/>
            </a:solidFill>
          </a:ln>
        </p:spPr>
        <p:style>
          <a:lnRef idx="1">
            <a:schemeClr val="accent1"/>
          </a:lnRef>
          <a:fillRef idx="0">
            <a:schemeClr val="accent1"/>
          </a:fillRef>
          <a:effectRef idx="0">
            <a:schemeClr val="accent1"/>
          </a:effectRef>
          <a:fontRef idx="minor"/>
        </p:style>
      </p:sp>
      <p:sp>
        <p:nvSpPr>
          <p:cNvPr id="557" name="直接连接符 57"/>
          <p:cNvSpPr/>
          <p:nvPr/>
        </p:nvSpPr>
        <p:spPr>
          <a:xfrm>
            <a:off x="11155320" y="6119640"/>
            <a:ext cx="360" cy="760680"/>
          </a:xfrm>
          <a:prstGeom prst="line">
            <a:avLst/>
          </a:prstGeom>
          <a:ln w="12700">
            <a:solidFill>
              <a:srgbClr val="ffffff"/>
            </a:solidFill>
          </a:ln>
        </p:spPr>
        <p:style>
          <a:lnRef idx="1">
            <a:schemeClr val="accent1"/>
          </a:lnRef>
          <a:fillRef idx="0">
            <a:schemeClr val="accent1"/>
          </a:fillRef>
          <a:effectRef idx="0">
            <a:schemeClr val="accent1"/>
          </a:effectRef>
          <a:fontRef idx="minor"/>
        </p:style>
      </p:sp>
      <p:grpSp>
        <p:nvGrpSpPr>
          <p:cNvPr id="558" name="组合 83"/>
          <p:cNvGrpSpPr/>
          <p:nvPr/>
        </p:nvGrpSpPr>
        <p:grpSpPr>
          <a:xfrm>
            <a:off x="587160" y="6381720"/>
            <a:ext cx="2478600" cy="303840"/>
            <a:chOff x="587160" y="6381720"/>
            <a:chExt cx="2478600" cy="303840"/>
          </a:xfrm>
        </p:grpSpPr>
        <p:grpSp>
          <p:nvGrpSpPr>
            <p:cNvPr id="559" name="组合 84"/>
            <p:cNvGrpSpPr/>
            <p:nvPr/>
          </p:nvGrpSpPr>
          <p:grpSpPr>
            <a:xfrm>
              <a:off x="2014200" y="6385320"/>
              <a:ext cx="1051560" cy="297360"/>
              <a:chOff x="2014200" y="6385320"/>
              <a:chExt cx="1051560" cy="297360"/>
            </a:xfrm>
          </p:grpSpPr>
          <p:sp>
            <p:nvSpPr>
              <p:cNvPr id="560" name="Freeform 5"/>
              <p:cNvSpPr/>
              <p:nvPr/>
            </p:nvSpPr>
            <p:spPr>
              <a:xfrm>
                <a:off x="2595600" y="6404040"/>
                <a:ext cx="234000" cy="264240"/>
              </a:xfrm>
              <a:custGeom>
                <a:avLst/>
                <a:gdLst/>
                <a:ah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w="0">
                <a:noFill/>
              </a:ln>
            </p:spPr>
            <p:style>
              <a:lnRef idx="0"/>
              <a:fillRef idx="0"/>
              <a:effectRef idx="0"/>
              <a:fontRef idx="minor"/>
            </p:style>
          </p:sp>
          <p:sp>
            <p:nvSpPr>
              <p:cNvPr id="561" name="Freeform 6"/>
              <p:cNvSpPr/>
              <p:nvPr/>
            </p:nvSpPr>
            <p:spPr>
              <a:xfrm>
                <a:off x="2931480" y="6444720"/>
                <a:ext cx="134280" cy="202680"/>
              </a:xfrm>
              <a:custGeom>
                <a:avLst/>
                <a:gdLst/>
                <a:ah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w="0">
                <a:noFill/>
              </a:ln>
            </p:spPr>
            <p:style>
              <a:lnRef idx="0"/>
              <a:fillRef idx="0"/>
              <a:effectRef idx="0"/>
              <a:fontRef idx="minor"/>
            </p:style>
          </p:sp>
          <p:grpSp>
            <p:nvGrpSpPr>
              <p:cNvPr id="562" name="组合 101"/>
              <p:cNvGrpSpPr/>
              <p:nvPr/>
            </p:nvGrpSpPr>
            <p:grpSpPr>
              <a:xfrm>
                <a:off x="2014200" y="6385320"/>
                <a:ext cx="239760" cy="297360"/>
                <a:chOff x="2014200" y="6385320"/>
                <a:chExt cx="239760" cy="297360"/>
              </a:xfrm>
            </p:grpSpPr>
            <p:sp>
              <p:nvSpPr>
                <p:cNvPr id="563" name="Freeform 7"/>
                <p:cNvSpPr/>
                <p:nvPr/>
              </p:nvSpPr>
              <p:spPr>
                <a:xfrm>
                  <a:off x="2014200" y="6385320"/>
                  <a:ext cx="239760" cy="195120"/>
                </a:xfrm>
                <a:custGeom>
                  <a:avLst/>
                  <a:gdLst/>
                  <a:ah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solidFill>
                  <a:schemeClr val="bg1"/>
                </a:solidFill>
                <a:ln w="0">
                  <a:noFill/>
                </a:ln>
              </p:spPr>
              <p:style>
                <a:lnRef idx="0"/>
                <a:fillRef idx="0"/>
                <a:effectRef idx="0"/>
                <a:fontRef idx="minor"/>
              </p:style>
            </p:sp>
            <p:sp>
              <p:nvSpPr>
                <p:cNvPr id="564" name="Freeform 8"/>
                <p:cNvSpPr/>
                <p:nvPr/>
              </p:nvSpPr>
              <p:spPr>
                <a:xfrm>
                  <a:off x="2065320" y="6504480"/>
                  <a:ext cx="149040" cy="178200"/>
                </a:xfrm>
                <a:custGeom>
                  <a:avLst/>
                  <a:gdLst/>
                  <a:ah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solidFill>
                  <a:schemeClr val="bg1"/>
                </a:solidFill>
                <a:ln w="0">
                  <a:noFill/>
                </a:ln>
              </p:spPr>
              <p:style>
                <a:lnRef idx="0"/>
                <a:fillRef idx="0"/>
                <a:effectRef idx="0"/>
                <a:fontRef idx="minor"/>
              </p:style>
            </p:sp>
          </p:grpSp>
          <p:grpSp>
            <p:nvGrpSpPr>
              <p:cNvPr id="565" name="组合 102"/>
              <p:cNvGrpSpPr/>
              <p:nvPr/>
            </p:nvGrpSpPr>
            <p:grpSpPr>
              <a:xfrm>
                <a:off x="2349720" y="6467040"/>
                <a:ext cx="144720" cy="154800"/>
                <a:chOff x="2349720" y="6467040"/>
                <a:chExt cx="144720" cy="154800"/>
              </a:xfrm>
            </p:grpSpPr>
            <p:sp>
              <p:nvSpPr>
                <p:cNvPr id="566" name="Freeform 15"/>
                <p:cNvSpPr/>
                <p:nvPr/>
              </p:nvSpPr>
              <p:spPr>
                <a:xfrm>
                  <a:off x="2349720" y="6501600"/>
                  <a:ext cx="66240" cy="106920"/>
                </a:xfrm>
                <a:custGeom>
                  <a:avLst/>
                  <a:gdLst/>
                  <a:ah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solidFill>
                  <a:schemeClr val="bg1"/>
                </a:solidFill>
                <a:ln w="0">
                  <a:noFill/>
                </a:ln>
              </p:spPr>
              <p:style>
                <a:lnRef idx="0"/>
                <a:fillRef idx="0"/>
                <a:effectRef idx="0"/>
                <a:fontRef idx="minor"/>
              </p:style>
            </p:sp>
            <p:sp>
              <p:nvSpPr>
                <p:cNvPr id="567" name="Freeform 16"/>
                <p:cNvSpPr/>
                <p:nvPr/>
              </p:nvSpPr>
              <p:spPr>
                <a:xfrm>
                  <a:off x="2422080" y="6470640"/>
                  <a:ext cx="72360" cy="151200"/>
                </a:xfrm>
                <a:custGeom>
                  <a:avLst/>
                  <a:gdLst/>
                  <a:ah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solidFill>
                  <a:schemeClr val="bg1"/>
                </a:solidFill>
                <a:ln w="0">
                  <a:noFill/>
                </a:ln>
              </p:spPr>
              <p:style>
                <a:lnRef idx="0"/>
                <a:fillRef idx="0"/>
                <a:effectRef idx="0"/>
                <a:fontRef idx="minor"/>
              </p:style>
            </p:sp>
            <p:sp>
              <p:nvSpPr>
                <p:cNvPr id="568" name="Freeform 17"/>
                <p:cNvSpPr/>
                <p:nvPr/>
              </p:nvSpPr>
              <p:spPr>
                <a:xfrm>
                  <a:off x="2387880" y="6467040"/>
                  <a:ext cx="47160" cy="27000"/>
                </a:xfrm>
                <a:custGeom>
                  <a:avLst/>
                  <a:gdLst/>
                  <a:ah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solidFill>
                  <a:schemeClr val="bg1"/>
                </a:solidFill>
                <a:ln w="0">
                  <a:noFill/>
                </a:ln>
              </p:spPr>
              <p:style>
                <a:lnRef idx="0"/>
                <a:fillRef idx="0"/>
                <a:effectRef idx="0"/>
                <a:fontRef idx="minor"/>
              </p:style>
            </p:sp>
          </p:grpSp>
        </p:grpSp>
        <p:grpSp>
          <p:nvGrpSpPr>
            <p:cNvPr id="569" name="组合 85"/>
            <p:cNvGrpSpPr/>
            <p:nvPr/>
          </p:nvGrpSpPr>
          <p:grpSpPr>
            <a:xfrm>
              <a:off x="587160" y="6381720"/>
              <a:ext cx="1099440" cy="303840"/>
              <a:chOff x="587160" y="6381720"/>
              <a:chExt cx="1099440" cy="303840"/>
            </a:xfrm>
          </p:grpSpPr>
          <p:grpSp>
            <p:nvGrpSpPr>
              <p:cNvPr id="570" name="组合 86"/>
              <p:cNvGrpSpPr/>
              <p:nvPr/>
            </p:nvGrpSpPr>
            <p:grpSpPr>
              <a:xfrm>
                <a:off x="1171800" y="6431400"/>
                <a:ext cx="212040" cy="222840"/>
                <a:chOff x="1171800" y="6431400"/>
                <a:chExt cx="212040" cy="222840"/>
              </a:xfrm>
            </p:grpSpPr>
            <p:sp>
              <p:nvSpPr>
                <p:cNvPr id="571" name="Freeform 9"/>
                <p:cNvSpPr/>
                <p:nvPr/>
              </p:nvSpPr>
              <p:spPr>
                <a:xfrm>
                  <a:off x="1171800" y="6447960"/>
                  <a:ext cx="109800" cy="187200"/>
                </a:xfrm>
                <a:custGeom>
                  <a:avLst/>
                  <a:gdLst/>
                  <a:ah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solidFill>
                  <a:schemeClr val="bg1"/>
                </a:solidFill>
                <a:ln w="0">
                  <a:noFill/>
                </a:ln>
              </p:spPr>
              <p:style>
                <a:lnRef idx="0"/>
                <a:fillRef idx="0"/>
                <a:effectRef idx="0"/>
                <a:fontRef idx="minor"/>
              </p:style>
            </p:sp>
            <p:sp>
              <p:nvSpPr>
                <p:cNvPr id="572" name="Freeform 10"/>
                <p:cNvSpPr/>
                <p:nvPr/>
              </p:nvSpPr>
              <p:spPr>
                <a:xfrm>
                  <a:off x="1280880" y="6431400"/>
                  <a:ext cx="102960" cy="222840"/>
                </a:xfrm>
                <a:custGeom>
                  <a:avLst/>
                  <a:gdLst/>
                  <a:ah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solidFill>
                  <a:schemeClr val="bg1"/>
                </a:solidFill>
                <a:ln w="0">
                  <a:noFill/>
                </a:ln>
              </p:spPr>
              <p:style>
                <a:lnRef idx="0"/>
                <a:fillRef idx="0"/>
                <a:effectRef idx="0"/>
                <a:fontRef idx="minor"/>
              </p:style>
            </p:sp>
          </p:grpSp>
          <p:grpSp>
            <p:nvGrpSpPr>
              <p:cNvPr id="573" name="组合 87"/>
              <p:cNvGrpSpPr/>
              <p:nvPr/>
            </p:nvGrpSpPr>
            <p:grpSpPr>
              <a:xfrm>
                <a:off x="587160" y="6381720"/>
                <a:ext cx="240480" cy="303840"/>
                <a:chOff x="587160" y="6381720"/>
                <a:chExt cx="240480" cy="303840"/>
              </a:xfrm>
            </p:grpSpPr>
            <p:sp>
              <p:nvSpPr>
                <p:cNvPr id="574" name="Freeform 13"/>
                <p:cNvSpPr/>
                <p:nvPr/>
              </p:nvSpPr>
              <p:spPr>
                <a:xfrm>
                  <a:off x="587160" y="6381720"/>
                  <a:ext cx="240480" cy="287280"/>
                </a:xfrm>
                <a:custGeom>
                  <a:avLst/>
                  <a:gdLst/>
                  <a:ah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solidFill>
                  <a:schemeClr val="bg1"/>
                </a:solidFill>
                <a:ln w="0">
                  <a:noFill/>
                </a:ln>
              </p:spPr>
              <p:style>
                <a:lnRef idx="0"/>
                <a:fillRef idx="0"/>
                <a:effectRef idx="0"/>
                <a:fontRef idx="minor"/>
              </p:style>
            </p:sp>
            <p:sp>
              <p:nvSpPr>
                <p:cNvPr id="575" name="Freeform 14"/>
                <p:cNvSpPr/>
                <p:nvPr/>
              </p:nvSpPr>
              <p:spPr>
                <a:xfrm>
                  <a:off x="653760" y="6606360"/>
                  <a:ext cx="28800" cy="79200"/>
                </a:xfrm>
                <a:custGeom>
                  <a:avLst/>
                  <a:gdLst/>
                  <a:ah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solidFill>
                  <a:schemeClr val="bg1"/>
                </a:solidFill>
                <a:ln w="0">
                  <a:noFill/>
                </a:ln>
              </p:spPr>
              <p:style>
                <a:lnRef idx="0"/>
                <a:fillRef idx="0"/>
                <a:effectRef idx="0"/>
                <a:fontRef idx="minor"/>
              </p:style>
            </p:sp>
          </p:grpSp>
          <p:grpSp>
            <p:nvGrpSpPr>
              <p:cNvPr id="576" name="组合 88"/>
              <p:cNvGrpSpPr/>
              <p:nvPr/>
            </p:nvGrpSpPr>
            <p:grpSpPr>
              <a:xfrm>
                <a:off x="914400" y="6468840"/>
                <a:ext cx="160920" cy="138600"/>
                <a:chOff x="914400" y="6468840"/>
                <a:chExt cx="160920" cy="138600"/>
              </a:xfrm>
            </p:grpSpPr>
            <p:sp>
              <p:nvSpPr>
                <p:cNvPr id="577" name="Freeform 18"/>
                <p:cNvSpPr/>
                <p:nvPr/>
              </p:nvSpPr>
              <p:spPr>
                <a:xfrm>
                  <a:off x="968760" y="6468840"/>
                  <a:ext cx="106560" cy="138600"/>
                </a:xfrm>
                <a:custGeom>
                  <a:avLst/>
                  <a:gdLst/>
                  <a:ah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solidFill>
                  <a:schemeClr val="bg1"/>
                </a:solidFill>
                <a:ln w="0">
                  <a:noFill/>
                </a:ln>
              </p:spPr>
              <p:style>
                <a:lnRef idx="0"/>
                <a:fillRef idx="0"/>
                <a:effectRef idx="0"/>
                <a:fontRef idx="minor"/>
              </p:style>
            </p:sp>
            <p:sp>
              <p:nvSpPr>
                <p:cNvPr id="578" name="Freeform 19"/>
                <p:cNvSpPr/>
                <p:nvPr/>
              </p:nvSpPr>
              <p:spPr>
                <a:xfrm>
                  <a:off x="914400" y="6503760"/>
                  <a:ext cx="53280" cy="102240"/>
                </a:xfrm>
                <a:custGeom>
                  <a:avLst/>
                  <a:gdLst/>
                  <a:ah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solidFill>
                  <a:schemeClr val="bg1"/>
                </a:solidFill>
                <a:ln w="0">
                  <a:noFill/>
                </a:ln>
              </p:spPr>
              <p:style>
                <a:lnRef idx="0"/>
                <a:fillRef idx="0"/>
                <a:effectRef idx="0"/>
                <a:fontRef idx="minor"/>
              </p:style>
            </p:sp>
            <p:sp>
              <p:nvSpPr>
                <p:cNvPr id="579" name="Freeform 20"/>
                <p:cNvSpPr/>
                <p:nvPr/>
              </p:nvSpPr>
              <p:spPr>
                <a:xfrm>
                  <a:off x="946440" y="6470280"/>
                  <a:ext cx="49320" cy="30960"/>
                </a:xfrm>
                <a:custGeom>
                  <a:avLst/>
                  <a:gdLst/>
                  <a:ah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solidFill>
                  <a:schemeClr val="bg1"/>
                </a:solidFill>
                <a:ln w="0">
                  <a:noFill/>
                </a:ln>
              </p:spPr>
              <p:style>
                <a:lnRef idx="0"/>
                <a:fillRef idx="0"/>
                <a:effectRef idx="0"/>
                <a:fontRef idx="minor"/>
              </p:style>
            </p:sp>
          </p:grpSp>
          <p:grpSp>
            <p:nvGrpSpPr>
              <p:cNvPr id="580" name="组合 89"/>
              <p:cNvGrpSpPr/>
              <p:nvPr/>
            </p:nvGrpSpPr>
            <p:grpSpPr>
              <a:xfrm>
                <a:off x="1501920" y="6443640"/>
                <a:ext cx="184680" cy="183960"/>
                <a:chOff x="1501920" y="6443640"/>
                <a:chExt cx="184680" cy="183960"/>
              </a:xfrm>
            </p:grpSpPr>
            <p:sp>
              <p:nvSpPr>
                <p:cNvPr id="581" name="Freeform 11"/>
                <p:cNvSpPr/>
                <p:nvPr/>
              </p:nvSpPr>
              <p:spPr>
                <a:xfrm>
                  <a:off x="1557720" y="6443640"/>
                  <a:ext cx="128880" cy="180720"/>
                </a:xfrm>
                <a:custGeom>
                  <a:avLst/>
                  <a:gdLst/>
                  <a:ah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w="0">
                  <a:noFill/>
                </a:ln>
              </p:spPr>
              <p:style>
                <a:lnRef idx="0"/>
                <a:fillRef idx="0"/>
                <a:effectRef idx="0"/>
                <a:fontRef idx="minor"/>
              </p:style>
            </p:sp>
            <p:sp>
              <p:nvSpPr>
                <p:cNvPr id="582" name="Freeform 12"/>
                <p:cNvSpPr/>
                <p:nvPr/>
              </p:nvSpPr>
              <p:spPr>
                <a:xfrm>
                  <a:off x="1501920" y="6453360"/>
                  <a:ext cx="68760" cy="174240"/>
                </a:xfrm>
                <a:custGeom>
                  <a:avLst/>
                  <a:gdLst/>
                  <a:ah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w="0">
                  <a:noFill/>
                </a:ln>
              </p:spPr>
              <p:style>
                <a:lnRef idx="0"/>
                <a:fillRef idx="0"/>
                <a:effectRef idx="0"/>
                <a:fontRef idx="minor"/>
              </p:style>
            </p:sp>
          </p:grpSp>
        </p:grpSp>
      </p:grpSp>
      <p:sp>
        <p:nvSpPr>
          <p:cNvPr id="5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zh-SG" sz="4400" spc="-1" strike="noStrike">
                <a:latin typeface="Arial"/>
              </a:rPr>
              <a:t>单击以编辑标题文本格式</a:t>
            </a:r>
            <a:endParaRPr b="0" lang="en-US" sz="4400" spc="-1" strike="noStrike">
              <a:latin typeface="Arial"/>
            </a:endParaRPr>
          </a:p>
        </p:txBody>
      </p:sp>
      <p:sp>
        <p:nvSpPr>
          <p:cNvPr id="58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SG"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SG"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SG"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SG"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SG"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SG"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SG"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6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7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8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09.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21.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45.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9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8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3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6" name="PlaceHolder 1"/>
          <p:cNvSpPr>
            <a:spLocks noGrp="1"/>
          </p:cNvSpPr>
          <p:nvPr>
            <p:ph type="title"/>
          </p:nvPr>
        </p:nvSpPr>
        <p:spPr>
          <a:xfrm>
            <a:off x="515880" y="4066560"/>
            <a:ext cx="11158920" cy="705600"/>
          </a:xfrm>
          <a:prstGeom prst="rect">
            <a:avLst/>
          </a:prstGeom>
          <a:noFill/>
          <a:ln w="0">
            <a:noFill/>
          </a:ln>
        </p:spPr>
        <p:txBody>
          <a:bodyPr numCol="1" spcCol="0" lIns="0" rIns="90000" tIns="45000" bIns="45000" anchor="ctr">
            <a:noAutofit/>
          </a:bodyPr>
          <a:p>
            <a:pPr algn="ctr">
              <a:lnSpc>
                <a:spcPct val="100000"/>
              </a:lnSpc>
              <a:buNone/>
            </a:pPr>
            <a:r>
              <a:rPr b="1" lang="en-US" sz="4000" spc="92" strike="noStrike">
                <a:solidFill>
                  <a:srgbClr val="000000"/>
                </a:solidFill>
                <a:latin typeface="微软雅黑"/>
                <a:ea typeface="微软雅黑"/>
              </a:rPr>
              <a:t>rCore</a:t>
            </a:r>
            <a:r>
              <a:rPr b="1" lang="zh-CN" sz="4000" spc="92" strike="noStrike">
                <a:solidFill>
                  <a:srgbClr val="000000"/>
                </a:solidFill>
                <a:latin typeface="微软雅黑"/>
                <a:ea typeface="微软雅黑"/>
              </a:rPr>
              <a:t>模块化改进的设计与实现</a:t>
            </a:r>
            <a:endParaRPr b="0" lang="en-US" sz="4000" spc="-1" strike="noStrike">
              <a:latin typeface="Arial"/>
            </a:endParaRPr>
          </a:p>
        </p:txBody>
      </p:sp>
      <p:sp>
        <p:nvSpPr>
          <p:cNvPr id="1147" name="PlaceHolder 2"/>
          <p:cNvSpPr>
            <a:spLocks noGrp="1"/>
          </p:cNvSpPr>
          <p:nvPr>
            <p:ph/>
          </p:nvPr>
        </p:nvSpPr>
        <p:spPr>
          <a:xfrm>
            <a:off x="2141280" y="5528880"/>
            <a:ext cx="7908120" cy="369720"/>
          </a:xfrm>
          <a:prstGeom prst="rect">
            <a:avLst/>
          </a:prstGeom>
          <a:noFill/>
          <a:ln w="0">
            <a:noFill/>
          </a:ln>
        </p:spPr>
        <p:txBody>
          <a:bodyPr numCol="1" spcCol="0" lIns="0" rIns="90000" tIns="45000" bIns="45000" anchor="ctr">
            <a:noAutofit/>
          </a:bodyPr>
          <a:p>
            <a:pPr algn="ctr">
              <a:lnSpc>
                <a:spcPct val="130000"/>
              </a:lnSpc>
              <a:spcBef>
                <a:spcPts val="1001"/>
              </a:spcBef>
              <a:buNone/>
              <a:tabLst>
                <a:tab algn="l" pos="0"/>
              </a:tabLst>
            </a:pPr>
            <a:r>
              <a:rPr b="0" lang="zh-CN" sz="1400" spc="92" strike="noStrike">
                <a:solidFill>
                  <a:srgbClr val="262626"/>
                </a:solidFill>
                <a:latin typeface="微软雅黑"/>
                <a:ea typeface="微软雅黑"/>
              </a:rPr>
              <a:t>答辩人：石文龙　　　导　师：陆慧梅　　　时间：</a:t>
            </a:r>
            <a:fld id="{E826DAA6-8C7A-4B91-B079-95845380DC44}" type="datetime1">
              <a:rPr b="0" lang="en-US" sz="1400" spc="92" strike="noStrike">
                <a:solidFill>
                  <a:srgbClr val="262626"/>
                </a:solidFill>
                <a:latin typeface="微软雅黑"/>
                <a:ea typeface="微软雅黑"/>
              </a:rPr>
              <a:t>2023/5/22</a:t>
            </a:fld>
            <a:endParaRPr b="0" lang="en-US" sz="1400" spc="-1" strike="noStrike">
              <a:latin typeface="Arial"/>
            </a:endParaRPr>
          </a:p>
        </p:txBody>
      </p:sp>
    </p:spTree>
  </p:cSld>
  <p:transition spd="med">
    <p:pull dir="r"/>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03" name="组合 24"/>
          <p:cNvGrpSpPr/>
          <p:nvPr/>
        </p:nvGrpSpPr>
        <p:grpSpPr>
          <a:xfrm>
            <a:off x="6300000" y="1166040"/>
            <a:ext cx="4737960" cy="3174120"/>
            <a:chOff x="6300000" y="1166040"/>
            <a:chExt cx="4737960" cy="3174120"/>
          </a:xfrm>
        </p:grpSpPr>
        <p:sp>
          <p:nvSpPr>
            <p:cNvPr id="1204" name="文本占位符 11"/>
            <p:cNvSpPr/>
            <p:nvPr/>
          </p:nvSpPr>
          <p:spPr>
            <a:xfrm>
              <a:off x="6300000" y="3795120"/>
              <a:ext cx="4737960" cy="545040"/>
            </a:xfrm>
            <a:prstGeom prst="rect">
              <a:avLst/>
            </a:prstGeom>
            <a:noFill/>
            <a:ln w="0">
              <a:noFill/>
            </a:ln>
          </p:spPr>
          <p:style>
            <a:lnRef idx="0"/>
            <a:fillRef idx="0"/>
            <a:effectRef idx="0"/>
            <a:fontRef idx="minor"/>
          </p:style>
          <p:txBody>
            <a:bodyPr lIns="0" rIns="0" tIns="0" bIns="0" anchor="ctr">
              <a:noAutofit/>
            </a:bodyPr>
            <a:p>
              <a:pPr algn="ctr">
                <a:lnSpc>
                  <a:spcPct val="120000"/>
                </a:lnSpc>
                <a:spcBef>
                  <a:spcPts val="1001"/>
                </a:spcBef>
                <a:buNone/>
                <a:tabLst>
                  <a:tab algn="l" pos="0"/>
                </a:tabLst>
              </a:pPr>
              <a:r>
                <a:rPr b="0" lang="en-US" sz="2800" spc="-1" strike="noStrike">
                  <a:solidFill>
                    <a:srgbClr val="bfbfbf"/>
                  </a:solidFill>
                  <a:latin typeface="微软雅黑"/>
                  <a:ea typeface="微软雅黑"/>
                </a:rPr>
                <a:t>Client &amp; Reputation model </a:t>
              </a:r>
              <a:endParaRPr b="0" lang="en-US" sz="2800" spc="-1" strike="noStrike">
                <a:latin typeface="Arial"/>
              </a:endParaRPr>
            </a:p>
          </p:txBody>
        </p:sp>
        <p:sp>
          <p:nvSpPr>
            <p:cNvPr id="1205" name="文本占位符 12"/>
            <p:cNvSpPr/>
            <p:nvPr/>
          </p:nvSpPr>
          <p:spPr>
            <a:xfrm>
              <a:off x="6574320" y="2842920"/>
              <a:ext cx="4189680" cy="794160"/>
            </a:xfrm>
            <a:prstGeom prst="rect">
              <a:avLst/>
            </a:prstGeom>
            <a:noFill/>
            <a:ln w="0">
              <a:noFill/>
            </a:ln>
          </p:spPr>
          <p:style>
            <a:lnRef idx="0"/>
            <a:fillRef idx="0"/>
            <a:effectRef idx="0"/>
            <a:fontRef idx="minor"/>
          </p:style>
          <p:txBody>
            <a:bodyPr lIns="0" rIns="0" tIns="0" bIns="0" anchor="ctr">
              <a:normAutofit fontScale="65000"/>
            </a:bodyPr>
            <a:p>
              <a:pPr algn="ctr">
                <a:lnSpc>
                  <a:spcPct val="125000"/>
                </a:lnSpc>
                <a:buNone/>
                <a:tabLst>
                  <a:tab algn="l" pos="0"/>
                </a:tabLst>
              </a:pPr>
              <a:r>
                <a:rPr b="1" lang="zh-CN" sz="4000" spc="-1" strike="noStrike">
                  <a:solidFill>
                    <a:srgbClr val="000000"/>
                  </a:solidFill>
                  <a:latin typeface="微软雅黑"/>
                  <a:ea typeface="微软雅黑"/>
                </a:rPr>
                <a:t>各模块的分析及用户态测试</a:t>
              </a:r>
              <a:endParaRPr b="0" lang="en-US" sz="4000" spc="-1" strike="noStrike">
                <a:latin typeface="Arial"/>
              </a:endParaRPr>
            </a:p>
          </p:txBody>
        </p:sp>
        <p:sp>
          <p:nvSpPr>
            <p:cNvPr id="1206" name="books-group_25777"/>
            <p:cNvSpPr/>
            <p:nvPr/>
          </p:nvSpPr>
          <p:spPr>
            <a:xfrm>
              <a:off x="7959960" y="1166040"/>
              <a:ext cx="1418040" cy="1415520"/>
            </a:xfrm>
            <a:custGeom>
              <a:avLst/>
              <a:gdLst/>
              <a:ahLst/>
              <a:rect l="l" t="t" r="r" b="b"/>
              <a:pathLst>
                <a:path w="579692" h="578540">
                  <a:moveTo>
                    <a:pt x="19029" y="524265"/>
                  </a:moveTo>
                  <a:cubicBezTo>
                    <a:pt x="23106" y="545296"/>
                    <a:pt x="41455" y="560901"/>
                    <a:pt x="63202" y="560901"/>
                  </a:cubicBezTo>
                  <a:lnTo>
                    <a:pt x="516490" y="560901"/>
                  </a:lnTo>
                  <a:cubicBezTo>
                    <a:pt x="538237" y="560901"/>
                    <a:pt x="556586" y="545296"/>
                    <a:pt x="560663" y="524265"/>
                  </a:cubicBezTo>
                  <a:lnTo>
                    <a:pt x="543674" y="524265"/>
                  </a:lnTo>
                  <a:lnTo>
                    <a:pt x="36018" y="524265"/>
                  </a:lnTo>
                  <a:close/>
                  <a:moveTo>
                    <a:pt x="371701" y="434026"/>
                  </a:moveTo>
                  <a:lnTo>
                    <a:pt x="480441" y="434026"/>
                  </a:lnTo>
                  <a:lnTo>
                    <a:pt x="480441" y="452349"/>
                  </a:lnTo>
                  <a:lnTo>
                    <a:pt x="371701" y="452349"/>
                  </a:lnTo>
                  <a:close/>
                  <a:moveTo>
                    <a:pt x="371701" y="398143"/>
                  </a:moveTo>
                  <a:lnTo>
                    <a:pt x="480441" y="398143"/>
                  </a:lnTo>
                  <a:lnTo>
                    <a:pt x="480441" y="415703"/>
                  </a:lnTo>
                  <a:lnTo>
                    <a:pt x="371701" y="415703"/>
                  </a:lnTo>
                  <a:close/>
                  <a:moveTo>
                    <a:pt x="371701" y="361496"/>
                  </a:moveTo>
                  <a:lnTo>
                    <a:pt x="480441" y="361496"/>
                  </a:lnTo>
                  <a:lnTo>
                    <a:pt x="480441" y="379819"/>
                  </a:lnTo>
                  <a:lnTo>
                    <a:pt x="371701" y="379819"/>
                  </a:lnTo>
                  <a:close/>
                  <a:moveTo>
                    <a:pt x="217486" y="358064"/>
                  </a:moveTo>
                  <a:lnTo>
                    <a:pt x="217486" y="383144"/>
                  </a:lnTo>
                  <a:lnTo>
                    <a:pt x="242605" y="370943"/>
                  </a:lnTo>
                  <a:close/>
                  <a:moveTo>
                    <a:pt x="203909" y="335695"/>
                  </a:moveTo>
                  <a:cubicBezTo>
                    <a:pt x="206625" y="334339"/>
                    <a:pt x="209340" y="334339"/>
                    <a:pt x="212734" y="335695"/>
                  </a:cubicBezTo>
                  <a:lnTo>
                    <a:pt x="267044" y="362809"/>
                  </a:lnTo>
                  <a:cubicBezTo>
                    <a:pt x="269759" y="364164"/>
                    <a:pt x="271796" y="367554"/>
                    <a:pt x="271796" y="370943"/>
                  </a:cubicBezTo>
                  <a:cubicBezTo>
                    <a:pt x="271796" y="374332"/>
                    <a:pt x="269759" y="377044"/>
                    <a:pt x="267044" y="379077"/>
                  </a:cubicBezTo>
                  <a:lnTo>
                    <a:pt x="212734" y="406191"/>
                  </a:lnTo>
                  <a:cubicBezTo>
                    <a:pt x="211377" y="406869"/>
                    <a:pt x="210019" y="406869"/>
                    <a:pt x="208661" y="406869"/>
                  </a:cubicBezTo>
                  <a:cubicBezTo>
                    <a:pt x="206625" y="406869"/>
                    <a:pt x="205267" y="406191"/>
                    <a:pt x="203909" y="405513"/>
                  </a:cubicBezTo>
                  <a:cubicBezTo>
                    <a:pt x="201194" y="404158"/>
                    <a:pt x="199157" y="400768"/>
                    <a:pt x="199157" y="398057"/>
                  </a:cubicBezTo>
                  <a:lnTo>
                    <a:pt x="199157" y="343829"/>
                  </a:lnTo>
                  <a:cubicBezTo>
                    <a:pt x="199157" y="340440"/>
                    <a:pt x="201194" y="337728"/>
                    <a:pt x="203909" y="335695"/>
                  </a:cubicBezTo>
                  <a:close/>
                  <a:moveTo>
                    <a:pt x="462118" y="325504"/>
                  </a:moveTo>
                  <a:lnTo>
                    <a:pt x="480441" y="325504"/>
                  </a:lnTo>
                  <a:lnTo>
                    <a:pt x="480441" y="343827"/>
                  </a:lnTo>
                  <a:lnTo>
                    <a:pt x="462118" y="343827"/>
                  </a:lnTo>
                  <a:close/>
                  <a:moveTo>
                    <a:pt x="426125" y="325504"/>
                  </a:moveTo>
                  <a:lnTo>
                    <a:pt x="443794" y="325504"/>
                  </a:lnTo>
                  <a:lnTo>
                    <a:pt x="443794" y="343827"/>
                  </a:lnTo>
                  <a:lnTo>
                    <a:pt x="426125" y="343827"/>
                  </a:lnTo>
                  <a:close/>
                  <a:moveTo>
                    <a:pt x="371701" y="325504"/>
                  </a:moveTo>
                  <a:lnTo>
                    <a:pt x="407693" y="325504"/>
                  </a:lnTo>
                  <a:lnTo>
                    <a:pt x="407693" y="343827"/>
                  </a:lnTo>
                  <a:lnTo>
                    <a:pt x="371701" y="343827"/>
                  </a:lnTo>
                  <a:close/>
                  <a:moveTo>
                    <a:pt x="127088" y="307153"/>
                  </a:moveTo>
                  <a:lnTo>
                    <a:pt x="127088" y="434030"/>
                  </a:lnTo>
                  <a:lnTo>
                    <a:pt x="335030" y="434030"/>
                  </a:lnTo>
                  <a:lnTo>
                    <a:pt x="335030" y="307153"/>
                  </a:lnTo>
                  <a:close/>
                  <a:moveTo>
                    <a:pt x="117574" y="289512"/>
                  </a:moveTo>
                  <a:lnTo>
                    <a:pt x="344544" y="289512"/>
                  </a:lnTo>
                  <a:cubicBezTo>
                    <a:pt x="349301" y="289512"/>
                    <a:pt x="353378" y="293583"/>
                    <a:pt x="353378" y="298332"/>
                  </a:cubicBezTo>
                  <a:lnTo>
                    <a:pt x="353378" y="442850"/>
                  </a:lnTo>
                  <a:cubicBezTo>
                    <a:pt x="353378" y="448278"/>
                    <a:pt x="349301" y="452349"/>
                    <a:pt x="344544" y="452349"/>
                  </a:cubicBezTo>
                  <a:lnTo>
                    <a:pt x="117574" y="452349"/>
                  </a:lnTo>
                  <a:cubicBezTo>
                    <a:pt x="112817" y="452349"/>
                    <a:pt x="108740" y="448278"/>
                    <a:pt x="108740" y="442850"/>
                  </a:cubicBezTo>
                  <a:lnTo>
                    <a:pt x="108740" y="298332"/>
                  </a:lnTo>
                  <a:cubicBezTo>
                    <a:pt x="108740" y="293583"/>
                    <a:pt x="112817" y="289512"/>
                    <a:pt x="117574" y="289512"/>
                  </a:cubicBezTo>
                  <a:close/>
                  <a:moveTo>
                    <a:pt x="298953" y="252866"/>
                  </a:moveTo>
                  <a:lnTo>
                    <a:pt x="353378" y="252866"/>
                  </a:lnTo>
                  <a:lnTo>
                    <a:pt x="353378" y="271189"/>
                  </a:lnTo>
                  <a:lnTo>
                    <a:pt x="298953" y="271189"/>
                  </a:lnTo>
                  <a:close/>
                  <a:moveTo>
                    <a:pt x="262961" y="252866"/>
                  </a:moveTo>
                  <a:lnTo>
                    <a:pt x="280630" y="252866"/>
                  </a:lnTo>
                  <a:lnTo>
                    <a:pt x="280630" y="271189"/>
                  </a:lnTo>
                  <a:lnTo>
                    <a:pt x="262961" y="271189"/>
                  </a:lnTo>
                  <a:close/>
                  <a:moveTo>
                    <a:pt x="226314" y="252866"/>
                  </a:moveTo>
                  <a:lnTo>
                    <a:pt x="244637" y="252866"/>
                  </a:lnTo>
                  <a:lnTo>
                    <a:pt x="244637" y="271189"/>
                  </a:lnTo>
                  <a:lnTo>
                    <a:pt x="226314" y="271189"/>
                  </a:lnTo>
                  <a:close/>
                  <a:moveTo>
                    <a:pt x="190322" y="252866"/>
                  </a:moveTo>
                  <a:lnTo>
                    <a:pt x="208645" y="252866"/>
                  </a:lnTo>
                  <a:lnTo>
                    <a:pt x="208645" y="271189"/>
                  </a:lnTo>
                  <a:lnTo>
                    <a:pt x="190322" y="271189"/>
                  </a:lnTo>
                  <a:close/>
                  <a:moveTo>
                    <a:pt x="108740" y="252866"/>
                  </a:moveTo>
                  <a:lnTo>
                    <a:pt x="171890" y="252866"/>
                  </a:lnTo>
                  <a:lnTo>
                    <a:pt x="171890" y="271189"/>
                  </a:lnTo>
                  <a:lnTo>
                    <a:pt x="108740" y="271189"/>
                  </a:lnTo>
                  <a:close/>
                  <a:moveTo>
                    <a:pt x="81551" y="235249"/>
                  </a:moveTo>
                  <a:lnTo>
                    <a:pt x="81551" y="469989"/>
                  </a:lnTo>
                  <a:lnTo>
                    <a:pt x="498141" y="469989"/>
                  </a:lnTo>
                  <a:lnTo>
                    <a:pt x="498141" y="235249"/>
                  </a:lnTo>
                  <a:lnTo>
                    <a:pt x="470957" y="235249"/>
                  </a:lnTo>
                  <a:lnTo>
                    <a:pt x="470957" y="289524"/>
                  </a:lnTo>
                  <a:cubicBezTo>
                    <a:pt x="470957" y="292238"/>
                    <a:pt x="469598" y="295630"/>
                    <a:pt x="466880" y="296987"/>
                  </a:cubicBezTo>
                  <a:cubicBezTo>
                    <a:pt x="465521" y="297666"/>
                    <a:pt x="463482" y="298344"/>
                    <a:pt x="462123" y="298344"/>
                  </a:cubicBezTo>
                  <a:cubicBezTo>
                    <a:pt x="460763" y="298344"/>
                    <a:pt x="459404" y="298344"/>
                    <a:pt x="458045" y="297666"/>
                  </a:cubicBezTo>
                  <a:lnTo>
                    <a:pt x="426104" y="281383"/>
                  </a:lnTo>
                  <a:lnTo>
                    <a:pt x="393484" y="297666"/>
                  </a:lnTo>
                  <a:cubicBezTo>
                    <a:pt x="390765" y="299022"/>
                    <a:pt x="387367" y="298344"/>
                    <a:pt x="384649" y="296987"/>
                  </a:cubicBezTo>
                  <a:cubicBezTo>
                    <a:pt x="381931" y="295630"/>
                    <a:pt x="380572" y="292238"/>
                    <a:pt x="380572" y="289524"/>
                  </a:cubicBezTo>
                  <a:lnTo>
                    <a:pt x="380572" y="235249"/>
                  </a:lnTo>
                  <a:close/>
                  <a:moveTo>
                    <a:pt x="398921" y="198613"/>
                  </a:moveTo>
                  <a:lnTo>
                    <a:pt x="398921" y="274599"/>
                  </a:lnTo>
                  <a:lnTo>
                    <a:pt x="422027" y="263065"/>
                  </a:lnTo>
                  <a:cubicBezTo>
                    <a:pt x="423386" y="262387"/>
                    <a:pt x="424745" y="262387"/>
                    <a:pt x="426104" y="262387"/>
                  </a:cubicBezTo>
                  <a:cubicBezTo>
                    <a:pt x="427463" y="262387"/>
                    <a:pt x="428823" y="262387"/>
                    <a:pt x="430182" y="263065"/>
                  </a:cubicBezTo>
                  <a:lnTo>
                    <a:pt x="453288" y="274599"/>
                  </a:lnTo>
                  <a:lnTo>
                    <a:pt x="453288" y="198613"/>
                  </a:lnTo>
                  <a:close/>
                  <a:moveTo>
                    <a:pt x="72716" y="198613"/>
                  </a:moveTo>
                  <a:cubicBezTo>
                    <a:pt x="57765" y="198613"/>
                    <a:pt x="45533" y="210825"/>
                    <a:pt x="45533" y="225751"/>
                  </a:cubicBezTo>
                  <a:lnTo>
                    <a:pt x="45533" y="506625"/>
                  </a:lnTo>
                  <a:lnTo>
                    <a:pt x="534839" y="506625"/>
                  </a:lnTo>
                  <a:lnTo>
                    <a:pt x="534839" y="225751"/>
                  </a:lnTo>
                  <a:cubicBezTo>
                    <a:pt x="534839" y="210825"/>
                    <a:pt x="522606" y="198613"/>
                    <a:pt x="507655" y="198613"/>
                  </a:cubicBezTo>
                  <a:lnTo>
                    <a:pt x="470957" y="198613"/>
                  </a:lnTo>
                  <a:lnTo>
                    <a:pt x="470957" y="216931"/>
                  </a:lnTo>
                  <a:lnTo>
                    <a:pt x="507655" y="216931"/>
                  </a:lnTo>
                  <a:cubicBezTo>
                    <a:pt x="512412" y="216931"/>
                    <a:pt x="516490" y="221002"/>
                    <a:pt x="516490" y="225751"/>
                  </a:cubicBezTo>
                  <a:lnTo>
                    <a:pt x="516490" y="479488"/>
                  </a:lnTo>
                  <a:cubicBezTo>
                    <a:pt x="516490" y="484237"/>
                    <a:pt x="512412" y="488307"/>
                    <a:pt x="507655" y="488307"/>
                  </a:cubicBezTo>
                  <a:lnTo>
                    <a:pt x="72716" y="488307"/>
                  </a:lnTo>
                  <a:cubicBezTo>
                    <a:pt x="67280" y="488307"/>
                    <a:pt x="63202" y="484237"/>
                    <a:pt x="63202" y="479488"/>
                  </a:cubicBezTo>
                  <a:lnTo>
                    <a:pt x="63202" y="225751"/>
                  </a:lnTo>
                  <a:cubicBezTo>
                    <a:pt x="63202" y="221002"/>
                    <a:pt x="67280" y="216931"/>
                    <a:pt x="72716" y="216931"/>
                  </a:cubicBezTo>
                  <a:lnTo>
                    <a:pt x="380572" y="216931"/>
                  </a:lnTo>
                  <a:lnTo>
                    <a:pt x="380572" y="198613"/>
                  </a:lnTo>
                  <a:close/>
                  <a:moveTo>
                    <a:pt x="426104" y="126698"/>
                  </a:moveTo>
                  <a:cubicBezTo>
                    <a:pt x="420667" y="126698"/>
                    <a:pt x="416590" y="130769"/>
                    <a:pt x="416590" y="135518"/>
                  </a:cubicBezTo>
                  <a:cubicBezTo>
                    <a:pt x="416590" y="140267"/>
                    <a:pt x="420667" y="144338"/>
                    <a:pt x="426104" y="144338"/>
                  </a:cubicBezTo>
                  <a:cubicBezTo>
                    <a:pt x="430861" y="144338"/>
                    <a:pt x="434939" y="140267"/>
                    <a:pt x="434939" y="135518"/>
                  </a:cubicBezTo>
                  <a:cubicBezTo>
                    <a:pt x="434939" y="130769"/>
                    <a:pt x="430861" y="126698"/>
                    <a:pt x="426104" y="126698"/>
                  </a:cubicBezTo>
                  <a:close/>
                  <a:moveTo>
                    <a:pt x="217469" y="84635"/>
                  </a:moveTo>
                  <a:lnTo>
                    <a:pt x="217469" y="180974"/>
                  </a:lnTo>
                  <a:lnTo>
                    <a:pt x="362223" y="180974"/>
                  </a:lnTo>
                  <a:lnTo>
                    <a:pt x="362223" y="84635"/>
                  </a:lnTo>
                  <a:lnTo>
                    <a:pt x="292904" y="107702"/>
                  </a:lnTo>
                  <a:cubicBezTo>
                    <a:pt x="292225" y="108381"/>
                    <a:pt x="290865" y="108381"/>
                    <a:pt x="290186" y="108381"/>
                  </a:cubicBezTo>
                  <a:cubicBezTo>
                    <a:pt x="288827" y="108381"/>
                    <a:pt x="288147" y="108381"/>
                    <a:pt x="286788" y="107702"/>
                  </a:cubicBezTo>
                  <a:close/>
                  <a:moveTo>
                    <a:pt x="290186" y="18148"/>
                  </a:moveTo>
                  <a:lnTo>
                    <a:pt x="182810" y="54105"/>
                  </a:lnTo>
                  <a:lnTo>
                    <a:pt x="290186" y="90063"/>
                  </a:lnTo>
                  <a:lnTo>
                    <a:pt x="397561" y="54105"/>
                  </a:lnTo>
                  <a:close/>
                  <a:moveTo>
                    <a:pt x="286788" y="508"/>
                  </a:moveTo>
                  <a:cubicBezTo>
                    <a:pt x="288827" y="-170"/>
                    <a:pt x="290865" y="-170"/>
                    <a:pt x="292904" y="508"/>
                  </a:cubicBezTo>
                  <a:lnTo>
                    <a:pt x="428823" y="45286"/>
                  </a:lnTo>
                  <a:cubicBezTo>
                    <a:pt x="432221" y="46642"/>
                    <a:pt x="434939" y="50035"/>
                    <a:pt x="434939" y="54105"/>
                  </a:cubicBezTo>
                  <a:lnTo>
                    <a:pt x="434939" y="109737"/>
                  </a:lnTo>
                  <a:cubicBezTo>
                    <a:pt x="445133" y="113808"/>
                    <a:pt x="453288" y="123985"/>
                    <a:pt x="453288" y="135518"/>
                  </a:cubicBezTo>
                  <a:cubicBezTo>
                    <a:pt x="453288" y="150444"/>
                    <a:pt x="441055" y="162656"/>
                    <a:pt x="426104" y="162656"/>
                  </a:cubicBezTo>
                  <a:cubicBezTo>
                    <a:pt x="411153" y="162656"/>
                    <a:pt x="398921" y="150444"/>
                    <a:pt x="398921" y="135518"/>
                  </a:cubicBezTo>
                  <a:cubicBezTo>
                    <a:pt x="398921" y="123985"/>
                    <a:pt x="406396" y="113808"/>
                    <a:pt x="416590" y="109737"/>
                  </a:cubicBezTo>
                  <a:lnTo>
                    <a:pt x="416590" y="66996"/>
                  </a:lnTo>
                  <a:lnTo>
                    <a:pt x="380572" y="78529"/>
                  </a:lnTo>
                  <a:lnTo>
                    <a:pt x="380572" y="180974"/>
                  </a:lnTo>
                  <a:lnTo>
                    <a:pt x="389406" y="180974"/>
                  </a:lnTo>
                  <a:lnTo>
                    <a:pt x="462123" y="180974"/>
                  </a:lnTo>
                  <a:lnTo>
                    <a:pt x="507655" y="180974"/>
                  </a:lnTo>
                  <a:cubicBezTo>
                    <a:pt x="532121" y="180974"/>
                    <a:pt x="552508" y="201327"/>
                    <a:pt x="552508" y="225751"/>
                  </a:cubicBezTo>
                  <a:lnTo>
                    <a:pt x="552508" y="506625"/>
                  </a:lnTo>
                  <a:lnTo>
                    <a:pt x="570857" y="506625"/>
                  </a:lnTo>
                  <a:cubicBezTo>
                    <a:pt x="575614" y="506625"/>
                    <a:pt x="579692" y="510696"/>
                    <a:pt x="579692" y="515445"/>
                  </a:cubicBezTo>
                  <a:cubicBezTo>
                    <a:pt x="579692" y="550046"/>
                    <a:pt x="551149" y="578540"/>
                    <a:pt x="516490" y="578540"/>
                  </a:cubicBezTo>
                  <a:lnTo>
                    <a:pt x="63202" y="578540"/>
                  </a:lnTo>
                  <a:cubicBezTo>
                    <a:pt x="28543" y="578540"/>
                    <a:pt x="0" y="550046"/>
                    <a:pt x="0" y="515445"/>
                  </a:cubicBezTo>
                  <a:cubicBezTo>
                    <a:pt x="0" y="510696"/>
                    <a:pt x="4078" y="506625"/>
                    <a:pt x="8835" y="506625"/>
                  </a:cubicBezTo>
                  <a:lnTo>
                    <a:pt x="27184" y="506625"/>
                  </a:lnTo>
                  <a:lnTo>
                    <a:pt x="27184" y="225751"/>
                  </a:lnTo>
                  <a:cubicBezTo>
                    <a:pt x="27184" y="201327"/>
                    <a:pt x="47571" y="180974"/>
                    <a:pt x="72716" y="180974"/>
                  </a:cubicBezTo>
                  <a:lnTo>
                    <a:pt x="199120" y="180974"/>
                  </a:lnTo>
                  <a:lnTo>
                    <a:pt x="199120" y="78529"/>
                  </a:lnTo>
                  <a:lnTo>
                    <a:pt x="150869" y="62925"/>
                  </a:lnTo>
                  <a:cubicBezTo>
                    <a:pt x="147471" y="61568"/>
                    <a:pt x="144753" y="58176"/>
                    <a:pt x="144753" y="54105"/>
                  </a:cubicBezTo>
                  <a:cubicBezTo>
                    <a:pt x="144753" y="50035"/>
                    <a:pt x="147471" y="46642"/>
                    <a:pt x="150869" y="45286"/>
                  </a:cubicBezTo>
                  <a:close/>
                </a:path>
              </a:pathLst>
            </a:custGeom>
            <a:solidFill>
              <a:schemeClr val="accent4"/>
            </a:solidFill>
            <a:ln w="0">
              <a:noFill/>
            </a:ln>
          </p:spPr>
          <p:style>
            <a:lnRef idx="0"/>
            <a:fillRef idx="0"/>
            <a:effectRef idx="0"/>
            <a:fontRef idx="minor"/>
          </p:style>
        </p:sp>
      </p:grpSp>
    </p:spTree>
  </p:cSld>
  <p:transition spd="med">
    <p:pull dir="r"/>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7"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console</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08" name="文本框 9"/>
          <p:cNvSpPr/>
          <p:nvPr/>
        </p:nvSpPr>
        <p:spPr>
          <a:xfrm>
            <a:off x="467640" y="1980000"/>
            <a:ext cx="9432360" cy="9126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console</a:t>
            </a:r>
            <a:r>
              <a:rPr b="0" lang="zh-CN" sz="1800" spc="-1" strike="noStrike">
                <a:solidFill>
                  <a:srgbClr val="000000"/>
                </a:solidFill>
                <a:latin typeface="微软雅黑"/>
                <a:ea typeface="微软雅黑"/>
              </a:rPr>
              <a:t>模块的功能是：向控制台标准输出字符串</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定义了</a:t>
            </a:r>
            <a:r>
              <a:rPr b="0" lang="en-US" sz="1800" spc="-1" strike="noStrike">
                <a:solidFill>
                  <a:srgbClr val="000000"/>
                </a:solidFill>
                <a:latin typeface="微软雅黑"/>
                <a:ea typeface="微软雅黑"/>
              </a:rPr>
              <a:t>Console trait</a:t>
            </a:r>
            <a:r>
              <a:rPr b="0" lang="zh-CN" sz="1800" spc="-1" strike="noStrike">
                <a:solidFill>
                  <a:srgbClr val="000000"/>
                </a:solidFill>
                <a:latin typeface="微软雅黑"/>
                <a:ea typeface="微软雅黑"/>
              </a:rPr>
              <a:t>，只要外部模块实现</a:t>
            </a:r>
            <a:r>
              <a:rPr b="0" lang="en-US" sz="1800" spc="-1" strike="noStrike">
                <a:solidFill>
                  <a:srgbClr val="000000"/>
                </a:solidFill>
                <a:latin typeface="微软雅黑"/>
                <a:ea typeface="微软雅黑"/>
              </a:rPr>
              <a:t>put_char()</a:t>
            </a:r>
            <a:r>
              <a:rPr b="0" lang="zh-CN" sz="1800" spc="-1" strike="noStrike">
                <a:solidFill>
                  <a:srgbClr val="000000"/>
                </a:solidFill>
                <a:latin typeface="微软雅黑"/>
                <a:ea typeface="微软雅黑"/>
              </a:rPr>
              <a:t>函数，该模块就能实现了</a:t>
            </a:r>
            <a:r>
              <a:rPr b="0" lang="en-US" sz="1800" spc="-1" strike="noStrike">
                <a:solidFill>
                  <a:srgbClr val="000000"/>
                </a:solidFill>
                <a:latin typeface="微软雅黑"/>
                <a:ea typeface="微软雅黑"/>
              </a:rPr>
              <a:t>println</a:t>
            </a:r>
            <a:r>
              <a:rPr b="0" lang="zh-CN" sz="1800" spc="-1" strike="noStrike">
                <a:solidFill>
                  <a:srgbClr val="000000"/>
                </a:solidFill>
                <a:latin typeface="微软雅黑"/>
                <a:ea typeface="微软雅黑"/>
              </a:rPr>
              <a:t>宏。</a:t>
            </a:r>
            <a:endParaRPr b="0" lang="en-US" sz="1800" spc="-1" strike="noStrike">
              <a:latin typeface="Arial"/>
            </a:endParaRPr>
          </a:p>
          <a:p>
            <a:pPr>
              <a:lnSpc>
                <a:spcPct val="100000"/>
              </a:lnSpc>
              <a:buNone/>
            </a:pPr>
            <a:endParaRPr b="0" lang="en-US" sz="1800" spc="-1" strike="noStrike">
              <a:latin typeface="Arial"/>
            </a:endParaRPr>
          </a:p>
        </p:txBody>
      </p:sp>
      <p:sp>
        <p:nvSpPr>
          <p:cNvPr id="1209" name="文本框 12"/>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10" name="文本框 22"/>
          <p:cNvSpPr/>
          <p:nvPr/>
        </p:nvSpPr>
        <p:spPr>
          <a:xfrm>
            <a:off x="360000" y="316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用户态测试</a:t>
            </a:r>
            <a:endParaRPr b="0" lang="en-US" sz="2000" spc="-1" strike="noStrike">
              <a:latin typeface="Arial"/>
            </a:endParaRPr>
          </a:p>
        </p:txBody>
      </p:sp>
      <p:sp>
        <p:nvSpPr>
          <p:cNvPr id="1211" name=""/>
          <p:cNvSpPr/>
          <p:nvPr/>
        </p:nvSpPr>
        <p:spPr>
          <a:xfrm>
            <a:off x="540000" y="4140000"/>
            <a:ext cx="8999280" cy="1082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利用桩函数</a:t>
            </a:r>
            <a:r>
              <a:rPr b="0" lang="en-US" sz="1800" spc="-1" strike="noStrike">
                <a:solidFill>
                  <a:srgbClr val="000000"/>
                </a:solidFill>
                <a:latin typeface="Arial"/>
                <a:ea typeface="DejaVu Sans"/>
              </a:rPr>
              <a:t>print</a:t>
            </a:r>
            <a:r>
              <a:rPr b="0" lang="zh-SG" sz="1800" spc="-1" strike="noStrike">
                <a:solidFill>
                  <a:srgbClr val="000000"/>
                </a:solidFill>
                <a:latin typeface="Arial"/>
                <a:ea typeface="DejaVu Sans"/>
              </a:rPr>
              <a:t>宏代替</a:t>
            </a:r>
            <a:r>
              <a:rPr b="0" lang="en-US" sz="1800" spc="-1" strike="noStrike">
                <a:solidFill>
                  <a:srgbClr val="000000"/>
                </a:solidFill>
                <a:latin typeface="Arial"/>
                <a:ea typeface="DejaVu Sans"/>
              </a:rPr>
              <a:t>console_putchar()</a:t>
            </a:r>
            <a:r>
              <a:rPr b="0" lang="zh-SG" sz="1800" spc="-1" strike="noStrike">
                <a:solidFill>
                  <a:srgbClr val="000000"/>
                </a:solidFill>
                <a:latin typeface="Arial"/>
                <a:ea typeface="DejaVu Sans"/>
              </a:rPr>
              <a:t>函数来实现</a:t>
            </a:r>
            <a:r>
              <a:rPr b="0" lang="en-US" sz="1800" spc="-1" strike="noStrike">
                <a:solidFill>
                  <a:srgbClr val="000000"/>
                </a:solidFill>
                <a:latin typeface="Arial"/>
                <a:ea typeface="DejaVu Sans"/>
              </a:rPr>
              <a:t>put_char()</a:t>
            </a:r>
            <a:r>
              <a:rPr b="0" lang="zh-SG" sz="1800" spc="-1" strike="noStrike">
                <a:solidFill>
                  <a:srgbClr val="000000"/>
                </a:solidFill>
                <a:latin typeface="Arial"/>
                <a:ea typeface="DejaVu Sans"/>
              </a:rPr>
              <a:t>函数。</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对</a:t>
            </a:r>
            <a:r>
              <a:rPr b="0" lang="en-US" sz="1800" spc="-1" strike="noStrike">
                <a:solidFill>
                  <a:srgbClr val="000000"/>
                </a:solidFill>
                <a:latin typeface="Arial"/>
                <a:ea typeface="DejaVu Sans"/>
              </a:rPr>
              <a:t>console::println</a:t>
            </a:r>
            <a:r>
              <a:rPr b="0" lang="zh-SG" sz="1800" spc="-1" strike="noStrike">
                <a:solidFill>
                  <a:srgbClr val="000000"/>
                </a:solidFill>
                <a:latin typeface="Arial"/>
                <a:ea typeface="DejaVu Sans"/>
              </a:rPr>
              <a:t>宏的测例有</a:t>
            </a:r>
            <a:r>
              <a:rPr b="0" lang="en-US" sz="1800" spc="-1" strike="noStrike">
                <a:solidFill>
                  <a:srgbClr val="000000"/>
                </a:solidFill>
                <a:latin typeface="Arial"/>
                <a:ea typeface="DejaVu Sans"/>
              </a:rPr>
              <a:t>hello world</a:t>
            </a:r>
            <a:r>
              <a:rPr b="0" lang="zh-SG" sz="1800" spc="-1" strike="noStrike">
                <a:solidFill>
                  <a:srgbClr val="000000"/>
                </a:solidFill>
                <a:latin typeface="Arial"/>
                <a:ea typeface="DejaVu Sans"/>
              </a:rPr>
              <a:t>和下划线与斜线组成的</a:t>
            </a:r>
            <a:r>
              <a:rPr b="0" lang="en-US" sz="1800" spc="-1" strike="noStrike">
                <a:solidFill>
                  <a:srgbClr val="000000"/>
                </a:solidFill>
                <a:latin typeface="Arial"/>
                <a:ea typeface="DejaVu Sans"/>
              </a:rPr>
              <a:t>console</a:t>
            </a:r>
            <a:r>
              <a:rPr b="0" lang="zh-SG" sz="1800" spc="-1" strike="noStrike">
                <a:solidFill>
                  <a:srgbClr val="000000"/>
                </a:solidFill>
                <a:latin typeface="Arial"/>
                <a:ea typeface="DejaVu Sans"/>
              </a:rPr>
              <a:t>。</a:t>
            </a: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对</a:t>
            </a:r>
            <a:r>
              <a:rPr b="0" lang="en-US" sz="1800" spc="-1" strike="noStrike">
                <a:solidFill>
                  <a:srgbClr val="000000"/>
                </a:solidFill>
                <a:latin typeface="Arial"/>
                <a:ea typeface="DejaVu Sans"/>
              </a:rPr>
              <a:t>log</a:t>
            </a:r>
            <a:r>
              <a:rPr b="0" lang="zh-SG" sz="1800" spc="-1" strike="noStrike">
                <a:solidFill>
                  <a:srgbClr val="000000"/>
                </a:solidFill>
                <a:latin typeface="Arial"/>
                <a:ea typeface="DejaVu Sans"/>
              </a:rPr>
              <a:t>的测例有</a:t>
            </a:r>
            <a:r>
              <a:rPr b="0" lang="en-US" sz="1800" spc="-1" strike="noStrike">
                <a:solidFill>
                  <a:srgbClr val="000000"/>
                </a:solidFill>
                <a:latin typeface="Arial"/>
                <a:ea typeface="DejaVu Sans"/>
              </a:rPr>
              <a:t>trace</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debug</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info</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warn</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error</a:t>
            </a:r>
            <a:r>
              <a:rPr b="0" lang="zh-SG" sz="1800" spc="-1" strike="noStrike">
                <a:solidFill>
                  <a:srgbClr val="000000"/>
                </a:solidFill>
                <a:latin typeface="Arial"/>
                <a:ea typeface="DejaVu Sans"/>
              </a:rPr>
              <a:t>等日志级别的输出。</a:t>
            </a:r>
            <a:endParaRPr b="0" lang="en-US" sz="1800" spc="-1" strike="noStrike">
              <a:latin typeface="Arial"/>
            </a:endParaRPr>
          </a:p>
        </p:txBody>
      </p:sp>
      <p:sp>
        <p:nvSpPr>
          <p:cNvPr id="1212" name="文本框 55"/>
          <p:cNvSpPr/>
          <p:nvPr/>
        </p:nvSpPr>
        <p:spPr>
          <a:xfrm>
            <a:off x="396000" y="108000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模块分析</a:t>
            </a:r>
            <a:endParaRPr b="0" lang="en-US" sz="2000" spc="-1" strike="noStrike">
              <a:latin typeface="Arial"/>
            </a:endParaRPr>
          </a:p>
        </p:txBody>
      </p:sp>
    </p:spTree>
  </p:cSld>
  <p:transition spd="med">
    <p:pull dir="r"/>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3"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console</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14" name="文本框 33"/>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15" name="" descr=""/>
          <p:cNvPicPr/>
          <p:nvPr/>
        </p:nvPicPr>
        <p:blipFill>
          <a:blip r:embed="rId1"/>
          <a:stretch/>
        </p:blipFill>
        <p:spPr>
          <a:xfrm>
            <a:off x="1855440" y="1179000"/>
            <a:ext cx="9285840" cy="4466160"/>
          </a:xfrm>
          <a:prstGeom prst="rect">
            <a:avLst/>
          </a:prstGeom>
          <a:ln w="0">
            <a:noFill/>
          </a:ln>
        </p:spPr>
      </p:pic>
    </p:spTree>
  </p:cSld>
  <p:transition spd="med">
    <p:pull dir="r"/>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6"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linker</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17" name="文本框 1"/>
          <p:cNvSpPr/>
          <p:nvPr/>
        </p:nvSpPr>
        <p:spPr>
          <a:xfrm>
            <a:off x="720000" y="1800000"/>
            <a:ext cx="7697520" cy="1735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linker</a:t>
            </a:r>
            <a:r>
              <a:rPr b="0" lang="zh-CN" sz="1800" spc="-1" strike="noStrike">
                <a:solidFill>
                  <a:srgbClr val="000000"/>
                </a:solidFill>
                <a:latin typeface="微软雅黑"/>
                <a:ea typeface="微软雅黑"/>
              </a:rPr>
              <a:t>模块为内核提供链接脚本的文本，以及依赖于定制链接脚本的功能。</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对外接口主要有：</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boot0 </a:t>
            </a:r>
            <a:r>
              <a:rPr b="0" lang="zh-CN" sz="1800" spc="-1" strike="noStrike">
                <a:solidFill>
                  <a:srgbClr val="000000"/>
                </a:solidFill>
                <a:latin typeface="微软雅黑"/>
                <a:ea typeface="微软雅黑"/>
              </a:rPr>
              <a:t>宏：</a:t>
            </a:r>
            <a:r>
              <a:rPr b="0" lang="zh-CN" sz="1800" spc="-1" strike="noStrike">
                <a:solidFill>
                  <a:srgbClr val="000000"/>
                </a:solidFill>
                <a:latin typeface="微软雅黑"/>
                <a:ea typeface="微软雅黑"/>
              </a:rPr>
              <a:t>定义内核启动栈和高级语言入口。</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KernelLayout</a:t>
            </a:r>
            <a:r>
              <a:rPr b="0" lang="zh-CN" sz="1800" spc="-1" strike="noStrike">
                <a:solidFill>
                  <a:srgbClr val="000000"/>
                </a:solidFill>
                <a:latin typeface="微软雅黑"/>
                <a:ea typeface="微软雅黑"/>
              </a:rPr>
              <a:t>：管理内核地址的信息。</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AppMeta</a:t>
            </a:r>
            <a:r>
              <a:rPr b="0" lang="zh-CN" sz="1800" spc="-1" strike="noStrike">
                <a:solidFill>
                  <a:srgbClr val="000000"/>
                </a:solidFill>
                <a:latin typeface="微软雅黑"/>
                <a:ea typeface="微软雅黑"/>
              </a:rPr>
              <a:t>：用来管理应用程序</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KernelRegionIterator</a:t>
            </a:r>
            <a:r>
              <a:rPr b="0" lang="zh-CN" sz="1800" spc="-1" strike="noStrike">
                <a:solidFill>
                  <a:srgbClr val="000000"/>
                </a:solidFill>
                <a:latin typeface="微软雅黑"/>
                <a:ea typeface="微软雅黑"/>
              </a:rPr>
              <a:t>：内核内存分区迭代器</a:t>
            </a:r>
            <a:endParaRPr b="0" lang="en-US" sz="1800" spc="-1" strike="noStrike">
              <a:latin typeface="Arial"/>
            </a:endParaRPr>
          </a:p>
        </p:txBody>
      </p:sp>
      <p:sp>
        <p:nvSpPr>
          <p:cNvPr id="1218" name="文本框 14"/>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19" name="文本框 51"/>
          <p:cNvSpPr/>
          <p:nvPr/>
        </p:nvSpPr>
        <p:spPr>
          <a:xfrm>
            <a:off x="387720" y="370116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用户态测试</a:t>
            </a:r>
            <a:endParaRPr b="0" lang="en-US" sz="2000" spc="-1" strike="noStrike">
              <a:latin typeface="Arial"/>
            </a:endParaRPr>
          </a:p>
        </p:txBody>
      </p:sp>
      <p:sp>
        <p:nvSpPr>
          <p:cNvPr id="1220" name="文本框 53"/>
          <p:cNvSpPr/>
          <p:nvPr/>
        </p:nvSpPr>
        <p:spPr>
          <a:xfrm>
            <a:off x="360000" y="100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模块分析</a:t>
            </a:r>
            <a:endParaRPr b="0" lang="en-US" sz="2000" spc="-1" strike="noStrike">
              <a:latin typeface="Arial"/>
            </a:endParaRPr>
          </a:p>
        </p:txBody>
      </p:sp>
      <p:sp>
        <p:nvSpPr>
          <p:cNvPr id="1221" name=""/>
          <p:cNvSpPr/>
          <p:nvPr/>
        </p:nvSpPr>
        <p:spPr>
          <a:xfrm>
            <a:off x="540000" y="4439520"/>
            <a:ext cx="9000000" cy="1500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需要手动设置一个</a:t>
            </a:r>
            <a:r>
              <a:rPr b="0" lang="en-US" sz="1800" spc="-1" strike="noStrike">
                <a:solidFill>
                  <a:srgbClr val="000000"/>
                </a:solidFill>
                <a:latin typeface="Arial"/>
                <a:ea typeface="DejaVu Sans"/>
              </a:rPr>
              <a:t>KernelLayout</a:t>
            </a:r>
            <a:r>
              <a:rPr b="0" lang="zh-SG" sz="1800" spc="-1" strike="noStrike">
                <a:solidFill>
                  <a:srgbClr val="000000"/>
                </a:solidFill>
                <a:latin typeface="Arial"/>
                <a:ea typeface="DejaVu Sans"/>
              </a:rPr>
              <a:t>，然后依次测试</a:t>
            </a:r>
            <a:r>
              <a:rPr b="0" lang="en-US" sz="1800" spc="-1" strike="noStrike">
                <a:solidFill>
                  <a:srgbClr val="000000"/>
                </a:solidFill>
                <a:latin typeface="Arial"/>
                <a:ea typeface="DejaVu Sans"/>
              </a:rPr>
              <a:t>KernelLayout</a:t>
            </a:r>
            <a:r>
              <a:rPr b="0" lang="zh-SG" sz="1800" spc="-1" strike="noStrike">
                <a:solidFill>
                  <a:srgbClr val="000000"/>
                </a:solidFill>
                <a:latin typeface="Arial"/>
                <a:ea typeface="DejaVu Sans"/>
              </a:rPr>
              <a:t>结构体的接口函数。</a:t>
            </a: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需要通过</a:t>
            </a:r>
            <a:r>
              <a:rPr b="0" lang="en-US" sz="1800" spc="-1" strike="noStrike">
                <a:solidFill>
                  <a:srgbClr val="000000"/>
                </a:solidFill>
                <a:latin typeface="Arial"/>
                <a:ea typeface="DejaVu Sans"/>
              </a:rPr>
              <a:t>derive</a:t>
            </a:r>
            <a:r>
              <a:rPr b="0" lang="zh-SG" sz="1800" spc="-1" strike="noStrike">
                <a:solidFill>
                  <a:srgbClr val="000000"/>
                </a:solidFill>
                <a:latin typeface="Arial"/>
                <a:ea typeface="DejaVu Sans"/>
              </a:rPr>
              <a:t>属性为</a:t>
            </a:r>
            <a:r>
              <a:rPr b="0" lang="en-US" sz="1800" spc="-1" strike="noStrike">
                <a:solidFill>
                  <a:srgbClr val="000000"/>
                </a:solidFill>
                <a:latin typeface="Arial"/>
                <a:ea typeface="DejaVu Sans"/>
              </a:rPr>
              <a:t>KernelRegionTitle</a:t>
            </a:r>
            <a:r>
              <a:rPr b="0" lang="zh-SG" sz="1800" spc="-1" strike="noStrike">
                <a:solidFill>
                  <a:srgbClr val="000000"/>
                </a:solidFill>
                <a:latin typeface="Arial"/>
                <a:ea typeface="DejaVu Sans"/>
              </a:rPr>
              <a:t>自动实现</a:t>
            </a:r>
            <a:r>
              <a:rPr b="0" lang="en-US" sz="1800" spc="-1" strike="noStrike">
                <a:solidFill>
                  <a:srgbClr val="000000"/>
                </a:solidFill>
                <a:latin typeface="Arial"/>
                <a:ea typeface="DejaVu Sans"/>
              </a:rPr>
              <a:t>PartialEq</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Debug</a:t>
            </a:r>
            <a:r>
              <a:rPr b="0" lang="zh-SG" sz="1800" spc="-1" strike="noStrike">
                <a:solidFill>
                  <a:srgbClr val="000000"/>
                </a:solidFill>
                <a:latin typeface="Arial"/>
                <a:ea typeface="DejaVu Sans"/>
              </a:rPr>
              <a:t>特征，之后才能测试</a:t>
            </a:r>
            <a:r>
              <a:rPr b="0" lang="en-US" sz="1800" spc="-1" strike="noStrike">
                <a:solidFill>
                  <a:srgbClr val="000000"/>
                </a:solidFill>
                <a:latin typeface="Arial"/>
                <a:ea typeface="DejaVu Sans"/>
              </a:rPr>
              <a:t>KernelRegionIterator</a:t>
            </a:r>
            <a:r>
              <a:rPr b="0" lang="zh-SG" sz="1800" spc="-1" strike="noStrike">
                <a:solidFill>
                  <a:srgbClr val="000000"/>
                </a:solidFill>
                <a:latin typeface="Arial"/>
                <a:ea typeface="DejaVu Sans"/>
              </a:rPr>
              <a:t>，测例需要将内核内存分区的四种变体全部测试一遍。</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Tree>
  </p:cSld>
  <p:transition spd="med">
    <p:pull dir="r"/>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2"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linker</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23" name="文本框 24"/>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24" name="" descr=""/>
          <p:cNvPicPr/>
          <p:nvPr/>
        </p:nvPicPr>
        <p:blipFill>
          <a:blip r:embed="rId1"/>
          <a:stretch/>
        </p:blipFill>
        <p:spPr>
          <a:xfrm>
            <a:off x="720000" y="2340000"/>
            <a:ext cx="9266760" cy="2313360"/>
          </a:xfrm>
          <a:prstGeom prst="rect">
            <a:avLst/>
          </a:prstGeom>
          <a:ln w="0">
            <a:noFill/>
          </a:ln>
        </p:spPr>
      </p:pic>
    </p:spTree>
  </p:cSld>
  <p:transition spd="med">
    <p:pull dir="r"/>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5"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kernel-context</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26" name="文本框 34"/>
          <p:cNvSpPr/>
          <p:nvPr/>
        </p:nvSpPr>
        <p:spPr>
          <a:xfrm>
            <a:off x="381240" y="1975320"/>
            <a:ext cx="77187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kernel-context</a:t>
            </a:r>
            <a:r>
              <a:rPr b="0" lang="zh-CN" sz="1800" spc="-1" strike="noStrike">
                <a:solidFill>
                  <a:srgbClr val="000000"/>
                </a:solidFill>
                <a:latin typeface="微软雅黑"/>
                <a:ea typeface="微软雅黑"/>
              </a:rPr>
              <a:t>模块能够控制内核上下文，与特权级机制的实现息息相关。</a:t>
            </a:r>
            <a:endParaRPr b="0" lang="en-US" sz="1800" spc="-1" strike="noStrike">
              <a:latin typeface="Arial"/>
            </a:endParaRPr>
          </a:p>
        </p:txBody>
      </p:sp>
      <p:sp>
        <p:nvSpPr>
          <p:cNvPr id="1227" name="文本框 35"/>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28" name="文本框 36"/>
          <p:cNvSpPr/>
          <p:nvPr/>
        </p:nvSpPr>
        <p:spPr>
          <a:xfrm>
            <a:off x="360000" y="316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用户态测试</a:t>
            </a:r>
            <a:endParaRPr b="0" lang="en-US" sz="2000" spc="-1" strike="noStrike">
              <a:latin typeface="Arial"/>
            </a:endParaRPr>
          </a:p>
        </p:txBody>
      </p:sp>
      <p:sp>
        <p:nvSpPr>
          <p:cNvPr id="1229" name=""/>
          <p:cNvSpPr/>
          <p:nvPr/>
        </p:nvSpPr>
        <p:spPr>
          <a:xfrm>
            <a:off x="540000" y="4140000"/>
            <a:ext cx="8999280" cy="1082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测试</a:t>
            </a:r>
            <a:r>
              <a:rPr b="0" lang="en-US" sz="1800" spc="-1" strike="noStrike">
                <a:solidFill>
                  <a:srgbClr val="000000"/>
                </a:solidFill>
                <a:latin typeface="Arial"/>
                <a:ea typeface="DejaVu Sans"/>
              </a:rPr>
              <a:t>context</a:t>
            </a:r>
            <a:r>
              <a:rPr b="0" lang="zh-SG" sz="1800" spc="-1" strike="noStrike">
                <a:solidFill>
                  <a:srgbClr val="000000"/>
                </a:solidFill>
                <a:latin typeface="Arial"/>
                <a:ea typeface="DejaVu Sans"/>
              </a:rPr>
              <a:t>需要先测试构造类接口，在测试读取类接口，最后测试修改类接口。</a:t>
            </a:r>
            <a:endParaRPr b="0" lang="en-US" sz="1800" spc="-1" strike="noStrike">
              <a:latin typeface="Arial"/>
            </a:endParaRPr>
          </a:p>
          <a:p>
            <a:pPr>
              <a:lnSpc>
                <a:spcPct val="100000"/>
              </a:lnSpc>
              <a:buNone/>
            </a:pPr>
            <a:endParaRPr b="0" lang="en-US" sz="1800" spc="-1" strike="noStrike">
              <a:latin typeface="Arial"/>
            </a:endParaRPr>
          </a:p>
        </p:txBody>
      </p:sp>
      <p:sp>
        <p:nvSpPr>
          <p:cNvPr id="1230" name="文本框 37"/>
          <p:cNvSpPr/>
          <p:nvPr/>
        </p:nvSpPr>
        <p:spPr>
          <a:xfrm>
            <a:off x="360000" y="100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模块分析</a:t>
            </a:r>
            <a:endParaRPr b="0" lang="en-US" sz="2000" spc="-1" strike="noStrike">
              <a:latin typeface="Arial"/>
            </a:endParaRPr>
          </a:p>
        </p:txBody>
      </p:sp>
    </p:spTree>
  </p:cSld>
  <p:transition spd="med">
    <p:pull dir="r"/>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1"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kernel-context</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32" name="文本框 23"/>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33" name="" descr=""/>
          <p:cNvPicPr/>
          <p:nvPr/>
        </p:nvPicPr>
        <p:blipFill>
          <a:blip r:embed="rId1"/>
          <a:stretch/>
        </p:blipFill>
        <p:spPr>
          <a:xfrm>
            <a:off x="1257120" y="1883880"/>
            <a:ext cx="9362160" cy="2075400"/>
          </a:xfrm>
          <a:prstGeom prst="rect">
            <a:avLst/>
          </a:prstGeom>
          <a:ln w="0">
            <a:noFill/>
          </a:ln>
        </p:spPr>
      </p:pic>
    </p:spTree>
  </p:cSld>
  <p:transition spd="med">
    <p:pull dir="r"/>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4"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kernel-alloc</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35" name="文本框 38"/>
          <p:cNvSpPr/>
          <p:nvPr/>
        </p:nvSpPr>
        <p:spPr>
          <a:xfrm>
            <a:off x="655560" y="1800000"/>
            <a:ext cx="538380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kernel-alloc</a:t>
            </a:r>
            <a:r>
              <a:rPr b="0" lang="zh-CN" sz="1800" spc="-1" strike="noStrike">
                <a:solidFill>
                  <a:srgbClr val="000000"/>
                </a:solidFill>
                <a:latin typeface="微软雅黑"/>
                <a:ea typeface="微软雅黑"/>
              </a:rPr>
              <a:t>模块的功能是：为内核提供内存管理。</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对外接口有：</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Init()</a:t>
            </a:r>
            <a:r>
              <a:rPr b="0" lang="zh-CN" sz="1800" spc="-1" strike="noStrike">
                <a:solidFill>
                  <a:srgbClr val="000000"/>
                </a:solidFill>
                <a:latin typeface="微软雅黑"/>
                <a:ea typeface="微软雅黑"/>
              </a:rPr>
              <a:t>：初始化内存分配。</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transform()</a:t>
            </a:r>
            <a:r>
              <a:rPr b="0" lang="zh-CN" sz="1800" spc="-1" strike="noStrike">
                <a:solidFill>
                  <a:srgbClr val="000000"/>
                </a:solidFill>
                <a:latin typeface="微软雅黑"/>
                <a:ea typeface="微软雅黑"/>
              </a:rPr>
              <a:t>：将一个内存块托管到内存分配器。</a:t>
            </a:r>
            <a:endParaRPr b="0" lang="en-US" sz="1800" spc="-1" strike="noStrike">
              <a:latin typeface="Arial"/>
            </a:endParaRPr>
          </a:p>
        </p:txBody>
      </p:sp>
      <p:sp>
        <p:nvSpPr>
          <p:cNvPr id="1236" name="文本框 39"/>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37" name="文本框 40"/>
          <p:cNvSpPr/>
          <p:nvPr/>
        </p:nvSpPr>
        <p:spPr>
          <a:xfrm>
            <a:off x="360000" y="316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用户态测试</a:t>
            </a:r>
            <a:endParaRPr b="0" lang="en-US" sz="2000" spc="-1" strike="noStrike">
              <a:latin typeface="Arial"/>
            </a:endParaRPr>
          </a:p>
        </p:txBody>
      </p:sp>
      <p:sp>
        <p:nvSpPr>
          <p:cNvPr id="1238" name=""/>
          <p:cNvSpPr/>
          <p:nvPr/>
        </p:nvSpPr>
        <p:spPr>
          <a:xfrm>
            <a:off x="540000" y="4140000"/>
            <a:ext cx="8999280" cy="1082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需要将在单独编译时会报错的</a:t>
            </a:r>
            <a:r>
              <a:rPr b="0" lang="en-US" sz="1800" spc="-1" strike="noStrike">
                <a:solidFill>
                  <a:srgbClr val="000000"/>
                </a:solidFill>
                <a:latin typeface="Arial"/>
                <a:ea typeface="DejaVu Sans"/>
              </a:rPr>
              <a:t>Global</a:t>
            </a:r>
            <a:r>
              <a:rPr b="0" lang="zh-SG" sz="1800" spc="-1" strike="noStrike">
                <a:solidFill>
                  <a:srgbClr val="000000"/>
                </a:solidFill>
                <a:latin typeface="Arial"/>
                <a:ea typeface="DejaVu Sans"/>
              </a:rPr>
              <a:t>结构体及其方法利用</a:t>
            </a:r>
            <a:r>
              <a:rPr b="0" lang="en-US" sz="1800" spc="-1" strike="noStrike">
                <a:solidFill>
                  <a:srgbClr val="000000"/>
                </a:solidFill>
                <a:latin typeface="Arial"/>
                <a:ea typeface="DejaVu Sans"/>
              </a:rPr>
              <a:t>features</a:t>
            </a:r>
            <a:r>
              <a:rPr b="0" lang="zh-SG" sz="1800" spc="-1" strike="noStrike">
                <a:solidFill>
                  <a:srgbClr val="000000"/>
                </a:solidFill>
                <a:latin typeface="Arial"/>
                <a:ea typeface="DejaVu Sans"/>
              </a:rPr>
              <a:t>属性隐藏起来，以便</a:t>
            </a:r>
            <a:r>
              <a:rPr b="0" lang="en-US" sz="1800" spc="-1" strike="noStrike">
                <a:solidFill>
                  <a:srgbClr val="000000"/>
                </a:solidFill>
                <a:latin typeface="Arial"/>
                <a:ea typeface="DejaVu Sans"/>
              </a:rPr>
              <a:t>kernel-alloc</a:t>
            </a:r>
            <a:r>
              <a:rPr b="0" lang="zh-SG" sz="1800" spc="-1" strike="noStrike">
                <a:solidFill>
                  <a:srgbClr val="000000"/>
                </a:solidFill>
                <a:latin typeface="Arial"/>
                <a:ea typeface="DejaVu Sans"/>
              </a:rPr>
              <a:t>模块能够作为单独的模块进行编译、测试。</a:t>
            </a:r>
            <a:endParaRPr b="0" lang="en-US" sz="1800" spc="-1" strike="noStrike">
              <a:latin typeface="Arial"/>
            </a:endParaRPr>
          </a:p>
        </p:txBody>
      </p:sp>
      <p:sp>
        <p:nvSpPr>
          <p:cNvPr id="1239" name="文本框 41"/>
          <p:cNvSpPr/>
          <p:nvPr/>
        </p:nvSpPr>
        <p:spPr>
          <a:xfrm>
            <a:off x="360000" y="100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模块分析</a:t>
            </a:r>
            <a:endParaRPr b="0" lang="en-US" sz="2000" spc="-1" strike="noStrike">
              <a:latin typeface="Arial"/>
            </a:endParaRPr>
          </a:p>
        </p:txBody>
      </p:sp>
    </p:spTree>
  </p:cSld>
  <p:transition spd="med">
    <p:pull dir="r"/>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0"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kernel-alloc</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41" name="文本框 25"/>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42" name="" descr=""/>
          <p:cNvPicPr/>
          <p:nvPr/>
        </p:nvPicPr>
        <p:blipFill>
          <a:blip r:embed="rId1"/>
          <a:stretch/>
        </p:blipFill>
        <p:spPr>
          <a:xfrm>
            <a:off x="900000" y="1969560"/>
            <a:ext cx="9343080" cy="1989720"/>
          </a:xfrm>
          <a:prstGeom prst="rect">
            <a:avLst/>
          </a:prstGeom>
          <a:ln w="0">
            <a:noFill/>
          </a:ln>
        </p:spPr>
      </p:pic>
    </p:spTree>
  </p:cSld>
  <p:transition spd="med">
    <p:pull dir="r"/>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3"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kernel-vm</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44" name="文本框 42"/>
          <p:cNvSpPr/>
          <p:nvPr/>
        </p:nvSpPr>
        <p:spPr>
          <a:xfrm>
            <a:off x="540000" y="1800000"/>
            <a:ext cx="6107400" cy="639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kernel-vm</a:t>
            </a:r>
            <a:r>
              <a:rPr b="0" lang="zh-CN" sz="1800" spc="-1" strike="noStrike">
                <a:solidFill>
                  <a:srgbClr val="000000"/>
                </a:solidFill>
                <a:latin typeface="微软雅黑"/>
                <a:ea typeface="微软雅黑"/>
              </a:rPr>
              <a:t>模块的功能是：实现并管理内核的虚拟内存。</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对外接口有</a:t>
            </a:r>
            <a:r>
              <a:rPr b="0" lang="en-US" sz="1800" spc="-1" strike="noStrike">
                <a:solidFill>
                  <a:srgbClr val="000000"/>
                </a:solidFill>
                <a:latin typeface="微软雅黑"/>
                <a:ea typeface="微软雅黑"/>
              </a:rPr>
              <a:t>AddressSpace</a:t>
            </a:r>
            <a:r>
              <a:rPr b="0" lang="zh-CN" sz="1800" spc="-1" strike="noStrike">
                <a:solidFill>
                  <a:srgbClr val="000000"/>
                </a:solidFill>
                <a:latin typeface="微软雅黑"/>
                <a:ea typeface="微软雅黑"/>
              </a:rPr>
              <a:t>结构体和</a:t>
            </a:r>
            <a:r>
              <a:rPr b="0" lang="en-US" sz="1800" spc="-1" strike="noStrike">
                <a:solidFill>
                  <a:srgbClr val="000000"/>
                </a:solidFill>
                <a:latin typeface="微软雅黑"/>
                <a:ea typeface="微软雅黑"/>
              </a:rPr>
              <a:t>PageManager trait</a:t>
            </a:r>
            <a:r>
              <a:rPr b="0" lang="zh-CN" sz="1800" spc="-1" strike="noStrike">
                <a:solidFill>
                  <a:srgbClr val="000000"/>
                </a:solidFill>
                <a:latin typeface="微软雅黑"/>
                <a:ea typeface="微软雅黑"/>
              </a:rPr>
              <a:t>。</a:t>
            </a:r>
            <a:endParaRPr b="0" lang="en-US" sz="1800" spc="-1" strike="noStrike">
              <a:latin typeface="Arial"/>
            </a:endParaRPr>
          </a:p>
        </p:txBody>
      </p:sp>
      <p:sp>
        <p:nvSpPr>
          <p:cNvPr id="1245" name="文本框 43"/>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46" name="文本框 44"/>
          <p:cNvSpPr/>
          <p:nvPr/>
        </p:nvSpPr>
        <p:spPr>
          <a:xfrm>
            <a:off x="360000" y="316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用户态测试</a:t>
            </a:r>
            <a:endParaRPr b="0" lang="en-US" sz="2000" spc="-1" strike="noStrike">
              <a:latin typeface="Arial"/>
            </a:endParaRPr>
          </a:p>
        </p:txBody>
      </p:sp>
      <p:sp>
        <p:nvSpPr>
          <p:cNvPr id="1247" name=""/>
          <p:cNvSpPr/>
          <p:nvPr/>
        </p:nvSpPr>
        <p:spPr>
          <a:xfrm>
            <a:off x="540000" y="4140000"/>
            <a:ext cx="8999280" cy="1082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该模块的测试在</a:t>
            </a:r>
            <a:r>
              <a:rPr b="0" lang="en-US" sz="1800" spc="-1" strike="noStrike">
                <a:solidFill>
                  <a:srgbClr val="000000"/>
                </a:solidFill>
                <a:latin typeface="Arial"/>
                <a:ea typeface="DejaVu Sans"/>
              </a:rPr>
              <a:t>space</a:t>
            </a:r>
            <a:r>
              <a:rPr b="0" lang="zh-SG" sz="1800" spc="-1" strike="noStrike">
                <a:solidFill>
                  <a:srgbClr val="000000"/>
                </a:solidFill>
                <a:latin typeface="Arial"/>
                <a:ea typeface="DejaVu Sans"/>
              </a:rPr>
              <a:t>子模块里，在测试之前需要定义结构体</a:t>
            </a:r>
            <a:r>
              <a:rPr b="0" lang="en-US" sz="1800" spc="-1" strike="noStrike">
                <a:solidFill>
                  <a:srgbClr val="000000"/>
                </a:solidFill>
                <a:latin typeface="Arial"/>
                <a:ea typeface="DejaVu Sans"/>
              </a:rPr>
              <a:t>SV39</a:t>
            </a:r>
            <a:r>
              <a:rPr b="0" lang="zh-SG" sz="1800" spc="-1" strike="noStrike">
                <a:solidFill>
                  <a:srgbClr val="000000"/>
                </a:solidFill>
                <a:latin typeface="Arial"/>
                <a:ea typeface="DejaVu Sans"/>
              </a:rPr>
              <a:t>和</a:t>
            </a:r>
            <a:r>
              <a:rPr b="0" lang="en-US" sz="1800" spc="-1" strike="noStrike">
                <a:solidFill>
                  <a:srgbClr val="000000"/>
                </a:solidFill>
                <a:latin typeface="Arial"/>
                <a:ea typeface="DejaVu Sans"/>
              </a:rPr>
              <a:t>SV39Manage</a:t>
            </a:r>
            <a:r>
              <a:rPr b="0" lang="zh-SG" sz="1800" spc="-1" strike="noStrike">
                <a:solidFill>
                  <a:srgbClr val="000000"/>
                </a:solidFill>
                <a:latin typeface="Arial"/>
                <a:ea typeface="DejaVu Sans"/>
              </a:rPr>
              <a:t>。</a:t>
            </a: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用</a:t>
            </a:r>
            <a:r>
              <a:rPr b="0" lang="en-US" sz="1800" spc="-1" strike="noStrike">
                <a:solidFill>
                  <a:srgbClr val="000000"/>
                </a:solidFill>
                <a:latin typeface="Arial"/>
                <a:ea typeface="DejaVu Sans"/>
              </a:rPr>
              <a:t>derive</a:t>
            </a:r>
            <a:r>
              <a:rPr b="0" lang="zh-SG" sz="1800" spc="-1" strike="noStrike">
                <a:solidFill>
                  <a:srgbClr val="000000"/>
                </a:solidFill>
                <a:latin typeface="Arial"/>
                <a:ea typeface="DejaVu Sans"/>
              </a:rPr>
              <a:t>属性为</a:t>
            </a:r>
            <a:r>
              <a:rPr b="0" lang="en-US" sz="1800" spc="-1" strike="noStrike">
                <a:solidFill>
                  <a:srgbClr val="000000"/>
                </a:solidFill>
                <a:latin typeface="Arial"/>
                <a:ea typeface="DejaVu Sans"/>
              </a:rPr>
              <a:t>SV39</a:t>
            </a:r>
            <a:r>
              <a:rPr b="0" lang="zh-SG" sz="1800" spc="-1" strike="noStrike">
                <a:solidFill>
                  <a:srgbClr val="000000"/>
                </a:solidFill>
                <a:latin typeface="Arial"/>
                <a:ea typeface="DejaVu Sans"/>
              </a:rPr>
              <a:t>自动实现</a:t>
            </a:r>
            <a:r>
              <a:rPr b="0" lang="en-US" sz="1800" spc="-1" strike="noStrike">
                <a:solidFill>
                  <a:srgbClr val="000000"/>
                </a:solidFill>
                <a:latin typeface="Arial"/>
                <a:ea typeface="DejaVu Sans"/>
              </a:rPr>
              <a:t>Copy</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Debug</a:t>
            </a:r>
            <a:r>
              <a:rPr b="0" lang="zh-SG" sz="1800" spc="-1" strike="noStrike">
                <a:solidFill>
                  <a:srgbClr val="000000"/>
                </a:solidFill>
                <a:latin typeface="Arial"/>
                <a:ea typeface="DejaVu Sans"/>
              </a:rPr>
              <a:t>等特征并手动为</a:t>
            </a:r>
            <a:r>
              <a:rPr b="0" lang="en-US" sz="1800" spc="-1" strike="noStrike">
                <a:solidFill>
                  <a:srgbClr val="000000"/>
                </a:solidFill>
                <a:latin typeface="Arial"/>
                <a:ea typeface="DejaVu Sans"/>
              </a:rPr>
              <a:t>SV39</a:t>
            </a:r>
            <a:r>
              <a:rPr b="0" lang="zh-SG" sz="1800" spc="-1" strike="noStrike">
                <a:solidFill>
                  <a:srgbClr val="000000"/>
                </a:solidFill>
                <a:latin typeface="Arial"/>
                <a:ea typeface="DejaVu Sans"/>
              </a:rPr>
              <a:t>实现</a:t>
            </a:r>
            <a:r>
              <a:rPr b="0" lang="en-US" sz="1800" spc="-1" strike="noStrike">
                <a:solidFill>
                  <a:srgbClr val="000000"/>
                </a:solidFill>
                <a:latin typeface="Arial"/>
                <a:ea typeface="DejaVu Sans"/>
              </a:rPr>
              <a:t>MmuMeta</a:t>
            </a:r>
            <a:r>
              <a:rPr b="0" lang="zh-SG" sz="1800" spc="-1" strike="noStrike">
                <a:solidFill>
                  <a:srgbClr val="000000"/>
                </a:solidFill>
                <a:latin typeface="Arial"/>
                <a:ea typeface="DejaVu Sans"/>
              </a:rPr>
              <a:t>特征，自此</a:t>
            </a:r>
            <a:r>
              <a:rPr b="0" lang="en-US" sz="1800" spc="-1" strike="noStrike">
                <a:solidFill>
                  <a:srgbClr val="000000"/>
                </a:solidFill>
                <a:latin typeface="Arial"/>
                <a:ea typeface="DejaVu Sans"/>
              </a:rPr>
              <a:t>SV39</a:t>
            </a:r>
            <a:r>
              <a:rPr b="0" lang="zh-SG" sz="1800" spc="-1" strike="noStrike">
                <a:solidFill>
                  <a:srgbClr val="000000"/>
                </a:solidFill>
                <a:latin typeface="Arial"/>
                <a:ea typeface="DejaVu Sans"/>
              </a:rPr>
              <a:t>实现了</a:t>
            </a:r>
            <a:r>
              <a:rPr b="0" lang="en-US" sz="1800" spc="-1" strike="noStrike">
                <a:solidFill>
                  <a:srgbClr val="000000"/>
                </a:solidFill>
                <a:latin typeface="Arial"/>
                <a:ea typeface="DejaVu Sans"/>
              </a:rPr>
              <a:t>VmMeta</a:t>
            </a:r>
            <a:r>
              <a:rPr b="0" lang="zh-SG" sz="1800" spc="-1" strike="noStrike">
                <a:solidFill>
                  <a:srgbClr val="000000"/>
                </a:solidFill>
                <a:latin typeface="Arial"/>
                <a:ea typeface="DejaVu Sans"/>
              </a:rPr>
              <a:t>特征。</a:t>
            </a: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之后，为</a:t>
            </a:r>
            <a:r>
              <a:rPr b="0" lang="en-US" sz="1800" spc="-1" strike="noStrike">
                <a:solidFill>
                  <a:srgbClr val="000000"/>
                </a:solidFill>
                <a:latin typeface="Arial"/>
                <a:ea typeface="DejaVu Sans"/>
              </a:rPr>
              <a:t>SV39Manage</a:t>
            </a:r>
            <a:r>
              <a:rPr b="0" lang="zh-SG" sz="1800" spc="-1" strike="noStrike">
                <a:solidFill>
                  <a:srgbClr val="000000"/>
                </a:solidFill>
                <a:latin typeface="Arial"/>
                <a:ea typeface="DejaVu Sans"/>
              </a:rPr>
              <a:t>结构体实现</a:t>
            </a:r>
            <a:r>
              <a:rPr b="0" lang="en-US" sz="1800" spc="-1" strike="noStrike">
                <a:solidFill>
                  <a:srgbClr val="000000"/>
                </a:solidFill>
                <a:latin typeface="Arial"/>
                <a:ea typeface="DejaVu Sans"/>
              </a:rPr>
              <a:t>PageManage&lt;SV39&gt;</a:t>
            </a:r>
            <a:r>
              <a:rPr b="0" lang="zh-SG" sz="1800" spc="-1" strike="noStrike">
                <a:solidFill>
                  <a:srgbClr val="000000"/>
                </a:solidFill>
                <a:latin typeface="Arial"/>
                <a:ea typeface="DejaVu Sans"/>
              </a:rPr>
              <a:t>来代替</a:t>
            </a:r>
            <a:r>
              <a:rPr b="0" lang="en-US" sz="1800" spc="-1" strike="noStrike">
                <a:solidFill>
                  <a:srgbClr val="000000"/>
                </a:solidFill>
                <a:latin typeface="Arial"/>
                <a:ea typeface="DejaVu Sans"/>
              </a:rPr>
              <a:t>ch4</a:t>
            </a:r>
            <a:r>
              <a:rPr b="0" lang="zh-SG" sz="1800" spc="-1" strike="noStrike">
                <a:solidFill>
                  <a:srgbClr val="000000"/>
                </a:solidFill>
                <a:latin typeface="Arial"/>
                <a:ea typeface="DejaVu Sans"/>
              </a:rPr>
              <a:t>中对</a:t>
            </a:r>
            <a:r>
              <a:rPr b="0" lang="en-US" sz="1800" spc="-1" strike="noStrike">
                <a:solidFill>
                  <a:srgbClr val="000000"/>
                </a:solidFill>
                <a:latin typeface="Arial"/>
                <a:ea typeface="DejaVu Sans"/>
              </a:rPr>
              <a:t>PageManage trait</a:t>
            </a:r>
            <a:r>
              <a:rPr b="0" lang="zh-SG" sz="1800" spc="-1" strike="noStrike">
                <a:solidFill>
                  <a:srgbClr val="000000"/>
                </a:solidFill>
                <a:latin typeface="Arial"/>
                <a:ea typeface="DejaVu Sans"/>
              </a:rPr>
              <a:t>的实现。</a:t>
            </a: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然后就能依次测试</a:t>
            </a:r>
            <a:r>
              <a:rPr b="0" lang="en-US" sz="1800" spc="-1" strike="noStrike">
                <a:solidFill>
                  <a:srgbClr val="000000"/>
                </a:solidFill>
                <a:latin typeface="微软雅黑"/>
                <a:ea typeface="微软雅黑"/>
              </a:rPr>
              <a:t>AddressSpace</a:t>
            </a:r>
            <a:r>
              <a:rPr b="0" lang="zh-CN" sz="1800" spc="-1" strike="noStrike">
                <a:solidFill>
                  <a:srgbClr val="000000"/>
                </a:solidFill>
                <a:latin typeface="微软雅黑"/>
                <a:ea typeface="微软雅黑"/>
              </a:rPr>
              <a:t>的接口函数。</a:t>
            </a:r>
            <a:endParaRPr b="0" lang="en-US" sz="1800" spc="-1" strike="noStrike">
              <a:latin typeface="Arial"/>
            </a:endParaRPr>
          </a:p>
          <a:p>
            <a:pPr>
              <a:lnSpc>
                <a:spcPct val="100000"/>
              </a:lnSpc>
              <a:buNone/>
            </a:pPr>
            <a:endParaRPr b="0" lang="en-US" sz="1800" spc="-1" strike="noStrike">
              <a:latin typeface="Arial"/>
            </a:endParaRPr>
          </a:p>
        </p:txBody>
      </p:sp>
      <p:sp>
        <p:nvSpPr>
          <p:cNvPr id="1248" name="文本框 46"/>
          <p:cNvSpPr/>
          <p:nvPr/>
        </p:nvSpPr>
        <p:spPr>
          <a:xfrm>
            <a:off x="360000" y="100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模块分析</a:t>
            </a:r>
            <a:endParaRPr b="0" lang="en-US" sz="2000" spc="-1" strike="noStrike">
              <a:latin typeface="Arial"/>
            </a:endParaRPr>
          </a:p>
        </p:txBody>
      </p:sp>
    </p:spTree>
  </p:cSld>
  <p:transition spd="med">
    <p:pull dir="r"/>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8" name="文本框 3"/>
          <p:cNvSpPr/>
          <p:nvPr/>
        </p:nvSpPr>
        <p:spPr>
          <a:xfrm>
            <a:off x="797040" y="1673280"/>
            <a:ext cx="4723200" cy="287820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30000"/>
              </a:lnSpc>
              <a:spcBef>
                <a:spcPts val="601"/>
              </a:spcBef>
              <a:spcAft>
                <a:spcPts val="601"/>
              </a:spcAft>
              <a:buClr>
                <a:srgbClr val="006c39"/>
              </a:buClr>
              <a:buFont typeface="Wingdings" charset="2"/>
              <a:buChar char=""/>
            </a:pPr>
            <a:r>
              <a:rPr b="0" lang="zh-CN" sz="2200" spc="-1" strike="noStrike">
                <a:solidFill>
                  <a:srgbClr val="000000"/>
                </a:solidFill>
                <a:latin typeface="微软雅黑"/>
                <a:ea typeface="微软雅黑"/>
              </a:rPr>
              <a:t>最终版查重结果：</a:t>
            </a:r>
            <a:r>
              <a:rPr b="0" lang="en-US" sz="2200" spc="-1" strike="noStrike">
                <a:solidFill>
                  <a:srgbClr val="000000"/>
                </a:solidFill>
                <a:latin typeface="微软雅黑"/>
                <a:ea typeface="微软雅黑"/>
              </a:rPr>
              <a:t>2.1%</a:t>
            </a:r>
            <a:endParaRPr b="0" lang="en-US" sz="2200" spc="-1" strike="noStrike">
              <a:latin typeface="Arial"/>
            </a:endParaRPr>
          </a:p>
          <a:p>
            <a:pPr marL="343080" indent="-343080" algn="just">
              <a:lnSpc>
                <a:spcPct val="130000"/>
              </a:lnSpc>
              <a:spcBef>
                <a:spcPts val="601"/>
              </a:spcBef>
              <a:spcAft>
                <a:spcPts val="601"/>
              </a:spcAft>
              <a:buClr>
                <a:srgbClr val="006c39"/>
              </a:buClr>
              <a:buFont typeface="Wingdings" charset="2"/>
              <a:buChar char=""/>
            </a:pPr>
            <a:r>
              <a:rPr b="0" lang="zh-CN" sz="2200" spc="-1" strike="noStrike">
                <a:solidFill>
                  <a:srgbClr val="000000"/>
                </a:solidFill>
                <a:latin typeface="微软雅黑"/>
                <a:ea typeface="微软雅黑"/>
              </a:rPr>
              <a:t>盲审结果：</a:t>
            </a:r>
            <a:endParaRPr b="0" lang="en-US" sz="2200" spc="-1" strike="noStrike">
              <a:latin typeface="Arial"/>
            </a:endParaRPr>
          </a:p>
          <a:p>
            <a:pPr lvl="1" marL="800280" indent="-343080" algn="just">
              <a:lnSpc>
                <a:spcPct val="130000"/>
              </a:lnSpc>
              <a:spcBef>
                <a:spcPts val="601"/>
              </a:spcBef>
              <a:spcAft>
                <a:spcPts val="601"/>
              </a:spcAft>
              <a:buClr>
                <a:srgbClr val="006c39"/>
              </a:buClr>
              <a:buFont typeface="Wingdings" charset="2"/>
              <a:buChar char=""/>
            </a:pPr>
            <a:r>
              <a:rPr b="0" lang="en-US" sz="2200" spc="-1" strike="noStrike">
                <a:solidFill>
                  <a:srgbClr val="000000"/>
                </a:solidFill>
                <a:latin typeface="微软雅黑"/>
                <a:ea typeface="微软雅黑"/>
              </a:rPr>
              <a:t>C</a:t>
            </a:r>
            <a:r>
              <a:rPr b="0" lang="zh-CN" sz="2200" spc="-1" strike="noStrike">
                <a:solidFill>
                  <a:srgbClr val="000000"/>
                </a:solidFill>
                <a:latin typeface="微软雅黑"/>
                <a:ea typeface="微软雅黑"/>
              </a:rPr>
              <a:t>（</a:t>
            </a:r>
            <a:r>
              <a:rPr b="0" lang="en-US" sz="2200" spc="-1" strike="noStrike">
                <a:solidFill>
                  <a:srgbClr val="000000"/>
                </a:solidFill>
                <a:latin typeface="微软雅黑"/>
                <a:ea typeface="微软雅黑"/>
              </a:rPr>
              <a:t>82</a:t>
            </a:r>
            <a:r>
              <a:rPr b="0" lang="zh-CN" sz="2200" spc="-1" strike="noStrike">
                <a:solidFill>
                  <a:srgbClr val="000000"/>
                </a:solidFill>
                <a:latin typeface="微软雅黑"/>
                <a:ea typeface="微软雅黑"/>
              </a:rPr>
              <a:t>）</a:t>
            </a:r>
            <a:endParaRPr b="0" lang="en-US" sz="2200" spc="-1" strike="noStrike">
              <a:latin typeface="Arial"/>
            </a:endParaRPr>
          </a:p>
          <a:p>
            <a:pPr lvl="1" marL="800280" indent="-343080" algn="just">
              <a:lnSpc>
                <a:spcPct val="130000"/>
              </a:lnSpc>
              <a:spcBef>
                <a:spcPts val="601"/>
              </a:spcBef>
              <a:spcAft>
                <a:spcPts val="601"/>
              </a:spcAft>
              <a:buClr>
                <a:srgbClr val="006c39"/>
              </a:buClr>
              <a:buFont typeface="Wingdings" charset="2"/>
              <a:buChar char=""/>
            </a:pPr>
            <a:r>
              <a:rPr b="0" lang="en-US" sz="2200" spc="-1" strike="noStrike">
                <a:solidFill>
                  <a:srgbClr val="000000"/>
                </a:solidFill>
                <a:latin typeface="微软雅黑"/>
                <a:ea typeface="微软雅黑"/>
              </a:rPr>
              <a:t>B</a:t>
            </a:r>
            <a:r>
              <a:rPr b="0" lang="zh-CN" sz="2200" spc="-1" strike="noStrike">
                <a:solidFill>
                  <a:srgbClr val="000000"/>
                </a:solidFill>
                <a:latin typeface="微软雅黑"/>
                <a:ea typeface="微软雅黑"/>
              </a:rPr>
              <a:t>（</a:t>
            </a:r>
            <a:r>
              <a:rPr b="0" lang="en-US" sz="2200" spc="-1" strike="noStrike">
                <a:solidFill>
                  <a:srgbClr val="000000"/>
                </a:solidFill>
                <a:latin typeface="微软雅黑"/>
                <a:ea typeface="微软雅黑"/>
              </a:rPr>
              <a:t>77</a:t>
            </a:r>
            <a:r>
              <a:rPr b="0" lang="zh-CN" sz="2200" spc="-1" strike="noStrike">
                <a:solidFill>
                  <a:srgbClr val="000000"/>
                </a:solidFill>
                <a:latin typeface="微软雅黑"/>
                <a:ea typeface="微软雅黑"/>
              </a:rPr>
              <a:t>）</a:t>
            </a:r>
            <a:endParaRPr b="0" lang="en-US" sz="2200" spc="-1" strike="noStrike">
              <a:latin typeface="Arial"/>
            </a:endParaRPr>
          </a:p>
          <a:p>
            <a:pPr marL="343080" indent="-343080" algn="just">
              <a:lnSpc>
                <a:spcPct val="130000"/>
              </a:lnSpc>
              <a:spcBef>
                <a:spcPts val="601"/>
              </a:spcBef>
              <a:spcAft>
                <a:spcPts val="601"/>
              </a:spcAft>
              <a:buClr>
                <a:srgbClr val="006c39"/>
              </a:buClr>
              <a:buFont typeface="Wingdings" charset="2"/>
              <a:buChar char=""/>
            </a:pPr>
            <a:r>
              <a:rPr b="0" lang="zh-CN" sz="2200" spc="-1" strike="noStrike">
                <a:solidFill>
                  <a:srgbClr val="000000"/>
                </a:solidFill>
                <a:latin typeface="微软雅黑"/>
                <a:ea typeface="微软雅黑"/>
              </a:rPr>
              <a:t>形式审查通过</a:t>
            </a:r>
            <a:endParaRPr b="0" lang="en-US" sz="2200" spc="-1" strike="noStrike">
              <a:latin typeface="Arial"/>
            </a:endParaRPr>
          </a:p>
        </p:txBody>
      </p:sp>
      <p:sp>
        <p:nvSpPr>
          <p:cNvPr id="1149"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论文检测结果</a:t>
            </a:r>
            <a:endParaRPr b="0" lang="en-US" sz="2800" spc="-1" strike="noStrike">
              <a:latin typeface="Arial"/>
            </a:endParaRPr>
          </a:p>
        </p:txBody>
      </p:sp>
    </p:spTree>
  </p:cSld>
  <p:transition spd="med">
    <p:pull dir="r"/>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9"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Kernel-vm</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50" name="文本框 32"/>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51" name="" descr=""/>
          <p:cNvPicPr/>
          <p:nvPr/>
        </p:nvPicPr>
        <p:blipFill>
          <a:blip r:embed="rId1"/>
          <a:stretch/>
        </p:blipFill>
        <p:spPr>
          <a:xfrm>
            <a:off x="1812600" y="1827000"/>
            <a:ext cx="9371520" cy="2132640"/>
          </a:xfrm>
          <a:prstGeom prst="rect">
            <a:avLst/>
          </a:prstGeom>
          <a:ln w="0">
            <a:noFill/>
          </a:ln>
        </p:spPr>
      </p:pic>
    </p:spTree>
  </p:cSld>
  <p:transition spd="med">
    <p:pull dir="r"/>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2"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syscall</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53" name="文本框 50"/>
          <p:cNvSpPr/>
          <p:nvPr/>
        </p:nvSpPr>
        <p:spPr>
          <a:xfrm>
            <a:off x="393480" y="1873080"/>
            <a:ext cx="896652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微软雅黑"/>
                <a:ea typeface="微软雅黑"/>
              </a:rPr>
              <a:t>这个库封装了提供给操作系统和用户程序的系统调用。</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有了这个系统调用的分发库后，增加系统调用的方式就不再是为某个</a:t>
            </a:r>
            <a:r>
              <a:rPr b="0" lang="en-US" sz="1800" spc="-1" strike="noStrike">
                <a:solidFill>
                  <a:srgbClr val="000000"/>
                </a:solidFill>
                <a:latin typeface="微软雅黑"/>
                <a:ea typeface="微软雅黑"/>
              </a:rPr>
              <a:t>match</a:t>
            </a:r>
            <a:r>
              <a:rPr b="0" lang="zh-CN" sz="1800" spc="-1" strike="noStrike">
                <a:solidFill>
                  <a:srgbClr val="000000"/>
                </a:solidFill>
                <a:latin typeface="微软雅黑"/>
                <a:ea typeface="微软雅黑"/>
              </a:rPr>
              <a:t>增加分支，</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而是实现一个分发库要求的</a:t>
            </a:r>
            <a:r>
              <a:rPr b="0" lang="en-US" sz="1800" spc="-1" strike="noStrike">
                <a:solidFill>
                  <a:srgbClr val="000000"/>
                </a:solidFill>
                <a:latin typeface="微软雅黑"/>
                <a:ea typeface="微软雅黑"/>
              </a:rPr>
              <a:t>trait</a:t>
            </a:r>
            <a:r>
              <a:rPr b="0" lang="zh-CN" sz="1800" spc="-1" strike="noStrike">
                <a:solidFill>
                  <a:srgbClr val="000000"/>
                </a:solidFill>
                <a:latin typeface="微软雅黑"/>
                <a:ea typeface="微软雅黑"/>
              </a:rPr>
              <a:t>并将实例传递给分发库，也就是该模块。</a:t>
            </a:r>
            <a:endParaRPr b="0" lang="en-US" sz="1800" spc="-1" strike="noStrike">
              <a:latin typeface="Arial"/>
            </a:endParaRPr>
          </a:p>
        </p:txBody>
      </p:sp>
      <p:sp>
        <p:nvSpPr>
          <p:cNvPr id="1254" name="文本框 54"/>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55" name="文本框 58"/>
          <p:cNvSpPr/>
          <p:nvPr/>
        </p:nvSpPr>
        <p:spPr>
          <a:xfrm>
            <a:off x="360000" y="100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模块分析</a:t>
            </a:r>
            <a:endParaRPr b="0" lang="en-US" sz="2000" spc="-1" strike="noStrike">
              <a:latin typeface="Arial"/>
            </a:endParaRPr>
          </a:p>
        </p:txBody>
      </p:sp>
    </p:spTree>
  </p:cSld>
  <p:transition spd="med">
    <p:pull dir="r"/>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6"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task-manage</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57" name="文本框 63"/>
          <p:cNvSpPr/>
          <p:nvPr/>
        </p:nvSpPr>
        <p:spPr>
          <a:xfrm>
            <a:off x="484920" y="1800000"/>
            <a:ext cx="617508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task-manage</a:t>
            </a:r>
            <a:r>
              <a:rPr b="0" lang="zh-CN" sz="1800" spc="-1" strike="noStrike">
                <a:solidFill>
                  <a:srgbClr val="000000"/>
                </a:solidFill>
                <a:latin typeface="微软雅黑"/>
                <a:ea typeface="微软雅黑"/>
              </a:rPr>
              <a:t>模块的功能是：实现了进程抽象和线程抽象。</a:t>
            </a:r>
            <a:endParaRPr b="0" lang="en-US" sz="1800" spc="-1" strike="noStrike">
              <a:latin typeface="Arial"/>
            </a:endParaRPr>
          </a:p>
          <a:p>
            <a:pPr>
              <a:lnSpc>
                <a:spcPct val="100000"/>
              </a:lnSpc>
              <a:buNone/>
            </a:pPr>
            <a:endParaRPr b="0" lang="en-US" sz="1800" spc="-1" strike="noStrike">
              <a:latin typeface="Arial"/>
            </a:endParaRPr>
          </a:p>
        </p:txBody>
      </p:sp>
      <p:sp>
        <p:nvSpPr>
          <p:cNvPr id="1258" name="文本框 64"/>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59" name="文本框 65"/>
          <p:cNvSpPr/>
          <p:nvPr/>
        </p:nvSpPr>
        <p:spPr>
          <a:xfrm>
            <a:off x="360000" y="262080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用户态测试</a:t>
            </a:r>
            <a:endParaRPr b="0" lang="en-US" sz="2000" spc="-1" strike="noStrike">
              <a:latin typeface="Arial"/>
            </a:endParaRPr>
          </a:p>
        </p:txBody>
      </p:sp>
      <p:sp>
        <p:nvSpPr>
          <p:cNvPr id="1260" name=""/>
          <p:cNvSpPr/>
          <p:nvPr/>
        </p:nvSpPr>
        <p:spPr>
          <a:xfrm>
            <a:off x="360000" y="3420000"/>
            <a:ext cx="10259640" cy="233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在测试进程和线程之前要使用</a:t>
            </a:r>
            <a:r>
              <a:rPr b="0" lang="en-US" sz="1800" spc="-1" strike="noStrike">
                <a:solidFill>
                  <a:srgbClr val="000000"/>
                </a:solidFill>
                <a:latin typeface="Arial"/>
                <a:ea typeface="DejaVu Sans"/>
              </a:rPr>
              <a:t>features</a:t>
            </a:r>
            <a:r>
              <a:rPr b="0" lang="zh-SG" sz="1800" spc="-1" strike="noStrike">
                <a:solidFill>
                  <a:srgbClr val="000000"/>
                </a:solidFill>
                <a:latin typeface="Arial"/>
                <a:ea typeface="DejaVu Sans"/>
              </a:rPr>
              <a:t>属性分别等于</a:t>
            </a:r>
            <a:r>
              <a:rPr b="0" lang="en-US" sz="1800" spc="-1" strike="noStrike">
                <a:solidFill>
                  <a:srgbClr val="000000"/>
                </a:solidFill>
                <a:latin typeface="Arial"/>
                <a:ea typeface="DejaVu Sans"/>
              </a:rPr>
              <a:t>proc</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thread</a:t>
            </a:r>
            <a:r>
              <a:rPr b="0" lang="zh-SG" sz="1800" spc="-1" strike="noStrike">
                <a:solidFill>
                  <a:srgbClr val="000000"/>
                </a:solidFill>
                <a:latin typeface="Arial"/>
                <a:ea typeface="DejaVu Sans"/>
              </a:rPr>
              <a: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proc_rel</a:t>
            </a:r>
            <a:r>
              <a:rPr b="0" lang="zh-SG" sz="1800" spc="-1" strike="noStrike">
                <a:solidFill>
                  <a:srgbClr val="000000"/>
                </a:solidFill>
                <a:latin typeface="Arial"/>
                <a:ea typeface="DejaVu Sans"/>
              </a:rPr>
              <a:t>和</a:t>
            </a:r>
            <a:r>
              <a:rPr b="0" lang="en-US" sz="1800" spc="-1" strike="noStrike">
                <a:solidFill>
                  <a:srgbClr val="000000"/>
                </a:solidFill>
                <a:latin typeface="Arial"/>
                <a:ea typeface="DejaVu Sans"/>
              </a:rPr>
              <a:t>proc_thread_rel</a:t>
            </a:r>
            <a:r>
              <a:rPr b="0" lang="zh-SG" sz="1800" spc="-1" strike="noStrike">
                <a:solidFill>
                  <a:srgbClr val="000000"/>
                </a:solidFill>
                <a:latin typeface="Arial"/>
                <a:ea typeface="DejaVu Sans"/>
              </a:rPr>
              <a:t>的测例只需要依次测试接口函数就可以了。</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proc_manage</a:t>
            </a:r>
            <a:r>
              <a:rPr b="0" lang="zh-SG" sz="1800" spc="-1" strike="noStrike">
                <a:solidFill>
                  <a:srgbClr val="000000"/>
                </a:solidFill>
                <a:latin typeface="Arial"/>
                <a:ea typeface="Noto Sans CJK SC"/>
              </a:rPr>
              <a:t>的测例需要首先实现</a:t>
            </a:r>
            <a:r>
              <a:rPr b="0" lang="en-US" sz="1800" spc="-1" strike="noStrike">
                <a:solidFill>
                  <a:srgbClr val="000000"/>
                </a:solidFill>
                <a:latin typeface="Arial"/>
                <a:ea typeface="Noto Sans CJK SC"/>
              </a:rPr>
              <a:t>Process</a:t>
            </a:r>
            <a:r>
              <a:rPr b="0" lang="zh-SG" sz="1800" spc="-1" strike="noStrike">
                <a:solidFill>
                  <a:srgbClr val="000000"/>
                </a:solidFill>
                <a:latin typeface="Arial"/>
                <a:ea typeface="Noto Sans CJK SC"/>
              </a:rPr>
              <a:t>、</a:t>
            </a:r>
            <a:r>
              <a:rPr b="0" lang="en-US" sz="1800" spc="-1" strike="noStrike">
                <a:solidFill>
                  <a:srgbClr val="000000"/>
                </a:solidFill>
                <a:latin typeface="Arial"/>
                <a:ea typeface="Noto Sans CJK SC"/>
              </a:rPr>
              <a:t>ProcManage</a:t>
            </a:r>
            <a:r>
              <a:rPr b="0" lang="zh-SG" sz="1800" spc="-1" strike="noStrike">
                <a:solidFill>
                  <a:srgbClr val="000000"/>
                </a:solidFill>
                <a:latin typeface="Arial"/>
                <a:ea typeface="Noto Sans CJK SC"/>
              </a:rPr>
              <a:t>结构体并且为</a:t>
            </a:r>
            <a:r>
              <a:rPr b="0" lang="en-US" sz="1800" spc="-1" strike="noStrike">
                <a:solidFill>
                  <a:srgbClr val="000000"/>
                </a:solidFill>
                <a:latin typeface="Arial"/>
                <a:ea typeface="DejaVu Sans"/>
              </a:rPr>
              <a:t>ProcManage</a:t>
            </a:r>
            <a:r>
              <a:rPr b="0" lang="zh-SG" sz="1800" spc="-1" strike="noStrike">
                <a:solidFill>
                  <a:srgbClr val="000000"/>
                </a:solidFill>
                <a:latin typeface="Arial"/>
                <a:ea typeface="DejaVu Sans"/>
              </a:rPr>
              <a:t>实现</a:t>
            </a:r>
            <a:r>
              <a:rPr b="0" lang="en-US" sz="1800" spc="-1" strike="noStrike">
                <a:solidFill>
                  <a:srgbClr val="000000"/>
                </a:solidFill>
                <a:latin typeface="Arial"/>
                <a:ea typeface="DejaVu Sans"/>
              </a:rPr>
              <a:t>Manage&lt;Process, ProcId&gt; </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Schedule&lt;ProcId&gt;  trait</a:t>
            </a:r>
            <a:r>
              <a:rPr b="0" lang="zh-SG" sz="1800" spc="-1" strike="noStrike">
                <a:solidFill>
                  <a:srgbClr val="000000"/>
                </a:solidFill>
                <a:latin typeface="Arial"/>
                <a:ea typeface="DejaVu Sans"/>
              </a:rPr>
              <a:t>，之后才能依次测试接口函数。</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thread_manage</a:t>
            </a:r>
            <a:r>
              <a:rPr b="0" lang="zh-SG" sz="1800" spc="-1" strike="noStrike">
                <a:solidFill>
                  <a:srgbClr val="000000"/>
                </a:solidFill>
                <a:latin typeface="Arial"/>
                <a:ea typeface="Noto Sans CJK SC"/>
              </a:rPr>
              <a:t>的测例与</a:t>
            </a:r>
            <a:r>
              <a:rPr b="0" lang="en-US" sz="1800" spc="-1" strike="noStrike">
                <a:solidFill>
                  <a:srgbClr val="000000"/>
                </a:solidFill>
                <a:latin typeface="Arial"/>
                <a:ea typeface="Noto Sans CJK SC"/>
              </a:rPr>
              <a:t>proc_manage</a:t>
            </a:r>
            <a:r>
              <a:rPr b="0" lang="zh-SG" sz="1800" spc="-1" strike="noStrike">
                <a:solidFill>
                  <a:srgbClr val="000000"/>
                </a:solidFill>
                <a:latin typeface="Arial"/>
                <a:ea typeface="Noto Sans CJK SC"/>
              </a:rPr>
              <a:t>的测例相差不大，在</a:t>
            </a:r>
            <a:r>
              <a:rPr b="0" lang="en-US" sz="1800" spc="-1" strike="noStrike">
                <a:solidFill>
                  <a:srgbClr val="000000"/>
                </a:solidFill>
                <a:latin typeface="Arial"/>
                <a:ea typeface="Noto Sans CJK SC"/>
              </a:rPr>
              <a:t>proc_manage</a:t>
            </a:r>
            <a:r>
              <a:rPr b="0" lang="zh-SG" sz="1800" spc="-1" strike="noStrike">
                <a:solidFill>
                  <a:srgbClr val="000000"/>
                </a:solidFill>
                <a:latin typeface="Arial"/>
                <a:ea typeface="Noto Sans CJK SC"/>
              </a:rPr>
              <a:t>的基础上需要添加</a:t>
            </a:r>
            <a:r>
              <a:rPr b="0" lang="en-US" sz="1800" spc="-1" strike="noStrike">
                <a:solidFill>
                  <a:srgbClr val="000000"/>
                </a:solidFill>
                <a:latin typeface="Arial"/>
                <a:ea typeface="Noto Sans CJK SC"/>
              </a:rPr>
              <a:t>Thread</a:t>
            </a:r>
            <a:r>
              <a:rPr b="0" lang="zh-SG" sz="1800" spc="-1" strike="noStrike">
                <a:solidFill>
                  <a:srgbClr val="000000"/>
                </a:solidFill>
                <a:latin typeface="Arial"/>
                <a:ea typeface="Noto Sans CJK SC"/>
              </a:rPr>
              <a:t>、</a:t>
            </a:r>
            <a:r>
              <a:rPr b="0" lang="en-US" sz="1800" spc="-1" strike="noStrike">
                <a:solidFill>
                  <a:srgbClr val="000000"/>
                </a:solidFill>
                <a:latin typeface="Arial"/>
                <a:ea typeface="Noto Sans CJK SC"/>
              </a:rPr>
              <a:t>ProcThreadManage</a:t>
            </a:r>
            <a:r>
              <a:rPr b="0" lang="zh-SG" sz="1800" spc="-1" strike="noStrike">
                <a:solidFill>
                  <a:srgbClr val="000000"/>
                </a:solidFill>
                <a:latin typeface="Arial"/>
                <a:ea typeface="Noto Sans CJK SC"/>
              </a:rPr>
              <a:t>结构体，并为</a:t>
            </a:r>
            <a:r>
              <a:rPr b="0" lang="en-US" sz="1800" spc="-1" strike="noStrike">
                <a:solidFill>
                  <a:srgbClr val="000000"/>
                </a:solidFill>
                <a:latin typeface="Arial"/>
                <a:ea typeface="Noto Sans CJK SC"/>
              </a:rPr>
              <a:t>ProcThreadManage</a:t>
            </a:r>
            <a:r>
              <a:rPr b="0" lang="zh-SG" sz="1800" spc="-1" strike="noStrike">
                <a:solidFill>
                  <a:srgbClr val="000000"/>
                </a:solidFill>
                <a:latin typeface="Arial"/>
                <a:ea typeface="Noto Sans CJK SC"/>
              </a:rPr>
              <a:t>实现</a:t>
            </a:r>
            <a:r>
              <a:rPr b="0" lang="en-US" sz="1800" spc="-1" strike="noStrike">
                <a:solidFill>
                  <a:srgbClr val="000000"/>
                </a:solidFill>
                <a:latin typeface="Arial"/>
                <a:ea typeface="Noto Sans CJK SC"/>
              </a:rPr>
              <a:t>Manage&lt;Thread, ThreadId&gt; </a:t>
            </a:r>
            <a:r>
              <a:rPr b="0" lang="zh-SG" sz="1800" spc="-1" strike="noStrike">
                <a:solidFill>
                  <a:srgbClr val="000000"/>
                </a:solidFill>
                <a:latin typeface="Arial"/>
                <a:ea typeface="Noto Sans CJK SC"/>
              </a:rPr>
              <a:t>、</a:t>
            </a:r>
            <a:r>
              <a:rPr b="0" lang="en-US" sz="1800" spc="-1" strike="noStrike">
                <a:solidFill>
                  <a:srgbClr val="000000"/>
                </a:solidFill>
                <a:latin typeface="Arial"/>
                <a:ea typeface="Noto Sans CJK SC"/>
              </a:rPr>
              <a:t>Schedule&lt;ThreadId&gt;  trait</a:t>
            </a:r>
            <a:r>
              <a:rPr b="0" lang="zh-SG" sz="1800" spc="-1" strike="noStrike">
                <a:solidFill>
                  <a:srgbClr val="000000"/>
                </a:solidFill>
                <a:latin typeface="Arial"/>
                <a:ea typeface="Noto Sans CJK SC"/>
              </a:rPr>
              <a:t>，</a:t>
            </a:r>
            <a:r>
              <a:rPr b="0" lang="zh-SG" sz="1800" spc="-1" strike="noStrike">
                <a:solidFill>
                  <a:srgbClr val="000000"/>
                </a:solidFill>
                <a:latin typeface="Arial"/>
                <a:ea typeface="DejaVu Sans"/>
              </a:rPr>
              <a:t>之后需要依次测试接口函数。</a:t>
            </a:r>
            <a:endParaRPr b="0" lang="en-US" sz="1800" spc="-1" strike="noStrike">
              <a:latin typeface="Arial"/>
            </a:endParaRPr>
          </a:p>
          <a:p>
            <a:pPr>
              <a:lnSpc>
                <a:spcPct val="100000"/>
              </a:lnSpc>
              <a:buNone/>
            </a:pPr>
            <a:endParaRPr b="0" lang="en-US" sz="1800" spc="-1" strike="noStrike">
              <a:latin typeface="Arial"/>
            </a:endParaRPr>
          </a:p>
        </p:txBody>
      </p:sp>
      <p:sp>
        <p:nvSpPr>
          <p:cNvPr id="1261" name="文本框 66"/>
          <p:cNvSpPr/>
          <p:nvPr/>
        </p:nvSpPr>
        <p:spPr>
          <a:xfrm>
            <a:off x="360000" y="100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模块分析</a:t>
            </a:r>
            <a:endParaRPr b="0" lang="en-US" sz="2000" spc="-1" strike="noStrike">
              <a:latin typeface="Arial"/>
            </a:endParaRPr>
          </a:p>
        </p:txBody>
      </p:sp>
    </p:spTree>
  </p:cSld>
  <p:transition spd="med">
    <p:pull dir="r"/>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2"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task-manage</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63" name="文本框 57"/>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64" name="" descr=""/>
          <p:cNvPicPr/>
          <p:nvPr/>
        </p:nvPicPr>
        <p:blipFill>
          <a:blip r:embed="rId1"/>
          <a:stretch/>
        </p:blipFill>
        <p:spPr>
          <a:xfrm>
            <a:off x="1798200" y="1626840"/>
            <a:ext cx="9399960" cy="2532600"/>
          </a:xfrm>
          <a:prstGeom prst="rect">
            <a:avLst/>
          </a:prstGeom>
          <a:ln w="0">
            <a:noFill/>
          </a:ln>
        </p:spPr>
      </p:pic>
    </p:spTree>
  </p:cSld>
  <p:transition spd="med">
    <p:pull dir="r"/>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5"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easy-fs</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66" name="文本框 67"/>
          <p:cNvSpPr/>
          <p:nvPr/>
        </p:nvSpPr>
        <p:spPr>
          <a:xfrm>
            <a:off x="360000" y="1800000"/>
            <a:ext cx="753120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easy-fs</a:t>
            </a:r>
            <a:r>
              <a:rPr b="0" lang="zh-CN" sz="1800" spc="-1" strike="noStrike">
                <a:solidFill>
                  <a:srgbClr val="000000"/>
                </a:solidFill>
                <a:latin typeface="微软雅黑"/>
                <a:ea typeface="微软雅黑"/>
              </a:rPr>
              <a:t>模块的功能是：实现了一个与内核隔离的简易文件系统</a:t>
            </a:r>
            <a:r>
              <a:rPr b="0" lang="en-US" sz="1800" spc="-1" strike="noStrike">
                <a:solidFill>
                  <a:srgbClr val="000000"/>
                </a:solidFill>
                <a:latin typeface="微软雅黑"/>
                <a:ea typeface="微软雅黑"/>
              </a:rPr>
              <a:t>easy-fs</a:t>
            </a:r>
            <a:r>
              <a:rPr b="0" lang="zh-CN" sz="1800" spc="-1" strike="noStrike">
                <a:solidFill>
                  <a:srgbClr val="000000"/>
                </a:solidFill>
                <a:latin typeface="微软雅黑"/>
                <a:ea typeface="微软雅黑"/>
              </a:rPr>
              <a:t>。</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文件分为目录文件和普通文件两种，实现了增、删、改、查的功能。</a:t>
            </a:r>
            <a:endParaRPr b="0" lang="en-US" sz="1800" spc="-1" strike="noStrike">
              <a:latin typeface="Arial"/>
            </a:endParaRPr>
          </a:p>
          <a:p>
            <a:pPr>
              <a:lnSpc>
                <a:spcPct val="100000"/>
              </a:lnSpc>
              <a:buNone/>
            </a:pPr>
            <a:r>
              <a:rPr b="0" lang="zh-CN" sz="1800" spc="-1" strike="noStrike">
                <a:solidFill>
                  <a:srgbClr val="000000"/>
                </a:solidFill>
                <a:latin typeface="微软雅黑"/>
                <a:ea typeface="微软雅黑"/>
              </a:rPr>
              <a:t>对外接口：</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EasyFileSystem</a:t>
            </a:r>
            <a:r>
              <a:rPr b="0" lang="zh-CN" sz="1800" spc="-1" strike="noStrike">
                <a:solidFill>
                  <a:srgbClr val="000000"/>
                </a:solidFill>
                <a:latin typeface="微软雅黑"/>
                <a:ea typeface="微软雅黑"/>
              </a:rPr>
              <a:t>、</a:t>
            </a:r>
            <a:r>
              <a:rPr b="0" lang="en-US" sz="1800" spc="-1" strike="noStrike">
                <a:solidFill>
                  <a:srgbClr val="000000"/>
                </a:solidFill>
                <a:latin typeface="微软雅黑"/>
                <a:ea typeface="微软雅黑"/>
              </a:rPr>
              <a:t>Inode</a:t>
            </a:r>
            <a:r>
              <a:rPr b="0" lang="zh-CN" sz="1800" spc="-1" strike="noStrike">
                <a:solidFill>
                  <a:srgbClr val="000000"/>
                </a:solidFill>
                <a:latin typeface="微软雅黑"/>
                <a:ea typeface="微软雅黑"/>
              </a:rPr>
              <a:t>、</a:t>
            </a:r>
            <a:r>
              <a:rPr b="0" lang="en-US" sz="1800" spc="-1" strike="noStrike">
                <a:solidFill>
                  <a:srgbClr val="000000"/>
                </a:solidFill>
                <a:latin typeface="微软雅黑"/>
                <a:ea typeface="微软雅黑"/>
              </a:rPr>
              <a:t>FileHandle</a:t>
            </a:r>
            <a:r>
              <a:rPr b="0" lang="zh-CN" sz="1800" spc="-1" strike="noStrike">
                <a:solidFill>
                  <a:srgbClr val="000000"/>
                </a:solidFill>
                <a:latin typeface="微软雅黑"/>
                <a:ea typeface="微软雅黑"/>
              </a:rPr>
              <a:t>、</a:t>
            </a:r>
            <a:r>
              <a:rPr b="0" lang="en-US" sz="1800" spc="-1" strike="noStrike">
                <a:solidFill>
                  <a:srgbClr val="000000"/>
                </a:solidFill>
                <a:latin typeface="微软雅黑"/>
                <a:ea typeface="微软雅黑"/>
              </a:rPr>
              <a:t>OpenFlags</a:t>
            </a:r>
            <a:r>
              <a:rPr b="0" lang="zh-CN" sz="1800" spc="-1" strike="noStrike">
                <a:solidFill>
                  <a:srgbClr val="000000"/>
                </a:solidFill>
                <a:latin typeface="微软雅黑"/>
                <a:ea typeface="微软雅黑"/>
              </a:rPr>
              <a:t>、</a:t>
            </a:r>
            <a:r>
              <a:rPr b="0" lang="en-US" sz="1800" spc="-1" strike="noStrike">
                <a:solidFill>
                  <a:srgbClr val="000000"/>
                </a:solidFill>
                <a:latin typeface="微软雅黑"/>
                <a:ea typeface="微软雅黑"/>
              </a:rPr>
              <a:t>UserBuffer</a:t>
            </a:r>
            <a:endParaRPr b="0" lang="en-US" sz="1800" spc="-1" strike="noStrike">
              <a:latin typeface="Arial"/>
            </a:endParaRPr>
          </a:p>
        </p:txBody>
      </p:sp>
      <p:sp>
        <p:nvSpPr>
          <p:cNvPr id="1267" name="文本框 68"/>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68" name="文本框 69"/>
          <p:cNvSpPr/>
          <p:nvPr/>
        </p:nvSpPr>
        <p:spPr>
          <a:xfrm>
            <a:off x="360000" y="306000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用户态测试</a:t>
            </a:r>
            <a:endParaRPr b="0" lang="en-US" sz="2000" spc="-1" strike="noStrike">
              <a:latin typeface="Arial"/>
            </a:endParaRPr>
          </a:p>
        </p:txBody>
      </p:sp>
      <p:sp>
        <p:nvSpPr>
          <p:cNvPr id="1269" name=""/>
          <p:cNvSpPr/>
          <p:nvPr/>
        </p:nvSpPr>
        <p:spPr>
          <a:xfrm>
            <a:off x="360360" y="3960000"/>
            <a:ext cx="8999280" cy="1082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通过从文件中读、写</a:t>
            </a:r>
            <a:r>
              <a:rPr b="0" lang="en-US" sz="1800" spc="-1" strike="noStrike">
                <a:solidFill>
                  <a:srgbClr val="000000"/>
                </a:solidFill>
                <a:latin typeface="Arial"/>
                <a:ea typeface="DejaVu Sans"/>
              </a:rPr>
              <a:t>512</a:t>
            </a:r>
            <a:r>
              <a:rPr b="0" lang="zh-SG" sz="1800" spc="-1" strike="noStrike">
                <a:solidFill>
                  <a:srgbClr val="000000"/>
                </a:solidFill>
                <a:latin typeface="Arial"/>
                <a:ea typeface="DejaVu Sans"/>
              </a:rPr>
              <a:t>字节的操作来代替从磁盘上进行读、写的操作进行测试。</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easy-fs</a:t>
            </a:r>
            <a:r>
              <a:rPr b="0" lang="zh-SG" sz="1800" spc="-1" strike="noStrike">
                <a:solidFill>
                  <a:srgbClr val="000000"/>
                </a:solidFill>
                <a:latin typeface="Arial"/>
                <a:ea typeface="DejaVu Sans"/>
              </a:rPr>
              <a:t>的测例需要先创建</a:t>
            </a:r>
            <a:r>
              <a:rPr b="0" lang="en-US" sz="1800" spc="-1" strike="noStrike">
                <a:solidFill>
                  <a:srgbClr val="000000"/>
                </a:solidFill>
                <a:latin typeface="Arial"/>
                <a:ea typeface="DejaVu Sans"/>
              </a:rPr>
              <a:t>efs</a:t>
            </a:r>
            <a:r>
              <a:rPr b="0" lang="zh-SG" sz="1800" spc="-1" strike="noStrike">
                <a:solidFill>
                  <a:srgbClr val="000000"/>
                </a:solidFill>
                <a:latin typeface="Arial"/>
                <a:ea typeface="DejaVu Sans"/>
              </a:rPr>
              <a:t>、然后创建目录文件，之后就可以在目录上对</a:t>
            </a:r>
            <a:r>
              <a:rPr b="0" lang="en-US" sz="1800" spc="-1" strike="noStrike">
                <a:solidFill>
                  <a:srgbClr val="000000"/>
                </a:solidFill>
                <a:latin typeface="Arial"/>
                <a:ea typeface="DejaVu Sans"/>
              </a:rPr>
              <a:t>vfs</a:t>
            </a:r>
            <a:r>
              <a:rPr b="0" lang="zh-SG" sz="1800" spc="-1" strike="noStrike">
                <a:solidFill>
                  <a:srgbClr val="000000"/>
                </a:solidFill>
                <a:latin typeface="Arial"/>
                <a:ea typeface="DejaVu Sans"/>
              </a:rPr>
              <a:t>的一系列接口函数进行测试，然后测试</a:t>
            </a:r>
            <a:r>
              <a:rPr b="0" lang="en-US" sz="1800" spc="-1" strike="noStrike">
                <a:solidFill>
                  <a:srgbClr val="000000"/>
                </a:solidFill>
                <a:latin typeface="Arial"/>
                <a:ea typeface="DejaVu Sans"/>
              </a:rPr>
              <a:t>filehandle</a:t>
            </a:r>
            <a:r>
              <a:rPr b="0" lang="zh-SG" sz="1800" spc="-1" strike="noStrike">
                <a:solidFill>
                  <a:srgbClr val="000000"/>
                </a:solidFill>
                <a:latin typeface="Arial"/>
                <a:ea typeface="DejaVu Sans"/>
              </a:rPr>
              <a:t>，需要有四种不同参数的测例。</a:t>
            </a:r>
            <a:endParaRPr b="0" lang="en-US" sz="1800" spc="-1" strike="noStrike">
              <a:latin typeface="Arial"/>
            </a:endParaRPr>
          </a:p>
        </p:txBody>
      </p:sp>
      <p:sp>
        <p:nvSpPr>
          <p:cNvPr id="1270" name="文本框 70"/>
          <p:cNvSpPr/>
          <p:nvPr/>
        </p:nvSpPr>
        <p:spPr>
          <a:xfrm>
            <a:off x="360000" y="100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模块分析</a:t>
            </a:r>
            <a:endParaRPr b="0" lang="en-US" sz="2000" spc="-1" strike="noStrike">
              <a:latin typeface="Arial"/>
            </a:endParaRPr>
          </a:p>
        </p:txBody>
      </p:sp>
    </p:spTree>
  </p:cSld>
  <p:transition spd="med">
    <p:pull dir="r"/>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1"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easy-fs</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72" name="文本框 59"/>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73" name="" descr=""/>
          <p:cNvPicPr/>
          <p:nvPr/>
        </p:nvPicPr>
        <p:blipFill>
          <a:blip r:embed="rId1"/>
          <a:stretch/>
        </p:blipFill>
        <p:spPr>
          <a:xfrm>
            <a:off x="1821960" y="1912680"/>
            <a:ext cx="9352440" cy="1960920"/>
          </a:xfrm>
          <a:prstGeom prst="rect">
            <a:avLst/>
          </a:prstGeom>
          <a:ln w="0">
            <a:noFill/>
          </a:ln>
        </p:spPr>
      </p:pic>
    </p:spTree>
  </p:cSld>
  <p:transition spd="med">
    <p:pull dir="r"/>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4"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signal-defs</a:t>
            </a:r>
            <a:r>
              <a:rPr b="1" lang="zh-CN" sz="2800" spc="-1" strike="noStrike">
                <a:solidFill>
                  <a:srgbClr val="000000"/>
                </a:solidFill>
                <a:latin typeface="微软雅黑"/>
                <a:ea typeface="微软雅黑"/>
              </a:rPr>
              <a:t>、</a:t>
            </a:r>
            <a:r>
              <a:rPr b="1" lang="en-US" sz="2800" spc="-1" strike="noStrike">
                <a:solidFill>
                  <a:srgbClr val="000000"/>
                </a:solidFill>
                <a:latin typeface="微软雅黑"/>
                <a:ea typeface="微软雅黑"/>
              </a:rPr>
              <a:t>signal</a:t>
            </a:r>
            <a:r>
              <a:rPr b="1" lang="zh-CN" sz="2800" spc="-1" strike="noStrike">
                <a:solidFill>
                  <a:srgbClr val="000000"/>
                </a:solidFill>
                <a:latin typeface="微软雅黑"/>
                <a:ea typeface="微软雅黑"/>
              </a:rPr>
              <a:t>、</a:t>
            </a:r>
            <a:r>
              <a:rPr b="1" lang="en-US" sz="2800" spc="-1" strike="noStrike">
                <a:solidFill>
                  <a:srgbClr val="000000"/>
                </a:solidFill>
                <a:latin typeface="微软雅黑"/>
                <a:ea typeface="微软雅黑"/>
              </a:rPr>
              <a:t>signal-imple</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75" name="文本框 71"/>
          <p:cNvSpPr/>
          <p:nvPr/>
        </p:nvSpPr>
        <p:spPr>
          <a:xfrm>
            <a:off x="528120" y="1800000"/>
            <a:ext cx="775188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signal-defs</a:t>
            </a:r>
            <a:r>
              <a:rPr b="0" lang="zh-SG" sz="1800" spc="-1" strike="noStrike">
                <a:solidFill>
                  <a:srgbClr val="000000"/>
                </a:solidFill>
                <a:latin typeface="微软雅黑"/>
                <a:ea typeface="微软雅黑"/>
              </a:rPr>
              <a:t>模块是</a:t>
            </a:r>
            <a:r>
              <a:rPr b="0" lang="en-US" sz="1800" spc="-1" strike="noStrike">
                <a:solidFill>
                  <a:srgbClr val="000000"/>
                </a:solidFill>
                <a:latin typeface="微软雅黑"/>
                <a:ea typeface="微软雅黑"/>
              </a:rPr>
              <a:t>syscall</a:t>
            </a:r>
            <a:r>
              <a:rPr b="0" lang="zh-SG" sz="1800" spc="-1" strike="noStrike">
                <a:solidFill>
                  <a:srgbClr val="000000"/>
                </a:solidFill>
                <a:latin typeface="微软雅黑"/>
                <a:ea typeface="微软雅黑"/>
              </a:rPr>
              <a:t>模块的依赖，所以</a:t>
            </a:r>
            <a:r>
              <a:rPr b="0" lang="en-US" sz="1800" spc="-1" strike="noStrike">
                <a:solidFill>
                  <a:srgbClr val="000000"/>
                </a:solidFill>
                <a:latin typeface="微软雅黑"/>
                <a:ea typeface="微软雅黑"/>
              </a:rPr>
              <a:t>signal</a:t>
            </a:r>
            <a:r>
              <a:rPr b="0" lang="zh-SG" sz="1800" spc="-1" strike="noStrike">
                <a:solidFill>
                  <a:srgbClr val="000000"/>
                </a:solidFill>
                <a:latin typeface="微软雅黑"/>
                <a:ea typeface="微软雅黑"/>
              </a:rPr>
              <a:t>的三个模块会被分开。</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signal-defs</a:t>
            </a:r>
            <a:r>
              <a:rPr b="0" lang="zh-SG" sz="1800" spc="-1" strike="noStrike">
                <a:solidFill>
                  <a:srgbClr val="000000"/>
                </a:solidFill>
                <a:latin typeface="微软雅黑"/>
                <a:ea typeface="微软雅黑"/>
              </a:rPr>
              <a:t>模块主要定义了信号的编号。</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signal</a:t>
            </a:r>
            <a:r>
              <a:rPr b="0" lang="zh-SG" sz="1800" spc="-1" strike="noStrike">
                <a:solidFill>
                  <a:srgbClr val="000000"/>
                </a:solidFill>
                <a:latin typeface="微软雅黑"/>
                <a:ea typeface="微软雅黑"/>
              </a:rPr>
              <a:t>模块定义了信号管理和处理的功能。</a:t>
            </a:r>
            <a:endParaRPr b="0" lang="en-US" sz="1800" spc="-1" strike="noStrike">
              <a:latin typeface="Arial"/>
            </a:endParaRPr>
          </a:p>
          <a:p>
            <a:pPr>
              <a:lnSpc>
                <a:spcPct val="100000"/>
              </a:lnSpc>
              <a:buNone/>
            </a:pPr>
            <a:r>
              <a:rPr b="0" lang="en-US" sz="1800" spc="-1" strike="noStrike">
                <a:solidFill>
                  <a:srgbClr val="000000"/>
                </a:solidFill>
                <a:latin typeface="微软雅黑"/>
                <a:ea typeface="微软雅黑"/>
              </a:rPr>
              <a:t>signal-imple</a:t>
            </a:r>
            <a:r>
              <a:rPr b="0" lang="zh-SG" sz="1800" spc="-1" strike="noStrike">
                <a:solidFill>
                  <a:srgbClr val="000000"/>
                </a:solidFill>
                <a:latin typeface="微软雅黑"/>
                <a:ea typeface="微软雅黑"/>
              </a:rPr>
              <a:t>模块是对信号模块的实现。</a:t>
            </a:r>
            <a:endParaRPr b="0" lang="en-US" sz="1800" spc="-1" strike="noStrike">
              <a:latin typeface="Arial"/>
            </a:endParaRPr>
          </a:p>
        </p:txBody>
      </p:sp>
      <p:sp>
        <p:nvSpPr>
          <p:cNvPr id="1276" name="文本框 72"/>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77" name="文本框 73"/>
          <p:cNvSpPr/>
          <p:nvPr/>
        </p:nvSpPr>
        <p:spPr>
          <a:xfrm>
            <a:off x="360000" y="316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用户态测试</a:t>
            </a:r>
            <a:endParaRPr b="0" lang="en-US" sz="2000" spc="-1" strike="noStrike">
              <a:latin typeface="Arial"/>
            </a:endParaRPr>
          </a:p>
        </p:txBody>
      </p:sp>
      <p:sp>
        <p:nvSpPr>
          <p:cNvPr id="1278" name=""/>
          <p:cNvSpPr/>
          <p:nvPr/>
        </p:nvSpPr>
        <p:spPr>
          <a:xfrm>
            <a:off x="540000" y="4140000"/>
            <a:ext cx="8999280" cy="420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需要将</a:t>
            </a:r>
            <a:r>
              <a:rPr b="0" lang="en-US" sz="1800" spc="-1" strike="noStrike">
                <a:solidFill>
                  <a:srgbClr val="000000"/>
                </a:solidFill>
                <a:latin typeface="Arial"/>
                <a:ea typeface="DejaVu Sans"/>
              </a:rPr>
              <a:t>kernel-context</a:t>
            </a:r>
            <a:r>
              <a:rPr b="0" lang="zh-SG" sz="1800" spc="-1" strike="noStrike">
                <a:solidFill>
                  <a:srgbClr val="000000"/>
                </a:solidFill>
                <a:latin typeface="Arial"/>
                <a:ea typeface="DejaVu Sans"/>
              </a:rPr>
              <a:t>模块的依赖注释掉，并且在调用</a:t>
            </a:r>
            <a:r>
              <a:rPr b="0" lang="en-US" sz="1800" spc="-1" strike="noStrike">
                <a:solidFill>
                  <a:srgbClr val="000000"/>
                </a:solidFill>
                <a:latin typeface="Arial"/>
                <a:ea typeface="DejaVu Sans"/>
              </a:rPr>
              <a:t>LocalContext</a:t>
            </a:r>
            <a:r>
              <a:rPr b="0" lang="zh-SG" sz="1800" spc="-1" strike="noStrike">
                <a:solidFill>
                  <a:srgbClr val="000000"/>
                </a:solidFill>
                <a:latin typeface="Arial"/>
                <a:ea typeface="DejaVu Sans"/>
              </a:rPr>
              <a:t>的时候通过</a:t>
            </a:r>
            <a:r>
              <a:rPr b="0" lang="en-US" sz="1800" spc="-1" strike="noStrike">
                <a:solidFill>
                  <a:srgbClr val="000000"/>
                </a:solidFill>
                <a:latin typeface="Arial"/>
                <a:ea typeface="DejaVu Sans"/>
              </a:rPr>
              <a:t>features</a:t>
            </a:r>
            <a:r>
              <a:rPr b="0" lang="zh-SG" sz="1800" spc="-1" strike="noStrike">
                <a:solidFill>
                  <a:srgbClr val="000000"/>
                </a:solidFill>
                <a:latin typeface="Arial"/>
                <a:ea typeface="DejaVu Sans"/>
              </a:rPr>
              <a:t>属性自己定义一个</a:t>
            </a:r>
            <a:r>
              <a:rPr b="0" lang="en-US" sz="1800" spc="-1" strike="noStrike">
                <a:solidFill>
                  <a:srgbClr val="000000"/>
                </a:solidFill>
                <a:latin typeface="Arial"/>
                <a:ea typeface="DejaVu Sans"/>
              </a:rPr>
              <a:t>LocalContext</a:t>
            </a:r>
            <a:r>
              <a:rPr b="0" lang="zh-SG" sz="1800" spc="-1" strike="noStrike">
                <a:solidFill>
                  <a:srgbClr val="000000"/>
                </a:solidFill>
                <a:latin typeface="Arial"/>
                <a:ea typeface="DejaVu Sans"/>
              </a:rPr>
              <a:t>结构体来代替原来的结构体。</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signal_imple</a:t>
            </a:r>
            <a:r>
              <a:rPr b="0" lang="zh-SG" sz="1800" spc="-1" strike="noStrike">
                <a:solidFill>
                  <a:srgbClr val="000000"/>
                </a:solidFill>
                <a:latin typeface="Arial"/>
                <a:ea typeface="DejaVu Sans"/>
              </a:rPr>
              <a:t>的测例要将</a:t>
            </a:r>
            <a:r>
              <a:rPr b="0" lang="en-US" sz="1800" spc="-1" strike="noStrike">
                <a:solidFill>
                  <a:srgbClr val="000000"/>
                </a:solidFill>
                <a:latin typeface="Arial"/>
                <a:ea typeface="DejaVu Sans"/>
              </a:rPr>
              <a:t>Signal trait</a:t>
            </a:r>
            <a:r>
              <a:rPr b="0" lang="zh-SG" sz="1800" spc="-1" strike="noStrike">
                <a:solidFill>
                  <a:srgbClr val="000000"/>
                </a:solidFill>
                <a:latin typeface="Arial"/>
                <a:ea typeface="DejaVu Sans"/>
              </a:rPr>
              <a:t>需要的函数测试一遍。</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default</a:t>
            </a:r>
            <a:r>
              <a:rPr b="0" lang="zh-SG" sz="1800" spc="-1" strike="noStrike">
                <a:solidFill>
                  <a:srgbClr val="000000"/>
                </a:solidFill>
                <a:latin typeface="Arial"/>
                <a:ea typeface="DejaVu Sans"/>
              </a:rPr>
              <a:t>的测例需要有忽略信号和结束进程的信号。</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signal_set</a:t>
            </a:r>
            <a:r>
              <a:rPr b="0" lang="zh-SG" sz="1800" spc="-1" strike="noStrike">
                <a:solidFill>
                  <a:srgbClr val="000000"/>
                </a:solidFill>
                <a:latin typeface="Arial"/>
                <a:ea typeface="DejaVu Sans"/>
              </a:rPr>
              <a:t>的测例就是将需要实现的函数依次测试一遍。</a:t>
            </a:r>
            <a:endParaRPr b="0" lang="en-US" sz="1800" spc="-1" strike="noStrike">
              <a:latin typeface="Arial"/>
            </a:endParaRPr>
          </a:p>
        </p:txBody>
      </p:sp>
      <p:sp>
        <p:nvSpPr>
          <p:cNvPr id="1279" name="文本框 74"/>
          <p:cNvSpPr/>
          <p:nvPr/>
        </p:nvSpPr>
        <p:spPr>
          <a:xfrm>
            <a:off x="360000" y="100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模块分析</a:t>
            </a:r>
            <a:endParaRPr b="0" lang="en-US" sz="2000" spc="-1" strike="noStrike">
              <a:latin typeface="Arial"/>
            </a:endParaRPr>
          </a:p>
        </p:txBody>
      </p:sp>
    </p:spTree>
  </p:cSld>
  <p:transition spd="med">
    <p:pull dir="r"/>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0"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signal-imple</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81" name="文本框 60"/>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82" name="" descr=""/>
          <p:cNvPicPr/>
          <p:nvPr/>
        </p:nvPicPr>
        <p:blipFill>
          <a:blip r:embed="rId1"/>
          <a:stretch/>
        </p:blipFill>
        <p:spPr>
          <a:xfrm>
            <a:off x="1080000" y="1800000"/>
            <a:ext cx="9257400" cy="2275560"/>
          </a:xfrm>
          <a:prstGeom prst="rect">
            <a:avLst/>
          </a:prstGeom>
          <a:ln w="0">
            <a:noFill/>
          </a:ln>
        </p:spPr>
      </p:pic>
    </p:spTree>
  </p:cSld>
  <p:transition spd="med">
    <p:pull dir="r"/>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3"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sync</a:t>
            </a:r>
            <a:r>
              <a:rPr b="1" lang="zh-CN" sz="2800" spc="-1" strike="noStrike">
                <a:solidFill>
                  <a:srgbClr val="000000"/>
                </a:solidFill>
                <a:latin typeface="微软雅黑"/>
                <a:ea typeface="微软雅黑"/>
              </a:rPr>
              <a:t>模块</a:t>
            </a:r>
            <a:endParaRPr b="0" lang="en-US" sz="2800" spc="-1" strike="noStrike">
              <a:latin typeface="Arial"/>
            </a:endParaRPr>
          </a:p>
        </p:txBody>
      </p:sp>
      <p:sp>
        <p:nvSpPr>
          <p:cNvPr id="1284" name="文本框 5"/>
          <p:cNvSpPr/>
          <p:nvPr/>
        </p:nvSpPr>
        <p:spPr>
          <a:xfrm>
            <a:off x="360000" y="1800000"/>
            <a:ext cx="757548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微软雅黑"/>
                <a:ea typeface="微软雅黑"/>
              </a:rPr>
              <a:t>sync</a:t>
            </a:r>
            <a:r>
              <a:rPr b="0" lang="zh-CN" sz="1800" spc="-1" strike="noStrike">
                <a:solidFill>
                  <a:srgbClr val="000000"/>
                </a:solidFill>
                <a:latin typeface="微软雅黑"/>
                <a:ea typeface="微软雅黑"/>
              </a:rPr>
              <a:t>模块为内核实现了同步互斥功能，主要表现为能够为线程添加互斥锁</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
        <p:nvSpPr>
          <p:cNvPr id="1285" name="文本框 6"/>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86" name="文本框 11"/>
          <p:cNvSpPr/>
          <p:nvPr/>
        </p:nvSpPr>
        <p:spPr>
          <a:xfrm>
            <a:off x="387360" y="270000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用户态测试</a:t>
            </a:r>
            <a:endParaRPr b="0" lang="en-US" sz="2000" spc="-1" strike="noStrike">
              <a:latin typeface="Arial"/>
            </a:endParaRPr>
          </a:p>
        </p:txBody>
      </p:sp>
      <p:sp>
        <p:nvSpPr>
          <p:cNvPr id="1287" name=""/>
          <p:cNvSpPr/>
          <p:nvPr/>
        </p:nvSpPr>
        <p:spPr>
          <a:xfrm>
            <a:off x="360360" y="3420000"/>
            <a:ext cx="8999280" cy="1413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h-SG" sz="1800" spc="-1" strike="noStrike">
                <a:solidFill>
                  <a:srgbClr val="000000"/>
                </a:solidFill>
                <a:latin typeface="Arial"/>
                <a:ea typeface="DejaVu Sans"/>
              </a:rPr>
              <a:t>自己设置一个</a:t>
            </a:r>
            <a:r>
              <a:rPr b="0" lang="en-US" sz="1800" spc="-1" strike="noStrike">
                <a:solidFill>
                  <a:srgbClr val="000000"/>
                </a:solidFill>
                <a:latin typeface="Arial"/>
                <a:ea typeface="DejaVu Sans"/>
              </a:rPr>
              <a:t>true</a:t>
            </a:r>
            <a:r>
              <a:rPr b="0" lang="zh-SG" sz="1800" spc="-1" strike="noStrike">
                <a:solidFill>
                  <a:srgbClr val="000000"/>
                </a:solidFill>
                <a:latin typeface="Arial"/>
                <a:ea typeface="DejaVu Sans"/>
              </a:rPr>
              <a:t>值来代替真实的读取</a:t>
            </a:r>
            <a:r>
              <a:rPr b="0" lang="en-US" sz="1800" spc="-1" strike="noStrike">
                <a:solidFill>
                  <a:srgbClr val="000000"/>
                </a:solidFill>
                <a:latin typeface="Arial"/>
                <a:ea typeface="DejaVu Sans"/>
              </a:rPr>
              <a:t>sstatus</a:t>
            </a:r>
            <a:r>
              <a:rPr b="0" lang="zh-SG" sz="1800" spc="-1" strike="noStrike">
                <a:solidFill>
                  <a:srgbClr val="000000"/>
                </a:solidFill>
                <a:latin typeface="Arial"/>
                <a:ea typeface="DejaVu Sans"/>
              </a:rPr>
              <a:t>中的</a:t>
            </a:r>
            <a:r>
              <a:rPr b="0" lang="en-US" sz="1800" spc="-1" strike="noStrike">
                <a:solidFill>
                  <a:srgbClr val="000000"/>
                </a:solidFill>
                <a:latin typeface="Arial"/>
                <a:ea typeface="DejaVu Sans"/>
              </a:rPr>
              <a:t>sie</a:t>
            </a:r>
            <a:r>
              <a:rPr b="0" lang="zh-SG" sz="1800" spc="-1" strike="noStrike">
                <a:solidFill>
                  <a:srgbClr val="000000"/>
                </a:solidFill>
                <a:latin typeface="Arial"/>
                <a:ea typeface="DejaVu Sans"/>
              </a:rPr>
              <a:t>的值。</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在</a:t>
            </a:r>
            <a:r>
              <a:rPr b="0" lang="en-US" sz="1800" spc="-1" strike="noStrike">
                <a:solidFill>
                  <a:srgbClr val="000000"/>
                </a:solidFill>
                <a:latin typeface="Arial"/>
                <a:ea typeface="DejaVu Sans"/>
              </a:rPr>
              <a:t>up</a:t>
            </a:r>
            <a:r>
              <a:rPr b="0" lang="zh-SG" sz="1800" spc="-1" strike="noStrike">
                <a:solidFill>
                  <a:srgbClr val="000000"/>
                </a:solidFill>
                <a:latin typeface="Arial"/>
                <a:ea typeface="DejaVu Sans"/>
              </a:rPr>
              <a:t>中的测例要判断</a:t>
            </a:r>
            <a:r>
              <a:rPr b="0" lang="en-US" sz="1800" spc="-1" strike="noStrike">
                <a:solidFill>
                  <a:srgbClr val="000000"/>
                </a:solidFill>
                <a:latin typeface="Arial"/>
                <a:ea typeface="DejaVu Sans"/>
              </a:rPr>
              <a:t>enter()</a:t>
            </a:r>
            <a:r>
              <a:rPr b="0" lang="zh-SG" sz="1800" spc="-1" strike="noStrike">
                <a:solidFill>
                  <a:srgbClr val="000000"/>
                </a:solidFill>
                <a:latin typeface="Arial"/>
                <a:ea typeface="DejaVu Sans"/>
              </a:rPr>
              <a:t>、</a:t>
            </a:r>
            <a:r>
              <a:rPr b="0" lang="en-US" sz="1800" spc="-1" strike="noStrike">
                <a:solidFill>
                  <a:srgbClr val="000000"/>
                </a:solidFill>
                <a:latin typeface="Arial"/>
                <a:ea typeface="DejaVu Sans"/>
              </a:rPr>
              <a:t>exit()</a:t>
            </a:r>
            <a:r>
              <a:rPr b="0" lang="zh-SG" sz="1800" spc="-1" strike="noStrike">
                <a:solidFill>
                  <a:srgbClr val="000000"/>
                </a:solidFill>
                <a:latin typeface="Arial"/>
                <a:ea typeface="DejaVu Sans"/>
              </a:rPr>
              <a:t>是否修改</a:t>
            </a:r>
            <a:r>
              <a:rPr b="0" lang="en-US" sz="1800" spc="-1" strike="noStrike">
                <a:solidFill>
                  <a:srgbClr val="000000"/>
                </a:solidFill>
                <a:latin typeface="Arial"/>
                <a:ea typeface="DejaVu Sans"/>
              </a:rPr>
              <a:t>IntrMaskingInfo</a:t>
            </a:r>
            <a:r>
              <a:rPr b="0" lang="zh-SG" sz="1800" spc="-1" strike="noStrike">
                <a:solidFill>
                  <a:srgbClr val="000000"/>
                </a:solidFill>
                <a:latin typeface="Arial"/>
                <a:ea typeface="DejaVu Sans"/>
              </a:rPr>
              <a:t>的成员值。</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semaphore</a:t>
            </a:r>
            <a:r>
              <a:rPr b="0" lang="zh-SG" sz="1800" spc="-1" strike="noStrike">
                <a:solidFill>
                  <a:srgbClr val="000000"/>
                </a:solidFill>
                <a:latin typeface="Arial"/>
                <a:ea typeface="DejaVu Sans"/>
              </a:rPr>
              <a:t>中测例需要包括需要直接获取信号资源、进入等待队列、释放资源。</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mutex</a:t>
            </a:r>
            <a:r>
              <a:rPr b="0" lang="zh-SG" sz="1800" spc="-1" strike="noStrike">
                <a:solidFill>
                  <a:srgbClr val="000000"/>
                </a:solidFill>
                <a:latin typeface="Arial"/>
                <a:ea typeface="Noto Sans CJK SC"/>
              </a:rPr>
              <a:t>中测例需要包括直接获取、直接释放、</a:t>
            </a:r>
            <a:r>
              <a:rPr b="0" lang="zh-SG" sz="1800" spc="-1" strike="noStrike">
                <a:solidFill>
                  <a:srgbClr val="000000"/>
                </a:solidFill>
                <a:latin typeface="Arial"/>
                <a:ea typeface="DejaVu Sans"/>
              </a:rPr>
              <a:t>获取锁等待、释放锁唤醒线程。</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condvar</a:t>
            </a:r>
            <a:r>
              <a:rPr b="0" lang="zh-SG" sz="1800" spc="-1" strike="noStrike">
                <a:solidFill>
                  <a:srgbClr val="000000"/>
                </a:solidFill>
                <a:latin typeface="Arial"/>
                <a:ea typeface="DejaVu Sans"/>
              </a:rPr>
              <a:t>中的测例需要先阻塞再唤醒。</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lib</a:t>
            </a:r>
            <a:r>
              <a:rPr b="0" lang="zh-SG" sz="1800" spc="-1" strike="noStrike">
                <a:solidFill>
                  <a:srgbClr val="000000"/>
                </a:solidFill>
                <a:latin typeface="Arial"/>
                <a:ea typeface="DejaVu Sans"/>
              </a:rPr>
              <a:t>中的测例需要从</a:t>
            </a:r>
            <a:r>
              <a:rPr b="0" lang="en-US" sz="1800" spc="-1" strike="noStrike">
                <a:solidFill>
                  <a:srgbClr val="000000"/>
                </a:solidFill>
                <a:latin typeface="Arial"/>
                <a:ea typeface="DejaVu Sans"/>
              </a:rPr>
              <a:t>mutex</a:t>
            </a:r>
            <a:r>
              <a:rPr b="0" lang="zh-SG" sz="1800" spc="-1" strike="noStrike">
                <a:solidFill>
                  <a:srgbClr val="000000"/>
                </a:solidFill>
                <a:latin typeface="Arial"/>
                <a:ea typeface="DejaVu Sans"/>
              </a:rPr>
              <a:t>的等待队列获取一个线程并阻塞在</a:t>
            </a:r>
            <a:r>
              <a:rPr b="0" lang="en-US" sz="1800" spc="-1" strike="noStrike">
                <a:solidFill>
                  <a:srgbClr val="000000"/>
                </a:solidFill>
                <a:latin typeface="Arial"/>
                <a:ea typeface="DejaVu Sans"/>
              </a:rPr>
              <a:t>condvar</a:t>
            </a:r>
            <a:r>
              <a:rPr b="0" lang="zh-SG" sz="1800" spc="-1" strike="noStrike">
                <a:solidFill>
                  <a:srgbClr val="000000"/>
                </a:solidFill>
                <a:latin typeface="Arial"/>
                <a:ea typeface="DejaVu Sans"/>
              </a:rPr>
              <a:t>的等待队列。</a:t>
            </a:r>
            <a:endParaRPr b="0" lang="en-US" sz="1800" spc="-1" strike="noStrike">
              <a:latin typeface="Arial"/>
            </a:endParaRPr>
          </a:p>
          <a:p>
            <a:pPr>
              <a:lnSpc>
                <a:spcPct val="100000"/>
              </a:lnSpc>
              <a:buNone/>
            </a:pPr>
            <a:endParaRPr b="0" lang="en-US" sz="1800" spc="-1" strike="noStrike">
              <a:latin typeface="Arial"/>
            </a:endParaRPr>
          </a:p>
        </p:txBody>
      </p:sp>
      <p:sp>
        <p:nvSpPr>
          <p:cNvPr id="1288" name="文本框 49"/>
          <p:cNvSpPr/>
          <p:nvPr/>
        </p:nvSpPr>
        <p:spPr>
          <a:xfrm>
            <a:off x="360000" y="100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模块分析</a:t>
            </a:r>
            <a:endParaRPr b="0" lang="en-US" sz="2000" spc="-1" strike="noStrike">
              <a:latin typeface="Arial"/>
            </a:endParaRPr>
          </a:p>
        </p:txBody>
      </p:sp>
    </p:spTree>
  </p:cSld>
  <p:transition spd="med">
    <p:pull dir="r"/>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9"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en-US" sz="2800" spc="-1" strike="noStrike">
                <a:solidFill>
                  <a:srgbClr val="000000"/>
                </a:solidFill>
                <a:latin typeface="微软雅黑"/>
                <a:ea typeface="微软雅黑"/>
              </a:rPr>
              <a:t>linker</a:t>
            </a:r>
            <a:r>
              <a:rPr b="1" lang="zh-CN" sz="2800" spc="-1" strike="noStrike">
                <a:solidFill>
                  <a:srgbClr val="000000"/>
                </a:solidFill>
                <a:latin typeface="微软雅黑"/>
                <a:ea typeface="微软雅黑"/>
              </a:rPr>
              <a:t>模块测试结果</a:t>
            </a:r>
            <a:endParaRPr b="0" lang="en-US" sz="2800" spc="-1" strike="noStrike">
              <a:latin typeface="Arial"/>
            </a:endParaRPr>
          </a:p>
        </p:txBody>
      </p:sp>
      <p:sp>
        <p:nvSpPr>
          <p:cNvPr id="1290" name="文本框 61"/>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291" name="" descr=""/>
          <p:cNvPicPr/>
          <p:nvPr/>
        </p:nvPicPr>
        <p:blipFill>
          <a:blip r:embed="rId1"/>
          <a:stretch/>
        </p:blipFill>
        <p:spPr>
          <a:xfrm>
            <a:off x="1285920" y="1620000"/>
            <a:ext cx="9333360" cy="2551680"/>
          </a:xfrm>
          <a:prstGeom prst="rect">
            <a:avLst/>
          </a:prstGeom>
          <a:ln w="0">
            <a:noFill/>
          </a:ln>
        </p:spPr>
      </p:pic>
    </p:spTree>
  </p:cSld>
  <p:transition spd="med">
    <p:pull dir="r"/>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0" name="标题 9"/>
          <p:cNvSpPr/>
          <p:nvPr/>
        </p:nvSpPr>
        <p:spPr>
          <a:xfrm>
            <a:off x="1279440" y="2528640"/>
            <a:ext cx="1805400" cy="673920"/>
          </a:xfrm>
          <a:prstGeom prst="rect">
            <a:avLst/>
          </a:prstGeom>
          <a:noFill/>
          <a:ln w="0">
            <a:noFill/>
          </a:ln>
        </p:spPr>
        <p:style>
          <a:lnRef idx="0"/>
          <a:fillRef idx="0"/>
          <a:effectRef idx="0"/>
          <a:fontRef idx="minor"/>
        </p:style>
        <p:txBody>
          <a:bodyPr numCol="1" spcCol="0" lIns="90000" rIns="90000" tIns="45000" bIns="45000" anchor="ctr">
            <a:noAutofit/>
          </a:bodyPr>
          <a:p>
            <a:pPr algn="ctr">
              <a:lnSpc>
                <a:spcPct val="90000"/>
              </a:lnSpc>
              <a:buNone/>
            </a:pPr>
            <a:r>
              <a:rPr b="1" lang="zh-CN" sz="6000" spc="-1" strike="noStrike">
                <a:solidFill>
                  <a:srgbClr val="ffffff"/>
                </a:solidFill>
                <a:latin typeface="微软雅黑"/>
                <a:ea typeface="微软雅黑"/>
              </a:rPr>
              <a:t>目录</a:t>
            </a:r>
            <a:endParaRPr b="0" lang="en-US" sz="6000" spc="-1" strike="noStrike">
              <a:latin typeface="Arial"/>
            </a:endParaRPr>
          </a:p>
        </p:txBody>
      </p:sp>
      <p:sp>
        <p:nvSpPr>
          <p:cNvPr id="1151" name="内容占位符 10"/>
          <p:cNvSpPr/>
          <p:nvPr/>
        </p:nvSpPr>
        <p:spPr>
          <a:xfrm>
            <a:off x="1122480" y="3935880"/>
            <a:ext cx="2119680" cy="398520"/>
          </a:xfrm>
          <a:prstGeom prst="rect">
            <a:avLst/>
          </a:prstGeom>
          <a:noFill/>
          <a:ln w="0">
            <a:noFill/>
          </a:ln>
        </p:spPr>
        <p:style>
          <a:lnRef idx="0"/>
          <a:fillRef idx="0"/>
          <a:effectRef idx="0"/>
          <a:fontRef idx="minor"/>
        </p:style>
        <p:txBody>
          <a:bodyPr numCol="1" spcCol="0" lIns="90000" rIns="90000" tIns="45000" bIns="45000" anchor="t">
            <a:noAutofit/>
          </a:bodyPr>
          <a:p>
            <a:pPr algn="ctr">
              <a:lnSpc>
                <a:spcPct val="90000"/>
              </a:lnSpc>
              <a:spcBef>
                <a:spcPts val="1001"/>
              </a:spcBef>
              <a:buNone/>
              <a:tabLst>
                <a:tab algn="l" pos="0"/>
              </a:tabLst>
            </a:pPr>
            <a:r>
              <a:rPr b="0" lang="en-US" sz="2000" spc="-1" strike="noStrike">
                <a:solidFill>
                  <a:srgbClr val="ffffff"/>
                </a:solidFill>
                <a:latin typeface="微软雅黑"/>
                <a:ea typeface="微软雅黑"/>
              </a:rPr>
              <a:t>CONTENTS</a:t>
            </a:r>
            <a:endParaRPr b="0" lang="en-US" sz="2000" spc="-1" strike="noStrike">
              <a:latin typeface="Arial"/>
            </a:endParaRPr>
          </a:p>
        </p:txBody>
      </p:sp>
      <p:sp>
        <p:nvSpPr>
          <p:cNvPr id="1152" name="直接连接符 23"/>
          <p:cNvSpPr/>
          <p:nvPr/>
        </p:nvSpPr>
        <p:spPr>
          <a:xfrm>
            <a:off x="1778040" y="3606840"/>
            <a:ext cx="808920" cy="360"/>
          </a:xfrm>
          <a:prstGeom prst="line">
            <a:avLst/>
          </a:prstGeom>
          <a:ln w="57150">
            <a:solidFill>
              <a:srgbClr val="ffffff"/>
            </a:solidFill>
          </a:ln>
        </p:spPr>
        <p:style>
          <a:lnRef idx="1">
            <a:schemeClr val="accent1"/>
          </a:lnRef>
          <a:fillRef idx="0">
            <a:schemeClr val="accent1"/>
          </a:fillRef>
          <a:effectRef idx="0">
            <a:schemeClr val="accent1"/>
          </a:effectRef>
          <a:fontRef idx="minor"/>
        </p:style>
      </p:sp>
      <p:grpSp>
        <p:nvGrpSpPr>
          <p:cNvPr id="1153" name="组合 44"/>
          <p:cNvGrpSpPr/>
          <p:nvPr/>
        </p:nvGrpSpPr>
        <p:grpSpPr>
          <a:xfrm>
            <a:off x="5803200" y="785520"/>
            <a:ext cx="4623120" cy="1137240"/>
            <a:chOff x="5803200" y="785520"/>
            <a:chExt cx="4623120" cy="1137240"/>
          </a:xfrm>
        </p:grpSpPr>
        <p:sp>
          <p:nvSpPr>
            <p:cNvPr id="1154" name="文本框 45"/>
            <p:cNvSpPr/>
            <p:nvPr/>
          </p:nvSpPr>
          <p:spPr>
            <a:xfrm>
              <a:off x="5803200" y="785520"/>
              <a:ext cx="726840" cy="1077120"/>
            </a:xfrm>
            <a:prstGeom prst="rect">
              <a:avLst/>
            </a:prstGeom>
            <a:noFill/>
            <a:ln w="0">
              <a:noFill/>
            </a:ln>
          </p:spPr>
          <p:style>
            <a:lnRef idx="0"/>
            <a:fillRef idx="0"/>
            <a:effectRef idx="0"/>
            <a:fontRef idx="minor"/>
          </p:style>
          <p:txBody>
            <a:bodyPr lIns="90000" rIns="90000" tIns="45000" bIns="45000" anchor="t">
              <a:spAutoFit/>
            </a:bodyPr>
            <a:p>
              <a:pPr>
                <a:lnSpc>
                  <a:spcPct val="120000"/>
                </a:lnSpc>
                <a:buNone/>
              </a:pPr>
              <a:r>
                <a:rPr b="1" i="1" lang="en-US" sz="5400" spc="-1" strike="noStrike">
                  <a:solidFill>
                    <a:srgbClr val="006c39"/>
                  </a:solidFill>
                  <a:latin typeface="微软雅黑"/>
                  <a:ea typeface="微软雅黑"/>
                </a:rPr>
                <a:t>1</a:t>
              </a:r>
              <a:endParaRPr b="0" lang="en-US" sz="5400" spc="-1" strike="noStrike">
                <a:latin typeface="Arial"/>
              </a:endParaRPr>
            </a:p>
          </p:txBody>
        </p:sp>
        <p:grpSp>
          <p:nvGrpSpPr>
            <p:cNvPr id="1155" name="组合 46"/>
            <p:cNvGrpSpPr/>
            <p:nvPr/>
          </p:nvGrpSpPr>
          <p:grpSpPr>
            <a:xfrm>
              <a:off x="7047360" y="960120"/>
              <a:ext cx="3378960" cy="962640"/>
              <a:chOff x="7047360" y="960120"/>
              <a:chExt cx="3378960" cy="962640"/>
            </a:xfrm>
          </p:grpSpPr>
          <p:sp>
            <p:nvSpPr>
              <p:cNvPr id="1156" name="文本框 47"/>
              <p:cNvSpPr/>
              <p:nvPr/>
            </p:nvSpPr>
            <p:spPr>
              <a:xfrm>
                <a:off x="7047360" y="960120"/>
                <a:ext cx="3378960" cy="511560"/>
              </a:xfrm>
              <a:prstGeom prst="rect">
                <a:avLst/>
              </a:prstGeom>
              <a:noFill/>
              <a:ln w="0">
                <a:noFill/>
              </a:ln>
            </p:spPr>
            <p:style>
              <a:lnRef idx="0"/>
              <a:fillRef idx="0"/>
              <a:effectRef idx="0"/>
              <a:fontRef idx="minor"/>
            </p:style>
            <p:txBody>
              <a:bodyPr lIns="0" rIns="0" tIns="0" bIns="0" anchor="t">
                <a:spAutoFit/>
              </a:bodyPr>
              <a:p>
                <a:pPr>
                  <a:lnSpc>
                    <a:spcPct val="120000"/>
                  </a:lnSpc>
                  <a:buNone/>
                </a:pPr>
                <a:r>
                  <a:rPr b="1" lang="zh-CN" sz="2800" spc="-1" strike="noStrike">
                    <a:solidFill>
                      <a:srgbClr val="000000"/>
                    </a:solidFill>
                    <a:latin typeface="微软雅黑"/>
                    <a:ea typeface="微软雅黑"/>
                  </a:rPr>
                  <a:t>研究背景与目的</a:t>
                </a:r>
                <a:endParaRPr b="0" lang="en-US" sz="2800" spc="-1" strike="noStrike">
                  <a:latin typeface="Arial"/>
                </a:endParaRPr>
              </a:p>
            </p:txBody>
          </p:sp>
          <p:sp>
            <p:nvSpPr>
              <p:cNvPr id="1157" name="文本框 48"/>
              <p:cNvSpPr/>
              <p:nvPr/>
            </p:nvSpPr>
            <p:spPr>
              <a:xfrm>
                <a:off x="7047360" y="1387440"/>
                <a:ext cx="3378960" cy="535320"/>
              </a:xfrm>
              <a:prstGeom prst="rect">
                <a:avLst/>
              </a:prstGeom>
              <a:noFill/>
              <a:ln w="0">
                <a:noFill/>
              </a:ln>
            </p:spPr>
            <p:style>
              <a:lnRef idx="0"/>
              <a:fillRef idx="0"/>
              <a:effectRef idx="0"/>
              <a:fontRef idx="minor"/>
            </p:style>
            <p:txBody>
              <a:bodyPr lIns="0" rIns="0" tIns="0" bIns="0" anchor="t">
                <a:spAutoFit/>
              </a:bodyPr>
              <a:p>
                <a:pPr>
                  <a:lnSpc>
                    <a:spcPct val="120000"/>
                  </a:lnSpc>
                  <a:buNone/>
                </a:pPr>
                <a:endParaRPr b="0" lang="en-US" sz="1600" spc="-1" strike="noStrike">
                  <a:latin typeface="Arial"/>
                </a:endParaRPr>
              </a:p>
              <a:p>
                <a:pPr>
                  <a:lnSpc>
                    <a:spcPct val="120000"/>
                  </a:lnSpc>
                  <a:buNone/>
                </a:pPr>
                <a:endParaRPr b="0" lang="en-US" sz="1600" spc="-1" strike="noStrike">
                  <a:latin typeface="Arial"/>
                </a:endParaRPr>
              </a:p>
            </p:txBody>
          </p:sp>
        </p:grpSp>
      </p:grpSp>
      <p:grpSp>
        <p:nvGrpSpPr>
          <p:cNvPr id="1158" name="组合 6"/>
          <p:cNvGrpSpPr/>
          <p:nvPr/>
        </p:nvGrpSpPr>
        <p:grpSpPr>
          <a:xfrm>
            <a:off x="5729040" y="2221560"/>
            <a:ext cx="5970600" cy="1198440"/>
            <a:chOff x="5729040" y="2221560"/>
            <a:chExt cx="5970600" cy="1198440"/>
          </a:xfrm>
        </p:grpSpPr>
        <p:sp>
          <p:nvSpPr>
            <p:cNvPr id="1159" name="文本框 7"/>
            <p:cNvSpPr/>
            <p:nvPr/>
          </p:nvSpPr>
          <p:spPr>
            <a:xfrm>
              <a:off x="5729040" y="2221560"/>
              <a:ext cx="726840" cy="1077120"/>
            </a:xfrm>
            <a:prstGeom prst="rect">
              <a:avLst/>
            </a:prstGeom>
            <a:noFill/>
            <a:ln w="0">
              <a:noFill/>
            </a:ln>
          </p:spPr>
          <p:style>
            <a:lnRef idx="0"/>
            <a:fillRef idx="0"/>
            <a:effectRef idx="0"/>
            <a:fontRef idx="minor"/>
          </p:style>
          <p:txBody>
            <a:bodyPr lIns="90000" rIns="90000" tIns="45000" bIns="45000" anchor="t">
              <a:spAutoFit/>
            </a:bodyPr>
            <a:p>
              <a:pPr>
                <a:lnSpc>
                  <a:spcPct val="120000"/>
                </a:lnSpc>
                <a:buNone/>
              </a:pPr>
              <a:r>
                <a:rPr b="1" i="1" lang="en-US" sz="5400" spc="-1" strike="noStrike">
                  <a:solidFill>
                    <a:srgbClr val="006c39"/>
                  </a:solidFill>
                  <a:latin typeface="微软雅黑"/>
                  <a:ea typeface="微软雅黑"/>
                </a:rPr>
                <a:t>2</a:t>
              </a:r>
              <a:endParaRPr b="0" lang="en-US" sz="5400" spc="-1" strike="noStrike">
                <a:latin typeface="Arial"/>
              </a:endParaRPr>
            </a:p>
          </p:txBody>
        </p:sp>
        <p:grpSp>
          <p:nvGrpSpPr>
            <p:cNvPr id="1160" name="组合 8"/>
            <p:cNvGrpSpPr/>
            <p:nvPr/>
          </p:nvGrpSpPr>
          <p:grpSpPr>
            <a:xfrm>
              <a:off x="6973200" y="2396520"/>
              <a:ext cx="4726440" cy="1023480"/>
              <a:chOff x="6973200" y="2396520"/>
              <a:chExt cx="4726440" cy="1023480"/>
            </a:xfrm>
          </p:grpSpPr>
          <p:sp>
            <p:nvSpPr>
              <p:cNvPr id="1161" name="文本框 9"/>
              <p:cNvSpPr/>
              <p:nvPr/>
            </p:nvSpPr>
            <p:spPr>
              <a:xfrm>
                <a:off x="6973200" y="2396520"/>
                <a:ext cx="4726440" cy="1023480"/>
              </a:xfrm>
              <a:prstGeom prst="rect">
                <a:avLst/>
              </a:prstGeom>
              <a:noFill/>
              <a:ln w="0">
                <a:noFill/>
              </a:ln>
            </p:spPr>
            <p:style>
              <a:lnRef idx="0"/>
              <a:fillRef idx="0"/>
              <a:effectRef idx="0"/>
              <a:fontRef idx="minor"/>
            </p:style>
            <p:txBody>
              <a:bodyPr lIns="0" rIns="0" tIns="0" bIns="0" anchor="t">
                <a:spAutoFit/>
              </a:bodyPr>
              <a:p>
                <a:pPr>
                  <a:lnSpc>
                    <a:spcPct val="120000"/>
                  </a:lnSpc>
                  <a:buNone/>
                </a:pPr>
                <a:r>
                  <a:rPr b="1" lang="zh-CN" sz="2800" spc="-1" strike="noStrike">
                    <a:solidFill>
                      <a:srgbClr val="000000"/>
                    </a:solidFill>
                    <a:latin typeface="微软雅黑"/>
                    <a:ea typeface="微软雅黑"/>
                  </a:rPr>
                  <a:t>各模块的分析、用户态单元测试、测试结果</a:t>
                </a:r>
                <a:endParaRPr b="0" lang="en-US" sz="2800" spc="-1" strike="noStrike">
                  <a:latin typeface="Arial"/>
                </a:endParaRPr>
              </a:p>
            </p:txBody>
          </p:sp>
          <p:sp>
            <p:nvSpPr>
              <p:cNvPr id="1162" name="文本框 10"/>
              <p:cNvSpPr/>
              <p:nvPr/>
            </p:nvSpPr>
            <p:spPr>
              <a:xfrm>
                <a:off x="6973200" y="2823840"/>
                <a:ext cx="4624200" cy="291600"/>
              </a:xfrm>
              <a:prstGeom prst="rect">
                <a:avLst/>
              </a:prstGeom>
              <a:noFill/>
              <a:ln w="0">
                <a:noFill/>
              </a:ln>
            </p:spPr>
            <p:style>
              <a:lnRef idx="0"/>
              <a:fillRef idx="0"/>
              <a:effectRef idx="0"/>
              <a:fontRef idx="minor"/>
            </p:style>
            <p:txBody>
              <a:bodyPr lIns="0" rIns="0" tIns="0" bIns="0" anchor="t">
                <a:spAutoFit/>
              </a:bodyPr>
              <a:p>
                <a:pPr>
                  <a:lnSpc>
                    <a:spcPct val="120000"/>
                  </a:lnSpc>
                  <a:buNone/>
                </a:pPr>
                <a:r>
                  <a:rPr b="0" lang="en-US" sz="1600" spc="-1" strike="noStrike">
                    <a:solidFill>
                      <a:srgbClr val="bfbfbf"/>
                    </a:solidFill>
                    <a:latin typeface="微软雅黑"/>
                    <a:ea typeface="微软雅黑"/>
                  </a:rPr>
                  <a:t>Client with reputation value model </a:t>
                </a:r>
                <a:endParaRPr b="0" lang="en-US" sz="1600" spc="-1" strike="noStrike">
                  <a:latin typeface="Arial"/>
                </a:endParaRPr>
              </a:p>
            </p:txBody>
          </p:sp>
        </p:grpSp>
      </p:grpSp>
      <p:grpSp>
        <p:nvGrpSpPr>
          <p:cNvPr id="1163" name="组合 16"/>
          <p:cNvGrpSpPr/>
          <p:nvPr/>
        </p:nvGrpSpPr>
        <p:grpSpPr>
          <a:xfrm>
            <a:off x="5816160" y="5222880"/>
            <a:ext cx="4623120" cy="1077120"/>
            <a:chOff x="5816160" y="5222880"/>
            <a:chExt cx="4623120" cy="1077120"/>
          </a:xfrm>
        </p:grpSpPr>
        <p:sp>
          <p:nvSpPr>
            <p:cNvPr id="1164" name="文本框 17"/>
            <p:cNvSpPr/>
            <p:nvPr/>
          </p:nvSpPr>
          <p:spPr>
            <a:xfrm>
              <a:off x="5816160" y="5222880"/>
              <a:ext cx="726840" cy="1077120"/>
            </a:xfrm>
            <a:prstGeom prst="rect">
              <a:avLst/>
            </a:prstGeom>
            <a:noFill/>
            <a:ln w="0">
              <a:noFill/>
            </a:ln>
          </p:spPr>
          <p:style>
            <a:lnRef idx="0"/>
            <a:fillRef idx="0"/>
            <a:effectRef idx="0"/>
            <a:fontRef idx="minor"/>
          </p:style>
          <p:txBody>
            <a:bodyPr lIns="90000" rIns="90000" tIns="45000" bIns="45000" anchor="t">
              <a:spAutoFit/>
            </a:bodyPr>
            <a:p>
              <a:pPr>
                <a:lnSpc>
                  <a:spcPct val="120000"/>
                </a:lnSpc>
                <a:buNone/>
              </a:pPr>
              <a:r>
                <a:rPr b="1" i="1" lang="en-US" sz="5400" spc="-1" strike="noStrike">
                  <a:solidFill>
                    <a:srgbClr val="006c39"/>
                  </a:solidFill>
                  <a:latin typeface="微软雅黑"/>
                  <a:ea typeface="微软雅黑"/>
                </a:rPr>
                <a:t>4</a:t>
              </a:r>
              <a:endParaRPr b="0" lang="en-US" sz="5400" spc="-1" strike="noStrike">
                <a:latin typeface="Arial"/>
              </a:endParaRPr>
            </a:p>
          </p:txBody>
        </p:sp>
        <p:grpSp>
          <p:nvGrpSpPr>
            <p:cNvPr id="1165" name="组合 18"/>
            <p:cNvGrpSpPr/>
            <p:nvPr/>
          </p:nvGrpSpPr>
          <p:grpSpPr>
            <a:xfrm>
              <a:off x="7060320" y="5397480"/>
              <a:ext cx="3378960" cy="511560"/>
              <a:chOff x="7060320" y="5397480"/>
              <a:chExt cx="3378960" cy="511560"/>
            </a:xfrm>
          </p:grpSpPr>
          <p:sp>
            <p:nvSpPr>
              <p:cNvPr id="1166" name="文本框 19"/>
              <p:cNvSpPr/>
              <p:nvPr/>
            </p:nvSpPr>
            <p:spPr>
              <a:xfrm>
                <a:off x="7060320" y="5397480"/>
                <a:ext cx="3378960" cy="511560"/>
              </a:xfrm>
              <a:prstGeom prst="rect">
                <a:avLst/>
              </a:prstGeom>
              <a:noFill/>
              <a:ln w="0">
                <a:noFill/>
              </a:ln>
            </p:spPr>
            <p:style>
              <a:lnRef idx="0"/>
              <a:fillRef idx="0"/>
              <a:effectRef idx="0"/>
              <a:fontRef idx="minor"/>
            </p:style>
            <p:txBody>
              <a:bodyPr lIns="0" rIns="0" tIns="0" bIns="0" anchor="t">
                <a:spAutoFit/>
              </a:bodyPr>
              <a:p>
                <a:pPr>
                  <a:lnSpc>
                    <a:spcPct val="120000"/>
                  </a:lnSpc>
                  <a:buNone/>
                </a:pPr>
                <a:r>
                  <a:rPr b="1" lang="zh-CN" sz="2800" spc="-1" strike="noStrike">
                    <a:solidFill>
                      <a:srgbClr val="000000"/>
                    </a:solidFill>
                    <a:latin typeface="微软雅黑"/>
                    <a:ea typeface="微软雅黑"/>
                  </a:rPr>
                  <a:t>总结与展望</a:t>
                </a:r>
                <a:endParaRPr b="0" lang="en-US" sz="2800" spc="-1" strike="noStrike">
                  <a:latin typeface="Arial"/>
                </a:endParaRPr>
              </a:p>
            </p:txBody>
          </p:sp>
        </p:grpSp>
      </p:grpSp>
      <p:grpSp>
        <p:nvGrpSpPr>
          <p:cNvPr id="1167" name="组合 1"/>
          <p:cNvGrpSpPr/>
          <p:nvPr/>
        </p:nvGrpSpPr>
        <p:grpSpPr>
          <a:xfrm>
            <a:off x="5816520" y="3902400"/>
            <a:ext cx="4623120" cy="1137240"/>
            <a:chOff x="5816520" y="3902400"/>
            <a:chExt cx="4623120" cy="1137240"/>
          </a:xfrm>
        </p:grpSpPr>
        <p:sp>
          <p:nvSpPr>
            <p:cNvPr id="1168" name="文本框 56"/>
            <p:cNvSpPr/>
            <p:nvPr/>
          </p:nvSpPr>
          <p:spPr>
            <a:xfrm>
              <a:off x="5816520" y="3902400"/>
              <a:ext cx="726840" cy="1077120"/>
            </a:xfrm>
            <a:prstGeom prst="rect">
              <a:avLst/>
            </a:prstGeom>
            <a:noFill/>
            <a:ln w="0">
              <a:noFill/>
            </a:ln>
          </p:spPr>
          <p:style>
            <a:lnRef idx="0"/>
            <a:fillRef idx="0"/>
            <a:effectRef idx="0"/>
            <a:fontRef idx="minor"/>
          </p:style>
          <p:txBody>
            <a:bodyPr lIns="90000" rIns="90000" tIns="45000" bIns="45000" anchor="t">
              <a:spAutoFit/>
            </a:bodyPr>
            <a:p>
              <a:pPr>
                <a:lnSpc>
                  <a:spcPct val="120000"/>
                </a:lnSpc>
                <a:buNone/>
              </a:pPr>
              <a:r>
                <a:rPr b="1" i="1" lang="en-US" sz="5400" spc="-1" strike="noStrike">
                  <a:solidFill>
                    <a:srgbClr val="006c39"/>
                  </a:solidFill>
                  <a:latin typeface="微软雅黑"/>
                  <a:ea typeface="微软雅黑"/>
                </a:rPr>
                <a:t>3</a:t>
              </a:r>
              <a:endParaRPr b="0" lang="en-US" sz="5400" spc="-1" strike="noStrike">
                <a:latin typeface="Arial"/>
              </a:endParaRPr>
            </a:p>
          </p:txBody>
        </p:sp>
        <p:grpSp>
          <p:nvGrpSpPr>
            <p:cNvPr id="1169" name="组合 2"/>
            <p:cNvGrpSpPr/>
            <p:nvPr/>
          </p:nvGrpSpPr>
          <p:grpSpPr>
            <a:xfrm>
              <a:off x="7060680" y="4077000"/>
              <a:ext cx="3378960" cy="962640"/>
              <a:chOff x="7060680" y="4077000"/>
              <a:chExt cx="3378960" cy="962640"/>
            </a:xfrm>
          </p:grpSpPr>
          <p:sp>
            <p:nvSpPr>
              <p:cNvPr id="1170" name="文本框 62"/>
              <p:cNvSpPr/>
              <p:nvPr/>
            </p:nvSpPr>
            <p:spPr>
              <a:xfrm>
                <a:off x="7060680" y="4077000"/>
                <a:ext cx="3378960" cy="511560"/>
              </a:xfrm>
              <a:prstGeom prst="rect">
                <a:avLst/>
              </a:prstGeom>
              <a:noFill/>
              <a:ln w="0">
                <a:noFill/>
              </a:ln>
            </p:spPr>
            <p:style>
              <a:lnRef idx="0"/>
              <a:fillRef idx="0"/>
              <a:effectRef idx="0"/>
              <a:fontRef idx="minor"/>
            </p:style>
            <p:txBody>
              <a:bodyPr lIns="0" rIns="0" tIns="0" bIns="0" anchor="t">
                <a:spAutoFit/>
              </a:bodyPr>
              <a:p>
                <a:pPr>
                  <a:lnSpc>
                    <a:spcPct val="120000"/>
                  </a:lnSpc>
                  <a:buNone/>
                </a:pPr>
                <a:r>
                  <a:rPr b="1" lang="zh-CN" sz="2800" spc="-1" strike="noStrike">
                    <a:solidFill>
                      <a:srgbClr val="000000"/>
                    </a:solidFill>
                    <a:latin typeface="微软雅黑"/>
                    <a:ea typeface="微软雅黑"/>
                  </a:rPr>
                  <a:t>进一步拆分模块</a:t>
                </a:r>
                <a:endParaRPr b="0" lang="en-US" sz="2800" spc="-1" strike="noStrike">
                  <a:latin typeface="Arial"/>
                </a:endParaRPr>
              </a:p>
            </p:txBody>
          </p:sp>
          <p:sp>
            <p:nvSpPr>
              <p:cNvPr id="1171" name="文本框 75"/>
              <p:cNvSpPr/>
              <p:nvPr/>
            </p:nvSpPr>
            <p:spPr>
              <a:xfrm>
                <a:off x="7060680" y="4504320"/>
                <a:ext cx="3378960" cy="535320"/>
              </a:xfrm>
              <a:prstGeom prst="rect">
                <a:avLst/>
              </a:prstGeom>
              <a:noFill/>
              <a:ln w="0">
                <a:noFill/>
              </a:ln>
            </p:spPr>
            <p:style>
              <a:lnRef idx="0"/>
              <a:fillRef idx="0"/>
              <a:effectRef idx="0"/>
              <a:fontRef idx="minor"/>
            </p:style>
            <p:txBody>
              <a:bodyPr lIns="0" rIns="0" tIns="0" bIns="0" anchor="t">
                <a:spAutoFit/>
              </a:bodyPr>
              <a:p>
                <a:pPr>
                  <a:lnSpc>
                    <a:spcPct val="120000"/>
                  </a:lnSpc>
                  <a:buNone/>
                </a:pPr>
                <a:endParaRPr b="0" lang="en-US" sz="1600" spc="-1" strike="noStrike">
                  <a:latin typeface="Arial"/>
                </a:endParaRPr>
              </a:p>
              <a:p>
                <a:pPr>
                  <a:lnSpc>
                    <a:spcPct val="120000"/>
                  </a:lnSpc>
                  <a:buNone/>
                </a:pPr>
                <a:endParaRPr b="0" lang="en-US" sz="1600" spc="-1" strike="noStrike">
                  <a:latin typeface="Arial"/>
                </a:endParaRPr>
              </a:p>
            </p:txBody>
          </p:sp>
        </p:grpSp>
      </p:grpSp>
    </p:spTree>
  </p:cSld>
  <p:transition spd="med">
    <p:pull dir="r"/>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92" name="组合 3"/>
          <p:cNvGrpSpPr/>
          <p:nvPr/>
        </p:nvGrpSpPr>
        <p:grpSpPr>
          <a:xfrm>
            <a:off x="6300000" y="1166040"/>
            <a:ext cx="4737960" cy="3174120"/>
            <a:chOff x="6300000" y="1166040"/>
            <a:chExt cx="4737960" cy="3174120"/>
          </a:xfrm>
        </p:grpSpPr>
        <p:sp>
          <p:nvSpPr>
            <p:cNvPr id="1293" name="文本占位符 3"/>
            <p:cNvSpPr/>
            <p:nvPr/>
          </p:nvSpPr>
          <p:spPr>
            <a:xfrm>
              <a:off x="6300000" y="3795120"/>
              <a:ext cx="4737960" cy="545040"/>
            </a:xfrm>
            <a:prstGeom prst="rect">
              <a:avLst/>
            </a:prstGeom>
            <a:noFill/>
            <a:ln w="0">
              <a:noFill/>
            </a:ln>
          </p:spPr>
          <p:style>
            <a:lnRef idx="0"/>
            <a:fillRef idx="0"/>
            <a:effectRef idx="0"/>
            <a:fontRef idx="minor"/>
          </p:style>
        </p:sp>
        <p:sp>
          <p:nvSpPr>
            <p:cNvPr id="1294" name="文本占位符 4"/>
            <p:cNvSpPr/>
            <p:nvPr/>
          </p:nvSpPr>
          <p:spPr>
            <a:xfrm>
              <a:off x="6574320" y="2842920"/>
              <a:ext cx="4189680" cy="794160"/>
            </a:xfrm>
            <a:prstGeom prst="rect">
              <a:avLst/>
            </a:prstGeom>
            <a:noFill/>
            <a:ln w="0">
              <a:noFill/>
            </a:ln>
          </p:spPr>
          <p:style>
            <a:lnRef idx="0"/>
            <a:fillRef idx="0"/>
            <a:effectRef idx="0"/>
            <a:fontRef idx="minor"/>
          </p:style>
          <p:txBody>
            <a:bodyPr lIns="0" rIns="0" tIns="0" bIns="0" anchor="ctr">
              <a:normAutofit/>
            </a:bodyPr>
            <a:p>
              <a:pPr algn="ctr">
                <a:lnSpc>
                  <a:spcPct val="125000"/>
                </a:lnSpc>
                <a:buNone/>
                <a:tabLst>
                  <a:tab algn="l" pos="0"/>
                </a:tabLst>
              </a:pPr>
              <a:r>
                <a:rPr b="1" lang="zh-CN" sz="4000" spc="-1" strike="noStrike">
                  <a:solidFill>
                    <a:srgbClr val="000000"/>
                  </a:solidFill>
                  <a:latin typeface="微软雅黑"/>
                  <a:ea typeface="微软雅黑"/>
                </a:rPr>
                <a:t>进一步拆分模块</a:t>
              </a:r>
              <a:endParaRPr b="0" lang="en-US" sz="4000" spc="-1" strike="noStrike">
                <a:latin typeface="Arial"/>
              </a:endParaRPr>
            </a:p>
          </p:txBody>
        </p:sp>
        <p:sp>
          <p:nvSpPr>
            <p:cNvPr id="1295" name="books-group_ 2"/>
            <p:cNvSpPr/>
            <p:nvPr/>
          </p:nvSpPr>
          <p:spPr>
            <a:xfrm>
              <a:off x="7959960" y="1166040"/>
              <a:ext cx="1418040" cy="1415520"/>
            </a:xfrm>
            <a:custGeom>
              <a:avLst/>
              <a:gdLst/>
              <a:ahLst/>
              <a:rect l="l" t="t" r="r" b="b"/>
              <a:pathLst>
                <a:path w="579692" h="578540">
                  <a:moveTo>
                    <a:pt x="19029" y="524265"/>
                  </a:moveTo>
                  <a:cubicBezTo>
                    <a:pt x="23106" y="545296"/>
                    <a:pt x="41455" y="560901"/>
                    <a:pt x="63202" y="560901"/>
                  </a:cubicBezTo>
                  <a:lnTo>
                    <a:pt x="516490" y="560901"/>
                  </a:lnTo>
                  <a:cubicBezTo>
                    <a:pt x="538237" y="560901"/>
                    <a:pt x="556586" y="545296"/>
                    <a:pt x="560663" y="524265"/>
                  </a:cubicBezTo>
                  <a:lnTo>
                    <a:pt x="543674" y="524265"/>
                  </a:lnTo>
                  <a:lnTo>
                    <a:pt x="36018" y="524265"/>
                  </a:lnTo>
                  <a:close/>
                  <a:moveTo>
                    <a:pt x="371701" y="434026"/>
                  </a:moveTo>
                  <a:lnTo>
                    <a:pt x="480441" y="434026"/>
                  </a:lnTo>
                  <a:lnTo>
                    <a:pt x="480441" y="452349"/>
                  </a:lnTo>
                  <a:lnTo>
                    <a:pt x="371701" y="452349"/>
                  </a:lnTo>
                  <a:close/>
                  <a:moveTo>
                    <a:pt x="371701" y="398143"/>
                  </a:moveTo>
                  <a:lnTo>
                    <a:pt x="480441" y="398143"/>
                  </a:lnTo>
                  <a:lnTo>
                    <a:pt x="480441" y="415703"/>
                  </a:lnTo>
                  <a:lnTo>
                    <a:pt x="371701" y="415703"/>
                  </a:lnTo>
                  <a:close/>
                  <a:moveTo>
                    <a:pt x="371701" y="361496"/>
                  </a:moveTo>
                  <a:lnTo>
                    <a:pt x="480441" y="361496"/>
                  </a:lnTo>
                  <a:lnTo>
                    <a:pt x="480441" y="379819"/>
                  </a:lnTo>
                  <a:lnTo>
                    <a:pt x="371701" y="379819"/>
                  </a:lnTo>
                  <a:close/>
                  <a:moveTo>
                    <a:pt x="217486" y="358064"/>
                  </a:moveTo>
                  <a:lnTo>
                    <a:pt x="217486" y="383144"/>
                  </a:lnTo>
                  <a:lnTo>
                    <a:pt x="242605" y="370943"/>
                  </a:lnTo>
                  <a:close/>
                  <a:moveTo>
                    <a:pt x="203909" y="335695"/>
                  </a:moveTo>
                  <a:cubicBezTo>
                    <a:pt x="206625" y="334339"/>
                    <a:pt x="209340" y="334339"/>
                    <a:pt x="212734" y="335695"/>
                  </a:cubicBezTo>
                  <a:lnTo>
                    <a:pt x="267044" y="362809"/>
                  </a:lnTo>
                  <a:cubicBezTo>
                    <a:pt x="269759" y="364164"/>
                    <a:pt x="271796" y="367554"/>
                    <a:pt x="271796" y="370943"/>
                  </a:cubicBezTo>
                  <a:cubicBezTo>
                    <a:pt x="271796" y="374332"/>
                    <a:pt x="269759" y="377044"/>
                    <a:pt x="267044" y="379077"/>
                  </a:cubicBezTo>
                  <a:lnTo>
                    <a:pt x="212734" y="406191"/>
                  </a:lnTo>
                  <a:cubicBezTo>
                    <a:pt x="211377" y="406869"/>
                    <a:pt x="210019" y="406869"/>
                    <a:pt x="208661" y="406869"/>
                  </a:cubicBezTo>
                  <a:cubicBezTo>
                    <a:pt x="206625" y="406869"/>
                    <a:pt x="205267" y="406191"/>
                    <a:pt x="203909" y="405513"/>
                  </a:cubicBezTo>
                  <a:cubicBezTo>
                    <a:pt x="201194" y="404158"/>
                    <a:pt x="199157" y="400768"/>
                    <a:pt x="199157" y="398057"/>
                  </a:cubicBezTo>
                  <a:lnTo>
                    <a:pt x="199157" y="343829"/>
                  </a:lnTo>
                  <a:cubicBezTo>
                    <a:pt x="199157" y="340440"/>
                    <a:pt x="201194" y="337728"/>
                    <a:pt x="203909" y="335695"/>
                  </a:cubicBezTo>
                  <a:close/>
                  <a:moveTo>
                    <a:pt x="462118" y="325504"/>
                  </a:moveTo>
                  <a:lnTo>
                    <a:pt x="480441" y="325504"/>
                  </a:lnTo>
                  <a:lnTo>
                    <a:pt x="480441" y="343827"/>
                  </a:lnTo>
                  <a:lnTo>
                    <a:pt x="462118" y="343827"/>
                  </a:lnTo>
                  <a:close/>
                  <a:moveTo>
                    <a:pt x="426125" y="325504"/>
                  </a:moveTo>
                  <a:lnTo>
                    <a:pt x="443794" y="325504"/>
                  </a:lnTo>
                  <a:lnTo>
                    <a:pt x="443794" y="343827"/>
                  </a:lnTo>
                  <a:lnTo>
                    <a:pt x="426125" y="343827"/>
                  </a:lnTo>
                  <a:close/>
                  <a:moveTo>
                    <a:pt x="371701" y="325504"/>
                  </a:moveTo>
                  <a:lnTo>
                    <a:pt x="407693" y="325504"/>
                  </a:lnTo>
                  <a:lnTo>
                    <a:pt x="407693" y="343827"/>
                  </a:lnTo>
                  <a:lnTo>
                    <a:pt x="371701" y="343827"/>
                  </a:lnTo>
                  <a:close/>
                  <a:moveTo>
                    <a:pt x="127088" y="307153"/>
                  </a:moveTo>
                  <a:lnTo>
                    <a:pt x="127088" y="434030"/>
                  </a:lnTo>
                  <a:lnTo>
                    <a:pt x="335030" y="434030"/>
                  </a:lnTo>
                  <a:lnTo>
                    <a:pt x="335030" y="307153"/>
                  </a:lnTo>
                  <a:close/>
                  <a:moveTo>
                    <a:pt x="117574" y="289512"/>
                  </a:moveTo>
                  <a:lnTo>
                    <a:pt x="344544" y="289512"/>
                  </a:lnTo>
                  <a:cubicBezTo>
                    <a:pt x="349301" y="289512"/>
                    <a:pt x="353378" y="293583"/>
                    <a:pt x="353378" y="298332"/>
                  </a:cubicBezTo>
                  <a:lnTo>
                    <a:pt x="353378" y="442850"/>
                  </a:lnTo>
                  <a:cubicBezTo>
                    <a:pt x="353378" y="448278"/>
                    <a:pt x="349301" y="452349"/>
                    <a:pt x="344544" y="452349"/>
                  </a:cubicBezTo>
                  <a:lnTo>
                    <a:pt x="117574" y="452349"/>
                  </a:lnTo>
                  <a:cubicBezTo>
                    <a:pt x="112817" y="452349"/>
                    <a:pt x="108740" y="448278"/>
                    <a:pt x="108740" y="442850"/>
                  </a:cubicBezTo>
                  <a:lnTo>
                    <a:pt x="108740" y="298332"/>
                  </a:lnTo>
                  <a:cubicBezTo>
                    <a:pt x="108740" y="293583"/>
                    <a:pt x="112817" y="289512"/>
                    <a:pt x="117574" y="289512"/>
                  </a:cubicBezTo>
                  <a:close/>
                  <a:moveTo>
                    <a:pt x="298953" y="252866"/>
                  </a:moveTo>
                  <a:lnTo>
                    <a:pt x="353378" y="252866"/>
                  </a:lnTo>
                  <a:lnTo>
                    <a:pt x="353378" y="271189"/>
                  </a:lnTo>
                  <a:lnTo>
                    <a:pt x="298953" y="271189"/>
                  </a:lnTo>
                  <a:close/>
                  <a:moveTo>
                    <a:pt x="262961" y="252866"/>
                  </a:moveTo>
                  <a:lnTo>
                    <a:pt x="280630" y="252866"/>
                  </a:lnTo>
                  <a:lnTo>
                    <a:pt x="280630" y="271189"/>
                  </a:lnTo>
                  <a:lnTo>
                    <a:pt x="262961" y="271189"/>
                  </a:lnTo>
                  <a:close/>
                  <a:moveTo>
                    <a:pt x="226314" y="252866"/>
                  </a:moveTo>
                  <a:lnTo>
                    <a:pt x="244637" y="252866"/>
                  </a:lnTo>
                  <a:lnTo>
                    <a:pt x="244637" y="271189"/>
                  </a:lnTo>
                  <a:lnTo>
                    <a:pt x="226314" y="271189"/>
                  </a:lnTo>
                  <a:close/>
                  <a:moveTo>
                    <a:pt x="190322" y="252866"/>
                  </a:moveTo>
                  <a:lnTo>
                    <a:pt x="208645" y="252866"/>
                  </a:lnTo>
                  <a:lnTo>
                    <a:pt x="208645" y="271189"/>
                  </a:lnTo>
                  <a:lnTo>
                    <a:pt x="190322" y="271189"/>
                  </a:lnTo>
                  <a:close/>
                  <a:moveTo>
                    <a:pt x="108740" y="252866"/>
                  </a:moveTo>
                  <a:lnTo>
                    <a:pt x="171890" y="252866"/>
                  </a:lnTo>
                  <a:lnTo>
                    <a:pt x="171890" y="271189"/>
                  </a:lnTo>
                  <a:lnTo>
                    <a:pt x="108740" y="271189"/>
                  </a:lnTo>
                  <a:close/>
                  <a:moveTo>
                    <a:pt x="81551" y="235249"/>
                  </a:moveTo>
                  <a:lnTo>
                    <a:pt x="81551" y="469989"/>
                  </a:lnTo>
                  <a:lnTo>
                    <a:pt x="498141" y="469989"/>
                  </a:lnTo>
                  <a:lnTo>
                    <a:pt x="498141" y="235249"/>
                  </a:lnTo>
                  <a:lnTo>
                    <a:pt x="470957" y="235249"/>
                  </a:lnTo>
                  <a:lnTo>
                    <a:pt x="470957" y="289524"/>
                  </a:lnTo>
                  <a:cubicBezTo>
                    <a:pt x="470957" y="292238"/>
                    <a:pt x="469598" y="295630"/>
                    <a:pt x="466880" y="296987"/>
                  </a:cubicBezTo>
                  <a:cubicBezTo>
                    <a:pt x="465521" y="297666"/>
                    <a:pt x="463482" y="298344"/>
                    <a:pt x="462123" y="298344"/>
                  </a:cubicBezTo>
                  <a:cubicBezTo>
                    <a:pt x="460763" y="298344"/>
                    <a:pt x="459404" y="298344"/>
                    <a:pt x="458045" y="297666"/>
                  </a:cubicBezTo>
                  <a:lnTo>
                    <a:pt x="426104" y="281383"/>
                  </a:lnTo>
                  <a:lnTo>
                    <a:pt x="393484" y="297666"/>
                  </a:lnTo>
                  <a:cubicBezTo>
                    <a:pt x="390765" y="299022"/>
                    <a:pt x="387367" y="298344"/>
                    <a:pt x="384649" y="296987"/>
                  </a:cubicBezTo>
                  <a:cubicBezTo>
                    <a:pt x="381931" y="295630"/>
                    <a:pt x="380572" y="292238"/>
                    <a:pt x="380572" y="289524"/>
                  </a:cubicBezTo>
                  <a:lnTo>
                    <a:pt x="380572" y="235249"/>
                  </a:lnTo>
                  <a:close/>
                  <a:moveTo>
                    <a:pt x="398921" y="198613"/>
                  </a:moveTo>
                  <a:lnTo>
                    <a:pt x="398921" y="274599"/>
                  </a:lnTo>
                  <a:lnTo>
                    <a:pt x="422027" y="263065"/>
                  </a:lnTo>
                  <a:cubicBezTo>
                    <a:pt x="423386" y="262387"/>
                    <a:pt x="424745" y="262387"/>
                    <a:pt x="426104" y="262387"/>
                  </a:cubicBezTo>
                  <a:cubicBezTo>
                    <a:pt x="427463" y="262387"/>
                    <a:pt x="428823" y="262387"/>
                    <a:pt x="430182" y="263065"/>
                  </a:cubicBezTo>
                  <a:lnTo>
                    <a:pt x="453288" y="274599"/>
                  </a:lnTo>
                  <a:lnTo>
                    <a:pt x="453288" y="198613"/>
                  </a:lnTo>
                  <a:close/>
                  <a:moveTo>
                    <a:pt x="72716" y="198613"/>
                  </a:moveTo>
                  <a:cubicBezTo>
                    <a:pt x="57765" y="198613"/>
                    <a:pt x="45533" y="210825"/>
                    <a:pt x="45533" y="225751"/>
                  </a:cubicBezTo>
                  <a:lnTo>
                    <a:pt x="45533" y="506625"/>
                  </a:lnTo>
                  <a:lnTo>
                    <a:pt x="534839" y="506625"/>
                  </a:lnTo>
                  <a:lnTo>
                    <a:pt x="534839" y="225751"/>
                  </a:lnTo>
                  <a:cubicBezTo>
                    <a:pt x="534839" y="210825"/>
                    <a:pt x="522606" y="198613"/>
                    <a:pt x="507655" y="198613"/>
                  </a:cubicBezTo>
                  <a:lnTo>
                    <a:pt x="470957" y="198613"/>
                  </a:lnTo>
                  <a:lnTo>
                    <a:pt x="470957" y="216931"/>
                  </a:lnTo>
                  <a:lnTo>
                    <a:pt x="507655" y="216931"/>
                  </a:lnTo>
                  <a:cubicBezTo>
                    <a:pt x="512412" y="216931"/>
                    <a:pt x="516490" y="221002"/>
                    <a:pt x="516490" y="225751"/>
                  </a:cubicBezTo>
                  <a:lnTo>
                    <a:pt x="516490" y="479488"/>
                  </a:lnTo>
                  <a:cubicBezTo>
                    <a:pt x="516490" y="484237"/>
                    <a:pt x="512412" y="488307"/>
                    <a:pt x="507655" y="488307"/>
                  </a:cubicBezTo>
                  <a:lnTo>
                    <a:pt x="72716" y="488307"/>
                  </a:lnTo>
                  <a:cubicBezTo>
                    <a:pt x="67280" y="488307"/>
                    <a:pt x="63202" y="484237"/>
                    <a:pt x="63202" y="479488"/>
                  </a:cubicBezTo>
                  <a:lnTo>
                    <a:pt x="63202" y="225751"/>
                  </a:lnTo>
                  <a:cubicBezTo>
                    <a:pt x="63202" y="221002"/>
                    <a:pt x="67280" y="216931"/>
                    <a:pt x="72716" y="216931"/>
                  </a:cubicBezTo>
                  <a:lnTo>
                    <a:pt x="380572" y="216931"/>
                  </a:lnTo>
                  <a:lnTo>
                    <a:pt x="380572" y="198613"/>
                  </a:lnTo>
                  <a:close/>
                  <a:moveTo>
                    <a:pt x="426104" y="126698"/>
                  </a:moveTo>
                  <a:cubicBezTo>
                    <a:pt x="420667" y="126698"/>
                    <a:pt x="416590" y="130769"/>
                    <a:pt x="416590" y="135518"/>
                  </a:cubicBezTo>
                  <a:cubicBezTo>
                    <a:pt x="416590" y="140267"/>
                    <a:pt x="420667" y="144338"/>
                    <a:pt x="426104" y="144338"/>
                  </a:cubicBezTo>
                  <a:cubicBezTo>
                    <a:pt x="430861" y="144338"/>
                    <a:pt x="434939" y="140267"/>
                    <a:pt x="434939" y="135518"/>
                  </a:cubicBezTo>
                  <a:cubicBezTo>
                    <a:pt x="434939" y="130769"/>
                    <a:pt x="430861" y="126698"/>
                    <a:pt x="426104" y="126698"/>
                  </a:cubicBezTo>
                  <a:close/>
                  <a:moveTo>
                    <a:pt x="217469" y="84635"/>
                  </a:moveTo>
                  <a:lnTo>
                    <a:pt x="217469" y="180974"/>
                  </a:lnTo>
                  <a:lnTo>
                    <a:pt x="362223" y="180974"/>
                  </a:lnTo>
                  <a:lnTo>
                    <a:pt x="362223" y="84635"/>
                  </a:lnTo>
                  <a:lnTo>
                    <a:pt x="292904" y="107702"/>
                  </a:lnTo>
                  <a:cubicBezTo>
                    <a:pt x="292225" y="108381"/>
                    <a:pt x="290865" y="108381"/>
                    <a:pt x="290186" y="108381"/>
                  </a:cubicBezTo>
                  <a:cubicBezTo>
                    <a:pt x="288827" y="108381"/>
                    <a:pt x="288147" y="108381"/>
                    <a:pt x="286788" y="107702"/>
                  </a:cubicBezTo>
                  <a:close/>
                  <a:moveTo>
                    <a:pt x="290186" y="18148"/>
                  </a:moveTo>
                  <a:lnTo>
                    <a:pt x="182810" y="54105"/>
                  </a:lnTo>
                  <a:lnTo>
                    <a:pt x="290186" y="90063"/>
                  </a:lnTo>
                  <a:lnTo>
                    <a:pt x="397561" y="54105"/>
                  </a:lnTo>
                  <a:close/>
                  <a:moveTo>
                    <a:pt x="286788" y="508"/>
                  </a:moveTo>
                  <a:cubicBezTo>
                    <a:pt x="288827" y="-170"/>
                    <a:pt x="290865" y="-170"/>
                    <a:pt x="292904" y="508"/>
                  </a:cubicBezTo>
                  <a:lnTo>
                    <a:pt x="428823" y="45286"/>
                  </a:lnTo>
                  <a:cubicBezTo>
                    <a:pt x="432221" y="46642"/>
                    <a:pt x="434939" y="50035"/>
                    <a:pt x="434939" y="54105"/>
                  </a:cubicBezTo>
                  <a:lnTo>
                    <a:pt x="434939" y="109737"/>
                  </a:lnTo>
                  <a:cubicBezTo>
                    <a:pt x="445133" y="113808"/>
                    <a:pt x="453288" y="123985"/>
                    <a:pt x="453288" y="135518"/>
                  </a:cubicBezTo>
                  <a:cubicBezTo>
                    <a:pt x="453288" y="150444"/>
                    <a:pt x="441055" y="162656"/>
                    <a:pt x="426104" y="162656"/>
                  </a:cubicBezTo>
                  <a:cubicBezTo>
                    <a:pt x="411153" y="162656"/>
                    <a:pt x="398921" y="150444"/>
                    <a:pt x="398921" y="135518"/>
                  </a:cubicBezTo>
                  <a:cubicBezTo>
                    <a:pt x="398921" y="123985"/>
                    <a:pt x="406396" y="113808"/>
                    <a:pt x="416590" y="109737"/>
                  </a:cubicBezTo>
                  <a:lnTo>
                    <a:pt x="416590" y="66996"/>
                  </a:lnTo>
                  <a:lnTo>
                    <a:pt x="380572" y="78529"/>
                  </a:lnTo>
                  <a:lnTo>
                    <a:pt x="380572" y="180974"/>
                  </a:lnTo>
                  <a:lnTo>
                    <a:pt x="389406" y="180974"/>
                  </a:lnTo>
                  <a:lnTo>
                    <a:pt x="462123" y="180974"/>
                  </a:lnTo>
                  <a:lnTo>
                    <a:pt x="507655" y="180974"/>
                  </a:lnTo>
                  <a:cubicBezTo>
                    <a:pt x="532121" y="180974"/>
                    <a:pt x="552508" y="201327"/>
                    <a:pt x="552508" y="225751"/>
                  </a:cubicBezTo>
                  <a:lnTo>
                    <a:pt x="552508" y="506625"/>
                  </a:lnTo>
                  <a:lnTo>
                    <a:pt x="570857" y="506625"/>
                  </a:lnTo>
                  <a:cubicBezTo>
                    <a:pt x="575614" y="506625"/>
                    <a:pt x="579692" y="510696"/>
                    <a:pt x="579692" y="515445"/>
                  </a:cubicBezTo>
                  <a:cubicBezTo>
                    <a:pt x="579692" y="550046"/>
                    <a:pt x="551149" y="578540"/>
                    <a:pt x="516490" y="578540"/>
                  </a:cubicBezTo>
                  <a:lnTo>
                    <a:pt x="63202" y="578540"/>
                  </a:lnTo>
                  <a:cubicBezTo>
                    <a:pt x="28543" y="578540"/>
                    <a:pt x="0" y="550046"/>
                    <a:pt x="0" y="515445"/>
                  </a:cubicBezTo>
                  <a:cubicBezTo>
                    <a:pt x="0" y="510696"/>
                    <a:pt x="4078" y="506625"/>
                    <a:pt x="8835" y="506625"/>
                  </a:cubicBezTo>
                  <a:lnTo>
                    <a:pt x="27184" y="506625"/>
                  </a:lnTo>
                  <a:lnTo>
                    <a:pt x="27184" y="225751"/>
                  </a:lnTo>
                  <a:cubicBezTo>
                    <a:pt x="27184" y="201327"/>
                    <a:pt x="47571" y="180974"/>
                    <a:pt x="72716" y="180974"/>
                  </a:cubicBezTo>
                  <a:lnTo>
                    <a:pt x="199120" y="180974"/>
                  </a:lnTo>
                  <a:lnTo>
                    <a:pt x="199120" y="78529"/>
                  </a:lnTo>
                  <a:lnTo>
                    <a:pt x="150869" y="62925"/>
                  </a:lnTo>
                  <a:cubicBezTo>
                    <a:pt x="147471" y="61568"/>
                    <a:pt x="144753" y="58176"/>
                    <a:pt x="144753" y="54105"/>
                  </a:cubicBezTo>
                  <a:cubicBezTo>
                    <a:pt x="144753" y="50035"/>
                    <a:pt x="147471" y="46642"/>
                    <a:pt x="150869" y="45286"/>
                  </a:cubicBezTo>
                  <a:close/>
                </a:path>
              </a:pathLst>
            </a:custGeom>
            <a:solidFill>
              <a:schemeClr val="accent4"/>
            </a:solidFill>
            <a:ln w="0">
              <a:noFill/>
            </a:ln>
          </p:spPr>
          <p:style>
            <a:lnRef idx="0"/>
            <a:fillRef idx="0"/>
            <a:effectRef idx="0"/>
            <a:fontRef idx="minor"/>
          </p:style>
        </p:sp>
      </p:grpSp>
    </p:spTree>
  </p:cSld>
  <p:transition spd="med">
    <p:pull dir="r"/>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6"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zh-SG" sz="2800" spc="-1" strike="noStrike">
                <a:solidFill>
                  <a:srgbClr val="000000"/>
                </a:solidFill>
                <a:latin typeface="微软雅黑"/>
                <a:ea typeface="微软雅黑"/>
              </a:rPr>
              <a:t>进一步拆分模块</a:t>
            </a:r>
            <a:endParaRPr b="0" lang="en-US" sz="2800" spc="-1" strike="noStrike">
              <a:latin typeface="Arial"/>
            </a:endParaRPr>
          </a:p>
        </p:txBody>
      </p:sp>
      <p:sp>
        <p:nvSpPr>
          <p:cNvPr id="1297" name="文本框 77"/>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sp>
        <p:nvSpPr>
          <p:cNvPr id="1298" name="文本框 78"/>
          <p:cNvSpPr/>
          <p:nvPr/>
        </p:nvSpPr>
        <p:spPr>
          <a:xfrm>
            <a:off x="360000" y="100044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工作内容</a:t>
            </a:r>
            <a:endParaRPr b="0" lang="en-US" sz="2000" spc="-1" strike="noStrike">
              <a:latin typeface="Arial"/>
            </a:endParaRPr>
          </a:p>
        </p:txBody>
      </p:sp>
      <p:sp>
        <p:nvSpPr>
          <p:cNvPr id="1299" name=""/>
          <p:cNvSpPr txBox="1"/>
          <p:nvPr/>
        </p:nvSpPr>
        <p:spPr>
          <a:xfrm>
            <a:off x="540000" y="1980000"/>
            <a:ext cx="8100000" cy="1082880"/>
          </a:xfrm>
          <a:prstGeom prst="rect">
            <a:avLst/>
          </a:prstGeom>
          <a:noFill/>
          <a:ln w="0">
            <a:noFill/>
          </a:ln>
        </p:spPr>
        <p:txBody>
          <a:bodyPr lIns="90000" rIns="90000" tIns="45000" bIns="45000" anchor="t">
            <a:noAutofit/>
          </a:bodyPr>
          <a:p>
            <a:r>
              <a:rPr b="0" lang="zh-SG" sz="1800" spc="-1" strike="noStrike">
                <a:latin typeface="Arial"/>
              </a:rPr>
              <a:t>原本各个模块是放在一个</a:t>
            </a:r>
            <a:r>
              <a:rPr b="0" lang="en-US" sz="1800" spc="-1" strike="noStrike">
                <a:latin typeface="Arial"/>
              </a:rPr>
              <a:t>github</a:t>
            </a:r>
            <a:r>
              <a:rPr b="0" lang="zh-SG" sz="1800" spc="-1" strike="noStrike">
                <a:latin typeface="Arial"/>
              </a:rPr>
              <a:t>仓库中，进一步拆分之后，每个模块都有一个</a:t>
            </a:r>
            <a:r>
              <a:rPr b="0" lang="en-US" sz="1800" spc="-1" strike="noStrike">
                <a:latin typeface="Arial"/>
              </a:rPr>
              <a:t>github</a:t>
            </a:r>
            <a:r>
              <a:rPr b="0" lang="zh-SG" sz="1800" spc="-1" strike="noStrike">
                <a:latin typeface="Arial"/>
              </a:rPr>
              <a:t>仓库，并且任然能够组合起来通过</a:t>
            </a:r>
            <a:r>
              <a:rPr b="0" lang="en-US" sz="1800" spc="-1" strike="noStrike">
                <a:latin typeface="Arial"/>
              </a:rPr>
              <a:t>Qemu</a:t>
            </a:r>
            <a:r>
              <a:rPr b="0" lang="zh-SG" sz="1800" spc="-1" strike="noStrike">
                <a:latin typeface="Arial"/>
              </a:rPr>
              <a:t>模拟器上的集成测试。</a:t>
            </a:r>
            <a:endParaRPr b="0" lang="en-US" sz="1800" spc="-1" strike="noStrike">
              <a:latin typeface="Arial"/>
            </a:endParaRPr>
          </a:p>
        </p:txBody>
      </p:sp>
      <p:sp>
        <p:nvSpPr>
          <p:cNvPr id="1300" name="文本框 79"/>
          <p:cNvSpPr/>
          <p:nvPr/>
        </p:nvSpPr>
        <p:spPr>
          <a:xfrm>
            <a:off x="360000" y="316116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工作意义</a:t>
            </a:r>
            <a:endParaRPr b="0" lang="en-US" sz="2000" spc="-1" strike="noStrike">
              <a:latin typeface="Arial"/>
            </a:endParaRPr>
          </a:p>
        </p:txBody>
      </p:sp>
      <p:sp>
        <p:nvSpPr>
          <p:cNvPr id="1301" name=""/>
          <p:cNvSpPr txBox="1"/>
          <p:nvPr/>
        </p:nvSpPr>
        <p:spPr>
          <a:xfrm>
            <a:off x="540000" y="4137120"/>
            <a:ext cx="8100000" cy="1082880"/>
          </a:xfrm>
          <a:prstGeom prst="rect">
            <a:avLst/>
          </a:prstGeom>
          <a:noFill/>
          <a:ln w="0">
            <a:noFill/>
          </a:ln>
        </p:spPr>
        <p:txBody>
          <a:bodyPr lIns="90000" rIns="90000" tIns="45000" bIns="45000" anchor="t">
            <a:noAutofit/>
          </a:bodyPr>
          <a:p>
            <a:r>
              <a:rPr b="0" lang="zh-SG" sz="1800" spc="-1" strike="noStrike">
                <a:latin typeface="Arial"/>
              </a:rPr>
              <a:t>在原来的模块化中，一个人进行实验是非常方便的，但是如果是多人协同完成就比较不好操作了，而进一步拆分之后，在多人协作时就可以在组合的时候直接调用各人写的模块，而不需要像之前一样需要有人手动整合。</a:t>
            </a:r>
            <a:endParaRPr b="0" lang="en-US" sz="1800" spc="-1" strike="noStrike">
              <a:latin typeface="Arial"/>
            </a:endParaRPr>
          </a:p>
        </p:txBody>
      </p:sp>
    </p:spTree>
  </p:cSld>
  <p:transition spd="med">
    <p:pull dir="r"/>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2"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zh-SG" sz="2800" spc="-1" strike="noStrike">
                <a:solidFill>
                  <a:srgbClr val="000000"/>
                </a:solidFill>
                <a:latin typeface="微软雅黑"/>
                <a:ea typeface="微软雅黑"/>
              </a:rPr>
              <a:t>进一步拆分模块</a:t>
            </a:r>
            <a:endParaRPr b="0" lang="en-US" sz="2800" spc="-1" strike="noStrike">
              <a:latin typeface="Arial"/>
            </a:endParaRPr>
          </a:p>
        </p:txBody>
      </p:sp>
      <p:sp>
        <p:nvSpPr>
          <p:cNvPr id="1303" name="文本框 76"/>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3</a:t>
            </a:r>
            <a:endParaRPr b="0" lang="en-US" sz="3600" spc="-1" strike="noStrike">
              <a:latin typeface="Arial"/>
            </a:endParaRPr>
          </a:p>
        </p:txBody>
      </p:sp>
      <p:pic>
        <p:nvPicPr>
          <p:cNvPr id="1304" name="" descr=""/>
          <p:cNvPicPr/>
          <p:nvPr/>
        </p:nvPicPr>
        <p:blipFill>
          <a:blip r:embed="rId1"/>
          <a:stretch/>
        </p:blipFill>
        <p:spPr>
          <a:xfrm>
            <a:off x="1521720" y="1080360"/>
            <a:ext cx="9134280" cy="4952520"/>
          </a:xfrm>
          <a:prstGeom prst="rect">
            <a:avLst/>
          </a:prstGeom>
          <a:ln w="0">
            <a:noFill/>
          </a:ln>
        </p:spPr>
      </p:pic>
    </p:spTree>
  </p:cSld>
  <p:transition spd="med">
    <p:pull dir="r"/>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05" name="组合 32"/>
          <p:cNvGrpSpPr/>
          <p:nvPr/>
        </p:nvGrpSpPr>
        <p:grpSpPr>
          <a:xfrm>
            <a:off x="6547320" y="1382040"/>
            <a:ext cx="4189680" cy="3025800"/>
            <a:chOff x="6547320" y="1382040"/>
            <a:chExt cx="4189680" cy="3025800"/>
          </a:xfrm>
        </p:grpSpPr>
        <p:sp>
          <p:nvSpPr>
            <p:cNvPr id="1306" name="文本占位符 11"/>
            <p:cNvSpPr/>
            <p:nvPr/>
          </p:nvSpPr>
          <p:spPr>
            <a:xfrm>
              <a:off x="6547320" y="3862800"/>
              <a:ext cx="4189680" cy="545040"/>
            </a:xfrm>
            <a:prstGeom prst="rect">
              <a:avLst/>
            </a:prstGeom>
            <a:noFill/>
            <a:ln w="0">
              <a:noFill/>
            </a:ln>
          </p:spPr>
          <p:style>
            <a:lnRef idx="0"/>
            <a:fillRef idx="0"/>
            <a:effectRef idx="0"/>
            <a:fontRef idx="minor"/>
          </p:style>
          <p:txBody>
            <a:bodyPr lIns="0" rIns="0" tIns="0" bIns="0" anchor="ctr">
              <a:noAutofit/>
            </a:bodyPr>
            <a:p>
              <a:pPr algn="ctr">
                <a:lnSpc>
                  <a:spcPct val="125000"/>
                </a:lnSpc>
                <a:buNone/>
                <a:tabLst>
                  <a:tab algn="l" pos="0"/>
                </a:tabLst>
              </a:pPr>
              <a:r>
                <a:rPr b="0" lang="en-US" sz="2800" spc="-1" strike="noStrike">
                  <a:solidFill>
                    <a:srgbClr val="a2a2a2"/>
                  </a:solidFill>
                  <a:latin typeface="Century Gothic"/>
                  <a:ea typeface="微软雅黑 Light"/>
                </a:rPr>
                <a:t>Summary &amp; Outlook</a:t>
              </a:r>
              <a:endParaRPr b="0" lang="en-US" sz="2800" spc="-1" strike="noStrike">
                <a:latin typeface="Arial"/>
              </a:endParaRPr>
            </a:p>
          </p:txBody>
        </p:sp>
        <p:sp>
          <p:nvSpPr>
            <p:cNvPr id="1307" name="文本占位符 12"/>
            <p:cNvSpPr/>
            <p:nvPr/>
          </p:nvSpPr>
          <p:spPr>
            <a:xfrm>
              <a:off x="6547320" y="2859840"/>
              <a:ext cx="4189680" cy="794160"/>
            </a:xfrm>
            <a:prstGeom prst="rect">
              <a:avLst/>
            </a:prstGeom>
            <a:noFill/>
            <a:ln w="0">
              <a:noFill/>
            </a:ln>
          </p:spPr>
          <p:style>
            <a:lnRef idx="0"/>
            <a:fillRef idx="0"/>
            <a:effectRef idx="0"/>
            <a:fontRef idx="minor"/>
          </p:style>
          <p:txBody>
            <a:bodyPr lIns="0" rIns="0" tIns="0" bIns="0" anchor="ctr">
              <a:normAutofit/>
            </a:bodyPr>
            <a:p>
              <a:pPr algn="ctr">
                <a:lnSpc>
                  <a:spcPct val="125000"/>
                </a:lnSpc>
                <a:buNone/>
                <a:tabLst>
                  <a:tab algn="l" pos="0"/>
                </a:tabLst>
              </a:pPr>
              <a:r>
                <a:rPr b="1" lang="zh-CN" sz="4000" spc="-1" strike="noStrike">
                  <a:solidFill>
                    <a:srgbClr val="000000"/>
                  </a:solidFill>
                  <a:latin typeface="微软雅黑"/>
                  <a:ea typeface="微软雅黑"/>
                </a:rPr>
                <a:t>总结与展望</a:t>
              </a:r>
              <a:endParaRPr b="0" lang="en-US" sz="4000" spc="-1" strike="noStrike">
                <a:latin typeface="Arial"/>
              </a:endParaRPr>
            </a:p>
          </p:txBody>
        </p:sp>
        <p:sp>
          <p:nvSpPr>
            <p:cNvPr id="1308" name="books-group_25777"/>
            <p:cNvSpPr/>
            <p:nvPr/>
          </p:nvSpPr>
          <p:spPr>
            <a:xfrm>
              <a:off x="7932960" y="1382040"/>
              <a:ext cx="1418040" cy="1017720"/>
            </a:xfrm>
            <a:custGeom>
              <a:avLst/>
              <a:gdLst/>
              <a:ahLst/>
              <a:rect l="l" t="t" r="r" b="b"/>
              <a:pathLst>
                <a:path w="3958" h="2845">
                  <a:moveTo>
                    <a:pt x="520" y="1816"/>
                  </a:moveTo>
                  <a:cubicBezTo>
                    <a:pt x="541" y="1837"/>
                    <a:pt x="573" y="1844"/>
                    <a:pt x="600" y="1832"/>
                  </a:cubicBezTo>
                  <a:lnTo>
                    <a:pt x="1800" y="1326"/>
                  </a:lnTo>
                  <a:lnTo>
                    <a:pt x="894" y="1890"/>
                  </a:lnTo>
                  <a:cubicBezTo>
                    <a:pt x="873" y="1903"/>
                    <a:pt x="860" y="1926"/>
                    <a:pt x="860" y="1952"/>
                  </a:cubicBezTo>
                  <a:lnTo>
                    <a:pt x="860" y="2463"/>
                  </a:lnTo>
                  <a:cubicBezTo>
                    <a:pt x="860" y="2564"/>
                    <a:pt x="874" y="2651"/>
                    <a:pt x="901" y="2713"/>
                  </a:cubicBezTo>
                  <a:cubicBezTo>
                    <a:pt x="948" y="2821"/>
                    <a:pt x="1020" y="2837"/>
                    <a:pt x="1060" y="2837"/>
                  </a:cubicBezTo>
                  <a:cubicBezTo>
                    <a:pt x="1107" y="2837"/>
                    <a:pt x="1153" y="2815"/>
                    <a:pt x="1198" y="2771"/>
                  </a:cubicBezTo>
                  <a:lnTo>
                    <a:pt x="1371" y="2603"/>
                  </a:lnTo>
                  <a:lnTo>
                    <a:pt x="1624" y="2779"/>
                  </a:lnTo>
                  <a:cubicBezTo>
                    <a:pt x="1687" y="2822"/>
                    <a:pt x="1763" y="2845"/>
                    <a:pt x="1844" y="2845"/>
                  </a:cubicBezTo>
                  <a:cubicBezTo>
                    <a:pt x="2011" y="2845"/>
                    <a:pt x="2184" y="2748"/>
                    <a:pt x="2296" y="2591"/>
                  </a:cubicBezTo>
                  <a:lnTo>
                    <a:pt x="3851" y="396"/>
                  </a:lnTo>
                  <a:cubicBezTo>
                    <a:pt x="3958" y="245"/>
                    <a:pt x="3948" y="149"/>
                    <a:pt x="3920" y="95"/>
                  </a:cubicBezTo>
                  <a:cubicBezTo>
                    <a:pt x="3901" y="60"/>
                    <a:pt x="3852" y="0"/>
                    <a:pt x="3730" y="0"/>
                  </a:cubicBezTo>
                  <a:cubicBezTo>
                    <a:pt x="3689" y="0"/>
                    <a:pt x="3643" y="7"/>
                    <a:pt x="3592" y="20"/>
                  </a:cubicBezTo>
                  <a:lnTo>
                    <a:pt x="307" y="859"/>
                  </a:lnTo>
                  <a:cubicBezTo>
                    <a:pt x="161" y="896"/>
                    <a:pt x="63" y="978"/>
                    <a:pt x="31" y="1089"/>
                  </a:cubicBezTo>
                  <a:cubicBezTo>
                    <a:pt x="0" y="1200"/>
                    <a:pt x="41" y="1320"/>
                    <a:pt x="146" y="1429"/>
                  </a:cubicBezTo>
                  <a:lnTo>
                    <a:pt x="520" y="1816"/>
                  </a:lnTo>
                  <a:close/>
                  <a:moveTo>
                    <a:pt x="171" y="1128"/>
                  </a:moveTo>
                  <a:cubicBezTo>
                    <a:pt x="188" y="1069"/>
                    <a:pt x="249" y="1024"/>
                    <a:pt x="343" y="1000"/>
                  </a:cubicBezTo>
                  <a:lnTo>
                    <a:pt x="3628" y="160"/>
                  </a:lnTo>
                  <a:cubicBezTo>
                    <a:pt x="3716" y="138"/>
                    <a:pt x="3783" y="147"/>
                    <a:pt x="3791" y="162"/>
                  </a:cubicBezTo>
                  <a:cubicBezTo>
                    <a:pt x="3798" y="175"/>
                    <a:pt x="3795" y="224"/>
                    <a:pt x="3733" y="312"/>
                  </a:cubicBezTo>
                  <a:lnTo>
                    <a:pt x="2177" y="2507"/>
                  </a:lnTo>
                  <a:cubicBezTo>
                    <a:pt x="2093" y="2626"/>
                    <a:pt x="1965" y="2700"/>
                    <a:pt x="1844" y="2700"/>
                  </a:cubicBezTo>
                  <a:cubicBezTo>
                    <a:pt x="1792" y="2700"/>
                    <a:pt x="1746" y="2687"/>
                    <a:pt x="1707" y="2659"/>
                  </a:cubicBezTo>
                  <a:lnTo>
                    <a:pt x="1404" y="2450"/>
                  </a:lnTo>
                  <a:cubicBezTo>
                    <a:pt x="1392" y="2441"/>
                    <a:pt x="1377" y="2437"/>
                    <a:pt x="1363" y="2437"/>
                  </a:cubicBezTo>
                  <a:cubicBezTo>
                    <a:pt x="1345" y="2437"/>
                    <a:pt x="1326" y="2444"/>
                    <a:pt x="1312" y="2458"/>
                  </a:cubicBezTo>
                  <a:lnTo>
                    <a:pt x="1097" y="2667"/>
                  </a:lnTo>
                  <a:cubicBezTo>
                    <a:pt x="1072" y="2691"/>
                    <a:pt x="1060" y="2691"/>
                    <a:pt x="1060" y="2692"/>
                  </a:cubicBezTo>
                  <a:cubicBezTo>
                    <a:pt x="1046" y="2687"/>
                    <a:pt x="1005" y="2623"/>
                    <a:pt x="1005" y="2463"/>
                  </a:cubicBezTo>
                  <a:lnTo>
                    <a:pt x="1005" y="1992"/>
                  </a:lnTo>
                  <a:lnTo>
                    <a:pt x="2656" y="963"/>
                  </a:lnTo>
                  <a:cubicBezTo>
                    <a:pt x="2688" y="943"/>
                    <a:pt x="2700" y="902"/>
                    <a:pt x="2682" y="868"/>
                  </a:cubicBezTo>
                  <a:cubicBezTo>
                    <a:pt x="2665" y="834"/>
                    <a:pt x="2624" y="820"/>
                    <a:pt x="2590" y="835"/>
                  </a:cubicBezTo>
                  <a:lnTo>
                    <a:pt x="590" y="1679"/>
                  </a:lnTo>
                  <a:lnTo>
                    <a:pt x="250" y="1328"/>
                  </a:lnTo>
                  <a:cubicBezTo>
                    <a:pt x="182" y="1258"/>
                    <a:pt x="154" y="1187"/>
                    <a:pt x="171" y="1128"/>
                  </a:cubicBezTo>
                  <a:close/>
                </a:path>
              </a:pathLst>
            </a:custGeom>
            <a:solidFill>
              <a:schemeClr val="accent4"/>
            </a:solidFill>
            <a:ln w="0">
              <a:noFill/>
            </a:ln>
          </p:spPr>
          <p:style>
            <a:lnRef idx="0"/>
            <a:fillRef idx="0"/>
            <a:effectRef idx="0"/>
            <a:fontRef idx="minor"/>
          </p:style>
        </p:sp>
      </p:grpSp>
    </p:spTree>
  </p:cSld>
  <p:transition spd="med">
    <p:pull dir="r"/>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9"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总结与展望</a:t>
            </a:r>
            <a:endParaRPr b="0" lang="en-US" sz="2800" spc="-1" strike="noStrike">
              <a:latin typeface="Arial"/>
            </a:endParaRPr>
          </a:p>
        </p:txBody>
      </p:sp>
      <p:sp>
        <p:nvSpPr>
          <p:cNvPr id="1310" name="文本框 52"/>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5</a:t>
            </a:r>
            <a:endParaRPr b="0" lang="en-US" sz="3600" spc="-1" strike="noStrike">
              <a:latin typeface="Arial"/>
            </a:endParaRPr>
          </a:p>
        </p:txBody>
      </p:sp>
      <p:sp>
        <p:nvSpPr>
          <p:cNvPr id="1311" name="文本框 8"/>
          <p:cNvSpPr/>
          <p:nvPr/>
        </p:nvSpPr>
        <p:spPr>
          <a:xfrm>
            <a:off x="192600" y="1065600"/>
            <a:ext cx="3047040" cy="554040"/>
          </a:xfrm>
          <a:prstGeom prst="rect">
            <a:avLst/>
          </a:prstGeom>
          <a:noFill/>
          <a:ln w="0">
            <a:noFill/>
          </a:ln>
        </p:spPr>
        <p:style>
          <a:lnRef idx="0"/>
          <a:fillRef idx="0"/>
          <a:effectRef idx="0"/>
          <a:fontRef idx="minor"/>
        </p:style>
        <p:txBody>
          <a:bodyPr lIns="0" rIns="0" tIns="0" bIns="0" anchor="t">
            <a:spAutoFit/>
          </a:bodyPr>
          <a:p>
            <a:pPr algn="ctr">
              <a:lnSpc>
                <a:spcPct val="130000"/>
              </a:lnSpc>
              <a:buNone/>
            </a:pPr>
            <a:r>
              <a:rPr b="1" lang="zh-CN" sz="2800" spc="293" strike="noStrike">
                <a:solidFill>
                  <a:srgbClr val="006c39"/>
                </a:solidFill>
                <a:latin typeface="微软雅黑"/>
                <a:ea typeface="微软雅黑"/>
              </a:rPr>
              <a:t>工作总结</a:t>
            </a:r>
            <a:endParaRPr b="0" lang="en-US" sz="2800" spc="-1" strike="noStrike">
              <a:latin typeface="Arial"/>
            </a:endParaRPr>
          </a:p>
        </p:txBody>
      </p:sp>
      <p:sp>
        <p:nvSpPr>
          <p:cNvPr id="1312" name="文本框 3"/>
          <p:cNvSpPr/>
          <p:nvPr/>
        </p:nvSpPr>
        <p:spPr>
          <a:xfrm>
            <a:off x="900000" y="1718280"/>
            <a:ext cx="10497240" cy="170172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30000"/>
              </a:lnSpc>
              <a:spcBef>
                <a:spcPts val="601"/>
              </a:spcBef>
              <a:spcAft>
                <a:spcPts val="601"/>
              </a:spcAft>
              <a:buClr>
                <a:srgbClr val="006c39"/>
              </a:buClr>
              <a:buFont typeface="Wingdings" charset="2"/>
              <a:buChar char=""/>
            </a:pPr>
            <a:r>
              <a:rPr b="0" lang="zh-SG" sz="2200" spc="-1" strike="noStrike">
                <a:solidFill>
                  <a:srgbClr val="000000"/>
                </a:solidFill>
                <a:latin typeface="微软雅黑"/>
                <a:ea typeface="微软雅黑"/>
              </a:rPr>
              <a:t>完成了对</a:t>
            </a:r>
            <a:r>
              <a:rPr b="0" lang="en-US" sz="2200" spc="-1" strike="noStrike">
                <a:solidFill>
                  <a:srgbClr val="000000"/>
                </a:solidFill>
                <a:latin typeface="微软雅黑"/>
                <a:ea typeface="微软雅黑"/>
              </a:rPr>
              <a:t>rCore</a:t>
            </a:r>
            <a:r>
              <a:rPr b="0" lang="zh-SG" sz="2200" spc="-1" strike="noStrike">
                <a:solidFill>
                  <a:srgbClr val="000000"/>
                </a:solidFill>
                <a:latin typeface="微软雅黑"/>
                <a:ea typeface="微软雅黑"/>
              </a:rPr>
              <a:t>模块化的分析复现工作。 </a:t>
            </a:r>
            <a:endParaRPr b="0" lang="en-US" sz="2200" spc="-1" strike="noStrike">
              <a:latin typeface="Arial"/>
            </a:endParaRPr>
          </a:p>
          <a:p>
            <a:pPr marL="343080" indent="-343080" algn="just">
              <a:lnSpc>
                <a:spcPct val="130000"/>
              </a:lnSpc>
              <a:spcBef>
                <a:spcPts val="601"/>
              </a:spcBef>
              <a:spcAft>
                <a:spcPts val="601"/>
              </a:spcAft>
              <a:buClr>
                <a:srgbClr val="006c39"/>
              </a:buClr>
              <a:buFont typeface="Wingdings" charset="2"/>
              <a:buChar char=""/>
            </a:pPr>
            <a:r>
              <a:rPr b="0" lang="zh-SG" sz="2200" spc="-1" strike="noStrike">
                <a:solidFill>
                  <a:srgbClr val="000000"/>
                </a:solidFill>
                <a:latin typeface="微软雅黑"/>
                <a:ea typeface="微软雅黑"/>
              </a:rPr>
              <a:t>为每个模块增加了用户态单元测试。</a:t>
            </a:r>
            <a:endParaRPr b="0" lang="en-US" sz="2200" spc="-1" strike="noStrike">
              <a:latin typeface="Arial"/>
            </a:endParaRPr>
          </a:p>
          <a:p>
            <a:pPr marL="343080" indent="-343080" algn="just">
              <a:lnSpc>
                <a:spcPct val="130000"/>
              </a:lnSpc>
              <a:spcBef>
                <a:spcPts val="601"/>
              </a:spcBef>
              <a:spcAft>
                <a:spcPts val="601"/>
              </a:spcAft>
              <a:buClr>
                <a:srgbClr val="006c39"/>
              </a:buClr>
              <a:buFont typeface="Wingdings" charset="2"/>
              <a:buChar char=""/>
            </a:pPr>
            <a:r>
              <a:rPr b="0" lang="zh-SG" sz="2200" spc="-1" strike="noStrike">
                <a:solidFill>
                  <a:srgbClr val="000000"/>
                </a:solidFill>
                <a:latin typeface="微软雅黑"/>
                <a:ea typeface="微软雅黑"/>
              </a:rPr>
              <a:t>将每个模块从一个</a:t>
            </a:r>
            <a:r>
              <a:rPr b="0" lang="en-US" sz="2200" spc="-1" strike="noStrike">
                <a:solidFill>
                  <a:srgbClr val="000000"/>
                </a:solidFill>
                <a:latin typeface="微软雅黑"/>
                <a:ea typeface="微软雅黑"/>
              </a:rPr>
              <a:t>github</a:t>
            </a:r>
            <a:r>
              <a:rPr b="0" lang="zh-SG" sz="2200" spc="-1" strike="noStrike">
                <a:solidFill>
                  <a:srgbClr val="000000"/>
                </a:solidFill>
                <a:latin typeface="微软雅黑"/>
                <a:ea typeface="微软雅黑"/>
              </a:rPr>
              <a:t>仓库中取出分别放入了不同的</a:t>
            </a:r>
            <a:r>
              <a:rPr b="0" lang="en-US" sz="2200" spc="-1" strike="noStrike">
                <a:solidFill>
                  <a:srgbClr val="000000"/>
                </a:solidFill>
                <a:latin typeface="微软雅黑"/>
                <a:ea typeface="微软雅黑"/>
              </a:rPr>
              <a:t>github</a:t>
            </a:r>
            <a:r>
              <a:rPr b="0" lang="zh-SG" sz="2200" spc="-1" strike="noStrike">
                <a:solidFill>
                  <a:srgbClr val="000000"/>
                </a:solidFill>
                <a:latin typeface="微软雅黑"/>
                <a:ea typeface="微软雅黑"/>
              </a:rPr>
              <a:t>仓库。</a:t>
            </a:r>
            <a:endParaRPr b="0" lang="en-US" sz="2200" spc="-1" strike="noStrike">
              <a:latin typeface="Arial"/>
            </a:endParaRPr>
          </a:p>
        </p:txBody>
      </p:sp>
      <p:sp>
        <p:nvSpPr>
          <p:cNvPr id="1313" name="文本框 2"/>
          <p:cNvSpPr/>
          <p:nvPr/>
        </p:nvSpPr>
        <p:spPr>
          <a:xfrm>
            <a:off x="900000" y="3600000"/>
            <a:ext cx="92880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800" spc="293" strike="noStrike">
                <a:solidFill>
                  <a:srgbClr val="006c39"/>
                </a:solidFill>
                <a:latin typeface="微软雅黑"/>
                <a:ea typeface="微软雅黑"/>
              </a:rPr>
              <a:t>意义</a:t>
            </a:r>
            <a:endParaRPr b="0" lang="en-US" sz="2800" spc="-1" strike="noStrike">
              <a:latin typeface="Arial"/>
            </a:endParaRPr>
          </a:p>
        </p:txBody>
      </p:sp>
      <p:sp>
        <p:nvSpPr>
          <p:cNvPr id="1314" name="文本框 4"/>
          <p:cNvSpPr/>
          <p:nvPr/>
        </p:nvSpPr>
        <p:spPr>
          <a:xfrm>
            <a:off x="900000" y="4259160"/>
            <a:ext cx="10496880" cy="1832040"/>
          </a:xfrm>
          <a:prstGeom prst="rect">
            <a:avLst/>
          </a:prstGeom>
          <a:noFill/>
          <a:ln w="0">
            <a:noFill/>
          </a:ln>
        </p:spPr>
        <p:style>
          <a:lnRef idx="0"/>
          <a:fillRef idx="0"/>
          <a:effectRef idx="0"/>
          <a:fontRef idx="minor"/>
        </p:style>
        <p:txBody>
          <a:bodyPr lIns="90000" rIns="90000" tIns="45000" bIns="45000" anchor="t">
            <a:spAutoFit/>
          </a:bodyPr>
          <a:p>
            <a:pPr algn="just">
              <a:lnSpc>
                <a:spcPct val="130000"/>
              </a:lnSpc>
              <a:spcBef>
                <a:spcPts val="601"/>
              </a:spcBef>
              <a:spcAft>
                <a:spcPts val="601"/>
              </a:spcAft>
              <a:buNone/>
              <a:tabLst>
                <a:tab algn="l" pos="0"/>
              </a:tabLst>
            </a:pPr>
            <a:r>
              <a:rPr b="0" lang="zh-CN" sz="2200" spc="-1" strike="noStrike">
                <a:solidFill>
                  <a:srgbClr val="000000"/>
                </a:solidFill>
                <a:latin typeface="微软雅黑"/>
                <a:ea typeface="微软雅黑"/>
              </a:rPr>
              <a:t>本文工作的意义是：对每一个模块进行用户态单元测试之后，就相当于将原来的写操作系统内核的任务分解为了用户态部分的任务和内核态部分的任务，降低了后续同学进行实验的难度。将模块进一步拆分，能够更方便多人一起工作，培养同学们之间的协同工作能力。</a:t>
            </a:r>
            <a:endParaRPr b="0" lang="en-US" sz="2200" spc="-1" strike="noStrike">
              <a:latin typeface="Arial"/>
            </a:endParaRPr>
          </a:p>
        </p:txBody>
      </p:sp>
    </p:spTree>
  </p:cSld>
  <p:transition spd="med">
    <p:pull dir="r"/>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5" name="文本框 10"/>
          <p:cNvSpPr/>
          <p:nvPr/>
        </p:nvSpPr>
        <p:spPr>
          <a:xfrm>
            <a:off x="1833840" y="2336760"/>
            <a:ext cx="8523360" cy="1430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zh-CN" sz="4400" spc="-1" strike="noStrike">
                <a:solidFill>
                  <a:srgbClr val="ffffff"/>
                </a:solidFill>
                <a:latin typeface="微软雅黑"/>
                <a:ea typeface="微软雅黑"/>
              </a:rPr>
              <a:t>谢谢观看</a:t>
            </a:r>
            <a:endParaRPr b="0" lang="en-US" sz="4400" spc="-1" strike="noStrike">
              <a:latin typeface="Arial"/>
            </a:endParaRPr>
          </a:p>
          <a:p>
            <a:pPr algn="ctr">
              <a:lnSpc>
                <a:spcPct val="100000"/>
              </a:lnSpc>
              <a:buNone/>
            </a:pPr>
            <a:r>
              <a:rPr b="0" lang="zh-CN" sz="4400" spc="-1" strike="noStrike">
                <a:solidFill>
                  <a:srgbClr val="ffffff"/>
                </a:solidFill>
                <a:latin typeface="微软雅黑"/>
                <a:ea typeface="微软雅黑"/>
              </a:rPr>
              <a:t>敬请各位老师批评指正</a:t>
            </a:r>
            <a:endParaRPr b="0" lang="en-US" sz="4400" spc="-1" strike="noStrike">
              <a:latin typeface="Arial"/>
            </a:endParaRPr>
          </a:p>
        </p:txBody>
      </p:sp>
      <p:sp>
        <p:nvSpPr>
          <p:cNvPr id="1316" name="文本框 15"/>
          <p:cNvSpPr/>
          <p:nvPr/>
        </p:nvSpPr>
        <p:spPr>
          <a:xfrm>
            <a:off x="5052600" y="4089240"/>
            <a:ext cx="2099520" cy="564120"/>
          </a:xfrm>
          <a:prstGeom prst="rect">
            <a:avLst/>
          </a:prstGeom>
          <a:noFill/>
          <a:ln w="0">
            <a:noFill/>
          </a:ln>
        </p:spPr>
        <p:style>
          <a:lnRef idx="0"/>
          <a:fillRef idx="0"/>
          <a:effectRef idx="0"/>
          <a:fontRef idx="minor"/>
        </p:style>
        <p:txBody>
          <a:bodyPr lIns="90000" rIns="90000" tIns="45000" bIns="45000" anchor="t">
            <a:spAutoFit/>
          </a:bodyPr>
          <a:p>
            <a:pPr algn="ctr">
              <a:lnSpc>
                <a:spcPct val="130000"/>
              </a:lnSpc>
              <a:buNone/>
            </a:pPr>
            <a:r>
              <a:rPr b="0" lang="zh-CN" sz="1200" spc="92" strike="noStrike">
                <a:solidFill>
                  <a:srgbClr val="ffffff"/>
                </a:solidFill>
                <a:latin typeface="微软雅黑"/>
                <a:ea typeface="微软雅黑"/>
              </a:rPr>
              <a:t>答辩人：石文龙</a:t>
            </a:r>
            <a:endParaRPr b="0" lang="en-US" sz="1200" spc="-1" strike="noStrike">
              <a:latin typeface="Arial"/>
            </a:endParaRPr>
          </a:p>
          <a:p>
            <a:pPr algn="ctr">
              <a:lnSpc>
                <a:spcPct val="130000"/>
              </a:lnSpc>
              <a:buNone/>
            </a:pPr>
            <a:r>
              <a:rPr b="0" lang="zh-CN" sz="1200" spc="92" strike="noStrike">
                <a:solidFill>
                  <a:srgbClr val="ffffff"/>
                </a:solidFill>
                <a:latin typeface="微软雅黑"/>
                <a:ea typeface="微软雅黑"/>
              </a:rPr>
              <a:t>导　师：陆慧梅</a:t>
            </a:r>
            <a:endParaRPr b="0" lang="en-US" sz="1200" spc="-1" strike="noStrike">
              <a:latin typeface="Arial"/>
            </a:endParaRPr>
          </a:p>
        </p:txBody>
      </p:sp>
    </p:spTree>
  </p:cSld>
  <p:transition spd="med">
    <p:pull dir="r"/>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72" name="组合 33"/>
          <p:cNvGrpSpPr/>
          <p:nvPr/>
        </p:nvGrpSpPr>
        <p:grpSpPr>
          <a:xfrm>
            <a:off x="5682600" y="1286280"/>
            <a:ext cx="5918760" cy="3121560"/>
            <a:chOff x="5682600" y="1286280"/>
            <a:chExt cx="5918760" cy="3121560"/>
          </a:xfrm>
        </p:grpSpPr>
        <p:sp>
          <p:nvSpPr>
            <p:cNvPr id="1173" name="books-group_25777"/>
            <p:cNvSpPr/>
            <p:nvPr/>
          </p:nvSpPr>
          <p:spPr>
            <a:xfrm>
              <a:off x="7932960" y="1286280"/>
              <a:ext cx="1418040" cy="1208880"/>
            </a:xfrm>
            <a:custGeom>
              <a:avLst/>
              <a:gdLst/>
              <a:ahLst/>
              <a:rect l="l" t="t" r="r" b="b"/>
              <a:pathLst>
                <a:path w="602653" h="513787">
                  <a:moveTo>
                    <a:pt x="450223" y="470824"/>
                  </a:moveTo>
                  <a:lnTo>
                    <a:pt x="450223" y="484218"/>
                  </a:lnTo>
                  <a:lnTo>
                    <a:pt x="491727" y="484218"/>
                  </a:lnTo>
                  <a:lnTo>
                    <a:pt x="491727" y="470824"/>
                  </a:lnTo>
                  <a:close/>
                  <a:moveTo>
                    <a:pt x="145266" y="444288"/>
                  </a:moveTo>
                  <a:lnTo>
                    <a:pt x="140964" y="480175"/>
                  </a:lnTo>
                  <a:lnTo>
                    <a:pt x="162475" y="482702"/>
                  </a:lnTo>
                  <a:lnTo>
                    <a:pt x="166777" y="446815"/>
                  </a:lnTo>
                  <a:close/>
                  <a:moveTo>
                    <a:pt x="450223" y="422807"/>
                  </a:moveTo>
                  <a:lnTo>
                    <a:pt x="450223" y="447321"/>
                  </a:lnTo>
                  <a:lnTo>
                    <a:pt x="491727" y="447321"/>
                  </a:lnTo>
                  <a:lnTo>
                    <a:pt x="491727" y="422807"/>
                  </a:lnTo>
                  <a:close/>
                  <a:moveTo>
                    <a:pt x="23536" y="422807"/>
                  </a:moveTo>
                  <a:lnTo>
                    <a:pt x="23536" y="484218"/>
                  </a:lnTo>
                  <a:lnTo>
                    <a:pt x="110341" y="484218"/>
                  </a:lnTo>
                  <a:lnTo>
                    <a:pt x="110341" y="422807"/>
                  </a:lnTo>
                  <a:close/>
                  <a:moveTo>
                    <a:pt x="150327" y="403852"/>
                  </a:moveTo>
                  <a:lnTo>
                    <a:pt x="148809" y="415478"/>
                  </a:lnTo>
                  <a:lnTo>
                    <a:pt x="148303" y="420785"/>
                  </a:lnTo>
                  <a:lnTo>
                    <a:pt x="169814" y="423312"/>
                  </a:lnTo>
                  <a:lnTo>
                    <a:pt x="170320" y="418005"/>
                  </a:lnTo>
                  <a:lnTo>
                    <a:pt x="171839" y="406380"/>
                  </a:lnTo>
                  <a:close/>
                  <a:moveTo>
                    <a:pt x="450223" y="377822"/>
                  </a:moveTo>
                  <a:lnTo>
                    <a:pt x="450223" y="399303"/>
                  </a:lnTo>
                  <a:lnTo>
                    <a:pt x="491727" y="399303"/>
                  </a:lnTo>
                  <a:lnTo>
                    <a:pt x="491727" y="377822"/>
                  </a:lnTo>
                  <a:close/>
                  <a:moveTo>
                    <a:pt x="23536" y="365438"/>
                  </a:moveTo>
                  <a:lnTo>
                    <a:pt x="23536" y="399303"/>
                  </a:lnTo>
                  <a:lnTo>
                    <a:pt x="110341" y="399303"/>
                  </a:lnTo>
                  <a:lnTo>
                    <a:pt x="110341" y="365438"/>
                  </a:lnTo>
                  <a:close/>
                  <a:moveTo>
                    <a:pt x="156401" y="354319"/>
                  </a:moveTo>
                  <a:lnTo>
                    <a:pt x="153111" y="380349"/>
                  </a:lnTo>
                  <a:lnTo>
                    <a:pt x="174623" y="383129"/>
                  </a:lnTo>
                  <a:lnTo>
                    <a:pt x="177913" y="356846"/>
                  </a:lnTo>
                  <a:close/>
                  <a:moveTo>
                    <a:pt x="161210" y="313883"/>
                  </a:moveTo>
                  <a:lnTo>
                    <a:pt x="159185" y="330815"/>
                  </a:lnTo>
                  <a:lnTo>
                    <a:pt x="180697" y="333343"/>
                  </a:lnTo>
                  <a:lnTo>
                    <a:pt x="182721" y="316410"/>
                  </a:lnTo>
                  <a:close/>
                  <a:moveTo>
                    <a:pt x="545893" y="311881"/>
                  </a:moveTo>
                  <a:cubicBezTo>
                    <a:pt x="552482" y="311123"/>
                    <a:pt x="558310" y="315923"/>
                    <a:pt x="559070" y="322239"/>
                  </a:cubicBezTo>
                  <a:lnTo>
                    <a:pt x="573007" y="442998"/>
                  </a:lnTo>
                  <a:cubicBezTo>
                    <a:pt x="573767" y="449314"/>
                    <a:pt x="568952" y="455125"/>
                    <a:pt x="562618" y="455882"/>
                  </a:cubicBezTo>
                  <a:cubicBezTo>
                    <a:pt x="562111" y="456135"/>
                    <a:pt x="561604" y="456135"/>
                    <a:pt x="561097" y="456135"/>
                  </a:cubicBezTo>
                  <a:cubicBezTo>
                    <a:pt x="555269" y="456135"/>
                    <a:pt x="550201" y="451588"/>
                    <a:pt x="549441" y="445524"/>
                  </a:cubicBezTo>
                  <a:lnTo>
                    <a:pt x="535504" y="325018"/>
                  </a:lnTo>
                  <a:cubicBezTo>
                    <a:pt x="534744" y="318450"/>
                    <a:pt x="539305" y="312639"/>
                    <a:pt x="545893" y="311881"/>
                  </a:cubicBezTo>
                  <a:close/>
                  <a:moveTo>
                    <a:pt x="23536" y="294423"/>
                  </a:moveTo>
                  <a:lnTo>
                    <a:pt x="23536" y="341682"/>
                  </a:lnTo>
                  <a:lnTo>
                    <a:pt x="110341" y="341682"/>
                  </a:lnTo>
                  <a:lnTo>
                    <a:pt x="110341" y="294423"/>
                  </a:lnTo>
                  <a:close/>
                  <a:moveTo>
                    <a:pt x="407453" y="265107"/>
                  </a:moveTo>
                  <a:cubicBezTo>
                    <a:pt x="406441" y="265360"/>
                    <a:pt x="405428" y="265612"/>
                    <a:pt x="404416" y="265612"/>
                  </a:cubicBezTo>
                  <a:lnTo>
                    <a:pt x="342412" y="265612"/>
                  </a:lnTo>
                  <a:cubicBezTo>
                    <a:pt x="341906" y="265612"/>
                    <a:pt x="341400" y="265360"/>
                    <a:pt x="340894" y="265360"/>
                  </a:cubicBezTo>
                  <a:lnTo>
                    <a:pt x="340894" y="484218"/>
                  </a:lnTo>
                  <a:lnTo>
                    <a:pt x="407453" y="484218"/>
                  </a:lnTo>
                  <a:close/>
                  <a:moveTo>
                    <a:pt x="167283" y="264349"/>
                  </a:moveTo>
                  <a:lnTo>
                    <a:pt x="163993" y="290379"/>
                  </a:lnTo>
                  <a:lnTo>
                    <a:pt x="185505" y="293159"/>
                  </a:lnTo>
                  <a:lnTo>
                    <a:pt x="188795" y="266876"/>
                  </a:lnTo>
                  <a:close/>
                  <a:moveTo>
                    <a:pt x="23536" y="236802"/>
                  </a:moveTo>
                  <a:lnTo>
                    <a:pt x="23536" y="270920"/>
                  </a:lnTo>
                  <a:lnTo>
                    <a:pt x="110341" y="270920"/>
                  </a:lnTo>
                  <a:lnTo>
                    <a:pt x="110341" y="236802"/>
                  </a:lnTo>
                  <a:close/>
                  <a:moveTo>
                    <a:pt x="172092" y="223913"/>
                  </a:moveTo>
                  <a:lnTo>
                    <a:pt x="171586" y="229220"/>
                  </a:lnTo>
                  <a:lnTo>
                    <a:pt x="170067" y="240845"/>
                  </a:lnTo>
                  <a:lnTo>
                    <a:pt x="191579" y="243373"/>
                  </a:lnTo>
                  <a:lnTo>
                    <a:pt x="193097" y="231747"/>
                  </a:lnTo>
                  <a:lnTo>
                    <a:pt x="193603" y="226440"/>
                  </a:lnTo>
                  <a:close/>
                  <a:moveTo>
                    <a:pt x="354307" y="222649"/>
                  </a:moveTo>
                  <a:lnTo>
                    <a:pt x="354307" y="242109"/>
                  </a:lnTo>
                  <a:lnTo>
                    <a:pt x="392774" y="242109"/>
                  </a:lnTo>
                  <a:lnTo>
                    <a:pt x="392774" y="222649"/>
                  </a:lnTo>
                  <a:close/>
                  <a:moveTo>
                    <a:pt x="547404" y="203948"/>
                  </a:moveTo>
                  <a:lnTo>
                    <a:pt x="516529" y="207233"/>
                  </a:lnTo>
                  <a:lnTo>
                    <a:pt x="546898" y="489020"/>
                  </a:lnTo>
                  <a:lnTo>
                    <a:pt x="577773" y="485735"/>
                  </a:lnTo>
                  <a:close/>
                  <a:moveTo>
                    <a:pt x="340894" y="182972"/>
                  </a:moveTo>
                  <a:lnTo>
                    <a:pt x="340894" y="199146"/>
                  </a:lnTo>
                  <a:cubicBezTo>
                    <a:pt x="341400" y="199146"/>
                    <a:pt x="341906" y="198893"/>
                    <a:pt x="342412" y="198893"/>
                  </a:cubicBezTo>
                  <a:lnTo>
                    <a:pt x="404416" y="198893"/>
                  </a:lnTo>
                  <a:cubicBezTo>
                    <a:pt x="405428" y="198893"/>
                    <a:pt x="406441" y="199399"/>
                    <a:pt x="407453" y="199651"/>
                  </a:cubicBezTo>
                  <a:lnTo>
                    <a:pt x="407453" y="182972"/>
                  </a:lnTo>
                  <a:close/>
                  <a:moveTo>
                    <a:pt x="23536" y="166039"/>
                  </a:moveTo>
                  <a:lnTo>
                    <a:pt x="23536" y="213299"/>
                  </a:lnTo>
                  <a:lnTo>
                    <a:pt x="110341" y="213299"/>
                  </a:lnTo>
                  <a:lnTo>
                    <a:pt x="110341" y="166039"/>
                  </a:lnTo>
                  <a:close/>
                  <a:moveTo>
                    <a:pt x="179431" y="164523"/>
                  </a:moveTo>
                  <a:lnTo>
                    <a:pt x="174876" y="200410"/>
                  </a:lnTo>
                  <a:lnTo>
                    <a:pt x="196387" y="202937"/>
                  </a:lnTo>
                  <a:lnTo>
                    <a:pt x="200943" y="167050"/>
                  </a:lnTo>
                  <a:close/>
                  <a:moveTo>
                    <a:pt x="450223" y="108418"/>
                  </a:moveTo>
                  <a:lnTo>
                    <a:pt x="450223" y="354319"/>
                  </a:lnTo>
                  <a:lnTo>
                    <a:pt x="491727" y="354319"/>
                  </a:lnTo>
                  <a:lnTo>
                    <a:pt x="491727" y="108418"/>
                  </a:lnTo>
                  <a:close/>
                  <a:moveTo>
                    <a:pt x="23536" y="108418"/>
                  </a:moveTo>
                  <a:lnTo>
                    <a:pt x="23536" y="142536"/>
                  </a:lnTo>
                  <a:lnTo>
                    <a:pt x="110341" y="142536"/>
                  </a:lnTo>
                  <a:lnTo>
                    <a:pt x="110341" y="108418"/>
                  </a:lnTo>
                  <a:close/>
                  <a:moveTo>
                    <a:pt x="225744" y="73795"/>
                  </a:moveTo>
                  <a:lnTo>
                    <a:pt x="225744" y="484218"/>
                  </a:lnTo>
                  <a:lnTo>
                    <a:pt x="317358" y="484218"/>
                  </a:lnTo>
                  <a:lnTo>
                    <a:pt x="317358" y="171346"/>
                  </a:lnTo>
                  <a:lnTo>
                    <a:pt x="317358" y="73795"/>
                  </a:lnTo>
                  <a:close/>
                  <a:moveTo>
                    <a:pt x="23536" y="23503"/>
                  </a:moveTo>
                  <a:lnTo>
                    <a:pt x="23536" y="84915"/>
                  </a:lnTo>
                  <a:lnTo>
                    <a:pt x="110341" y="84915"/>
                  </a:lnTo>
                  <a:lnTo>
                    <a:pt x="110341" y="23503"/>
                  </a:lnTo>
                  <a:close/>
                  <a:moveTo>
                    <a:pt x="11895" y="0"/>
                  </a:moveTo>
                  <a:lnTo>
                    <a:pt x="122236" y="0"/>
                  </a:lnTo>
                  <a:cubicBezTo>
                    <a:pt x="128816" y="0"/>
                    <a:pt x="134130" y="5307"/>
                    <a:pt x="134130" y="11878"/>
                  </a:cubicBezTo>
                  <a:lnTo>
                    <a:pt x="134130" y="96793"/>
                  </a:lnTo>
                  <a:lnTo>
                    <a:pt x="134130" y="154161"/>
                  </a:lnTo>
                  <a:lnTo>
                    <a:pt x="134130" y="225177"/>
                  </a:lnTo>
                  <a:lnTo>
                    <a:pt x="134130" y="282798"/>
                  </a:lnTo>
                  <a:lnTo>
                    <a:pt x="134130" y="339661"/>
                  </a:lnTo>
                  <a:lnTo>
                    <a:pt x="139192" y="299225"/>
                  </a:lnTo>
                  <a:lnTo>
                    <a:pt x="148809" y="219617"/>
                  </a:lnTo>
                  <a:lnTo>
                    <a:pt x="150074" y="209255"/>
                  </a:lnTo>
                  <a:lnTo>
                    <a:pt x="157413" y="149865"/>
                  </a:lnTo>
                  <a:cubicBezTo>
                    <a:pt x="157667" y="146832"/>
                    <a:pt x="159185" y="144052"/>
                    <a:pt x="161716" y="142031"/>
                  </a:cubicBezTo>
                  <a:cubicBezTo>
                    <a:pt x="164247" y="140009"/>
                    <a:pt x="167283" y="139251"/>
                    <a:pt x="170573" y="139503"/>
                  </a:cubicBezTo>
                  <a:lnTo>
                    <a:pt x="202208" y="143547"/>
                  </a:lnTo>
                  <a:lnTo>
                    <a:pt x="202208" y="61917"/>
                  </a:lnTo>
                  <a:cubicBezTo>
                    <a:pt x="202208" y="55599"/>
                    <a:pt x="207523" y="50292"/>
                    <a:pt x="214103" y="50292"/>
                  </a:cubicBezTo>
                  <a:lnTo>
                    <a:pt x="328999" y="50292"/>
                  </a:lnTo>
                  <a:cubicBezTo>
                    <a:pt x="335579" y="50292"/>
                    <a:pt x="340894" y="55599"/>
                    <a:pt x="340894" y="61917"/>
                  </a:cubicBezTo>
                  <a:lnTo>
                    <a:pt x="340894" y="159468"/>
                  </a:lnTo>
                  <a:lnTo>
                    <a:pt x="419348" y="159468"/>
                  </a:lnTo>
                  <a:cubicBezTo>
                    <a:pt x="422131" y="159468"/>
                    <a:pt x="424662" y="160479"/>
                    <a:pt x="426687" y="162248"/>
                  </a:cubicBezTo>
                  <a:lnTo>
                    <a:pt x="426687" y="96793"/>
                  </a:lnTo>
                  <a:cubicBezTo>
                    <a:pt x="426687" y="90222"/>
                    <a:pt x="432001" y="84915"/>
                    <a:pt x="438581" y="84915"/>
                  </a:cubicBezTo>
                  <a:lnTo>
                    <a:pt x="503622" y="84915"/>
                  </a:lnTo>
                  <a:cubicBezTo>
                    <a:pt x="509949" y="84915"/>
                    <a:pt x="515263" y="90222"/>
                    <a:pt x="515263" y="96793"/>
                  </a:cubicBezTo>
                  <a:lnTo>
                    <a:pt x="515263" y="183730"/>
                  </a:lnTo>
                  <a:lnTo>
                    <a:pt x="556515" y="179181"/>
                  </a:lnTo>
                  <a:cubicBezTo>
                    <a:pt x="563095" y="178423"/>
                    <a:pt x="568916" y="183224"/>
                    <a:pt x="569675" y="189795"/>
                  </a:cubicBezTo>
                  <a:lnTo>
                    <a:pt x="602575" y="494833"/>
                  </a:lnTo>
                  <a:cubicBezTo>
                    <a:pt x="603334" y="501404"/>
                    <a:pt x="598526" y="507216"/>
                    <a:pt x="592199" y="507974"/>
                  </a:cubicBezTo>
                  <a:lnTo>
                    <a:pt x="537787" y="513787"/>
                  </a:lnTo>
                  <a:cubicBezTo>
                    <a:pt x="537281" y="513787"/>
                    <a:pt x="537028" y="513787"/>
                    <a:pt x="536522" y="513787"/>
                  </a:cubicBezTo>
                  <a:cubicBezTo>
                    <a:pt x="530448" y="513787"/>
                    <a:pt x="525386" y="509491"/>
                    <a:pt x="524880" y="503425"/>
                  </a:cubicBezTo>
                  <a:lnTo>
                    <a:pt x="515263" y="416236"/>
                  </a:lnTo>
                  <a:lnTo>
                    <a:pt x="515263" y="495844"/>
                  </a:lnTo>
                  <a:cubicBezTo>
                    <a:pt x="515263" y="502415"/>
                    <a:pt x="509949" y="507722"/>
                    <a:pt x="503622" y="507722"/>
                  </a:cubicBezTo>
                  <a:lnTo>
                    <a:pt x="438581" y="507722"/>
                  </a:lnTo>
                  <a:cubicBezTo>
                    <a:pt x="434532" y="507722"/>
                    <a:pt x="430989" y="505700"/>
                    <a:pt x="428964" y="502415"/>
                  </a:cubicBezTo>
                  <a:cubicBezTo>
                    <a:pt x="426687" y="505700"/>
                    <a:pt x="423397" y="507722"/>
                    <a:pt x="419348" y="507722"/>
                  </a:cubicBezTo>
                  <a:lnTo>
                    <a:pt x="328999" y="507722"/>
                  </a:lnTo>
                  <a:lnTo>
                    <a:pt x="214103" y="507722"/>
                  </a:lnTo>
                  <a:cubicBezTo>
                    <a:pt x="207523" y="507722"/>
                    <a:pt x="202208" y="502415"/>
                    <a:pt x="202208" y="495844"/>
                  </a:cubicBezTo>
                  <a:lnTo>
                    <a:pt x="202208" y="352044"/>
                  </a:lnTo>
                  <a:lnTo>
                    <a:pt x="193097" y="427608"/>
                  </a:lnTo>
                  <a:lnTo>
                    <a:pt x="191832" y="437970"/>
                  </a:lnTo>
                  <a:lnTo>
                    <a:pt x="184493" y="497360"/>
                  </a:lnTo>
                  <a:cubicBezTo>
                    <a:pt x="184240" y="500393"/>
                    <a:pt x="182468" y="503425"/>
                    <a:pt x="180190" y="505195"/>
                  </a:cubicBezTo>
                  <a:cubicBezTo>
                    <a:pt x="177913" y="506964"/>
                    <a:pt x="175382" y="507722"/>
                    <a:pt x="172851" y="507722"/>
                  </a:cubicBezTo>
                  <a:cubicBezTo>
                    <a:pt x="172345" y="507722"/>
                    <a:pt x="171839" y="507722"/>
                    <a:pt x="171333" y="507722"/>
                  </a:cubicBezTo>
                  <a:lnTo>
                    <a:pt x="131600" y="502920"/>
                  </a:lnTo>
                  <a:cubicBezTo>
                    <a:pt x="129322" y="505700"/>
                    <a:pt x="126032" y="507722"/>
                    <a:pt x="122236" y="507722"/>
                  </a:cubicBezTo>
                  <a:lnTo>
                    <a:pt x="11895" y="507722"/>
                  </a:lnTo>
                  <a:cubicBezTo>
                    <a:pt x="5315" y="507722"/>
                    <a:pt x="0" y="502415"/>
                    <a:pt x="0" y="496096"/>
                  </a:cubicBezTo>
                  <a:lnTo>
                    <a:pt x="0" y="411181"/>
                  </a:lnTo>
                  <a:lnTo>
                    <a:pt x="0" y="353560"/>
                  </a:lnTo>
                  <a:lnTo>
                    <a:pt x="0" y="282798"/>
                  </a:lnTo>
                  <a:lnTo>
                    <a:pt x="0" y="225177"/>
                  </a:lnTo>
                  <a:lnTo>
                    <a:pt x="0" y="154161"/>
                  </a:lnTo>
                  <a:lnTo>
                    <a:pt x="0" y="96793"/>
                  </a:lnTo>
                  <a:lnTo>
                    <a:pt x="0" y="11878"/>
                  </a:lnTo>
                  <a:cubicBezTo>
                    <a:pt x="0" y="5307"/>
                    <a:pt x="5315" y="0"/>
                    <a:pt x="11895" y="0"/>
                  </a:cubicBezTo>
                  <a:close/>
                </a:path>
              </a:pathLst>
            </a:custGeom>
            <a:solidFill>
              <a:schemeClr val="accent4"/>
            </a:solidFill>
            <a:ln w="0">
              <a:noFill/>
            </a:ln>
          </p:spPr>
          <p:style>
            <a:lnRef idx="0"/>
            <a:fillRef idx="0"/>
            <a:effectRef idx="0"/>
            <a:fontRef idx="minor"/>
          </p:style>
        </p:sp>
        <p:sp>
          <p:nvSpPr>
            <p:cNvPr id="1174" name="文本占位符 11"/>
            <p:cNvSpPr/>
            <p:nvPr/>
          </p:nvSpPr>
          <p:spPr>
            <a:xfrm>
              <a:off x="5682600" y="3862800"/>
              <a:ext cx="5918760" cy="545040"/>
            </a:xfrm>
            <a:prstGeom prst="rect">
              <a:avLst/>
            </a:prstGeom>
            <a:noFill/>
            <a:ln w="0">
              <a:noFill/>
            </a:ln>
          </p:spPr>
          <p:style>
            <a:lnRef idx="0"/>
            <a:fillRef idx="0"/>
            <a:effectRef idx="0"/>
            <a:fontRef idx="minor"/>
          </p:style>
          <p:txBody>
            <a:bodyPr lIns="0" rIns="0" tIns="0" bIns="0" anchor="ctr">
              <a:noAutofit/>
            </a:bodyPr>
            <a:p>
              <a:pPr algn="ctr">
                <a:lnSpc>
                  <a:spcPct val="125000"/>
                </a:lnSpc>
                <a:buNone/>
                <a:tabLst>
                  <a:tab algn="l" pos="0"/>
                </a:tabLst>
              </a:pPr>
              <a:r>
                <a:rPr b="0" lang="en-US" sz="2800" spc="-1" strike="noStrike">
                  <a:solidFill>
                    <a:srgbClr val="a2a2a2"/>
                  </a:solidFill>
                  <a:latin typeface="Century Gothic"/>
                  <a:ea typeface="微软雅黑 Light"/>
                </a:rPr>
                <a:t>Background &amp; Purpose</a:t>
              </a:r>
              <a:endParaRPr b="0" lang="en-US" sz="2800" spc="-1" strike="noStrike">
                <a:latin typeface="Arial"/>
              </a:endParaRPr>
            </a:p>
          </p:txBody>
        </p:sp>
        <p:sp>
          <p:nvSpPr>
            <p:cNvPr id="1175" name="文本占位符 12"/>
            <p:cNvSpPr/>
            <p:nvPr/>
          </p:nvSpPr>
          <p:spPr>
            <a:xfrm>
              <a:off x="6547320" y="2859840"/>
              <a:ext cx="4189680" cy="794160"/>
            </a:xfrm>
            <a:prstGeom prst="rect">
              <a:avLst/>
            </a:prstGeom>
            <a:noFill/>
            <a:ln w="0">
              <a:noFill/>
            </a:ln>
          </p:spPr>
          <p:style>
            <a:lnRef idx="0"/>
            <a:fillRef idx="0"/>
            <a:effectRef idx="0"/>
            <a:fontRef idx="minor"/>
          </p:style>
          <p:txBody>
            <a:bodyPr lIns="0" rIns="0" tIns="0" bIns="0" anchor="ctr">
              <a:normAutofit/>
            </a:bodyPr>
            <a:p>
              <a:pPr algn="ctr">
                <a:lnSpc>
                  <a:spcPct val="125000"/>
                </a:lnSpc>
                <a:buNone/>
                <a:tabLst>
                  <a:tab algn="l" pos="0"/>
                </a:tabLst>
              </a:pPr>
              <a:r>
                <a:rPr b="1" lang="zh-CN" sz="4000" spc="-1" strike="noStrike">
                  <a:solidFill>
                    <a:srgbClr val="000000"/>
                  </a:solidFill>
                  <a:latin typeface="微软雅黑"/>
                  <a:ea typeface="微软雅黑"/>
                </a:rPr>
                <a:t>研究背景与目的</a:t>
              </a:r>
              <a:endParaRPr b="0" lang="en-US" sz="4000" spc="-1" strike="noStrike">
                <a:latin typeface="Arial"/>
              </a:endParaRPr>
            </a:p>
          </p:txBody>
        </p:sp>
      </p:grpSp>
    </p:spTree>
  </p:cSld>
  <p:transition spd="med">
    <p:pull dir="r"/>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6"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研究目的</a:t>
            </a:r>
            <a:endParaRPr b="0" lang="en-US" sz="2800" spc="-1" strike="noStrike">
              <a:latin typeface="Arial"/>
            </a:endParaRPr>
          </a:p>
        </p:txBody>
      </p:sp>
      <p:sp>
        <p:nvSpPr>
          <p:cNvPr id="1177" name="矩形 10"/>
          <p:cNvSpPr/>
          <p:nvPr/>
        </p:nvSpPr>
        <p:spPr>
          <a:xfrm>
            <a:off x="1041480" y="1293120"/>
            <a:ext cx="10108080" cy="4354920"/>
          </a:xfrm>
          <a:prstGeom prst="rect">
            <a:avLst/>
          </a:prstGeom>
          <a:noFill/>
          <a:ln w="31750">
            <a:solidFill>
              <a:srgbClr val="006c39">
                <a:alpha val="0"/>
              </a:srgbClr>
            </a:solidFill>
          </a:ln>
        </p:spPr>
        <p:style>
          <a:lnRef idx="2">
            <a:schemeClr val="accent1">
              <a:shade val="50000"/>
            </a:schemeClr>
          </a:lnRef>
          <a:fillRef idx="1">
            <a:schemeClr val="accent1"/>
          </a:fillRef>
          <a:effectRef idx="0">
            <a:schemeClr val="accent1"/>
          </a:effectRef>
          <a:fontRef idx="minor"/>
        </p:style>
      </p:sp>
      <p:sp>
        <p:nvSpPr>
          <p:cNvPr id="1178" name="文本框 12"/>
          <p:cNvSpPr/>
          <p:nvPr/>
        </p:nvSpPr>
        <p:spPr>
          <a:xfrm>
            <a:off x="1562040" y="2662200"/>
            <a:ext cx="9066600" cy="2377800"/>
          </a:xfrm>
          <a:prstGeom prst="rect">
            <a:avLst/>
          </a:prstGeom>
          <a:noFill/>
          <a:ln w="0">
            <a:noFill/>
          </a:ln>
        </p:spPr>
        <p:style>
          <a:lnRef idx="0"/>
          <a:fillRef idx="0"/>
          <a:effectRef idx="0"/>
          <a:fontRef idx="minor"/>
        </p:style>
        <p:txBody>
          <a:bodyPr lIns="0" rIns="0" tIns="0" bIns="0" anchor="t">
            <a:spAutoFit/>
          </a:bodyPr>
          <a:p>
            <a:pPr algn="just">
              <a:lnSpc>
                <a:spcPct val="130000"/>
              </a:lnSpc>
              <a:buNone/>
            </a:pPr>
            <a:r>
              <a:rPr b="0" lang="en-US" sz="2000" spc="293" strike="noStrike">
                <a:solidFill>
                  <a:srgbClr val="262626"/>
                </a:solidFill>
                <a:latin typeface="微软雅黑"/>
                <a:ea typeface="微软雅黑"/>
              </a:rPr>
              <a:t>	</a:t>
            </a:r>
            <a:r>
              <a:rPr b="0" lang="zh-CN" sz="2000" spc="293" strike="noStrike">
                <a:solidFill>
                  <a:srgbClr val="262626"/>
                </a:solidFill>
                <a:latin typeface="微软雅黑"/>
                <a:ea typeface="微软雅黑"/>
              </a:rPr>
              <a:t>在当前的写</a:t>
            </a:r>
            <a:r>
              <a:rPr b="0" lang="en-US" sz="2000" spc="293" strike="noStrike">
                <a:solidFill>
                  <a:srgbClr val="262626"/>
                </a:solidFill>
                <a:latin typeface="微软雅黑"/>
                <a:ea typeface="微软雅黑"/>
              </a:rPr>
              <a:t>rCore</a:t>
            </a:r>
            <a:r>
              <a:rPr b="0" lang="zh-CN" sz="2000" spc="293" strike="noStrike">
                <a:solidFill>
                  <a:srgbClr val="262626"/>
                </a:solidFill>
                <a:latin typeface="微软雅黑"/>
                <a:ea typeface="微软雅黑"/>
              </a:rPr>
              <a:t>操作系统内核的教学实验中，每一章都是一个完整的操作系统，前一章已经实现的功能在后一章需要重复进行实现，存在着代码复用率低下的问题。</a:t>
            </a:r>
            <a:endParaRPr b="0" lang="en-US" sz="2000" spc="-1" strike="noStrike">
              <a:latin typeface="Arial"/>
            </a:endParaRPr>
          </a:p>
          <a:p>
            <a:pPr algn="just">
              <a:lnSpc>
                <a:spcPct val="130000"/>
              </a:lnSpc>
              <a:buNone/>
            </a:pPr>
            <a:r>
              <a:rPr b="0" lang="en-US" sz="2000" spc="293" strike="noStrike">
                <a:solidFill>
                  <a:srgbClr val="262626"/>
                </a:solidFill>
                <a:latin typeface="微软雅黑"/>
                <a:ea typeface="微软雅黑"/>
              </a:rPr>
              <a:t>	</a:t>
            </a:r>
            <a:r>
              <a:rPr b="0" lang="zh-CN" sz="2000" spc="293" strike="noStrike">
                <a:solidFill>
                  <a:srgbClr val="262626"/>
                </a:solidFill>
                <a:latin typeface="微软雅黑"/>
                <a:ea typeface="微软雅黑"/>
              </a:rPr>
              <a:t>通过模块化技术，将每个功能都写为一个单独的模块，当实现此功能后，不管是第几章的操作系统需要这个功能都可以直接调用这个模块，而不需要向之前一样需要多次写同一个功能的代码。</a:t>
            </a:r>
            <a:endParaRPr b="0" lang="en-US" sz="2000" spc="-1" strike="noStrike">
              <a:latin typeface="Arial"/>
            </a:endParaRPr>
          </a:p>
        </p:txBody>
      </p:sp>
      <p:sp>
        <p:nvSpPr>
          <p:cNvPr id="1179" name="文本框 16"/>
          <p:cNvSpPr/>
          <p:nvPr/>
        </p:nvSpPr>
        <p:spPr>
          <a:xfrm>
            <a:off x="3240000" y="1175400"/>
            <a:ext cx="5489640" cy="803880"/>
          </a:xfrm>
          <a:prstGeom prst="rect">
            <a:avLst/>
          </a:prstGeom>
          <a:noFill/>
          <a:ln w="0">
            <a:noFill/>
          </a:ln>
        </p:spPr>
        <p:style>
          <a:lnRef idx="0"/>
          <a:fillRef idx="0"/>
          <a:effectRef idx="0"/>
          <a:fontRef idx="minor"/>
        </p:style>
        <p:txBody>
          <a:bodyPr lIns="0" rIns="0" tIns="0" bIns="0" anchor="t">
            <a:spAutoFit/>
          </a:bodyPr>
          <a:p>
            <a:pPr algn="ctr">
              <a:lnSpc>
                <a:spcPct val="120000"/>
              </a:lnSpc>
              <a:buNone/>
            </a:pPr>
            <a:r>
              <a:rPr b="1" lang="en-US" sz="4400" spc="293" strike="noStrike">
                <a:solidFill>
                  <a:srgbClr val="a13f0b"/>
                </a:solidFill>
                <a:latin typeface="微软雅黑"/>
                <a:ea typeface="微软雅黑"/>
              </a:rPr>
              <a:t>rCore</a:t>
            </a:r>
            <a:r>
              <a:rPr b="1" lang="zh-CN" sz="4400" spc="293" strike="noStrike">
                <a:solidFill>
                  <a:srgbClr val="a13f0b"/>
                </a:solidFill>
                <a:latin typeface="微软雅黑"/>
                <a:ea typeface="微软雅黑"/>
              </a:rPr>
              <a:t>模块化</a:t>
            </a:r>
            <a:endParaRPr b="0" lang="en-US" sz="4400" spc="-1" strike="noStrike">
              <a:latin typeface="Arial"/>
            </a:endParaRPr>
          </a:p>
        </p:txBody>
      </p:sp>
      <p:sp>
        <p:nvSpPr>
          <p:cNvPr id="1180" name="文本框 17"/>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1</a:t>
            </a:r>
            <a:endParaRPr b="0" lang="en-US" sz="3600" spc="-1" strike="noStrike">
              <a:latin typeface="Arial"/>
            </a:endParaRPr>
          </a:p>
        </p:txBody>
      </p:sp>
    </p:spTree>
  </p:cSld>
  <p:transition spd="med">
    <p:pull dir="r"/>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1"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相关技术与工作</a:t>
            </a:r>
            <a:endParaRPr b="0" lang="en-US" sz="2800" spc="-1" strike="noStrike">
              <a:latin typeface="Arial"/>
            </a:endParaRPr>
          </a:p>
        </p:txBody>
      </p:sp>
      <p:sp>
        <p:nvSpPr>
          <p:cNvPr id="1182" name="文本框 13"/>
          <p:cNvSpPr/>
          <p:nvPr/>
        </p:nvSpPr>
        <p:spPr>
          <a:xfrm>
            <a:off x="734040" y="339372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2800" spc="293" strike="noStrike">
                <a:solidFill>
                  <a:srgbClr val="ffffff"/>
                </a:solidFill>
                <a:latin typeface="微软雅黑"/>
                <a:ea typeface="微软雅黑"/>
              </a:rPr>
              <a:t>RISC-V</a:t>
            </a:r>
            <a:endParaRPr b="0" lang="en-US" sz="2800" spc="-1" strike="noStrike">
              <a:latin typeface="Arial"/>
            </a:endParaRPr>
          </a:p>
        </p:txBody>
      </p:sp>
      <p:sp>
        <p:nvSpPr>
          <p:cNvPr id="1183" name="文本框 18"/>
          <p:cNvSpPr/>
          <p:nvPr/>
        </p:nvSpPr>
        <p:spPr>
          <a:xfrm>
            <a:off x="687600" y="1180440"/>
            <a:ext cx="2852280" cy="618840"/>
          </a:xfrm>
          <a:prstGeom prst="roundRect">
            <a:avLst>
              <a:gd name="adj" fmla="val 16667"/>
            </a:avLst>
          </a:prstGeom>
          <a:solidFill>
            <a:schemeClr val="accent4"/>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3200" spc="293" strike="noStrike">
                <a:solidFill>
                  <a:srgbClr val="ffffff"/>
                </a:solidFill>
                <a:latin typeface="微软雅黑"/>
                <a:ea typeface="微软雅黑"/>
              </a:rPr>
              <a:t>Rust</a:t>
            </a:r>
            <a:r>
              <a:rPr b="1" lang="zh-SG" sz="3200" spc="293" strike="noStrike">
                <a:solidFill>
                  <a:srgbClr val="ffffff"/>
                </a:solidFill>
                <a:latin typeface="微软雅黑"/>
                <a:ea typeface="微软雅黑"/>
              </a:rPr>
              <a:t>语言</a:t>
            </a:r>
            <a:endParaRPr b="0" lang="en-US" sz="3200" spc="-1" strike="noStrike">
              <a:latin typeface="Arial"/>
            </a:endParaRPr>
          </a:p>
        </p:txBody>
      </p:sp>
      <p:sp>
        <p:nvSpPr>
          <p:cNvPr id="1184" name="文本框 19"/>
          <p:cNvSpPr/>
          <p:nvPr/>
        </p:nvSpPr>
        <p:spPr>
          <a:xfrm>
            <a:off x="660240" y="2217600"/>
            <a:ext cx="11093040" cy="792360"/>
          </a:xfrm>
          <a:prstGeom prst="rect">
            <a:avLst/>
          </a:prstGeom>
          <a:noFill/>
          <a:ln w="0">
            <a:noFill/>
          </a:ln>
        </p:spPr>
        <p:style>
          <a:lnRef idx="0"/>
          <a:fillRef idx="0"/>
          <a:effectRef idx="0"/>
          <a:fontRef idx="minor"/>
        </p:style>
        <p:txBody>
          <a:bodyPr lIns="0" rIns="0" tIns="0" bIns="0" anchor="t">
            <a:spAutoFit/>
          </a:bodyPr>
          <a:p>
            <a:pPr algn="just">
              <a:lnSpc>
                <a:spcPct val="130000"/>
              </a:lnSpc>
              <a:buNone/>
            </a:pPr>
            <a:r>
              <a:rPr b="0" lang="en-US" sz="2000" spc="293" strike="noStrike">
                <a:solidFill>
                  <a:srgbClr val="262626"/>
                </a:solidFill>
                <a:latin typeface="微软雅黑"/>
                <a:ea typeface="微软雅黑"/>
              </a:rPr>
              <a:t>- </a:t>
            </a:r>
            <a:endParaRPr b="0" lang="en-US" sz="2000" spc="-1" strike="noStrike">
              <a:latin typeface="Arial"/>
            </a:endParaRPr>
          </a:p>
          <a:p>
            <a:pPr algn="just">
              <a:lnSpc>
                <a:spcPct val="130000"/>
              </a:lnSpc>
              <a:buNone/>
            </a:pPr>
            <a:endParaRPr b="0" lang="en-US" sz="2000" spc="-1" strike="noStrike">
              <a:latin typeface="Arial"/>
            </a:endParaRPr>
          </a:p>
        </p:txBody>
      </p:sp>
      <p:sp>
        <p:nvSpPr>
          <p:cNvPr id="1185" name="文本框 20"/>
          <p:cNvSpPr/>
          <p:nvPr/>
        </p:nvSpPr>
        <p:spPr>
          <a:xfrm>
            <a:off x="729360" y="4140000"/>
            <a:ext cx="10362960" cy="164592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800" spc="-1" strike="noStrike">
                <a:solidFill>
                  <a:srgbClr val="000000"/>
                </a:solidFill>
                <a:latin typeface="Arial"/>
                <a:ea typeface="DejaVu Sans"/>
              </a:rPr>
              <a:t>RISC-V</a:t>
            </a:r>
            <a:r>
              <a:rPr b="0" lang="zh-SG" sz="1800" spc="-1" strike="noStrike">
                <a:solidFill>
                  <a:srgbClr val="000000"/>
                </a:solidFill>
                <a:latin typeface="Arial"/>
                <a:ea typeface="DejaVu Sans"/>
              </a:rPr>
              <a:t>是一种基于精简指令集（</a:t>
            </a:r>
            <a:r>
              <a:rPr b="0" lang="en-US" sz="1800" spc="-1" strike="noStrike">
                <a:solidFill>
                  <a:srgbClr val="000000"/>
                </a:solidFill>
                <a:latin typeface="Arial"/>
                <a:ea typeface="DejaVu Sans"/>
              </a:rPr>
              <a:t>RISC</a:t>
            </a:r>
            <a:r>
              <a:rPr b="0" lang="zh-SG" sz="1800" spc="-1" strike="noStrike">
                <a:solidFill>
                  <a:srgbClr val="000000"/>
                </a:solidFill>
                <a:latin typeface="Arial"/>
                <a:ea typeface="DejaVu Sans"/>
              </a:rPr>
              <a:t>）原理的开源指令集体系结构（</a:t>
            </a:r>
            <a:r>
              <a:rPr b="0" lang="en-US" sz="1800" spc="-1" strike="noStrike">
                <a:solidFill>
                  <a:srgbClr val="000000"/>
                </a:solidFill>
                <a:latin typeface="Arial"/>
                <a:ea typeface="DejaVu Sans"/>
              </a:rPr>
              <a:t>ISA</a:t>
            </a:r>
            <a:r>
              <a:rPr b="0" lang="zh-SG" sz="1800" spc="-1" strike="noStrike">
                <a:solidFill>
                  <a:srgbClr val="000000"/>
                </a:solidFill>
                <a:latin typeface="Arial"/>
                <a:ea typeface="DejaVu Sans"/>
              </a:rPr>
              <a:t>）。</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RISC-V</a:t>
            </a:r>
            <a:r>
              <a:rPr b="0" lang="zh-SG" sz="1800" spc="-1" strike="noStrike">
                <a:solidFill>
                  <a:srgbClr val="000000"/>
                </a:solidFill>
                <a:latin typeface="Arial"/>
                <a:ea typeface="Noto Sans CJK SC"/>
              </a:rPr>
              <a:t>是一个开源指令集（</a:t>
            </a:r>
            <a:r>
              <a:rPr b="0" lang="en-US" sz="1800" spc="-1" strike="noStrike">
                <a:solidFill>
                  <a:srgbClr val="000000"/>
                </a:solidFill>
                <a:latin typeface="Arial"/>
                <a:ea typeface="Noto Sans CJK SC"/>
              </a:rPr>
              <a:t>ISA</a:t>
            </a:r>
            <a:r>
              <a:rPr b="0" lang="zh-SG" sz="1800" spc="-1" strike="noStrike">
                <a:solidFill>
                  <a:srgbClr val="000000"/>
                </a:solidFill>
                <a:latin typeface="Arial"/>
                <a:ea typeface="Noto Sans CJK SC"/>
              </a:rPr>
              <a:t>），因此我们可以免费的使用它。</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RISC-V</a:t>
            </a:r>
            <a:r>
              <a:rPr b="0" lang="zh-SG" sz="1800" spc="-1" strike="noStrike">
                <a:solidFill>
                  <a:srgbClr val="000000"/>
                </a:solidFill>
                <a:latin typeface="Arial"/>
                <a:ea typeface="Noto Sans CJK SC"/>
              </a:rPr>
              <a:t>的体系结构非常简单，因此在</a:t>
            </a:r>
            <a:r>
              <a:rPr b="0" lang="en-US" sz="1800" spc="-1" strike="noStrike">
                <a:solidFill>
                  <a:srgbClr val="000000"/>
                </a:solidFill>
                <a:latin typeface="Arial"/>
                <a:ea typeface="Noto Sans CJK SC"/>
              </a:rPr>
              <a:t>RISC-V</a:t>
            </a:r>
            <a:r>
              <a:rPr b="0" lang="zh-SG" sz="1800" spc="-1" strike="noStrike">
                <a:solidFill>
                  <a:srgbClr val="000000"/>
                </a:solidFill>
                <a:latin typeface="Arial"/>
                <a:ea typeface="Noto Sans CJK SC"/>
              </a:rPr>
              <a:t>的架构上进行开发门槛不高。</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SC"/>
              </a:rPr>
              <a:t>RISC-V</a:t>
            </a:r>
            <a:r>
              <a:rPr b="0" lang="zh-SG" sz="1800" spc="-1" strike="noStrike">
                <a:solidFill>
                  <a:srgbClr val="000000"/>
                </a:solidFill>
                <a:latin typeface="Arial"/>
                <a:ea typeface="Noto Sans CJK SC"/>
              </a:rPr>
              <a:t>同时提供特权级和用户级指令，使开发人员非常方便地将</a:t>
            </a:r>
            <a:r>
              <a:rPr b="0" lang="en-US" sz="1800" spc="-1" strike="noStrike">
                <a:solidFill>
                  <a:srgbClr val="000000"/>
                </a:solidFill>
                <a:latin typeface="Arial"/>
                <a:ea typeface="Noto Sans CJK SC"/>
              </a:rPr>
              <a:t>Linux</a:t>
            </a:r>
            <a:r>
              <a:rPr b="0" lang="zh-SG" sz="1800" spc="-1" strike="noStrike">
                <a:solidFill>
                  <a:srgbClr val="000000"/>
                </a:solidFill>
                <a:latin typeface="Arial"/>
                <a:ea typeface="Noto Sans CJK SC"/>
              </a:rPr>
              <a:t>和</a:t>
            </a:r>
            <a:r>
              <a:rPr b="0" lang="en-US" sz="1800" spc="-1" strike="noStrike">
                <a:solidFill>
                  <a:srgbClr val="000000"/>
                </a:solidFill>
                <a:latin typeface="Arial"/>
                <a:ea typeface="Noto Sans CJK SC"/>
              </a:rPr>
              <a:t>Unix</a:t>
            </a:r>
            <a:r>
              <a:rPr b="0" lang="zh-SG" sz="1800" spc="-1" strike="noStrike">
                <a:solidFill>
                  <a:srgbClr val="000000"/>
                </a:solidFill>
                <a:latin typeface="Arial"/>
                <a:ea typeface="Noto Sans CJK SC"/>
              </a:rPr>
              <a:t>系统移植到 </a:t>
            </a:r>
            <a:r>
              <a:rPr b="0" lang="en-US" sz="1800" spc="-1" strike="noStrike">
                <a:solidFill>
                  <a:srgbClr val="000000"/>
                </a:solidFill>
                <a:latin typeface="Arial"/>
                <a:ea typeface="Noto Sans CJK SC"/>
              </a:rPr>
              <a:t>RISC-V </a:t>
            </a:r>
            <a:r>
              <a:rPr b="0" lang="zh-SG" sz="1800" spc="-1" strike="noStrike">
                <a:solidFill>
                  <a:srgbClr val="000000"/>
                </a:solidFill>
                <a:latin typeface="Arial"/>
                <a:ea typeface="Noto Sans CJK SC"/>
              </a:rPr>
              <a:t>平</a:t>
            </a:r>
            <a:endParaRPr b="0" lang="en-US" sz="1800" spc="-1" strike="noStrike">
              <a:latin typeface="Arial"/>
            </a:endParaRPr>
          </a:p>
          <a:p>
            <a:pPr>
              <a:lnSpc>
                <a:spcPct val="100000"/>
              </a:lnSpc>
              <a:buNone/>
            </a:pPr>
            <a:r>
              <a:rPr b="0" lang="zh-SG" sz="1800" spc="-1" strike="noStrike">
                <a:solidFill>
                  <a:srgbClr val="000000"/>
                </a:solidFill>
                <a:latin typeface="Arial"/>
                <a:ea typeface="Noto Sans CJK SC"/>
              </a:rPr>
              <a:t>台。</a:t>
            </a:r>
            <a:endParaRPr b="0" lang="en-US" sz="1800" spc="-1" strike="noStrike">
              <a:latin typeface="Arial"/>
            </a:endParaRPr>
          </a:p>
          <a:p>
            <a:pPr>
              <a:lnSpc>
                <a:spcPct val="100000"/>
              </a:lnSpc>
              <a:buNone/>
            </a:pPr>
            <a:endParaRPr b="0" lang="en-US" sz="1800" spc="-1" strike="noStrike">
              <a:latin typeface="Arial"/>
            </a:endParaRPr>
          </a:p>
        </p:txBody>
      </p:sp>
      <p:sp>
        <p:nvSpPr>
          <p:cNvPr id="1186" name="文本框 21"/>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1</a:t>
            </a:r>
            <a:endParaRPr b="0" lang="en-US" sz="3600" spc="-1" strike="noStrike">
              <a:latin typeface="Arial"/>
            </a:endParaRPr>
          </a:p>
        </p:txBody>
      </p:sp>
      <p:sp>
        <p:nvSpPr>
          <p:cNvPr id="1187" name=""/>
          <p:cNvSpPr/>
          <p:nvPr/>
        </p:nvSpPr>
        <p:spPr>
          <a:xfrm>
            <a:off x="734040" y="1980000"/>
            <a:ext cx="10785240" cy="1413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Rust</a:t>
            </a:r>
            <a:r>
              <a:rPr b="0" lang="zh-SG" sz="1800" spc="-1" strike="noStrike">
                <a:solidFill>
                  <a:srgbClr val="000000"/>
                </a:solidFill>
                <a:latin typeface="Arial"/>
                <a:ea typeface="DejaVu Sans"/>
              </a:rPr>
              <a:t>语言使开发人员能够追求编程语言的速度和稳定性。</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Rust</a:t>
            </a:r>
            <a:r>
              <a:rPr b="0" lang="zh-SG" sz="1800" spc="-1" strike="noStrike">
                <a:solidFill>
                  <a:srgbClr val="000000"/>
                </a:solidFill>
                <a:latin typeface="Arial"/>
                <a:ea typeface="DejaVu Sans"/>
              </a:rPr>
              <a:t>语言能将高级编程语言特性编译成低级代码，并以与手写代码相同的速度运行，这个概念被称为零成本抽象。</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Rust</a:t>
            </a:r>
            <a:r>
              <a:rPr b="0" lang="zh-SG" sz="1800" spc="-1" strike="noStrike">
                <a:solidFill>
                  <a:srgbClr val="000000"/>
                </a:solidFill>
                <a:latin typeface="Arial"/>
                <a:ea typeface="DejaVu Sans"/>
              </a:rPr>
              <a:t>编译器在添加功能和重构代码时会检查代码以确保稳定性。</a:t>
            </a:r>
            <a:endParaRPr b="0" lang="en-US" sz="1800" spc="-1" strike="noStrike">
              <a:latin typeface="Arial"/>
            </a:endParaRPr>
          </a:p>
        </p:txBody>
      </p:sp>
    </p:spTree>
  </p:cSld>
  <p:transition spd="med">
    <p:pull dir="r"/>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8"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相关技术与工作</a:t>
            </a:r>
            <a:endParaRPr b="0" lang="en-US" sz="2800" spc="-1" strike="noStrike">
              <a:latin typeface="Arial"/>
            </a:endParaRPr>
          </a:p>
        </p:txBody>
      </p:sp>
      <p:sp>
        <p:nvSpPr>
          <p:cNvPr id="1189" name="文本框 27"/>
          <p:cNvSpPr/>
          <p:nvPr/>
        </p:nvSpPr>
        <p:spPr>
          <a:xfrm>
            <a:off x="734040" y="339372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桩函数</a:t>
            </a:r>
            <a:endParaRPr b="0" lang="en-US" sz="2000" spc="-1" strike="noStrike">
              <a:latin typeface="Arial"/>
            </a:endParaRPr>
          </a:p>
        </p:txBody>
      </p:sp>
      <p:sp>
        <p:nvSpPr>
          <p:cNvPr id="1190" name="文本框 28"/>
          <p:cNvSpPr/>
          <p:nvPr/>
        </p:nvSpPr>
        <p:spPr>
          <a:xfrm>
            <a:off x="687600" y="1180440"/>
            <a:ext cx="2852280" cy="618840"/>
          </a:xfrm>
          <a:prstGeom prst="roundRect">
            <a:avLst>
              <a:gd name="adj" fmla="val 16667"/>
            </a:avLst>
          </a:prstGeom>
          <a:solidFill>
            <a:schemeClr val="accent4"/>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en-US" sz="3200" spc="293" strike="noStrike">
                <a:solidFill>
                  <a:srgbClr val="ffffff"/>
                </a:solidFill>
                <a:latin typeface="微软雅黑"/>
                <a:ea typeface="微软雅黑"/>
              </a:rPr>
              <a:t>rCore</a:t>
            </a:r>
            <a:endParaRPr b="0" lang="en-US" sz="3200" spc="-1" strike="noStrike">
              <a:latin typeface="Arial"/>
            </a:endParaRPr>
          </a:p>
        </p:txBody>
      </p:sp>
      <p:sp>
        <p:nvSpPr>
          <p:cNvPr id="1191" name="文本框 29"/>
          <p:cNvSpPr/>
          <p:nvPr/>
        </p:nvSpPr>
        <p:spPr>
          <a:xfrm>
            <a:off x="660240" y="2217600"/>
            <a:ext cx="11093040" cy="396000"/>
          </a:xfrm>
          <a:prstGeom prst="rect">
            <a:avLst/>
          </a:prstGeom>
          <a:noFill/>
          <a:ln w="0">
            <a:noFill/>
          </a:ln>
        </p:spPr>
        <p:style>
          <a:lnRef idx="0"/>
          <a:fillRef idx="0"/>
          <a:effectRef idx="0"/>
          <a:fontRef idx="minor"/>
        </p:style>
      </p:sp>
      <p:sp>
        <p:nvSpPr>
          <p:cNvPr id="1192" name="文本框 30"/>
          <p:cNvSpPr/>
          <p:nvPr/>
        </p:nvSpPr>
        <p:spPr>
          <a:xfrm>
            <a:off x="833040" y="4140000"/>
            <a:ext cx="5486760" cy="82296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zh-SG" sz="1800" spc="-1" strike="noStrike">
                <a:solidFill>
                  <a:srgbClr val="000000"/>
                </a:solidFill>
                <a:latin typeface="Arial"/>
                <a:ea typeface="DejaVu Sans"/>
              </a:rPr>
              <a:t>桩函数是指用来代替关联函数或者未实现函数的函数。</a:t>
            </a:r>
            <a:endParaRPr b="0" lang="en-US" sz="1800" spc="-1" strike="noStrike">
              <a:latin typeface="Arial"/>
            </a:endParaRPr>
          </a:p>
          <a:p>
            <a:pPr>
              <a:lnSpc>
                <a:spcPct val="100000"/>
              </a:lnSpc>
              <a:buNone/>
            </a:pPr>
            <a:r>
              <a:rPr b="0" lang="zh-SG" sz="1800" spc="-1" strike="noStrike">
                <a:solidFill>
                  <a:srgbClr val="000000"/>
                </a:solidFill>
                <a:latin typeface="Arial"/>
                <a:ea typeface="DejaVu Sans"/>
              </a:rPr>
              <a:t>使用桩函数后，能够实现隔离、补齐和控制的功能。</a:t>
            </a:r>
            <a:endParaRPr b="0" lang="en-US" sz="1800" spc="-1" strike="noStrike">
              <a:latin typeface="Arial"/>
            </a:endParaRPr>
          </a:p>
          <a:p>
            <a:pPr>
              <a:lnSpc>
                <a:spcPct val="100000"/>
              </a:lnSpc>
              <a:buNone/>
            </a:pPr>
            <a:endParaRPr b="0" lang="en-US" sz="1800" spc="-1" strike="noStrike">
              <a:latin typeface="Arial"/>
            </a:endParaRPr>
          </a:p>
        </p:txBody>
      </p:sp>
      <p:sp>
        <p:nvSpPr>
          <p:cNvPr id="1193" name="文本框 31"/>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1</a:t>
            </a:r>
            <a:endParaRPr b="0" lang="en-US" sz="3600" spc="-1" strike="noStrike">
              <a:latin typeface="Arial"/>
            </a:endParaRPr>
          </a:p>
        </p:txBody>
      </p:sp>
      <p:sp>
        <p:nvSpPr>
          <p:cNvPr id="1194" name=""/>
          <p:cNvSpPr/>
          <p:nvPr/>
        </p:nvSpPr>
        <p:spPr>
          <a:xfrm>
            <a:off x="734040" y="1908000"/>
            <a:ext cx="10785240" cy="1413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rCore</a:t>
            </a:r>
            <a:r>
              <a:rPr b="0" lang="zh-SG" sz="1800" spc="-1" strike="noStrike">
                <a:solidFill>
                  <a:srgbClr val="000000"/>
                </a:solidFill>
                <a:latin typeface="Arial"/>
                <a:ea typeface="DejaVu Sans"/>
              </a:rPr>
              <a:t>是用于教学的操作系统。</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rCore</a:t>
            </a:r>
            <a:r>
              <a:rPr b="0" lang="zh-SG" sz="1800" spc="-1" strike="noStrike">
                <a:solidFill>
                  <a:srgbClr val="000000"/>
                </a:solidFill>
                <a:latin typeface="Arial"/>
                <a:ea typeface="DejaVu Sans"/>
              </a:rPr>
              <a:t>按照操作系统的历史发展，依次实现了裸机输出、批处理系统、多道程序与分时多任务、地址空间、进程及进程管理、简易文件系统、进程间通信、并发等多个操作系统。</a:t>
            </a:r>
            <a:endParaRPr b="0" lang="en-US" sz="1800" spc="-1" strike="noStrike">
              <a:latin typeface="Arial"/>
            </a:endParaRPr>
          </a:p>
        </p:txBody>
      </p:sp>
    </p:spTree>
  </p:cSld>
  <p:transition spd="med">
    <p:pull dir="r"/>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5"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相关技术与工作</a:t>
            </a:r>
            <a:endParaRPr b="0" lang="en-US" sz="2800" spc="-1" strike="noStrike">
              <a:latin typeface="Arial"/>
            </a:endParaRPr>
          </a:p>
        </p:txBody>
      </p:sp>
      <p:sp>
        <p:nvSpPr>
          <p:cNvPr id="1196" name="文本框 19"/>
          <p:cNvSpPr/>
          <p:nvPr/>
        </p:nvSpPr>
        <p:spPr>
          <a:xfrm>
            <a:off x="660240" y="2217240"/>
            <a:ext cx="10857600" cy="792360"/>
          </a:xfrm>
          <a:prstGeom prst="rect">
            <a:avLst/>
          </a:prstGeom>
          <a:noFill/>
          <a:ln w="0">
            <a:noFill/>
          </a:ln>
        </p:spPr>
        <p:style>
          <a:lnRef idx="0"/>
          <a:fillRef idx="0"/>
          <a:effectRef idx="0"/>
          <a:fontRef idx="minor"/>
        </p:style>
      </p:sp>
      <p:sp>
        <p:nvSpPr>
          <p:cNvPr id="1197" name="文本框 21"/>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1</a:t>
            </a:r>
            <a:endParaRPr b="0" lang="en-US" sz="3600" spc="-1" strike="noStrike">
              <a:latin typeface="Arial"/>
            </a:endParaRPr>
          </a:p>
        </p:txBody>
      </p:sp>
      <p:sp>
        <p:nvSpPr>
          <p:cNvPr id="1198" name="文本框 26"/>
          <p:cNvSpPr/>
          <p:nvPr/>
        </p:nvSpPr>
        <p:spPr>
          <a:xfrm>
            <a:off x="720000" y="1440000"/>
            <a:ext cx="2852280" cy="618840"/>
          </a:xfrm>
          <a:prstGeom prst="roundRect">
            <a:avLst>
              <a:gd name="adj" fmla="val 16667"/>
            </a:avLst>
          </a:prstGeom>
          <a:solidFill>
            <a:schemeClr val="accent1"/>
          </a:solidFill>
          <a:ln w="0">
            <a:noFill/>
          </a:ln>
        </p:spPr>
        <p:style>
          <a:lnRef idx="0"/>
          <a:fillRef idx="0"/>
          <a:effectRef idx="0"/>
          <a:fontRef idx="minor"/>
        </p:style>
        <p:txBody>
          <a:bodyPr lIns="0" rIns="0" tIns="0" bIns="0" anchor="ctr">
            <a:noAutofit/>
          </a:bodyPr>
          <a:p>
            <a:pPr algn="ctr">
              <a:lnSpc>
                <a:spcPct val="130000"/>
              </a:lnSpc>
              <a:buNone/>
              <a:tabLst>
                <a:tab algn="l" pos="0"/>
              </a:tabLst>
            </a:pPr>
            <a:r>
              <a:rPr b="1" lang="zh-CN" sz="2000" spc="293" strike="noStrike">
                <a:solidFill>
                  <a:srgbClr val="ffffff"/>
                </a:solidFill>
                <a:latin typeface="微软雅黑"/>
                <a:ea typeface="微软雅黑"/>
              </a:rPr>
              <a:t>配置实验环境</a:t>
            </a:r>
            <a:endParaRPr b="0" lang="en-US" sz="2000" spc="-1" strike="noStrike">
              <a:latin typeface="Arial"/>
            </a:endParaRPr>
          </a:p>
        </p:txBody>
      </p:sp>
      <p:sp>
        <p:nvSpPr>
          <p:cNvPr id="1199" name=""/>
          <p:cNvSpPr/>
          <p:nvPr/>
        </p:nvSpPr>
        <p:spPr>
          <a:xfrm>
            <a:off x="720000" y="2340000"/>
            <a:ext cx="10439280" cy="1413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ubuntu</a:t>
            </a:r>
            <a:r>
              <a:rPr b="0" lang="zh-SG" sz="1800" spc="-1" strike="noStrike">
                <a:solidFill>
                  <a:srgbClr val="000000"/>
                </a:solidFill>
                <a:latin typeface="Arial"/>
                <a:ea typeface="DejaVu Sans"/>
              </a:rPr>
              <a:t>系统</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Rust </a:t>
            </a:r>
            <a:r>
              <a:rPr b="0" lang="zh-SG" sz="1800" spc="-1" strike="noStrike">
                <a:solidFill>
                  <a:srgbClr val="000000"/>
                </a:solidFill>
                <a:latin typeface="Arial"/>
                <a:ea typeface="DejaVu Sans"/>
              </a:rPr>
              <a:t>开发环境：</a:t>
            </a:r>
            <a:r>
              <a:rPr b="0" lang="en-US" sz="1800" spc="-1" strike="noStrike">
                <a:solidFill>
                  <a:srgbClr val="000000"/>
                </a:solidFill>
                <a:latin typeface="Arial"/>
                <a:ea typeface="DejaVu Sans"/>
              </a:rPr>
              <a:t>Rust </a:t>
            </a:r>
            <a:r>
              <a:rPr b="0" lang="zh-SG" sz="1800" spc="-1" strike="noStrike">
                <a:solidFill>
                  <a:srgbClr val="000000"/>
                </a:solidFill>
                <a:latin typeface="Arial"/>
                <a:ea typeface="DejaVu Sans"/>
              </a:rPr>
              <a:t>版本管理 器 </a:t>
            </a:r>
            <a:r>
              <a:rPr b="0" lang="en-US" sz="1800" spc="-1" strike="noStrike">
                <a:solidFill>
                  <a:srgbClr val="000000"/>
                </a:solidFill>
                <a:latin typeface="Arial"/>
                <a:ea typeface="DejaVu Sans"/>
              </a:rPr>
              <a:t>rustup </a:t>
            </a:r>
            <a:r>
              <a:rPr b="0" lang="zh-SG" sz="1800" spc="-1" strike="noStrike">
                <a:solidFill>
                  <a:srgbClr val="000000"/>
                </a:solidFill>
                <a:latin typeface="Arial"/>
                <a:ea typeface="DejaVu Sans"/>
              </a:rPr>
              <a:t>和 </a:t>
            </a:r>
            <a:r>
              <a:rPr b="0" lang="en-US" sz="1800" spc="-1" strike="noStrike">
                <a:solidFill>
                  <a:srgbClr val="000000"/>
                </a:solidFill>
                <a:latin typeface="Arial"/>
                <a:ea typeface="DejaVu Sans"/>
              </a:rPr>
              <a:t>Rust </a:t>
            </a:r>
            <a:r>
              <a:rPr b="0" lang="zh-SG" sz="1800" spc="-1" strike="noStrike">
                <a:solidFill>
                  <a:srgbClr val="000000"/>
                </a:solidFill>
                <a:latin typeface="Arial"/>
                <a:ea typeface="DejaVu Sans"/>
              </a:rPr>
              <a:t>包 管 理 器 </a:t>
            </a:r>
            <a:r>
              <a:rPr b="0" lang="en-US" sz="1800" spc="-1" strike="noStrike">
                <a:solidFill>
                  <a:srgbClr val="000000"/>
                </a:solidFill>
                <a:latin typeface="Arial"/>
                <a:ea typeface="DejaVu Sans"/>
              </a:rPr>
              <a:t>cargo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Qemu </a:t>
            </a:r>
            <a:r>
              <a:rPr b="0" lang="zh-SG" sz="1800" spc="-1" strike="noStrike">
                <a:solidFill>
                  <a:srgbClr val="000000"/>
                </a:solidFill>
                <a:latin typeface="Arial"/>
                <a:ea typeface="DejaVu Sans"/>
              </a:rPr>
              <a:t>模拟器安装</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VSCode</a:t>
            </a:r>
            <a:r>
              <a:rPr b="0" lang="zh-SG" sz="1800" spc="-1" strike="noStrike">
                <a:solidFill>
                  <a:srgbClr val="000000"/>
                </a:solidFill>
                <a:latin typeface="Arial"/>
                <a:ea typeface="DejaVu Sans"/>
              </a:rPr>
              <a:t>编译器</a:t>
            </a:r>
            <a:endParaRPr b="0" lang="en-US" sz="1800" spc="-1" strike="noStrike">
              <a:latin typeface="Arial"/>
            </a:endParaRPr>
          </a:p>
        </p:txBody>
      </p:sp>
    </p:spTree>
  </p:cSld>
  <p:transition spd="med">
    <p:pull dir="r"/>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0" name="文本框 3"/>
          <p:cNvSpPr/>
          <p:nvPr/>
        </p:nvSpPr>
        <p:spPr>
          <a:xfrm>
            <a:off x="776520" y="1673640"/>
            <a:ext cx="10497240" cy="170172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30000"/>
              </a:lnSpc>
              <a:spcBef>
                <a:spcPts val="601"/>
              </a:spcBef>
              <a:spcAft>
                <a:spcPts val="601"/>
              </a:spcAft>
              <a:buClr>
                <a:srgbClr val="006c39"/>
              </a:buClr>
              <a:buFont typeface="Wingdings" charset="2"/>
              <a:buChar char=""/>
            </a:pPr>
            <a:r>
              <a:rPr b="0" lang="zh-SG" sz="2200" spc="-1" strike="noStrike">
                <a:solidFill>
                  <a:srgbClr val="000000"/>
                </a:solidFill>
                <a:latin typeface="微软雅黑"/>
                <a:ea typeface="微软雅黑"/>
              </a:rPr>
              <a:t>完成了实验室工作的复现，将</a:t>
            </a:r>
            <a:r>
              <a:rPr b="0" lang="en-US" sz="2200" spc="-1" strike="noStrike">
                <a:solidFill>
                  <a:srgbClr val="000000"/>
                </a:solidFill>
                <a:latin typeface="微软雅黑"/>
                <a:ea typeface="微软雅黑"/>
              </a:rPr>
              <a:t>rCore</a:t>
            </a:r>
            <a:r>
              <a:rPr b="0" lang="zh-SG" sz="2200" spc="-1" strike="noStrike">
                <a:solidFill>
                  <a:srgbClr val="000000"/>
                </a:solidFill>
                <a:latin typeface="微软雅黑"/>
                <a:ea typeface="微软雅黑"/>
              </a:rPr>
              <a:t>操作系统进行了模块化。</a:t>
            </a:r>
            <a:endParaRPr b="0" lang="en-US" sz="2200" spc="-1" strike="noStrike">
              <a:latin typeface="Arial"/>
            </a:endParaRPr>
          </a:p>
          <a:p>
            <a:pPr marL="343080" indent="-343080" algn="just">
              <a:lnSpc>
                <a:spcPct val="130000"/>
              </a:lnSpc>
              <a:spcBef>
                <a:spcPts val="601"/>
              </a:spcBef>
              <a:spcAft>
                <a:spcPts val="601"/>
              </a:spcAft>
              <a:buClr>
                <a:srgbClr val="006c39"/>
              </a:buClr>
              <a:buFont typeface="Wingdings" charset="2"/>
              <a:buChar char=""/>
            </a:pPr>
            <a:r>
              <a:rPr b="0" lang="zh-CN" sz="2200" spc="-1" strike="noStrike">
                <a:solidFill>
                  <a:srgbClr val="000000"/>
                </a:solidFill>
                <a:latin typeface="微软雅黑"/>
                <a:ea typeface="微软雅黑"/>
              </a:rPr>
              <a:t>为每个功能模块增加了用户态单元测试。</a:t>
            </a:r>
            <a:endParaRPr b="0" lang="en-US" sz="2200" spc="-1" strike="noStrike">
              <a:latin typeface="Arial"/>
            </a:endParaRPr>
          </a:p>
          <a:p>
            <a:pPr marL="343080" indent="-343080" algn="just">
              <a:lnSpc>
                <a:spcPct val="130000"/>
              </a:lnSpc>
              <a:spcBef>
                <a:spcPts val="601"/>
              </a:spcBef>
              <a:spcAft>
                <a:spcPts val="601"/>
              </a:spcAft>
              <a:buClr>
                <a:srgbClr val="006c39"/>
              </a:buClr>
              <a:buFont typeface="Wingdings" charset="2"/>
              <a:buChar char=""/>
            </a:pPr>
            <a:r>
              <a:rPr b="0" lang="zh-CN" sz="2200" spc="-1" strike="noStrike">
                <a:solidFill>
                  <a:srgbClr val="000000"/>
                </a:solidFill>
                <a:latin typeface="微软雅黑"/>
                <a:ea typeface="微软雅黑"/>
              </a:rPr>
              <a:t>将各个模块从一个</a:t>
            </a:r>
            <a:r>
              <a:rPr b="0" lang="en-US" sz="2200" spc="-1" strike="noStrike">
                <a:solidFill>
                  <a:srgbClr val="000000"/>
                </a:solidFill>
                <a:latin typeface="微软雅黑"/>
                <a:ea typeface="微软雅黑"/>
              </a:rPr>
              <a:t>github</a:t>
            </a:r>
            <a:r>
              <a:rPr b="0" lang="zh-CN" sz="2200" spc="-1" strike="noStrike">
                <a:solidFill>
                  <a:srgbClr val="000000"/>
                </a:solidFill>
                <a:latin typeface="微软雅黑"/>
                <a:ea typeface="微软雅黑"/>
              </a:rPr>
              <a:t>仓库中取出并放入不同的</a:t>
            </a:r>
            <a:r>
              <a:rPr b="0" lang="en-US" sz="2200" spc="-1" strike="noStrike">
                <a:solidFill>
                  <a:srgbClr val="000000"/>
                </a:solidFill>
                <a:latin typeface="微软雅黑"/>
                <a:ea typeface="微软雅黑"/>
              </a:rPr>
              <a:t>github</a:t>
            </a:r>
            <a:r>
              <a:rPr b="0" lang="zh-CN" sz="2200" spc="-1" strike="noStrike">
                <a:solidFill>
                  <a:srgbClr val="000000"/>
                </a:solidFill>
                <a:latin typeface="微软雅黑"/>
                <a:ea typeface="微软雅黑"/>
              </a:rPr>
              <a:t>仓库。</a:t>
            </a:r>
            <a:endParaRPr b="0" lang="en-US" sz="2200" spc="-1" strike="noStrike">
              <a:latin typeface="Arial"/>
            </a:endParaRPr>
          </a:p>
        </p:txBody>
      </p:sp>
      <p:sp>
        <p:nvSpPr>
          <p:cNvPr id="1201" name="PlaceHolder 1"/>
          <p:cNvSpPr>
            <a:spLocks noGrp="1"/>
          </p:cNvSpPr>
          <p:nvPr>
            <p:ph type="title"/>
          </p:nvPr>
        </p:nvSpPr>
        <p:spPr>
          <a:xfrm>
            <a:off x="1606680" y="345240"/>
            <a:ext cx="8642880" cy="477000"/>
          </a:xfrm>
          <a:prstGeom prst="rect">
            <a:avLst/>
          </a:prstGeom>
          <a:noFill/>
          <a:ln w="0">
            <a:noFill/>
          </a:ln>
        </p:spPr>
        <p:txBody>
          <a:bodyPr numCol="1" spcCol="0" lIns="90000" rIns="90000" tIns="45000" bIns="45000" anchor="ctr">
            <a:noAutofit/>
          </a:bodyPr>
          <a:p>
            <a:pPr>
              <a:lnSpc>
                <a:spcPct val="90000"/>
              </a:lnSpc>
              <a:buNone/>
            </a:pPr>
            <a:r>
              <a:rPr b="1" lang="zh-CN" sz="2800" spc="-1" strike="noStrike">
                <a:solidFill>
                  <a:srgbClr val="000000"/>
                </a:solidFill>
                <a:latin typeface="微软雅黑"/>
                <a:ea typeface="微软雅黑"/>
              </a:rPr>
              <a:t>主要工作内容</a:t>
            </a:r>
            <a:endParaRPr b="0" lang="en-US" sz="2800" spc="-1" strike="noStrike">
              <a:latin typeface="Arial"/>
            </a:endParaRPr>
          </a:p>
        </p:txBody>
      </p:sp>
      <p:sp>
        <p:nvSpPr>
          <p:cNvPr id="1202" name="文本框 4"/>
          <p:cNvSpPr/>
          <p:nvPr/>
        </p:nvSpPr>
        <p:spPr>
          <a:xfrm>
            <a:off x="357480" y="235080"/>
            <a:ext cx="968760" cy="638280"/>
          </a:xfrm>
          <a:prstGeom prst="rect">
            <a:avLst/>
          </a:prstGeom>
          <a:noFill/>
          <a:ln w="0">
            <a:noFill/>
          </a:ln>
        </p:spPr>
        <p:style>
          <a:lnRef idx="0"/>
          <a:fillRef idx="0"/>
          <a:effectRef idx="0"/>
          <a:fontRef idx="minor"/>
        </p:style>
        <p:txBody>
          <a:bodyPr lIns="90000" rIns="90000" tIns="45000" bIns="45000" anchor="t">
            <a:spAutoFit/>
          </a:bodyPr>
          <a:p>
            <a:pPr marL="228600" indent="-228600" algn="ctr">
              <a:lnSpc>
                <a:spcPct val="100000"/>
              </a:lnSpc>
              <a:buNone/>
              <a:tabLst>
                <a:tab algn="l" pos="0"/>
              </a:tabLst>
            </a:pPr>
            <a:r>
              <a:rPr b="1" lang="en-US" sz="3600" spc="-1" strike="noStrike">
                <a:solidFill>
                  <a:srgbClr val="ffffff"/>
                </a:solidFill>
                <a:latin typeface="Century Gothic"/>
                <a:ea typeface="微软雅黑"/>
              </a:rPr>
              <a:t>1</a:t>
            </a:r>
            <a:endParaRPr b="0" lang="en-US" sz="3600" spc="-1" strike="noStrike">
              <a:latin typeface="Arial"/>
            </a:endParaRPr>
          </a:p>
        </p:txBody>
      </p:sp>
    </p:spTree>
  </p:cSld>
  <p:transition spd="med">
    <p:pull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203</TotalTime>
  <Application>LibreOffice/7.3.6.2$Linux_X86_64 LibreOffice_project/30$Build-2</Application>
  <AppVersion>15.0000</AppVersion>
  <Words>2065</Words>
  <Paragraphs>330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2019-06-19T02:08:00Z</dcterms:created>
  <dc:creator>wan</dc:creator>
  <dc:description/>
  <dc:language>zh-CN</dc:language>
  <cp:lastModifiedBy/>
  <dcterms:modified xsi:type="dcterms:W3CDTF">2023-05-22T17:06:19Z</dcterms:modified>
  <cp:revision>173</cp:revision>
  <dc:subject/>
  <dc:title>空白演示</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98C560BAC24642E5B6EC743BADA0973D</vt:lpwstr>
  </property>
  <property fmtid="{D5CDD505-2E9C-101B-9397-08002B2CF9AE}" pid="3" name="KSOProductBuildVer">
    <vt:lpwstr>2052-11.1.0.11744</vt:lpwstr>
  </property>
  <property fmtid="{D5CDD505-2E9C-101B-9397-08002B2CF9AE}" pid="4" name="Notes">
    <vt:i4>4</vt:i4>
  </property>
  <property fmtid="{D5CDD505-2E9C-101B-9397-08002B2CF9AE}" pid="5" name="PresentationFormat">
    <vt:lpwstr>宽屏</vt:lpwstr>
  </property>
  <property fmtid="{D5CDD505-2E9C-101B-9397-08002B2CF9AE}" pid="6" name="Slides">
    <vt:i4>30</vt:i4>
  </property>
</Properties>
</file>