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1ECAAA6-2FAF-471E-A365-5E55539E187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FF498-0585-4F99-A5DE-610C1001D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543800" cy="1524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ENEL Star Lotto: POS data definition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understanding of Enel’s POS payment </a:t>
            </a:r>
            <a:r>
              <a:rPr lang="en-US" smtClean="0">
                <a:solidFill>
                  <a:schemeClr val="bg1"/>
                </a:solidFill>
              </a:rPr>
              <a:t>intergration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38100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POS payment via CASH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2000" y="2667000"/>
            <a:ext cx="3657600" cy="3048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Game_Type</a:t>
            </a:r>
            <a:endParaRPr lang="en-US" dirty="0" smtClean="0"/>
          </a:p>
          <a:p>
            <a:r>
              <a:rPr lang="en-US" dirty="0" err="1" smtClean="0"/>
              <a:t>Ticket_ID</a:t>
            </a:r>
            <a:endParaRPr lang="en-US" dirty="0" smtClean="0"/>
          </a:p>
          <a:p>
            <a:r>
              <a:rPr lang="en-US" dirty="0" smtClean="0"/>
              <a:t>Picks (Array)</a:t>
            </a:r>
          </a:p>
          <a:p>
            <a:r>
              <a:rPr lang="en-US" dirty="0" smtClean="0"/>
              <a:t>Multiplier/ </a:t>
            </a:r>
            <a:r>
              <a:rPr lang="en-US" dirty="0" err="1" smtClean="0"/>
              <a:t>Xtra</a:t>
            </a:r>
            <a:r>
              <a:rPr lang="en-US" dirty="0" smtClean="0"/>
              <a:t> Play</a:t>
            </a:r>
          </a:p>
          <a:p>
            <a:r>
              <a:rPr lang="en-US" dirty="0" err="1" smtClean="0"/>
              <a:t>Multiplier_value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err="1" smtClean="0"/>
              <a:t>Time_Stamp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Received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3657600" cy="3048000"/>
          </a:xfrm>
        </p:spPr>
        <p:txBody>
          <a:bodyPr/>
          <a:lstStyle/>
          <a:p>
            <a:r>
              <a:rPr lang="en-US" dirty="0" smtClean="0"/>
              <a:t>Successful database Entry  notification</a:t>
            </a:r>
          </a:p>
        </p:txBody>
      </p:sp>
    </p:spTree>
    <p:extLst>
      <p:ext uri="{BB962C8B-B14F-4D97-AF65-F5344CB8AC3E}">
        <p14:creationId xmlns:p14="http://schemas.microsoft.com/office/powerpoint/2010/main" val="12837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38100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POS payment via CARD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2000" y="2667000"/>
            <a:ext cx="3657600" cy="304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Game Type</a:t>
            </a:r>
          </a:p>
          <a:p>
            <a:r>
              <a:rPr lang="en-US" dirty="0" err="1" smtClean="0"/>
              <a:t>Ticket_ID</a:t>
            </a:r>
            <a:endParaRPr lang="en-US" dirty="0" smtClean="0"/>
          </a:p>
          <a:p>
            <a:r>
              <a:rPr lang="en-US" dirty="0" smtClean="0"/>
              <a:t>Picks (Array)</a:t>
            </a:r>
          </a:p>
          <a:p>
            <a:r>
              <a:rPr lang="en-US" dirty="0" smtClean="0"/>
              <a:t>Multiplier/ </a:t>
            </a:r>
            <a:r>
              <a:rPr lang="en-US" dirty="0" err="1" smtClean="0"/>
              <a:t>Xtra</a:t>
            </a:r>
            <a:r>
              <a:rPr lang="en-US" dirty="0" smtClean="0"/>
              <a:t> Play</a:t>
            </a:r>
          </a:p>
          <a:p>
            <a:r>
              <a:rPr lang="en-US" dirty="0" err="1" smtClean="0"/>
              <a:t>Multiplier_value</a:t>
            </a:r>
            <a:endParaRPr lang="en-US" dirty="0" smtClean="0"/>
          </a:p>
          <a:p>
            <a:r>
              <a:rPr lang="en-US" dirty="0"/>
              <a:t>Card holder’s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Card number</a:t>
            </a:r>
          </a:p>
          <a:p>
            <a:r>
              <a:rPr lang="en-US" dirty="0" smtClean="0"/>
              <a:t>Expiry date</a:t>
            </a:r>
          </a:p>
          <a:p>
            <a:r>
              <a:rPr lang="en-US" dirty="0" smtClean="0"/>
              <a:t>Cvv2 number</a:t>
            </a:r>
          </a:p>
          <a:p>
            <a:r>
              <a:rPr lang="en-US" dirty="0" smtClean="0"/>
              <a:t>Card PIN 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err="1" smtClean="0"/>
              <a:t>Time_Stamp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Received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3657600" cy="3048000"/>
          </a:xfrm>
        </p:spPr>
        <p:txBody>
          <a:bodyPr/>
          <a:lstStyle/>
          <a:p>
            <a:r>
              <a:rPr lang="en-US" dirty="0" smtClean="0"/>
              <a:t>Ticket payment successful (Boolean)</a:t>
            </a:r>
          </a:p>
          <a:p>
            <a:r>
              <a:rPr lang="en-US" dirty="0" smtClean="0"/>
              <a:t>Database entry successful</a:t>
            </a:r>
          </a:p>
        </p:txBody>
      </p:sp>
    </p:spTree>
    <p:extLst>
      <p:ext uri="{BB962C8B-B14F-4D97-AF65-F5344CB8AC3E}">
        <p14:creationId xmlns:p14="http://schemas.microsoft.com/office/powerpoint/2010/main" val="33493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3810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 payment via E-WALLET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Sent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2000" y="2667000"/>
            <a:ext cx="36576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Game Type</a:t>
            </a:r>
          </a:p>
          <a:p>
            <a:r>
              <a:rPr lang="en-US" dirty="0" err="1" smtClean="0"/>
              <a:t>Ticket_ID</a:t>
            </a:r>
            <a:endParaRPr lang="en-US" dirty="0" smtClean="0"/>
          </a:p>
          <a:p>
            <a:r>
              <a:rPr lang="en-US" dirty="0" smtClean="0"/>
              <a:t>Picks (Array)</a:t>
            </a:r>
          </a:p>
          <a:p>
            <a:r>
              <a:rPr lang="en-US" dirty="0" smtClean="0"/>
              <a:t>Multiplier/ </a:t>
            </a:r>
            <a:r>
              <a:rPr lang="en-US" dirty="0" err="1" smtClean="0"/>
              <a:t>Xtra</a:t>
            </a:r>
            <a:r>
              <a:rPr lang="en-US" dirty="0" smtClean="0"/>
              <a:t> Play</a:t>
            </a:r>
          </a:p>
          <a:p>
            <a:r>
              <a:rPr lang="en-US" dirty="0" err="1" smtClean="0"/>
              <a:t>Multiplier_value</a:t>
            </a:r>
            <a:endParaRPr lang="en-US" dirty="0" smtClean="0"/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Login PIN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err="1" smtClean="0"/>
              <a:t>Time_Stamp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828800"/>
            <a:ext cx="3657600" cy="639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Received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3657600" cy="3048000"/>
          </a:xfrm>
        </p:spPr>
        <p:txBody>
          <a:bodyPr/>
          <a:lstStyle/>
          <a:p>
            <a:r>
              <a:rPr lang="en-US" dirty="0" smtClean="0"/>
              <a:t>Login to e-wallet successful? (Boolean)</a:t>
            </a:r>
          </a:p>
          <a:p>
            <a:r>
              <a:rPr lang="en-US" dirty="0" smtClean="0"/>
              <a:t>Ticket payment successful</a:t>
            </a:r>
          </a:p>
          <a:p>
            <a:r>
              <a:rPr lang="en-US" dirty="0" smtClean="0"/>
              <a:t>Database entry successful</a:t>
            </a:r>
          </a:p>
        </p:txBody>
      </p:sp>
    </p:spTree>
    <p:extLst>
      <p:ext uri="{BB962C8B-B14F-4D97-AF65-F5344CB8AC3E}">
        <p14:creationId xmlns:p14="http://schemas.microsoft.com/office/powerpoint/2010/main" val="33433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781800" cy="1600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This document only serve as a basic understanding of Enel’s POS payment integration. This document alone is not sufficient.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150</TotalTime>
  <Words>142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ENEL Star Lotto: POS data definition</vt:lpstr>
      <vt:lpstr>POS payment via CASH</vt:lpstr>
      <vt:lpstr>POS payment via CARD</vt:lpstr>
      <vt:lpstr>POS payment via E-WALLET</vt:lpstr>
      <vt:lpstr>This document only serve as a basic understanding of Enel’s POS payment integration. This document alone is not sufficient.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Edison Obodo</dc:creator>
  <cp:lastModifiedBy>Edison Obodo</cp:lastModifiedBy>
  <cp:revision>5</cp:revision>
  <dcterms:created xsi:type="dcterms:W3CDTF">2015-11-06T10:28:59Z</dcterms:created>
  <dcterms:modified xsi:type="dcterms:W3CDTF">2015-11-06T12:59:24Z</dcterms:modified>
</cp:coreProperties>
</file>