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7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1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0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5B16-008D-4042-A7AE-A155A5534C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BC5F-5B91-4A74-AE1D-959E9DBC6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7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5100" dirty="0" smtClean="0"/>
              <a:t>大作业报告（</a:t>
            </a:r>
            <a:r>
              <a:rPr lang="en-US" altLang="zh-CN" sz="5100" dirty="0" smtClean="0"/>
              <a:t>20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写出程序的设计开发过程，不用包含全部源代码，但要包括核心流程和核心代码。需要有目录。</a:t>
            </a:r>
            <a:endParaRPr lang="en-US" altLang="zh-CN" sz="5100" dirty="0" smtClean="0"/>
          </a:p>
          <a:p>
            <a:r>
              <a:rPr lang="zh-CN" altLang="en-US" sz="5100" dirty="0" smtClean="0"/>
              <a:t>界面设计（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根据界面的美观和合理程度进行给分。</a:t>
            </a:r>
            <a:endParaRPr lang="en-US" altLang="zh-CN" sz="5100" dirty="0" smtClean="0"/>
          </a:p>
          <a:p>
            <a:r>
              <a:rPr lang="zh-CN" altLang="en-US" sz="5100" dirty="0" smtClean="0"/>
              <a:t>演示过程（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/>
              <a:t>根据</a:t>
            </a:r>
            <a:r>
              <a:rPr lang="zh-CN" altLang="en-US" sz="5100" dirty="0" smtClean="0"/>
              <a:t>演示各项功能是否正常和回答是否流畅给分。</a:t>
            </a:r>
            <a:endParaRPr lang="en-US" altLang="zh-CN" sz="5100" dirty="0" smtClean="0"/>
          </a:p>
          <a:p>
            <a:r>
              <a:rPr lang="zh-CN" altLang="en-US" sz="5100" dirty="0" smtClean="0"/>
              <a:t>程序功能创新性和实用性（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程序是否具有创新和实用性。（在</a:t>
            </a:r>
            <a:r>
              <a:rPr lang="en-US" altLang="zh-CN" sz="5100" dirty="0" smtClean="0"/>
              <a:t>GitHub</a:t>
            </a:r>
            <a:r>
              <a:rPr lang="zh-CN" altLang="en-US" sz="5100" dirty="0" smtClean="0"/>
              <a:t>上如果程序星数超过</a:t>
            </a:r>
            <a:r>
              <a:rPr lang="en-US" altLang="zh-CN" sz="5100" dirty="0" smtClean="0"/>
              <a:t>100</a:t>
            </a:r>
            <a:r>
              <a:rPr lang="zh-CN" altLang="en-US" sz="5100" dirty="0" smtClean="0"/>
              <a:t>就可以为满分，但如果发现作弊为零分）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5100" dirty="0" smtClean="0"/>
              <a:t>数据存储使用（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程序中要用到文件或数据库的存储。根据数据存储使用的合理性给分。</a:t>
            </a:r>
            <a:endParaRPr lang="en-US" altLang="zh-CN" sz="5100" dirty="0" smtClean="0"/>
          </a:p>
          <a:p>
            <a:r>
              <a:rPr lang="zh-CN" altLang="en-US" sz="5100" dirty="0" smtClean="0"/>
              <a:t>地图定位使用（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程序中要用到地图定位。根据地图定位功能和合理性给分</a:t>
            </a:r>
            <a:endParaRPr lang="en-US" altLang="zh-CN" sz="5100" dirty="0" smtClean="0"/>
          </a:p>
          <a:p>
            <a:r>
              <a:rPr lang="zh-CN" altLang="en-US" sz="5100" dirty="0" smtClean="0"/>
              <a:t>团队协同开发工具使用（</a:t>
            </a:r>
            <a:r>
              <a:rPr lang="en-US" altLang="zh-CN" sz="5100" dirty="0" smtClean="0"/>
              <a:t>10</a:t>
            </a:r>
            <a:r>
              <a:rPr lang="zh-CN" altLang="en-US" sz="5100" dirty="0" smtClean="0"/>
              <a:t>分）</a:t>
            </a:r>
            <a:endParaRPr lang="en-US" altLang="zh-CN" sz="5100" dirty="0" smtClean="0"/>
          </a:p>
          <a:p>
            <a:pPr lvl="1"/>
            <a:r>
              <a:rPr lang="zh-CN" altLang="en-US" sz="5100" dirty="0" smtClean="0"/>
              <a:t>使用团队源代码系统软件</a:t>
            </a:r>
            <a:r>
              <a:rPr lang="en-US" altLang="zh-CN" sz="5100" dirty="0" err="1" smtClean="0"/>
              <a:t>git</a:t>
            </a:r>
            <a:r>
              <a:rPr lang="zh-CN" altLang="en-US" sz="5100" dirty="0" smtClean="0"/>
              <a:t>进行源代码管理。根据管理情况给分。</a:t>
            </a:r>
            <a:endParaRPr lang="en-US" altLang="zh-CN" sz="51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个人贡献（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个人在团队中的贡献。要写明具体做了哪些功能和管理工作。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9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217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大作业要求</vt:lpstr>
      <vt:lpstr>大作业要求</vt:lpstr>
      <vt:lpstr>大作业要求</vt:lpstr>
      <vt:lpstr>大作业要求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移动应用开发及安全大作业要求</dc:title>
  <dc:creator>Windows 用户</dc:creator>
  <cp:lastModifiedBy>Windows 用户</cp:lastModifiedBy>
  <cp:revision>25</cp:revision>
  <dcterms:created xsi:type="dcterms:W3CDTF">2019-10-12T11:10:23Z</dcterms:created>
  <dcterms:modified xsi:type="dcterms:W3CDTF">2019-10-12T11:39:38Z</dcterms:modified>
</cp:coreProperties>
</file>