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5" r:id="rId18"/>
    <p:sldId id="296" r:id="rId19"/>
    <p:sldId id="297" r:id="rId20"/>
    <p:sldId id="298" r:id="rId21"/>
    <p:sldId id="299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464527-5F51-4F61-87E7-BD69A224B2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CD205B-06CC-436F-9AB4-A24DFAE849CA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竞赛结束前，整理好论文和支撑材料</a:t>
          </a:r>
        </a:p>
      </dgm:t>
    </dgm:pt>
    <dgm:pt modelId="{00330F93-CB3C-442B-A5C2-4A51B3A237D8}" type="parTrans" cxnId="{C14F3A01-5F7F-4CD8-9F42-2474F5F91C75}">
      <dgm:prSet/>
      <dgm:spPr/>
      <dgm:t>
        <a:bodyPr/>
        <a:lstStyle/>
        <a:p>
          <a:endParaRPr lang="zh-CN" altLang="en-US"/>
        </a:p>
      </dgm:t>
    </dgm:pt>
    <dgm:pt modelId="{C00FA720-57BF-4DBC-961A-415AC34040DB}" type="sibTrans" cxnId="{C14F3A01-5F7F-4CD8-9F42-2474F5F91C75}">
      <dgm:prSet/>
      <dgm:spPr/>
      <dgm:t>
        <a:bodyPr/>
        <a:lstStyle/>
        <a:p>
          <a:endParaRPr lang="zh-CN" altLang="en-US"/>
        </a:p>
      </dgm:t>
    </dgm:pt>
    <dgm:pt modelId="{766227B6-AE11-41E4-99AF-6616C6DA63C7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生成</a:t>
          </a:r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MD5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码</a:t>
          </a:r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: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参赛论文和支撑材料</a:t>
          </a:r>
        </a:p>
      </dgm:t>
    </dgm:pt>
    <dgm:pt modelId="{4686EFE4-1BB6-4E58-9A61-098AD1D0267A}" type="parTrans" cxnId="{27505CD4-D22E-43D2-809C-C9ABC6A381F4}">
      <dgm:prSet/>
      <dgm:spPr/>
      <dgm:t>
        <a:bodyPr/>
        <a:lstStyle/>
        <a:p>
          <a:endParaRPr lang="zh-CN" altLang="en-US"/>
        </a:p>
      </dgm:t>
    </dgm:pt>
    <dgm:pt modelId="{0847AC14-E1A7-4F7A-A5C5-4220F90ED4EF}" type="sibTrans" cxnId="{27505CD4-D22E-43D2-809C-C9ABC6A381F4}">
      <dgm:prSet/>
      <dgm:spPr/>
      <dgm:t>
        <a:bodyPr/>
        <a:lstStyle/>
        <a:p>
          <a:endParaRPr lang="zh-CN" altLang="en-US"/>
        </a:p>
      </dgm:t>
    </dgm:pt>
    <dgm:pt modelId="{7D957F5A-63B1-44B0-A496-A38831464B0B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在规定时间内，在全国系统上传</a:t>
          </a:r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MD5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码</a:t>
          </a:r>
        </a:p>
      </dgm:t>
    </dgm:pt>
    <dgm:pt modelId="{67FE7EA8-A8AC-4260-A386-5B7B65E3AE0D}" type="parTrans" cxnId="{AD5EBC36-9C19-4A75-9E9A-C7189613C265}">
      <dgm:prSet/>
      <dgm:spPr/>
      <dgm:t>
        <a:bodyPr/>
        <a:lstStyle/>
        <a:p>
          <a:endParaRPr lang="zh-CN" altLang="en-US"/>
        </a:p>
      </dgm:t>
    </dgm:pt>
    <dgm:pt modelId="{4AC9306F-02A8-493A-980B-070D3FF99F36}" type="sibTrans" cxnId="{AD5EBC36-9C19-4A75-9E9A-C7189613C265}">
      <dgm:prSet/>
      <dgm:spPr/>
      <dgm:t>
        <a:bodyPr/>
        <a:lstStyle/>
        <a:p>
          <a:endParaRPr lang="zh-CN" altLang="en-US"/>
        </a:p>
      </dgm:t>
    </dgm:pt>
    <dgm:pt modelId="{A7FAC539-57EA-4CCB-8F99-6D220C067AFE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竞赛结束后，在规定时限内，上传与</a:t>
          </a:r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MD5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码匹配的论文和支撑材料</a:t>
          </a:r>
        </a:p>
      </dgm:t>
    </dgm:pt>
    <dgm:pt modelId="{246BE2B9-D960-4954-8942-864FFFE83828}" type="parTrans" cxnId="{40A83769-3F9D-44A0-93FA-35CFB6504B79}">
      <dgm:prSet/>
      <dgm:spPr/>
      <dgm:t>
        <a:bodyPr/>
        <a:lstStyle/>
        <a:p>
          <a:endParaRPr lang="zh-CN" altLang="en-US"/>
        </a:p>
      </dgm:t>
    </dgm:pt>
    <dgm:pt modelId="{1E6DE90F-2FD4-4304-99A6-C66F834D333A}" type="sibTrans" cxnId="{40A83769-3F9D-44A0-93FA-35CFB6504B79}">
      <dgm:prSet/>
      <dgm:spPr/>
      <dgm:t>
        <a:bodyPr/>
        <a:lstStyle/>
        <a:p>
          <a:endParaRPr lang="zh-CN" altLang="en-US"/>
        </a:p>
      </dgm:t>
    </dgm:pt>
    <dgm:pt modelId="{4792E484-6783-4AB1-9672-BF837B5892B9}" type="pres">
      <dgm:prSet presAssocID="{30464527-5F51-4F61-87E7-BD69A224B29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0A0E574-4908-4067-9C56-6487AD99E510}" type="pres">
      <dgm:prSet presAssocID="{93CD205B-06CC-436F-9AB4-A24DFAE849CA}" presName="composite" presStyleCnt="0"/>
      <dgm:spPr/>
    </dgm:pt>
    <dgm:pt modelId="{A273A825-474F-4002-B8F7-6D5849962801}" type="pres">
      <dgm:prSet presAssocID="{93CD205B-06CC-436F-9AB4-A24DFAE849CA}" presName="bentUpArrow1" presStyleLbl="alignImgPlace1" presStyleIdx="0" presStyleCnt="3" custScaleX="142528" custScaleY="142640" custLinFactX="-233382" custLinFactY="-150048" custLinFactNeighborX="-300000" custLinFactNeighborY="-200000"/>
      <dgm:spPr>
        <a:solidFill>
          <a:srgbClr val="3333FF"/>
        </a:solidFill>
      </dgm:spPr>
    </dgm:pt>
    <dgm:pt modelId="{F97D900C-9A21-48B9-8F8A-D0C9D2A3C522}" type="pres">
      <dgm:prSet presAssocID="{93CD205B-06CC-436F-9AB4-A24DFAE849CA}" presName="ParentText" presStyleLbl="node1" presStyleIdx="0" presStyleCnt="4" custScaleX="2000000" custScaleY="586275" custLinFactY="-100000" custLinFactNeighborX="68051" custLinFactNeighborY="-18982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C07B46-AACE-43CE-BE50-CF3F00ABBE12}" type="pres">
      <dgm:prSet presAssocID="{93CD205B-06CC-436F-9AB4-A24DFAE849CA}" presName="ChildText" presStyleLbl="revTx" presStyleIdx="0" presStyleCnt="3" custScaleX="666432" custLinFactX="100000" custLinFactNeighborX="111141" custLinFactNeighborY="-1792">
        <dgm:presLayoutVars>
          <dgm:chMax val="0"/>
          <dgm:chPref val="0"/>
          <dgm:bulletEnabled val="1"/>
        </dgm:presLayoutVars>
      </dgm:prSet>
      <dgm:spPr/>
    </dgm:pt>
    <dgm:pt modelId="{455A0CB6-D256-4406-8001-276A02ABA240}" type="pres">
      <dgm:prSet presAssocID="{C00FA720-57BF-4DBC-961A-415AC34040DB}" presName="sibTrans" presStyleCnt="0"/>
      <dgm:spPr/>
    </dgm:pt>
    <dgm:pt modelId="{B1F0A3F6-E6CE-487F-88F2-C82E085FB764}" type="pres">
      <dgm:prSet presAssocID="{766227B6-AE11-41E4-99AF-6616C6DA63C7}" presName="composite" presStyleCnt="0"/>
      <dgm:spPr/>
    </dgm:pt>
    <dgm:pt modelId="{5111E650-B2BA-42B0-B84C-866074504EF3}" type="pres">
      <dgm:prSet presAssocID="{766227B6-AE11-41E4-99AF-6616C6DA63C7}" presName="bentUpArrow1" presStyleLbl="alignImgPlace1" presStyleIdx="1" presStyleCnt="3" custScaleX="910365" custScaleY="659543" custLinFactX="-800000" custLinFactY="-200000" custLinFactNeighborX="-862716" custLinFactNeighborY="-242121"/>
      <dgm:spPr>
        <a:solidFill>
          <a:srgbClr val="3333FF"/>
        </a:solidFill>
      </dgm:spPr>
    </dgm:pt>
    <dgm:pt modelId="{38D5A8DC-DAAC-4F2A-AA1B-0E6363229688}" type="pres">
      <dgm:prSet presAssocID="{766227B6-AE11-41E4-99AF-6616C6DA63C7}" presName="ParentText" presStyleLbl="node1" presStyleIdx="1" presStyleCnt="4" custScaleX="1895000" custScaleY="532322" custLinFactX="77049" custLinFactNeighborX="100000" custLinFactNeighborY="-182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C4AF4B-B101-4E7B-9D2E-6A17F8E44840}" type="pres">
      <dgm:prSet presAssocID="{766227B6-AE11-41E4-99AF-6616C6DA63C7}" presName="ChildText" presStyleLbl="revTx" presStyleIdx="1" presStyleCnt="3" custLinFactY="100000" custLinFactNeighborX="54488" custLinFactNeighborY="100138">
        <dgm:presLayoutVars>
          <dgm:chMax val="0"/>
          <dgm:chPref val="0"/>
          <dgm:bulletEnabled val="1"/>
        </dgm:presLayoutVars>
      </dgm:prSet>
      <dgm:spPr/>
    </dgm:pt>
    <dgm:pt modelId="{194D703F-4E18-42EC-A660-1189664E80F1}" type="pres">
      <dgm:prSet presAssocID="{0847AC14-E1A7-4F7A-A5C5-4220F90ED4EF}" presName="sibTrans" presStyleCnt="0"/>
      <dgm:spPr/>
    </dgm:pt>
    <dgm:pt modelId="{9851C4A5-8BF7-4238-B63B-224A16E75896}" type="pres">
      <dgm:prSet presAssocID="{7D957F5A-63B1-44B0-A496-A38831464B0B}" presName="composite" presStyleCnt="0"/>
      <dgm:spPr/>
    </dgm:pt>
    <dgm:pt modelId="{C3F2146A-5C5A-4507-8AC7-26364F81E052}" type="pres">
      <dgm:prSet presAssocID="{7D957F5A-63B1-44B0-A496-A38831464B0B}" presName="bentUpArrow1" presStyleLbl="alignImgPlace1" presStyleIdx="2" presStyleCnt="3" custScaleX="875929" custScaleY="1033539" custLinFactX="-209610" custLinFactY="300000" custLinFactNeighborX="-300000" custLinFactNeighborY="39308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90E4EC1-478E-4E37-9526-A774EF0E7B7D}" type="pres">
      <dgm:prSet presAssocID="{7D957F5A-63B1-44B0-A496-A38831464B0B}" presName="ParentText" presStyleLbl="node1" presStyleIdx="2" presStyleCnt="4" custScaleX="2000000" custScaleY="367357" custLinFactX="82940" custLinFactNeighborX="100000" custLinFactNeighborY="5459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1FC4C4-9523-40BA-A1A5-9B9E800461BE}" type="pres">
      <dgm:prSet presAssocID="{7D957F5A-63B1-44B0-A496-A38831464B0B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FA71E94-3FE8-460C-B6F0-62EEABE1F180}" type="pres">
      <dgm:prSet presAssocID="{4AC9306F-02A8-493A-980B-070D3FF99F36}" presName="sibTrans" presStyleCnt="0"/>
      <dgm:spPr/>
    </dgm:pt>
    <dgm:pt modelId="{DD3088FC-5800-4BEB-96EE-C2A4B176B820}" type="pres">
      <dgm:prSet presAssocID="{A7FAC539-57EA-4CCB-8F99-6D220C067AFE}" presName="composite" presStyleCnt="0"/>
      <dgm:spPr/>
    </dgm:pt>
    <dgm:pt modelId="{67EC0E39-B1F3-4EF9-84E7-8AD0E360E4C1}" type="pres">
      <dgm:prSet presAssocID="{A7FAC539-57EA-4CCB-8F99-6D220C067AFE}" presName="ParentText" presStyleLbl="node1" presStyleIdx="3" presStyleCnt="4" custScaleX="2000000" custScaleY="723543" custLinFactNeighborX="-41272" custLinFactNeighborY="3909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D5EBC36-9C19-4A75-9E9A-C7189613C265}" srcId="{30464527-5F51-4F61-87E7-BD69A224B29A}" destId="{7D957F5A-63B1-44B0-A496-A38831464B0B}" srcOrd="2" destOrd="0" parTransId="{67FE7EA8-A8AC-4260-A386-5B7B65E3AE0D}" sibTransId="{4AC9306F-02A8-493A-980B-070D3FF99F36}"/>
    <dgm:cxn modelId="{483A6A8B-C776-475B-BD4B-936E5967A508}" type="presOf" srcId="{93CD205B-06CC-436F-9AB4-A24DFAE849CA}" destId="{F97D900C-9A21-48B9-8F8A-D0C9D2A3C522}" srcOrd="0" destOrd="0" presId="urn:microsoft.com/office/officeart/2005/8/layout/StepDownProcess"/>
    <dgm:cxn modelId="{EECCA435-60DD-4275-9819-CB983A5DD429}" type="presOf" srcId="{766227B6-AE11-41E4-99AF-6616C6DA63C7}" destId="{38D5A8DC-DAAC-4F2A-AA1B-0E6363229688}" srcOrd="0" destOrd="0" presId="urn:microsoft.com/office/officeart/2005/8/layout/StepDownProcess"/>
    <dgm:cxn modelId="{B269C553-D2E1-4E38-8413-8775B29F2B95}" type="presOf" srcId="{A7FAC539-57EA-4CCB-8F99-6D220C067AFE}" destId="{67EC0E39-B1F3-4EF9-84E7-8AD0E360E4C1}" srcOrd="0" destOrd="0" presId="urn:microsoft.com/office/officeart/2005/8/layout/StepDownProcess"/>
    <dgm:cxn modelId="{42D98FB9-DBC1-4A04-A454-E6449DDF56EB}" type="presOf" srcId="{30464527-5F51-4F61-87E7-BD69A224B29A}" destId="{4792E484-6783-4AB1-9672-BF837B5892B9}" srcOrd="0" destOrd="0" presId="urn:microsoft.com/office/officeart/2005/8/layout/StepDownProcess"/>
    <dgm:cxn modelId="{40A83769-3F9D-44A0-93FA-35CFB6504B79}" srcId="{30464527-5F51-4F61-87E7-BD69A224B29A}" destId="{A7FAC539-57EA-4CCB-8F99-6D220C067AFE}" srcOrd="3" destOrd="0" parTransId="{246BE2B9-D960-4954-8942-864FFFE83828}" sibTransId="{1E6DE90F-2FD4-4304-99A6-C66F834D333A}"/>
    <dgm:cxn modelId="{6962356F-B21D-41CC-9B2C-1782E9CCD264}" type="presOf" srcId="{7D957F5A-63B1-44B0-A496-A38831464B0B}" destId="{990E4EC1-478E-4E37-9526-A774EF0E7B7D}" srcOrd="0" destOrd="0" presId="urn:microsoft.com/office/officeart/2005/8/layout/StepDownProcess"/>
    <dgm:cxn modelId="{C14F3A01-5F7F-4CD8-9F42-2474F5F91C75}" srcId="{30464527-5F51-4F61-87E7-BD69A224B29A}" destId="{93CD205B-06CC-436F-9AB4-A24DFAE849CA}" srcOrd="0" destOrd="0" parTransId="{00330F93-CB3C-442B-A5C2-4A51B3A237D8}" sibTransId="{C00FA720-57BF-4DBC-961A-415AC34040DB}"/>
    <dgm:cxn modelId="{27505CD4-D22E-43D2-809C-C9ABC6A381F4}" srcId="{30464527-5F51-4F61-87E7-BD69A224B29A}" destId="{766227B6-AE11-41E4-99AF-6616C6DA63C7}" srcOrd="1" destOrd="0" parTransId="{4686EFE4-1BB6-4E58-9A61-098AD1D0267A}" sibTransId="{0847AC14-E1A7-4F7A-A5C5-4220F90ED4EF}"/>
    <dgm:cxn modelId="{0E6F1055-F74B-41FD-96C0-E540BE0EA58F}" type="presParOf" srcId="{4792E484-6783-4AB1-9672-BF837B5892B9}" destId="{F0A0E574-4908-4067-9C56-6487AD99E510}" srcOrd="0" destOrd="0" presId="urn:microsoft.com/office/officeart/2005/8/layout/StepDownProcess"/>
    <dgm:cxn modelId="{DCCE6EDD-1DBC-4522-B0BB-DBBAB2CA4022}" type="presParOf" srcId="{F0A0E574-4908-4067-9C56-6487AD99E510}" destId="{A273A825-474F-4002-B8F7-6D5849962801}" srcOrd="0" destOrd="0" presId="urn:microsoft.com/office/officeart/2005/8/layout/StepDownProcess"/>
    <dgm:cxn modelId="{D674A73D-9207-432A-B920-F7E198DDD29F}" type="presParOf" srcId="{F0A0E574-4908-4067-9C56-6487AD99E510}" destId="{F97D900C-9A21-48B9-8F8A-D0C9D2A3C522}" srcOrd="1" destOrd="0" presId="urn:microsoft.com/office/officeart/2005/8/layout/StepDownProcess"/>
    <dgm:cxn modelId="{F3717F1C-9C38-48F0-BAC7-39A2B3D5DF42}" type="presParOf" srcId="{F0A0E574-4908-4067-9C56-6487AD99E510}" destId="{76C07B46-AACE-43CE-BE50-CF3F00ABBE12}" srcOrd="2" destOrd="0" presId="urn:microsoft.com/office/officeart/2005/8/layout/StepDownProcess"/>
    <dgm:cxn modelId="{85CAF44F-5291-4A11-92F5-54D5FCDEB68C}" type="presParOf" srcId="{4792E484-6783-4AB1-9672-BF837B5892B9}" destId="{455A0CB6-D256-4406-8001-276A02ABA240}" srcOrd="1" destOrd="0" presId="urn:microsoft.com/office/officeart/2005/8/layout/StepDownProcess"/>
    <dgm:cxn modelId="{B5F97B9B-C9F2-400E-BBC6-5C3BD54D1744}" type="presParOf" srcId="{4792E484-6783-4AB1-9672-BF837B5892B9}" destId="{B1F0A3F6-E6CE-487F-88F2-C82E085FB764}" srcOrd="2" destOrd="0" presId="urn:microsoft.com/office/officeart/2005/8/layout/StepDownProcess"/>
    <dgm:cxn modelId="{39594877-85CD-4083-B4EC-89866D5E513A}" type="presParOf" srcId="{B1F0A3F6-E6CE-487F-88F2-C82E085FB764}" destId="{5111E650-B2BA-42B0-B84C-866074504EF3}" srcOrd="0" destOrd="0" presId="urn:microsoft.com/office/officeart/2005/8/layout/StepDownProcess"/>
    <dgm:cxn modelId="{83F53CE6-1281-44FC-8301-1980CA971080}" type="presParOf" srcId="{B1F0A3F6-E6CE-487F-88F2-C82E085FB764}" destId="{38D5A8DC-DAAC-4F2A-AA1B-0E6363229688}" srcOrd="1" destOrd="0" presId="urn:microsoft.com/office/officeart/2005/8/layout/StepDownProcess"/>
    <dgm:cxn modelId="{770E5572-F4E8-4F31-9E2A-B9D3C799CF5A}" type="presParOf" srcId="{B1F0A3F6-E6CE-487F-88F2-C82E085FB764}" destId="{DCC4AF4B-B101-4E7B-9D2E-6A17F8E44840}" srcOrd="2" destOrd="0" presId="urn:microsoft.com/office/officeart/2005/8/layout/StepDownProcess"/>
    <dgm:cxn modelId="{2DF1D39F-BF11-4B69-9963-11A9AE24147F}" type="presParOf" srcId="{4792E484-6783-4AB1-9672-BF837B5892B9}" destId="{194D703F-4E18-42EC-A660-1189664E80F1}" srcOrd="3" destOrd="0" presId="urn:microsoft.com/office/officeart/2005/8/layout/StepDownProcess"/>
    <dgm:cxn modelId="{22905505-8EFB-454D-9662-84C1C54226DB}" type="presParOf" srcId="{4792E484-6783-4AB1-9672-BF837B5892B9}" destId="{9851C4A5-8BF7-4238-B63B-224A16E75896}" srcOrd="4" destOrd="0" presId="urn:microsoft.com/office/officeart/2005/8/layout/StepDownProcess"/>
    <dgm:cxn modelId="{26D4A9B1-159F-4FB7-872B-5679E312B68A}" type="presParOf" srcId="{9851C4A5-8BF7-4238-B63B-224A16E75896}" destId="{C3F2146A-5C5A-4507-8AC7-26364F81E052}" srcOrd="0" destOrd="0" presId="urn:microsoft.com/office/officeart/2005/8/layout/StepDownProcess"/>
    <dgm:cxn modelId="{75C7AEF1-1EB0-48B1-82A5-6F54F2692476}" type="presParOf" srcId="{9851C4A5-8BF7-4238-B63B-224A16E75896}" destId="{990E4EC1-478E-4E37-9526-A774EF0E7B7D}" srcOrd="1" destOrd="0" presId="urn:microsoft.com/office/officeart/2005/8/layout/StepDownProcess"/>
    <dgm:cxn modelId="{DE44C03C-F582-4D98-8A2C-4140BD1EF77E}" type="presParOf" srcId="{9851C4A5-8BF7-4238-B63B-224A16E75896}" destId="{3A1FC4C4-9523-40BA-A1A5-9B9E800461BE}" srcOrd="2" destOrd="0" presId="urn:microsoft.com/office/officeart/2005/8/layout/StepDownProcess"/>
    <dgm:cxn modelId="{A343A8A6-DBF3-4537-B96B-E900DE1B78C7}" type="presParOf" srcId="{4792E484-6783-4AB1-9672-BF837B5892B9}" destId="{6FA71E94-3FE8-460C-B6F0-62EEABE1F180}" srcOrd="5" destOrd="0" presId="urn:microsoft.com/office/officeart/2005/8/layout/StepDownProcess"/>
    <dgm:cxn modelId="{61CA417F-73AD-4330-A8BE-430AC785356D}" type="presParOf" srcId="{4792E484-6783-4AB1-9672-BF837B5892B9}" destId="{DD3088FC-5800-4BEB-96EE-C2A4B176B820}" srcOrd="6" destOrd="0" presId="urn:microsoft.com/office/officeart/2005/8/layout/StepDownProcess"/>
    <dgm:cxn modelId="{8057A02C-6750-4E99-A3EE-3C1CF1A6D9C5}" type="presParOf" srcId="{DD3088FC-5800-4BEB-96EE-C2A4B176B820}" destId="{67EC0E39-B1F3-4EF9-84E7-8AD0E360E4C1}" srcOrd="0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3A825-474F-4002-B8F7-6D5849962801}">
      <dsp:nvSpPr>
        <dsp:cNvPr id="0" name=""/>
        <dsp:cNvSpPr/>
      </dsp:nvSpPr>
      <dsp:spPr>
        <a:xfrm rot="5400000">
          <a:off x="1433813" y="550316"/>
          <a:ext cx="204441" cy="2325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3333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D900C-9A21-48B9-8F8A-D0C9D2A3C522}">
      <dsp:nvSpPr>
        <dsp:cNvPr id="0" name=""/>
        <dsp:cNvSpPr/>
      </dsp:nvSpPr>
      <dsp:spPr>
        <a:xfrm>
          <a:off x="168780" y="27741"/>
          <a:ext cx="4825564" cy="9901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竞赛结束前，整理好论文和支撑材料</a:t>
          </a:r>
        </a:p>
      </dsp:txBody>
      <dsp:txXfrm>
        <a:off x="217123" y="76084"/>
        <a:ext cx="4728878" cy="893455"/>
      </dsp:txXfrm>
    </dsp:sp>
    <dsp:sp modelId="{76C07B46-AACE-43CE-BE50-CF3F00ABBE12}">
      <dsp:nvSpPr>
        <dsp:cNvPr id="0" name=""/>
        <dsp:cNvSpPr/>
      </dsp:nvSpPr>
      <dsp:spPr>
        <a:xfrm>
          <a:off x="2411530" y="941506"/>
          <a:ext cx="1169473" cy="13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1E650-B2BA-42B0-B84C-866074504EF3}">
      <dsp:nvSpPr>
        <dsp:cNvPr id="0" name=""/>
        <dsp:cNvSpPr/>
      </dsp:nvSpPr>
      <dsp:spPr>
        <a:xfrm rot="5400000">
          <a:off x="1410218" y="614067"/>
          <a:ext cx="945302" cy="14854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3333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5A8DC-DAAC-4F2A-AA1B-0E6363229688}">
      <dsp:nvSpPr>
        <dsp:cNvPr id="0" name=""/>
        <dsp:cNvSpPr/>
      </dsp:nvSpPr>
      <dsp:spPr>
        <a:xfrm>
          <a:off x="2748040" y="1354091"/>
          <a:ext cx="4572222" cy="8990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生成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MD5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码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: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参赛论文和支撑材料</a:t>
          </a:r>
        </a:p>
      </dsp:txBody>
      <dsp:txXfrm>
        <a:off x="2791935" y="1397986"/>
        <a:ext cx="4484432" cy="811232"/>
      </dsp:txXfrm>
    </dsp:sp>
    <dsp:sp modelId="{DCC4AF4B-B101-4E7B-9D2E-6A17F8E44840}">
      <dsp:nvSpPr>
        <dsp:cNvPr id="0" name=""/>
        <dsp:cNvSpPr/>
      </dsp:nvSpPr>
      <dsp:spPr>
        <a:xfrm>
          <a:off x="4823226" y="2039311"/>
          <a:ext cx="175482" cy="13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2146A-5C5A-4507-8AC7-26364F81E052}">
      <dsp:nvSpPr>
        <dsp:cNvPr id="0" name=""/>
        <dsp:cNvSpPr/>
      </dsp:nvSpPr>
      <dsp:spPr>
        <a:xfrm rot="5400000">
          <a:off x="5466695" y="3360124"/>
          <a:ext cx="1481339" cy="14292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E4EC1-478E-4E37-9526-A774EF0E7B7D}">
      <dsp:nvSpPr>
        <dsp:cNvPr id="0" name=""/>
        <dsp:cNvSpPr/>
      </dsp:nvSpPr>
      <dsp:spPr>
        <a:xfrm>
          <a:off x="5078524" y="2707354"/>
          <a:ext cx="4825564" cy="6204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在规定时间内，在全国系统上传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MD5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码</a:t>
          </a:r>
        </a:p>
      </dsp:txBody>
      <dsp:txXfrm>
        <a:off x="5108816" y="2737646"/>
        <a:ext cx="4764980" cy="559833"/>
      </dsp:txXfrm>
    </dsp:sp>
    <dsp:sp modelId="{3A1FC4C4-9523-40BA-A1A5-9B9E800461BE}">
      <dsp:nvSpPr>
        <dsp:cNvPr id="0" name=""/>
        <dsp:cNvSpPr/>
      </dsp:nvSpPr>
      <dsp:spPr>
        <a:xfrm>
          <a:off x="7170551" y="2857026"/>
          <a:ext cx="175482" cy="13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C0E39-B1F3-4EF9-84E7-8AD0E360E4C1}">
      <dsp:nvSpPr>
        <dsp:cNvPr id="0" name=""/>
        <dsp:cNvSpPr/>
      </dsp:nvSpPr>
      <dsp:spPr>
        <a:xfrm>
          <a:off x="6853820" y="3765669"/>
          <a:ext cx="4825564" cy="12219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竞赛结束后，在规定时限内，上传与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MD5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码匹配的论文和支撑材料</a:t>
          </a:r>
        </a:p>
      </dsp:txBody>
      <dsp:txXfrm>
        <a:off x="6913482" y="3825331"/>
        <a:ext cx="4706240" cy="1102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63A48-0895-43DA-A89E-18C673B9329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CAA34-5E93-4DD7-8D5A-9506089B6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73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>
              <a:cs typeface="等线" panose="02010600030101010101" charset="-122"/>
            </a:endParaRP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456927-BD4F-4B58-90E7-C1E715495EA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等线" panose="02010600030101010101" charset="-122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20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>
              <a:cs typeface="等线" panose="02010600030101010101" charset="-122"/>
            </a:endParaRP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456927-BD4F-4B58-90E7-C1E715495EA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等线" panose="02010600030101010101" charset="-122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36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>
              <a:cs typeface="等线" panose="02010600030101010101" charset="-122"/>
            </a:endParaRP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456927-BD4F-4B58-90E7-C1E715495EA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等线" panose="02010600030101010101" charset="-122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85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>
              <a:cs typeface="等线" panose="02010600030101010101" charset="-122"/>
            </a:endParaRP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456927-BD4F-4B58-90E7-C1E715495EA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等线" panose="02010600030101010101" charset="-122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222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>
              <a:cs typeface="等线" panose="02010600030101010101" charset="-122"/>
            </a:endParaRP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456927-BD4F-4B58-90E7-C1E715495EA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等线" panose="02010600030101010101" charset="-122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42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EAE63-D6C4-437F-B8DA-DA689F991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09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>
              <a:cs typeface="等线" panose="02010600030101010101" charset="-122"/>
            </a:endParaRP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456927-BD4F-4B58-90E7-C1E715495EA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等线" panose="02010600030101010101" charset="-122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268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>
              <a:cs typeface="等线" panose="02010600030101010101" charset="-122"/>
            </a:endParaRP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456927-BD4F-4B58-90E7-C1E715495EA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等线" panose="02010600030101010101" charset="-122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85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97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6"/>
            <a:ext cx="10972800" cy="1600201"/>
          </a:xfrm>
          <a:prstGeom prst="rect">
            <a:avLst/>
          </a:prstGeom>
        </p:spPr>
        <p:txBody>
          <a:bodyPr lIns="121850" tIns="60923" rIns="121850" bIns="60923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5" y="1600200"/>
            <a:ext cx="10972800" cy="4525963"/>
          </a:xfrm>
          <a:prstGeom prst="rect">
            <a:avLst/>
          </a:prstGeom>
        </p:spPr>
        <p:txBody>
          <a:bodyPr vert="eaVert" lIns="121850" tIns="60923" rIns="121850" bIns="6092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4464" y="6356352"/>
            <a:ext cx="2781300" cy="365125"/>
          </a:xfrm>
          <a:prstGeom prst="rect">
            <a:avLst/>
          </a:prstGeom>
        </p:spPr>
        <p:txBody>
          <a:bodyPr lIns="121850" tIns="60923" rIns="121850" bIns="60923"/>
          <a:lstStyle/>
          <a:p>
            <a:fld id="{544213AF-26F6-41FA-8D85-E2C5388D6E58}" type="datetimeFigureOut">
              <a:rPr lang="en-US" smtClean="0">
                <a:solidFill>
                  <a:prstClr val="black"/>
                </a:solidFill>
              </a:rPr>
              <a:pPr/>
              <a:t>4/20/2021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2"/>
            <a:ext cx="3797301" cy="365125"/>
          </a:xfrm>
          <a:prstGeom prst="rect">
            <a:avLst/>
          </a:prstGeom>
        </p:spPr>
        <p:txBody>
          <a:bodyPr lIns="121850" tIns="60923" rIns="121850" bIns="60923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1041" y="6356352"/>
            <a:ext cx="749301" cy="365125"/>
          </a:xfrm>
          <a:prstGeom prst="rect">
            <a:avLst/>
          </a:prstGeom>
        </p:spPr>
        <p:txBody>
          <a:bodyPr lIns="121850" tIns="60923" rIns="121850" bIns="60923"/>
          <a:lstStyle/>
          <a:p>
            <a:fld id="{D5BBC35B-A44B-4119-B8DA-DE9E3DFADA2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65865"/>
      </p:ext>
    </p:extLst>
  </p:cSld>
  <p:clrMapOvr>
    <a:masterClrMapping/>
  </p:clrMapOvr>
  <p:transition spd="slow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6"/>
            <a:ext cx="10972800" cy="1600201"/>
          </a:xfrm>
          <a:prstGeom prst="rect">
            <a:avLst/>
          </a:prstGeom>
        </p:spPr>
        <p:txBody>
          <a:bodyPr lIns="121850" tIns="60923" rIns="121850" bIns="60923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5" y="1600200"/>
            <a:ext cx="10972800" cy="4525963"/>
          </a:xfrm>
          <a:prstGeom prst="rect">
            <a:avLst/>
          </a:prstGeom>
        </p:spPr>
        <p:txBody>
          <a:bodyPr lIns="121850" tIns="60923" rIns="121850" bIns="60923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4464" y="6356352"/>
            <a:ext cx="2781300" cy="365125"/>
          </a:xfrm>
          <a:prstGeom prst="rect">
            <a:avLst/>
          </a:prstGeom>
        </p:spPr>
        <p:txBody>
          <a:bodyPr lIns="121850" tIns="60923" rIns="121850" bIns="60923"/>
          <a:lstStyle/>
          <a:p>
            <a:fld id="{544213AF-26F6-41FA-8D85-E2C5388D6E58}" type="datetimeFigureOut">
              <a:rPr lang="en-US" smtClean="0">
                <a:solidFill>
                  <a:prstClr val="black"/>
                </a:solidFill>
              </a:rPr>
              <a:pPr/>
              <a:t>4/20/2021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2"/>
            <a:ext cx="3797301" cy="365125"/>
          </a:xfrm>
          <a:prstGeom prst="rect">
            <a:avLst/>
          </a:prstGeom>
        </p:spPr>
        <p:txBody>
          <a:bodyPr lIns="121850" tIns="60923" rIns="121850" bIns="60923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1041" y="6356352"/>
            <a:ext cx="749301" cy="365125"/>
          </a:xfrm>
          <a:prstGeom prst="rect">
            <a:avLst/>
          </a:prstGeom>
        </p:spPr>
        <p:txBody>
          <a:bodyPr lIns="121850" tIns="60923" rIns="121850" bIns="60923"/>
          <a:lstStyle/>
          <a:p>
            <a:fld id="{D5BBC35B-A44B-4119-B8DA-DE9E3DFADA2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66058"/>
      </p:ext>
    </p:extLst>
  </p:cSld>
  <p:clrMapOvr>
    <a:masterClrMapping/>
  </p:clrMapOvr>
  <p:transition spd="slow">
    <p:cover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1" y="228602"/>
            <a:ext cx="11582401" cy="563563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1" y="1066801"/>
            <a:ext cx="10972800" cy="5410200"/>
          </a:xfrm>
          <a:prstGeom prst="rect">
            <a:avLst/>
          </a:prstGeom>
        </p:spPr>
        <p:txBody>
          <a:bodyPr lIns="91429" tIns="45715" rIns="91429" bIns="45715"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ln/>
        </p:spPr>
        <p:txBody>
          <a:bodyPr lIns="91429" tIns="45715" rIns="91429" bIns="45715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ln/>
        </p:spPr>
        <p:txBody>
          <a:bodyPr lIns="91429" tIns="45715" rIns="91429" bIns="45715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ln/>
        </p:spPr>
        <p:txBody>
          <a:bodyPr lIns="91429" tIns="45715" rIns="91429" bIns="45715"/>
          <a:lstStyle>
            <a:lvl1pPr>
              <a:defRPr/>
            </a:lvl1pPr>
          </a:lstStyle>
          <a:p>
            <a:pPr>
              <a:defRPr/>
            </a:pPr>
            <a:fld id="{DFF1835A-D6C0-4DCF-9781-43873FF4B3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300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7"/>
            <a:ext cx="10972800" cy="1600201"/>
          </a:xfrm>
          <a:prstGeom prst="rect">
            <a:avLst/>
          </a:prstGeom>
        </p:spPr>
        <p:txBody>
          <a:bodyPr lIns="121850" tIns="60923" rIns="121850" bIns="60923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 lIns="121850" tIns="60923" rIns="121850" bIns="60923"/>
          <a:lstStyle>
            <a:lvl1pPr>
              <a:defRPr sz="32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4464" y="6356352"/>
            <a:ext cx="2781300" cy="365125"/>
          </a:xfrm>
          <a:prstGeom prst="rect">
            <a:avLst/>
          </a:prstGeom>
        </p:spPr>
        <p:txBody>
          <a:bodyPr lIns="121850" tIns="60923" rIns="121850" bIns="60923"/>
          <a:lstStyle/>
          <a:p>
            <a:fld id="{544213AF-26F6-41FA-8D85-E2C5388D6E58}" type="datetimeFigureOut">
              <a:rPr lang="en-US" smtClean="0">
                <a:solidFill>
                  <a:prstClr val="black"/>
                </a:solidFill>
              </a:rPr>
              <a:pPr/>
              <a:t>4/20/2021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2"/>
            <a:ext cx="3797301" cy="365125"/>
          </a:xfrm>
          <a:prstGeom prst="rect">
            <a:avLst/>
          </a:prstGeom>
        </p:spPr>
        <p:txBody>
          <a:bodyPr lIns="121850" tIns="60923" rIns="121850" bIns="60923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91042" y="6356352"/>
            <a:ext cx="749301" cy="365125"/>
          </a:xfrm>
          <a:prstGeom prst="rect">
            <a:avLst/>
          </a:prstGeom>
        </p:spPr>
        <p:txBody>
          <a:bodyPr lIns="121850" tIns="60923" rIns="121850" bIns="60923"/>
          <a:lstStyle/>
          <a:p>
            <a:fld id="{D5BBC35B-A44B-4119-B8DA-DE9E3DFADA2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79" y="1600201"/>
            <a:ext cx="5388864" cy="4526280"/>
          </a:xfrm>
          <a:prstGeom prst="rect">
            <a:avLst/>
          </a:prstGeom>
        </p:spPr>
        <p:txBody>
          <a:bodyPr lIns="121850" tIns="60923" rIns="121850" bIns="6092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9634"/>
      </p:ext>
    </p:extLst>
  </p:cSld>
  <p:clrMapOvr>
    <a:masterClrMapping/>
  </p:clrMapOvr>
  <p:transition spd="slow">
    <p:cover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9E664-1BDD-4738-9B8E-DF0AC84466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3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0529888" y="6242050"/>
            <a:ext cx="939800" cy="144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9DC8B0DE-322D-4513-93E6-A24428AD307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0529888" y="6434138"/>
            <a:ext cx="939800" cy="1238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 fontAlgn="auto">
              <a:spcBef>
                <a:spcPts val="0"/>
              </a:spcBef>
              <a:spcAft>
                <a:spcPts val="0"/>
              </a:spcAft>
              <a:defRPr lang="zh-CN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t>竢实扬华，自强不息</a:t>
            </a:r>
          </a:p>
        </p:txBody>
      </p:sp>
    </p:spTree>
    <p:extLst>
      <p:ext uri="{BB962C8B-B14F-4D97-AF65-F5344CB8AC3E}">
        <p14:creationId xmlns:p14="http://schemas.microsoft.com/office/powerpoint/2010/main" val="380136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400175" y="1004888"/>
            <a:ext cx="7453313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SO_Shape"/>
          <p:cNvSpPr/>
          <p:nvPr userDrawn="1"/>
        </p:nvSpPr>
        <p:spPr bwMode="auto">
          <a:xfrm>
            <a:off x="695325" y="608013"/>
            <a:ext cx="841375" cy="488950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Shape"/>
          <p:cNvSpPr/>
          <p:nvPr userDrawn="1"/>
        </p:nvSpPr>
        <p:spPr bwMode="auto">
          <a:xfrm>
            <a:off x="1064736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0199688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97504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9302750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8853488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lIns="0" tIns="0" rIns="0" bIns="0" rtlCol="0" anchor="b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10529888" y="6242050"/>
            <a:ext cx="939800" cy="144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2E2DCD1F-3CD0-44B9-92B7-7763713C388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2"/>
          </p:nvPr>
        </p:nvSpPr>
        <p:spPr>
          <a:xfrm>
            <a:off x="10529888" y="6434138"/>
            <a:ext cx="939800" cy="1238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 fontAlgn="auto">
              <a:spcBef>
                <a:spcPts val="0"/>
              </a:spcBef>
              <a:spcAft>
                <a:spcPts val="0"/>
              </a:spcAft>
              <a:defRPr lang="zh-CN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t>竢实扬华，自强不息</a:t>
            </a:r>
          </a:p>
        </p:txBody>
      </p:sp>
    </p:spTree>
    <p:extLst>
      <p:ext uri="{BB962C8B-B14F-4D97-AF65-F5344CB8AC3E}">
        <p14:creationId xmlns:p14="http://schemas.microsoft.com/office/powerpoint/2010/main" val="36168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/>
          <p:cNvSpPr/>
          <p:nvPr userDrawn="1"/>
        </p:nvSpPr>
        <p:spPr bwMode="auto">
          <a:xfrm>
            <a:off x="695325" y="608013"/>
            <a:ext cx="841375" cy="488950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Shape"/>
          <p:cNvSpPr/>
          <p:nvPr userDrawn="1"/>
        </p:nvSpPr>
        <p:spPr bwMode="auto">
          <a:xfrm>
            <a:off x="1064736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0199688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97504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9302750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8853488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cxnSp>
        <p:nvCxnSpPr>
          <p:cNvPr id="10" name="直接连接符 17"/>
          <p:cNvCxnSpPr/>
          <p:nvPr userDrawn="1"/>
        </p:nvCxnSpPr>
        <p:spPr>
          <a:xfrm>
            <a:off x="1400175" y="1004888"/>
            <a:ext cx="7453313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lIns="0" tIns="0" rIns="0" bIns="0" rtlCol="0" anchor="b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10529888" y="6242050"/>
            <a:ext cx="939800" cy="144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CC95F716-CE7C-490D-9ACE-055012EBDA1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2"/>
          </p:nvPr>
        </p:nvSpPr>
        <p:spPr>
          <a:xfrm>
            <a:off x="10529888" y="6434138"/>
            <a:ext cx="939800" cy="1238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 fontAlgn="auto">
              <a:spcBef>
                <a:spcPts val="0"/>
              </a:spcBef>
              <a:spcAft>
                <a:spcPts val="0"/>
              </a:spcAft>
              <a:defRPr lang="zh-CN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t>竢实扬华，自强不息</a:t>
            </a:r>
          </a:p>
        </p:txBody>
      </p:sp>
    </p:spTree>
    <p:extLst>
      <p:ext uri="{BB962C8B-B14F-4D97-AF65-F5344CB8AC3E}">
        <p14:creationId xmlns:p14="http://schemas.microsoft.com/office/powerpoint/2010/main" val="533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/>
          <p:cNvSpPr/>
          <p:nvPr userDrawn="1"/>
        </p:nvSpPr>
        <p:spPr bwMode="auto">
          <a:xfrm>
            <a:off x="695325" y="608013"/>
            <a:ext cx="841375" cy="488950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Shape"/>
          <p:cNvSpPr/>
          <p:nvPr userDrawn="1"/>
        </p:nvSpPr>
        <p:spPr bwMode="auto">
          <a:xfrm>
            <a:off x="1064736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0199688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97504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9302750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8853488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cxnSp>
        <p:nvCxnSpPr>
          <p:cNvPr id="10" name="直接连接符 17"/>
          <p:cNvCxnSpPr/>
          <p:nvPr userDrawn="1"/>
        </p:nvCxnSpPr>
        <p:spPr>
          <a:xfrm>
            <a:off x="1400175" y="1004888"/>
            <a:ext cx="7453313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lIns="0" tIns="0" rIns="0" bIns="0" rtlCol="0" anchor="b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10529888" y="6242050"/>
            <a:ext cx="939800" cy="144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7B3C1297-10EF-4F68-8D77-848E72F3BAE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2"/>
          </p:nvPr>
        </p:nvSpPr>
        <p:spPr>
          <a:xfrm>
            <a:off x="10529888" y="6434138"/>
            <a:ext cx="939800" cy="1238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 fontAlgn="auto">
              <a:spcBef>
                <a:spcPts val="0"/>
              </a:spcBef>
              <a:spcAft>
                <a:spcPts val="0"/>
              </a:spcAft>
              <a:defRPr lang="zh-CN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t>竢实扬华，自强不息</a:t>
            </a:r>
          </a:p>
        </p:txBody>
      </p:sp>
    </p:spTree>
    <p:extLst>
      <p:ext uri="{BB962C8B-B14F-4D97-AF65-F5344CB8AC3E}">
        <p14:creationId xmlns:p14="http://schemas.microsoft.com/office/powerpoint/2010/main" val="113288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/>
          <p:cNvSpPr/>
          <p:nvPr userDrawn="1"/>
        </p:nvSpPr>
        <p:spPr bwMode="auto">
          <a:xfrm>
            <a:off x="695325" y="608013"/>
            <a:ext cx="841375" cy="488950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Shape"/>
          <p:cNvSpPr/>
          <p:nvPr userDrawn="1"/>
        </p:nvSpPr>
        <p:spPr bwMode="auto">
          <a:xfrm>
            <a:off x="1064736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0199688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97504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9302750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8853488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cxnSp>
        <p:nvCxnSpPr>
          <p:cNvPr id="10" name="直接连接符 17"/>
          <p:cNvCxnSpPr/>
          <p:nvPr userDrawn="1"/>
        </p:nvCxnSpPr>
        <p:spPr>
          <a:xfrm>
            <a:off x="1400175" y="1004888"/>
            <a:ext cx="7453313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lIns="0" tIns="0" rIns="0" bIns="0" rtlCol="0" anchor="b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10529888" y="6242050"/>
            <a:ext cx="939800" cy="144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F009E545-32BE-41BF-B2EF-60621A75EB3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2"/>
          </p:nvPr>
        </p:nvSpPr>
        <p:spPr>
          <a:xfrm>
            <a:off x="10529888" y="6434138"/>
            <a:ext cx="939800" cy="1238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 fontAlgn="auto">
              <a:spcBef>
                <a:spcPts val="0"/>
              </a:spcBef>
              <a:spcAft>
                <a:spcPts val="0"/>
              </a:spcAft>
              <a:defRPr lang="zh-CN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t>竢实扬华，自强不息</a:t>
            </a:r>
          </a:p>
        </p:txBody>
      </p:sp>
    </p:spTree>
    <p:extLst>
      <p:ext uri="{BB962C8B-B14F-4D97-AF65-F5344CB8AC3E}">
        <p14:creationId xmlns:p14="http://schemas.microsoft.com/office/powerpoint/2010/main" val="374075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/>
          <p:cNvSpPr/>
          <p:nvPr userDrawn="1"/>
        </p:nvSpPr>
        <p:spPr bwMode="auto">
          <a:xfrm>
            <a:off x="695325" y="608013"/>
            <a:ext cx="841375" cy="488950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Shape"/>
          <p:cNvSpPr/>
          <p:nvPr userDrawn="1"/>
        </p:nvSpPr>
        <p:spPr bwMode="auto">
          <a:xfrm>
            <a:off x="1064736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0199688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97504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9302750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8853488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cxnSp>
        <p:nvCxnSpPr>
          <p:cNvPr id="10" name="直接连接符 17"/>
          <p:cNvCxnSpPr/>
          <p:nvPr userDrawn="1"/>
        </p:nvCxnSpPr>
        <p:spPr>
          <a:xfrm>
            <a:off x="1400175" y="1004888"/>
            <a:ext cx="7453313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lIns="0" tIns="0" rIns="0" bIns="0" rtlCol="0" anchor="b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10529888" y="6242050"/>
            <a:ext cx="939800" cy="144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91FD6DFD-2E6B-4AFF-9B62-61D4B31E642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2"/>
          </p:nvPr>
        </p:nvSpPr>
        <p:spPr>
          <a:xfrm>
            <a:off x="10529888" y="6434138"/>
            <a:ext cx="939800" cy="1238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 fontAlgn="auto">
              <a:spcBef>
                <a:spcPts val="0"/>
              </a:spcBef>
              <a:spcAft>
                <a:spcPts val="0"/>
              </a:spcAft>
              <a:defRPr lang="zh-CN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t>竢实扬华，自强不息</a:t>
            </a:r>
          </a:p>
        </p:txBody>
      </p:sp>
    </p:spTree>
    <p:extLst>
      <p:ext uri="{BB962C8B-B14F-4D97-AF65-F5344CB8AC3E}">
        <p14:creationId xmlns:p14="http://schemas.microsoft.com/office/powerpoint/2010/main" val="160609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/>
          <p:cNvSpPr/>
          <p:nvPr userDrawn="1"/>
        </p:nvSpPr>
        <p:spPr bwMode="auto">
          <a:xfrm>
            <a:off x="695325" y="608013"/>
            <a:ext cx="841375" cy="488950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Shape"/>
          <p:cNvSpPr/>
          <p:nvPr userDrawn="1"/>
        </p:nvSpPr>
        <p:spPr bwMode="auto">
          <a:xfrm>
            <a:off x="1064736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0199688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97504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9302750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8853488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cxnSp>
        <p:nvCxnSpPr>
          <p:cNvPr id="10" name="直接连接符 17"/>
          <p:cNvCxnSpPr/>
          <p:nvPr userDrawn="1"/>
        </p:nvCxnSpPr>
        <p:spPr>
          <a:xfrm>
            <a:off x="1400175" y="1004888"/>
            <a:ext cx="7453313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621701" y="739001"/>
            <a:ext cx="3188423" cy="249299"/>
          </a:xfrm>
          <a:noFill/>
        </p:spPr>
        <p:txBody>
          <a:bodyPr lIns="0" tIns="0" rIns="0" bIns="0" rtlCol="0" anchor="b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10529888" y="6242050"/>
            <a:ext cx="939800" cy="144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413C56DA-412A-4C3B-A31E-442440C3153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2"/>
          </p:nvPr>
        </p:nvSpPr>
        <p:spPr>
          <a:xfrm>
            <a:off x="10529888" y="6434138"/>
            <a:ext cx="939800" cy="1238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 fontAlgn="auto">
              <a:spcBef>
                <a:spcPts val="0"/>
              </a:spcBef>
              <a:spcAft>
                <a:spcPts val="0"/>
              </a:spcAft>
              <a:defRPr lang="zh-CN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t>竢实扬华，自强不息</a:t>
            </a:r>
          </a:p>
        </p:txBody>
      </p:sp>
    </p:spTree>
    <p:extLst>
      <p:ext uri="{BB962C8B-B14F-4D97-AF65-F5344CB8AC3E}">
        <p14:creationId xmlns:p14="http://schemas.microsoft.com/office/powerpoint/2010/main" val="31513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189943"/>
      </p:ext>
    </p:extLst>
  </p:cSld>
  <p:clrMapOvr>
    <a:masterClrMapping/>
  </p:clrMapOvr>
  <p:transition spd="slow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6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1" y="5442444"/>
            <a:ext cx="12186319" cy="1415557"/>
          </a:xfrm>
          <a:prstGeom prst="rect">
            <a:avLst/>
          </a:prstGeom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9138" y="115888"/>
            <a:ext cx="10755312" cy="912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17" tIns="60958" rIns="121917" bIns="60958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3"/>
          <p:cNvSpPr>
            <a:spLocks noGrp="1"/>
          </p:cNvSpPr>
          <p:nvPr>
            <p:ph type="body" idx="1"/>
          </p:nvPr>
        </p:nvSpPr>
        <p:spPr bwMode="auto">
          <a:xfrm>
            <a:off x="719138" y="1149350"/>
            <a:ext cx="10750550" cy="495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828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lang="zh-CN" altLang="en-US" sz="2100" b="1" kern="1200" dirty="0">
          <a:solidFill>
            <a:schemeClr val="tx1"/>
          </a:solidFill>
          <a:latin typeface="+mj-lt"/>
          <a:ea typeface="微软雅黑" panose="020B0503020204020204" pitchFamily="34" charset="-122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zh-CN" altLang="en-US" sz="14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12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11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ulture.sdu.edu.cn/tp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ulture.sdu.edu.cn/tp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ulture.sdu.edu.cn/tp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ulture.sdu.edu.cn/tp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ulture.sdu.edu.cn/tp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5" y="2678587"/>
            <a:ext cx="12191365" cy="126206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     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问题驱动的数学建模及其竞赛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8480" y="1414780"/>
            <a:ext cx="11115040" cy="99060"/>
          </a:xfrm>
          <a:prstGeom prst="rect">
            <a:avLst/>
          </a:prstGeom>
          <a:solidFill>
            <a:srgbClr val="969696"/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8456" y="5681794"/>
            <a:ext cx="231330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j-ea"/>
              </a:rPr>
              <a:t>2020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j-ea"/>
              </a:rPr>
              <a:t>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j-ea"/>
              </a:rPr>
              <a:t>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j-ea"/>
              </a:rPr>
              <a:t>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j-ea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j-ea"/>
              </a:rPr>
              <a:t>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85977" y="5211445"/>
            <a:ext cx="598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j-ea"/>
              </a:rPr>
              <a:t>山东大学 计算机科学与技术学院</a:t>
            </a:r>
          </a:p>
        </p:txBody>
      </p:sp>
      <p:sp>
        <p:nvSpPr>
          <p:cNvPr id="7" name="矩形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 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4914" y="576264"/>
            <a:ext cx="6955630" cy="7935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/>
          <a:srcRect t="10797"/>
          <a:stretch/>
        </p:blipFill>
        <p:spPr>
          <a:xfrm>
            <a:off x="471488" y="585694"/>
            <a:ext cx="2678112" cy="76537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90503" y="4692688"/>
            <a:ext cx="231330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+mj-ea"/>
              </a:rPr>
              <a:t>刘保东</a:t>
            </a:r>
          </a:p>
        </p:txBody>
      </p:sp>
    </p:spTree>
    <p:extLst>
      <p:ext uri="{BB962C8B-B14F-4D97-AF65-F5344CB8AC3E}">
        <p14:creationId xmlns:p14="http://schemas.microsoft.com/office/powerpoint/2010/main" val="917003897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1442700" y="6356350"/>
            <a:ext cx="7493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BBC35B-A44B-4119-B8DA-DE9E3DFADA20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9042" y="4913194"/>
            <a:ext cx="335735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图片拼接等价为块状矩阵组合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3395" y="1926607"/>
            <a:ext cx="136250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图片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图片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2132" y="1912959"/>
            <a:ext cx="158086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矩阵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----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矩阵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5975" y="2772769"/>
            <a:ext cx="23314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图片的边缘特征提取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7413" y="2786416"/>
            <a:ext cx="253621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矩阵两侧的边缘列向量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5910" y="3755409"/>
            <a:ext cx="301388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边缘相似等价为列向量相似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9681" y="1025856"/>
            <a:ext cx="245659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图片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----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数字矩阵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虚尾箭头 13"/>
          <p:cNvSpPr/>
          <p:nvPr/>
        </p:nvSpPr>
        <p:spPr>
          <a:xfrm>
            <a:off x="4913193" y="1978924"/>
            <a:ext cx="1392072" cy="23201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虚尾箭头 14"/>
          <p:cNvSpPr/>
          <p:nvPr/>
        </p:nvSpPr>
        <p:spPr>
          <a:xfrm>
            <a:off x="5704763" y="2893324"/>
            <a:ext cx="395785" cy="15012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5500047" y="1364775"/>
            <a:ext cx="177421" cy="64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5788925" y="2172268"/>
            <a:ext cx="177421" cy="64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5775277" y="3059372"/>
            <a:ext cx="177421" cy="64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5761629" y="4137545"/>
            <a:ext cx="177421" cy="64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434" y="245660"/>
            <a:ext cx="3467616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分析、抽象、概化</a:t>
            </a:r>
          </a:p>
        </p:txBody>
      </p:sp>
    </p:spTree>
    <p:extLst>
      <p:ext uri="{BB962C8B-B14F-4D97-AF65-F5344CB8AC3E}">
        <p14:creationId xmlns:p14="http://schemas.microsoft.com/office/powerpoint/2010/main" val="1074359758"/>
      </p:ext>
    </p:extLst>
  </p:cSld>
  <p:clrMapOvr>
    <a:masterClrMapping/>
  </p:clrMapOvr>
  <p:transition spd="slow" advTm="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1442700" y="6356350"/>
            <a:ext cx="7493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BBC35B-A44B-4119-B8DA-DE9E3DFADA20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内容占位符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5486" y="1050877"/>
            <a:ext cx="6832194" cy="512346"/>
          </a:xfrm>
          <a:prstGeom prst="rect">
            <a:avLst/>
          </a:prstGeom>
        </p:spPr>
      </p:pic>
      <p:sp>
        <p:nvSpPr>
          <p:cNvPr id="10" name="文本框 6"/>
          <p:cNvSpPr txBox="1"/>
          <p:nvPr/>
        </p:nvSpPr>
        <p:spPr>
          <a:xfrm>
            <a:off x="1091821" y="1733266"/>
            <a:ext cx="2443253" cy="492412"/>
          </a:xfrm>
          <a:prstGeom prst="rect">
            <a:avLst/>
          </a:prstGeom>
          <a:noFill/>
        </p:spPr>
        <p:txBody>
          <a:bodyPr wrap="square" lIns="121890" tIns="60945" rIns="121890" bIns="60945" rtlCol="0">
            <a:spAutoFit/>
          </a:bodyPr>
          <a:lstStyle/>
          <a:p>
            <a:pPr marL="0" marR="0" lvl="0" indent="0" algn="l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相似度定义：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9943" y="1992573"/>
            <a:ext cx="4929183" cy="10847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98462" y="2988861"/>
            <a:ext cx="2777303" cy="9377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5061" y="4121624"/>
            <a:ext cx="8156749" cy="354842"/>
          </a:xfrm>
          <a:prstGeom prst="rect">
            <a:avLst/>
          </a:prstGeom>
        </p:spPr>
      </p:pic>
      <p:sp>
        <p:nvSpPr>
          <p:cNvPr id="14" name="文本框 10"/>
          <p:cNvSpPr txBox="1"/>
          <p:nvPr/>
        </p:nvSpPr>
        <p:spPr>
          <a:xfrm>
            <a:off x="1727563" y="3233647"/>
            <a:ext cx="1652700" cy="430857"/>
          </a:xfrm>
          <a:prstGeom prst="rect">
            <a:avLst/>
          </a:prstGeom>
          <a:noFill/>
        </p:spPr>
        <p:txBody>
          <a:bodyPr wrap="none" lIns="121890" tIns="60945" rIns="121890" bIns="60945" rtlCol="0">
            <a:spAutoFit/>
          </a:bodyPr>
          <a:lstStyle/>
          <a:p>
            <a:pPr marL="0" marR="0" lvl="0" indent="0" algn="l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Jaccard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距离</a:t>
            </a:r>
          </a:p>
        </p:txBody>
      </p:sp>
      <p:sp>
        <p:nvSpPr>
          <p:cNvPr id="15" name="文本框 7"/>
          <p:cNvSpPr txBox="1"/>
          <p:nvPr/>
        </p:nvSpPr>
        <p:spPr>
          <a:xfrm>
            <a:off x="1618379" y="2293562"/>
            <a:ext cx="1272083" cy="430857"/>
          </a:xfrm>
          <a:prstGeom prst="rect">
            <a:avLst/>
          </a:prstGeom>
          <a:noFill/>
        </p:spPr>
        <p:txBody>
          <a:bodyPr wrap="none" lIns="121890" tIns="60945" rIns="121890" bIns="60945" rtlCol="0">
            <a:spAutoFit/>
          </a:bodyPr>
          <a:lstStyle/>
          <a:p>
            <a:pPr marL="0" marR="0" lvl="0" indent="0" algn="l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空间距离</a:t>
            </a:r>
          </a:p>
        </p:txBody>
      </p:sp>
      <p:sp>
        <p:nvSpPr>
          <p:cNvPr id="16" name="文本框 13"/>
          <p:cNvSpPr txBox="1"/>
          <p:nvPr/>
        </p:nvSpPr>
        <p:spPr>
          <a:xfrm>
            <a:off x="1119117" y="5117910"/>
            <a:ext cx="6509981" cy="492412"/>
          </a:xfrm>
          <a:prstGeom prst="rect">
            <a:avLst/>
          </a:prstGeom>
          <a:solidFill>
            <a:srgbClr val="FFFF00"/>
          </a:solidFill>
        </p:spPr>
        <p:txBody>
          <a:bodyPr wrap="square" lIns="121890" tIns="60945" rIns="121890" bIns="60945" rtlCol="0">
            <a:spAutoFit/>
          </a:bodyPr>
          <a:lstStyle/>
          <a:p>
            <a:pPr marL="0" marR="0" lvl="0" indent="0" algn="l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其它定义：欧式距离，夹角余弦，相关系数等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9434" y="245660"/>
            <a:ext cx="8699818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模型结构与表达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----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引入量、定义量及关系构建</a:t>
            </a:r>
          </a:p>
        </p:txBody>
      </p:sp>
    </p:spTree>
    <p:extLst>
      <p:ext uri="{BB962C8B-B14F-4D97-AF65-F5344CB8AC3E}">
        <p14:creationId xmlns:p14="http://schemas.microsoft.com/office/powerpoint/2010/main" val="2233736925"/>
      </p:ext>
    </p:extLst>
  </p:cSld>
  <p:clrMapOvr>
    <a:masterClrMapping/>
  </p:clrMapOvr>
  <p:transition spd="slow" advTm="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491319"/>
            <a:ext cx="10972800" cy="610964"/>
          </a:xfrm>
          <a:solidFill>
            <a:srgbClr val="C00000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模型构建与求解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----TSP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模型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91913" y="1749710"/>
            <a:ext cx="5384800" cy="3432760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3" cstate="print"/>
          <a:stretch>
            <a:fillRect/>
          </a:stretch>
        </p:blipFill>
        <p:spPr>
          <a:xfrm>
            <a:off x="0" y="1531345"/>
            <a:ext cx="5389561" cy="3107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19869" y="1237956"/>
            <a:ext cx="1110180" cy="400079"/>
          </a:xfrm>
          <a:prstGeom prst="rect">
            <a:avLst/>
          </a:prstGeom>
          <a:noFill/>
        </p:spPr>
        <p:txBody>
          <a:bodyPr wrap="none" lIns="121890" tIns="60945" rIns="121890" bIns="60945" rtlCol="0">
            <a:spAutoFit/>
          </a:bodyPr>
          <a:lstStyle/>
          <a:p>
            <a:pPr marL="0" marR="0" lvl="0" indent="0" algn="l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TSP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模型</a:t>
            </a:r>
          </a:p>
        </p:txBody>
      </p:sp>
      <p:sp>
        <p:nvSpPr>
          <p:cNvPr id="8" name="文本框 6"/>
          <p:cNvSpPr txBox="1"/>
          <p:nvPr/>
        </p:nvSpPr>
        <p:spPr>
          <a:xfrm>
            <a:off x="762788" y="1253879"/>
            <a:ext cx="1999846" cy="400079"/>
          </a:xfrm>
          <a:prstGeom prst="rect">
            <a:avLst/>
          </a:prstGeom>
          <a:noFill/>
        </p:spPr>
        <p:txBody>
          <a:bodyPr wrap="none" lIns="121890" tIns="60945" rIns="121890" bIns="60945" rtlCol="0">
            <a:spAutoFit/>
          </a:bodyPr>
          <a:lstStyle/>
          <a:p>
            <a:pPr marL="0" marR="0" lvl="0" indent="0" algn="l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0-1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整数规划模型</a:t>
            </a:r>
          </a:p>
        </p:txBody>
      </p:sp>
    </p:spTree>
    <p:extLst>
      <p:ext uri="{BB962C8B-B14F-4D97-AF65-F5344CB8AC3E}">
        <p14:creationId xmlns:p14="http://schemas.microsoft.com/office/powerpoint/2010/main" val="2332989196"/>
      </p:ext>
    </p:extLst>
  </p:cSld>
  <p:clrMapOvr>
    <a:masterClrMapping/>
  </p:clrMapOvr>
  <p:transition spd="slow">
    <p:cover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2263" y="1310186"/>
            <a:ext cx="11050142" cy="2688608"/>
          </a:xfrm>
          <a:solidFill>
            <a:schemeClr val="accent2"/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数学软件的实现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---Lingo</a:t>
            </a: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自行设计算法：打印版纸张有什么特点？如何识别边界？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算法的描述？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中文与英文字体有什么差异性？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如何理解人工干预？条件？方式？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8926" y="487486"/>
            <a:ext cx="3057247" cy="584775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求解：算法设计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8371" y="4229247"/>
            <a:ext cx="3467616" cy="584775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求解结果的表达？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3780" y="4979874"/>
            <a:ext cx="11057635" cy="156966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结果的正确性检验：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如何检验拼接是否正确？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如果不正确？如何调整？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824690"/>
      </p:ext>
    </p:extLst>
  </p:cSld>
  <p:clrMapOvr>
    <a:masterClrMapping/>
  </p:clrMapOvr>
  <p:transition spd="slow">
    <p:cover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905" y="341194"/>
            <a:ext cx="10972800" cy="636308"/>
          </a:xfrm>
          <a:solidFill>
            <a:schemeClr val="accent2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更深入的研究（问题二、问题三）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/>
          <a:lstStyle/>
          <a:p>
            <a:pPr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问题二：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同时存在纵切、横切情形单面印刷中英文纸张</a:t>
            </a:r>
            <a:endParaRPr lang="en-US" altLang="zh-CN" sz="32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</a:rPr>
              <a:t>              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如何拼接？模型、算法？</a:t>
            </a:r>
            <a:endParaRPr lang="en-US" altLang="zh-CN" sz="32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问题三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：同时存在纵切、横切的正反面印刷</a:t>
            </a:r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中英文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纸张</a:t>
            </a:r>
            <a:endParaRPr lang="en-US" altLang="zh-CN" sz="32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</a:rPr>
              <a:t>              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如何拼接？模型、算法？</a:t>
            </a:r>
            <a:endParaRPr lang="en-US" altLang="zh-CN" sz="32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思考：中英文字体印刷的差异？</a:t>
            </a:r>
            <a:endParaRPr lang="en-US" altLang="zh-CN" sz="32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</a:rPr>
              <a:t>          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其他字体印刷是否模型也适用？</a:t>
            </a:r>
            <a:endParaRPr lang="en-US" altLang="zh-CN" sz="32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</a:rPr>
              <a:t>          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会不会出现无法拼接或拼接错误的情形？</a:t>
            </a:r>
            <a:endParaRPr lang="en-US" altLang="zh-CN" sz="32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</a:rPr>
              <a:t>          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印刷纸排版中存在图形、公式等情形会影响拼接吗？</a:t>
            </a:r>
          </a:p>
        </p:txBody>
      </p:sp>
    </p:spTree>
    <p:extLst>
      <p:ext uri="{BB962C8B-B14F-4D97-AF65-F5344CB8AC3E}">
        <p14:creationId xmlns:p14="http://schemas.microsoft.com/office/powerpoint/2010/main" val="3869122417"/>
      </p:ext>
    </p:extLst>
  </p:cSld>
  <p:clrMapOvr>
    <a:masterClrMapping/>
  </p:clrMapOvr>
  <p:transition spd="slow">
    <p:cover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422" y="166564"/>
            <a:ext cx="10761685" cy="725423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</a:rPr>
              <a:t>为什么要学习数学建模？</a:t>
            </a:r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</a:rPr>
              <a:t>创新意识、研究能力训练</a:t>
            </a:r>
          </a:p>
        </p:txBody>
      </p:sp>
      <p:sp>
        <p:nvSpPr>
          <p:cNvPr id="7" name="矩形 6"/>
          <p:cNvSpPr/>
          <p:nvPr/>
        </p:nvSpPr>
        <p:spPr>
          <a:xfrm>
            <a:off x="542033" y="1220446"/>
            <a:ext cx="10811058" cy="3524789"/>
          </a:xfrm>
          <a:prstGeom prst="rect">
            <a:avLst/>
          </a:prstGeom>
          <a:solidFill>
            <a:srgbClr val="E6E6E6"/>
          </a:soli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4" rIns="91389" bIns="45694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文本框 129"/>
          <p:cNvSpPr txBox="1"/>
          <p:nvPr/>
        </p:nvSpPr>
        <p:spPr>
          <a:xfrm>
            <a:off x="699668" y="1329404"/>
            <a:ext cx="10456381" cy="3046935"/>
          </a:xfrm>
          <a:prstGeom prst="rect">
            <a:avLst/>
          </a:prstGeom>
          <a:solidFill>
            <a:srgbClr val="002060"/>
          </a:solidFill>
        </p:spPr>
        <p:txBody>
          <a:bodyPr wrap="square" lIns="91389" tIns="45694" rIns="91389" bIns="45694" rtlCol="0">
            <a:spAutoFit/>
          </a:bodyPr>
          <a:lstStyle/>
          <a:p>
            <a:pPr marL="342794" marR="0" lvl="0" indent="-342794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理解背景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文献检索与查询；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794" marR="0" lvl="0" indent="-342794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提出问题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问题的发现意识与能力；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794" marR="0" lvl="0" indent="-342794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如何发现问题涉及的量，如何找出量与量之间的关系（模型构建）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---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文献检索、阅读理解能力、建模能力、模型的精准表达能力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794" marR="0" lvl="0" indent="-342794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模型求解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算法设计、编程计算、数学实验、模拟或仿真能力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794" marR="0" lvl="0" indent="-342794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假设、模型、结果检验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验证意识与检验能力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794" marR="0" lvl="0" indent="-342794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结果应用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可行性、可操作性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794" marR="0" lvl="0" indent="-342794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研究成果的展示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研究论文或研究报告（论文撰写能力）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42035" y="5065767"/>
            <a:ext cx="10755884" cy="1649901"/>
          </a:xfrm>
          <a:prstGeom prst="rect">
            <a:avLst/>
          </a:prstGeom>
          <a:solidFill>
            <a:srgbClr val="E6E6E6"/>
          </a:soli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4" rIns="91389" bIns="45694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文本框 129"/>
          <p:cNvSpPr txBox="1"/>
          <p:nvPr/>
        </p:nvSpPr>
        <p:spPr>
          <a:xfrm>
            <a:off x="699668" y="5249233"/>
            <a:ext cx="10456381" cy="1200276"/>
          </a:xfrm>
          <a:prstGeom prst="rect">
            <a:avLst/>
          </a:prstGeom>
          <a:solidFill>
            <a:srgbClr val="C00000"/>
          </a:solidFill>
        </p:spPr>
        <p:txBody>
          <a:bodyPr wrap="square" lIns="91389" tIns="45694" rIns="91389" bIns="45694" rtlCol="0">
            <a:spAutoFit/>
          </a:bodyPr>
          <a:lstStyle/>
          <a:p>
            <a:pPr marL="342794" marR="0" lvl="0" indent="-342794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创新人才的标志：发现问题、提出问题、解决问题；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794" marR="0" lvl="0" indent="-342794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数学建模教育的根本就在于强化问题的发现意识和解决问题的能力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794" marR="0" lvl="0" indent="-342794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数学建模没有标准答案，只有是否更可行，有利于改进、创新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944932"/>
            <a:ext cx="12187237" cy="7865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17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7343" y="3211390"/>
            <a:ext cx="6394724" cy="980137"/>
          </a:xfrm>
          <a:prstGeom prst="rect">
            <a:avLst/>
          </a:prstGeom>
          <a:solidFill>
            <a:srgbClr val="E6E6E6"/>
          </a:soli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129"/>
          <p:cNvSpPr txBox="1"/>
          <p:nvPr/>
        </p:nvSpPr>
        <p:spPr>
          <a:xfrm>
            <a:off x="2667944" y="3263867"/>
            <a:ext cx="5780883" cy="823280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1866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坚决落实习近平总书记和党中央、国务院关于做好军队退役人员工作的部署要求，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A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在全国率先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开展退役士兵单独招生免费教育试点，支持国防建设，吸引更多优秀青年从军报国。</a:t>
            </a:r>
          </a:p>
        </p:txBody>
      </p:sp>
      <p:sp>
        <p:nvSpPr>
          <p:cNvPr id="5" name="文本框 87"/>
          <p:cNvSpPr txBox="1"/>
          <p:nvPr/>
        </p:nvSpPr>
        <p:spPr>
          <a:xfrm>
            <a:off x="1965368" y="3354711"/>
            <a:ext cx="817241" cy="682216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ts val="2266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退役士兵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284881"/>
            <a:ext cx="4940490" cy="66168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398" tIns="45701" rIns="91398" bIns="45701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三、数学建模问题类型</a:t>
            </a:r>
          </a:p>
        </p:txBody>
      </p:sp>
      <p:sp>
        <p:nvSpPr>
          <p:cNvPr id="134" name="矩形 133"/>
          <p:cNvSpPr/>
          <p:nvPr/>
        </p:nvSpPr>
        <p:spPr>
          <a:xfrm>
            <a:off x="1779123" y="1828276"/>
            <a:ext cx="10108077" cy="1133287"/>
          </a:xfrm>
          <a:prstGeom prst="rect">
            <a:avLst/>
          </a:prstGeom>
          <a:solidFill>
            <a:srgbClr val="E6E6E6"/>
          </a:soli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0" name="组合 301"/>
          <p:cNvGrpSpPr/>
          <p:nvPr/>
        </p:nvGrpSpPr>
        <p:grpSpPr>
          <a:xfrm>
            <a:off x="731147" y="1835209"/>
            <a:ext cx="959149" cy="958673"/>
            <a:chOff x="5413874" y="1856054"/>
            <a:chExt cx="776427" cy="776427"/>
          </a:xfrm>
        </p:grpSpPr>
        <p:grpSp>
          <p:nvGrpSpPr>
            <p:cNvPr id="11" name="组合 302"/>
            <p:cNvGrpSpPr/>
            <p:nvPr/>
          </p:nvGrpSpPr>
          <p:grpSpPr>
            <a:xfrm>
              <a:off x="5413874" y="1856054"/>
              <a:ext cx="776427" cy="776427"/>
              <a:chOff x="6462420" y="1971403"/>
              <a:chExt cx="776427" cy="776427"/>
            </a:xfrm>
          </p:grpSpPr>
          <p:grpSp>
            <p:nvGrpSpPr>
              <p:cNvPr id="12" name="组合 308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11" name="任意多边形 310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2" name="椭圆 311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3" name="椭圆 312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10" name="椭圆 309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3" name="Group 4"/>
            <p:cNvGrpSpPr>
              <a:grpSpLocks noChangeAspect="1"/>
            </p:cNvGrpSpPr>
            <p:nvPr/>
          </p:nvGrpSpPr>
          <p:grpSpPr bwMode="auto">
            <a:xfrm>
              <a:off x="5698560" y="2124453"/>
              <a:ext cx="210680" cy="246893"/>
              <a:chOff x="1776" y="1776"/>
              <a:chExt cx="64" cy="75"/>
            </a:xfrm>
            <a:solidFill>
              <a:schemeClr val="bg1"/>
            </a:solidFill>
            <a:effectLst/>
          </p:grpSpPr>
          <p:sp>
            <p:nvSpPr>
              <p:cNvPr id="305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06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07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08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313"/>
          <p:cNvGrpSpPr/>
          <p:nvPr/>
        </p:nvGrpSpPr>
        <p:grpSpPr>
          <a:xfrm>
            <a:off x="701774" y="3213280"/>
            <a:ext cx="959149" cy="958673"/>
            <a:chOff x="5413874" y="3214954"/>
            <a:chExt cx="776427" cy="776427"/>
          </a:xfrm>
        </p:grpSpPr>
        <p:grpSp>
          <p:nvGrpSpPr>
            <p:cNvPr id="15" name="组合 314"/>
            <p:cNvGrpSpPr/>
            <p:nvPr/>
          </p:nvGrpSpPr>
          <p:grpSpPr>
            <a:xfrm>
              <a:off x="5413874" y="3214954"/>
              <a:ext cx="776427" cy="776427"/>
              <a:chOff x="6462420" y="1971403"/>
              <a:chExt cx="776427" cy="776427"/>
            </a:xfrm>
          </p:grpSpPr>
          <p:grpSp>
            <p:nvGrpSpPr>
              <p:cNvPr id="16" name="组合 321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24" name="任意多边形 323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5" name="椭圆 324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6" name="椭圆 325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23" name="椭圆 322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7" name="Group 18"/>
            <p:cNvGrpSpPr>
              <a:grpSpLocks noChangeAspect="1"/>
            </p:cNvGrpSpPr>
            <p:nvPr/>
          </p:nvGrpSpPr>
          <p:grpSpPr bwMode="auto">
            <a:xfrm>
              <a:off x="5696918" y="3507112"/>
              <a:ext cx="213964" cy="19937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317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18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19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20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21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6" name="文本框 129"/>
          <p:cNvSpPr txBox="1"/>
          <p:nvPr/>
        </p:nvSpPr>
        <p:spPr>
          <a:xfrm>
            <a:off x="1960048" y="1928847"/>
            <a:ext cx="9899857" cy="92330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评价问题</a:t>
            </a: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：如人才吸引力、雾霾、拥堵、幸福、污染、经济形势、疫情状态、军情、政情、国情等等</a:t>
            </a:r>
          </a:p>
        </p:txBody>
      </p:sp>
      <p:sp>
        <p:nvSpPr>
          <p:cNvPr id="347" name="矩形 346"/>
          <p:cNvSpPr/>
          <p:nvPr/>
        </p:nvSpPr>
        <p:spPr>
          <a:xfrm>
            <a:off x="1880935" y="3191602"/>
            <a:ext cx="10019913" cy="1106505"/>
          </a:xfrm>
          <a:prstGeom prst="rect">
            <a:avLst/>
          </a:prstGeom>
          <a:solidFill>
            <a:srgbClr val="002060"/>
          </a:soli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8" name="文本框 129"/>
          <p:cNvSpPr txBox="1"/>
          <p:nvPr/>
        </p:nvSpPr>
        <p:spPr>
          <a:xfrm>
            <a:off x="1963490" y="3466531"/>
            <a:ext cx="9800880" cy="502680"/>
          </a:xfrm>
          <a:prstGeom prst="rect">
            <a:avLst/>
          </a:prstGeom>
          <a:solidFill>
            <a:srgbClr val="002060"/>
          </a:solidFill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19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优化、决策问题：控制变量、目标函数、约束条件、求解算法</a:t>
            </a:r>
          </a:p>
        </p:txBody>
      </p:sp>
      <p:sp>
        <p:nvSpPr>
          <p:cNvPr id="333" name="矩形 332"/>
          <p:cNvSpPr/>
          <p:nvPr/>
        </p:nvSpPr>
        <p:spPr>
          <a:xfrm>
            <a:off x="1866629" y="4815719"/>
            <a:ext cx="9979627" cy="953052"/>
          </a:xfrm>
          <a:prstGeom prst="rect">
            <a:avLst/>
          </a:prstGeom>
          <a:solidFill>
            <a:srgbClr val="E6E6E6"/>
          </a:soli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4" name="文本框 129"/>
          <p:cNvSpPr txBox="1"/>
          <p:nvPr/>
        </p:nvSpPr>
        <p:spPr>
          <a:xfrm>
            <a:off x="2077669" y="4892324"/>
            <a:ext cx="9536576" cy="830975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预测、控制问题：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预测发展趋势、评价趋势状态；依据预测评价结果，控制发展态势</a:t>
            </a:r>
          </a:p>
        </p:txBody>
      </p:sp>
      <p:grpSp>
        <p:nvGrpSpPr>
          <p:cNvPr id="18" name="组合 338"/>
          <p:cNvGrpSpPr/>
          <p:nvPr/>
        </p:nvGrpSpPr>
        <p:grpSpPr>
          <a:xfrm>
            <a:off x="703120" y="4687705"/>
            <a:ext cx="959149" cy="1018551"/>
            <a:chOff x="5413874" y="3214954"/>
            <a:chExt cx="776427" cy="776427"/>
          </a:xfrm>
        </p:grpSpPr>
        <p:grpSp>
          <p:nvGrpSpPr>
            <p:cNvPr id="19" name="组合 339"/>
            <p:cNvGrpSpPr/>
            <p:nvPr/>
          </p:nvGrpSpPr>
          <p:grpSpPr>
            <a:xfrm>
              <a:off x="5413874" y="3214954"/>
              <a:ext cx="776427" cy="776427"/>
              <a:chOff x="6462420" y="1971403"/>
              <a:chExt cx="776427" cy="776427"/>
            </a:xfrm>
          </p:grpSpPr>
          <p:grpSp>
            <p:nvGrpSpPr>
              <p:cNvPr id="20" name="组合 350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53" name="任意多边形 352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6" name="椭圆 355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7" name="椭圆 356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52" name="椭圆 351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1" name="Group 18"/>
            <p:cNvGrpSpPr>
              <a:grpSpLocks noChangeAspect="1"/>
            </p:cNvGrpSpPr>
            <p:nvPr/>
          </p:nvGrpSpPr>
          <p:grpSpPr bwMode="auto">
            <a:xfrm>
              <a:off x="5696918" y="3507112"/>
              <a:ext cx="213964" cy="19937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342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43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44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4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5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84" name="矩形 283"/>
          <p:cNvSpPr/>
          <p:nvPr/>
        </p:nvSpPr>
        <p:spPr>
          <a:xfrm>
            <a:off x="0" y="955342"/>
            <a:ext cx="12187237" cy="67007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0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3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3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4" grpId="0" animBg="1"/>
      <p:bldP spid="346" grpId="0"/>
      <p:bldP spid="333" grpId="0" animBg="1"/>
      <p:bldP spid="3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5" y="2487519"/>
            <a:ext cx="12191365" cy="126206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     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第二部分  如何学习数学建模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 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6429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719321" y="93721"/>
            <a:ext cx="10755312" cy="91281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从赛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题看常用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的建模方法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256855" y="1600518"/>
            <a:ext cx="11738224" cy="4007251"/>
          </a:xfrm>
          <a:prstGeom prst="rect">
            <a:avLst/>
          </a:prstGeom>
          <a:solidFill>
            <a:srgbClr val="003300"/>
          </a:solidFill>
        </p:spPr>
        <p:txBody>
          <a:bodyPr wrap="square">
            <a:spAutoFit/>
          </a:bodyPr>
          <a:lstStyle/>
          <a:p>
            <a:pPr marL="285693" indent="-28569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空间与解析理论、线性代数、微积分</a:t>
            </a:r>
          </a:p>
          <a:p>
            <a:pPr marL="285693" indent="-28569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概率、统计（方差、回归、时间序列、相关分析、聚类或判别）分析</a:t>
            </a:r>
          </a:p>
          <a:p>
            <a:pPr marL="285693" indent="-28569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数学规划：线性、整数、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、非线性、多目标规划</a:t>
            </a:r>
          </a:p>
          <a:p>
            <a:pPr marL="285693" indent="-28569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图论与网络优化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最短路径、最小费用流等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693" indent="-28569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多因素综合评价</a:t>
            </a:r>
          </a:p>
          <a:p>
            <a:pPr marL="285693" indent="-28569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插值与拟合</a:t>
            </a:r>
          </a:p>
          <a:p>
            <a:pPr marL="285693" indent="-28569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差分与微分方程等基于机理分析的动力学问题建模方法 </a:t>
            </a:r>
          </a:p>
          <a:p>
            <a:pPr marL="285693" indent="-28569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排队论、对策论、决策论、博弈论</a:t>
            </a:r>
          </a:p>
          <a:p>
            <a:pPr marL="285693" indent="-28569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其他：计算机智能算法（遗传算法、神经网络、模拟退火、蚁群算法、支持向量机等）、计算机仿真算法（如元胞自动机）</a:t>
            </a:r>
          </a:p>
        </p:txBody>
      </p:sp>
    </p:spTree>
    <p:extLst>
      <p:ext uri="{BB962C8B-B14F-4D97-AF65-F5344CB8AC3E}">
        <p14:creationId xmlns:p14="http://schemas.microsoft.com/office/powerpoint/2010/main" val="83387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4" y="371302"/>
            <a:ext cx="10972800" cy="852056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常用数学</a:t>
            </a:r>
            <a:r>
              <a:rPr lang="zh-CN" altLang="en-US" sz="4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或编程语言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zh-CN" altLang="en-US" sz="2800" b="1" dirty="0"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综合数学软件</a:t>
            </a:r>
            <a:r>
              <a:rPr lang="zh-CN" altLang="en-US" sz="2800" dirty="0"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至少熟练掌握一种数学软件，如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en-US" altLang="zh-CN" sz="28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Mathematica, Maple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800" dirty="0"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专业软件：</a:t>
            </a:r>
            <a:endParaRPr lang="en-US" altLang="zh-CN" sz="2800" b="1" dirty="0"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运筹与优化软件 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Lingo/</a:t>
            </a:r>
            <a:r>
              <a:rPr lang="en-US" altLang="zh-CN" sz="2800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Lindo</a:t>
            </a:r>
            <a:endParaRPr lang="en-US" altLang="zh-CN" sz="28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统计软件：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SAS,SPLUS,SPSS,R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8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计算机编程语言：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 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8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ython</a:t>
            </a:r>
            <a:endParaRPr lang="en-US" altLang="zh-CN" sz="2800" dirty="0"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其它文字编辑类</a:t>
            </a:r>
            <a:r>
              <a:rPr lang="zh-CN" altLang="en-US" sz="2800" b="1" dirty="0" smtClean="0"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 smtClean="0"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word\excel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WPS, </a:t>
            </a:r>
            <a:r>
              <a:rPr lang="en-US" altLang="zh-CN" sz="2800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Openoffice,Ctex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8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62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8412" y="1108976"/>
            <a:ext cx="11609606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1982-1986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，山东大学计算数学专业，本科；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3048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1986-1989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，山东大学应用数学，硕士研究生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3048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1994-1998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，山东大学计算数学，在职博士研究生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3048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2003-2004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，加拿大约克大学，访问学者</a:t>
            </a:r>
          </a:p>
        </p:txBody>
      </p:sp>
      <p:sp>
        <p:nvSpPr>
          <p:cNvPr id="4" name="矩形 3"/>
          <p:cNvSpPr/>
          <p:nvPr/>
        </p:nvSpPr>
        <p:spPr>
          <a:xfrm>
            <a:off x="4763" y="-17145"/>
            <a:ext cx="2506425" cy="1038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个人简介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1092200" y="944932"/>
            <a:ext cx="11095037" cy="77418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194" y="3084394"/>
            <a:ext cx="88841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历任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：山东大学环境科学中心，助教、讲师、副教授；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数学学院应用数学研究所所长、硕士生导师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现任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 山东大学计算机科学与技术学院教授、硕士生导师；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山东大学“系统分析与软件设计”校级创新平台负责人；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山东大学（青岛）公共教学管理服务中心主任；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全国大学生数学建模竞赛山东赛区专家组组长；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深圳杯数学建模挑战赛专家组成员；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中国工业与应用数学学会数学模型专业委员会委员；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中国研究生数学建模竞赛评审专家；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567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771" y="125663"/>
            <a:ext cx="8229600" cy="778098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如何学习数学</a:t>
            </a:r>
            <a:r>
              <a:rPr lang="zh-CN" altLang="en-US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建模？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658" y="1052736"/>
            <a:ext cx="11286162" cy="5400600"/>
          </a:xfrm>
          <a:solidFill>
            <a:srgbClr val="C00000"/>
          </a:solidFill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广、浅、新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（数学学习要专、深）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注重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思想为先、方法为后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，兼顾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算法与实验</a:t>
            </a:r>
            <a:endParaRPr lang="en-US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注重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问题导向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，抛开问题谈方法，是典型的建模误区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注重强化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模型结构化思维和问题思维、验证思维</a:t>
            </a:r>
            <a:endParaRPr lang="en-US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注重培养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文献意识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，以及科研规范（包括文献引用、论文写作规范等）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创新型人才的标志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遇到问题，能想出解决办法。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没有问题，就没有创新；解决了问题但无法实施，等于没解决。建了模型，但没有验证，不能说你做对了</a:t>
            </a:r>
          </a:p>
        </p:txBody>
      </p:sp>
    </p:spTree>
    <p:extLst>
      <p:ext uri="{BB962C8B-B14F-4D97-AF65-F5344CB8AC3E}">
        <p14:creationId xmlns:p14="http://schemas.microsoft.com/office/powerpoint/2010/main" val="115479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268760"/>
            <a:ext cx="11691991" cy="5328592"/>
          </a:xfrm>
          <a:solidFill>
            <a:schemeClr val="bg2"/>
          </a:solidFill>
        </p:spPr>
        <p:txBody>
          <a:bodyPr/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参赛不是学习建模唯一目的，只是检验自己建模能力的一种手段。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数学建模的学习是一个长期思考与学习的过程，建议提早学习相关选修课程，同时用建模的思维，思考与建模相关的专业课程，以及大学数学课程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提早组队，并长期磨合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有意识地加强科技论文写作的训练。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10099" y="121926"/>
            <a:ext cx="10972800" cy="931019"/>
          </a:xfrm>
          <a:solidFill>
            <a:schemeClr val="tx1"/>
          </a:solidFill>
        </p:spPr>
        <p:txBody>
          <a:bodyPr/>
          <a:lstStyle/>
          <a:p>
            <a:r>
              <a:rPr lang="zh-CN" altLang="en-US" sz="3600" dirty="0" smtClean="0">
                <a:solidFill>
                  <a:srgbClr val="FFFF00"/>
                </a:solidFill>
              </a:rPr>
              <a:t>几点建议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82285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5" y="2487519"/>
            <a:ext cx="12191365" cy="126206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         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第三部分  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组队与赛前准备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 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688242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5436" y="5388958"/>
            <a:ext cx="8180355" cy="1010024"/>
          </a:xfrm>
          <a:prstGeom prst="rect">
            <a:avLst/>
          </a:prstGeom>
          <a:solidFill>
            <a:srgbClr val="E6E6E6"/>
          </a:soli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129"/>
          <p:cNvSpPr txBox="1"/>
          <p:nvPr/>
        </p:nvSpPr>
        <p:spPr>
          <a:xfrm>
            <a:off x="3740234" y="5417063"/>
            <a:ext cx="6973117" cy="96947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380905" marR="0" lvl="0" indent="-380905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8A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成功的关键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90352" marR="0" lvl="1" indent="-380905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力求</a:t>
            </a: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个人组成一个最强的队</a:t>
            </a: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知识全面、能力互补；</a:t>
            </a:r>
            <a:endParaRPr kumimoji="0" lang="en-US" altLang="zh-CN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90352" marR="0" lvl="1" indent="-380905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同心协力、共同攻关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4074823" y="4412666"/>
            <a:ext cx="7770968" cy="681256"/>
          </a:xfrm>
          <a:prstGeom prst="rect">
            <a:avLst/>
          </a:prstGeom>
          <a:solidFill>
            <a:srgbClr val="E6E6E6"/>
          </a:soli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4582981" y="2502283"/>
            <a:ext cx="7195629" cy="1648999"/>
          </a:xfrm>
          <a:prstGeom prst="rect">
            <a:avLst/>
          </a:prstGeom>
          <a:solidFill>
            <a:srgbClr val="E6E6E6"/>
          </a:soli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792147" y="1421961"/>
            <a:ext cx="6986463" cy="953052"/>
          </a:xfrm>
          <a:prstGeom prst="rect">
            <a:avLst/>
          </a:prstGeom>
          <a:solidFill>
            <a:schemeClr val="tx1"/>
          </a:soli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74339" y="241434"/>
            <a:ext cx="3528123" cy="5847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398" tIns="45701" rIns="91398" bIns="45701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一、组队要求</a:t>
            </a:r>
          </a:p>
        </p:txBody>
      </p:sp>
      <p:grpSp>
        <p:nvGrpSpPr>
          <p:cNvPr id="5" name="Group 737"/>
          <p:cNvGrpSpPr>
            <a:grpSpLocks noChangeAspect="1"/>
          </p:cNvGrpSpPr>
          <p:nvPr/>
        </p:nvGrpSpPr>
        <p:grpSpPr bwMode="auto">
          <a:xfrm>
            <a:off x="459822" y="1213125"/>
            <a:ext cx="3107540" cy="2926878"/>
            <a:chOff x="2105" y="527"/>
            <a:chExt cx="3468" cy="3268"/>
          </a:xfrm>
        </p:grpSpPr>
        <p:sp>
          <p:nvSpPr>
            <p:cNvPr id="136" name="AutoShape 736"/>
            <p:cNvSpPr>
              <a:spLocks noChangeAspect="1" noChangeArrowheads="1" noTextEdit="1"/>
            </p:cNvSpPr>
            <p:nvPr/>
          </p:nvSpPr>
          <p:spPr bwMode="auto">
            <a:xfrm>
              <a:off x="2107" y="527"/>
              <a:ext cx="3466" cy="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738"/>
            <p:cNvSpPr>
              <a:spLocks noEditPoints="1"/>
            </p:cNvSpPr>
            <p:nvPr/>
          </p:nvSpPr>
          <p:spPr bwMode="auto">
            <a:xfrm>
              <a:off x="2105" y="2581"/>
              <a:ext cx="333" cy="478"/>
            </a:xfrm>
            <a:custGeom>
              <a:avLst/>
              <a:gdLst>
                <a:gd name="T0" fmla="*/ 50 w 141"/>
                <a:gd name="T1" fmla="*/ 181 h 202"/>
                <a:gd name="T2" fmla="*/ 61 w 141"/>
                <a:gd name="T3" fmla="*/ 177 h 202"/>
                <a:gd name="T4" fmla="*/ 58 w 141"/>
                <a:gd name="T5" fmla="*/ 195 h 202"/>
                <a:gd name="T6" fmla="*/ 131 w 141"/>
                <a:gd name="T7" fmla="*/ 171 h 202"/>
                <a:gd name="T8" fmla="*/ 100 w 141"/>
                <a:gd name="T9" fmla="*/ 173 h 202"/>
                <a:gd name="T10" fmla="*/ 83 w 141"/>
                <a:gd name="T11" fmla="*/ 168 h 202"/>
                <a:gd name="T12" fmla="*/ 88 w 141"/>
                <a:gd name="T13" fmla="*/ 167 h 202"/>
                <a:gd name="T14" fmla="*/ 82 w 141"/>
                <a:gd name="T15" fmla="*/ 185 h 202"/>
                <a:gd name="T16" fmla="*/ 121 w 141"/>
                <a:gd name="T17" fmla="*/ 150 h 202"/>
                <a:gd name="T18" fmla="*/ 131 w 141"/>
                <a:gd name="T19" fmla="*/ 148 h 202"/>
                <a:gd name="T20" fmla="*/ 131 w 141"/>
                <a:gd name="T21" fmla="*/ 148 h 202"/>
                <a:gd name="T22" fmla="*/ 95 w 141"/>
                <a:gd name="T23" fmla="*/ 122 h 202"/>
                <a:gd name="T24" fmla="*/ 38 w 141"/>
                <a:gd name="T25" fmla="*/ 115 h 202"/>
                <a:gd name="T26" fmla="*/ 31 w 141"/>
                <a:gd name="T27" fmla="*/ 113 h 202"/>
                <a:gd name="T28" fmla="*/ 92 w 141"/>
                <a:gd name="T29" fmla="*/ 114 h 202"/>
                <a:gd name="T30" fmla="*/ 92 w 141"/>
                <a:gd name="T31" fmla="*/ 114 h 202"/>
                <a:gd name="T32" fmla="*/ 85 w 141"/>
                <a:gd name="T33" fmla="*/ 109 h 202"/>
                <a:gd name="T34" fmla="*/ 63 w 141"/>
                <a:gd name="T35" fmla="*/ 101 h 202"/>
                <a:gd name="T36" fmla="*/ 72 w 141"/>
                <a:gd name="T37" fmla="*/ 107 h 202"/>
                <a:gd name="T38" fmla="*/ 72 w 141"/>
                <a:gd name="T39" fmla="*/ 107 h 202"/>
                <a:gd name="T40" fmla="*/ 33 w 141"/>
                <a:gd name="T41" fmla="*/ 62 h 202"/>
                <a:gd name="T42" fmla="*/ 51 w 141"/>
                <a:gd name="T43" fmla="*/ 45 h 202"/>
                <a:gd name="T44" fmla="*/ 37 w 141"/>
                <a:gd name="T45" fmla="*/ 75 h 202"/>
                <a:gd name="T46" fmla="*/ 57 w 141"/>
                <a:gd name="T47" fmla="*/ 55 h 202"/>
                <a:gd name="T48" fmla="*/ 62 w 141"/>
                <a:gd name="T49" fmla="*/ 53 h 202"/>
                <a:gd name="T50" fmla="*/ 84 w 141"/>
                <a:gd name="T51" fmla="*/ 41 h 202"/>
                <a:gd name="T52" fmla="*/ 35 w 141"/>
                <a:gd name="T53" fmla="*/ 102 h 202"/>
                <a:gd name="T54" fmla="*/ 17 w 141"/>
                <a:gd name="T55" fmla="*/ 37 h 202"/>
                <a:gd name="T56" fmla="*/ 16 w 141"/>
                <a:gd name="T57" fmla="*/ 36 h 202"/>
                <a:gd name="T58" fmla="*/ 36 w 141"/>
                <a:gd name="T59" fmla="*/ 28 h 202"/>
                <a:gd name="T60" fmla="*/ 40 w 141"/>
                <a:gd name="T61" fmla="*/ 46 h 202"/>
                <a:gd name="T62" fmla="*/ 29 w 141"/>
                <a:gd name="T63" fmla="*/ 79 h 202"/>
                <a:gd name="T64" fmla="*/ 87 w 141"/>
                <a:gd name="T65" fmla="*/ 71 h 202"/>
                <a:gd name="T66" fmla="*/ 114 w 141"/>
                <a:gd name="T67" fmla="*/ 142 h 202"/>
                <a:gd name="T68" fmla="*/ 113 w 141"/>
                <a:gd name="T69" fmla="*/ 144 h 202"/>
                <a:gd name="T70" fmla="*/ 128 w 141"/>
                <a:gd name="T71" fmla="*/ 167 h 202"/>
                <a:gd name="T72" fmla="*/ 94 w 141"/>
                <a:gd name="T73" fmla="*/ 157 h 202"/>
                <a:gd name="T74" fmla="*/ 50 w 141"/>
                <a:gd name="T75" fmla="*/ 151 h 202"/>
                <a:gd name="T76" fmla="*/ 98 w 141"/>
                <a:gd name="T77" fmla="*/ 125 h 202"/>
                <a:gd name="T78" fmla="*/ 84 w 141"/>
                <a:gd name="T79" fmla="*/ 95 h 202"/>
                <a:gd name="T80" fmla="*/ 36 w 141"/>
                <a:gd name="T81" fmla="*/ 102 h 202"/>
                <a:gd name="T82" fmla="*/ 2 w 141"/>
                <a:gd name="T83" fmla="*/ 16 h 202"/>
                <a:gd name="T84" fmla="*/ 1 w 141"/>
                <a:gd name="T85" fmla="*/ 17 h 202"/>
                <a:gd name="T86" fmla="*/ 2 w 141"/>
                <a:gd name="T87" fmla="*/ 19 h 202"/>
                <a:gd name="T88" fmla="*/ 8 w 141"/>
                <a:gd name="T89" fmla="*/ 92 h 202"/>
                <a:gd name="T90" fmla="*/ 24 w 141"/>
                <a:gd name="T91" fmla="*/ 114 h 202"/>
                <a:gd name="T92" fmla="*/ 38 w 141"/>
                <a:gd name="T93" fmla="*/ 119 h 202"/>
                <a:gd name="T94" fmla="*/ 77 w 141"/>
                <a:gd name="T95" fmla="*/ 112 h 202"/>
                <a:gd name="T96" fmla="*/ 87 w 141"/>
                <a:gd name="T97" fmla="*/ 115 h 202"/>
                <a:gd name="T98" fmla="*/ 87 w 141"/>
                <a:gd name="T99" fmla="*/ 130 h 202"/>
                <a:gd name="T100" fmla="*/ 55 w 141"/>
                <a:gd name="T101" fmla="*/ 198 h 202"/>
                <a:gd name="T102" fmla="*/ 57 w 141"/>
                <a:gd name="T103" fmla="*/ 199 h 202"/>
                <a:gd name="T104" fmla="*/ 60 w 141"/>
                <a:gd name="T105" fmla="*/ 198 h 202"/>
                <a:gd name="T106" fmla="*/ 116 w 141"/>
                <a:gd name="T107" fmla="*/ 200 h 202"/>
                <a:gd name="T108" fmla="*/ 140 w 141"/>
                <a:gd name="T109" fmla="*/ 182 h 202"/>
                <a:gd name="T110" fmla="*/ 141 w 141"/>
                <a:gd name="T111" fmla="*/ 131 h 202"/>
                <a:gd name="T112" fmla="*/ 128 w 141"/>
                <a:gd name="T113" fmla="*/ 97 h 202"/>
                <a:gd name="T114" fmla="*/ 47 w 141"/>
                <a:gd name="T115" fmla="*/ 77 h 202"/>
                <a:gd name="T116" fmla="*/ 41 w 141"/>
                <a:gd name="T117" fmla="*/ 68 h 202"/>
                <a:gd name="T118" fmla="*/ 86 w 141"/>
                <a:gd name="T119" fmla="*/ 51 h 202"/>
                <a:gd name="T120" fmla="*/ 78 w 141"/>
                <a:gd name="T121" fmla="*/ 8 h 202"/>
                <a:gd name="T122" fmla="*/ 24 w 141"/>
                <a:gd name="T123" fmla="*/ 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1" h="202">
                  <a:moveTo>
                    <a:pt x="116" y="191"/>
                  </a:moveTo>
                  <a:cubicBezTo>
                    <a:pt x="115" y="189"/>
                    <a:pt x="114" y="187"/>
                    <a:pt x="113" y="186"/>
                  </a:cubicBezTo>
                  <a:cubicBezTo>
                    <a:pt x="115" y="184"/>
                    <a:pt x="118" y="182"/>
                    <a:pt x="120" y="180"/>
                  </a:cubicBezTo>
                  <a:cubicBezTo>
                    <a:pt x="119" y="183"/>
                    <a:pt x="117" y="187"/>
                    <a:pt x="116" y="191"/>
                  </a:cubicBezTo>
                  <a:moveTo>
                    <a:pt x="53" y="187"/>
                  </a:moveTo>
                  <a:cubicBezTo>
                    <a:pt x="52" y="185"/>
                    <a:pt x="51" y="183"/>
                    <a:pt x="50" y="181"/>
                  </a:cubicBezTo>
                  <a:cubicBezTo>
                    <a:pt x="52" y="181"/>
                    <a:pt x="53" y="180"/>
                    <a:pt x="55" y="179"/>
                  </a:cubicBezTo>
                  <a:cubicBezTo>
                    <a:pt x="55" y="182"/>
                    <a:pt x="54" y="184"/>
                    <a:pt x="53" y="187"/>
                  </a:cubicBezTo>
                  <a:moveTo>
                    <a:pt x="58" y="195"/>
                  </a:moveTo>
                  <a:cubicBezTo>
                    <a:pt x="57" y="194"/>
                    <a:pt x="57" y="192"/>
                    <a:pt x="56" y="191"/>
                  </a:cubicBezTo>
                  <a:cubicBezTo>
                    <a:pt x="56" y="191"/>
                    <a:pt x="56" y="191"/>
                    <a:pt x="56" y="191"/>
                  </a:cubicBezTo>
                  <a:cubicBezTo>
                    <a:pt x="58" y="186"/>
                    <a:pt x="59" y="182"/>
                    <a:pt x="61" y="177"/>
                  </a:cubicBezTo>
                  <a:cubicBezTo>
                    <a:pt x="61" y="177"/>
                    <a:pt x="61" y="177"/>
                    <a:pt x="61" y="177"/>
                  </a:cubicBezTo>
                  <a:cubicBezTo>
                    <a:pt x="63" y="176"/>
                    <a:pt x="66" y="175"/>
                    <a:pt x="69" y="174"/>
                  </a:cubicBezTo>
                  <a:cubicBezTo>
                    <a:pt x="67" y="180"/>
                    <a:pt x="65" y="186"/>
                    <a:pt x="63" y="192"/>
                  </a:cubicBezTo>
                  <a:cubicBezTo>
                    <a:pt x="63" y="193"/>
                    <a:pt x="63" y="193"/>
                    <a:pt x="63" y="193"/>
                  </a:cubicBezTo>
                  <a:cubicBezTo>
                    <a:pt x="63" y="193"/>
                    <a:pt x="62" y="193"/>
                    <a:pt x="62" y="193"/>
                  </a:cubicBezTo>
                  <a:cubicBezTo>
                    <a:pt x="60" y="194"/>
                    <a:pt x="59" y="194"/>
                    <a:pt x="58" y="195"/>
                  </a:cubicBezTo>
                  <a:moveTo>
                    <a:pt x="119" y="197"/>
                  </a:moveTo>
                  <a:cubicBezTo>
                    <a:pt x="119" y="196"/>
                    <a:pt x="119" y="196"/>
                    <a:pt x="119" y="196"/>
                  </a:cubicBezTo>
                  <a:cubicBezTo>
                    <a:pt x="119" y="196"/>
                    <a:pt x="119" y="196"/>
                    <a:pt x="119" y="196"/>
                  </a:cubicBezTo>
                  <a:cubicBezTo>
                    <a:pt x="121" y="189"/>
                    <a:pt x="124" y="182"/>
                    <a:pt x="127" y="174"/>
                  </a:cubicBezTo>
                  <a:cubicBezTo>
                    <a:pt x="127" y="174"/>
                    <a:pt x="127" y="174"/>
                    <a:pt x="127" y="174"/>
                  </a:cubicBezTo>
                  <a:cubicBezTo>
                    <a:pt x="128" y="173"/>
                    <a:pt x="129" y="172"/>
                    <a:pt x="131" y="171"/>
                  </a:cubicBezTo>
                  <a:cubicBezTo>
                    <a:pt x="133" y="175"/>
                    <a:pt x="134" y="178"/>
                    <a:pt x="136" y="182"/>
                  </a:cubicBezTo>
                  <a:cubicBezTo>
                    <a:pt x="136" y="183"/>
                    <a:pt x="136" y="183"/>
                    <a:pt x="136" y="183"/>
                  </a:cubicBezTo>
                  <a:cubicBezTo>
                    <a:pt x="130" y="187"/>
                    <a:pt x="126" y="191"/>
                    <a:pt x="119" y="197"/>
                  </a:cubicBezTo>
                  <a:moveTo>
                    <a:pt x="95" y="179"/>
                  </a:moveTo>
                  <a:cubicBezTo>
                    <a:pt x="96" y="176"/>
                    <a:pt x="97" y="173"/>
                    <a:pt x="98" y="170"/>
                  </a:cubicBezTo>
                  <a:cubicBezTo>
                    <a:pt x="99" y="171"/>
                    <a:pt x="99" y="172"/>
                    <a:pt x="100" y="173"/>
                  </a:cubicBezTo>
                  <a:cubicBezTo>
                    <a:pt x="100" y="174"/>
                    <a:pt x="101" y="175"/>
                    <a:pt x="101" y="176"/>
                  </a:cubicBezTo>
                  <a:cubicBezTo>
                    <a:pt x="99" y="177"/>
                    <a:pt x="97" y="178"/>
                    <a:pt x="95" y="179"/>
                  </a:cubicBezTo>
                  <a:moveTo>
                    <a:pt x="68" y="191"/>
                  </a:moveTo>
                  <a:cubicBezTo>
                    <a:pt x="70" y="185"/>
                    <a:pt x="72" y="178"/>
                    <a:pt x="74" y="172"/>
                  </a:cubicBezTo>
                  <a:cubicBezTo>
                    <a:pt x="74" y="172"/>
                    <a:pt x="74" y="172"/>
                    <a:pt x="74" y="172"/>
                  </a:cubicBezTo>
                  <a:cubicBezTo>
                    <a:pt x="77" y="170"/>
                    <a:pt x="80" y="169"/>
                    <a:pt x="83" y="168"/>
                  </a:cubicBezTo>
                  <a:cubicBezTo>
                    <a:pt x="81" y="174"/>
                    <a:pt x="79" y="181"/>
                    <a:pt x="77" y="187"/>
                  </a:cubicBezTo>
                  <a:cubicBezTo>
                    <a:pt x="77" y="188"/>
                    <a:pt x="77" y="188"/>
                    <a:pt x="77" y="188"/>
                  </a:cubicBezTo>
                  <a:cubicBezTo>
                    <a:pt x="76" y="188"/>
                    <a:pt x="75" y="188"/>
                    <a:pt x="74" y="189"/>
                  </a:cubicBezTo>
                  <a:cubicBezTo>
                    <a:pt x="72" y="189"/>
                    <a:pt x="70" y="190"/>
                    <a:pt x="68" y="191"/>
                  </a:cubicBezTo>
                  <a:moveTo>
                    <a:pt x="82" y="185"/>
                  </a:moveTo>
                  <a:cubicBezTo>
                    <a:pt x="84" y="179"/>
                    <a:pt x="86" y="173"/>
                    <a:pt x="88" y="167"/>
                  </a:cubicBezTo>
                  <a:cubicBezTo>
                    <a:pt x="88" y="166"/>
                    <a:pt x="88" y="166"/>
                    <a:pt x="88" y="165"/>
                  </a:cubicBezTo>
                  <a:cubicBezTo>
                    <a:pt x="90" y="164"/>
                    <a:pt x="92" y="163"/>
                    <a:pt x="94" y="162"/>
                  </a:cubicBezTo>
                  <a:cubicBezTo>
                    <a:pt x="94" y="163"/>
                    <a:pt x="95" y="164"/>
                    <a:pt x="95" y="165"/>
                  </a:cubicBezTo>
                  <a:cubicBezTo>
                    <a:pt x="93" y="170"/>
                    <a:pt x="92" y="175"/>
                    <a:pt x="90" y="181"/>
                  </a:cubicBezTo>
                  <a:cubicBezTo>
                    <a:pt x="90" y="181"/>
                    <a:pt x="90" y="181"/>
                    <a:pt x="90" y="182"/>
                  </a:cubicBezTo>
                  <a:cubicBezTo>
                    <a:pt x="87" y="183"/>
                    <a:pt x="85" y="184"/>
                    <a:pt x="82" y="185"/>
                  </a:cubicBezTo>
                  <a:moveTo>
                    <a:pt x="118" y="146"/>
                  </a:moveTo>
                  <a:cubicBezTo>
                    <a:pt x="118" y="145"/>
                    <a:pt x="118" y="145"/>
                    <a:pt x="118" y="144"/>
                  </a:cubicBezTo>
                  <a:cubicBezTo>
                    <a:pt x="118" y="144"/>
                    <a:pt x="119" y="143"/>
                    <a:pt x="119" y="143"/>
                  </a:cubicBezTo>
                  <a:cubicBezTo>
                    <a:pt x="119" y="144"/>
                    <a:pt x="119" y="145"/>
                    <a:pt x="118" y="146"/>
                  </a:cubicBezTo>
                  <a:moveTo>
                    <a:pt x="124" y="155"/>
                  </a:moveTo>
                  <a:cubicBezTo>
                    <a:pt x="123" y="154"/>
                    <a:pt x="122" y="152"/>
                    <a:pt x="121" y="150"/>
                  </a:cubicBezTo>
                  <a:cubicBezTo>
                    <a:pt x="123" y="145"/>
                    <a:pt x="125" y="140"/>
                    <a:pt x="127" y="135"/>
                  </a:cubicBezTo>
                  <a:cubicBezTo>
                    <a:pt x="127" y="135"/>
                    <a:pt x="127" y="135"/>
                    <a:pt x="127" y="135"/>
                  </a:cubicBezTo>
                  <a:cubicBezTo>
                    <a:pt x="128" y="133"/>
                    <a:pt x="130" y="131"/>
                    <a:pt x="131" y="128"/>
                  </a:cubicBezTo>
                  <a:cubicBezTo>
                    <a:pt x="129" y="133"/>
                    <a:pt x="128" y="139"/>
                    <a:pt x="127" y="143"/>
                  </a:cubicBezTo>
                  <a:cubicBezTo>
                    <a:pt x="126" y="148"/>
                    <a:pt x="125" y="153"/>
                    <a:pt x="124" y="155"/>
                  </a:cubicBezTo>
                  <a:moveTo>
                    <a:pt x="131" y="148"/>
                  </a:moveTo>
                  <a:cubicBezTo>
                    <a:pt x="132" y="143"/>
                    <a:pt x="133" y="138"/>
                    <a:pt x="134" y="133"/>
                  </a:cubicBezTo>
                  <a:cubicBezTo>
                    <a:pt x="135" y="130"/>
                    <a:pt x="135" y="127"/>
                    <a:pt x="136" y="125"/>
                  </a:cubicBezTo>
                  <a:cubicBezTo>
                    <a:pt x="136" y="127"/>
                    <a:pt x="137" y="128"/>
                    <a:pt x="137" y="128"/>
                  </a:cubicBezTo>
                  <a:cubicBezTo>
                    <a:pt x="137" y="129"/>
                    <a:pt x="137" y="130"/>
                    <a:pt x="137" y="130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7" y="136"/>
                    <a:pt x="134" y="143"/>
                    <a:pt x="131" y="148"/>
                  </a:cubicBezTo>
                  <a:moveTo>
                    <a:pt x="133" y="119"/>
                  </a:moveTo>
                  <a:cubicBezTo>
                    <a:pt x="133" y="119"/>
                    <a:pt x="133" y="118"/>
                    <a:pt x="133" y="118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3" y="119"/>
                    <a:pt x="133" y="119"/>
                    <a:pt x="133" y="119"/>
                  </a:cubicBezTo>
                  <a:moveTo>
                    <a:pt x="95" y="122"/>
                  </a:moveTo>
                  <a:cubicBezTo>
                    <a:pt x="95" y="121"/>
                    <a:pt x="95" y="121"/>
                    <a:pt x="95" y="120"/>
                  </a:cubicBezTo>
                  <a:cubicBezTo>
                    <a:pt x="95" y="118"/>
                    <a:pt x="96" y="116"/>
                    <a:pt x="97" y="113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6"/>
                    <a:pt x="96" y="119"/>
                    <a:pt x="95" y="122"/>
                  </a:cubicBezTo>
                  <a:moveTo>
                    <a:pt x="39" y="115"/>
                  </a:moveTo>
                  <a:cubicBezTo>
                    <a:pt x="39" y="115"/>
                    <a:pt x="38" y="115"/>
                    <a:pt x="38" y="115"/>
                  </a:cubicBezTo>
                  <a:cubicBezTo>
                    <a:pt x="37" y="115"/>
                    <a:pt x="36" y="115"/>
                    <a:pt x="35" y="115"/>
                  </a:cubicBezTo>
                  <a:cubicBezTo>
                    <a:pt x="36" y="112"/>
                    <a:pt x="36" y="109"/>
                    <a:pt x="37" y="106"/>
                  </a:cubicBezTo>
                  <a:cubicBezTo>
                    <a:pt x="40" y="106"/>
                    <a:pt x="43" y="106"/>
                    <a:pt x="45" y="105"/>
                  </a:cubicBezTo>
                  <a:cubicBezTo>
                    <a:pt x="44" y="108"/>
                    <a:pt x="43" y="112"/>
                    <a:pt x="42" y="115"/>
                  </a:cubicBezTo>
                  <a:cubicBezTo>
                    <a:pt x="41" y="115"/>
                    <a:pt x="40" y="115"/>
                    <a:pt x="39" y="115"/>
                  </a:cubicBezTo>
                  <a:moveTo>
                    <a:pt x="31" y="113"/>
                  </a:moveTo>
                  <a:cubicBezTo>
                    <a:pt x="29" y="113"/>
                    <a:pt x="28" y="112"/>
                    <a:pt x="26" y="110"/>
                  </a:cubicBezTo>
                  <a:cubicBezTo>
                    <a:pt x="24" y="108"/>
                    <a:pt x="23" y="105"/>
                    <a:pt x="21" y="103"/>
                  </a:cubicBezTo>
                  <a:cubicBezTo>
                    <a:pt x="23" y="104"/>
                    <a:pt x="25" y="105"/>
                    <a:pt x="28" y="105"/>
                  </a:cubicBezTo>
                  <a:cubicBezTo>
                    <a:pt x="29" y="106"/>
                    <a:pt x="31" y="106"/>
                    <a:pt x="33" y="106"/>
                  </a:cubicBezTo>
                  <a:cubicBezTo>
                    <a:pt x="32" y="108"/>
                    <a:pt x="31" y="111"/>
                    <a:pt x="31" y="113"/>
                  </a:cubicBezTo>
                  <a:moveTo>
                    <a:pt x="92" y="114"/>
                  </a:moveTo>
                  <a:cubicBezTo>
                    <a:pt x="92" y="114"/>
                    <a:pt x="91" y="113"/>
                    <a:pt x="91" y="112"/>
                  </a:cubicBezTo>
                  <a:cubicBezTo>
                    <a:pt x="90" y="112"/>
                    <a:pt x="89" y="111"/>
                    <a:pt x="89" y="111"/>
                  </a:cubicBezTo>
                  <a:cubicBezTo>
                    <a:pt x="90" y="108"/>
                    <a:pt x="91" y="106"/>
                    <a:pt x="92" y="103"/>
                  </a:cubicBezTo>
                  <a:cubicBezTo>
                    <a:pt x="93" y="104"/>
                    <a:pt x="94" y="105"/>
                    <a:pt x="95" y="106"/>
                  </a:cubicBezTo>
                  <a:cubicBezTo>
                    <a:pt x="95" y="106"/>
                    <a:pt x="95" y="106"/>
                    <a:pt x="95" y="106"/>
                  </a:cubicBezTo>
                  <a:cubicBezTo>
                    <a:pt x="94" y="109"/>
                    <a:pt x="93" y="112"/>
                    <a:pt x="92" y="114"/>
                  </a:cubicBezTo>
                  <a:moveTo>
                    <a:pt x="47" y="114"/>
                  </a:moveTo>
                  <a:cubicBezTo>
                    <a:pt x="48" y="111"/>
                    <a:pt x="49" y="107"/>
                    <a:pt x="50" y="104"/>
                  </a:cubicBezTo>
                  <a:cubicBezTo>
                    <a:pt x="53" y="103"/>
                    <a:pt x="55" y="103"/>
                    <a:pt x="58" y="102"/>
                  </a:cubicBezTo>
                  <a:cubicBezTo>
                    <a:pt x="57" y="105"/>
                    <a:pt x="56" y="108"/>
                    <a:pt x="54" y="112"/>
                  </a:cubicBezTo>
                  <a:cubicBezTo>
                    <a:pt x="52" y="112"/>
                    <a:pt x="49" y="113"/>
                    <a:pt x="47" y="114"/>
                  </a:cubicBezTo>
                  <a:moveTo>
                    <a:pt x="85" y="109"/>
                  </a:moveTo>
                  <a:cubicBezTo>
                    <a:pt x="84" y="108"/>
                    <a:pt x="82" y="108"/>
                    <a:pt x="80" y="107"/>
                  </a:cubicBezTo>
                  <a:cubicBezTo>
                    <a:pt x="81" y="105"/>
                    <a:pt x="82" y="102"/>
                    <a:pt x="83" y="99"/>
                  </a:cubicBezTo>
                  <a:cubicBezTo>
                    <a:pt x="85" y="99"/>
                    <a:pt x="87" y="100"/>
                    <a:pt x="88" y="100"/>
                  </a:cubicBezTo>
                  <a:cubicBezTo>
                    <a:pt x="87" y="103"/>
                    <a:pt x="86" y="106"/>
                    <a:pt x="85" y="109"/>
                  </a:cubicBezTo>
                  <a:moveTo>
                    <a:pt x="60" y="110"/>
                  </a:moveTo>
                  <a:cubicBezTo>
                    <a:pt x="61" y="107"/>
                    <a:pt x="62" y="104"/>
                    <a:pt x="63" y="101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4" y="100"/>
                    <a:pt x="64" y="100"/>
                    <a:pt x="65" y="100"/>
                  </a:cubicBezTo>
                  <a:cubicBezTo>
                    <a:pt x="67" y="99"/>
                    <a:pt x="69" y="99"/>
                    <a:pt x="71" y="98"/>
                  </a:cubicBezTo>
                  <a:cubicBezTo>
                    <a:pt x="70" y="101"/>
                    <a:pt x="69" y="105"/>
                    <a:pt x="67" y="108"/>
                  </a:cubicBezTo>
                  <a:cubicBezTo>
                    <a:pt x="65" y="108"/>
                    <a:pt x="62" y="109"/>
                    <a:pt x="60" y="110"/>
                  </a:cubicBezTo>
                  <a:moveTo>
                    <a:pt x="72" y="107"/>
                  </a:moveTo>
                  <a:cubicBezTo>
                    <a:pt x="73" y="104"/>
                    <a:pt x="74" y="101"/>
                    <a:pt x="76" y="98"/>
                  </a:cubicBezTo>
                  <a:cubicBezTo>
                    <a:pt x="76" y="98"/>
                    <a:pt x="76" y="98"/>
                    <a:pt x="76" y="98"/>
                  </a:cubicBezTo>
                  <a:cubicBezTo>
                    <a:pt x="77" y="98"/>
                    <a:pt x="78" y="98"/>
                    <a:pt x="79" y="98"/>
                  </a:cubicBezTo>
                  <a:cubicBezTo>
                    <a:pt x="78" y="101"/>
                    <a:pt x="77" y="104"/>
                    <a:pt x="76" y="107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4" y="107"/>
                    <a:pt x="73" y="107"/>
                    <a:pt x="72" y="107"/>
                  </a:cubicBezTo>
                  <a:moveTo>
                    <a:pt x="30" y="74"/>
                  </a:moveTo>
                  <a:cubicBezTo>
                    <a:pt x="28" y="72"/>
                    <a:pt x="27" y="70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4"/>
                    <a:pt x="28" y="61"/>
                    <a:pt x="31" y="57"/>
                  </a:cubicBezTo>
                  <a:cubicBezTo>
                    <a:pt x="33" y="56"/>
                    <a:pt x="34" y="54"/>
                    <a:pt x="36" y="53"/>
                  </a:cubicBezTo>
                  <a:cubicBezTo>
                    <a:pt x="35" y="56"/>
                    <a:pt x="34" y="59"/>
                    <a:pt x="33" y="62"/>
                  </a:cubicBezTo>
                  <a:cubicBezTo>
                    <a:pt x="32" y="67"/>
                    <a:pt x="31" y="71"/>
                    <a:pt x="30" y="74"/>
                  </a:cubicBezTo>
                  <a:moveTo>
                    <a:pt x="38" y="77"/>
                  </a:moveTo>
                  <a:cubicBezTo>
                    <a:pt x="36" y="77"/>
                    <a:pt x="35" y="77"/>
                    <a:pt x="34" y="76"/>
                  </a:cubicBezTo>
                  <a:cubicBezTo>
                    <a:pt x="34" y="73"/>
                    <a:pt x="36" y="68"/>
                    <a:pt x="38" y="63"/>
                  </a:cubicBezTo>
                  <a:cubicBezTo>
                    <a:pt x="39" y="58"/>
                    <a:pt x="41" y="52"/>
                    <a:pt x="42" y="49"/>
                  </a:cubicBezTo>
                  <a:cubicBezTo>
                    <a:pt x="45" y="48"/>
                    <a:pt x="48" y="46"/>
                    <a:pt x="51" y="45"/>
                  </a:cubicBezTo>
                  <a:cubicBezTo>
                    <a:pt x="49" y="49"/>
                    <a:pt x="46" y="54"/>
                    <a:pt x="45" y="58"/>
                  </a:cubicBezTo>
                  <a:cubicBezTo>
                    <a:pt x="44" y="59"/>
                    <a:pt x="44" y="60"/>
                    <a:pt x="45" y="60"/>
                  </a:cubicBezTo>
                  <a:cubicBezTo>
                    <a:pt x="44" y="61"/>
                    <a:pt x="44" y="61"/>
                    <a:pt x="43" y="61"/>
                  </a:cubicBezTo>
                  <a:cubicBezTo>
                    <a:pt x="41" y="63"/>
                    <a:pt x="39" y="64"/>
                    <a:pt x="38" y="66"/>
                  </a:cubicBezTo>
                  <a:cubicBezTo>
                    <a:pt x="37" y="67"/>
                    <a:pt x="36" y="69"/>
                    <a:pt x="36" y="72"/>
                  </a:cubicBezTo>
                  <a:cubicBezTo>
                    <a:pt x="36" y="73"/>
                    <a:pt x="36" y="74"/>
                    <a:pt x="37" y="75"/>
                  </a:cubicBezTo>
                  <a:cubicBezTo>
                    <a:pt x="37" y="76"/>
                    <a:pt x="37" y="77"/>
                    <a:pt x="38" y="77"/>
                  </a:cubicBezTo>
                  <a:moveTo>
                    <a:pt x="49" y="58"/>
                  </a:moveTo>
                  <a:cubicBezTo>
                    <a:pt x="51" y="53"/>
                    <a:pt x="54" y="48"/>
                    <a:pt x="56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9" y="42"/>
                    <a:pt x="61" y="41"/>
                    <a:pt x="63" y="41"/>
                  </a:cubicBezTo>
                  <a:cubicBezTo>
                    <a:pt x="61" y="45"/>
                    <a:pt x="59" y="50"/>
                    <a:pt x="57" y="55"/>
                  </a:cubicBezTo>
                  <a:cubicBezTo>
                    <a:pt x="54" y="56"/>
                    <a:pt x="52" y="57"/>
                    <a:pt x="49" y="58"/>
                  </a:cubicBezTo>
                  <a:moveTo>
                    <a:pt x="73" y="50"/>
                  </a:moveTo>
                  <a:cubicBezTo>
                    <a:pt x="75" y="46"/>
                    <a:pt x="77" y="43"/>
                    <a:pt x="78" y="39"/>
                  </a:cubicBezTo>
                  <a:cubicBezTo>
                    <a:pt x="79" y="42"/>
                    <a:pt x="81" y="45"/>
                    <a:pt x="82" y="47"/>
                  </a:cubicBezTo>
                  <a:cubicBezTo>
                    <a:pt x="80" y="48"/>
                    <a:pt x="77" y="49"/>
                    <a:pt x="73" y="50"/>
                  </a:cubicBezTo>
                  <a:moveTo>
                    <a:pt x="62" y="53"/>
                  </a:moveTo>
                  <a:cubicBezTo>
                    <a:pt x="64" y="48"/>
                    <a:pt x="66" y="44"/>
                    <a:pt x="69" y="39"/>
                  </a:cubicBezTo>
                  <a:cubicBezTo>
                    <a:pt x="70" y="39"/>
                    <a:pt x="72" y="39"/>
                    <a:pt x="74" y="39"/>
                  </a:cubicBezTo>
                  <a:cubicBezTo>
                    <a:pt x="72" y="42"/>
                    <a:pt x="70" y="46"/>
                    <a:pt x="68" y="50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6" y="52"/>
                    <a:pt x="64" y="52"/>
                    <a:pt x="62" y="53"/>
                  </a:cubicBezTo>
                  <a:moveTo>
                    <a:pt x="84" y="41"/>
                  </a:moveTo>
                  <a:cubicBezTo>
                    <a:pt x="83" y="39"/>
                    <a:pt x="82" y="37"/>
                    <a:pt x="81" y="35"/>
                  </a:cubicBezTo>
                  <a:cubicBezTo>
                    <a:pt x="81" y="29"/>
                    <a:pt x="80" y="23"/>
                    <a:pt x="80" y="17"/>
                  </a:cubicBezTo>
                  <a:cubicBezTo>
                    <a:pt x="81" y="20"/>
                    <a:pt x="83" y="23"/>
                    <a:pt x="84" y="25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4" y="31"/>
                    <a:pt x="84" y="36"/>
                    <a:pt x="84" y="41"/>
                  </a:cubicBezTo>
                  <a:moveTo>
                    <a:pt x="35" y="102"/>
                  </a:moveTo>
                  <a:cubicBezTo>
                    <a:pt x="33" y="102"/>
                    <a:pt x="31" y="102"/>
                    <a:pt x="29" y="101"/>
                  </a:cubicBezTo>
                  <a:cubicBezTo>
                    <a:pt x="20" y="99"/>
                    <a:pt x="15" y="94"/>
                    <a:pt x="11" y="89"/>
                  </a:cubicBezTo>
                  <a:cubicBezTo>
                    <a:pt x="8" y="84"/>
                    <a:pt x="6" y="79"/>
                    <a:pt x="5" y="77"/>
                  </a:cubicBezTo>
                  <a:cubicBezTo>
                    <a:pt x="5" y="75"/>
                    <a:pt x="4" y="72"/>
                    <a:pt x="4" y="70"/>
                  </a:cubicBezTo>
                  <a:cubicBezTo>
                    <a:pt x="4" y="59"/>
                    <a:pt x="10" y="46"/>
                    <a:pt x="16" y="39"/>
                  </a:cubicBezTo>
                  <a:cubicBezTo>
                    <a:pt x="16" y="39"/>
                    <a:pt x="17" y="38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4" y="32"/>
                    <a:pt x="12" y="27"/>
                  </a:cubicBezTo>
                  <a:cubicBezTo>
                    <a:pt x="11" y="24"/>
                    <a:pt x="9" y="21"/>
                    <a:pt x="6" y="18"/>
                  </a:cubicBezTo>
                  <a:cubicBezTo>
                    <a:pt x="12" y="14"/>
                    <a:pt x="16" y="10"/>
                    <a:pt x="21" y="6"/>
                  </a:cubicBezTo>
                  <a:cubicBezTo>
                    <a:pt x="25" y="12"/>
                    <a:pt x="29" y="19"/>
                    <a:pt x="33" y="27"/>
                  </a:cubicBezTo>
                  <a:cubicBezTo>
                    <a:pt x="33" y="27"/>
                    <a:pt x="34" y="28"/>
                    <a:pt x="35" y="28"/>
                  </a:cubicBezTo>
                  <a:cubicBezTo>
                    <a:pt x="35" y="28"/>
                    <a:pt x="35" y="28"/>
                    <a:pt x="36" y="28"/>
                  </a:cubicBezTo>
                  <a:cubicBezTo>
                    <a:pt x="36" y="27"/>
                    <a:pt x="37" y="27"/>
                    <a:pt x="37" y="26"/>
                  </a:cubicBezTo>
                  <a:cubicBezTo>
                    <a:pt x="45" y="22"/>
                    <a:pt x="64" y="15"/>
                    <a:pt x="75" y="13"/>
                  </a:cubicBezTo>
                  <a:cubicBezTo>
                    <a:pt x="76" y="20"/>
                    <a:pt x="76" y="27"/>
                    <a:pt x="77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67" y="34"/>
                    <a:pt x="54" y="38"/>
                    <a:pt x="43" y="44"/>
                  </a:cubicBezTo>
                  <a:cubicBezTo>
                    <a:pt x="42" y="45"/>
                    <a:pt x="41" y="45"/>
                    <a:pt x="40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5" y="49"/>
                    <a:pt x="31" y="51"/>
                    <a:pt x="28" y="54"/>
                  </a:cubicBezTo>
                  <a:cubicBezTo>
                    <a:pt x="25" y="58"/>
                    <a:pt x="22" y="62"/>
                    <a:pt x="22" y="67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3" y="73"/>
                    <a:pt x="25" y="76"/>
                    <a:pt x="29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79"/>
                    <a:pt x="30" y="80"/>
                    <a:pt x="30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4" y="81"/>
                    <a:pt x="38" y="82"/>
                    <a:pt x="41" y="82"/>
                  </a:cubicBezTo>
                  <a:cubicBezTo>
                    <a:pt x="43" y="82"/>
                    <a:pt x="46" y="82"/>
                    <a:pt x="48" y="81"/>
                  </a:cubicBezTo>
                  <a:cubicBezTo>
                    <a:pt x="58" y="79"/>
                    <a:pt x="68" y="73"/>
                    <a:pt x="77" y="72"/>
                  </a:cubicBezTo>
                  <a:cubicBezTo>
                    <a:pt x="81" y="72"/>
                    <a:pt x="84" y="71"/>
                    <a:pt x="87" y="71"/>
                  </a:cubicBezTo>
                  <a:cubicBezTo>
                    <a:pt x="92" y="71"/>
                    <a:pt x="97" y="72"/>
                    <a:pt x="101" y="74"/>
                  </a:cubicBezTo>
                  <a:cubicBezTo>
                    <a:pt x="106" y="77"/>
                    <a:pt x="110" y="80"/>
                    <a:pt x="115" y="85"/>
                  </a:cubicBezTo>
                  <a:cubicBezTo>
                    <a:pt x="123" y="94"/>
                    <a:pt x="129" y="105"/>
                    <a:pt x="129" y="116"/>
                  </a:cubicBezTo>
                  <a:cubicBezTo>
                    <a:pt x="129" y="120"/>
                    <a:pt x="128" y="123"/>
                    <a:pt x="127" y="127"/>
                  </a:cubicBezTo>
                  <a:cubicBezTo>
                    <a:pt x="126" y="129"/>
                    <a:pt x="123" y="132"/>
                    <a:pt x="121" y="135"/>
                  </a:cubicBezTo>
                  <a:cubicBezTo>
                    <a:pt x="118" y="138"/>
                    <a:pt x="116" y="140"/>
                    <a:pt x="114" y="142"/>
                  </a:cubicBezTo>
                  <a:cubicBezTo>
                    <a:pt x="113" y="143"/>
                    <a:pt x="113" y="143"/>
                    <a:pt x="113" y="143"/>
                  </a:cubicBezTo>
                  <a:cubicBezTo>
                    <a:pt x="113" y="143"/>
                    <a:pt x="113" y="143"/>
                    <a:pt x="113" y="143"/>
                  </a:cubicBezTo>
                  <a:cubicBezTo>
                    <a:pt x="113" y="143"/>
                    <a:pt x="113" y="143"/>
                    <a:pt x="113" y="143"/>
                  </a:cubicBezTo>
                  <a:cubicBezTo>
                    <a:pt x="113" y="144"/>
                    <a:pt x="113" y="144"/>
                    <a:pt x="113" y="144"/>
                  </a:cubicBezTo>
                  <a:cubicBezTo>
                    <a:pt x="113" y="144"/>
                    <a:pt x="113" y="144"/>
                    <a:pt x="113" y="144"/>
                  </a:cubicBezTo>
                  <a:cubicBezTo>
                    <a:pt x="113" y="144"/>
                    <a:pt x="113" y="144"/>
                    <a:pt x="113" y="144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4" y="147"/>
                    <a:pt x="116" y="149"/>
                    <a:pt x="117" y="151"/>
                  </a:cubicBezTo>
                  <a:cubicBezTo>
                    <a:pt x="116" y="152"/>
                    <a:pt x="117" y="153"/>
                    <a:pt x="118" y="153"/>
                  </a:cubicBezTo>
                  <a:cubicBezTo>
                    <a:pt x="118" y="154"/>
                    <a:pt x="118" y="154"/>
                    <a:pt x="118" y="154"/>
                  </a:cubicBezTo>
                  <a:cubicBezTo>
                    <a:pt x="121" y="158"/>
                    <a:pt x="124" y="162"/>
                    <a:pt x="128" y="167"/>
                  </a:cubicBezTo>
                  <a:cubicBezTo>
                    <a:pt x="123" y="172"/>
                    <a:pt x="116" y="178"/>
                    <a:pt x="110" y="182"/>
                  </a:cubicBezTo>
                  <a:cubicBezTo>
                    <a:pt x="110" y="182"/>
                    <a:pt x="110" y="182"/>
                    <a:pt x="110" y="182"/>
                  </a:cubicBezTo>
                  <a:cubicBezTo>
                    <a:pt x="109" y="182"/>
                    <a:pt x="109" y="182"/>
                    <a:pt x="109" y="182"/>
                  </a:cubicBezTo>
                  <a:cubicBezTo>
                    <a:pt x="107" y="177"/>
                    <a:pt x="105" y="174"/>
                    <a:pt x="104" y="171"/>
                  </a:cubicBezTo>
                  <a:cubicBezTo>
                    <a:pt x="102" y="168"/>
                    <a:pt x="100" y="164"/>
                    <a:pt x="96" y="158"/>
                  </a:cubicBezTo>
                  <a:cubicBezTo>
                    <a:pt x="96" y="157"/>
                    <a:pt x="95" y="157"/>
                    <a:pt x="94" y="157"/>
                  </a:cubicBezTo>
                  <a:cubicBezTo>
                    <a:pt x="94" y="157"/>
                    <a:pt x="94" y="157"/>
                    <a:pt x="93" y="157"/>
                  </a:cubicBezTo>
                  <a:cubicBezTo>
                    <a:pt x="93" y="157"/>
                    <a:pt x="93" y="158"/>
                    <a:pt x="92" y="158"/>
                  </a:cubicBezTo>
                  <a:cubicBezTo>
                    <a:pt x="88" y="161"/>
                    <a:pt x="79" y="165"/>
                    <a:pt x="70" y="169"/>
                  </a:cubicBezTo>
                  <a:cubicBezTo>
                    <a:pt x="62" y="172"/>
                    <a:pt x="55" y="175"/>
                    <a:pt x="50" y="177"/>
                  </a:cubicBezTo>
                  <a:cubicBezTo>
                    <a:pt x="50" y="173"/>
                    <a:pt x="51" y="168"/>
                    <a:pt x="51" y="164"/>
                  </a:cubicBezTo>
                  <a:cubicBezTo>
                    <a:pt x="51" y="160"/>
                    <a:pt x="50" y="155"/>
                    <a:pt x="50" y="151"/>
                  </a:cubicBezTo>
                  <a:cubicBezTo>
                    <a:pt x="56" y="149"/>
                    <a:pt x="66" y="146"/>
                    <a:pt x="75" y="142"/>
                  </a:cubicBezTo>
                  <a:cubicBezTo>
                    <a:pt x="80" y="139"/>
                    <a:pt x="84" y="137"/>
                    <a:pt x="88" y="13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93" y="131"/>
                    <a:pt x="97" y="128"/>
                    <a:pt x="98" y="125"/>
                  </a:cubicBezTo>
                  <a:cubicBezTo>
                    <a:pt x="100" y="121"/>
                    <a:pt x="101" y="117"/>
                    <a:pt x="101" y="113"/>
                  </a:cubicBezTo>
                  <a:cubicBezTo>
                    <a:pt x="101" y="107"/>
                    <a:pt x="98" y="102"/>
                    <a:pt x="94" y="99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8"/>
                    <a:pt x="92" y="97"/>
                    <a:pt x="92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89" y="96"/>
                    <a:pt x="86" y="95"/>
                    <a:pt x="84" y="95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0" y="94"/>
                    <a:pt x="78" y="94"/>
                    <a:pt x="76" y="94"/>
                  </a:cubicBezTo>
                  <a:cubicBezTo>
                    <a:pt x="72" y="94"/>
                    <a:pt x="68" y="94"/>
                    <a:pt x="64" y="95"/>
                  </a:cubicBezTo>
                  <a:cubicBezTo>
                    <a:pt x="55" y="98"/>
                    <a:pt x="45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5" y="102"/>
                    <a:pt x="35" y="102"/>
                    <a:pt x="35" y="102"/>
                  </a:cubicBezTo>
                  <a:moveTo>
                    <a:pt x="21" y="0"/>
                  </a:moveTo>
                  <a:cubicBezTo>
                    <a:pt x="21" y="0"/>
                    <a:pt x="20" y="1"/>
                    <a:pt x="20" y="1"/>
                  </a:cubicBezTo>
                  <a:cubicBezTo>
                    <a:pt x="13" y="6"/>
                    <a:pt x="9" y="11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1"/>
                    <a:pt x="7" y="26"/>
                    <a:pt x="9" y="30"/>
                  </a:cubicBezTo>
                  <a:cubicBezTo>
                    <a:pt x="10" y="32"/>
                    <a:pt x="11" y="34"/>
                    <a:pt x="12" y="36"/>
                  </a:cubicBezTo>
                  <a:cubicBezTo>
                    <a:pt x="12" y="36"/>
                    <a:pt x="12" y="37"/>
                    <a:pt x="12" y="37"/>
                  </a:cubicBezTo>
                  <a:cubicBezTo>
                    <a:pt x="6" y="45"/>
                    <a:pt x="0" y="58"/>
                    <a:pt x="0" y="70"/>
                  </a:cubicBezTo>
                  <a:cubicBezTo>
                    <a:pt x="0" y="73"/>
                    <a:pt x="0" y="75"/>
                    <a:pt x="1" y="78"/>
                  </a:cubicBezTo>
                  <a:cubicBezTo>
                    <a:pt x="2" y="80"/>
                    <a:pt x="4" y="86"/>
                    <a:pt x="8" y="92"/>
                  </a:cubicBezTo>
                  <a:cubicBezTo>
                    <a:pt x="8" y="92"/>
                    <a:pt x="8" y="92"/>
                    <a:pt x="9" y="93"/>
                  </a:cubicBezTo>
                  <a:cubicBezTo>
                    <a:pt x="9" y="93"/>
                    <a:pt x="9" y="94"/>
                    <a:pt x="9" y="94"/>
                  </a:cubicBezTo>
                  <a:cubicBezTo>
                    <a:pt x="14" y="101"/>
                    <a:pt x="17" y="105"/>
                    <a:pt x="22" y="111"/>
                  </a:cubicBezTo>
                  <a:cubicBezTo>
                    <a:pt x="22" y="111"/>
                    <a:pt x="22" y="112"/>
                    <a:pt x="22" y="112"/>
                  </a:cubicBezTo>
                  <a:cubicBezTo>
                    <a:pt x="22" y="112"/>
                    <a:pt x="23" y="113"/>
                    <a:pt x="23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14"/>
                    <a:pt x="24" y="114"/>
                    <a:pt x="25" y="114"/>
                  </a:cubicBezTo>
                  <a:cubicBezTo>
                    <a:pt x="26" y="116"/>
                    <a:pt x="28" y="117"/>
                    <a:pt x="30" y="118"/>
                  </a:cubicBezTo>
                  <a:cubicBezTo>
                    <a:pt x="30" y="118"/>
                    <a:pt x="31" y="119"/>
                    <a:pt x="3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2" y="119"/>
                    <a:pt x="33" y="119"/>
                    <a:pt x="33" y="119"/>
                  </a:cubicBezTo>
                  <a:cubicBezTo>
                    <a:pt x="35" y="119"/>
                    <a:pt x="37" y="119"/>
                    <a:pt x="38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5" y="119"/>
                    <a:pt x="51" y="117"/>
                    <a:pt x="57" y="115"/>
                  </a:cubicBezTo>
                  <a:cubicBezTo>
                    <a:pt x="63" y="113"/>
                    <a:pt x="70" y="111"/>
                    <a:pt x="75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8" y="112"/>
                    <a:pt x="78" y="112"/>
                    <a:pt x="78" y="111"/>
                  </a:cubicBezTo>
                  <a:cubicBezTo>
                    <a:pt x="81" y="112"/>
                    <a:pt x="82" y="112"/>
                    <a:pt x="84" y="113"/>
                  </a:cubicBezTo>
                  <a:cubicBezTo>
                    <a:pt x="84" y="114"/>
                    <a:pt x="85" y="114"/>
                    <a:pt x="85" y="115"/>
                  </a:cubicBezTo>
                  <a:cubicBezTo>
                    <a:pt x="85" y="115"/>
                    <a:pt x="86" y="115"/>
                    <a:pt x="86" y="115"/>
                  </a:cubicBezTo>
                  <a:cubicBezTo>
                    <a:pt x="86" y="115"/>
                    <a:pt x="86" y="115"/>
                    <a:pt x="87" y="115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89" y="117"/>
                    <a:pt x="90" y="118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1"/>
                    <a:pt x="90" y="121"/>
                    <a:pt x="90" y="122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0" y="125"/>
                    <a:pt x="89" y="128"/>
                    <a:pt x="87" y="130"/>
                  </a:cubicBezTo>
                  <a:cubicBezTo>
                    <a:pt x="75" y="138"/>
                    <a:pt x="55" y="146"/>
                    <a:pt x="47" y="147"/>
                  </a:cubicBezTo>
                  <a:cubicBezTo>
                    <a:pt x="46" y="147"/>
                    <a:pt x="45" y="148"/>
                    <a:pt x="45" y="150"/>
                  </a:cubicBezTo>
                  <a:cubicBezTo>
                    <a:pt x="46" y="154"/>
                    <a:pt x="46" y="159"/>
                    <a:pt x="46" y="164"/>
                  </a:cubicBezTo>
                  <a:cubicBezTo>
                    <a:pt x="46" y="169"/>
                    <a:pt x="46" y="174"/>
                    <a:pt x="45" y="179"/>
                  </a:cubicBezTo>
                  <a:cubicBezTo>
                    <a:pt x="45" y="179"/>
                    <a:pt x="45" y="180"/>
                    <a:pt x="45" y="181"/>
                  </a:cubicBezTo>
                  <a:cubicBezTo>
                    <a:pt x="49" y="187"/>
                    <a:pt x="52" y="193"/>
                    <a:pt x="55" y="198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58" y="199"/>
                    <a:pt x="59" y="199"/>
                    <a:pt x="60" y="198"/>
                  </a:cubicBezTo>
                  <a:cubicBezTo>
                    <a:pt x="64" y="197"/>
                    <a:pt x="72" y="194"/>
                    <a:pt x="81" y="191"/>
                  </a:cubicBezTo>
                  <a:cubicBezTo>
                    <a:pt x="89" y="187"/>
                    <a:pt x="97" y="183"/>
                    <a:pt x="103" y="179"/>
                  </a:cubicBezTo>
                  <a:cubicBezTo>
                    <a:pt x="104" y="182"/>
                    <a:pt x="106" y="184"/>
                    <a:pt x="107" y="187"/>
                  </a:cubicBezTo>
                  <a:cubicBezTo>
                    <a:pt x="108" y="188"/>
                    <a:pt x="108" y="188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12" y="192"/>
                    <a:pt x="114" y="196"/>
                    <a:pt x="116" y="200"/>
                  </a:cubicBezTo>
                  <a:cubicBezTo>
                    <a:pt x="116" y="201"/>
                    <a:pt x="117" y="201"/>
                    <a:pt x="118" y="201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18" y="201"/>
                    <a:pt x="119" y="202"/>
                    <a:pt x="119" y="202"/>
                  </a:cubicBezTo>
                  <a:cubicBezTo>
                    <a:pt x="120" y="202"/>
                    <a:pt x="120" y="201"/>
                    <a:pt x="120" y="201"/>
                  </a:cubicBezTo>
                  <a:cubicBezTo>
                    <a:pt x="129" y="195"/>
                    <a:pt x="133" y="190"/>
                    <a:pt x="140" y="185"/>
                  </a:cubicBezTo>
                  <a:cubicBezTo>
                    <a:pt x="141" y="184"/>
                    <a:pt x="141" y="183"/>
                    <a:pt x="140" y="182"/>
                  </a:cubicBezTo>
                  <a:cubicBezTo>
                    <a:pt x="140" y="182"/>
                    <a:pt x="140" y="182"/>
                    <a:pt x="140" y="182"/>
                  </a:cubicBezTo>
                  <a:cubicBezTo>
                    <a:pt x="140" y="182"/>
                    <a:pt x="140" y="181"/>
                    <a:pt x="140" y="181"/>
                  </a:cubicBezTo>
                  <a:cubicBezTo>
                    <a:pt x="138" y="176"/>
                    <a:pt x="136" y="172"/>
                    <a:pt x="134" y="168"/>
                  </a:cubicBezTo>
                  <a:cubicBezTo>
                    <a:pt x="134" y="167"/>
                    <a:pt x="134" y="167"/>
                    <a:pt x="133" y="166"/>
                  </a:cubicBezTo>
                  <a:cubicBezTo>
                    <a:pt x="131" y="163"/>
                    <a:pt x="129" y="161"/>
                    <a:pt x="127" y="159"/>
                  </a:cubicBezTo>
                  <a:cubicBezTo>
                    <a:pt x="134" y="152"/>
                    <a:pt x="140" y="142"/>
                    <a:pt x="141" y="131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41" y="130"/>
                    <a:pt x="139" y="117"/>
                    <a:pt x="128" y="97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25" y="91"/>
                    <a:pt x="122" y="86"/>
                    <a:pt x="118" y="82"/>
                  </a:cubicBezTo>
                  <a:cubicBezTo>
                    <a:pt x="113" y="77"/>
                    <a:pt x="108" y="73"/>
                    <a:pt x="103" y="71"/>
                  </a:cubicBezTo>
                  <a:cubicBezTo>
                    <a:pt x="98" y="68"/>
                    <a:pt x="93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4" y="67"/>
                    <a:pt x="80" y="67"/>
                    <a:pt x="77" y="68"/>
                  </a:cubicBezTo>
                  <a:cubicBezTo>
                    <a:pt x="66" y="69"/>
                    <a:pt x="57" y="75"/>
                    <a:pt x="47" y="77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3" y="77"/>
                    <a:pt x="43" y="76"/>
                    <a:pt x="42" y="76"/>
                  </a:cubicBezTo>
                  <a:cubicBezTo>
                    <a:pt x="41" y="75"/>
                    <a:pt x="41" y="74"/>
                    <a:pt x="40" y="73"/>
                  </a:cubicBezTo>
                  <a:cubicBezTo>
                    <a:pt x="40" y="73"/>
                    <a:pt x="40" y="72"/>
                    <a:pt x="40" y="72"/>
                  </a:cubicBezTo>
                  <a:cubicBezTo>
                    <a:pt x="40" y="71"/>
                    <a:pt x="40" y="70"/>
                    <a:pt x="41" y="68"/>
                  </a:cubicBezTo>
                  <a:cubicBezTo>
                    <a:pt x="43" y="66"/>
                    <a:pt x="46" y="64"/>
                    <a:pt x="50" y="62"/>
                  </a:cubicBezTo>
                  <a:cubicBezTo>
                    <a:pt x="56" y="59"/>
                    <a:pt x="64" y="57"/>
                    <a:pt x="71" y="55"/>
                  </a:cubicBezTo>
                  <a:cubicBezTo>
                    <a:pt x="78" y="53"/>
                    <a:pt x="83" y="51"/>
                    <a:pt x="85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1"/>
                    <a:pt x="89" y="33"/>
                    <a:pt x="89" y="25"/>
                  </a:cubicBezTo>
                  <a:cubicBezTo>
                    <a:pt x="89" y="25"/>
                    <a:pt x="89" y="24"/>
                    <a:pt x="88" y="24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6" y="19"/>
                    <a:pt x="83" y="14"/>
                    <a:pt x="80" y="9"/>
                  </a:cubicBezTo>
                  <a:cubicBezTo>
                    <a:pt x="80" y="8"/>
                    <a:pt x="79" y="8"/>
                    <a:pt x="78" y="8"/>
                  </a:cubicBezTo>
                  <a:cubicBezTo>
                    <a:pt x="78" y="8"/>
                    <a:pt x="78" y="8"/>
                    <a:pt x="77" y="8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66" y="10"/>
                    <a:pt x="45" y="17"/>
                    <a:pt x="36" y="22"/>
                  </a:cubicBezTo>
                  <a:cubicBezTo>
                    <a:pt x="32" y="15"/>
                    <a:pt x="28" y="9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3" y="2"/>
                    <a:pt x="23" y="1"/>
                  </a:cubicBezTo>
                  <a:cubicBezTo>
                    <a:pt x="23" y="1"/>
                    <a:pt x="22" y="0"/>
                    <a:pt x="2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739"/>
            <p:cNvSpPr>
              <a:spLocks noEditPoints="1"/>
            </p:cNvSpPr>
            <p:nvPr/>
          </p:nvSpPr>
          <p:spPr bwMode="auto">
            <a:xfrm>
              <a:off x="4761" y="650"/>
              <a:ext cx="362" cy="220"/>
            </a:xfrm>
            <a:custGeom>
              <a:avLst/>
              <a:gdLst>
                <a:gd name="T0" fmla="*/ 114 w 153"/>
                <a:gd name="T1" fmla="*/ 13 h 93"/>
                <a:gd name="T2" fmla="*/ 136 w 153"/>
                <a:gd name="T3" fmla="*/ 7 h 93"/>
                <a:gd name="T4" fmla="*/ 148 w 153"/>
                <a:gd name="T5" fmla="*/ 5 h 93"/>
                <a:gd name="T6" fmla="*/ 143 w 153"/>
                <a:gd name="T7" fmla="*/ 38 h 93"/>
                <a:gd name="T8" fmla="*/ 139 w 153"/>
                <a:gd name="T9" fmla="*/ 36 h 93"/>
                <a:gd name="T10" fmla="*/ 139 w 153"/>
                <a:gd name="T11" fmla="*/ 18 h 93"/>
                <a:gd name="T12" fmla="*/ 137 w 153"/>
                <a:gd name="T13" fmla="*/ 19 h 93"/>
                <a:gd name="T14" fmla="*/ 97 w 153"/>
                <a:gd name="T15" fmla="*/ 66 h 93"/>
                <a:gd name="T16" fmla="*/ 90 w 153"/>
                <a:gd name="T17" fmla="*/ 71 h 93"/>
                <a:gd name="T18" fmla="*/ 84 w 153"/>
                <a:gd name="T19" fmla="*/ 68 h 93"/>
                <a:gd name="T20" fmla="*/ 45 w 153"/>
                <a:gd name="T21" fmla="*/ 48 h 93"/>
                <a:gd name="T22" fmla="*/ 5 w 153"/>
                <a:gd name="T23" fmla="*/ 87 h 93"/>
                <a:gd name="T24" fmla="*/ 39 w 153"/>
                <a:gd name="T25" fmla="*/ 44 h 93"/>
                <a:gd name="T26" fmla="*/ 50 w 153"/>
                <a:gd name="T27" fmla="*/ 43 h 93"/>
                <a:gd name="T28" fmla="*/ 90 w 153"/>
                <a:gd name="T29" fmla="*/ 63 h 93"/>
                <a:gd name="T30" fmla="*/ 92 w 153"/>
                <a:gd name="T31" fmla="*/ 63 h 93"/>
                <a:gd name="T32" fmla="*/ 128 w 153"/>
                <a:gd name="T33" fmla="*/ 22 h 93"/>
                <a:gd name="T34" fmla="*/ 133 w 153"/>
                <a:gd name="T35" fmla="*/ 15 h 93"/>
                <a:gd name="T36" fmla="*/ 131 w 153"/>
                <a:gd name="T37" fmla="*/ 14 h 93"/>
                <a:gd name="T38" fmla="*/ 151 w 153"/>
                <a:gd name="T39" fmla="*/ 0 h 93"/>
                <a:gd name="T40" fmla="*/ 108 w 153"/>
                <a:gd name="T41" fmla="*/ 9 h 93"/>
                <a:gd name="T42" fmla="*/ 107 w 153"/>
                <a:gd name="T43" fmla="*/ 12 h 93"/>
                <a:gd name="T44" fmla="*/ 115 w 153"/>
                <a:gd name="T45" fmla="*/ 18 h 93"/>
                <a:gd name="T46" fmla="*/ 126 w 153"/>
                <a:gd name="T47" fmla="*/ 18 h 93"/>
                <a:gd name="T48" fmla="*/ 73 w 153"/>
                <a:gd name="T49" fmla="*/ 50 h 93"/>
                <a:gd name="T50" fmla="*/ 46 w 153"/>
                <a:gd name="T51" fmla="*/ 37 h 93"/>
                <a:gd name="T52" fmla="*/ 0 w 153"/>
                <a:gd name="T53" fmla="*/ 80 h 93"/>
                <a:gd name="T54" fmla="*/ 2 w 153"/>
                <a:gd name="T55" fmla="*/ 91 h 93"/>
                <a:gd name="T56" fmla="*/ 4 w 153"/>
                <a:gd name="T57" fmla="*/ 93 h 93"/>
                <a:gd name="T58" fmla="*/ 45 w 153"/>
                <a:gd name="T59" fmla="*/ 52 h 93"/>
                <a:gd name="T60" fmla="*/ 90 w 153"/>
                <a:gd name="T61" fmla="*/ 74 h 93"/>
                <a:gd name="T62" fmla="*/ 100 w 153"/>
                <a:gd name="T63" fmla="*/ 69 h 93"/>
                <a:gd name="T64" fmla="*/ 135 w 153"/>
                <a:gd name="T65" fmla="*/ 36 h 93"/>
                <a:gd name="T66" fmla="*/ 138 w 153"/>
                <a:gd name="T67" fmla="*/ 40 h 93"/>
                <a:gd name="T68" fmla="*/ 144 w 153"/>
                <a:gd name="T69" fmla="*/ 43 h 93"/>
                <a:gd name="T70" fmla="*/ 146 w 153"/>
                <a:gd name="T71" fmla="*/ 42 h 93"/>
                <a:gd name="T72" fmla="*/ 153 w 153"/>
                <a:gd name="T73" fmla="*/ 3 h 93"/>
                <a:gd name="T74" fmla="*/ 151 w 153"/>
                <a:gd name="T7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93">
                  <a:moveTo>
                    <a:pt x="116" y="14"/>
                  </a:moveTo>
                  <a:cubicBezTo>
                    <a:pt x="115" y="14"/>
                    <a:pt x="114" y="13"/>
                    <a:pt x="114" y="13"/>
                  </a:cubicBezTo>
                  <a:cubicBezTo>
                    <a:pt x="113" y="12"/>
                    <a:pt x="113" y="12"/>
                    <a:pt x="112" y="11"/>
                  </a:cubicBezTo>
                  <a:cubicBezTo>
                    <a:pt x="119" y="10"/>
                    <a:pt x="128" y="8"/>
                    <a:pt x="136" y="7"/>
                  </a:cubicBezTo>
                  <a:cubicBezTo>
                    <a:pt x="140" y="6"/>
                    <a:pt x="144" y="5"/>
                    <a:pt x="147" y="5"/>
                  </a:cubicBezTo>
                  <a:cubicBezTo>
                    <a:pt x="147" y="5"/>
                    <a:pt x="148" y="5"/>
                    <a:pt x="148" y="5"/>
                  </a:cubicBezTo>
                  <a:cubicBezTo>
                    <a:pt x="148" y="8"/>
                    <a:pt x="147" y="13"/>
                    <a:pt x="146" y="19"/>
                  </a:cubicBezTo>
                  <a:cubicBezTo>
                    <a:pt x="145" y="26"/>
                    <a:pt x="144" y="34"/>
                    <a:pt x="143" y="38"/>
                  </a:cubicBezTo>
                  <a:cubicBezTo>
                    <a:pt x="142" y="38"/>
                    <a:pt x="141" y="37"/>
                    <a:pt x="141" y="37"/>
                  </a:cubicBezTo>
                  <a:cubicBezTo>
                    <a:pt x="140" y="36"/>
                    <a:pt x="139" y="36"/>
                    <a:pt x="139" y="36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0"/>
                    <a:pt x="140" y="19"/>
                    <a:pt x="139" y="18"/>
                  </a:cubicBezTo>
                  <a:cubicBezTo>
                    <a:pt x="139" y="18"/>
                    <a:pt x="139" y="18"/>
                    <a:pt x="138" y="18"/>
                  </a:cubicBezTo>
                  <a:cubicBezTo>
                    <a:pt x="138" y="18"/>
                    <a:pt x="137" y="19"/>
                    <a:pt x="137" y="19"/>
                  </a:cubicBezTo>
                  <a:cubicBezTo>
                    <a:pt x="137" y="19"/>
                    <a:pt x="135" y="21"/>
                    <a:pt x="133" y="24"/>
                  </a:cubicBezTo>
                  <a:cubicBezTo>
                    <a:pt x="125" y="33"/>
                    <a:pt x="109" y="53"/>
                    <a:pt x="97" y="66"/>
                  </a:cubicBezTo>
                  <a:cubicBezTo>
                    <a:pt x="95" y="68"/>
                    <a:pt x="93" y="70"/>
                    <a:pt x="91" y="70"/>
                  </a:cubicBezTo>
                  <a:cubicBezTo>
                    <a:pt x="91" y="71"/>
                    <a:pt x="91" y="71"/>
                    <a:pt x="90" y="71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88" y="71"/>
                    <a:pt x="86" y="70"/>
                    <a:pt x="84" y="68"/>
                  </a:cubicBezTo>
                  <a:cubicBezTo>
                    <a:pt x="71" y="62"/>
                    <a:pt x="58" y="55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3" y="48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5"/>
                    <a:pt x="4" y="84"/>
                    <a:pt x="4" y="82"/>
                  </a:cubicBezTo>
                  <a:cubicBezTo>
                    <a:pt x="16" y="70"/>
                    <a:pt x="27" y="57"/>
                    <a:pt x="39" y="44"/>
                  </a:cubicBezTo>
                  <a:cubicBezTo>
                    <a:pt x="41" y="42"/>
                    <a:pt x="43" y="41"/>
                    <a:pt x="46" y="41"/>
                  </a:cubicBezTo>
                  <a:cubicBezTo>
                    <a:pt x="47" y="41"/>
                    <a:pt x="49" y="42"/>
                    <a:pt x="50" y="43"/>
                  </a:cubicBezTo>
                  <a:cubicBezTo>
                    <a:pt x="56" y="46"/>
                    <a:pt x="64" y="50"/>
                    <a:pt x="71" y="54"/>
                  </a:cubicBezTo>
                  <a:cubicBezTo>
                    <a:pt x="79" y="57"/>
                    <a:pt x="86" y="61"/>
                    <a:pt x="90" y="63"/>
                  </a:cubicBezTo>
                  <a:cubicBezTo>
                    <a:pt x="90" y="63"/>
                    <a:pt x="90" y="63"/>
                    <a:pt x="91" y="63"/>
                  </a:cubicBezTo>
                  <a:cubicBezTo>
                    <a:pt x="91" y="63"/>
                    <a:pt x="92" y="63"/>
                    <a:pt x="92" y="63"/>
                  </a:cubicBezTo>
                  <a:cubicBezTo>
                    <a:pt x="100" y="53"/>
                    <a:pt x="110" y="42"/>
                    <a:pt x="118" y="33"/>
                  </a:cubicBezTo>
                  <a:cubicBezTo>
                    <a:pt x="122" y="28"/>
                    <a:pt x="126" y="24"/>
                    <a:pt x="128" y="22"/>
                  </a:cubicBezTo>
                  <a:cubicBezTo>
                    <a:pt x="131" y="19"/>
                    <a:pt x="132" y="17"/>
                    <a:pt x="132" y="17"/>
                  </a:cubicBezTo>
                  <a:cubicBezTo>
                    <a:pt x="133" y="16"/>
                    <a:pt x="133" y="16"/>
                    <a:pt x="133" y="15"/>
                  </a:cubicBezTo>
                  <a:cubicBezTo>
                    <a:pt x="132" y="14"/>
                    <a:pt x="132" y="14"/>
                    <a:pt x="131" y="14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16" y="14"/>
                    <a:pt x="116" y="14"/>
                    <a:pt x="116" y="14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0" y="0"/>
                  </a:cubicBezTo>
                  <a:cubicBezTo>
                    <a:pt x="150" y="0"/>
                    <a:pt x="123" y="4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6" y="11"/>
                    <a:pt x="106" y="11"/>
                    <a:pt x="107" y="12"/>
                  </a:cubicBezTo>
                  <a:cubicBezTo>
                    <a:pt x="109" y="13"/>
                    <a:pt x="114" y="18"/>
                    <a:pt x="114" y="18"/>
                  </a:cubicBezTo>
                  <a:cubicBezTo>
                    <a:pt x="114" y="18"/>
                    <a:pt x="115" y="18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19" y="26"/>
                    <a:pt x="102" y="44"/>
                    <a:pt x="90" y="59"/>
                  </a:cubicBezTo>
                  <a:cubicBezTo>
                    <a:pt x="86" y="56"/>
                    <a:pt x="80" y="53"/>
                    <a:pt x="73" y="50"/>
                  </a:cubicBezTo>
                  <a:cubicBezTo>
                    <a:pt x="66" y="47"/>
                    <a:pt x="58" y="43"/>
                    <a:pt x="52" y="39"/>
                  </a:cubicBezTo>
                  <a:cubicBezTo>
                    <a:pt x="50" y="38"/>
                    <a:pt x="48" y="37"/>
                    <a:pt x="46" y="37"/>
                  </a:cubicBezTo>
                  <a:cubicBezTo>
                    <a:pt x="42" y="37"/>
                    <a:pt x="39" y="39"/>
                    <a:pt x="36" y="42"/>
                  </a:cubicBezTo>
                  <a:cubicBezTo>
                    <a:pt x="24" y="55"/>
                    <a:pt x="12" y="67"/>
                    <a:pt x="0" y="80"/>
                  </a:cubicBezTo>
                  <a:cubicBezTo>
                    <a:pt x="0" y="81"/>
                    <a:pt x="0" y="81"/>
                    <a:pt x="0" y="82"/>
                  </a:cubicBezTo>
                  <a:cubicBezTo>
                    <a:pt x="0" y="86"/>
                    <a:pt x="2" y="89"/>
                    <a:pt x="2" y="91"/>
                  </a:cubicBezTo>
                  <a:cubicBezTo>
                    <a:pt x="2" y="92"/>
                    <a:pt x="2" y="93"/>
                    <a:pt x="3" y="93"/>
                  </a:cubicBezTo>
                  <a:cubicBezTo>
                    <a:pt x="3" y="93"/>
                    <a:pt x="3" y="93"/>
                    <a:pt x="4" y="93"/>
                  </a:cubicBezTo>
                  <a:cubicBezTo>
                    <a:pt x="4" y="93"/>
                    <a:pt x="5" y="93"/>
                    <a:pt x="5" y="93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57" y="59"/>
                    <a:pt x="70" y="65"/>
                    <a:pt x="82" y="72"/>
                  </a:cubicBezTo>
                  <a:cubicBezTo>
                    <a:pt x="84" y="73"/>
                    <a:pt x="87" y="74"/>
                    <a:pt x="90" y="74"/>
                  </a:cubicBezTo>
                  <a:cubicBezTo>
                    <a:pt x="91" y="74"/>
                    <a:pt x="92" y="74"/>
                    <a:pt x="92" y="74"/>
                  </a:cubicBezTo>
                  <a:cubicBezTo>
                    <a:pt x="96" y="74"/>
                    <a:pt x="98" y="71"/>
                    <a:pt x="100" y="69"/>
                  </a:cubicBezTo>
                  <a:cubicBezTo>
                    <a:pt x="112" y="56"/>
                    <a:pt x="128" y="36"/>
                    <a:pt x="136" y="27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9"/>
                    <a:pt x="138" y="40"/>
                  </a:cubicBezTo>
                  <a:cubicBezTo>
                    <a:pt x="140" y="41"/>
                    <a:pt x="142" y="42"/>
                    <a:pt x="144" y="43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6" y="43"/>
                    <a:pt x="146" y="42"/>
                    <a:pt x="146" y="42"/>
                  </a:cubicBezTo>
                  <a:cubicBezTo>
                    <a:pt x="147" y="38"/>
                    <a:pt x="149" y="28"/>
                    <a:pt x="150" y="19"/>
                  </a:cubicBezTo>
                  <a:cubicBezTo>
                    <a:pt x="152" y="10"/>
                    <a:pt x="153" y="3"/>
                    <a:pt x="153" y="3"/>
                  </a:cubicBezTo>
                  <a:cubicBezTo>
                    <a:pt x="153" y="2"/>
                    <a:pt x="153" y="1"/>
                    <a:pt x="152" y="1"/>
                  </a:cubicBezTo>
                  <a:cubicBezTo>
                    <a:pt x="152" y="1"/>
                    <a:pt x="151" y="0"/>
                    <a:pt x="15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740"/>
            <p:cNvSpPr>
              <a:spLocks noEditPoints="1"/>
            </p:cNvSpPr>
            <p:nvPr/>
          </p:nvSpPr>
          <p:spPr bwMode="auto">
            <a:xfrm>
              <a:off x="4699" y="641"/>
              <a:ext cx="427" cy="340"/>
            </a:xfrm>
            <a:custGeom>
              <a:avLst/>
              <a:gdLst>
                <a:gd name="T0" fmla="*/ 115 w 180"/>
                <a:gd name="T1" fmla="*/ 123 h 144"/>
                <a:gd name="T2" fmla="*/ 82 w 180"/>
                <a:gd name="T3" fmla="*/ 123 h 144"/>
                <a:gd name="T4" fmla="*/ 43 w 180"/>
                <a:gd name="T5" fmla="*/ 123 h 144"/>
                <a:gd name="T6" fmla="*/ 121 w 180"/>
                <a:gd name="T7" fmla="*/ 114 h 144"/>
                <a:gd name="T8" fmla="*/ 138 w 180"/>
                <a:gd name="T9" fmla="*/ 123 h 144"/>
                <a:gd name="T10" fmla="*/ 154 w 180"/>
                <a:gd name="T11" fmla="*/ 123 h 144"/>
                <a:gd name="T12" fmla="*/ 88 w 180"/>
                <a:gd name="T13" fmla="*/ 107 h 144"/>
                <a:gd name="T14" fmla="*/ 74 w 180"/>
                <a:gd name="T15" fmla="*/ 123 h 144"/>
                <a:gd name="T16" fmla="*/ 39 w 180"/>
                <a:gd name="T17" fmla="*/ 114 h 144"/>
                <a:gd name="T18" fmla="*/ 39 w 180"/>
                <a:gd name="T19" fmla="*/ 120 h 144"/>
                <a:gd name="T20" fmla="*/ 121 w 180"/>
                <a:gd name="T21" fmla="*/ 105 h 144"/>
                <a:gd name="T22" fmla="*/ 71 w 180"/>
                <a:gd name="T23" fmla="*/ 105 h 144"/>
                <a:gd name="T24" fmla="*/ 137 w 180"/>
                <a:gd name="T25" fmla="*/ 114 h 144"/>
                <a:gd name="T26" fmla="*/ 153 w 180"/>
                <a:gd name="T27" fmla="*/ 103 h 144"/>
                <a:gd name="T28" fmla="*/ 109 w 180"/>
                <a:gd name="T29" fmla="*/ 92 h 144"/>
                <a:gd name="T30" fmla="*/ 121 w 180"/>
                <a:gd name="T31" fmla="*/ 91 h 144"/>
                <a:gd name="T32" fmla="*/ 38 w 180"/>
                <a:gd name="T33" fmla="*/ 109 h 144"/>
                <a:gd name="T34" fmla="*/ 38 w 180"/>
                <a:gd name="T35" fmla="*/ 109 h 144"/>
                <a:gd name="T36" fmla="*/ 88 w 180"/>
                <a:gd name="T37" fmla="*/ 84 h 144"/>
                <a:gd name="T38" fmla="*/ 137 w 180"/>
                <a:gd name="T39" fmla="*/ 92 h 144"/>
                <a:gd name="T40" fmla="*/ 154 w 180"/>
                <a:gd name="T41" fmla="*/ 89 h 144"/>
                <a:gd name="T42" fmla="*/ 70 w 180"/>
                <a:gd name="T43" fmla="*/ 79 h 144"/>
                <a:gd name="T44" fmla="*/ 70 w 180"/>
                <a:gd name="T45" fmla="*/ 85 h 144"/>
                <a:gd name="T46" fmla="*/ 73 w 180"/>
                <a:gd name="T47" fmla="*/ 73 h 144"/>
                <a:gd name="T48" fmla="*/ 153 w 180"/>
                <a:gd name="T49" fmla="*/ 63 h 144"/>
                <a:gd name="T50" fmla="*/ 16 w 180"/>
                <a:gd name="T51" fmla="*/ 0 h 144"/>
                <a:gd name="T52" fmla="*/ 8 w 180"/>
                <a:gd name="T53" fmla="*/ 34 h 144"/>
                <a:gd name="T54" fmla="*/ 10 w 180"/>
                <a:gd name="T55" fmla="*/ 49 h 144"/>
                <a:gd name="T56" fmla="*/ 14 w 180"/>
                <a:gd name="T57" fmla="*/ 68 h 144"/>
                <a:gd name="T58" fmla="*/ 14 w 180"/>
                <a:gd name="T59" fmla="*/ 72 h 144"/>
                <a:gd name="T60" fmla="*/ 10 w 180"/>
                <a:gd name="T61" fmla="*/ 90 h 144"/>
                <a:gd name="T62" fmla="*/ 8 w 180"/>
                <a:gd name="T63" fmla="*/ 107 h 144"/>
                <a:gd name="T64" fmla="*/ 2 w 180"/>
                <a:gd name="T65" fmla="*/ 124 h 144"/>
                <a:gd name="T66" fmla="*/ 14 w 180"/>
                <a:gd name="T67" fmla="*/ 142 h 144"/>
                <a:gd name="T68" fmla="*/ 178 w 180"/>
                <a:gd name="T69" fmla="*/ 128 h 144"/>
                <a:gd name="T70" fmla="*/ 158 w 180"/>
                <a:gd name="T71" fmla="*/ 112 h 144"/>
                <a:gd name="T72" fmla="*/ 156 w 180"/>
                <a:gd name="T73" fmla="*/ 57 h 144"/>
                <a:gd name="T74" fmla="*/ 136 w 180"/>
                <a:gd name="T75" fmla="*/ 75 h 144"/>
                <a:gd name="T76" fmla="*/ 134 w 180"/>
                <a:gd name="T77" fmla="*/ 118 h 144"/>
                <a:gd name="T78" fmla="*/ 125 w 180"/>
                <a:gd name="T79" fmla="*/ 87 h 144"/>
                <a:gd name="T80" fmla="*/ 118 w 180"/>
                <a:gd name="T81" fmla="*/ 88 h 144"/>
                <a:gd name="T82" fmla="*/ 106 w 180"/>
                <a:gd name="T83" fmla="*/ 86 h 144"/>
                <a:gd name="T84" fmla="*/ 100 w 180"/>
                <a:gd name="T85" fmla="*/ 85 h 144"/>
                <a:gd name="T86" fmla="*/ 101 w 180"/>
                <a:gd name="T87" fmla="*/ 124 h 144"/>
                <a:gd name="T88" fmla="*/ 92 w 180"/>
                <a:gd name="T89" fmla="*/ 104 h 144"/>
                <a:gd name="T90" fmla="*/ 91 w 180"/>
                <a:gd name="T91" fmla="*/ 81 h 144"/>
                <a:gd name="T92" fmla="*/ 72 w 180"/>
                <a:gd name="T93" fmla="*/ 70 h 144"/>
                <a:gd name="T94" fmla="*/ 66 w 180"/>
                <a:gd name="T95" fmla="*/ 79 h 144"/>
                <a:gd name="T96" fmla="*/ 59 w 180"/>
                <a:gd name="T97" fmla="*/ 84 h 144"/>
                <a:gd name="T98" fmla="*/ 35 w 180"/>
                <a:gd name="T99" fmla="*/ 103 h 144"/>
                <a:gd name="T100" fmla="*/ 18 w 180"/>
                <a:gd name="T101" fmla="*/ 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0" h="144">
                  <a:moveTo>
                    <a:pt x="115" y="123"/>
                  </a:moveTo>
                  <a:cubicBezTo>
                    <a:pt x="117" y="121"/>
                    <a:pt x="119" y="120"/>
                    <a:pt x="121" y="119"/>
                  </a:cubicBezTo>
                  <a:cubicBezTo>
                    <a:pt x="121" y="120"/>
                    <a:pt x="121" y="121"/>
                    <a:pt x="121" y="123"/>
                  </a:cubicBezTo>
                  <a:cubicBezTo>
                    <a:pt x="115" y="123"/>
                    <a:pt x="115" y="123"/>
                    <a:pt x="115" y="123"/>
                  </a:cubicBezTo>
                  <a:moveTo>
                    <a:pt x="82" y="123"/>
                  </a:moveTo>
                  <a:cubicBezTo>
                    <a:pt x="84" y="121"/>
                    <a:pt x="86" y="120"/>
                    <a:pt x="88" y="118"/>
                  </a:cubicBezTo>
                  <a:cubicBezTo>
                    <a:pt x="88" y="120"/>
                    <a:pt x="88" y="121"/>
                    <a:pt x="88" y="123"/>
                  </a:cubicBezTo>
                  <a:cubicBezTo>
                    <a:pt x="82" y="123"/>
                    <a:pt x="82" y="123"/>
                    <a:pt x="82" y="123"/>
                  </a:cubicBezTo>
                  <a:moveTo>
                    <a:pt x="43" y="123"/>
                  </a:moveTo>
                  <a:cubicBezTo>
                    <a:pt x="47" y="120"/>
                    <a:pt x="51" y="118"/>
                    <a:pt x="55" y="116"/>
                  </a:cubicBezTo>
                  <a:cubicBezTo>
                    <a:pt x="55" y="118"/>
                    <a:pt x="55" y="120"/>
                    <a:pt x="55" y="123"/>
                  </a:cubicBezTo>
                  <a:cubicBezTo>
                    <a:pt x="43" y="123"/>
                    <a:pt x="43" y="123"/>
                    <a:pt x="43" y="123"/>
                  </a:cubicBezTo>
                  <a:moveTo>
                    <a:pt x="105" y="123"/>
                  </a:moveTo>
                  <a:cubicBezTo>
                    <a:pt x="105" y="122"/>
                    <a:pt x="105" y="121"/>
                    <a:pt x="105" y="120"/>
                  </a:cubicBezTo>
                  <a:cubicBezTo>
                    <a:pt x="110" y="115"/>
                    <a:pt x="115" y="112"/>
                    <a:pt x="121" y="109"/>
                  </a:cubicBezTo>
                  <a:cubicBezTo>
                    <a:pt x="121" y="111"/>
                    <a:pt x="121" y="113"/>
                    <a:pt x="121" y="114"/>
                  </a:cubicBezTo>
                  <a:cubicBezTo>
                    <a:pt x="117" y="117"/>
                    <a:pt x="112" y="120"/>
                    <a:pt x="108" y="122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5" y="123"/>
                    <a:pt x="105" y="123"/>
                    <a:pt x="105" y="123"/>
                  </a:cubicBezTo>
                  <a:moveTo>
                    <a:pt x="138" y="123"/>
                  </a:moveTo>
                  <a:cubicBezTo>
                    <a:pt x="138" y="121"/>
                    <a:pt x="138" y="120"/>
                    <a:pt x="138" y="118"/>
                  </a:cubicBezTo>
                  <a:cubicBezTo>
                    <a:pt x="144" y="114"/>
                    <a:pt x="148" y="111"/>
                    <a:pt x="154" y="108"/>
                  </a:cubicBezTo>
                  <a:cubicBezTo>
                    <a:pt x="154" y="109"/>
                    <a:pt x="154" y="110"/>
                    <a:pt x="154" y="112"/>
                  </a:cubicBezTo>
                  <a:cubicBezTo>
                    <a:pt x="154" y="115"/>
                    <a:pt x="154" y="119"/>
                    <a:pt x="154" y="123"/>
                  </a:cubicBezTo>
                  <a:cubicBezTo>
                    <a:pt x="138" y="123"/>
                    <a:pt x="138" y="123"/>
                    <a:pt x="138" y="123"/>
                  </a:cubicBezTo>
                  <a:moveTo>
                    <a:pt x="72" y="123"/>
                  </a:moveTo>
                  <a:cubicBezTo>
                    <a:pt x="72" y="120"/>
                    <a:pt x="72" y="118"/>
                    <a:pt x="71" y="116"/>
                  </a:cubicBezTo>
                  <a:cubicBezTo>
                    <a:pt x="79" y="112"/>
                    <a:pt x="82" y="111"/>
                    <a:pt x="88" y="107"/>
                  </a:cubicBezTo>
                  <a:cubicBezTo>
                    <a:pt x="88" y="109"/>
                    <a:pt x="88" y="111"/>
                    <a:pt x="88" y="113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4" y="117"/>
                    <a:pt x="78" y="120"/>
                    <a:pt x="74" y="122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2" y="123"/>
                    <a:pt x="72" y="123"/>
                    <a:pt x="72" y="123"/>
                  </a:cubicBezTo>
                  <a:moveTo>
                    <a:pt x="39" y="120"/>
                  </a:moveTo>
                  <a:cubicBezTo>
                    <a:pt x="39" y="118"/>
                    <a:pt x="38" y="116"/>
                    <a:pt x="38" y="114"/>
                  </a:cubicBezTo>
                  <a:cubicBezTo>
                    <a:pt x="39" y="114"/>
                    <a:pt x="39" y="114"/>
                    <a:pt x="39" y="114"/>
                  </a:cubicBezTo>
                  <a:cubicBezTo>
                    <a:pt x="44" y="112"/>
                    <a:pt x="50" y="109"/>
                    <a:pt x="55" y="106"/>
                  </a:cubicBezTo>
                  <a:cubicBezTo>
                    <a:pt x="55" y="108"/>
                    <a:pt x="55" y="109"/>
                    <a:pt x="55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49" y="115"/>
                    <a:pt x="44" y="117"/>
                    <a:pt x="39" y="120"/>
                  </a:cubicBezTo>
                  <a:moveTo>
                    <a:pt x="104" y="115"/>
                  </a:moveTo>
                  <a:cubicBezTo>
                    <a:pt x="104" y="112"/>
                    <a:pt x="104" y="108"/>
                    <a:pt x="104" y="105"/>
                  </a:cubicBezTo>
                  <a:cubicBezTo>
                    <a:pt x="109" y="103"/>
                    <a:pt x="116" y="100"/>
                    <a:pt x="121" y="98"/>
                  </a:cubicBezTo>
                  <a:cubicBezTo>
                    <a:pt x="121" y="100"/>
                    <a:pt x="121" y="103"/>
                    <a:pt x="121" y="105"/>
                  </a:cubicBezTo>
                  <a:cubicBezTo>
                    <a:pt x="115" y="108"/>
                    <a:pt x="110" y="111"/>
                    <a:pt x="104" y="115"/>
                  </a:cubicBezTo>
                  <a:moveTo>
                    <a:pt x="71" y="112"/>
                  </a:moveTo>
                  <a:cubicBezTo>
                    <a:pt x="71" y="109"/>
                    <a:pt x="71" y="107"/>
                    <a:pt x="71" y="105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7" y="101"/>
                    <a:pt x="82" y="98"/>
                    <a:pt x="88" y="95"/>
                  </a:cubicBezTo>
                  <a:cubicBezTo>
                    <a:pt x="88" y="97"/>
                    <a:pt x="88" y="100"/>
                    <a:pt x="88" y="103"/>
                  </a:cubicBezTo>
                  <a:cubicBezTo>
                    <a:pt x="81" y="107"/>
                    <a:pt x="78" y="108"/>
                    <a:pt x="71" y="112"/>
                  </a:cubicBezTo>
                  <a:moveTo>
                    <a:pt x="137" y="114"/>
                  </a:moveTo>
                  <a:cubicBezTo>
                    <a:pt x="137" y="111"/>
                    <a:pt x="137" y="109"/>
                    <a:pt x="137" y="106"/>
                  </a:cubicBezTo>
                  <a:cubicBezTo>
                    <a:pt x="144" y="101"/>
                    <a:pt x="147" y="100"/>
                    <a:pt x="154" y="94"/>
                  </a:cubicBezTo>
                  <a:cubicBezTo>
                    <a:pt x="154" y="97"/>
                    <a:pt x="154" y="100"/>
                    <a:pt x="154" y="103"/>
                  </a:cubicBezTo>
                  <a:cubicBezTo>
                    <a:pt x="153" y="103"/>
                    <a:pt x="153" y="103"/>
                    <a:pt x="153" y="103"/>
                  </a:cubicBezTo>
                  <a:cubicBezTo>
                    <a:pt x="147" y="107"/>
                    <a:pt x="143" y="110"/>
                    <a:pt x="137" y="114"/>
                  </a:cubicBezTo>
                  <a:moveTo>
                    <a:pt x="104" y="101"/>
                  </a:moveTo>
                  <a:cubicBezTo>
                    <a:pt x="104" y="97"/>
                    <a:pt x="104" y="93"/>
                    <a:pt x="104" y="90"/>
                  </a:cubicBezTo>
                  <a:cubicBezTo>
                    <a:pt x="105" y="90"/>
                    <a:pt x="107" y="91"/>
                    <a:pt x="109" y="92"/>
                  </a:cubicBezTo>
                  <a:cubicBezTo>
                    <a:pt x="109" y="92"/>
                    <a:pt x="110" y="92"/>
                    <a:pt x="111" y="92"/>
                  </a:cubicBezTo>
                  <a:cubicBezTo>
                    <a:pt x="112" y="93"/>
                    <a:pt x="112" y="93"/>
                    <a:pt x="113" y="93"/>
                  </a:cubicBezTo>
                  <a:cubicBezTo>
                    <a:pt x="115" y="93"/>
                    <a:pt x="116" y="93"/>
                    <a:pt x="117" y="93"/>
                  </a:cubicBezTo>
                  <a:cubicBezTo>
                    <a:pt x="118" y="92"/>
                    <a:pt x="120" y="92"/>
                    <a:pt x="121" y="91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1" y="92"/>
                    <a:pt x="121" y="93"/>
                    <a:pt x="121" y="94"/>
                  </a:cubicBezTo>
                  <a:cubicBezTo>
                    <a:pt x="116" y="96"/>
                    <a:pt x="109" y="99"/>
                    <a:pt x="104" y="101"/>
                  </a:cubicBezTo>
                  <a:moveTo>
                    <a:pt x="38" y="109"/>
                  </a:moveTo>
                  <a:cubicBezTo>
                    <a:pt x="38" y="108"/>
                    <a:pt x="38" y="107"/>
                    <a:pt x="38" y="105"/>
                  </a:cubicBezTo>
                  <a:cubicBezTo>
                    <a:pt x="44" y="101"/>
                    <a:pt x="50" y="95"/>
                    <a:pt x="55" y="89"/>
                  </a:cubicBezTo>
                  <a:cubicBezTo>
                    <a:pt x="55" y="93"/>
                    <a:pt x="55" y="97"/>
                    <a:pt x="55" y="101"/>
                  </a:cubicBezTo>
                  <a:cubicBezTo>
                    <a:pt x="49" y="104"/>
                    <a:pt x="44" y="106"/>
                    <a:pt x="38" y="109"/>
                  </a:cubicBezTo>
                  <a:moveTo>
                    <a:pt x="71" y="100"/>
                  </a:moveTo>
                  <a:cubicBezTo>
                    <a:pt x="71" y="97"/>
                    <a:pt x="71" y="93"/>
                    <a:pt x="71" y="90"/>
                  </a:cubicBezTo>
                  <a:cubicBezTo>
                    <a:pt x="75" y="87"/>
                    <a:pt x="79" y="85"/>
                    <a:pt x="85" y="82"/>
                  </a:cubicBezTo>
                  <a:cubicBezTo>
                    <a:pt x="86" y="82"/>
                    <a:pt x="87" y="83"/>
                    <a:pt x="88" y="84"/>
                  </a:cubicBezTo>
                  <a:cubicBezTo>
                    <a:pt x="88" y="86"/>
                    <a:pt x="88" y="88"/>
                    <a:pt x="88" y="90"/>
                  </a:cubicBezTo>
                  <a:cubicBezTo>
                    <a:pt x="82" y="93"/>
                    <a:pt x="77" y="97"/>
                    <a:pt x="71" y="100"/>
                  </a:cubicBezTo>
                  <a:moveTo>
                    <a:pt x="137" y="101"/>
                  </a:moveTo>
                  <a:cubicBezTo>
                    <a:pt x="137" y="98"/>
                    <a:pt x="137" y="95"/>
                    <a:pt x="137" y="92"/>
                  </a:cubicBezTo>
                  <a:cubicBezTo>
                    <a:pt x="137" y="92"/>
                    <a:pt x="137" y="92"/>
                    <a:pt x="137" y="92"/>
                  </a:cubicBezTo>
                  <a:cubicBezTo>
                    <a:pt x="141" y="89"/>
                    <a:pt x="145" y="87"/>
                    <a:pt x="148" y="84"/>
                  </a:cubicBezTo>
                  <a:cubicBezTo>
                    <a:pt x="150" y="82"/>
                    <a:pt x="151" y="80"/>
                    <a:pt x="154" y="78"/>
                  </a:cubicBezTo>
                  <a:cubicBezTo>
                    <a:pt x="154" y="81"/>
                    <a:pt x="154" y="85"/>
                    <a:pt x="154" y="89"/>
                  </a:cubicBezTo>
                  <a:cubicBezTo>
                    <a:pt x="153" y="89"/>
                    <a:pt x="153" y="89"/>
                    <a:pt x="153" y="89"/>
                  </a:cubicBezTo>
                  <a:cubicBezTo>
                    <a:pt x="146" y="96"/>
                    <a:pt x="143" y="97"/>
                    <a:pt x="137" y="101"/>
                  </a:cubicBezTo>
                  <a:moveTo>
                    <a:pt x="70" y="85"/>
                  </a:moveTo>
                  <a:cubicBezTo>
                    <a:pt x="70" y="83"/>
                    <a:pt x="70" y="81"/>
                    <a:pt x="70" y="79"/>
                  </a:cubicBezTo>
                  <a:cubicBezTo>
                    <a:pt x="71" y="78"/>
                    <a:pt x="72" y="77"/>
                    <a:pt x="73" y="75"/>
                  </a:cubicBezTo>
                  <a:cubicBezTo>
                    <a:pt x="73" y="75"/>
                    <a:pt x="74" y="74"/>
                    <a:pt x="74" y="73"/>
                  </a:cubicBezTo>
                  <a:cubicBezTo>
                    <a:pt x="76" y="75"/>
                    <a:pt x="79" y="77"/>
                    <a:pt x="81" y="79"/>
                  </a:cubicBezTo>
                  <a:cubicBezTo>
                    <a:pt x="77" y="81"/>
                    <a:pt x="74" y="83"/>
                    <a:pt x="70" y="85"/>
                  </a:cubicBezTo>
                  <a:moveTo>
                    <a:pt x="73" y="73"/>
                  </a:moveTo>
                  <a:cubicBezTo>
                    <a:pt x="74" y="71"/>
                    <a:pt x="74" y="71"/>
                    <a:pt x="74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3" y="73"/>
                    <a:pt x="73" y="73"/>
                    <a:pt x="73" y="73"/>
                  </a:cubicBezTo>
                  <a:moveTo>
                    <a:pt x="137" y="87"/>
                  </a:moveTo>
                  <a:cubicBezTo>
                    <a:pt x="137" y="85"/>
                    <a:pt x="136" y="83"/>
                    <a:pt x="136" y="80"/>
                  </a:cubicBezTo>
                  <a:cubicBezTo>
                    <a:pt x="137" y="80"/>
                    <a:pt x="138" y="79"/>
                    <a:pt x="139" y="78"/>
                  </a:cubicBezTo>
                  <a:cubicBezTo>
                    <a:pt x="143" y="74"/>
                    <a:pt x="149" y="68"/>
                    <a:pt x="153" y="63"/>
                  </a:cubicBezTo>
                  <a:cubicBezTo>
                    <a:pt x="153" y="66"/>
                    <a:pt x="153" y="69"/>
                    <a:pt x="154" y="72"/>
                  </a:cubicBezTo>
                  <a:cubicBezTo>
                    <a:pt x="150" y="76"/>
                    <a:pt x="148" y="78"/>
                    <a:pt x="145" y="81"/>
                  </a:cubicBezTo>
                  <a:cubicBezTo>
                    <a:pt x="143" y="83"/>
                    <a:pt x="140" y="85"/>
                    <a:pt x="137" y="87"/>
                  </a:cubicBezTo>
                  <a:moveTo>
                    <a:pt x="16" y="0"/>
                  </a:moveTo>
                  <a:cubicBezTo>
                    <a:pt x="15" y="0"/>
                    <a:pt x="14" y="1"/>
                    <a:pt x="14" y="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1" y="32"/>
                    <a:pt x="10" y="32"/>
                  </a:cubicBezTo>
                  <a:cubicBezTo>
                    <a:pt x="8" y="32"/>
                    <a:pt x="8" y="33"/>
                    <a:pt x="8" y="34"/>
                  </a:cubicBezTo>
                  <a:cubicBezTo>
                    <a:pt x="8" y="35"/>
                    <a:pt x="8" y="36"/>
                    <a:pt x="10" y="36"/>
                  </a:cubicBezTo>
                  <a:cubicBezTo>
                    <a:pt x="11" y="36"/>
                    <a:pt x="13" y="36"/>
                    <a:pt x="14" y="36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49"/>
                    <a:pt x="11" y="49"/>
                    <a:pt x="10" y="49"/>
                  </a:cubicBezTo>
                  <a:cubicBezTo>
                    <a:pt x="8" y="49"/>
                    <a:pt x="8" y="50"/>
                    <a:pt x="8" y="51"/>
                  </a:cubicBezTo>
                  <a:cubicBezTo>
                    <a:pt x="8" y="52"/>
                    <a:pt x="8" y="53"/>
                    <a:pt x="10" y="53"/>
                  </a:cubicBezTo>
                  <a:cubicBezTo>
                    <a:pt x="11" y="53"/>
                    <a:pt x="13" y="53"/>
                    <a:pt x="14" y="53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8"/>
                    <a:pt x="11" y="68"/>
                    <a:pt x="10" y="68"/>
                  </a:cubicBezTo>
                  <a:cubicBezTo>
                    <a:pt x="8" y="68"/>
                    <a:pt x="8" y="69"/>
                    <a:pt x="8" y="70"/>
                  </a:cubicBezTo>
                  <a:cubicBezTo>
                    <a:pt x="8" y="71"/>
                    <a:pt x="8" y="72"/>
                    <a:pt x="10" y="72"/>
                  </a:cubicBezTo>
                  <a:cubicBezTo>
                    <a:pt x="11" y="72"/>
                    <a:pt x="13" y="72"/>
                    <a:pt x="14" y="72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1" y="86"/>
                    <a:pt x="10" y="86"/>
                  </a:cubicBezTo>
                  <a:cubicBezTo>
                    <a:pt x="8" y="86"/>
                    <a:pt x="8" y="87"/>
                    <a:pt x="8" y="88"/>
                  </a:cubicBezTo>
                  <a:cubicBezTo>
                    <a:pt x="8" y="90"/>
                    <a:pt x="8" y="90"/>
                    <a:pt x="10" y="90"/>
                  </a:cubicBezTo>
                  <a:cubicBezTo>
                    <a:pt x="11" y="90"/>
                    <a:pt x="13" y="90"/>
                    <a:pt x="14" y="90"/>
                  </a:cubicBezTo>
                  <a:cubicBezTo>
                    <a:pt x="14" y="105"/>
                    <a:pt x="14" y="105"/>
                    <a:pt x="14" y="105"/>
                  </a:cubicBezTo>
                  <a:cubicBezTo>
                    <a:pt x="13" y="105"/>
                    <a:pt x="11" y="105"/>
                    <a:pt x="10" y="105"/>
                  </a:cubicBezTo>
                  <a:cubicBezTo>
                    <a:pt x="8" y="105"/>
                    <a:pt x="8" y="106"/>
                    <a:pt x="8" y="107"/>
                  </a:cubicBezTo>
                  <a:cubicBezTo>
                    <a:pt x="8" y="109"/>
                    <a:pt x="8" y="109"/>
                    <a:pt x="10" y="109"/>
                  </a:cubicBezTo>
                  <a:cubicBezTo>
                    <a:pt x="11" y="109"/>
                    <a:pt x="13" y="109"/>
                    <a:pt x="14" y="109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" y="124"/>
                    <a:pt x="0" y="125"/>
                    <a:pt x="0" y="126"/>
                  </a:cubicBezTo>
                  <a:cubicBezTo>
                    <a:pt x="0" y="127"/>
                    <a:pt x="1" y="128"/>
                    <a:pt x="2" y="128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3"/>
                    <a:pt x="15" y="144"/>
                    <a:pt x="16" y="144"/>
                  </a:cubicBezTo>
                  <a:cubicBezTo>
                    <a:pt x="17" y="144"/>
                    <a:pt x="18" y="143"/>
                    <a:pt x="18" y="142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78" y="128"/>
                    <a:pt x="178" y="128"/>
                    <a:pt x="178" y="128"/>
                  </a:cubicBezTo>
                  <a:cubicBezTo>
                    <a:pt x="179" y="128"/>
                    <a:pt x="180" y="127"/>
                    <a:pt x="180" y="126"/>
                  </a:cubicBezTo>
                  <a:cubicBezTo>
                    <a:pt x="180" y="125"/>
                    <a:pt x="179" y="124"/>
                    <a:pt x="17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0"/>
                    <a:pt x="158" y="116"/>
                    <a:pt x="158" y="112"/>
                  </a:cubicBezTo>
                  <a:cubicBezTo>
                    <a:pt x="158" y="99"/>
                    <a:pt x="158" y="86"/>
                    <a:pt x="157" y="74"/>
                  </a:cubicBezTo>
                  <a:cubicBezTo>
                    <a:pt x="158" y="73"/>
                    <a:pt x="158" y="72"/>
                    <a:pt x="157" y="72"/>
                  </a:cubicBezTo>
                  <a:cubicBezTo>
                    <a:pt x="157" y="67"/>
                    <a:pt x="157" y="63"/>
                    <a:pt x="157" y="58"/>
                  </a:cubicBezTo>
                  <a:cubicBezTo>
                    <a:pt x="157" y="58"/>
                    <a:pt x="157" y="57"/>
                    <a:pt x="156" y="57"/>
                  </a:cubicBezTo>
                  <a:cubicBezTo>
                    <a:pt x="156" y="56"/>
                    <a:pt x="155" y="56"/>
                    <a:pt x="155" y="56"/>
                  </a:cubicBezTo>
                  <a:cubicBezTo>
                    <a:pt x="155" y="56"/>
                    <a:pt x="154" y="57"/>
                    <a:pt x="154" y="57"/>
                  </a:cubicBezTo>
                  <a:cubicBezTo>
                    <a:pt x="151" y="60"/>
                    <a:pt x="146" y="65"/>
                    <a:pt x="142" y="69"/>
                  </a:cubicBezTo>
                  <a:cubicBezTo>
                    <a:pt x="140" y="71"/>
                    <a:pt x="138" y="73"/>
                    <a:pt x="136" y="75"/>
                  </a:cubicBezTo>
                  <a:cubicBezTo>
                    <a:pt x="134" y="76"/>
                    <a:pt x="133" y="78"/>
                    <a:pt x="133" y="78"/>
                  </a:cubicBezTo>
                  <a:cubicBezTo>
                    <a:pt x="133" y="78"/>
                    <a:pt x="132" y="79"/>
                    <a:pt x="132" y="79"/>
                  </a:cubicBezTo>
                  <a:cubicBezTo>
                    <a:pt x="133" y="93"/>
                    <a:pt x="133" y="104"/>
                    <a:pt x="134" y="117"/>
                  </a:cubicBezTo>
                  <a:cubicBezTo>
                    <a:pt x="133" y="117"/>
                    <a:pt x="134" y="117"/>
                    <a:pt x="134" y="118"/>
                  </a:cubicBezTo>
                  <a:cubicBezTo>
                    <a:pt x="134" y="120"/>
                    <a:pt x="134" y="122"/>
                    <a:pt x="134" y="124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1"/>
                    <a:pt x="125" y="118"/>
                    <a:pt x="125" y="115"/>
                  </a:cubicBezTo>
                  <a:cubicBezTo>
                    <a:pt x="125" y="105"/>
                    <a:pt x="125" y="97"/>
                    <a:pt x="125" y="87"/>
                  </a:cubicBezTo>
                  <a:cubicBezTo>
                    <a:pt x="125" y="86"/>
                    <a:pt x="124" y="85"/>
                    <a:pt x="123" y="85"/>
                  </a:cubicBezTo>
                  <a:cubicBezTo>
                    <a:pt x="123" y="85"/>
                    <a:pt x="123" y="85"/>
                    <a:pt x="123" y="85"/>
                  </a:cubicBezTo>
                  <a:cubicBezTo>
                    <a:pt x="122" y="85"/>
                    <a:pt x="122" y="85"/>
                    <a:pt x="121" y="85"/>
                  </a:cubicBezTo>
                  <a:cubicBezTo>
                    <a:pt x="119" y="87"/>
                    <a:pt x="119" y="88"/>
                    <a:pt x="118" y="88"/>
                  </a:cubicBezTo>
                  <a:cubicBezTo>
                    <a:pt x="117" y="89"/>
                    <a:pt x="117" y="89"/>
                    <a:pt x="116" y="89"/>
                  </a:cubicBezTo>
                  <a:cubicBezTo>
                    <a:pt x="116" y="89"/>
                    <a:pt x="115" y="89"/>
                    <a:pt x="113" y="89"/>
                  </a:cubicBezTo>
                  <a:cubicBezTo>
                    <a:pt x="113" y="89"/>
                    <a:pt x="112" y="89"/>
                    <a:pt x="111" y="88"/>
                  </a:cubicBezTo>
                  <a:cubicBezTo>
                    <a:pt x="110" y="88"/>
                    <a:pt x="108" y="87"/>
                    <a:pt x="106" y="86"/>
                  </a:cubicBezTo>
                  <a:cubicBezTo>
                    <a:pt x="105" y="86"/>
                    <a:pt x="105" y="86"/>
                    <a:pt x="104" y="86"/>
                  </a:cubicBezTo>
                  <a:cubicBezTo>
                    <a:pt x="103" y="85"/>
                    <a:pt x="103" y="85"/>
                    <a:pt x="102" y="85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1" y="85"/>
                    <a:pt x="101" y="85"/>
                    <a:pt x="100" y="85"/>
                  </a:cubicBezTo>
                  <a:cubicBezTo>
                    <a:pt x="100" y="86"/>
                    <a:pt x="100" y="86"/>
                    <a:pt x="100" y="87"/>
                  </a:cubicBezTo>
                  <a:cubicBezTo>
                    <a:pt x="100" y="97"/>
                    <a:pt x="100" y="108"/>
                    <a:pt x="101" y="118"/>
                  </a:cubicBezTo>
                  <a:cubicBezTo>
                    <a:pt x="100" y="119"/>
                    <a:pt x="100" y="119"/>
                    <a:pt x="101" y="119"/>
                  </a:cubicBezTo>
                  <a:cubicBezTo>
                    <a:pt x="101" y="121"/>
                    <a:pt x="101" y="122"/>
                    <a:pt x="10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120"/>
                    <a:pt x="92" y="117"/>
                    <a:pt x="92" y="113"/>
                  </a:cubicBezTo>
                  <a:cubicBezTo>
                    <a:pt x="92" y="110"/>
                    <a:pt x="92" y="107"/>
                    <a:pt x="92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2" y="100"/>
                    <a:pt x="92" y="96"/>
                    <a:pt x="92" y="92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88"/>
                    <a:pt x="92" y="86"/>
                    <a:pt x="92" y="83"/>
                  </a:cubicBezTo>
                  <a:cubicBezTo>
                    <a:pt x="92" y="82"/>
                    <a:pt x="91" y="82"/>
                    <a:pt x="91" y="81"/>
                  </a:cubicBezTo>
                  <a:cubicBezTo>
                    <a:pt x="85" y="77"/>
                    <a:pt x="80" y="73"/>
                    <a:pt x="76" y="70"/>
                  </a:cubicBezTo>
                  <a:cubicBezTo>
                    <a:pt x="75" y="69"/>
                    <a:pt x="75" y="69"/>
                    <a:pt x="74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3" y="69"/>
                    <a:pt x="73" y="69"/>
                    <a:pt x="72" y="70"/>
                  </a:cubicBezTo>
                  <a:cubicBezTo>
                    <a:pt x="72" y="70"/>
                    <a:pt x="71" y="71"/>
                    <a:pt x="70" y="72"/>
                  </a:cubicBezTo>
                  <a:cubicBezTo>
                    <a:pt x="70" y="73"/>
                    <a:pt x="69" y="74"/>
                    <a:pt x="68" y="75"/>
                  </a:cubicBezTo>
                  <a:cubicBezTo>
                    <a:pt x="67" y="76"/>
                    <a:pt x="67" y="77"/>
                    <a:pt x="67" y="78"/>
                  </a:cubicBezTo>
                  <a:cubicBezTo>
                    <a:pt x="66" y="78"/>
                    <a:pt x="66" y="78"/>
                    <a:pt x="66" y="79"/>
                  </a:cubicBezTo>
                  <a:cubicBezTo>
                    <a:pt x="67" y="97"/>
                    <a:pt x="67" y="106"/>
                    <a:pt x="68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20"/>
                    <a:pt x="59" y="117"/>
                    <a:pt x="59" y="113"/>
                  </a:cubicBezTo>
                  <a:cubicBezTo>
                    <a:pt x="59" y="104"/>
                    <a:pt x="59" y="94"/>
                    <a:pt x="59" y="84"/>
                  </a:cubicBezTo>
                  <a:cubicBezTo>
                    <a:pt x="59" y="83"/>
                    <a:pt x="58" y="83"/>
                    <a:pt x="57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2"/>
                    <a:pt x="56" y="82"/>
                    <a:pt x="55" y="83"/>
                  </a:cubicBezTo>
                  <a:cubicBezTo>
                    <a:pt x="49" y="90"/>
                    <a:pt x="42" y="98"/>
                    <a:pt x="35" y="103"/>
                  </a:cubicBezTo>
                  <a:cubicBezTo>
                    <a:pt x="34" y="103"/>
                    <a:pt x="34" y="104"/>
                    <a:pt x="34" y="104"/>
                  </a:cubicBezTo>
                  <a:cubicBezTo>
                    <a:pt x="34" y="112"/>
                    <a:pt x="35" y="117"/>
                    <a:pt x="35" y="124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741"/>
            <p:cNvSpPr>
              <a:spLocks noEditPoints="1"/>
            </p:cNvSpPr>
            <p:nvPr/>
          </p:nvSpPr>
          <p:spPr bwMode="auto">
            <a:xfrm>
              <a:off x="3035" y="1218"/>
              <a:ext cx="187" cy="187"/>
            </a:xfrm>
            <a:custGeom>
              <a:avLst/>
              <a:gdLst>
                <a:gd name="T0" fmla="*/ 75 w 79"/>
                <a:gd name="T1" fmla="*/ 34 h 79"/>
                <a:gd name="T2" fmla="*/ 72 w 79"/>
                <a:gd name="T3" fmla="*/ 34 h 79"/>
                <a:gd name="T4" fmla="*/ 74 w 79"/>
                <a:gd name="T5" fmla="*/ 32 h 79"/>
                <a:gd name="T6" fmla="*/ 71 w 79"/>
                <a:gd name="T7" fmla="*/ 31 h 79"/>
                <a:gd name="T8" fmla="*/ 73 w 79"/>
                <a:gd name="T9" fmla="*/ 29 h 79"/>
                <a:gd name="T10" fmla="*/ 67 w 79"/>
                <a:gd name="T11" fmla="*/ 26 h 79"/>
                <a:gd name="T12" fmla="*/ 69 w 79"/>
                <a:gd name="T13" fmla="*/ 28 h 79"/>
                <a:gd name="T14" fmla="*/ 69 w 79"/>
                <a:gd name="T15" fmla="*/ 20 h 79"/>
                <a:gd name="T16" fmla="*/ 64 w 79"/>
                <a:gd name="T17" fmla="*/ 23 h 79"/>
                <a:gd name="T18" fmla="*/ 67 w 79"/>
                <a:gd name="T19" fmla="*/ 18 h 79"/>
                <a:gd name="T20" fmla="*/ 12 w 79"/>
                <a:gd name="T21" fmla="*/ 25 h 79"/>
                <a:gd name="T22" fmla="*/ 62 w 79"/>
                <a:gd name="T23" fmla="*/ 25 h 79"/>
                <a:gd name="T24" fmla="*/ 65 w 79"/>
                <a:gd name="T25" fmla="*/ 65 h 79"/>
                <a:gd name="T26" fmla="*/ 41 w 79"/>
                <a:gd name="T27" fmla="*/ 76 h 79"/>
                <a:gd name="T28" fmla="*/ 3 w 79"/>
                <a:gd name="T29" fmla="*/ 39 h 79"/>
                <a:gd name="T30" fmla="*/ 61 w 79"/>
                <a:gd name="T31" fmla="*/ 20 h 79"/>
                <a:gd name="T32" fmla="*/ 64 w 79"/>
                <a:gd name="T33" fmla="*/ 15 h 79"/>
                <a:gd name="T34" fmla="*/ 3 w 79"/>
                <a:gd name="T35" fmla="*/ 32 h 79"/>
                <a:gd name="T36" fmla="*/ 12 w 79"/>
                <a:gd name="T37" fmla="*/ 16 h 79"/>
                <a:gd name="T38" fmla="*/ 8 w 79"/>
                <a:gd name="T39" fmla="*/ 26 h 79"/>
                <a:gd name="T40" fmla="*/ 57 w 79"/>
                <a:gd name="T41" fmla="*/ 18 h 79"/>
                <a:gd name="T42" fmla="*/ 62 w 79"/>
                <a:gd name="T43" fmla="*/ 13 h 79"/>
                <a:gd name="T44" fmla="*/ 49 w 79"/>
                <a:gd name="T45" fmla="*/ 14 h 79"/>
                <a:gd name="T46" fmla="*/ 58 w 79"/>
                <a:gd name="T47" fmla="*/ 10 h 79"/>
                <a:gd name="T48" fmla="*/ 46 w 79"/>
                <a:gd name="T49" fmla="*/ 13 h 79"/>
                <a:gd name="T50" fmla="*/ 54 w 79"/>
                <a:gd name="T51" fmla="*/ 7 h 79"/>
                <a:gd name="T52" fmla="*/ 20 w 79"/>
                <a:gd name="T53" fmla="*/ 8 h 79"/>
                <a:gd name="T54" fmla="*/ 16 w 79"/>
                <a:gd name="T55" fmla="*/ 18 h 79"/>
                <a:gd name="T56" fmla="*/ 40 w 79"/>
                <a:gd name="T57" fmla="*/ 12 h 79"/>
                <a:gd name="T58" fmla="*/ 50 w 79"/>
                <a:gd name="T59" fmla="*/ 5 h 79"/>
                <a:gd name="T60" fmla="*/ 28 w 79"/>
                <a:gd name="T61" fmla="*/ 5 h 79"/>
                <a:gd name="T62" fmla="*/ 22 w 79"/>
                <a:gd name="T63" fmla="*/ 15 h 79"/>
                <a:gd name="T64" fmla="*/ 42 w 79"/>
                <a:gd name="T65" fmla="*/ 3 h 79"/>
                <a:gd name="T66" fmla="*/ 39 w 79"/>
                <a:gd name="T67" fmla="*/ 12 h 79"/>
                <a:gd name="T68" fmla="*/ 36 w 79"/>
                <a:gd name="T69" fmla="*/ 12 h 79"/>
                <a:gd name="T70" fmla="*/ 35 w 79"/>
                <a:gd name="T71" fmla="*/ 3 h 79"/>
                <a:gd name="T72" fmla="*/ 30 w 79"/>
                <a:gd name="T73" fmla="*/ 12 h 79"/>
                <a:gd name="T74" fmla="*/ 38 w 79"/>
                <a:gd name="T75" fmla="*/ 3 h 79"/>
                <a:gd name="T76" fmla="*/ 30 w 79"/>
                <a:gd name="T77" fmla="*/ 12 h 79"/>
                <a:gd name="T78" fmla="*/ 11 w 79"/>
                <a:gd name="T79" fmla="*/ 12 h 79"/>
                <a:gd name="T80" fmla="*/ 41 w 79"/>
                <a:gd name="T81" fmla="*/ 79 h 79"/>
                <a:gd name="T82" fmla="*/ 65 w 79"/>
                <a:gd name="T83" fmla="*/ 70 h 79"/>
                <a:gd name="T84" fmla="*/ 67 w 79"/>
                <a:gd name="T85" fmla="*/ 67 h 79"/>
                <a:gd name="T86" fmla="*/ 69 w 79"/>
                <a:gd name="T87" fmla="*/ 66 h 79"/>
                <a:gd name="T88" fmla="*/ 69 w 79"/>
                <a:gd name="T89" fmla="*/ 65 h 79"/>
                <a:gd name="T90" fmla="*/ 69 w 79"/>
                <a:gd name="T91" fmla="*/ 65 h 79"/>
                <a:gd name="T92" fmla="*/ 69 w 79"/>
                <a:gd name="T93" fmla="*/ 65 h 79"/>
                <a:gd name="T94" fmla="*/ 38 w 79"/>
                <a:gd name="T9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9" h="79">
                  <a:moveTo>
                    <a:pt x="76" y="41"/>
                  </a:moveTo>
                  <a:cubicBezTo>
                    <a:pt x="75" y="39"/>
                    <a:pt x="74" y="37"/>
                    <a:pt x="73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6"/>
                    <a:pt x="76" y="39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moveTo>
                    <a:pt x="72" y="34"/>
                  </a:moveTo>
                  <a:cubicBezTo>
                    <a:pt x="72" y="33"/>
                    <a:pt x="72" y="33"/>
                    <a:pt x="71" y="32"/>
                  </a:cubicBezTo>
                  <a:cubicBezTo>
                    <a:pt x="72" y="31"/>
                    <a:pt x="73" y="31"/>
                    <a:pt x="74" y="30"/>
                  </a:cubicBezTo>
                  <a:cubicBezTo>
                    <a:pt x="74" y="31"/>
                    <a:pt x="74" y="31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33"/>
                    <a:pt x="73" y="33"/>
                    <a:pt x="72" y="34"/>
                  </a:cubicBezTo>
                  <a:moveTo>
                    <a:pt x="71" y="31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71" y="29"/>
                    <a:pt x="72" y="28"/>
                    <a:pt x="73" y="27"/>
                  </a:cubicBezTo>
                  <a:cubicBezTo>
                    <a:pt x="73" y="27"/>
                    <a:pt x="73" y="28"/>
                    <a:pt x="73" y="29"/>
                  </a:cubicBezTo>
                  <a:cubicBezTo>
                    <a:pt x="72" y="29"/>
                    <a:pt x="71" y="30"/>
                    <a:pt x="71" y="31"/>
                  </a:cubicBezTo>
                  <a:moveTo>
                    <a:pt x="69" y="28"/>
                  </a:moveTo>
                  <a:cubicBezTo>
                    <a:pt x="68" y="28"/>
                    <a:pt x="67" y="27"/>
                    <a:pt x="67" y="26"/>
                  </a:cubicBezTo>
                  <a:cubicBezTo>
                    <a:pt x="68" y="25"/>
                    <a:pt x="69" y="24"/>
                    <a:pt x="70" y="23"/>
                  </a:cubicBezTo>
                  <a:cubicBezTo>
                    <a:pt x="71" y="24"/>
                    <a:pt x="71" y="25"/>
                    <a:pt x="72" y="26"/>
                  </a:cubicBezTo>
                  <a:cubicBezTo>
                    <a:pt x="71" y="26"/>
                    <a:pt x="70" y="27"/>
                    <a:pt x="69" y="28"/>
                  </a:cubicBezTo>
                  <a:moveTo>
                    <a:pt x="66" y="25"/>
                  </a:moveTo>
                  <a:cubicBezTo>
                    <a:pt x="65" y="24"/>
                    <a:pt x="65" y="24"/>
                    <a:pt x="65" y="24"/>
                  </a:cubicBezTo>
                  <a:cubicBezTo>
                    <a:pt x="66" y="23"/>
                    <a:pt x="67" y="22"/>
                    <a:pt x="69" y="20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8" y="23"/>
                    <a:pt x="67" y="24"/>
                    <a:pt x="66" y="25"/>
                  </a:cubicBezTo>
                  <a:moveTo>
                    <a:pt x="64" y="23"/>
                  </a:moveTo>
                  <a:cubicBezTo>
                    <a:pt x="64" y="23"/>
                    <a:pt x="64" y="23"/>
                    <a:pt x="64" y="23"/>
                  </a:cubicBezTo>
                  <a:cubicBezTo>
                    <a:pt x="63" y="22"/>
                    <a:pt x="62" y="22"/>
                    <a:pt x="62" y="21"/>
                  </a:cubicBezTo>
                  <a:cubicBezTo>
                    <a:pt x="63" y="20"/>
                    <a:pt x="65" y="19"/>
                    <a:pt x="67" y="18"/>
                  </a:cubicBezTo>
                  <a:cubicBezTo>
                    <a:pt x="67" y="18"/>
                    <a:pt x="68" y="19"/>
                    <a:pt x="68" y="19"/>
                  </a:cubicBezTo>
                  <a:cubicBezTo>
                    <a:pt x="67" y="20"/>
                    <a:pt x="65" y="22"/>
                    <a:pt x="64" y="23"/>
                  </a:cubicBezTo>
                  <a:moveTo>
                    <a:pt x="12" y="25"/>
                  </a:moveTo>
                  <a:cubicBezTo>
                    <a:pt x="20" y="18"/>
                    <a:pt x="28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6" y="15"/>
                    <a:pt x="55" y="19"/>
                    <a:pt x="62" y="25"/>
                  </a:cubicBezTo>
                  <a:cubicBezTo>
                    <a:pt x="69" y="31"/>
                    <a:pt x="73" y="40"/>
                    <a:pt x="74" y="49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3" y="55"/>
                    <a:pt x="70" y="60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57" y="73"/>
                    <a:pt x="49" y="76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31" y="76"/>
                    <a:pt x="21" y="72"/>
                    <a:pt x="14" y="65"/>
                  </a:cubicBezTo>
                  <a:cubicBezTo>
                    <a:pt x="7" y="58"/>
                    <a:pt x="3" y="49"/>
                    <a:pt x="3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5" y="34"/>
                    <a:pt x="8" y="30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moveTo>
                    <a:pt x="61" y="20"/>
                  </a:moveTo>
                  <a:cubicBezTo>
                    <a:pt x="60" y="20"/>
                    <a:pt x="59" y="19"/>
                    <a:pt x="58" y="18"/>
                  </a:cubicBezTo>
                  <a:cubicBezTo>
                    <a:pt x="60" y="17"/>
                    <a:pt x="62" y="15"/>
                    <a:pt x="63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5" y="15"/>
                    <a:pt x="65" y="16"/>
                    <a:pt x="66" y="16"/>
                  </a:cubicBezTo>
                  <a:cubicBezTo>
                    <a:pt x="64" y="18"/>
                    <a:pt x="62" y="19"/>
                    <a:pt x="61" y="20"/>
                  </a:cubicBezTo>
                  <a:moveTo>
                    <a:pt x="3" y="32"/>
                  </a:moveTo>
                  <a:cubicBezTo>
                    <a:pt x="3" y="31"/>
                    <a:pt x="4" y="30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7" y="25"/>
                    <a:pt x="10" y="21"/>
                    <a:pt x="12" y="16"/>
                  </a:cubicBezTo>
                  <a:cubicBezTo>
                    <a:pt x="13" y="15"/>
                    <a:pt x="14" y="14"/>
                    <a:pt x="15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3" y="16"/>
                    <a:pt x="10" y="21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6" y="28"/>
                    <a:pt x="4" y="30"/>
                    <a:pt x="3" y="32"/>
                  </a:cubicBezTo>
                  <a:moveTo>
                    <a:pt x="57" y="18"/>
                  </a:moveTo>
                  <a:cubicBezTo>
                    <a:pt x="56" y="17"/>
                    <a:pt x="55" y="16"/>
                    <a:pt x="53" y="16"/>
                  </a:cubicBezTo>
                  <a:cubicBezTo>
                    <a:pt x="55" y="14"/>
                    <a:pt x="57" y="12"/>
                    <a:pt x="59" y="11"/>
                  </a:cubicBezTo>
                  <a:cubicBezTo>
                    <a:pt x="60" y="11"/>
                    <a:pt x="61" y="12"/>
                    <a:pt x="62" y="13"/>
                  </a:cubicBezTo>
                  <a:cubicBezTo>
                    <a:pt x="60" y="14"/>
                    <a:pt x="59" y="16"/>
                    <a:pt x="57" y="18"/>
                  </a:cubicBezTo>
                  <a:moveTo>
                    <a:pt x="52" y="15"/>
                  </a:moveTo>
                  <a:cubicBezTo>
                    <a:pt x="51" y="15"/>
                    <a:pt x="50" y="14"/>
                    <a:pt x="49" y="14"/>
                  </a:cubicBezTo>
                  <a:cubicBezTo>
                    <a:pt x="51" y="12"/>
                    <a:pt x="53" y="10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8"/>
                    <a:pt x="57" y="9"/>
                    <a:pt x="58" y="10"/>
                  </a:cubicBezTo>
                  <a:cubicBezTo>
                    <a:pt x="56" y="11"/>
                    <a:pt x="54" y="13"/>
                    <a:pt x="52" y="15"/>
                  </a:cubicBezTo>
                  <a:moveTo>
                    <a:pt x="47" y="13"/>
                  </a:moveTo>
                  <a:cubicBezTo>
                    <a:pt x="47" y="13"/>
                    <a:pt x="46" y="13"/>
                    <a:pt x="46" y="13"/>
                  </a:cubicBezTo>
                  <a:cubicBezTo>
                    <a:pt x="48" y="10"/>
                    <a:pt x="49" y="8"/>
                    <a:pt x="52" y="6"/>
                  </a:cubicBezTo>
                  <a:cubicBezTo>
                    <a:pt x="52" y="6"/>
                    <a:pt x="53" y="7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1" y="9"/>
                    <a:pt x="49" y="11"/>
                    <a:pt x="47" y="13"/>
                  </a:cubicBezTo>
                  <a:moveTo>
                    <a:pt x="11" y="22"/>
                  </a:moveTo>
                  <a:cubicBezTo>
                    <a:pt x="14" y="17"/>
                    <a:pt x="17" y="13"/>
                    <a:pt x="20" y="8"/>
                  </a:cubicBezTo>
                  <a:cubicBezTo>
                    <a:pt x="22" y="7"/>
                    <a:pt x="24" y="6"/>
                    <a:pt x="25" y="6"/>
                  </a:cubicBezTo>
                  <a:cubicBezTo>
                    <a:pt x="22" y="10"/>
                    <a:pt x="19" y="14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4" y="19"/>
                    <a:pt x="13" y="21"/>
                    <a:pt x="11" y="22"/>
                  </a:cubicBezTo>
                  <a:moveTo>
                    <a:pt x="44" y="12"/>
                  </a:moveTo>
                  <a:cubicBezTo>
                    <a:pt x="43" y="12"/>
                    <a:pt x="42" y="12"/>
                    <a:pt x="40" y="12"/>
                  </a:cubicBezTo>
                  <a:cubicBezTo>
                    <a:pt x="41" y="10"/>
                    <a:pt x="43" y="8"/>
                    <a:pt x="44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8" y="5"/>
                    <a:pt x="49" y="5"/>
                    <a:pt x="50" y="5"/>
                  </a:cubicBezTo>
                  <a:cubicBezTo>
                    <a:pt x="48" y="8"/>
                    <a:pt x="46" y="10"/>
                    <a:pt x="44" y="12"/>
                  </a:cubicBezTo>
                  <a:moveTo>
                    <a:pt x="19" y="16"/>
                  </a:moveTo>
                  <a:cubicBezTo>
                    <a:pt x="22" y="12"/>
                    <a:pt x="25" y="9"/>
                    <a:pt x="28" y="5"/>
                  </a:cubicBezTo>
                  <a:cubicBezTo>
                    <a:pt x="28" y="4"/>
                    <a:pt x="29" y="4"/>
                    <a:pt x="30" y="4"/>
                  </a:cubicBezTo>
                  <a:cubicBezTo>
                    <a:pt x="27" y="7"/>
                    <a:pt x="25" y="11"/>
                    <a:pt x="22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5"/>
                    <a:pt x="20" y="16"/>
                    <a:pt x="19" y="16"/>
                  </a:cubicBezTo>
                  <a:moveTo>
                    <a:pt x="36" y="12"/>
                  </a:moveTo>
                  <a:cubicBezTo>
                    <a:pt x="38" y="9"/>
                    <a:pt x="40" y="6"/>
                    <a:pt x="42" y="3"/>
                  </a:cubicBezTo>
                  <a:cubicBezTo>
                    <a:pt x="43" y="4"/>
                    <a:pt x="44" y="4"/>
                    <a:pt x="45" y="4"/>
                  </a:cubicBezTo>
                  <a:cubicBezTo>
                    <a:pt x="44" y="4"/>
                    <a:pt x="44" y="5"/>
                    <a:pt x="43" y="6"/>
                  </a:cubicBezTo>
                  <a:cubicBezTo>
                    <a:pt x="42" y="7"/>
                    <a:pt x="40" y="9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2"/>
                    <a:pt x="37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moveTo>
                    <a:pt x="24" y="14"/>
                  </a:moveTo>
                  <a:cubicBezTo>
                    <a:pt x="27" y="10"/>
                    <a:pt x="30" y="7"/>
                    <a:pt x="32" y="4"/>
                  </a:cubicBezTo>
                  <a:cubicBezTo>
                    <a:pt x="33" y="3"/>
                    <a:pt x="34" y="3"/>
                    <a:pt x="35" y="3"/>
                  </a:cubicBezTo>
                  <a:cubicBezTo>
                    <a:pt x="32" y="6"/>
                    <a:pt x="30" y="10"/>
                    <a:pt x="27" y="13"/>
                  </a:cubicBezTo>
                  <a:cubicBezTo>
                    <a:pt x="26" y="13"/>
                    <a:pt x="25" y="13"/>
                    <a:pt x="24" y="14"/>
                  </a:cubicBezTo>
                  <a:moveTo>
                    <a:pt x="30" y="12"/>
                  </a:moveTo>
                  <a:cubicBezTo>
                    <a:pt x="32" y="9"/>
                    <a:pt x="34" y="6"/>
                    <a:pt x="37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40" y="3"/>
                  </a:cubicBezTo>
                  <a:cubicBezTo>
                    <a:pt x="38" y="6"/>
                    <a:pt x="36" y="9"/>
                    <a:pt x="34" y="12"/>
                  </a:cubicBezTo>
                  <a:cubicBezTo>
                    <a:pt x="32" y="12"/>
                    <a:pt x="31" y="12"/>
                    <a:pt x="30" y="12"/>
                  </a:cubicBezTo>
                  <a:moveTo>
                    <a:pt x="38" y="0"/>
                  </a:moveTo>
                  <a:cubicBezTo>
                    <a:pt x="29" y="0"/>
                    <a:pt x="19" y="4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3" y="20"/>
                    <a:pt x="0" y="29"/>
                    <a:pt x="0" y="38"/>
                  </a:cubicBezTo>
                  <a:cubicBezTo>
                    <a:pt x="0" y="49"/>
                    <a:pt x="5" y="59"/>
                    <a:pt x="12" y="67"/>
                  </a:cubicBezTo>
                  <a:cubicBezTo>
                    <a:pt x="20" y="74"/>
                    <a:pt x="30" y="79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9" y="79"/>
                    <a:pt x="57" y="76"/>
                    <a:pt x="64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6" y="69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7"/>
                    <a:pt x="68" y="66"/>
                    <a:pt x="68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6" y="57"/>
                    <a:pt x="79" y="49"/>
                    <a:pt x="79" y="41"/>
                  </a:cubicBezTo>
                  <a:cubicBezTo>
                    <a:pt x="79" y="30"/>
                    <a:pt x="74" y="20"/>
                    <a:pt x="66" y="13"/>
                  </a:cubicBezTo>
                  <a:cubicBezTo>
                    <a:pt x="59" y="5"/>
                    <a:pt x="4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742"/>
            <p:cNvSpPr>
              <a:spLocks noEditPoints="1"/>
            </p:cNvSpPr>
            <p:nvPr/>
          </p:nvSpPr>
          <p:spPr bwMode="auto">
            <a:xfrm>
              <a:off x="2976" y="1164"/>
              <a:ext cx="301" cy="324"/>
            </a:xfrm>
            <a:custGeom>
              <a:avLst/>
              <a:gdLst>
                <a:gd name="T0" fmla="*/ 64 w 127"/>
                <a:gd name="T1" fmla="*/ 126 h 137"/>
                <a:gd name="T2" fmla="*/ 60 w 127"/>
                <a:gd name="T3" fmla="*/ 125 h 137"/>
                <a:gd name="T4" fmla="*/ 68 w 127"/>
                <a:gd name="T5" fmla="*/ 134 h 137"/>
                <a:gd name="T6" fmla="*/ 53 w 127"/>
                <a:gd name="T7" fmla="*/ 124 h 137"/>
                <a:gd name="T8" fmla="*/ 97 w 127"/>
                <a:gd name="T9" fmla="*/ 120 h 137"/>
                <a:gd name="T10" fmla="*/ 76 w 127"/>
                <a:gd name="T11" fmla="*/ 116 h 137"/>
                <a:gd name="T12" fmla="*/ 90 w 127"/>
                <a:gd name="T13" fmla="*/ 113 h 137"/>
                <a:gd name="T14" fmla="*/ 25 w 127"/>
                <a:gd name="T15" fmla="*/ 121 h 137"/>
                <a:gd name="T16" fmla="*/ 42 w 127"/>
                <a:gd name="T17" fmla="*/ 120 h 137"/>
                <a:gd name="T18" fmla="*/ 104 w 127"/>
                <a:gd name="T19" fmla="*/ 111 h 137"/>
                <a:gd name="T20" fmla="*/ 98 w 127"/>
                <a:gd name="T21" fmla="*/ 112 h 137"/>
                <a:gd name="T22" fmla="*/ 22 w 127"/>
                <a:gd name="T23" fmla="*/ 118 h 137"/>
                <a:gd name="T24" fmla="*/ 79 w 127"/>
                <a:gd name="T25" fmla="*/ 121 h 137"/>
                <a:gd name="T26" fmla="*/ 34 w 127"/>
                <a:gd name="T27" fmla="*/ 109 h 137"/>
                <a:gd name="T28" fmla="*/ 41 w 127"/>
                <a:gd name="T29" fmla="*/ 110 h 137"/>
                <a:gd name="T30" fmla="*/ 93 w 127"/>
                <a:gd name="T31" fmla="*/ 115 h 137"/>
                <a:gd name="T32" fmla="*/ 87 w 127"/>
                <a:gd name="T33" fmla="*/ 118 h 137"/>
                <a:gd name="T34" fmla="*/ 106 w 127"/>
                <a:gd name="T35" fmla="*/ 109 h 137"/>
                <a:gd name="T36" fmla="*/ 20 w 127"/>
                <a:gd name="T37" fmla="*/ 108 h 137"/>
                <a:gd name="T38" fmla="*/ 109 w 127"/>
                <a:gd name="T39" fmla="*/ 113 h 137"/>
                <a:gd name="T40" fmla="*/ 16 w 127"/>
                <a:gd name="T41" fmla="*/ 104 h 137"/>
                <a:gd name="T42" fmla="*/ 15 w 127"/>
                <a:gd name="T43" fmla="*/ 89 h 137"/>
                <a:gd name="T44" fmla="*/ 113 w 127"/>
                <a:gd name="T45" fmla="*/ 85 h 137"/>
                <a:gd name="T46" fmla="*/ 14 w 127"/>
                <a:gd name="T47" fmla="*/ 80 h 137"/>
                <a:gd name="T48" fmla="*/ 116 w 127"/>
                <a:gd name="T49" fmla="*/ 77 h 137"/>
                <a:gd name="T50" fmla="*/ 3 w 127"/>
                <a:gd name="T51" fmla="*/ 82 h 137"/>
                <a:gd name="T52" fmla="*/ 116 w 127"/>
                <a:gd name="T53" fmla="*/ 81 h 137"/>
                <a:gd name="T54" fmla="*/ 123 w 127"/>
                <a:gd name="T55" fmla="*/ 74 h 137"/>
                <a:gd name="T56" fmla="*/ 3 w 127"/>
                <a:gd name="T57" fmla="*/ 74 h 137"/>
                <a:gd name="T58" fmla="*/ 17 w 127"/>
                <a:gd name="T59" fmla="*/ 40 h 137"/>
                <a:gd name="T60" fmla="*/ 109 w 127"/>
                <a:gd name="T61" fmla="*/ 34 h 137"/>
                <a:gd name="T62" fmla="*/ 16 w 127"/>
                <a:gd name="T63" fmla="*/ 31 h 137"/>
                <a:gd name="T64" fmla="*/ 64 w 127"/>
                <a:gd name="T65" fmla="*/ 2 h 137"/>
                <a:gd name="T66" fmla="*/ 100 w 127"/>
                <a:gd name="T67" fmla="*/ 14 h 137"/>
                <a:gd name="T68" fmla="*/ 113 w 127"/>
                <a:gd name="T69" fmla="*/ 53 h 137"/>
                <a:gd name="T70" fmla="*/ 112 w 127"/>
                <a:gd name="T71" fmla="*/ 76 h 137"/>
                <a:gd name="T72" fmla="*/ 92 w 127"/>
                <a:gd name="T73" fmla="*/ 104 h 137"/>
                <a:gd name="T74" fmla="*/ 54 w 127"/>
                <a:gd name="T75" fmla="*/ 111 h 137"/>
                <a:gd name="T76" fmla="*/ 16 w 127"/>
                <a:gd name="T77" fmla="*/ 98 h 137"/>
                <a:gd name="T78" fmla="*/ 5 w 127"/>
                <a:gd name="T79" fmla="*/ 54 h 137"/>
                <a:gd name="T80" fmla="*/ 35 w 127"/>
                <a:gd name="T81" fmla="*/ 21 h 137"/>
                <a:gd name="T82" fmla="*/ 30 w 127"/>
                <a:gd name="T83" fmla="*/ 11 h 137"/>
                <a:gd name="T84" fmla="*/ 12 w 127"/>
                <a:gd name="T85" fmla="*/ 36 h 137"/>
                <a:gd name="T86" fmla="*/ 13 w 127"/>
                <a:gd name="T87" fmla="*/ 51 h 137"/>
                <a:gd name="T88" fmla="*/ 1 w 127"/>
                <a:gd name="T89" fmla="*/ 85 h 137"/>
                <a:gd name="T90" fmla="*/ 12 w 127"/>
                <a:gd name="T91" fmla="*/ 99 h 137"/>
                <a:gd name="T92" fmla="*/ 27 w 127"/>
                <a:gd name="T93" fmla="*/ 125 h 137"/>
                <a:gd name="T94" fmla="*/ 63 w 127"/>
                <a:gd name="T95" fmla="*/ 137 h 137"/>
                <a:gd name="T96" fmla="*/ 100 w 127"/>
                <a:gd name="T97" fmla="*/ 125 h 137"/>
                <a:gd name="T98" fmla="*/ 115 w 127"/>
                <a:gd name="T99" fmla="*/ 97 h 137"/>
                <a:gd name="T100" fmla="*/ 124 w 127"/>
                <a:gd name="T101" fmla="*/ 85 h 137"/>
                <a:gd name="T102" fmla="*/ 112 w 127"/>
                <a:gd name="T103" fmla="*/ 40 h 137"/>
                <a:gd name="T104" fmla="*/ 115 w 127"/>
                <a:gd name="T105" fmla="*/ 26 h 137"/>
                <a:gd name="T106" fmla="*/ 102 w 127"/>
                <a:gd name="T107" fmla="*/ 12 h 137"/>
                <a:gd name="T108" fmla="*/ 76 w 127"/>
                <a:gd name="T109" fmla="*/ 1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7" h="137">
                  <a:moveTo>
                    <a:pt x="70" y="134"/>
                  </a:moveTo>
                  <a:cubicBezTo>
                    <a:pt x="71" y="132"/>
                    <a:pt x="72" y="130"/>
                    <a:pt x="72" y="128"/>
                  </a:cubicBezTo>
                  <a:cubicBezTo>
                    <a:pt x="72" y="130"/>
                    <a:pt x="72" y="132"/>
                    <a:pt x="72" y="133"/>
                  </a:cubicBezTo>
                  <a:cubicBezTo>
                    <a:pt x="71" y="134"/>
                    <a:pt x="70" y="134"/>
                    <a:pt x="70" y="134"/>
                  </a:cubicBezTo>
                  <a:moveTo>
                    <a:pt x="63" y="134"/>
                  </a:moveTo>
                  <a:cubicBezTo>
                    <a:pt x="62" y="134"/>
                    <a:pt x="61" y="134"/>
                    <a:pt x="61" y="134"/>
                  </a:cubicBezTo>
                  <a:cubicBezTo>
                    <a:pt x="62" y="131"/>
                    <a:pt x="63" y="128"/>
                    <a:pt x="64" y="126"/>
                  </a:cubicBezTo>
                  <a:cubicBezTo>
                    <a:pt x="65" y="126"/>
                    <a:pt x="66" y="126"/>
                    <a:pt x="67" y="125"/>
                  </a:cubicBezTo>
                  <a:cubicBezTo>
                    <a:pt x="66" y="128"/>
                    <a:pt x="65" y="131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3" y="134"/>
                    <a:pt x="63" y="134"/>
                    <a:pt x="63" y="134"/>
                  </a:cubicBezTo>
                  <a:moveTo>
                    <a:pt x="59" y="134"/>
                  </a:moveTo>
                  <a:cubicBezTo>
                    <a:pt x="58" y="134"/>
                    <a:pt x="57" y="134"/>
                    <a:pt x="56" y="134"/>
                  </a:cubicBezTo>
                  <a:cubicBezTo>
                    <a:pt x="58" y="131"/>
                    <a:pt x="59" y="128"/>
                    <a:pt x="60" y="125"/>
                  </a:cubicBezTo>
                  <a:cubicBezTo>
                    <a:pt x="61" y="125"/>
                    <a:pt x="62" y="126"/>
                    <a:pt x="63" y="126"/>
                  </a:cubicBezTo>
                  <a:cubicBezTo>
                    <a:pt x="61" y="128"/>
                    <a:pt x="60" y="131"/>
                    <a:pt x="59" y="134"/>
                  </a:cubicBezTo>
                  <a:moveTo>
                    <a:pt x="66" y="134"/>
                  </a:moveTo>
                  <a:cubicBezTo>
                    <a:pt x="66" y="131"/>
                    <a:pt x="68" y="128"/>
                    <a:pt x="69" y="125"/>
                  </a:cubicBezTo>
                  <a:cubicBezTo>
                    <a:pt x="70" y="125"/>
                    <a:pt x="71" y="125"/>
                    <a:pt x="72" y="125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1" y="128"/>
                    <a:pt x="69" y="131"/>
                    <a:pt x="68" y="134"/>
                  </a:cubicBezTo>
                  <a:cubicBezTo>
                    <a:pt x="67" y="134"/>
                    <a:pt x="66" y="134"/>
                    <a:pt x="66" y="134"/>
                  </a:cubicBezTo>
                  <a:moveTo>
                    <a:pt x="55" y="133"/>
                  </a:moveTo>
                  <a:cubicBezTo>
                    <a:pt x="55" y="130"/>
                    <a:pt x="56" y="128"/>
                    <a:pt x="56" y="125"/>
                  </a:cubicBezTo>
                  <a:cubicBezTo>
                    <a:pt x="57" y="125"/>
                    <a:pt x="58" y="125"/>
                    <a:pt x="59" y="125"/>
                  </a:cubicBezTo>
                  <a:cubicBezTo>
                    <a:pt x="57" y="128"/>
                    <a:pt x="56" y="130"/>
                    <a:pt x="55" y="133"/>
                  </a:cubicBezTo>
                  <a:moveTo>
                    <a:pt x="53" y="125"/>
                  </a:moveTo>
                  <a:cubicBezTo>
                    <a:pt x="53" y="125"/>
                    <a:pt x="53" y="124"/>
                    <a:pt x="53" y="124"/>
                  </a:cubicBezTo>
                  <a:cubicBezTo>
                    <a:pt x="53" y="123"/>
                    <a:pt x="52" y="123"/>
                    <a:pt x="51" y="123"/>
                  </a:cubicBezTo>
                  <a:cubicBezTo>
                    <a:pt x="50" y="122"/>
                    <a:pt x="49" y="122"/>
                    <a:pt x="48" y="122"/>
                  </a:cubicBezTo>
                  <a:cubicBezTo>
                    <a:pt x="49" y="120"/>
                    <a:pt x="51" y="118"/>
                    <a:pt x="52" y="116"/>
                  </a:cubicBezTo>
                  <a:cubicBezTo>
                    <a:pt x="52" y="118"/>
                    <a:pt x="52" y="121"/>
                    <a:pt x="52" y="123"/>
                  </a:cubicBezTo>
                  <a:cubicBezTo>
                    <a:pt x="52" y="124"/>
                    <a:pt x="53" y="124"/>
                    <a:pt x="53" y="124"/>
                  </a:cubicBezTo>
                  <a:cubicBezTo>
                    <a:pt x="53" y="125"/>
                    <a:pt x="53" y="125"/>
                    <a:pt x="53" y="125"/>
                  </a:cubicBezTo>
                  <a:moveTo>
                    <a:pt x="97" y="120"/>
                  </a:moveTo>
                  <a:cubicBezTo>
                    <a:pt x="97" y="120"/>
                    <a:pt x="96" y="119"/>
                    <a:pt x="96" y="119"/>
                  </a:cubicBezTo>
                  <a:cubicBezTo>
                    <a:pt x="96" y="118"/>
                    <a:pt x="97" y="116"/>
                    <a:pt x="98" y="115"/>
                  </a:cubicBezTo>
                  <a:cubicBezTo>
                    <a:pt x="97" y="117"/>
                    <a:pt x="97" y="119"/>
                    <a:pt x="97" y="120"/>
                  </a:cubicBezTo>
                  <a:moveTo>
                    <a:pt x="76" y="116"/>
                  </a:moveTo>
                  <a:cubicBezTo>
                    <a:pt x="76" y="116"/>
                    <a:pt x="76" y="115"/>
                    <a:pt x="76" y="114"/>
                  </a:cubicBezTo>
                  <a:cubicBezTo>
                    <a:pt x="76" y="114"/>
                    <a:pt x="77" y="114"/>
                    <a:pt x="77" y="114"/>
                  </a:cubicBezTo>
                  <a:cubicBezTo>
                    <a:pt x="77" y="115"/>
                    <a:pt x="76" y="116"/>
                    <a:pt x="76" y="116"/>
                  </a:cubicBezTo>
                  <a:moveTo>
                    <a:pt x="46" y="121"/>
                  </a:moveTo>
                  <a:cubicBezTo>
                    <a:pt x="45" y="121"/>
                    <a:pt x="44" y="121"/>
                    <a:pt x="44" y="120"/>
                  </a:cubicBezTo>
                  <a:cubicBezTo>
                    <a:pt x="45" y="118"/>
                    <a:pt x="47" y="115"/>
                    <a:pt x="49" y="113"/>
                  </a:cubicBezTo>
                  <a:cubicBezTo>
                    <a:pt x="50" y="114"/>
                    <a:pt x="51" y="114"/>
                    <a:pt x="52" y="114"/>
                  </a:cubicBezTo>
                  <a:cubicBezTo>
                    <a:pt x="50" y="116"/>
                    <a:pt x="48" y="119"/>
                    <a:pt x="46" y="121"/>
                  </a:cubicBezTo>
                  <a:moveTo>
                    <a:pt x="89" y="116"/>
                  </a:moveTo>
                  <a:cubicBezTo>
                    <a:pt x="90" y="115"/>
                    <a:pt x="90" y="114"/>
                    <a:pt x="90" y="113"/>
                  </a:cubicBezTo>
                  <a:cubicBezTo>
                    <a:pt x="90" y="114"/>
                    <a:pt x="90" y="115"/>
                    <a:pt x="90" y="116"/>
                  </a:cubicBezTo>
                  <a:cubicBezTo>
                    <a:pt x="89" y="116"/>
                    <a:pt x="89" y="116"/>
                    <a:pt x="89" y="116"/>
                  </a:cubicBezTo>
                  <a:moveTo>
                    <a:pt x="25" y="121"/>
                  </a:moveTo>
                  <a:cubicBezTo>
                    <a:pt x="24" y="120"/>
                    <a:pt x="24" y="120"/>
                    <a:pt x="23" y="119"/>
                  </a:cubicBezTo>
                  <a:cubicBezTo>
                    <a:pt x="24" y="117"/>
                    <a:pt x="25" y="115"/>
                    <a:pt x="26" y="113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6" y="115"/>
                    <a:pt x="25" y="118"/>
                    <a:pt x="25" y="121"/>
                  </a:cubicBezTo>
                  <a:moveTo>
                    <a:pt x="76" y="122"/>
                  </a:moveTo>
                  <a:cubicBezTo>
                    <a:pt x="76" y="121"/>
                    <a:pt x="76" y="120"/>
                    <a:pt x="76" y="119"/>
                  </a:cubicBezTo>
                  <a:cubicBezTo>
                    <a:pt x="77" y="117"/>
                    <a:pt x="78" y="115"/>
                    <a:pt x="79" y="113"/>
                  </a:cubicBezTo>
                  <a:cubicBezTo>
                    <a:pt x="80" y="113"/>
                    <a:pt x="81" y="113"/>
                    <a:pt x="81" y="112"/>
                  </a:cubicBezTo>
                  <a:cubicBezTo>
                    <a:pt x="80" y="115"/>
                    <a:pt x="78" y="118"/>
                    <a:pt x="77" y="122"/>
                  </a:cubicBezTo>
                  <a:cubicBezTo>
                    <a:pt x="76" y="122"/>
                    <a:pt x="76" y="122"/>
                    <a:pt x="76" y="122"/>
                  </a:cubicBezTo>
                  <a:moveTo>
                    <a:pt x="42" y="120"/>
                  </a:moveTo>
                  <a:cubicBezTo>
                    <a:pt x="42" y="119"/>
                    <a:pt x="41" y="119"/>
                    <a:pt x="40" y="119"/>
                  </a:cubicBezTo>
                  <a:cubicBezTo>
                    <a:pt x="42" y="116"/>
                    <a:pt x="44" y="114"/>
                    <a:pt x="46" y="112"/>
                  </a:cubicBezTo>
                  <a:cubicBezTo>
                    <a:pt x="47" y="112"/>
                    <a:pt x="47" y="113"/>
                    <a:pt x="48" y="113"/>
                  </a:cubicBezTo>
                  <a:cubicBezTo>
                    <a:pt x="46" y="115"/>
                    <a:pt x="44" y="117"/>
                    <a:pt x="42" y="120"/>
                  </a:cubicBezTo>
                  <a:moveTo>
                    <a:pt x="100" y="121"/>
                  </a:moveTo>
                  <a:cubicBezTo>
                    <a:pt x="100" y="119"/>
                    <a:pt x="100" y="116"/>
                    <a:pt x="101" y="114"/>
                  </a:cubicBezTo>
                  <a:cubicBezTo>
                    <a:pt x="102" y="113"/>
                    <a:pt x="103" y="112"/>
                    <a:pt x="104" y="111"/>
                  </a:cubicBezTo>
                  <a:cubicBezTo>
                    <a:pt x="103" y="114"/>
                    <a:pt x="102" y="118"/>
                    <a:pt x="101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0" y="121"/>
                    <a:pt x="100" y="121"/>
                    <a:pt x="100" y="121"/>
                  </a:cubicBezTo>
                  <a:moveTo>
                    <a:pt x="95" y="118"/>
                  </a:moveTo>
                  <a:cubicBezTo>
                    <a:pt x="94" y="117"/>
                    <a:pt x="94" y="117"/>
                    <a:pt x="94" y="117"/>
                  </a:cubicBezTo>
                  <a:cubicBezTo>
                    <a:pt x="95" y="115"/>
                    <a:pt x="96" y="113"/>
                    <a:pt x="97" y="111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7" y="114"/>
                    <a:pt x="96" y="116"/>
                    <a:pt x="95" y="118"/>
                  </a:cubicBezTo>
                  <a:moveTo>
                    <a:pt x="22" y="118"/>
                  </a:moveTo>
                  <a:cubicBezTo>
                    <a:pt x="21" y="117"/>
                    <a:pt x="21" y="117"/>
                    <a:pt x="20" y="116"/>
                  </a:cubicBezTo>
                  <a:cubicBezTo>
                    <a:pt x="21" y="115"/>
                    <a:pt x="22" y="113"/>
                    <a:pt x="24" y="111"/>
                  </a:cubicBezTo>
                  <a:cubicBezTo>
                    <a:pt x="24" y="111"/>
                    <a:pt x="25" y="112"/>
                    <a:pt x="25" y="112"/>
                  </a:cubicBezTo>
                  <a:cubicBezTo>
                    <a:pt x="24" y="114"/>
                    <a:pt x="23" y="116"/>
                    <a:pt x="22" y="118"/>
                  </a:cubicBezTo>
                  <a:moveTo>
                    <a:pt x="39" y="118"/>
                  </a:moveTo>
                  <a:cubicBezTo>
                    <a:pt x="39" y="118"/>
                    <a:pt x="38" y="117"/>
                    <a:pt x="37" y="117"/>
                  </a:cubicBezTo>
                  <a:cubicBezTo>
                    <a:pt x="39" y="115"/>
                    <a:pt x="41" y="113"/>
                    <a:pt x="42" y="11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3" y="111"/>
                    <a:pt x="44" y="111"/>
                    <a:pt x="44" y="112"/>
                  </a:cubicBezTo>
                  <a:cubicBezTo>
                    <a:pt x="42" y="114"/>
                    <a:pt x="41" y="116"/>
                    <a:pt x="39" y="118"/>
                  </a:cubicBezTo>
                  <a:moveTo>
                    <a:pt x="79" y="121"/>
                  </a:moveTo>
                  <a:cubicBezTo>
                    <a:pt x="80" y="118"/>
                    <a:pt x="82" y="115"/>
                    <a:pt x="83" y="112"/>
                  </a:cubicBezTo>
                  <a:cubicBezTo>
                    <a:pt x="85" y="111"/>
                    <a:pt x="86" y="111"/>
                    <a:pt x="87" y="110"/>
                  </a:cubicBezTo>
                  <a:cubicBezTo>
                    <a:pt x="85" y="113"/>
                    <a:pt x="84" y="116"/>
                    <a:pt x="83" y="120"/>
                  </a:cubicBezTo>
                  <a:cubicBezTo>
                    <a:pt x="82" y="120"/>
                    <a:pt x="80" y="121"/>
                    <a:pt x="79" y="121"/>
                  </a:cubicBezTo>
                  <a:moveTo>
                    <a:pt x="28" y="121"/>
                  </a:moveTo>
                  <a:cubicBezTo>
                    <a:pt x="28" y="119"/>
                    <a:pt x="29" y="116"/>
                    <a:pt x="29" y="114"/>
                  </a:cubicBezTo>
                  <a:cubicBezTo>
                    <a:pt x="31" y="112"/>
                    <a:pt x="32" y="111"/>
                    <a:pt x="34" y="109"/>
                  </a:cubicBezTo>
                  <a:cubicBezTo>
                    <a:pt x="33" y="111"/>
                    <a:pt x="33" y="114"/>
                    <a:pt x="33" y="116"/>
                  </a:cubicBezTo>
                  <a:cubicBezTo>
                    <a:pt x="31" y="118"/>
                    <a:pt x="30" y="119"/>
                    <a:pt x="28" y="121"/>
                  </a:cubicBezTo>
                  <a:moveTo>
                    <a:pt x="36" y="116"/>
                  </a:moveTo>
                  <a:cubicBezTo>
                    <a:pt x="36" y="116"/>
                    <a:pt x="36" y="116"/>
                    <a:pt x="36" y="116"/>
                  </a:cubicBezTo>
                  <a:cubicBezTo>
                    <a:pt x="36" y="115"/>
                    <a:pt x="36" y="114"/>
                    <a:pt x="36" y="113"/>
                  </a:cubicBezTo>
                  <a:cubicBezTo>
                    <a:pt x="37" y="112"/>
                    <a:pt x="38" y="110"/>
                    <a:pt x="39" y="109"/>
                  </a:cubicBezTo>
                  <a:cubicBezTo>
                    <a:pt x="40" y="109"/>
                    <a:pt x="40" y="110"/>
                    <a:pt x="41" y="110"/>
                  </a:cubicBezTo>
                  <a:cubicBezTo>
                    <a:pt x="39" y="112"/>
                    <a:pt x="38" y="114"/>
                    <a:pt x="36" y="116"/>
                  </a:cubicBezTo>
                  <a:moveTo>
                    <a:pt x="19" y="115"/>
                  </a:moveTo>
                  <a:cubicBezTo>
                    <a:pt x="19" y="115"/>
                    <a:pt x="18" y="114"/>
                    <a:pt x="18" y="114"/>
                  </a:cubicBezTo>
                  <a:cubicBezTo>
                    <a:pt x="19" y="112"/>
                    <a:pt x="20" y="111"/>
                    <a:pt x="21" y="109"/>
                  </a:cubicBezTo>
                  <a:cubicBezTo>
                    <a:pt x="22" y="109"/>
                    <a:pt x="22" y="110"/>
                    <a:pt x="23" y="110"/>
                  </a:cubicBezTo>
                  <a:cubicBezTo>
                    <a:pt x="21" y="112"/>
                    <a:pt x="20" y="113"/>
                    <a:pt x="19" y="115"/>
                  </a:cubicBezTo>
                  <a:moveTo>
                    <a:pt x="93" y="115"/>
                  </a:moveTo>
                  <a:cubicBezTo>
                    <a:pt x="93" y="113"/>
                    <a:pt x="94" y="111"/>
                    <a:pt x="94" y="109"/>
                  </a:cubicBezTo>
                  <a:cubicBezTo>
                    <a:pt x="94" y="109"/>
                    <a:pt x="95" y="110"/>
                    <a:pt x="95" y="110"/>
                  </a:cubicBezTo>
                  <a:cubicBezTo>
                    <a:pt x="95" y="112"/>
                    <a:pt x="94" y="113"/>
                    <a:pt x="93" y="115"/>
                  </a:cubicBezTo>
                  <a:moveTo>
                    <a:pt x="85" y="119"/>
                  </a:moveTo>
                  <a:cubicBezTo>
                    <a:pt x="86" y="116"/>
                    <a:pt x="87" y="112"/>
                    <a:pt x="89" y="109"/>
                  </a:cubicBezTo>
                  <a:cubicBezTo>
                    <a:pt x="89" y="109"/>
                    <a:pt x="90" y="108"/>
                    <a:pt x="91" y="108"/>
                  </a:cubicBezTo>
                  <a:cubicBezTo>
                    <a:pt x="90" y="111"/>
                    <a:pt x="88" y="114"/>
                    <a:pt x="87" y="118"/>
                  </a:cubicBezTo>
                  <a:cubicBezTo>
                    <a:pt x="86" y="118"/>
                    <a:pt x="86" y="118"/>
                    <a:pt x="85" y="119"/>
                  </a:cubicBezTo>
                  <a:moveTo>
                    <a:pt x="37" y="110"/>
                  </a:moveTo>
                  <a:cubicBezTo>
                    <a:pt x="37" y="109"/>
                    <a:pt x="37" y="109"/>
                    <a:pt x="37" y="108"/>
                  </a:cubicBezTo>
                  <a:cubicBezTo>
                    <a:pt x="37" y="108"/>
                    <a:pt x="38" y="108"/>
                    <a:pt x="38" y="108"/>
                  </a:cubicBezTo>
                  <a:cubicBezTo>
                    <a:pt x="37" y="109"/>
                    <a:pt x="37" y="110"/>
                    <a:pt x="37" y="110"/>
                  </a:cubicBezTo>
                  <a:moveTo>
                    <a:pt x="103" y="119"/>
                  </a:moveTo>
                  <a:cubicBezTo>
                    <a:pt x="104" y="116"/>
                    <a:pt x="105" y="113"/>
                    <a:pt x="106" y="109"/>
                  </a:cubicBezTo>
                  <a:cubicBezTo>
                    <a:pt x="107" y="109"/>
                    <a:pt x="108" y="108"/>
                    <a:pt x="109" y="107"/>
                  </a:cubicBezTo>
                  <a:cubicBezTo>
                    <a:pt x="108" y="110"/>
                    <a:pt x="107" y="113"/>
                    <a:pt x="106" y="116"/>
                  </a:cubicBezTo>
                  <a:cubicBezTo>
                    <a:pt x="105" y="117"/>
                    <a:pt x="104" y="118"/>
                    <a:pt x="103" y="119"/>
                  </a:cubicBezTo>
                  <a:moveTo>
                    <a:pt x="17" y="113"/>
                  </a:moveTo>
                  <a:cubicBezTo>
                    <a:pt x="17" y="112"/>
                    <a:pt x="16" y="112"/>
                    <a:pt x="16" y="112"/>
                  </a:cubicBezTo>
                  <a:cubicBezTo>
                    <a:pt x="17" y="110"/>
                    <a:pt x="18" y="108"/>
                    <a:pt x="19" y="107"/>
                  </a:cubicBezTo>
                  <a:cubicBezTo>
                    <a:pt x="20" y="107"/>
                    <a:pt x="20" y="108"/>
                    <a:pt x="20" y="108"/>
                  </a:cubicBezTo>
                  <a:cubicBezTo>
                    <a:pt x="19" y="110"/>
                    <a:pt x="18" y="111"/>
                    <a:pt x="17" y="113"/>
                  </a:cubicBezTo>
                  <a:moveTo>
                    <a:pt x="15" y="110"/>
                  </a:moveTo>
                  <a:cubicBezTo>
                    <a:pt x="14" y="109"/>
                    <a:pt x="14" y="109"/>
                    <a:pt x="14" y="109"/>
                  </a:cubicBezTo>
                  <a:cubicBezTo>
                    <a:pt x="15" y="108"/>
                    <a:pt x="16" y="106"/>
                    <a:pt x="17" y="105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7" y="107"/>
                    <a:pt x="16" y="109"/>
                    <a:pt x="15" y="110"/>
                  </a:cubicBezTo>
                  <a:moveTo>
                    <a:pt x="109" y="113"/>
                  </a:moveTo>
                  <a:cubicBezTo>
                    <a:pt x="109" y="110"/>
                    <a:pt x="110" y="107"/>
                    <a:pt x="111" y="104"/>
                  </a:cubicBezTo>
                  <a:cubicBezTo>
                    <a:pt x="112" y="104"/>
                    <a:pt x="112" y="103"/>
                    <a:pt x="112" y="103"/>
                  </a:cubicBezTo>
                  <a:cubicBezTo>
                    <a:pt x="112" y="105"/>
                    <a:pt x="112" y="107"/>
                    <a:pt x="112" y="109"/>
                  </a:cubicBezTo>
                  <a:cubicBezTo>
                    <a:pt x="111" y="110"/>
                    <a:pt x="110" y="112"/>
                    <a:pt x="109" y="113"/>
                  </a:cubicBezTo>
                  <a:moveTo>
                    <a:pt x="15" y="106"/>
                  </a:moveTo>
                  <a:cubicBezTo>
                    <a:pt x="15" y="105"/>
                    <a:pt x="15" y="103"/>
                    <a:pt x="15" y="102"/>
                  </a:cubicBezTo>
                  <a:cubicBezTo>
                    <a:pt x="16" y="103"/>
                    <a:pt x="16" y="103"/>
                    <a:pt x="16" y="104"/>
                  </a:cubicBezTo>
                  <a:cubicBezTo>
                    <a:pt x="16" y="104"/>
                    <a:pt x="15" y="105"/>
                    <a:pt x="15" y="106"/>
                  </a:cubicBezTo>
                  <a:moveTo>
                    <a:pt x="18" y="92"/>
                  </a:moveTo>
                  <a:cubicBezTo>
                    <a:pt x="18" y="91"/>
                    <a:pt x="18" y="90"/>
                    <a:pt x="19" y="90"/>
                  </a:cubicBezTo>
                  <a:cubicBezTo>
                    <a:pt x="19" y="90"/>
                    <a:pt x="19" y="90"/>
                    <a:pt x="19" y="91"/>
                  </a:cubicBezTo>
                  <a:cubicBezTo>
                    <a:pt x="19" y="91"/>
                    <a:pt x="18" y="92"/>
                    <a:pt x="18" y="92"/>
                  </a:cubicBezTo>
                  <a:moveTo>
                    <a:pt x="16" y="92"/>
                  </a:moveTo>
                  <a:cubicBezTo>
                    <a:pt x="16" y="91"/>
                    <a:pt x="16" y="90"/>
                    <a:pt x="15" y="89"/>
                  </a:cubicBezTo>
                  <a:cubicBezTo>
                    <a:pt x="16" y="87"/>
                    <a:pt x="16" y="86"/>
                    <a:pt x="16" y="85"/>
                  </a:cubicBezTo>
                  <a:cubicBezTo>
                    <a:pt x="17" y="86"/>
                    <a:pt x="17" y="87"/>
                    <a:pt x="18" y="88"/>
                  </a:cubicBezTo>
                  <a:cubicBezTo>
                    <a:pt x="17" y="89"/>
                    <a:pt x="17" y="91"/>
                    <a:pt x="16" y="92"/>
                  </a:cubicBezTo>
                  <a:moveTo>
                    <a:pt x="110" y="92"/>
                  </a:moveTo>
                  <a:cubicBezTo>
                    <a:pt x="109" y="91"/>
                    <a:pt x="109" y="91"/>
                    <a:pt x="109" y="91"/>
                  </a:cubicBezTo>
                  <a:cubicBezTo>
                    <a:pt x="111" y="87"/>
                    <a:pt x="112" y="84"/>
                    <a:pt x="113" y="81"/>
                  </a:cubicBezTo>
                  <a:cubicBezTo>
                    <a:pt x="113" y="82"/>
                    <a:pt x="113" y="84"/>
                    <a:pt x="113" y="85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2" y="88"/>
                    <a:pt x="111" y="89"/>
                    <a:pt x="110" y="92"/>
                  </a:cubicBezTo>
                  <a:moveTo>
                    <a:pt x="15" y="86"/>
                  </a:moveTo>
                  <a:cubicBezTo>
                    <a:pt x="14" y="85"/>
                    <a:pt x="14" y="85"/>
                    <a:pt x="14" y="84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83"/>
                    <a:pt x="14" y="81"/>
                    <a:pt x="14" y="80"/>
                  </a:cubicBezTo>
                  <a:cubicBezTo>
                    <a:pt x="15" y="81"/>
                    <a:pt x="15" y="82"/>
                    <a:pt x="15" y="83"/>
                  </a:cubicBezTo>
                  <a:cubicBezTo>
                    <a:pt x="15" y="84"/>
                    <a:pt x="15" y="85"/>
                    <a:pt x="15" y="86"/>
                  </a:cubicBezTo>
                  <a:moveTo>
                    <a:pt x="116" y="77"/>
                  </a:moveTo>
                  <a:cubicBezTo>
                    <a:pt x="116" y="77"/>
                    <a:pt x="116" y="76"/>
                    <a:pt x="116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7" y="76"/>
                    <a:pt x="117" y="77"/>
                    <a:pt x="116" y="77"/>
                  </a:cubicBezTo>
                  <a:moveTo>
                    <a:pt x="8" y="82"/>
                  </a:moveTo>
                  <a:cubicBezTo>
                    <a:pt x="9" y="80"/>
                    <a:pt x="10" y="77"/>
                    <a:pt x="12" y="74"/>
                  </a:cubicBezTo>
                  <a:cubicBezTo>
                    <a:pt x="12" y="76"/>
                    <a:pt x="11" y="77"/>
                    <a:pt x="11" y="79"/>
                  </a:cubicBezTo>
                  <a:cubicBezTo>
                    <a:pt x="11" y="80"/>
                    <a:pt x="11" y="81"/>
                    <a:pt x="10" y="82"/>
                  </a:cubicBezTo>
                  <a:cubicBezTo>
                    <a:pt x="9" y="82"/>
                    <a:pt x="9" y="82"/>
                    <a:pt x="8" y="82"/>
                  </a:cubicBezTo>
                  <a:moveTo>
                    <a:pt x="3" y="82"/>
                  </a:moveTo>
                  <a:cubicBezTo>
                    <a:pt x="3" y="82"/>
                    <a:pt x="3" y="82"/>
                    <a:pt x="3" y="82"/>
                  </a:cubicBezTo>
                  <a:cubicBezTo>
                    <a:pt x="5" y="79"/>
                    <a:pt x="6" y="77"/>
                    <a:pt x="7" y="74"/>
                  </a:cubicBezTo>
                  <a:cubicBezTo>
                    <a:pt x="8" y="74"/>
                    <a:pt x="9" y="74"/>
                    <a:pt x="10" y="74"/>
                  </a:cubicBezTo>
                  <a:cubicBezTo>
                    <a:pt x="9" y="77"/>
                    <a:pt x="8" y="80"/>
                    <a:pt x="6" y="82"/>
                  </a:cubicBezTo>
                  <a:cubicBezTo>
                    <a:pt x="5" y="82"/>
                    <a:pt x="4" y="82"/>
                    <a:pt x="3" y="82"/>
                  </a:cubicBezTo>
                  <a:moveTo>
                    <a:pt x="116" y="83"/>
                  </a:moveTo>
                  <a:cubicBezTo>
                    <a:pt x="116" y="82"/>
                    <a:pt x="116" y="82"/>
                    <a:pt x="116" y="81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7" y="79"/>
                    <a:pt x="118" y="76"/>
                    <a:pt x="119" y="74"/>
                  </a:cubicBezTo>
                  <a:cubicBezTo>
                    <a:pt x="120" y="74"/>
                    <a:pt x="120" y="74"/>
                    <a:pt x="121" y="74"/>
                  </a:cubicBezTo>
                  <a:cubicBezTo>
                    <a:pt x="120" y="77"/>
                    <a:pt x="119" y="80"/>
                    <a:pt x="118" y="83"/>
                  </a:cubicBezTo>
                  <a:cubicBezTo>
                    <a:pt x="117" y="83"/>
                    <a:pt x="117" y="83"/>
                    <a:pt x="116" y="83"/>
                  </a:cubicBezTo>
                  <a:cubicBezTo>
                    <a:pt x="116" y="83"/>
                    <a:pt x="116" y="83"/>
                    <a:pt x="116" y="83"/>
                  </a:cubicBezTo>
                  <a:moveTo>
                    <a:pt x="119" y="82"/>
                  </a:moveTo>
                  <a:cubicBezTo>
                    <a:pt x="120" y="79"/>
                    <a:pt x="121" y="77"/>
                    <a:pt x="123" y="74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77"/>
                    <a:pt x="123" y="80"/>
                    <a:pt x="122" y="82"/>
                  </a:cubicBezTo>
                  <a:cubicBezTo>
                    <a:pt x="122" y="82"/>
                    <a:pt x="121" y="82"/>
                    <a:pt x="120" y="82"/>
                  </a:cubicBezTo>
                  <a:cubicBezTo>
                    <a:pt x="119" y="82"/>
                    <a:pt x="119" y="82"/>
                    <a:pt x="119" y="82"/>
                  </a:cubicBezTo>
                  <a:moveTo>
                    <a:pt x="3" y="79"/>
                  </a:moveTo>
                  <a:cubicBezTo>
                    <a:pt x="3" y="77"/>
                    <a:pt x="3" y="76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4" y="74"/>
                    <a:pt x="5" y="74"/>
                    <a:pt x="5" y="74"/>
                  </a:cubicBezTo>
                  <a:cubicBezTo>
                    <a:pt x="5" y="76"/>
                    <a:pt x="4" y="77"/>
                    <a:pt x="3" y="79"/>
                  </a:cubicBezTo>
                  <a:moveTo>
                    <a:pt x="17" y="40"/>
                  </a:moveTo>
                  <a:cubicBezTo>
                    <a:pt x="16" y="39"/>
                    <a:pt x="16" y="39"/>
                    <a:pt x="15" y="38"/>
                  </a:cubicBezTo>
                  <a:cubicBezTo>
                    <a:pt x="16" y="37"/>
                    <a:pt x="18" y="35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6"/>
                    <a:pt x="17" y="38"/>
                    <a:pt x="17" y="40"/>
                  </a:cubicBezTo>
                  <a:moveTo>
                    <a:pt x="15" y="37"/>
                  </a:moveTo>
                  <a:cubicBezTo>
                    <a:pt x="15" y="36"/>
                    <a:pt x="15" y="35"/>
                    <a:pt x="15" y="35"/>
                  </a:cubicBezTo>
                  <a:cubicBezTo>
                    <a:pt x="16" y="34"/>
                    <a:pt x="17" y="33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7" y="34"/>
                    <a:pt x="16" y="35"/>
                    <a:pt x="15" y="37"/>
                  </a:cubicBezTo>
                  <a:moveTo>
                    <a:pt x="111" y="38"/>
                  </a:moveTo>
                  <a:cubicBezTo>
                    <a:pt x="110" y="36"/>
                    <a:pt x="109" y="35"/>
                    <a:pt x="109" y="34"/>
                  </a:cubicBezTo>
                  <a:cubicBezTo>
                    <a:pt x="110" y="33"/>
                    <a:pt x="111" y="32"/>
                    <a:pt x="112" y="30"/>
                  </a:cubicBezTo>
                  <a:cubicBezTo>
                    <a:pt x="112" y="32"/>
                    <a:pt x="112" y="33"/>
                    <a:pt x="112" y="34"/>
                  </a:cubicBezTo>
                  <a:cubicBezTo>
                    <a:pt x="112" y="35"/>
                    <a:pt x="112" y="35"/>
                    <a:pt x="112" y="36"/>
                  </a:cubicBezTo>
                  <a:cubicBezTo>
                    <a:pt x="112" y="37"/>
                    <a:pt x="111" y="37"/>
                    <a:pt x="111" y="38"/>
                  </a:cubicBezTo>
                  <a:moveTo>
                    <a:pt x="15" y="32"/>
                  </a:moveTo>
                  <a:cubicBezTo>
                    <a:pt x="15" y="31"/>
                    <a:pt x="15" y="31"/>
                    <a:pt x="15" y="3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moveTo>
                    <a:pt x="36" y="21"/>
                  </a:moveTo>
                  <a:cubicBezTo>
                    <a:pt x="36" y="21"/>
                    <a:pt x="36" y="21"/>
                    <a:pt x="37" y="21"/>
                  </a:cubicBezTo>
                  <a:cubicBezTo>
                    <a:pt x="42" y="17"/>
                    <a:pt x="48" y="15"/>
                    <a:pt x="54" y="14"/>
                  </a:cubicBezTo>
                  <a:cubicBezTo>
                    <a:pt x="55" y="14"/>
                    <a:pt x="55" y="13"/>
                    <a:pt x="55" y="12"/>
                  </a:cubicBezTo>
                  <a:cubicBezTo>
                    <a:pt x="55" y="9"/>
                    <a:pt x="55" y="6"/>
                    <a:pt x="55" y="3"/>
                  </a:cubicBezTo>
                  <a:cubicBezTo>
                    <a:pt x="58" y="3"/>
                    <a:pt x="61" y="2"/>
                    <a:pt x="64" y="2"/>
                  </a:cubicBezTo>
                  <a:cubicBezTo>
                    <a:pt x="67" y="2"/>
                    <a:pt x="70" y="3"/>
                    <a:pt x="73" y="3"/>
                  </a:cubicBezTo>
                  <a:cubicBezTo>
                    <a:pt x="73" y="6"/>
                    <a:pt x="73" y="9"/>
                    <a:pt x="73" y="12"/>
                  </a:cubicBezTo>
                  <a:cubicBezTo>
                    <a:pt x="73" y="13"/>
                    <a:pt x="73" y="14"/>
                    <a:pt x="74" y="14"/>
                  </a:cubicBezTo>
                  <a:cubicBezTo>
                    <a:pt x="80" y="15"/>
                    <a:pt x="86" y="17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6" y="19"/>
                    <a:pt x="98" y="16"/>
                    <a:pt x="100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3" y="16"/>
                    <a:pt x="109" y="23"/>
                    <a:pt x="110" y="23"/>
                  </a:cubicBezTo>
                  <a:cubicBezTo>
                    <a:pt x="110" y="24"/>
                    <a:pt x="111" y="25"/>
                    <a:pt x="112" y="26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0" y="29"/>
                    <a:pt x="108" y="31"/>
                    <a:pt x="106" y="33"/>
                  </a:cubicBezTo>
                  <a:cubicBezTo>
                    <a:pt x="105" y="33"/>
                    <a:pt x="105" y="34"/>
                    <a:pt x="106" y="35"/>
                  </a:cubicBezTo>
                  <a:cubicBezTo>
                    <a:pt x="109" y="40"/>
                    <a:pt x="112" y="46"/>
                    <a:pt x="113" y="53"/>
                  </a:cubicBezTo>
                  <a:cubicBezTo>
                    <a:pt x="113" y="53"/>
                    <a:pt x="114" y="54"/>
                    <a:pt x="114" y="54"/>
                  </a:cubicBezTo>
                  <a:cubicBezTo>
                    <a:pt x="117" y="54"/>
                    <a:pt x="120" y="54"/>
                    <a:pt x="123" y="54"/>
                  </a:cubicBezTo>
                  <a:cubicBezTo>
                    <a:pt x="124" y="57"/>
                    <a:pt x="124" y="60"/>
                    <a:pt x="124" y="63"/>
                  </a:cubicBezTo>
                  <a:cubicBezTo>
                    <a:pt x="124" y="65"/>
                    <a:pt x="124" y="68"/>
                    <a:pt x="124" y="71"/>
                  </a:cubicBezTo>
                  <a:cubicBezTo>
                    <a:pt x="123" y="71"/>
                    <a:pt x="123" y="71"/>
                    <a:pt x="122" y="71"/>
                  </a:cubicBezTo>
                  <a:cubicBezTo>
                    <a:pt x="119" y="71"/>
                    <a:pt x="117" y="71"/>
                    <a:pt x="115" y="73"/>
                  </a:cubicBezTo>
                  <a:cubicBezTo>
                    <a:pt x="114" y="73"/>
                    <a:pt x="113" y="75"/>
                    <a:pt x="112" y="76"/>
                  </a:cubicBezTo>
                  <a:cubicBezTo>
                    <a:pt x="110" y="80"/>
                    <a:pt x="109" y="84"/>
                    <a:pt x="106" y="90"/>
                  </a:cubicBezTo>
                  <a:cubicBezTo>
                    <a:pt x="105" y="91"/>
                    <a:pt x="105" y="91"/>
                    <a:pt x="106" y="92"/>
                  </a:cubicBezTo>
                  <a:cubicBezTo>
                    <a:pt x="108" y="94"/>
                    <a:pt x="110" y="96"/>
                    <a:pt x="112" y="98"/>
                  </a:cubicBezTo>
                  <a:cubicBezTo>
                    <a:pt x="109" y="103"/>
                    <a:pt x="105" y="107"/>
                    <a:pt x="100" y="111"/>
                  </a:cubicBezTo>
                  <a:cubicBezTo>
                    <a:pt x="98" y="108"/>
                    <a:pt x="96" y="106"/>
                    <a:pt x="94" y="104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86" y="108"/>
                    <a:pt x="80" y="110"/>
                    <a:pt x="74" y="111"/>
                  </a:cubicBezTo>
                  <a:cubicBezTo>
                    <a:pt x="73" y="112"/>
                    <a:pt x="73" y="112"/>
                    <a:pt x="73" y="113"/>
                  </a:cubicBezTo>
                  <a:cubicBezTo>
                    <a:pt x="73" y="116"/>
                    <a:pt x="73" y="119"/>
                    <a:pt x="73" y="122"/>
                  </a:cubicBezTo>
                  <a:cubicBezTo>
                    <a:pt x="70" y="122"/>
                    <a:pt x="67" y="123"/>
                    <a:pt x="64" y="123"/>
                  </a:cubicBezTo>
                  <a:cubicBezTo>
                    <a:pt x="61" y="123"/>
                    <a:pt x="58" y="122"/>
                    <a:pt x="55" y="122"/>
                  </a:cubicBezTo>
                  <a:cubicBezTo>
                    <a:pt x="55" y="119"/>
                    <a:pt x="55" y="116"/>
                    <a:pt x="55" y="113"/>
                  </a:cubicBezTo>
                  <a:cubicBezTo>
                    <a:pt x="55" y="112"/>
                    <a:pt x="55" y="112"/>
                    <a:pt x="54" y="111"/>
                  </a:cubicBezTo>
                  <a:cubicBezTo>
                    <a:pt x="48" y="110"/>
                    <a:pt x="42" y="108"/>
                    <a:pt x="36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5" y="104"/>
                    <a:pt x="35" y="104"/>
                    <a:pt x="34" y="104"/>
                  </a:cubicBezTo>
                  <a:cubicBezTo>
                    <a:pt x="32" y="106"/>
                    <a:pt x="30" y="108"/>
                    <a:pt x="28" y="111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3" y="107"/>
                    <a:pt x="19" y="103"/>
                    <a:pt x="16" y="98"/>
                  </a:cubicBezTo>
                  <a:cubicBezTo>
                    <a:pt x="18" y="96"/>
                    <a:pt x="20" y="94"/>
                    <a:pt x="22" y="92"/>
                  </a:cubicBezTo>
                  <a:cubicBezTo>
                    <a:pt x="23" y="91"/>
                    <a:pt x="23" y="91"/>
                    <a:pt x="22" y="90"/>
                  </a:cubicBezTo>
                  <a:cubicBezTo>
                    <a:pt x="19" y="85"/>
                    <a:pt x="16" y="79"/>
                    <a:pt x="15" y="72"/>
                  </a:cubicBezTo>
                  <a:cubicBezTo>
                    <a:pt x="15" y="72"/>
                    <a:pt x="14" y="71"/>
                    <a:pt x="14" y="71"/>
                  </a:cubicBezTo>
                  <a:cubicBezTo>
                    <a:pt x="11" y="71"/>
                    <a:pt x="8" y="71"/>
                    <a:pt x="5" y="71"/>
                  </a:cubicBezTo>
                  <a:cubicBezTo>
                    <a:pt x="4" y="68"/>
                    <a:pt x="4" y="66"/>
                    <a:pt x="4" y="63"/>
                  </a:cubicBezTo>
                  <a:cubicBezTo>
                    <a:pt x="4" y="60"/>
                    <a:pt x="4" y="57"/>
                    <a:pt x="5" y="54"/>
                  </a:cubicBezTo>
                  <a:cubicBezTo>
                    <a:pt x="8" y="54"/>
                    <a:pt x="11" y="54"/>
                    <a:pt x="14" y="54"/>
                  </a:cubicBezTo>
                  <a:cubicBezTo>
                    <a:pt x="14" y="54"/>
                    <a:pt x="15" y="53"/>
                    <a:pt x="15" y="53"/>
                  </a:cubicBezTo>
                  <a:cubicBezTo>
                    <a:pt x="17" y="46"/>
                    <a:pt x="19" y="40"/>
                    <a:pt x="23" y="35"/>
                  </a:cubicBezTo>
                  <a:cubicBezTo>
                    <a:pt x="23" y="34"/>
                    <a:pt x="23" y="33"/>
                    <a:pt x="22" y="33"/>
                  </a:cubicBezTo>
                  <a:cubicBezTo>
                    <a:pt x="20" y="31"/>
                    <a:pt x="18" y="29"/>
                    <a:pt x="16" y="27"/>
                  </a:cubicBezTo>
                  <a:cubicBezTo>
                    <a:pt x="20" y="22"/>
                    <a:pt x="24" y="18"/>
                    <a:pt x="28" y="14"/>
                  </a:cubicBezTo>
                  <a:cubicBezTo>
                    <a:pt x="30" y="16"/>
                    <a:pt x="33" y="19"/>
                    <a:pt x="35" y="21"/>
                  </a:cubicBezTo>
                  <a:cubicBezTo>
                    <a:pt x="35" y="21"/>
                    <a:pt x="35" y="21"/>
                    <a:pt x="36" y="21"/>
                  </a:cubicBezTo>
                  <a:moveTo>
                    <a:pt x="64" y="0"/>
                  </a:moveTo>
                  <a:cubicBezTo>
                    <a:pt x="61" y="0"/>
                    <a:pt x="57" y="0"/>
                    <a:pt x="54" y="0"/>
                  </a:cubicBezTo>
                  <a:cubicBezTo>
                    <a:pt x="53" y="1"/>
                    <a:pt x="52" y="1"/>
                    <a:pt x="52" y="2"/>
                  </a:cubicBezTo>
                  <a:cubicBezTo>
                    <a:pt x="52" y="5"/>
                    <a:pt x="52" y="8"/>
                    <a:pt x="52" y="11"/>
                  </a:cubicBezTo>
                  <a:cubicBezTo>
                    <a:pt x="47" y="12"/>
                    <a:pt x="41" y="15"/>
                    <a:pt x="36" y="18"/>
                  </a:cubicBezTo>
                  <a:cubicBezTo>
                    <a:pt x="34" y="16"/>
                    <a:pt x="32" y="14"/>
                    <a:pt x="30" y="11"/>
                  </a:cubicBezTo>
                  <a:cubicBezTo>
                    <a:pt x="29" y="11"/>
                    <a:pt x="29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2" y="15"/>
                    <a:pt x="17" y="20"/>
                    <a:pt x="13" y="26"/>
                  </a:cubicBezTo>
                  <a:cubicBezTo>
                    <a:pt x="13" y="26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30"/>
                    <a:pt x="12" y="33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2" y="39"/>
                    <a:pt x="12" y="39"/>
                  </a:cubicBezTo>
                  <a:cubicBezTo>
                    <a:pt x="13" y="40"/>
                    <a:pt x="14" y="41"/>
                    <a:pt x="15" y="43"/>
                  </a:cubicBezTo>
                  <a:cubicBezTo>
                    <a:pt x="14" y="45"/>
                    <a:pt x="13" y="48"/>
                    <a:pt x="13" y="51"/>
                  </a:cubicBezTo>
                  <a:cubicBezTo>
                    <a:pt x="10" y="51"/>
                    <a:pt x="6" y="51"/>
                    <a:pt x="3" y="51"/>
                  </a:cubicBezTo>
                  <a:cubicBezTo>
                    <a:pt x="3" y="51"/>
                    <a:pt x="2" y="51"/>
                    <a:pt x="2" y="52"/>
                  </a:cubicBezTo>
                  <a:cubicBezTo>
                    <a:pt x="2" y="53"/>
                    <a:pt x="2" y="53"/>
                    <a:pt x="2" y="54"/>
                  </a:cubicBezTo>
                  <a:cubicBezTo>
                    <a:pt x="1" y="54"/>
                    <a:pt x="1" y="54"/>
                    <a:pt x="1" y="55"/>
                  </a:cubicBezTo>
                  <a:cubicBezTo>
                    <a:pt x="0" y="59"/>
                    <a:pt x="0" y="66"/>
                    <a:pt x="0" y="72"/>
                  </a:cubicBezTo>
                  <a:cubicBezTo>
                    <a:pt x="0" y="77"/>
                    <a:pt x="0" y="81"/>
                    <a:pt x="1" y="84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2" y="85"/>
                    <a:pt x="2" y="85"/>
                  </a:cubicBezTo>
                  <a:cubicBezTo>
                    <a:pt x="5" y="85"/>
                    <a:pt x="8" y="85"/>
                    <a:pt x="11" y="85"/>
                  </a:cubicBezTo>
                  <a:cubicBezTo>
                    <a:pt x="12" y="89"/>
                    <a:pt x="13" y="92"/>
                    <a:pt x="15" y="95"/>
                  </a:cubicBezTo>
                  <a:cubicBezTo>
                    <a:pt x="14" y="96"/>
                    <a:pt x="14" y="96"/>
                    <a:pt x="13" y="97"/>
                  </a:cubicBezTo>
                  <a:cubicBezTo>
                    <a:pt x="13" y="97"/>
                    <a:pt x="12" y="98"/>
                    <a:pt x="12" y="98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12" y="102"/>
                    <a:pt x="12" y="106"/>
                    <a:pt x="11" y="109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1" y="111"/>
                    <a:pt x="12" y="112"/>
                    <a:pt x="12" y="112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6" y="117"/>
                    <a:pt x="20" y="121"/>
                    <a:pt x="25" y="125"/>
                  </a:cubicBezTo>
                  <a:cubicBezTo>
                    <a:pt x="26" y="125"/>
                    <a:pt x="26" y="125"/>
                    <a:pt x="27" y="125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8" y="125"/>
                    <a:pt x="28" y="125"/>
                    <a:pt x="28" y="125"/>
                  </a:cubicBezTo>
                  <a:cubicBezTo>
                    <a:pt x="30" y="123"/>
                    <a:pt x="32" y="121"/>
                    <a:pt x="35" y="119"/>
                  </a:cubicBezTo>
                  <a:cubicBezTo>
                    <a:pt x="40" y="122"/>
                    <a:pt x="44" y="124"/>
                    <a:pt x="50" y="125"/>
                  </a:cubicBezTo>
                  <a:cubicBezTo>
                    <a:pt x="50" y="129"/>
                    <a:pt x="51" y="131"/>
                    <a:pt x="51" y="135"/>
                  </a:cubicBezTo>
                  <a:cubicBezTo>
                    <a:pt x="51" y="136"/>
                    <a:pt x="52" y="136"/>
                    <a:pt x="53" y="136"/>
                  </a:cubicBezTo>
                  <a:cubicBezTo>
                    <a:pt x="56" y="137"/>
                    <a:pt x="59" y="137"/>
                    <a:pt x="63" y="137"/>
                  </a:cubicBezTo>
                  <a:cubicBezTo>
                    <a:pt x="66" y="137"/>
                    <a:pt x="70" y="137"/>
                    <a:pt x="73" y="136"/>
                  </a:cubicBezTo>
                  <a:cubicBezTo>
                    <a:pt x="74" y="136"/>
                    <a:pt x="75" y="135"/>
                    <a:pt x="75" y="135"/>
                  </a:cubicBezTo>
                  <a:cubicBezTo>
                    <a:pt x="75" y="132"/>
                    <a:pt x="75" y="129"/>
                    <a:pt x="76" y="125"/>
                  </a:cubicBezTo>
                  <a:cubicBezTo>
                    <a:pt x="81" y="124"/>
                    <a:pt x="86" y="122"/>
                    <a:pt x="91" y="119"/>
                  </a:cubicBezTo>
                  <a:cubicBezTo>
                    <a:pt x="93" y="121"/>
                    <a:pt x="96" y="123"/>
                    <a:pt x="98" y="125"/>
                  </a:cubicBezTo>
                  <a:cubicBezTo>
                    <a:pt x="98" y="125"/>
                    <a:pt x="98" y="126"/>
                    <a:pt x="99" y="126"/>
                  </a:cubicBezTo>
                  <a:cubicBezTo>
                    <a:pt x="99" y="126"/>
                    <a:pt x="99" y="125"/>
                    <a:pt x="100" y="125"/>
                  </a:cubicBezTo>
                  <a:cubicBezTo>
                    <a:pt x="105" y="121"/>
                    <a:pt x="110" y="116"/>
                    <a:pt x="114" y="111"/>
                  </a:cubicBezTo>
                  <a:cubicBezTo>
                    <a:pt x="115" y="110"/>
                    <a:pt x="115" y="110"/>
                    <a:pt x="115" y="110"/>
                  </a:cubicBezTo>
                  <a:cubicBezTo>
                    <a:pt x="115" y="106"/>
                    <a:pt x="115" y="103"/>
                    <a:pt x="116" y="98"/>
                  </a:cubicBezTo>
                  <a:cubicBezTo>
                    <a:pt x="116" y="98"/>
                    <a:pt x="116" y="98"/>
                    <a:pt x="116" y="98"/>
                  </a:cubicBezTo>
                  <a:cubicBezTo>
                    <a:pt x="116" y="98"/>
                    <a:pt x="116" y="98"/>
                    <a:pt x="116" y="98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4" y="96"/>
                    <a:pt x="113" y="95"/>
                    <a:pt x="112" y="94"/>
                  </a:cubicBezTo>
                  <a:cubicBezTo>
                    <a:pt x="114" y="90"/>
                    <a:pt x="115" y="88"/>
                    <a:pt x="116" y="87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8" y="85"/>
                    <a:pt x="119" y="85"/>
                    <a:pt x="120" y="85"/>
                  </a:cubicBezTo>
                  <a:cubicBezTo>
                    <a:pt x="120" y="85"/>
                    <a:pt x="120" y="85"/>
                    <a:pt x="120" y="85"/>
                  </a:cubicBezTo>
                  <a:cubicBezTo>
                    <a:pt x="121" y="85"/>
                    <a:pt x="122" y="85"/>
                    <a:pt x="124" y="85"/>
                  </a:cubicBezTo>
                  <a:cubicBezTo>
                    <a:pt x="124" y="85"/>
                    <a:pt x="124" y="85"/>
                    <a:pt x="124" y="85"/>
                  </a:cubicBezTo>
                  <a:cubicBezTo>
                    <a:pt x="124" y="85"/>
                    <a:pt x="125" y="85"/>
                    <a:pt x="125" y="84"/>
                  </a:cubicBezTo>
                  <a:cubicBezTo>
                    <a:pt x="126" y="80"/>
                    <a:pt x="126" y="77"/>
                    <a:pt x="126" y="73"/>
                  </a:cubicBezTo>
                  <a:cubicBezTo>
                    <a:pt x="127" y="69"/>
                    <a:pt x="127" y="66"/>
                    <a:pt x="127" y="63"/>
                  </a:cubicBezTo>
                  <a:cubicBezTo>
                    <a:pt x="127" y="59"/>
                    <a:pt x="127" y="56"/>
                    <a:pt x="126" y="52"/>
                  </a:cubicBezTo>
                  <a:cubicBezTo>
                    <a:pt x="126" y="51"/>
                    <a:pt x="125" y="51"/>
                    <a:pt x="125" y="51"/>
                  </a:cubicBezTo>
                  <a:cubicBezTo>
                    <a:pt x="122" y="51"/>
                    <a:pt x="119" y="51"/>
                    <a:pt x="116" y="51"/>
                  </a:cubicBezTo>
                  <a:cubicBezTo>
                    <a:pt x="115" y="47"/>
                    <a:pt x="114" y="44"/>
                    <a:pt x="112" y="40"/>
                  </a:cubicBezTo>
                  <a:cubicBezTo>
                    <a:pt x="113" y="40"/>
                    <a:pt x="113" y="39"/>
                    <a:pt x="114" y="39"/>
                  </a:cubicBezTo>
                  <a:cubicBezTo>
                    <a:pt x="115" y="39"/>
                    <a:pt x="115" y="38"/>
                    <a:pt x="115" y="37"/>
                  </a:cubicBezTo>
                  <a:cubicBezTo>
                    <a:pt x="115" y="36"/>
                    <a:pt x="115" y="35"/>
                    <a:pt x="115" y="34"/>
                  </a:cubicBezTo>
                  <a:cubicBezTo>
                    <a:pt x="115" y="32"/>
                    <a:pt x="115" y="30"/>
                    <a:pt x="115" y="29"/>
                  </a:cubicBezTo>
                  <a:cubicBezTo>
                    <a:pt x="115" y="28"/>
                    <a:pt x="116" y="28"/>
                    <a:pt x="116" y="28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6" y="27"/>
                    <a:pt x="116" y="26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5"/>
                    <a:pt x="115" y="25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3" y="23"/>
                    <a:pt x="113" y="22"/>
                    <a:pt x="112" y="21"/>
                  </a:cubicBezTo>
                  <a:cubicBezTo>
                    <a:pt x="112" y="21"/>
                    <a:pt x="111" y="20"/>
                    <a:pt x="110" y="19"/>
                  </a:cubicBezTo>
                  <a:cubicBezTo>
                    <a:pt x="108" y="18"/>
                    <a:pt x="106" y="16"/>
                    <a:pt x="105" y="14"/>
                  </a:cubicBezTo>
                  <a:cubicBezTo>
                    <a:pt x="104" y="13"/>
                    <a:pt x="103" y="13"/>
                    <a:pt x="102" y="12"/>
                  </a:cubicBezTo>
                  <a:cubicBezTo>
                    <a:pt x="102" y="12"/>
                    <a:pt x="101" y="12"/>
                    <a:pt x="101" y="11"/>
                  </a:cubicBezTo>
                  <a:cubicBezTo>
                    <a:pt x="101" y="11"/>
                    <a:pt x="101" y="11"/>
                    <a:pt x="100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11"/>
                    <a:pt x="99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7" y="14"/>
                    <a:pt x="94" y="16"/>
                    <a:pt x="92" y="18"/>
                  </a:cubicBezTo>
                  <a:cubicBezTo>
                    <a:pt x="87" y="15"/>
                    <a:pt x="82" y="12"/>
                    <a:pt x="76" y="11"/>
                  </a:cubicBezTo>
                  <a:cubicBezTo>
                    <a:pt x="76" y="8"/>
                    <a:pt x="76" y="5"/>
                    <a:pt x="76" y="2"/>
                  </a:cubicBezTo>
                  <a:cubicBezTo>
                    <a:pt x="76" y="1"/>
                    <a:pt x="75" y="1"/>
                    <a:pt x="74" y="0"/>
                  </a:cubicBezTo>
                  <a:cubicBezTo>
                    <a:pt x="71" y="0"/>
                    <a:pt x="68" y="0"/>
                    <a:pt x="6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743"/>
            <p:cNvSpPr>
              <a:spLocks noEditPoints="1"/>
            </p:cNvSpPr>
            <p:nvPr/>
          </p:nvSpPr>
          <p:spPr bwMode="auto">
            <a:xfrm>
              <a:off x="3300" y="1114"/>
              <a:ext cx="140" cy="140"/>
            </a:xfrm>
            <a:custGeom>
              <a:avLst/>
              <a:gdLst>
                <a:gd name="T0" fmla="*/ 56 w 59"/>
                <a:gd name="T1" fmla="*/ 30 h 59"/>
                <a:gd name="T2" fmla="*/ 54 w 59"/>
                <a:gd name="T3" fmla="*/ 29 h 59"/>
                <a:gd name="T4" fmla="*/ 55 w 59"/>
                <a:gd name="T5" fmla="*/ 28 h 59"/>
                <a:gd name="T6" fmla="*/ 53 w 59"/>
                <a:gd name="T7" fmla="*/ 26 h 59"/>
                <a:gd name="T8" fmla="*/ 53 w 59"/>
                <a:gd name="T9" fmla="*/ 26 h 59"/>
                <a:gd name="T10" fmla="*/ 54 w 59"/>
                <a:gd name="T11" fmla="*/ 21 h 59"/>
                <a:gd name="T12" fmla="*/ 51 w 59"/>
                <a:gd name="T13" fmla="*/ 21 h 59"/>
                <a:gd name="T14" fmla="*/ 53 w 59"/>
                <a:gd name="T15" fmla="*/ 20 h 59"/>
                <a:gd name="T16" fmla="*/ 49 w 59"/>
                <a:gd name="T17" fmla="*/ 19 h 59"/>
                <a:gd name="T18" fmla="*/ 50 w 59"/>
                <a:gd name="T19" fmla="*/ 20 h 59"/>
                <a:gd name="T20" fmla="*/ 46 w 59"/>
                <a:gd name="T21" fmla="*/ 16 h 59"/>
                <a:gd name="T22" fmla="*/ 48 w 59"/>
                <a:gd name="T23" fmla="*/ 18 h 59"/>
                <a:gd name="T24" fmla="*/ 47 w 59"/>
                <a:gd name="T25" fmla="*/ 11 h 59"/>
                <a:gd name="T26" fmla="*/ 45 w 59"/>
                <a:gd name="T27" fmla="*/ 15 h 59"/>
                <a:gd name="T28" fmla="*/ 3 w 59"/>
                <a:gd name="T29" fmla="*/ 28 h 59"/>
                <a:gd name="T30" fmla="*/ 12 w 59"/>
                <a:gd name="T31" fmla="*/ 16 h 59"/>
                <a:gd name="T32" fmla="*/ 45 w 59"/>
                <a:gd name="T33" fmla="*/ 19 h 59"/>
                <a:gd name="T34" fmla="*/ 53 w 59"/>
                <a:gd name="T35" fmla="*/ 41 h 59"/>
                <a:gd name="T36" fmla="*/ 30 w 59"/>
                <a:gd name="T37" fmla="*/ 56 h 59"/>
                <a:gd name="T38" fmla="*/ 40 w 59"/>
                <a:gd name="T39" fmla="*/ 12 h 59"/>
                <a:gd name="T40" fmla="*/ 46 w 59"/>
                <a:gd name="T41" fmla="*/ 10 h 59"/>
                <a:gd name="T42" fmla="*/ 6 w 59"/>
                <a:gd name="T43" fmla="*/ 17 h 59"/>
                <a:gd name="T44" fmla="*/ 9 w 59"/>
                <a:gd name="T45" fmla="*/ 15 h 59"/>
                <a:gd name="T46" fmla="*/ 15 w 59"/>
                <a:gd name="T47" fmla="*/ 7 h 59"/>
                <a:gd name="T48" fmla="*/ 39 w 59"/>
                <a:gd name="T49" fmla="*/ 11 h 59"/>
                <a:gd name="T50" fmla="*/ 43 w 59"/>
                <a:gd name="T51" fmla="*/ 8 h 59"/>
                <a:gd name="T52" fmla="*/ 34 w 59"/>
                <a:gd name="T53" fmla="*/ 9 h 59"/>
                <a:gd name="T54" fmla="*/ 41 w 59"/>
                <a:gd name="T55" fmla="*/ 6 h 59"/>
                <a:gd name="T56" fmla="*/ 31 w 59"/>
                <a:gd name="T57" fmla="*/ 8 h 59"/>
                <a:gd name="T58" fmla="*/ 36 w 59"/>
                <a:gd name="T59" fmla="*/ 5 h 59"/>
                <a:gd name="T60" fmla="*/ 19 w 59"/>
                <a:gd name="T61" fmla="*/ 5 h 59"/>
                <a:gd name="T62" fmla="*/ 13 w 59"/>
                <a:gd name="T63" fmla="*/ 12 h 59"/>
                <a:gd name="T64" fmla="*/ 34 w 59"/>
                <a:gd name="T65" fmla="*/ 3 h 59"/>
                <a:gd name="T66" fmla="*/ 27 w 59"/>
                <a:gd name="T67" fmla="*/ 8 h 59"/>
                <a:gd name="T68" fmla="*/ 26 w 59"/>
                <a:gd name="T69" fmla="*/ 3 h 59"/>
                <a:gd name="T70" fmla="*/ 19 w 59"/>
                <a:gd name="T71" fmla="*/ 9 h 59"/>
                <a:gd name="T72" fmla="*/ 29 w 59"/>
                <a:gd name="T73" fmla="*/ 3 h 59"/>
                <a:gd name="T74" fmla="*/ 23 w 59"/>
                <a:gd name="T75" fmla="*/ 8 h 59"/>
                <a:gd name="T76" fmla="*/ 12 w 59"/>
                <a:gd name="T77" fmla="*/ 5 h 59"/>
                <a:gd name="T78" fmla="*/ 30 w 59"/>
                <a:gd name="T79" fmla="*/ 59 h 59"/>
                <a:gd name="T80" fmla="*/ 45 w 59"/>
                <a:gd name="T81" fmla="*/ 54 h 59"/>
                <a:gd name="T82" fmla="*/ 46 w 59"/>
                <a:gd name="T83" fmla="*/ 53 h 59"/>
                <a:gd name="T84" fmla="*/ 48 w 59"/>
                <a:gd name="T85" fmla="*/ 52 h 59"/>
                <a:gd name="T86" fmla="*/ 48 w 59"/>
                <a:gd name="T87" fmla="*/ 52 h 59"/>
                <a:gd name="T88" fmla="*/ 48 w 59"/>
                <a:gd name="T89" fmla="*/ 52 h 59"/>
                <a:gd name="T90" fmla="*/ 48 w 59"/>
                <a:gd name="T91" fmla="*/ 52 h 59"/>
                <a:gd name="T92" fmla="*/ 59 w 59"/>
                <a:gd name="T93" fmla="*/ 31 h 59"/>
                <a:gd name="T94" fmla="*/ 29 w 59"/>
                <a:gd name="T9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9" h="59">
                  <a:moveTo>
                    <a:pt x="56" y="32"/>
                  </a:moveTo>
                  <a:cubicBezTo>
                    <a:pt x="55" y="32"/>
                    <a:pt x="55" y="31"/>
                    <a:pt x="55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2"/>
                    <a:pt x="56" y="32"/>
                  </a:cubicBezTo>
                  <a:moveTo>
                    <a:pt x="54" y="29"/>
                  </a:move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5" y="27"/>
                    <a:pt x="55" y="27"/>
                  </a:cubicBezTo>
                  <a:cubicBezTo>
                    <a:pt x="55" y="27"/>
                    <a:pt x="55" y="28"/>
                    <a:pt x="55" y="28"/>
                  </a:cubicBezTo>
                  <a:cubicBezTo>
                    <a:pt x="54" y="29"/>
                    <a:pt x="54" y="29"/>
                    <a:pt x="54" y="29"/>
                  </a:cubicBezTo>
                  <a:moveTo>
                    <a:pt x="53" y="26"/>
                  </a:moveTo>
                  <a:cubicBezTo>
                    <a:pt x="53" y="26"/>
                    <a:pt x="53" y="26"/>
                    <a:pt x="53" y="26"/>
                  </a:cubicBezTo>
                  <a:cubicBezTo>
                    <a:pt x="54" y="25"/>
                    <a:pt x="54" y="25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6"/>
                    <a:pt x="54" y="26"/>
                    <a:pt x="53" y="26"/>
                  </a:cubicBezTo>
                  <a:moveTo>
                    <a:pt x="52" y="24"/>
                  </a:moveTo>
                  <a:cubicBezTo>
                    <a:pt x="52" y="24"/>
                    <a:pt x="52" y="23"/>
                    <a:pt x="52" y="23"/>
                  </a:cubicBezTo>
                  <a:cubicBezTo>
                    <a:pt x="52" y="22"/>
                    <a:pt x="53" y="22"/>
                    <a:pt x="54" y="21"/>
                  </a:cubicBezTo>
                  <a:cubicBezTo>
                    <a:pt x="54" y="22"/>
                    <a:pt x="54" y="22"/>
                    <a:pt x="54" y="23"/>
                  </a:cubicBezTo>
                  <a:cubicBezTo>
                    <a:pt x="54" y="23"/>
                    <a:pt x="53" y="24"/>
                    <a:pt x="52" y="24"/>
                  </a:cubicBezTo>
                  <a:moveTo>
                    <a:pt x="51" y="21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1" y="20"/>
                    <a:pt x="52" y="20"/>
                    <a:pt x="53" y="19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2" y="21"/>
                    <a:pt x="51" y="21"/>
                  </a:cubicBezTo>
                  <a:moveTo>
                    <a:pt x="50" y="20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50" y="18"/>
                    <a:pt x="51" y="18"/>
                    <a:pt x="52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1" y="19"/>
                    <a:pt x="50" y="19"/>
                    <a:pt x="50" y="20"/>
                  </a:cubicBezTo>
                  <a:moveTo>
                    <a:pt x="48" y="18"/>
                  </a:move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7"/>
                    <a:pt x="46" y="16"/>
                  </a:cubicBezTo>
                  <a:cubicBezTo>
                    <a:pt x="47" y="15"/>
                    <a:pt x="49" y="15"/>
                    <a:pt x="50" y="14"/>
                  </a:cubicBezTo>
                  <a:cubicBezTo>
                    <a:pt x="50" y="15"/>
                    <a:pt x="51" y="15"/>
                    <a:pt x="51" y="16"/>
                  </a:cubicBezTo>
                  <a:cubicBezTo>
                    <a:pt x="50" y="16"/>
                    <a:pt x="49" y="17"/>
                    <a:pt x="48" y="18"/>
                  </a:cubicBezTo>
                  <a:moveTo>
                    <a:pt x="45" y="15"/>
                  </a:moveTo>
                  <a:cubicBezTo>
                    <a:pt x="45" y="15"/>
                    <a:pt x="44" y="14"/>
                    <a:pt x="43" y="14"/>
                  </a:cubicBezTo>
                  <a:cubicBezTo>
                    <a:pt x="45" y="13"/>
                    <a:pt x="46" y="12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9" y="12"/>
                    <a:pt x="49" y="13"/>
                  </a:cubicBezTo>
                  <a:cubicBezTo>
                    <a:pt x="48" y="14"/>
                    <a:pt x="46" y="14"/>
                    <a:pt x="45" y="15"/>
                  </a:cubicBezTo>
                  <a:moveTo>
                    <a:pt x="30" y="56"/>
                  </a:moveTo>
                  <a:cubicBezTo>
                    <a:pt x="23" y="56"/>
                    <a:pt x="16" y="52"/>
                    <a:pt x="11" y="47"/>
                  </a:cubicBezTo>
                  <a:cubicBezTo>
                    <a:pt x="6" y="42"/>
                    <a:pt x="3" y="35"/>
                    <a:pt x="3" y="28"/>
                  </a:cubicBezTo>
                  <a:cubicBezTo>
                    <a:pt x="3" y="27"/>
                    <a:pt x="3" y="26"/>
                    <a:pt x="3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6" y="21"/>
                    <a:pt x="8" y="18"/>
                    <a:pt x="12" y="16"/>
                  </a:cubicBezTo>
                  <a:cubicBezTo>
                    <a:pt x="17" y="12"/>
                    <a:pt x="22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34" y="11"/>
                    <a:pt x="41" y="14"/>
                    <a:pt x="45" y="19"/>
                  </a:cubicBezTo>
                  <a:cubicBezTo>
                    <a:pt x="50" y="25"/>
                    <a:pt x="53" y="32"/>
                    <a:pt x="53" y="39"/>
                  </a:cubicBezTo>
                  <a:cubicBezTo>
                    <a:pt x="53" y="39"/>
                    <a:pt x="53" y="40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2" y="44"/>
                    <a:pt x="49" y="48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0" y="54"/>
                    <a:pt x="35" y="56"/>
                    <a:pt x="30" y="56"/>
                  </a:cubicBezTo>
                  <a:cubicBezTo>
                    <a:pt x="30" y="56"/>
                    <a:pt x="30" y="56"/>
                    <a:pt x="30" y="56"/>
                  </a:cubicBezTo>
                  <a:moveTo>
                    <a:pt x="42" y="13"/>
                  </a:moveTo>
                  <a:cubicBezTo>
                    <a:pt x="41" y="12"/>
                    <a:pt x="41" y="12"/>
                    <a:pt x="40" y="12"/>
                  </a:cubicBezTo>
                  <a:cubicBezTo>
                    <a:pt x="42" y="11"/>
                    <a:pt x="43" y="10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6" y="9"/>
                    <a:pt x="46" y="10"/>
                  </a:cubicBezTo>
                  <a:cubicBezTo>
                    <a:pt x="45" y="11"/>
                    <a:pt x="43" y="12"/>
                    <a:pt x="42" y="13"/>
                  </a:cubicBezTo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4"/>
                    <a:pt x="11" y="12"/>
                    <a:pt x="13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2" y="10"/>
                    <a:pt x="10" y="12"/>
                    <a:pt x="9" y="15"/>
                  </a:cubicBezTo>
                  <a:cubicBezTo>
                    <a:pt x="8" y="15"/>
                    <a:pt x="7" y="16"/>
                    <a:pt x="6" y="17"/>
                  </a:cubicBezTo>
                  <a:moveTo>
                    <a:pt x="14" y="8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4" y="8"/>
                    <a:pt x="14" y="8"/>
                  </a:cubicBezTo>
                  <a:moveTo>
                    <a:pt x="39" y="11"/>
                  </a:move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1" y="8"/>
                    <a:pt x="42" y="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2" y="9"/>
                    <a:pt x="40" y="10"/>
                    <a:pt x="39" y="11"/>
                  </a:cubicBezTo>
                  <a:moveTo>
                    <a:pt x="36" y="10"/>
                  </a:moveTo>
                  <a:cubicBezTo>
                    <a:pt x="36" y="9"/>
                    <a:pt x="35" y="9"/>
                    <a:pt x="34" y="9"/>
                  </a:cubicBezTo>
                  <a:cubicBezTo>
                    <a:pt x="35" y="8"/>
                    <a:pt x="36" y="7"/>
                    <a:pt x="37" y="6"/>
                  </a:cubicBezTo>
                  <a:cubicBezTo>
                    <a:pt x="38" y="6"/>
                    <a:pt x="38" y="5"/>
                    <a:pt x="39" y="5"/>
                  </a:cubicBezTo>
                  <a:cubicBezTo>
                    <a:pt x="40" y="5"/>
                    <a:pt x="40" y="6"/>
                    <a:pt x="41" y="6"/>
                  </a:cubicBezTo>
                  <a:cubicBezTo>
                    <a:pt x="39" y="7"/>
                    <a:pt x="38" y="8"/>
                    <a:pt x="36" y="10"/>
                  </a:cubicBezTo>
                  <a:moveTo>
                    <a:pt x="33" y="9"/>
                  </a:moveTo>
                  <a:cubicBezTo>
                    <a:pt x="32" y="8"/>
                    <a:pt x="32" y="8"/>
                    <a:pt x="31" y="8"/>
                  </a:cubicBezTo>
                  <a:cubicBezTo>
                    <a:pt x="33" y="7"/>
                    <a:pt x="34" y="5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6"/>
                    <a:pt x="34" y="7"/>
                    <a:pt x="33" y="9"/>
                  </a:cubicBezTo>
                  <a:moveTo>
                    <a:pt x="13" y="12"/>
                  </a:moveTo>
                  <a:cubicBezTo>
                    <a:pt x="15" y="9"/>
                    <a:pt x="17" y="7"/>
                    <a:pt x="19" y="5"/>
                  </a:cubicBezTo>
                  <a:cubicBezTo>
                    <a:pt x="20" y="4"/>
                    <a:pt x="21" y="4"/>
                    <a:pt x="22" y="4"/>
                  </a:cubicBezTo>
                  <a:cubicBezTo>
                    <a:pt x="20" y="6"/>
                    <a:pt x="18" y="8"/>
                    <a:pt x="15" y="10"/>
                  </a:cubicBezTo>
                  <a:cubicBezTo>
                    <a:pt x="15" y="11"/>
                    <a:pt x="14" y="11"/>
                    <a:pt x="13" y="12"/>
                  </a:cubicBezTo>
                  <a:moveTo>
                    <a:pt x="27" y="8"/>
                  </a:moveTo>
                  <a:cubicBezTo>
                    <a:pt x="28" y="6"/>
                    <a:pt x="30" y="4"/>
                    <a:pt x="32" y="3"/>
                  </a:cubicBezTo>
                  <a:cubicBezTo>
                    <a:pt x="33" y="3"/>
                    <a:pt x="33" y="3"/>
                    <a:pt x="34" y="3"/>
                  </a:cubicBezTo>
                  <a:cubicBezTo>
                    <a:pt x="32" y="5"/>
                    <a:pt x="31" y="6"/>
                    <a:pt x="29" y="8"/>
                  </a:cubicBezTo>
                  <a:cubicBezTo>
                    <a:pt x="28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moveTo>
                    <a:pt x="19" y="9"/>
                  </a:moveTo>
                  <a:cubicBezTo>
                    <a:pt x="21" y="7"/>
                    <a:pt x="23" y="5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5"/>
                    <a:pt x="22" y="7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moveTo>
                    <a:pt x="23" y="8"/>
                  </a:moveTo>
                  <a:cubicBezTo>
                    <a:pt x="25" y="6"/>
                    <a:pt x="27" y="4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30" y="3"/>
                    <a:pt x="30" y="3"/>
                  </a:cubicBezTo>
                  <a:cubicBezTo>
                    <a:pt x="28" y="4"/>
                    <a:pt x="26" y="6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moveTo>
                    <a:pt x="29" y="0"/>
                  </a:moveTo>
                  <a:cubicBezTo>
                    <a:pt x="24" y="0"/>
                    <a:pt x="18" y="1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4" y="11"/>
                    <a:pt x="0" y="20"/>
                    <a:pt x="0" y="28"/>
                  </a:cubicBezTo>
                  <a:cubicBezTo>
                    <a:pt x="0" y="35"/>
                    <a:pt x="4" y="43"/>
                    <a:pt x="9" y="49"/>
                  </a:cubicBezTo>
                  <a:cubicBezTo>
                    <a:pt x="14" y="55"/>
                    <a:pt x="22" y="59"/>
                    <a:pt x="30" y="59"/>
                  </a:cubicBezTo>
                  <a:cubicBezTo>
                    <a:pt x="34" y="59"/>
                    <a:pt x="39" y="57"/>
                    <a:pt x="44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7" y="53"/>
                    <a:pt x="47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55" y="46"/>
                    <a:pt x="59" y="38"/>
                    <a:pt x="59" y="31"/>
                  </a:cubicBezTo>
                  <a:cubicBezTo>
                    <a:pt x="59" y="23"/>
                    <a:pt x="55" y="15"/>
                    <a:pt x="50" y="9"/>
                  </a:cubicBezTo>
                  <a:cubicBezTo>
                    <a:pt x="45" y="4"/>
                    <a:pt x="37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744"/>
            <p:cNvSpPr>
              <a:spLocks noEditPoints="1"/>
            </p:cNvSpPr>
            <p:nvPr/>
          </p:nvSpPr>
          <p:spPr bwMode="auto">
            <a:xfrm>
              <a:off x="3255" y="1074"/>
              <a:ext cx="225" cy="239"/>
            </a:xfrm>
            <a:custGeom>
              <a:avLst/>
              <a:gdLst>
                <a:gd name="T0" fmla="*/ 41 w 95"/>
                <a:gd name="T1" fmla="*/ 98 h 101"/>
                <a:gd name="T2" fmla="*/ 41 w 95"/>
                <a:gd name="T3" fmla="*/ 92 h 101"/>
                <a:gd name="T4" fmla="*/ 39 w 95"/>
                <a:gd name="T5" fmla="*/ 92 h 101"/>
                <a:gd name="T6" fmla="*/ 65 w 95"/>
                <a:gd name="T7" fmla="*/ 91 h 101"/>
                <a:gd name="T8" fmla="*/ 71 w 95"/>
                <a:gd name="T9" fmla="*/ 87 h 101"/>
                <a:gd name="T10" fmla="*/ 50 w 95"/>
                <a:gd name="T11" fmla="*/ 90 h 101"/>
                <a:gd name="T12" fmla="*/ 70 w 95"/>
                <a:gd name="T13" fmla="*/ 91 h 101"/>
                <a:gd name="T14" fmla="*/ 56 w 95"/>
                <a:gd name="T15" fmla="*/ 84 h 101"/>
                <a:gd name="T16" fmla="*/ 64 w 95"/>
                <a:gd name="T17" fmla="*/ 84 h 101"/>
                <a:gd name="T18" fmla="*/ 33 w 95"/>
                <a:gd name="T19" fmla="*/ 84 h 101"/>
                <a:gd name="T20" fmla="*/ 57 w 95"/>
                <a:gd name="T21" fmla="*/ 89 h 101"/>
                <a:gd name="T22" fmla="*/ 28 w 95"/>
                <a:gd name="T23" fmla="*/ 86 h 101"/>
                <a:gd name="T24" fmla="*/ 25 w 95"/>
                <a:gd name="T25" fmla="*/ 84 h 101"/>
                <a:gd name="T26" fmla="*/ 14 w 95"/>
                <a:gd name="T27" fmla="*/ 79 h 101"/>
                <a:gd name="T28" fmla="*/ 28 w 95"/>
                <a:gd name="T29" fmla="*/ 79 h 101"/>
                <a:gd name="T30" fmla="*/ 22 w 95"/>
                <a:gd name="T31" fmla="*/ 81 h 101"/>
                <a:gd name="T32" fmla="*/ 16 w 95"/>
                <a:gd name="T33" fmla="*/ 83 h 101"/>
                <a:gd name="T34" fmla="*/ 23 w 95"/>
                <a:gd name="T35" fmla="*/ 76 h 101"/>
                <a:gd name="T36" fmla="*/ 12 w 95"/>
                <a:gd name="T37" fmla="*/ 75 h 101"/>
                <a:gd name="T38" fmla="*/ 11 w 95"/>
                <a:gd name="T39" fmla="*/ 74 h 101"/>
                <a:gd name="T40" fmla="*/ 7 w 95"/>
                <a:gd name="T41" fmla="*/ 74 h 101"/>
                <a:gd name="T42" fmla="*/ 80 w 95"/>
                <a:gd name="T43" fmla="*/ 69 h 101"/>
                <a:gd name="T44" fmla="*/ 88 w 95"/>
                <a:gd name="T45" fmla="*/ 67 h 101"/>
                <a:gd name="T46" fmla="*/ 85 w 95"/>
                <a:gd name="T47" fmla="*/ 67 h 101"/>
                <a:gd name="T48" fmla="*/ 11 w 95"/>
                <a:gd name="T49" fmla="*/ 61 h 101"/>
                <a:gd name="T50" fmla="*/ 10 w 95"/>
                <a:gd name="T51" fmla="*/ 56 h 101"/>
                <a:gd name="T52" fmla="*/ 6 w 95"/>
                <a:gd name="T53" fmla="*/ 53 h 101"/>
                <a:gd name="T54" fmla="*/ 3 w 95"/>
                <a:gd name="T55" fmla="*/ 52 h 101"/>
                <a:gd name="T56" fmla="*/ 4 w 95"/>
                <a:gd name="T57" fmla="*/ 47 h 101"/>
                <a:gd name="T58" fmla="*/ 85 w 95"/>
                <a:gd name="T59" fmla="*/ 33 h 101"/>
                <a:gd name="T60" fmla="*/ 17 w 95"/>
                <a:gd name="T61" fmla="*/ 20 h 101"/>
                <a:gd name="T62" fmla="*/ 47 w 95"/>
                <a:gd name="T63" fmla="*/ 10 h 101"/>
                <a:gd name="T64" fmla="*/ 73 w 95"/>
                <a:gd name="T65" fmla="*/ 20 h 101"/>
                <a:gd name="T66" fmla="*/ 86 w 95"/>
                <a:gd name="T67" fmla="*/ 24 h 101"/>
                <a:gd name="T68" fmla="*/ 86 w 95"/>
                <a:gd name="T69" fmla="*/ 46 h 101"/>
                <a:gd name="T70" fmla="*/ 79 w 95"/>
                <a:gd name="T71" fmla="*/ 65 h 101"/>
                <a:gd name="T72" fmla="*/ 64 w 95"/>
                <a:gd name="T73" fmla="*/ 79 h 101"/>
                <a:gd name="T74" fmla="*/ 36 w 95"/>
                <a:gd name="T75" fmla="*/ 82 h 101"/>
                <a:gd name="T76" fmla="*/ 10 w 95"/>
                <a:gd name="T77" fmla="*/ 66 h 101"/>
                <a:gd name="T78" fmla="*/ 7 w 95"/>
                <a:gd name="T79" fmla="*/ 33 h 101"/>
                <a:gd name="T80" fmla="*/ 22 w 95"/>
                <a:gd name="T81" fmla="*/ 21 h 101"/>
                <a:gd name="T82" fmla="*/ 49 w 95"/>
                <a:gd name="T83" fmla="*/ 0 h 101"/>
                <a:gd name="T84" fmla="*/ 28 w 95"/>
                <a:gd name="T85" fmla="*/ 4 h 101"/>
                <a:gd name="T86" fmla="*/ 15 w 95"/>
                <a:gd name="T87" fmla="*/ 26 h 101"/>
                <a:gd name="T88" fmla="*/ 4 w 95"/>
                <a:gd name="T89" fmla="*/ 33 h 101"/>
                <a:gd name="T90" fmla="*/ 6 w 95"/>
                <a:gd name="T91" fmla="*/ 65 h 101"/>
                <a:gd name="T92" fmla="*/ 14 w 95"/>
                <a:gd name="T93" fmla="*/ 87 h 101"/>
                <a:gd name="T94" fmla="*/ 31 w 95"/>
                <a:gd name="T95" fmla="*/ 98 h 101"/>
                <a:gd name="T96" fmla="*/ 65 w 95"/>
                <a:gd name="T97" fmla="*/ 96 h 101"/>
                <a:gd name="T98" fmla="*/ 82 w 95"/>
                <a:gd name="T99" fmla="*/ 78 h 101"/>
                <a:gd name="T100" fmla="*/ 84 w 95"/>
                <a:gd name="T101" fmla="*/ 70 h 101"/>
                <a:gd name="T102" fmla="*/ 93 w 95"/>
                <a:gd name="T103" fmla="*/ 61 h 101"/>
                <a:gd name="T104" fmla="*/ 86 w 95"/>
                <a:gd name="T105" fmla="*/ 36 h 101"/>
                <a:gd name="T106" fmla="*/ 90 w 95"/>
                <a:gd name="T107" fmla="*/ 25 h 101"/>
                <a:gd name="T108" fmla="*/ 82 w 95"/>
                <a:gd name="T109" fmla="*/ 13 h 101"/>
                <a:gd name="T110" fmla="*/ 64 w 95"/>
                <a:gd name="T111" fmla="*/ 1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5" h="101">
                  <a:moveTo>
                    <a:pt x="45" y="98"/>
                  </a:moveTo>
                  <a:cubicBezTo>
                    <a:pt x="44" y="98"/>
                    <a:pt x="44" y="98"/>
                    <a:pt x="44" y="98"/>
                  </a:cubicBezTo>
                  <a:cubicBezTo>
                    <a:pt x="45" y="97"/>
                    <a:pt x="45" y="97"/>
                    <a:pt x="45" y="96"/>
                  </a:cubicBezTo>
                  <a:cubicBezTo>
                    <a:pt x="45" y="97"/>
                    <a:pt x="45" y="97"/>
                    <a:pt x="45" y="98"/>
                  </a:cubicBezTo>
                  <a:moveTo>
                    <a:pt x="43" y="98"/>
                  </a:moveTo>
                  <a:cubicBezTo>
                    <a:pt x="42" y="98"/>
                    <a:pt x="42" y="98"/>
                    <a:pt x="41" y="98"/>
                  </a:cubicBezTo>
                  <a:cubicBezTo>
                    <a:pt x="42" y="96"/>
                    <a:pt x="43" y="94"/>
                    <a:pt x="44" y="93"/>
                  </a:cubicBezTo>
                  <a:cubicBezTo>
                    <a:pt x="45" y="93"/>
                    <a:pt x="45" y="93"/>
                    <a:pt x="46" y="93"/>
                  </a:cubicBezTo>
                  <a:cubicBezTo>
                    <a:pt x="45" y="94"/>
                    <a:pt x="44" y="96"/>
                    <a:pt x="43" y="98"/>
                  </a:cubicBezTo>
                  <a:moveTo>
                    <a:pt x="40" y="97"/>
                  </a:moveTo>
                  <a:cubicBezTo>
                    <a:pt x="39" y="97"/>
                    <a:pt x="38" y="97"/>
                    <a:pt x="38" y="97"/>
                  </a:cubicBezTo>
                  <a:cubicBezTo>
                    <a:pt x="39" y="95"/>
                    <a:pt x="40" y="94"/>
                    <a:pt x="41" y="92"/>
                  </a:cubicBezTo>
                  <a:cubicBezTo>
                    <a:pt x="41" y="92"/>
                    <a:pt x="42" y="92"/>
                    <a:pt x="43" y="92"/>
                  </a:cubicBezTo>
                  <a:cubicBezTo>
                    <a:pt x="41" y="94"/>
                    <a:pt x="40" y="96"/>
                    <a:pt x="40" y="97"/>
                  </a:cubicBezTo>
                  <a:moveTo>
                    <a:pt x="36" y="97"/>
                  </a:moveTo>
                  <a:cubicBezTo>
                    <a:pt x="36" y="97"/>
                    <a:pt x="35" y="97"/>
                    <a:pt x="34" y="96"/>
                  </a:cubicBezTo>
                  <a:cubicBezTo>
                    <a:pt x="36" y="95"/>
                    <a:pt x="37" y="93"/>
                    <a:pt x="38" y="92"/>
                  </a:cubicBezTo>
                  <a:cubicBezTo>
                    <a:pt x="38" y="92"/>
                    <a:pt x="39" y="92"/>
                    <a:pt x="39" y="92"/>
                  </a:cubicBezTo>
                  <a:cubicBezTo>
                    <a:pt x="38" y="93"/>
                    <a:pt x="37" y="95"/>
                    <a:pt x="36" y="97"/>
                  </a:cubicBezTo>
                  <a:moveTo>
                    <a:pt x="34" y="94"/>
                  </a:moveTo>
                  <a:cubicBezTo>
                    <a:pt x="34" y="93"/>
                    <a:pt x="35" y="92"/>
                    <a:pt x="35" y="91"/>
                  </a:cubicBezTo>
                  <a:cubicBezTo>
                    <a:pt x="35" y="91"/>
                    <a:pt x="36" y="91"/>
                    <a:pt x="36" y="91"/>
                  </a:cubicBezTo>
                  <a:cubicBezTo>
                    <a:pt x="36" y="92"/>
                    <a:pt x="35" y="93"/>
                    <a:pt x="34" y="94"/>
                  </a:cubicBezTo>
                  <a:moveTo>
                    <a:pt x="65" y="91"/>
                  </a:moveTo>
                  <a:cubicBezTo>
                    <a:pt x="65" y="91"/>
                    <a:pt x="65" y="90"/>
                    <a:pt x="64" y="90"/>
                  </a:cubicBezTo>
                  <a:cubicBezTo>
                    <a:pt x="65" y="89"/>
                    <a:pt x="65" y="88"/>
                    <a:pt x="66" y="87"/>
                  </a:cubicBezTo>
                  <a:cubicBezTo>
                    <a:pt x="66" y="89"/>
                    <a:pt x="65" y="90"/>
                    <a:pt x="65" y="91"/>
                  </a:cubicBezTo>
                  <a:moveTo>
                    <a:pt x="68" y="92"/>
                  </a:moveTo>
                  <a:cubicBezTo>
                    <a:pt x="68" y="91"/>
                    <a:pt x="69" y="89"/>
                    <a:pt x="69" y="88"/>
                  </a:cubicBezTo>
                  <a:cubicBezTo>
                    <a:pt x="70" y="88"/>
                    <a:pt x="70" y="87"/>
                    <a:pt x="71" y="87"/>
                  </a:cubicBezTo>
                  <a:cubicBezTo>
                    <a:pt x="70" y="89"/>
                    <a:pt x="69" y="90"/>
                    <a:pt x="68" y="92"/>
                  </a:cubicBezTo>
                  <a:moveTo>
                    <a:pt x="51" y="86"/>
                  </a:moveTo>
                  <a:cubicBezTo>
                    <a:pt x="51" y="85"/>
                    <a:pt x="51" y="85"/>
                    <a:pt x="51" y="85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1" y="86"/>
                    <a:pt x="51" y="86"/>
                    <a:pt x="51" y="86"/>
                  </a:cubicBezTo>
                  <a:moveTo>
                    <a:pt x="50" y="90"/>
                  </a:moveTo>
                  <a:cubicBezTo>
                    <a:pt x="50" y="89"/>
                    <a:pt x="50" y="89"/>
                    <a:pt x="50" y="88"/>
                  </a:cubicBezTo>
                  <a:cubicBezTo>
                    <a:pt x="51" y="87"/>
                    <a:pt x="52" y="86"/>
                    <a:pt x="53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3" y="87"/>
                    <a:pt x="52" y="88"/>
                    <a:pt x="50" y="90"/>
                  </a:cubicBezTo>
                  <a:cubicBezTo>
                    <a:pt x="50" y="90"/>
                    <a:pt x="50" y="90"/>
                    <a:pt x="50" y="90"/>
                  </a:cubicBezTo>
                  <a:moveTo>
                    <a:pt x="70" y="91"/>
                  </a:moveTo>
                  <a:cubicBezTo>
                    <a:pt x="71" y="89"/>
                    <a:pt x="72" y="87"/>
                    <a:pt x="73" y="86"/>
                  </a:cubicBezTo>
                  <a:cubicBezTo>
                    <a:pt x="74" y="85"/>
                    <a:pt x="74" y="85"/>
                    <a:pt x="75" y="85"/>
                  </a:cubicBezTo>
                  <a:cubicBezTo>
                    <a:pt x="74" y="86"/>
                    <a:pt x="73" y="88"/>
                    <a:pt x="73" y="89"/>
                  </a:cubicBezTo>
                  <a:cubicBezTo>
                    <a:pt x="72" y="90"/>
                    <a:pt x="71" y="90"/>
                    <a:pt x="70" y="91"/>
                  </a:cubicBezTo>
                  <a:moveTo>
                    <a:pt x="52" y="90"/>
                  </a:moveTo>
                  <a:cubicBezTo>
                    <a:pt x="54" y="88"/>
                    <a:pt x="55" y="86"/>
                    <a:pt x="56" y="84"/>
                  </a:cubicBezTo>
                  <a:cubicBezTo>
                    <a:pt x="57" y="84"/>
                    <a:pt x="58" y="84"/>
                    <a:pt x="58" y="84"/>
                  </a:cubicBezTo>
                  <a:cubicBezTo>
                    <a:pt x="57" y="86"/>
                    <a:pt x="56" y="88"/>
                    <a:pt x="55" y="89"/>
                  </a:cubicBezTo>
                  <a:cubicBezTo>
                    <a:pt x="54" y="89"/>
                    <a:pt x="53" y="90"/>
                    <a:pt x="52" y="90"/>
                  </a:cubicBezTo>
                  <a:moveTo>
                    <a:pt x="63" y="89"/>
                  </a:moveTo>
                  <a:cubicBezTo>
                    <a:pt x="63" y="88"/>
                    <a:pt x="63" y="88"/>
                    <a:pt x="63" y="88"/>
                  </a:cubicBezTo>
                  <a:cubicBezTo>
                    <a:pt x="64" y="87"/>
                    <a:pt x="64" y="85"/>
                    <a:pt x="64" y="84"/>
                  </a:cubicBezTo>
                  <a:cubicBezTo>
                    <a:pt x="65" y="84"/>
                    <a:pt x="65" y="85"/>
                    <a:pt x="66" y="86"/>
                  </a:cubicBezTo>
                  <a:cubicBezTo>
                    <a:pt x="65" y="87"/>
                    <a:pt x="64" y="88"/>
                    <a:pt x="63" y="89"/>
                  </a:cubicBezTo>
                  <a:moveTo>
                    <a:pt x="32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31" y="87"/>
                    <a:pt x="30" y="87"/>
                    <a:pt x="30" y="87"/>
                  </a:cubicBezTo>
                  <a:cubicBezTo>
                    <a:pt x="31" y="86"/>
                    <a:pt x="32" y="85"/>
                    <a:pt x="33" y="84"/>
                  </a:cubicBezTo>
                  <a:cubicBezTo>
                    <a:pt x="33" y="85"/>
                    <a:pt x="33" y="87"/>
                    <a:pt x="32" y="88"/>
                  </a:cubicBezTo>
                  <a:moveTo>
                    <a:pt x="57" y="89"/>
                  </a:moveTo>
                  <a:cubicBezTo>
                    <a:pt x="58" y="87"/>
                    <a:pt x="59" y="85"/>
                    <a:pt x="60" y="83"/>
                  </a:cubicBezTo>
                  <a:cubicBezTo>
                    <a:pt x="61" y="83"/>
                    <a:pt x="61" y="83"/>
                    <a:pt x="62" y="83"/>
                  </a:cubicBezTo>
                  <a:cubicBezTo>
                    <a:pt x="61" y="84"/>
                    <a:pt x="61" y="86"/>
                    <a:pt x="60" y="88"/>
                  </a:cubicBezTo>
                  <a:cubicBezTo>
                    <a:pt x="59" y="88"/>
                    <a:pt x="58" y="88"/>
                    <a:pt x="57" y="89"/>
                  </a:cubicBezTo>
                  <a:moveTo>
                    <a:pt x="75" y="87"/>
                  </a:moveTo>
                  <a:cubicBezTo>
                    <a:pt x="76" y="85"/>
                    <a:pt x="77" y="84"/>
                    <a:pt x="77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7" y="83"/>
                    <a:pt x="77" y="84"/>
                    <a:pt x="77" y="85"/>
                  </a:cubicBezTo>
                  <a:cubicBezTo>
                    <a:pt x="76" y="86"/>
                    <a:pt x="76" y="86"/>
                    <a:pt x="75" y="87"/>
                  </a:cubicBezTo>
                  <a:moveTo>
                    <a:pt x="28" y="86"/>
                  </a:moveTo>
                  <a:cubicBezTo>
                    <a:pt x="28" y="86"/>
                    <a:pt x="27" y="85"/>
                    <a:pt x="27" y="85"/>
                  </a:cubicBezTo>
                  <a:cubicBezTo>
                    <a:pt x="28" y="84"/>
                    <a:pt x="30" y="83"/>
                    <a:pt x="31" y="81"/>
                  </a:cubicBezTo>
                  <a:cubicBezTo>
                    <a:pt x="32" y="82"/>
                    <a:pt x="32" y="82"/>
                    <a:pt x="33" y="82"/>
                  </a:cubicBezTo>
                  <a:cubicBezTo>
                    <a:pt x="31" y="83"/>
                    <a:pt x="30" y="85"/>
                    <a:pt x="28" y="86"/>
                  </a:cubicBezTo>
                  <a:moveTo>
                    <a:pt x="26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6" y="82"/>
                    <a:pt x="28" y="81"/>
                    <a:pt x="29" y="80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28" y="82"/>
                    <a:pt x="27" y="83"/>
                    <a:pt x="26" y="84"/>
                  </a:cubicBezTo>
                  <a:moveTo>
                    <a:pt x="13" y="83"/>
                  </a:moveTo>
                  <a:cubicBezTo>
                    <a:pt x="12" y="82"/>
                    <a:pt x="12" y="82"/>
                    <a:pt x="12" y="82"/>
                  </a:cubicBezTo>
                  <a:cubicBezTo>
                    <a:pt x="13" y="81"/>
                    <a:pt x="14" y="80"/>
                    <a:pt x="14" y="79"/>
                  </a:cubicBezTo>
                  <a:cubicBezTo>
                    <a:pt x="14" y="80"/>
                    <a:pt x="14" y="80"/>
                    <a:pt x="13" y="81"/>
                  </a:cubicBezTo>
                  <a:cubicBezTo>
                    <a:pt x="13" y="82"/>
                    <a:pt x="13" y="82"/>
                    <a:pt x="13" y="83"/>
                  </a:cubicBezTo>
                  <a:moveTo>
                    <a:pt x="24" y="83"/>
                  </a:moveTo>
                  <a:cubicBezTo>
                    <a:pt x="23" y="82"/>
                    <a:pt x="23" y="82"/>
                    <a:pt x="23" y="82"/>
                  </a:cubicBezTo>
                  <a:cubicBezTo>
                    <a:pt x="24" y="81"/>
                    <a:pt x="25" y="80"/>
                    <a:pt x="27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6" y="80"/>
                    <a:pt x="25" y="81"/>
                    <a:pt x="24" y="83"/>
                  </a:cubicBezTo>
                  <a:moveTo>
                    <a:pt x="22" y="81"/>
                  </a:moveTo>
                  <a:cubicBezTo>
                    <a:pt x="22" y="80"/>
                    <a:pt x="23" y="80"/>
                    <a:pt x="23" y="79"/>
                  </a:cubicBezTo>
                  <a:cubicBezTo>
                    <a:pt x="23" y="78"/>
                    <a:pt x="24" y="78"/>
                    <a:pt x="25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4" y="79"/>
                    <a:pt x="23" y="80"/>
                    <a:pt x="22" y="81"/>
                  </a:cubicBezTo>
                  <a:moveTo>
                    <a:pt x="16" y="83"/>
                  </a:moveTo>
                  <a:cubicBezTo>
                    <a:pt x="16" y="82"/>
                    <a:pt x="16" y="82"/>
                    <a:pt x="16" y="82"/>
                  </a:cubicBezTo>
                  <a:cubicBezTo>
                    <a:pt x="17" y="81"/>
                    <a:pt x="17" y="80"/>
                    <a:pt x="17" y="79"/>
                  </a:cubicBezTo>
                  <a:cubicBezTo>
                    <a:pt x="18" y="78"/>
                    <a:pt x="19" y="78"/>
                    <a:pt x="20" y="77"/>
                  </a:cubicBezTo>
                  <a:cubicBezTo>
                    <a:pt x="20" y="78"/>
                    <a:pt x="19" y="79"/>
                    <a:pt x="19" y="81"/>
                  </a:cubicBezTo>
                  <a:cubicBezTo>
                    <a:pt x="18" y="81"/>
                    <a:pt x="17" y="82"/>
                    <a:pt x="16" y="83"/>
                  </a:cubicBezTo>
                  <a:moveTo>
                    <a:pt x="11" y="80"/>
                  </a:moveTo>
                  <a:cubicBezTo>
                    <a:pt x="11" y="80"/>
                    <a:pt x="11" y="80"/>
                    <a:pt x="11" y="80"/>
                  </a:cubicBezTo>
                  <a:cubicBezTo>
                    <a:pt x="11" y="79"/>
                    <a:pt x="12" y="78"/>
                    <a:pt x="13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3" y="78"/>
                    <a:pt x="12" y="79"/>
                    <a:pt x="11" y="80"/>
                  </a:cubicBezTo>
                  <a:moveTo>
                    <a:pt x="23" y="76"/>
                  </a:move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moveTo>
                    <a:pt x="10" y="78"/>
                  </a:moveTo>
                  <a:cubicBezTo>
                    <a:pt x="9" y="77"/>
                    <a:pt x="9" y="77"/>
                    <a:pt x="9" y="77"/>
                  </a:cubicBezTo>
                  <a:cubicBezTo>
                    <a:pt x="10" y="77"/>
                    <a:pt x="11" y="76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1" y="76"/>
                    <a:pt x="11" y="77"/>
                    <a:pt x="10" y="78"/>
                  </a:cubicBezTo>
                  <a:moveTo>
                    <a:pt x="8" y="76"/>
                  </a:moveTo>
                  <a:cubicBezTo>
                    <a:pt x="8" y="76"/>
                    <a:pt x="8" y="76"/>
                    <a:pt x="8" y="76"/>
                  </a:cubicBezTo>
                  <a:cubicBezTo>
                    <a:pt x="9" y="75"/>
                    <a:pt x="10" y="74"/>
                    <a:pt x="10" y="73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" y="74"/>
                    <a:pt x="9" y="75"/>
                    <a:pt x="8" y="76"/>
                  </a:cubicBezTo>
                  <a:moveTo>
                    <a:pt x="7" y="74"/>
                  </a:moveTo>
                  <a:cubicBezTo>
                    <a:pt x="7" y="74"/>
                    <a:pt x="7" y="74"/>
                    <a:pt x="7" y="74"/>
                  </a:cubicBezTo>
                  <a:cubicBezTo>
                    <a:pt x="8" y="72"/>
                    <a:pt x="8" y="71"/>
                    <a:pt x="8" y="70"/>
                  </a:cubicBezTo>
                  <a:cubicBezTo>
                    <a:pt x="9" y="71"/>
                    <a:pt x="9" y="71"/>
                    <a:pt x="10" y="72"/>
                  </a:cubicBezTo>
                  <a:cubicBezTo>
                    <a:pt x="9" y="73"/>
                    <a:pt x="8" y="73"/>
                    <a:pt x="7" y="74"/>
                  </a:cubicBezTo>
                  <a:moveTo>
                    <a:pt x="78" y="72"/>
                  </a:move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69"/>
                    <a:pt x="81" y="68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79" y="70"/>
                    <a:pt x="79" y="71"/>
                    <a:pt x="78" y="72"/>
                  </a:cubicBezTo>
                  <a:moveTo>
                    <a:pt x="88" y="67"/>
                  </a:moveTo>
                  <a:cubicBezTo>
                    <a:pt x="87" y="67"/>
                    <a:pt x="87" y="67"/>
                    <a:pt x="86" y="67"/>
                  </a:cubicBezTo>
                  <a:cubicBezTo>
                    <a:pt x="87" y="65"/>
                    <a:pt x="88" y="64"/>
                    <a:pt x="89" y="62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9" y="64"/>
                    <a:pt x="88" y="65"/>
                    <a:pt x="88" y="67"/>
                  </a:cubicBezTo>
                  <a:moveTo>
                    <a:pt x="84" y="67"/>
                  </a:moveTo>
                  <a:cubicBezTo>
                    <a:pt x="84" y="66"/>
                    <a:pt x="84" y="66"/>
                    <a:pt x="84" y="65"/>
                  </a:cubicBezTo>
                  <a:cubicBezTo>
                    <a:pt x="85" y="64"/>
                    <a:pt x="86" y="63"/>
                    <a:pt x="87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7" y="63"/>
                    <a:pt x="86" y="65"/>
                    <a:pt x="85" y="67"/>
                  </a:cubicBezTo>
                  <a:cubicBezTo>
                    <a:pt x="84" y="67"/>
                    <a:pt x="84" y="67"/>
                    <a:pt x="84" y="67"/>
                  </a:cubicBezTo>
                  <a:moveTo>
                    <a:pt x="12" y="61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moveTo>
                    <a:pt x="11" y="61"/>
                  </a:moveTo>
                  <a:cubicBezTo>
                    <a:pt x="10" y="60"/>
                    <a:pt x="10" y="59"/>
                    <a:pt x="10" y="59"/>
                  </a:cubicBezTo>
                  <a:cubicBezTo>
                    <a:pt x="11" y="58"/>
                    <a:pt x="11" y="58"/>
                    <a:pt x="11" y="57"/>
                  </a:cubicBezTo>
                  <a:cubicBezTo>
                    <a:pt x="11" y="58"/>
                    <a:pt x="11" y="58"/>
                    <a:pt x="11" y="59"/>
                  </a:cubicBezTo>
                  <a:cubicBezTo>
                    <a:pt x="11" y="59"/>
                    <a:pt x="11" y="60"/>
                    <a:pt x="11" y="61"/>
                  </a:cubicBezTo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6"/>
                    <a:pt x="10" y="56"/>
                    <a:pt x="10" y="56"/>
                  </a:cubicBezTo>
                  <a:moveTo>
                    <a:pt x="7" y="54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7" y="52"/>
                    <a:pt x="7" y="51"/>
                    <a:pt x="8" y="50"/>
                  </a:cubicBezTo>
                  <a:cubicBezTo>
                    <a:pt x="8" y="50"/>
                    <a:pt x="8" y="51"/>
                    <a:pt x="8" y="52"/>
                  </a:cubicBezTo>
                  <a:cubicBezTo>
                    <a:pt x="8" y="52"/>
                    <a:pt x="7" y="53"/>
                    <a:pt x="7" y="54"/>
                  </a:cubicBezTo>
                  <a:moveTo>
                    <a:pt x="4" y="53"/>
                  </a:moveTo>
                  <a:cubicBezTo>
                    <a:pt x="4" y="53"/>
                    <a:pt x="3" y="53"/>
                    <a:pt x="3" y="5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51"/>
                    <a:pt x="5" y="49"/>
                    <a:pt x="6" y="48"/>
                  </a:cubicBezTo>
                  <a:cubicBezTo>
                    <a:pt x="6" y="48"/>
                    <a:pt x="7" y="48"/>
                    <a:pt x="8" y="48"/>
                  </a:cubicBezTo>
                  <a:cubicBezTo>
                    <a:pt x="6" y="50"/>
                    <a:pt x="5" y="51"/>
                    <a:pt x="4" y="53"/>
                  </a:cubicBezTo>
                  <a:moveTo>
                    <a:pt x="3" y="49"/>
                  </a:moveTo>
                  <a:cubicBezTo>
                    <a:pt x="3" y="49"/>
                    <a:pt x="3" y="48"/>
                    <a:pt x="3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8"/>
                    <a:pt x="3" y="49"/>
                    <a:pt x="3" y="49"/>
                  </a:cubicBezTo>
                  <a:moveTo>
                    <a:pt x="85" y="33"/>
                  </a:moveTo>
                  <a:cubicBezTo>
                    <a:pt x="85" y="33"/>
                    <a:pt x="85" y="32"/>
                    <a:pt x="85" y="31"/>
                  </a:cubicBezTo>
                  <a:cubicBezTo>
                    <a:pt x="85" y="31"/>
                    <a:pt x="86" y="30"/>
                    <a:pt x="87" y="30"/>
                  </a:cubicBezTo>
                  <a:cubicBezTo>
                    <a:pt x="87" y="31"/>
                    <a:pt x="86" y="32"/>
                    <a:pt x="86" y="33"/>
                  </a:cubicBezTo>
                  <a:cubicBezTo>
                    <a:pt x="85" y="33"/>
                    <a:pt x="85" y="33"/>
                    <a:pt x="85" y="33"/>
                  </a:cubicBezTo>
                  <a:moveTo>
                    <a:pt x="17" y="23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7" y="22"/>
                    <a:pt x="18" y="21"/>
                    <a:pt x="19" y="20"/>
                  </a:cubicBezTo>
                  <a:cubicBezTo>
                    <a:pt x="18" y="21"/>
                    <a:pt x="18" y="22"/>
                    <a:pt x="17" y="23"/>
                  </a:cubicBezTo>
                  <a:moveTo>
                    <a:pt x="17" y="21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0"/>
                    <a:pt x="17" y="20"/>
                    <a:pt x="17" y="21"/>
                  </a:cubicBezTo>
                  <a:moveTo>
                    <a:pt x="33" y="13"/>
                  </a:moveTo>
                  <a:cubicBezTo>
                    <a:pt x="33" y="13"/>
                    <a:pt x="34" y="13"/>
                    <a:pt x="34" y="13"/>
                  </a:cubicBezTo>
                  <a:cubicBezTo>
                    <a:pt x="38" y="11"/>
                    <a:pt x="43" y="10"/>
                    <a:pt x="47" y="10"/>
                  </a:cubicBezTo>
                  <a:cubicBezTo>
                    <a:pt x="48" y="10"/>
                    <a:pt x="49" y="9"/>
                    <a:pt x="49" y="9"/>
                  </a:cubicBezTo>
                  <a:cubicBezTo>
                    <a:pt x="49" y="7"/>
                    <a:pt x="49" y="5"/>
                    <a:pt x="50" y="3"/>
                  </a:cubicBezTo>
                  <a:cubicBezTo>
                    <a:pt x="54" y="3"/>
                    <a:pt x="58" y="3"/>
                    <a:pt x="62" y="5"/>
                  </a:cubicBezTo>
                  <a:cubicBezTo>
                    <a:pt x="61" y="7"/>
                    <a:pt x="61" y="9"/>
                    <a:pt x="60" y="11"/>
                  </a:cubicBezTo>
                  <a:cubicBezTo>
                    <a:pt x="60" y="11"/>
                    <a:pt x="61" y="12"/>
                    <a:pt x="61" y="12"/>
                  </a:cubicBezTo>
                  <a:cubicBezTo>
                    <a:pt x="66" y="14"/>
                    <a:pt x="70" y="17"/>
                    <a:pt x="73" y="20"/>
                  </a:cubicBezTo>
                  <a:cubicBezTo>
                    <a:pt x="73" y="20"/>
                    <a:pt x="74" y="20"/>
                    <a:pt x="74" y="20"/>
                  </a:cubicBezTo>
                  <a:cubicBezTo>
                    <a:pt x="74" y="20"/>
                    <a:pt x="75" y="20"/>
                    <a:pt x="75" y="20"/>
                  </a:cubicBezTo>
                  <a:cubicBezTo>
                    <a:pt x="77" y="19"/>
                    <a:pt x="79" y="17"/>
                    <a:pt x="80" y="16"/>
                  </a:cubicBezTo>
                  <a:cubicBezTo>
                    <a:pt x="81" y="16"/>
                    <a:pt x="81" y="17"/>
                    <a:pt x="81" y="17"/>
                  </a:cubicBezTo>
                  <a:cubicBezTo>
                    <a:pt x="82" y="18"/>
                    <a:pt x="83" y="20"/>
                    <a:pt x="84" y="21"/>
                  </a:cubicBezTo>
                  <a:cubicBezTo>
                    <a:pt x="85" y="22"/>
                    <a:pt x="86" y="23"/>
                    <a:pt x="86" y="24"/>
                  </a:cubicBezTo>
                  <a:cubicBezTo>
                    <a:pt x="86" y="24"/>
                    <a:pt x="87" y="25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5" y="27"/>
                    <a:pt x="84" y="28"/>
                    <a:pt x="82" y="30"/>
                  </a:cubicBezTo>
                  <a:cubicBezTo>
                    <a:pt x="81" y="30"/>
                    <a:pt x="81" y="31"/>
                    <a:pt x="81" y="31"/>
                  </a:cubicBezTo>
                  <a:cubicBezTo>
                    <a:pt x="83" y="36"/>
                    <a:pt x="84" y="40"/>
                    <a:pt x="85" y="45"/>
                  </a:cubicBezTo>
                  <a:cubicBezTo>
                    <a:pt x="85" y="46"/>
                    <a:pt x="85" y="46"/>
                    <a:pt x="86" y="46"/>
                  </a:cubicBezTo>
                  <a:cubicBezTo>
                    <a:pt x="88" y="47"/>
                    <a:pt x="90" y="47"/>
                    <a:pt x="92" y="47"/>
                  </a:cubicBezTo>
                  <a:cubicBezTo>
                    <a:pt x="92" y="51"/>
                    <a:pt x="91" y="55"/>
                    <a:pt x="90" y="59"/>
                  </a:cubicBezTo>
                  <a:cubicBezTo>
                    <a:pt x="89" y="59"/>
                    <a:pt x="88" y="59"/>
                    <a:pt x="87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5" y="59"/>
                    <a:pt x="84" y="59"/>
                    <a:pt x="83" y="60"/>
                  </a:cubicBezTo>
                  <a:cubicBezTo>
                    <a:pt x="81" y="61"/>
                    <a:pt x="80" y="63"/>
                    <a:pt x="79" y="65"/>
                  </a:cubicBezTo>
                  <a:cubicBezTo>
                    <a:pt x="78" y="67"/>
                    <a:pt x="77" y="69"/>
                    <a:pt x="75" y="71"/>
                  </a:cubicBezTo>
                  <a:cubicBezTo>
                    <a:pt x="74" y="71"/>
                    <a:pt x="74" y="72"/>
                    <a:pt x="75" y="73"/>
                  </a:cubicBezTo>
                  <a:cubicBezTo>
                    <a:pt x="76" y="74"/>
                    <a:pt x="77" y="76"/>
                    <a:pt x="78" y="78"/>
                  </a:cubicBezTo>
                  <a:cubicBezTo>
                    <a:pt x="75" y="81"/>
                    <a:pt x="72" y="83"/>
                    <a:pt x="69" y="85"/>
                  </a:cubicBezTo>
                  <a:cubicBezTo>
                    <a:pt x="67" y="83"/>
                    <a:pt x="66" y="81"/>
                    <a:pt x="65" y="80"/>
                  </a:cubicBezTo>
                  <a:cubicBezTo>
                    <a:pt x="65" y="79"/>
                    <a:pt x="64" y="79"/>
                    <a:pt x="64" y="79"/>
                  </a:cubicBezTo>
                  <a:cubicBezTo>
                    <a:pt x="64" y="79"/>
                    <a:pt x="63" y="79"/>
                    <a:pt x="63" y="79"/>
                  </a:cubicBezTo>
                  <a:cubicBezTo>
                    <a:pt x="59" y="81"/>
                    <a:pt x="54" y="82"/>
                    <a:pt x="50" y="82"/>
                  </a:cubicBezTo>
                  <a:cubicBezTo>
                    <a:pt x="49" y="82"/>
                    <a:pt x="48" y="83"/>
                    <a:pt x="48" y="84"/>
                  </a:cubicBezTo>
                  <a:cubicBezTo>
                    <a:pt x="48" y="86"/>
                    <a:pt x="47" y="88"/>
                    <a:pt x="47" y="90"/>
                  </a:cubicBezTo>
                  <a:cubicBezTo>
                    <a:pt x="43" y="90"/>
                    <a:pt x="39" y="89"/>
                    <a:pt x="35" y="88"/>
                  </a:cubicBezTo>
                  <a:cubicBezTo>
                    <a:pt x="36" y="86"/>
                    <a:pt x="36" y="84"/>
                    <a:pt x="36" y="82"/>
                  </a:cubicBezTo>
                  <a:cubicBezTo>
                    <a:pt x="36" y="81"/>
                    <a:pt x="36" y="80"/>
                    <a:pt x="35" y="80"/>
                  </a:cubicBezTo>
                  <a:cubicBezTo>
                    <a:pt x="31" y="78"/>
                    <a:pt x="27" y="76"/>
                    <a:pt x="24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0" y="74"/>
                    <a:pt x="18" y="75"/>
                    <a:pt x="17" y="76"/>
                  </a:cubicBezTo>
                  <a:cubicBezTo>
                    <a:pt x="14" y="73"/>
                    <a:pt x="11" y="70"/>
                    <a:pt x="10" y="66"/>
                  </a:cubicBezTo>
                  <a:cubicBezTo>
                    <a:pt x="11" y="65"/>
                    <a:pt x="13" y="64"/>
                    <a:pt x="15" y="63"/>
                  </a:cubicBezTo>
                  <a:cubicBezTo>
                    <a:pt x="15" y="62"/>
                    <a:pt x="16" y="61"/>
                    <a:pt x="15" y="61"/>
                  </a:cubicBezTo>
                  <a:cubicBezTo>
                    <a:pt x="13" y="56"/>
                    <a:pt x="12" y="52"/>
                    <a:pt x="12" y="47"/>
                  </a:cubicBezTo>
                  <a:cubicBezTo>
                    <a:pt x="12" y="46"/>
                    <a:pt x="12" y="46"/>
                    <a:pt x="11" y="46"/>
                  </a:cubicBezTo>
                  <a:cubicBezTo>
                    <a:pt x="9" y="45"/>
                    <a:pt x="7" y="45"/>
                    <a:pt x="5" y="45"/>
                  </a:cubicBezTo>
                  <a:cubicBezTo>
                    <a:pt x="5" y="41"/>
                    <a:pt x="6" y="37"/>
                    <a:pt x="7" y="33"/>
                  </a:cubicBezTo>
                  <a:cubicBezTo>
                    <a:pt x="9" y="33"/>
                    <a:pt x="11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5" y="33"/>
                  </a:cubicBezTo>
                  <a:cubicBezTo>
                    <a:pt x="16" y="31"/>
                    <a:pt x="17" y="29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4"/>
                    <a:pt x="21" y="23"/>
                    <a:pt x="22" y="21"/>
                  </a:cubicBezTo>
                  <a:cubicBezTo>
                    <a:pt x="23" y="21"/>
                    <a:pt x="23" y="20"/>
                    <a:pt x="22" y="19"/>
                  </a:cubicBezTo>
                  <a:cubicBezTo>
                    <a:pt x="21" y="18"/>
                    <a:pt x="20" y="16"/>
                    <a:pt x="19" y="14"/>
                  </a:cubicBezTo>
                  <a:cubicBezTo>
                    <a:pt x="22" y="12"/>
                    <a:pt x="25" y="9"/>
                    <a:pt x="28" y="7"/>
                  </a:cubicBezTo>
                  <a:cubicBezTo>
                    <a:pt x="30" y="9"/>
                    <a:pt x="31" y="11"/>
                    <a:pt x="32" y="13"/>
                  </a:cubicBezTo>
                  <a:cubicBezTo>
                    <a:pt x="32" y="13"/>
                    <a:pt x="33" y="13"/>
                    <a:pt x="33" y="13"/>
                  </a:cubicBezTo>
                  <a:moveTo>
                    <a:pt x="49" y="0"/>
                  </a:moveTo>
                  <a:cubicBezTo>
                    <a:pt x="48" y="0"/>
                    <a:pt x="47" y="0"/>
                    <a:pt x="47" y="1"/>
                  </a:cubicBezTo>
                  <a:cubicBezTo>
                    <a:pt x="47" y="3"/>
                    <a:pt x="46" y="5"/>
                    <a:pt x="46" y="7"/>
                  </a:cubicBezTo>
                  <a:cubicBezTo>
                    <a:pt x="42" y="7"/>
                    <a:pt x="38" y="8"/>
                    <a:pt x="34" y="10"/>
                  </a:cubicBezTo>
                  <a:cubicBezTo>
                    <a:pt x="33" y="8"/>
                    <a:pt x="31" y="6"/>
                    <a:pt x="30" y="5"/>
                  </a:cubicBezTo>
                  <a:cubicBezTo>
                    <a:pt x="30" y="4"/>
                    <a:pt x="29" y="4"/>
                    <a:pt x="29" y="4"/>
                  </a:cubicBezTo>
                  <a:cubicBezTo>
                    <a:pt x="29" y="4"/>
                    <a:pt x="28" y="4"/>
                    <a:pt x="28" y="4"/>
                  </a:cubicBezTo>
                  <a:cubicBezTo>
                    <a:pt x="24" y="6"/>
                    <a:pt x="19" y="9"/>
                    <a:pt x="16" y="13"/>
                  </a:cubicBezTo>
                  <a:cubicBezTo>
                    <a:pt x="15" y="13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7"/>
                    <a:pt x="14" y="19"/>
                    <a:pt x="13" y="22"/>
                  </a:cubicBezTo>
                  <a:cubicBezTo>
                    <a:pt x="13" y="22"/>
                    <a:pt x="13" y="23"/>
                    <a:pt x="13" y="23"/>
                  </a:cubicBezTo>
                  <a:cubicBezTo>
                    <a:pt x="14" y="24"/>
                    <a:pt x="14" y="25"/>
                    <a:pt x="15" y="26"/>
                  </a:cubicBezTo>
                  <a:cubicBezTo>
                    <a:pt x="14" y="27"/>
                    <a:pt x="13" y="29"/>
                    <a:pt x="12" y="31"/>
                  </a:cubicBezTo>
                  <a:cubicBezTo>
                    <a:pt x="10" y="30"/>
                    <a:pt x="8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0"/>
                    <a:pt x="5" y="30"/>
                    <a:pt x="4" y="31"/>
                  </a:cubicBezTo>
                  <a:cubicBezTo>
                    <a:pt x="4" y="31"/>
                    <a:pt x="4" y="31"/>
                    <a:pt x="4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8"/>
                    <a:pt x="0" y="49"/>
                    <a:pt x="0" y="54"/>
                  </a:cubicBezTo>
                  <a:cubicBezTo>
                    <a:pt x="0" y="55"/>
                    <a:pt x="0" y="55"/>
                    <a:pt x="1" y="55"/>
                  </a:cubicBezTo>
                  <a:cubicBezTo>
                    <a:pt x="3" y="56"/>
                    <a:pt x="5" y="56"/>
                    <a:pt x="7" y="57"/>
                  </a:cubicBezTo>
                  <a:cubicBezTo>
                    <a:pt x="7" y="59"/>
                    <a:pt x="8" y="61"/>
                    <a:pt x="8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5"/>
                    <a:pt x="6" y="65"/>
                    <a:pt x="6" y="65"/>
                  </a:cubicBezTo>
                  <a:cubicBezTo>
                    <a:pt x="6" y="68"/>
                    <a:pt x="5" y="71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5"/>
                    <a:pt x="4" y="75"/>
                    <a:pt x="5" y="76"/>
                  </a:cubicBezTo>
                  <a:cubicBezTo>
                    <a:pt x="7" y="80"/>
                    <a:pt x="9" y="83"/>
                    <a:pt x="12" y="86"/>
                  </a:cubicBezTo>
                  <a:cubicBezTo>
                    <a:pt x="13" y="87"/>
                    <a:pt x="13" y="87"/>
                    <a:pt x="14" y="87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4" y="87"/>
                    <a:pt x="15" y="87"/>
                    <a:pt x="15" y="87"/>
                  </a:cubicBezTo>
                  <a:cubicBezTo>
                    <a:pt x="17" y="86"/>
                    <a:pt x="18" y="85"/>
                    <a:pt x="20" y="84"/>
                  </a:cubicBezTo>
                  <a:cubicBezTo>
                    <a:pt x="23" y="86"/>
                    <a:pt x="26" y="88"/>
                    <a:pt x="30" y="90"/>
                  </a:cubicBezTo>
                  <a:cubicBezTo>
                    <a:pt x="30" y="92"/>
                    <a:pt x="30" y="94"/>
                    <a:pt x="30" y="97"/>
                  </a:cubicBezTo>
                  <a:cubicBezTo>
                    <a:pt x="30" y="98"/>
                    <a:pt x="30" y="98"/>
                    <a:pt x="31" y="98"/>
                  </a:cubicBezTo>
                  <a:cubicBezTo>
                    <a:pt x="36" y="100"/>
                    <a:pt x="41" y="101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1"/>
                    <a:pt x="47" y="100"/>
                    <a:pt x="47" y="100"/>
                  </a:cubicBezTo>
                  <a:cubicBezTo>
                    <a:pt x="48" y="98"/>
                    <a:pt x="49" y="96"/>
                    <a:pt x="49" y="93"/>
                  </a:cubicBezTo>
                  <a:cubicBezTo>
                    <a:pt x="54" y="93"/>
                    <a:pt x="57" y="92"/>
                    <a:pt x="61" y="90"/>
                  </a:cubicBezTo>
                  <a:cubicBezTo>
                    <a:pt x="62" y="92"/>
                    <a:pt x="64" y="94"/>
                    <a:pt x="65" y="96"/>
                  </a:cubicBezTo>
                  <a:cubicBezTo>
                    <a:pt x="65" y="96"/>
                    <a:pt x="65" y="96"/>
                    <a:pt x="66" y="96"/>
                  </a:cubicBezTo>
                  <a:cubicBezTo>
                    <a:pt x="66" y="96"/>
                    <a:pt x="66" y="96"/>
                    <a:pt x="67" y="96"/>
                  </a:cubicBezTo>
                  <a:cubicBezTo>
                    <a:pt x="71" y="94"/>
                    <a:pt x="75" y="91"/>
                    <a:pt x="79" y="87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0" y="84"/>
                    <a:pt x="81" y="82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81" y="76"/>
                    <a:pt x="80" y="75"/>
                    <a:pt x="80" y="75"/>
                  </a:cubicBezTo>
                  <a:cubicBezTo>
                    <a:pt x="81" y="73"/>
                    <a:pt x="82" y="71"/>
                    <a:pt x="83" y="71"/>
                  </a:cubicBezTo>
                  <a:cubicBezTo>
                    <a:pt x="83" y="70"/>
                    <a:pt x="84" y="70"/>
                    <a:pt x="84" y="70"/>
                  </a:cubicBezTo>
                  <a:cubicBezTo>
                    <a:pt x="84" y="70"/>
                    <a:pt x="84" y="70"/>
                    <a:pt x="85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70"/>
                    <a:pt x="87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90" y="70"/>
                    <a:pt x="90" y="69"/>
                  </a:cubicBezTo>
                  <a:cubicBezTo>
                    <a:pt x="91" y="67"/>
                    <a:pt x="92" y="64"/>
                    <a:pt x="93" y="61"/>
                  </a:cubicBezTo>
                  <a:cubicBezTo>
                    <a:pt x="94" y="56"/>
                    <a:pt x="95" y="51"/>
                    <a:pt x="95" y="46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95" y="45"/>
                    <a:pt x="95" y="45"/>
                    <a:pt x="94" y="45"/>
                  </a:cubicBezTo>
                  <a:cubicBezTo>
                    <a:pt x="92" y="44"/>
                    <a:pt x="90" y="44"/>
                    <a:pt x="87" y="44"/>
                  </a:cubicBezTo>
                  <a:cubicBezTo>
                    <a:pt x="87" y="41"/>
                    <a:pt x="87" y="39"/>
                    <a:pt x="86" y="36"/>
                  </a:cubicBezTo>
                  <a:cubicBezTo>
                    <a:pt x="87" y="36"/>
                    <a:pt x="87" y="36"/>
                    <a:pt x="88" y="35"/>
                  </a:cubicBezTo>
                  <a:cubicBezTo>
                    <a:pt x="88" y="35"/>
                    <a:pt x="89" y="35"/>
                    <a:pt x="89" y="34"/>
                  </a:cubicBezTo>
                  <a:cubicBezTo>
                    <a:pt x="89" y="32"/>
                    <a:pt x="90" y="30"/>
                    <a:pt x="90" y="28"/>
                  </a:cubicBezTo>
                  <a:cubicBezTo>
                    <a:pt x="90" y="28"/>
                    <a:pt x="90" y="27"/>
                    <a:pt x="90" y="27"/>
                  </a:cubicBezTo>
                  <a:cubicBezTo>
                    <a:pt x="91" y="27"/>
                    <a:pt x="91" y="26"/>
                    <a:pt x="90" y="26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4"/>
                    <a:pt x="89" y="23"/>
                    <a:pt x="88" y="22"/>
                  </a:cubicBezTo>
                  <a:cubicBezTo>
                    <a:pt x="88" y="22"/>
                    <a:pt x="88" y="21"/>
                    <a:pt x="87" y="20"/>
                  </a:cubicBezTo>
                  <a:cubicBezTo>
                    <a:pt x="86" y="19"/>
                    <a:pt x="85" y="17"/>
                    <a:pt x="84" y="16"/>
                  </a:cubicBezTo>
                  <a:cubicBezTo>
                    <a:pt x="83" y="15"/>
                    <a:pt x="83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8" y="14"/>
                    <a:pt x="76" y="16"/>
                    <a:pt x="74" y="17"/>
                  </a:cubicBezTo>
                  <a:cubicBezTo>
                    <a:pt x="71" y="14"/>
                    <a:pt x="67" y="12"/>
                    <a:pt x="64" y="10"/>
                  </a:cubicBezTo>
                  <a:cubicBezTo>
                    <a:pt x="64" y="8"/>
                    <a:pt x="64" y="6"/>
                    <a:pt x="65" y="4"/>
                  </a:cubicBezTo>
                  <a:cubicBezTo>
                    <a:pt x="65" y="3"/>
                    <a:pt x="64" y="2"/>
                    <a:pt x="64" y="2"/>
                  </a:cubicBezTo>
                  <a:cubicBezTo>
                    <a:pt x="59" y="0"/>
                    <a:pt x="54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745"/>
            <p:cNvSpPr>
              <a:spLocks noEditPoints="1"/>
            </p:cNvSpPr>
            <p:nvPr/>
          </p:nvSpPr>
          <p:spPr bwMode="auto">
            <a:xfrm>
              <a:off x="3300" y="1353"/>
              <a:ext cx="116" cy="118"/>
            </a:xfrm>
            <a:custGeom>
              <a:avLst/>
              <a:gdLst>
                <a:gd name="T0" fmla="*/ 46 w 49"/>
                <a:gd name="T1" fmla="*/ 27 h 50"/>
                <a:gd name="T2" fmla="*/ 46 w 49"/>
                <a:gd name="T3" fmla="*/ 28 h 50"/>
                <a:gd name="T4" fmla="*/ 45 w 49"/>
                <a:gd name="T5" fmla="*/ 25 h 50"/>
                <a:gd name="T6" fmla="*/ 46 w 49"/>
                <a:gd name="T7" fmla="*/ 26 h 50"/>
                <a:gd name="T8" fmla="*/ 45 w 49"/>
                <a:gd name="T9" fmla="*/ 24 h 50"/>
                <a:gd name="T10" fmla="*/ 46 w 49"/>
                <a:gd name="T11" fmla="*/ 23 h 50"/>
                <a:gd name="T12" fmla="*/ 45 w 49"/>
                <a:gd name="T13" fmla="*/ 24 h 50"/>
                <a:gd name="T14" fmla="*/ 43 w 49"/>
                <a:gd name="T15" fmla="*/ 20 h 50"/>
                <a:gd name="T16" fmla="*/ 45 w 49"/>
                <a:gd name="T17" fmla="*/ 22 h 50"/>
                <a:gd name="T18" fmla="*/ 42 w 49"/>
                <a:gd name="T19" fmla="*/ 18 h 50"/>
                <a:gd name="T20" fmla="*/ 42 w 49"/>
                <a:gd name="T21" fmla="*/ 14 h 50"/>
                <a:gd name="T22" fmla="*/ 42 w 49"/>
                <a:gd name="T23" fmla="*/ 18 h 50"/>
                <a:gd name="T24" fmla="*/ 10 w 49"/>
                <a:gd name="T25" fmla="*/ 40 h 50"/>
                <a:gd name="T26" fmla="*/ 4 w 49"/>
                <a:gd name="T27" fmla="*/ 20 h 50"/>
                <a:gd name="T28" fmla="*/ 4 w 49"/>
                <a:gd name="T29" fmla="*/ 20 h 50"/>
                <a:gd name="T30" fmla="*/ 22 w 49"/>
                <a:gd name="T31" fmla="*/ 10 h 50"/>
                <a:gd name="T32" fmla="*/ 37 w 49"/>
                <a:gd name="T33" fmla="*/ 17 h 50"/>
                <a:gd name="T34" fmla="*/ 43 w 49"/>
                <a:gd name="T35" fmla="*/ 36 h 50"/>
                <a:gd name="T36" fmla="*/ 36 w 49"/>
                <a:gd name="T37" fmla="*/ 44 h 50"/>
                <a:gd name="T38" fmla="*/ 25 w 49"/>
                <a:gd name="T39" fmla="*/ 47 h 50"/>
                <a:gd name="T40" fmla="*/ 35 w 49"/>
                <a:gd name="T41" fmla="*/ 11 h 50"/>
                <a:gd name="T42" fmla="*/ 40 w 49"/>
                <a:gd name="T43" fmla="*/ 11 h 50"/>
                <a:gd name="T44" fmla="*/ 39 w 49"/>
                <a:gd name="T45" fmla="*/ 14 h 50"/>
                <a:gd name="T46" fmla="*/ 12 w 49"/>
                <a:gd name="T47" fmla="*/ 7 h 50"/>
                <a:gd name="T48" fmla="*/ 7 w 49"/>
                <a:gd name="T49" fmla="*/ 13 h 50"/>
                <a:gd name="T50" fmla="*/ 30 w 49"/>
                <a:gd name="T51" fmla="*/ 9 h 50"/>
                <a:gd name="T52" fmla="*/ 34 w 49"/>
                <a:gd name="T53" fmla="*/ 6 h 50"/>
                <a:gd name="T54" fmla="*/ 34 w 49"/>
                <a:gd name="T55" fmla="*/ 10 h 50"/>
                <a:gd name="T56" fmla="*/ 18 w 49"/>
                <a:gd name="T57" fmla="*/ 5 h 50"/>
                <a:gd name="T58" fmla="*/ 14 w 49"/>
                <a:gd name="T59" fmla="*/ 8 h 50"/>
                <a:gd name="T60" fmla="*/ 29 w 49"/>
                <a:gd name="T61" fmla="*/ 8 h 50"/>
                <a:gd name="T62" fmla="*/ 28 w 49"/>
                <a:gd name="T63" fmla="*/ 4 h 50"/>
                <a:gd name="T64" fmla="*/ 32 w 49"/>
                <a:gd name="T65" fmla="*/ 5 h 50"/>
                <a:gd name="T66" fmla="*/ 18 w 49"/>
                <a:gd name="T67" fmla="*/ 7 h 50"/>
                <a:gd name="T68" fmla="*/ 24 w 49"/>
                <a:gd name="T69" fmla="*/ 3 h 50"/>
                <a:gd name="T70" fmla="*/ 22 w 49"/>
                <a:gd name="T71" fmla="*/ 7 h 50"/>
                <a:gd name="T72" fmla="*/ 24 w 49"/>
                <a:gd name="T73" fmla="*/ 0 h 50"/>
                <a:gd name="T74" fmla="*/ 12 w 49"/>
                <a:gd name="T75" fmla="*/ 4 h 50"/>
                <a:gd name="T76" fmla="*/ 7 w 49"/>
                <a:gd name="T77" fmla="*/ 42 h 50"/>
                <a:gd name="T78" fmla="*/ 25 w 49"/>
                <a:gd name="T79" fmla="*/ 50 h 50"/>
                <a:gd name="T80" fmla="*/ 36 w 49"/>
                <a:gd name="T81" fmla="*/ 47 h 50"/>
                <a:gd name="T82" fmla="*/ 36 w 49"/>
                <a:gd name="T83" fmla="*/ 47 h 50"/>
                <a:gd name="T84" fmla="*/ 37 w 49"/>
                <a:gd name="T85" fmla="*/ 46 h 50"/>
                <a:gd name="T86" fmla="*/ 39 w 49"/>
                <a:gd name="T87" fmla="*/ 45 h 50"/>
                <a:gd name="T88" fmla="*/ 39 w 49"/>
                <a:gd name="T89" fmla="*/ 45 h 50"/>
                <a:gd name="T90" fmla="*/ 39 w 49"/>
                <a:gd name="T91" fmla="*/ 45 h 50"/>
                <a:gd name="T92" fmla="*/ 39 w 49"/>
                <a:gd name="T93" fmla="*/ 45 h 50"/>
                <a:gd name="T94" fmla="*/ 39 w 49"/>
                <a:gd name="T95" fmla="*/ 45 h 50"/>
                <a:gd name="T96" fmla="*/ 42 w 49"/>
                <a:gd name="T97" fmla="*/ 9 h 50"/>
                <a:gd name="T98" fmla="*/ 24 w 49"/>
                <a:gd name="T9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0">
                  <a:moveTo>
                    <a:pt x="46" y="28"/>
                  </a:move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8"/>
                    <a:pt x="46" y="28"/>
                    <a:pt x="46" y="28"/>
                  </a:cubicBezTo>
                  <a:moveTo>
                    <a:pt x="46" y="26"/>
                  </a:move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moveTo>
                    <a:pt x="45" y="24"/>
                  </a:moveTo>
                  <a:cubicBezTo>
                    <a:pt x="45" y="24"/>
                    <a:pt x="45" y="24"/>
                    <a:pt x="45" y="24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moveTo>
                    <a:pt x="44" y="22"/>
                  </a:moveTo>
                  <a:cubicBezTo>
                    <a:pt x="44" y="21"/>
                    <a:pt x="43" y="20"/>
                    <a:pt x="43" y="20"/>
                  </a:cubicBezTo>
                  <a:cubicBezTo>
                    <a:pt x="43" y="19"/>
                    <a:pt x="44" y="19"/>
                    <a:pt x="45" y="19"/>
                  </a:cubicBezTo>
                  <a:cubicBezTo>
                    <a:pt x="45" y="20"/>
                    <a:pt x="45" y="21"/>
                    <a:pt x="45" y="22"/>
                  </a:cubicBezTo>
                  <a:cubicBezTo>
                    <a:pt x="45" y="22"/>
                    <a:pt x="45" y="22"/>
                    <a:pt x="44" y="22"/>
                  </a:cubicBezTo>
                  <a:moveTo>
                    <a:pt x="42" y="18"/>
                  </a:moveTo>
                  <a:cubicBezTo>
                    <a:pt x="41" y="17"/>
                    <a:pt x="40" y="16"/>
                    <a:pt x="40" y="15"/>
                  </a:cubicBezTo>
                  <a:cubicBezTo>
                    <a:pt x="40" y="15"/>
                    <a:pt x="41" y="14"/>
                    <a:pt x="42" y="14"/>
                  </a:cubicBezTo>
                  <a:cubicBezTo>
                    <a:pt x="43" y="15"/>
                    <a:pt x="43" y="16"/>
                    <a:pt x="44" y="17"/>
                  </a:cubicBezTo>
                  <a:cubicBezTo>
                    <a:pt x="43" y="18"/>
                    <a:pt x="43" y="18"/>
                    <a:pt x="42" y="18"/>
                  </a:cubicBezTo>
                  <a:moveTo>
                    <a:pt x="25" y="47"/>
                  </a:moveTo>
                  <a:cubicBezTo>
                    <a:pt x="19" y="47"/>
                    <a:pt x="13" y="44"/>
                    <a:pt x="10" y="40"/>
                  </a:cubicBezTo>
                  <a:cubicBezTo>
                    <a:pt x="6" y="35"/>
                    <a:pt x="3" y="29"/>
                    <a:pt x="3" y="24"/>
                  </a:cubicBezTo>
                  <a:cubicBezTo>
                    <a:pt x="3" y="23"/>
                    <a:pt x="3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" y="17"/>
                    <a:pt x="8" y="15"/>
                    <a:pt x="11" y="13"/>
                  </a:cubicBezTo>
                  <a:cubicBezTo>
                    <a:pt x="15" y="11"/>
                    <a:pt x="19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8" y="10"/>
                    <a:pt x="33" y="13"/>
                    <a:pt x="37" y="17"/>
                  </a:cubicBezTo>
                  <a:cubicBezTo>
                    <a:pt x="41" y="21"/>
                    <a:pt x="44" y="27"/>
                    <a:pt x="44" y="33"/>
                  </a:cubicBezTo>
                  <a:cubicBezTo>
                    <a:pt x="44" y="34"/>
                    <a:pt x="44" y="35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9"/>
                    <a:pt x="39" y="41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2" y="46"/>
                    <a:pt x="28" y="47"/>
                    <a:pt x="25" y="47"/>
                  </a:cubicBezTo>
                  <a:moveTo>
                    <a:pt x="39" y="14"/>
                  </a:moveTo>
                  <a:cubicBezTo>
                    <a:pt x="37" y="13"/>
                    <a:pt x="36" y="12"/>
                    <a:pt x="35" y="11"/>
                  </a:cubicBezTo>
                  <a:cubicBezTo>
                    <a:pt x="36" y="10"/>
                    <a:pt x="37" y="10"/>
                    <a:pt x="38" y="9"/>
                  </a:cubicBezTo>
                  <a:cubicBezTo>
                    <a:pt x="39" y="10"/>
                    <a:pt x="39" y="10"/>
                    <a:pt x="40" y="11"/>
                  </a:cubicBezTo>
                  <a:cubicBezTo>
                    <a:pt x="40" y="11"/>
                    <a:pt x="41" y="12"/>
                    <a:pt x="41" y="13"/>
                  </a:cubicBezTo>
                  <a:cubicBezTo>
                    <a:pt x="40" y="13"/>
                    <a:pt x="39" y="14"/>
                    <a:pt x="39" y="14"/>
                  </a:cubicBezTo>
                  <a:moveTo>
                    <a:pt x="7" y="13"/>
                  </a:moveTo>
                  <a:cubicBezTo>
                    <a:pt x="8" y="11"/>
                    <a:pt x="10" y="9"/>
                    <a:pt x="12" y="7"/>
                  </a:cubicBezTo>
                  <a:cubicBezTo>
                    <a:pt x="11" y="9"/>
                    <a:pt x="10" y="10"/>
                    <a:pt x="9" y="11"/>
                  </a:cubicBezTo>
                  <a:cubicBezTo>
                    <a:pt x="8" y="12"/>
                    <a:pt x="7" y="12"/>
                    <a:pt x="7" y="13"/>
                  </a:cubicBezTo>
                  <a:moveTo>
                    <a:pt x="34" y="10"/>
                  </a:moveTo>
                  <a:cubicBezTo>
                    <a:pt x="32" y="10"/>
                    <a:pt x="31" y="9"/>
                    <a:pt x="30" y="9"/>
                  </a:cubicBezTo>
                  <a:cubicBezTo>
                    <a:pt x="31" y="8"/>
                    <a:pt x="32" y="7"/>
                    <a:pt x="33" y="7"/>
                  </a:cubicBezTo>
                  <a:cubicBezTo>
                    <a:pt x="33" y="6"/>
                    <a:pt x="33" y="6"/>
                    <a:pt x="34" y="6"/>
                  </a:cubicBezTo>
                  <a:cubicBezTo>
                    <a:pt x="35" y="6"/>
                    <a:pt x="36" y="7"/>
                    <a:pt x="37" y="8"/>
                  </a:cubicBezTo>
                  <a:cubicBezTo>
                    <a:pt x="36" y="9"/>
                    <a:pt x="35" y="10"/>
                    <a:pt x="34" y="10"/>
                  </a:cubicBezTo>
                  <a:moveTo>
                    <a:pt x="13" y="9"/>
                  </a:moveTo>
                  <a:cubicBezTo>
                    <a:pt x="14" y="7"/>
                    <a:pt x="16" y="6"/>
                    <a:pt x="18" y="5"/>
                  </a:cubicBezTo>
                  <a:cubicBezTo>
                    <a:pt x="18" y="4"/>
                    <a:pt x="19" y="4"/>
                    <a:pt x="20" y="4"/>
                  </a:cubicBezTo>
                  <a:cubicBezTo>
                    <a:pt x="18" y="5"/>
                    <a:pt x="16" y="7"/>
                    <a:pt x="14" y="8"/>
                  </a:cubicBezTo>
                  <a:cubicBezTo>
                    <a:pt x="14" y="9"/>
                    <a:pt x="13" y="9"/>
                    <a:pt x="13" y="9"/>
                  </a:cubicBezTo>
                  <a:moveTo>
                    <a:pt x="29" y="8"/>
                  </a:moveTo>
                  <a:cubicBezTo>
                    <a:pt x="27" y="8"/>
                    <a:pt x="26" y="7"/>
                    <a:pt x="24" y="7"/>
                  </a:cubicBezTo>
                  <a:cubicBezTo>
                    <a:pt x="25" y="6"/>
                    <a:pt x="27" y="5"/>
                    <a:pt x="28" y="4"/>
                  </a:cubicBezTo>
                  <a:cubicBezTo>
                    <a:pt x="30" y="4"/>
                    <a:pt x="31" y="4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6"/>
                    <a:pt x="30" y="7"/>
                    <a:pt x="29" y="8"/>
                  </a:cubicBezTo>
                  <a:moveTo>
                    <a:pt x="18" y="7"/>
                  </a:moveTo>
                  <a:cubicBezTo>
                    <a:pt x="19" y="6"/>
                    <a:pt x="21" y="5"/>
                    <a:pt x="23" y="3"/>
                  </a:cubicBezTo>
                  <a:cubicBezTo>
                    <a:pt x="23" y="3"/>
                    <a:pt x="24" y="3"/>
                    <a:pt x="24" y="3"/>
                  </a:cubicBezTo>
                  <a:cubicBezTo>
                    <a:pt x="25" y="3"/>
                    <a:pt x="26" y="3"/>
                    <a:pt x="26" y="3"/>
                  </a:cubicBezTo>
                  <a:cubicBezTo>
                    <a:pt x="25" y="5"/>
                    <a:pt x="23" y="6"/>
                    <a:pt x="22" y="7"/>
                  </a:cubicBezTo>
                  <a:cubicBezTo>
                    <a:pt x="20" y="7"/>
                    <a:pt x="19" y="7"/>
                    <a:pt x="18" y="7"/>
                  </a:cubicBezTo>
                  <a:moveTo>
                    <a:pt x="24" y="0"/>
                  </a:moveTo>
                  <a:cubicBezTo>
                    <a:pt x="20" y="0"/>
                    <a:pt x="16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9"/>
                    <a:pt x="0" y="16"/>
                    <a:pt x="0" y="24"/>
                  </a:cubicBezTo>
                  <a:cubicBezTo>
                    <a:pt x="0" y="30"/>
                    <a:pt x="3" y="37"/>
                    <a:pt x="7" y="42"/>
                  </a:cubicBezTo>
                  <a:cubicBezTo>
                    <a:pt x="12" y="46"/>
                    <a:pt x="18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8" y="50"/>
                    <a:pt x="32" y="49"/>
                    <a:pt x="35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7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6"/>
                    <a:pt x="38" y="46"/>
                    <a:pt x="38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6" y="40"/>
                    <a:pt x="49" y="33"/>
                    <a:pt x="49" y="26"/>
                  </a:cubicBezTo>
                  <a:cubicBezTo>
                    <a:pt x="49" y="20"/>
                    <a:pt x="46" y="13"/>
                    <a:pt x="42" y="9"/>
                  </a:cubicBezTo>
                  <a:cubicBezTo>
                    <a:pt x="37" y="4"/>
                    <a:pt x="31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746"/>
            <p:cNvSpPr>
              <a:spLocks noEditPoints="1"/>
            </p:cNvSpPr>
            <p:nvPr/>
          </p:nvSpPr>
          <p:spPr bwMode="auto">
            <a:xfrm>
              <a:off x="3260" y="1320"/>
              <a:ext cx="189" cy="201"/>
            </a:xfrm>
            <a:custGeom>
              <a:avLst/>
              <a:gdLst>
                <a:gd name="T0" fmla="*/ 34 w 80"/>
                <a:gd name="T1" fmla="*/ 81 h 85"/>
                <a:gd name="T2" fmla="*/ 31 w 80"/>
                <a:gd name="T3" fmla="*/ 81 h 85"/>
                <a:gd name="T4" fmla="*/ 28 w 80"/>
                <a:gd name="T5" fmla="*/ 80 h 85"/>
                <a:gd name="T6" fmla="*/ 27 w 80"/>
                <a:gd name="T7" fmla="*/ 77 h 85"/>
                <a:gd name="T8" fmla="*/ 56 w 80"/>
                <a:gd name="T9" fmla="*/ 75 h 85"/>
                <a:gd name="T10" fmla="*/ 52 w 80"/>
                <a:gd name="T11" fmla="*/ 75 h 85"/>
                <a:gd name="T12" fmla="*/ 44 w 80"/>
                <a:gd name="T13" fmla="*/ 72 h 85"/>
                <a:gd name="T14" fmla="*/ 60 w 80"/>
                <a:gd name="T15" fmla="*/ 75 h 85"/>
                <a:gd name="T16" fmla="*/ 43 w 80"/>
                <a:gd name="T17" fmla="*/ 75 h 85"/>
                <a:gd name="T18" fmla="*/ 47 w 80"/>
                <a:gd name="T19" fmla="*/ 75 h 85"/>
                <a:gd name="T20" fmla="*/ 26 w 80"/>
                <a:gd name="T21" fmla="*/ 72 h 85"/>
                <a:gd name="T22" fmla="*/ 21 w 80"/>
                <a:gd name="T23" fmla="*/ 69 h 85"/>
                <a:gd name="T24" fmla="*/ 19 w 80"/>
                <a:gd name="T25" fmla="*/ 67 h 85"/>
                <a:gd name="T26" fmla="*/ 19 w 80"/>
                <a:gd name="T27" fmla="*/ 67 h 85"/>
                <a:gd name="T28" fmla="*/ 13 w 80"/>
                <a:gd name="T29" fmla="*/ 67 h 85"/>
                <a:gd name="T30" fmla="*/ 10 w 80"/>
                <a:gd name="T31" fmla="*/ 66 h 85"/>
                <a:gd name="T32" fmla="*/ 10 w 80"/>
                <a:gd name="T33" fmla="*/ 61 h 85"/>
                <a:gd name="T34" fmla="*/ 8 w 80"/>
                <a:gd name="T35" fmla="*/ 58 h 85"/>
                <a:gd name="T36" fmla="*/ 73 w 80"/>
                <a:gd name="T37" fmla="*/ 59 h 85"/>
                <a:gd name="T38" fmla="*/ 73 w 80"/>
                <a:gd name="T39" fmla="*/ 55 h 85"/>
                <a:gd name="T40" fmla="*/ 67 w 80"/>
                <a:gd name="T41" fmla="*/ 59 h 85"/>
                <a:gd name="T42" fmla="*/ 10 w 80"/>
                <a:gd name="T43" fmla="*/ 48 h 85"/>
                <a:gd name="T44" fmla="*/ 7 w 80"/>
                <a:gd name="T45" fmla="*/ 42 h 85"/>
                <a:gd name="T46" fmla="*/ 7 w 80"/>
                <a:gd name="T47" fmla="*/ 38 h 85"/>
                <a:gd name="T48" fmla="*/ 4 w 80"/>
                <a:gd name="T49" fmla="*/ 38 h 85"/>
                <a:gd name="T50" fmla="*/ 73 w 80"/>
                <a:gd name="T51" fmla="*/ 30 h 85"/>
                <a:gd name="T52" fmla="*/ 17 w 80"/>
                <a:gd name="T53" fmla="*/ 18 h 85"/>
                <a:gd name="T54" fmla="*/ 53 w 80"/>
                <a:gd name="T55" fmla="*/ 10 h 85"/>
                <a:gd name="T56" fmla="*/ 70 w 80"/>
                <a:gd name="T57" fmla="*/ 16 h 85"/>
                <a:gd name="T58" fmla="*/ 70 w 80"/>
                <a:gd name="T59" fmla="*/ 27 h 85"/>
                <a:gd name="T60" fmla="*/ 71 w 80"/>
                <a:gd name="T61" fmla="*/ 40 h 85"/>
                <a:gd name="T62" fmla="*/ 72 w 80"/>
                <a:gd name="T63" fmla="*/ 52 h 85"/>
                <a:gd name="T64" fmla="*/ 64 w 80"/>
                <a:gd name="T65" fmla="*/ 67 h 85"/>
                <a:gd name="T66" fmla="*/ 42 w 80"/>
                <a:gd name="T67" fmla="*/ 69 h 85"/>
                <a:gd name="T68" fmla="*/ 29 w 80"/>
                <a:gd name="T69" fmla="*/ 73 h 85"/>
                <a:gd name="T70" fmla="*/ 18 w 80"/>
                <a:gd name="T71" fmla="*/ 59 h 85"/>
                <a:gd name="T72" fmla="*/ 12 w 80"/>
                <a:gd name="T73" fmla="*/ 39 h 85"/>
                <a:gd name="T74" fmla="*/ 13 w 80"/>
                <a:gd name="T75" fmla="*/ 27 h 85"/>
                <a:gd name="T76" fmla="*/ 21 w 80"/>
                <a:gd name="T77" fmla="*/ 17 h 85"/>
                <a:gd name="T78" fmla="*/ 31 w 80"/>
                <a:gd name="T79" fmla="*/ 11 h 85"/>
                <a:gd name="T80" fmla="*/ 44 w 80"/>
                <a:gd name="T81" fmla="*/ 0 h 85"/>
                <a:gd name="T82" fmla="*/ 29 w 80"/>
                <a:gd name="T83" fmla="*/ 4 h 85"/>
                <a:gd name="T84" fmla="*/ 16 w 80"/>
                <a:gd name="T85" fmla="*/ 11 h 85"/>
                <a:gd name="T86" fmla="*/ 8 w 80"/>
                <a:gd name="T87" fmla="*/ 23 h 85"/>
                <a:gd name="T88" fmla="*/ 0 w 80"/>
                <a:gd name="T89" fmla="*/ 43 h 85"/>
                <a:gd name="T90" fmla="*/ 6 w 80"/>
                <a:gd name="T91" fmla="*/ 52 h 85"/>
                <a:gd name="T92" fmla="*/ 4 w 80"/>
                <a:gd name="T93" fmla="*/ 61 h 85"/>
                <a:gd name="T94" fmla="*/ 16 w 80"/>
                <a:gd name="T95" fmla="*/ 69 h 85"/>
                <a:gd name="T96" fmla="*/ 36 w 80"/>
                <a:gd name="T97" fmla="*/ 85 h 85"/>
                <a:gd name="T98" fmla="*/ 49 w 80"/>
                <a:gd name="T99" fmla="*/ 77 h 85"/>
                <a:gd name="T100" fmla="*/ 65 w 80"/>
                <a:gd name="T101" fmla="*/ 75 h 85"/>
                <a:gd name="T102" fmla="*/ 67 w 80"/>
                <a:gd name="T103" fmla="*/ 67 h 85"/>
                <a:gd name="T104" fmla="*/ 70 w 80"/>
                <a:gd name="T105" fmla="*/ 61 h 85"/>
                <a:gd name="T106" fmla="*/ 80 w 80"/>
                <a:gd name="T107" fmla="*/ 42 h 85"/>
                <a:gd name="T108" fmla="*/ 75 w 80"/>
                <a:gd name="T109" fmla="*/ 33 h 85"/>
                <a:gd name="T110" fmla="*/ 78 w 80"/>
                <a:gd name="T111" fmla="*/ 24 h 85"/>
                <a:gd name="T112" fmla="*/ 71 w 80"/>
                <a:gd name="T113" fmla="*/ 14 h 85"/>
                <a:gd name="T114" fmla="*/ 65 w 80"/>
                <a:gd name="T115" fmla="*/ 16 h 85"/>
                <a:gd name="T116" fmla="*/ 44 w 80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" h="85">
                  <a:moveTo>
                    <a:pt x="35" y="81"/>
                  </a:move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5" y="81"/>
                    <a:pt x="35" y="81"/>
                  </a:cubicBezTo>
                  <a:moveTo>
                    <a:pt x="34" y="81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34" y="80"/>
                    <a:pt x="34" y="79"/>
                    <a:pt x="35" y="77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35" y="80"/>
                    <a:pt x="34" y="81"/>
                  </a:cubicBezTo>
                  <a:moveTo>
                    <a:pt x="31" y="81"/>
                  </a:moveTo>
                  <a:cubicBezTo>
                    <a:pt x="31" y="81"/>
                    <a:pt x="30" y="81"/>
                    <a:pt x="30" y="80"/>
                  </a:cubicBezTo>
                  <a:cubicBezTo>
                    <a:pt x="31" y="79"/>
                    <a:pt x="32" y="78"/>
                    <a:pt x="32" y="77"/>
                  </a:cubicBezTo>
                  <a:cubicBezTo>
                    <a:pt x="33" y="77"/>
                    <a:pt x="33" y="77"/>
                    <a:pt x="34" y="77"/>
                  </a:cubicBezTo>
                  <a:cubicBezTo>
                    <a:pt x="33" y="78"/>
                    <a:pt x="32" y="80"/>
                    <a:pt x="31" y="81"/>
                  </a:cubicBezTo>
                  <a:moveTo>
                    <a:pt x="28" y="80"/>
                  </a:moveTo>
                  <a:cubicBezTo>
                    <a:pt x="28" y="80"/>
                    <a:pt x="28" y="80"/>
                    <a:pt x="27" y="80"/>
                  </a:cubicBezTo>
                  <a:cubicBezTo>
                    <a:pt x="28" y="78"/>
                    <a:pt x="29" y="77"/>
                    <a:pt x="30" y="7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0" y="78"/>
                    <a:pt x="29" y="79"/>
                    <a:pt x="28" y="80"/>
                  </a:cubicBezTo>
                  <a:moveTo>
                    <a:pt x="27" y="77"/>
                  </a:moveTo>
                  <a:cubicBezTo>
                    <a:pt x="28" y="77"/>
                    <a:pt x="28" y="76"/>
                    <a:pt x="28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8" y="76"/>
                    <a:pt x="28" y="77"/>
                    <a:pt x="27" y="77"/>
                  </a:cubicBezTo>
                  <a:moveTo>
                    <a:pt x="55" y="78"/>
                  </a:moveTo>
                  <a:cubicBezTo>
                    <a:pt x="56" y="77"/>
                    <a:pt x="56" y="76"/>
                    <a:pt x="56" y="75"/>
                  </a:cubicBezTo>
                  <a:cubicBezTo>
                    <a:pt x="57" y="75"/>
                    <a:pt x="58" y="74"/>
                    <a:pt x="59" y="74"/>
                  </a:cubicBezTo>
                  <a:cubicBezTo>
                    <a:pt x="58" y="75"/>
                    <a:pt x="58" y="76"/>
                    <a:pt x="57" y="77"/>
                  </a:cubicBezTo>
                  <a:cubicBezTo>
                    <a:pt x="57" y="77"/>
                    <a:pt x="56" y="77"/>
                    <a:pt x="55" y="78"/>
                  </a:cubicBezTo>
                  <a:moveTo>
                    <a:pt x="53" y="77"/>
                  </a:moveTo>
                  <a:cubicBezTo>
                    <a:pt x="52" y="76"/>
                    <a:pt x="52" y="76"/>
                    <a:pt x="52" y="75"/>
                  </a:cubicBezTo>
                  <a:cubicBezTo>
                    <a:pt x="52" y="74"/>
                    <a:pt x="52" y="73"/>
                    <a:pt x="53" y="72"/>
                  </a:cubicBezTo>
                  <a:cubicBezTo>
                    <a:pt x="53" y="72"/>
                    <a:pt x="53" y="73"/>
                    <a:pt x="54" y="74"/>
                  </a:cubicBezTo>
                  <a:cubicBezTo>
                    <a:pt x="53" y="75"/>
                    <a:pt x="53" y="76"/>
                    <a:pt x="53" y="77"/>
                  </a:cubicBezTo>
                  <a:moveTo>
                    <a:pt x="42" y="72"/>
                  </a:moveTo>
                  <a:cubicBezTo>
                    <a:pt x="42" y="72"/>
                    <a:pt x="43" y="72"/>
                    <a:pt x="44" y="72"/>
                  </a:cubicBezTo>
                  <a:cubicBezTo>
                    <a:pt x="43" y="73"/>
                    <a:pt x="42" y="74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4"/>
                    <a:pt x="41" y="73"/>
                    <a:pt x="41" y="72"/>
                  </a:cubicBezTo>
                  <a:cubicBezTo>
                    <a:pt x="42" y="72"/>
                    <a:pt x="42" y="72"/>
                    <a:pt x="42" y="72"/>
                  </a:cubicBezTo>
                  <a:moveTo>
                    <a:pt x="60" y="75"/>
                  </a:moveTo>
                  <a:cubicBezTo>
                    <a:pt x="60" y="74"/>
                    <a:pt x="61" y="73"/>
                    <a:pt x="61" y="73"/>
                  </a:cubicBezTo>
                  <a:cubicBezTo>
                    <a:pt x="62" y="72"/>
                    <a:pt x="63" y="72"/>
                    <a:pt x="63" y="71"/>
                  </a:cubicBezTo>
                  <a:cubicBezTo>
                    <a:pt x="63" y="72"/>
                    <a:pt x="63" y="73"/>
                    <a:pt x="63" y="73"/>
                  </a:cubicBezTo>
                  <a:cubicBezTo>
                    <a:pt x="62" y="74"/>
                    <a:pt x="61" y="74"/>
                    <a:pt x="60" y="75"/>
                  </a:cubicBezTo>
                  <a:moveTo>
                    <a:pt x="43" y="75"/>
                  </a:moveTo>
                  <a:cubicBezTo>
                    <a:pt x="44" y="74"/>
                    <a:pt x="45" y="73"/>
                    <a:pt x="46" y="72"/>
                  </a:cubicBezTo>
                  <a:cubicBezTo>
                    <a:pt x="46" y="71"/>
                    <a:pt x="47" y="71"/>
                    <a:pt x="47" y="71"/>
                  </a:cubicBezTo>
                  <a:cubicBezTo>
                    <a:pt x="46" y="73"/>
                    <a:pt x="45" y="74"/>
                    <a:pt x="45" y="75"/>
                  </a:cubicBezTo>
                  <a:cubicBezTo>
                    <a:pt x="44" y="75"/>
                    <a:pt x="43" y="75"/>
                    <a:pt x="43" y="75"/>
                  </a:cubicBezTo>
                  <a:moveTo>
                    <a:pt x="47" y="75"/>
                  </a:moveTo>
                  <a:cubicBezTo>
                    <a:pt x="48" y="73"/>
                    <a:pt x="48" y="72"/>
                    <a:pt x="49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2"/>
                    <a:pt x="49" y="73"/>
                    <a:pt x="49" y="74"/>
                  </a:cubicBezTo>
                  <a:cubicBezTo>
                    <a:pt x="48" y="74"/>
                    <a:pt x="47" y="74"/>
                    <a:pt x="47" y="75"/>
                  </a:cubicBezTo>
                  <a:moveTo>
                    <a:pt x="26" y="72"/>
                  </a:moveTo>
                  <a:cubicBezTo>
                    <a:pt x="24" y="72"/>
                    <a:pt x="23" y="71"/>
                    <a:pt x="22" y="70"/>
                  </a:cubicBezTo>
                  <a:cubicBezTo>
                    <a:pt x="23" y="69"/>
                    <a:pt x="25" y="69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6" y="70"/>
                    <a:pt x="26" y="71"/>
                    <a:pt x="26" y="72"/>
                  </a:cubicBezTo>
                  <a:moveTo>
                    <a:pt x="21" y="69"/>
                  </a:moveTo>
                  <a:cubicBezTo>
                    <a:pt x="21" y="69"/>
                    <a:pt x="20" y="69"/>
                    <a:pt x="20" y="68"/>
                  </a:cubicBezTo>
                  <a:cubicBezTo>
                    <a:pt x="21" y="67"/>
                    <a:pt x="22" y="67"/>
                    <a:pt x="23" y="66"/>
                  </a:cubicBezTo>
                  <a:cubicBezTo>
                    <a:pt x="23" y="66"/>
                    <a:pt x="24" y="67"/>
                    <a:pt x="24" y="67"/>
                  </a:cubicBezTo>
                  <a:cubicBezTo>
                    <a:pt x="23" y="68"/>
                    <a:pt x="22" y="69"/>
                    <a:pt x="21" y="69"/>
                  </a:cubicBezTo>
                  <a:moveTo>
                    <a:pt x="19" y="67"/>
                  </a:moveTo>
                  <a:cubicBezTo>
                    <a:pt x="18" y="67"/>
                    <a:pt x="18" y="67"/>
                    <a:pt x="18" y="67"/>
                  </a:cubicBezTo>
                  <a:cubicBezTo>
                    <a:pt x="18" y="66"/>
                    <a:pt x="18" y="65"/>
                    <a:pt x="19" y="65"/>
                  </a:cubicBezTo>
                  <a:cubicBezTo>
                    <a:pt x="19" y="64"/>
                    <a:pt x="19" y="64"/>
                    <a:pt x="20" y="64"/>
                  </a:cubicBezTo>
                  <a:cubicBezTo>
                    <a:pt x="20" y="64"/>
                    <a:pt x="21" y="65"/>
                    <a:pt x="22" y="65"/>
                  </a:cubicBezTo>
                  <a:cubicBezTo>
                    <a:pt x="21" y="66"/>
                    <a:pt x="20" y="66"/>
                    <a:pt x="19" y="67"/>
                  </a:cubicBezTo>
                  <a:moveTo>
                    <a:pt x="13" y="67"/>
                  </a:moveTo>
                  <a:cubicBezTo>
                    <a:pt x="13" y="66"/>
                    <a:pt x="14" y="65"/>
                    <a:pt x="14" y="65"/>
                  </a:cubicBezTo>
                  <a:cubicBezTo>
                    <a:pt x="15" y="64"/>
                    <a:pt x="15" y="64"/>
                    <a:pt x="16" y="64"/>
                  </a:cubicBezTo>
                  <a:cubicBezTo>
                    <a:pt x="16" y="64"/>
                    <a:pt x="15" y="65"/>
                    <a:pt x="15" y="66"/>
                  </a:cubicBezTo>
                  <a:cubicBezTo>
                    <a:pt x="14" y="66"/>
                    <a:pt x="14" y="67"/>
                    <a:pt x="13" y="67"/>
                  </a:cubicBezTo>
                  <a:moveTo>
                    <a:pt x="10" y="67"/>
                  </a:moveTo>
                  <a:cubicBezTo>
                    <a:pt x="10" y="66"/>
                    <a:pt x="9" y="65"/>
                    <a:pt x="9" y="64"/>
                  </a:cubicBezTo>
                  <a:cubicBezTo>
                    <a:pt x="9" y="64"/>
                    <a:pt x="10" y="63"/>
                    <a:pt x="10" y="62"/>
                  </a:cubicBezTo>
                  <a:cubicBezTo>
                    <a:pt x="11" y="63"/>
                    <a:pt x="11" y="63"/>
                    <a:pt x="11" y="64"/>
                  </a:cubicBezTo>
                  <a:cubicBezTo>
                    <a:pt x="11" y="64"/>
                    <a:pt x="11" y="65"/>
                    <a:pt x="10" y="66"/>
                  </a:cubicBezTo>
                  <a:cubicBezTo>
                    <a:pt x="10" y="67"/>
                    <a:pt x="10" y="67"/>
                    <a:pt x="10" y="67"/>
                  </a:cubicBezTo>
                  <a:moveTo>
                    <a:pt x="8" y="63"/>
                  </a:moveTo>
                  <a:cubicBezTo>
                    <a:pt x="7" y="62"/>
                    <a:pt x="7" y="62"/>
                    <a:pt x="7" y="61"/>
                  </a:cubicBezTo>
                  <a:cubicBezTo>
                    <a:pt x="7" y="60"/>
                    <a:pt x="8" y="60"/>
                    <a:pt x="8" y="59"/>
                  </a:cubicBezTo>
                  <a:cubicBezTo>
                    <a:pt x="9" y="60"/>
                    <a:pt x="9" y="61"/>
                    <a:pt x="10" y="61"/>
                  </a:cubicBezTo>
                  <a:cubicBezTo>
                    <a:pt x="9" y="62"/>
                    <a:pt x="8" y="62"/>
                    <a:pt x="8" y="63"/>
                  </a:cubicBezTo>
                  <a:moveTo>
                    <a:pt x="6" y="60"/>
                  </a:moveTo>
                  <a:cubicBezTo>
                    <a:pt x="6" y="59"/>
                    <a:pt x="6" y="59"/>
                    <a:pt x="6" y="59"/>
                  </a:cubicBezTo>
                  <a:cubicBezTo>
                    <a:pt x="6" y="59"/>
                    <a:pt x="7" y="58"/>
                    <a:pt x="7" y="57"/>
                  </a:cubicBezTo>
                  <a:cubicBezTo>
                    <a:pt x="7" y="57"/>
                    <a:pt x="7" y="58"/>
                    <a:pt x="8" y="58"/>
                  </a:cubicBezTo>
                  <a:cubicBezTo>
                    <a:pt x="7" y="59"/>
                    <a:pt x="7" y="59"/>
                    <a:pt x="6" y="60"/>
                  </a:cubicBezTo>
                  <a:moveTo>
                    <a:pt x="73" y="59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73" y="57"/>
                    <a:pt x="73" y="57"/>
                    <a:pt x="74" y="56"/>
                  </a:cubicBezTo>
                  <a:cubicBezTo>
                    <a:pt x="74" y="57"/>
                    <a:pt x="73" y="58"/>
                    <a:pt x="73" y="59"/>
                  </a:cubicBezTo>
                  <a:moveTo>
                    <a:pt x="67" y="59"/>
                  </a:moveTo>
                  <a:cubicBezTo>
                    <a:pt x="68" y="58"/>
                    <a:pt x="68" y="57"/>
                    <a:pt x="69" y="57"/>
                  </a:cubicBezTo>
                  <a:cubicBezTo>
                    <a:pt x="69" y="56"/>
                    <a:pt x="70" y="55"/>
                    <a:pt x="70" y="55"/>
                  </a:cubicBezTo>
                  <a:cubicBezTo>
                    <a:pt x="71" y="55"/>
                    <a:pt x="71" y="54"/>
                    <a:pt x="72" y="54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2" y="56"/>
                    <a:pt x="71" y="57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69" y="58"/>
                    <a:pt x="69" y="58"/>
                    <a:pt x="68" y="58"/>
                  </a:cubicBezTo>
                  <a:cubicBezTo>
                    <a:pt x="68" y="59"/>
                    <a:pt x="67" y="59"/>
                    <a:pt x="67" y="59"/>
                  </a:cubicBezTo>
                  <a:moveTo>
                    <a:pt x="10" y="48"/>
                  </a:moveTo>
                  <a:cubicBezTo>
                    <a:pt x="10" y="48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moveTo>
                    <a:pt x="7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1"/>
                    <a:pt x="8" y="40"/>
                  </a:cubicBezTo>
                  <a:cubicBezTo>
                    <a:pt x="8" y="41"/>
                    <a:pt x="7" y="41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moveTo>
                    <a:pt x="5" y="42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0"/>
                    <a:pt x="5" y="39"/>
                    <a:pt x="6" y="38"/>
                  </a:cubicBezTo>
                  <a:cubicBezTo>
                    <a:pt x="6" y="38"/>
                    <a:pt x="7" y="38"/>
                    <a:pt x="7" y="38"/>
                  </a:cubicBezTo>
                  <a:cubicBezTo>
                    <a:pt x="6" y="40"/>
                    <a:pt x="6" y="41"/>
                    <a:pt x="5" y="42"/>
                  </a:cubicBezTo>
                  <a:moveTo>
                    <a:pt x="4" y="38"/>
                  </a:moveTo>
                  <a:cubicBezTo>
                    <a:pt x="4" y="38"/>
                    <a:pt x="4" y="38"/>
                    <a:pt x="4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8"/>
                    <a:pt x="4" y="38"/>
                    <a:pt x="4" y="38"/>
                  </a:cubicBezTo>
                  <a:moveTo>
                    <a:pt x="73" y="30"/>
                  </a:moveTo>
                  <a:cubicBezTo>
                    <a:pt x="73" y="30"/>
                    <a:pt x="73" y="29"/>
                    <a:pt x="73" y="29"/>
                  </a:cubicBezTo>
                  <a:cubicBezTo>
                    <a:pt x="73" y="29"/>
                    <a:pt x="74" y="29"/>
                    <a:pt x="74" y="28"/>
                  </a:cubicBezTo>
                  <a:cubicBezTo>
                    <a:pt x="74" y="29"/>
                    <a:pt x="74" y="29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moveTo>
                    <a:pt x="17" y="18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5"/>
                    <a:pt x="18" y="14"/>
                  </a:cubicBezTo>
                  <a:cubicBezTo>
                    <a:pt x="18" y="15"/>
                    <a:pt x="18" y="15"/>
                    <a:pt x="19" y="16"/>
                  </a:cubicBezTo>
                  <a:cubicBezTo>
                    <a:pt x="18" y="16"/>
                    <a:pt x="17" y="17"/>
                    <a:pt x="17" y="18"/>
                  </a:cubicBezTo>
                  <a:moveTo>
                    <a:pt x="43" y="9"/>
                  </a:moveTo>
                  <a:cubicBezTo>
                    <a:pt x="44" y="9"/>
                    <a:pt x="44" y="9"/>
                    <a:pt x="44" y="8"/>
                  </a:cubicBezTo>
                  <a:cubicBezTo>
                    <a:pt x="45" y="7"/>
                    <a:pt x="45" y="5"/>
                    <a:pt x="46" y="3"/>
                  </a:cubicBezTo>
                  <a:cubicBezTo>
                    <a:pt x="49" y="4"/>
                    <a:pt x="52" y="4"/>
                    <a:pt x="55" y="6"/>
                  </a:cubicBezTo>
                  <a:cubicBezTo>
                    <a:pt x="54" y="7"/>
                    <a:pt x="54" y="9"/>
                    <a:pt x="53" y="10"/>
                  </a:cubicBezTo>
                  <a:cubicBezTo>
                    <a:pt x="53" y="11"/>
                    <a:pt x="54" y="12"/>
                    <a:pt x="54" y="12"/>
                  </a:cubicBezTo>
                  <a:cubicBezTo>
                    <a:pt x="58" y="14"/>
                    <a:pt x="61" y="16"/>
                    <a:pt x="63" y="19"/>
                  </a:cubicBezTo>
                  <a:cubicBezTo>
                    <a:pt x="64" y="19"/>
                    <a:pt x="64" y="19"/>
                    <a:pt x="65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7" y="18"/>
                    <a:pt x="68" y="17"/>
                    <a:pt x="70" y="16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1" y="18"/>
                    <a:pt x="72" y="19"/>
                    <a:pt x="72" y="21"/>
                  </a:cubicBezTo>
                  <a:cubicBezTo>
                    <a:pt x="73" y="22"/>
                    <a:pt x="74" y="23"/>
                    <a:pt x="74" y="23"/>
                  </a:cubicBezTo>
                  <a:cubicBezTo>
                    <a:pt x="74" y="23"/>
                    <a:pt x="74" y="24"/>
                    <a:pt x="74" y="25"/>
                  </a:cubicBezTo>
                  <a:cubicBezTo>
                    <a:pt x="73" y="25"/>
                    <a:pt x="72" y="26"/>
                    <a:pt x="70" y="27"/>
                  </a:cubicBezTo>
                  <a:cubicBezTo>
                    <a:pt x="70" y="28"/>
                    <a:pt x="69" y="28"/>
                    <a:pt x="70" y="29"/>
                  </a:cubicBezTo>
                  <a:cubicBezTo>
                    <a:pt x="70" y="30"/>
                    <a:pt x="70" y="31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5"/>
                    <a:pt x="71" y="37"/>
                    <a:pt x="71" y="39"/>
                  </a:cubicBezTo>
                  <a:cubicBezTo>
                    <a:pt x="71" y="39"/>
                    <a:pt x="71" y="40"/>
                    <a:pt x="71" y="40"/>
                  </a:cubicBezTo>
                  <a:cubicBezTo>
                    <a:pt x="71" y="41"/>
                    <a:pt x="72" y="42"/>
                    <a:pt x="72" y="42"/>
                  </a:cubicBezTo>
                  <a:cubicBezTo>
                    <a:pt x="74" y="42"/>
                    <a:pt x="76" y="42"/>
                    <a:pt x="77" y="43"/>
                  </a:cubicBezTo>
                  <a:cubicBezTo>
                    <a:pt x="77" y="46"/>
                    <a:pt x="76" y="49"/>
                    <a:pt x="75" y="52"/>
                  </a:cubicBezTo>
                  <a:cubicBezTo>
                    <a:pt x="74" y="52"/>
                    <a:pt x="73" y="52"/>
                    <a:pt x="72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0" y="52"/>
                    <a:pt x="69" y="53"/>
                  </a:cubicBezTo>
                  <a:cubicBezTo>
                    <a:pt x="67" y="54"/>
                    <a:pt x="66" y="55"/>
                    <a:pt x="65" y="56"/>
                  </a:cubicBezTo>
                  <a:cubicBezTo>
                    <a:pt x="65" y="58"/>
                    <a:pt x="63" y="59"/>
                    <a:pt x="62" y="61"/>
                  </a:cubicBezTo>
                  <a:cubicBezTo>
                    <a:pt x="61" y="61"/>
                    <a:pt x="61" y="62"/>
                    <a:pt x="62" y="63"/>
                  </a:cubicBezTo>
                  <a:cubicBezTo>
                    <a:pt x="62" y="64"/>
                    <a:pt x="63" y="66"/>
                    <a:pt x="64" y="67"/>
                  </a:cubicBezTo>
                  <a:cubicBezTo>
                    <a:pt x="62" y="69"/>
                    <a:pt x="59" y="71"/>
                    <a:pt x="56" y="72"/>
                  </a:cubicBezTo>
                  <a:cubicBezTo>
                    <a:pt x="55" y="71"/>
                    <a:pt x="54" y="69"/>
                    <a:pt x="54" y="68"/>
                  </a:cubicBezTo>
                  <a:cubicBezTo>
                    <a:pt x="53" y="67"/>
                    <a:pt x="53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8" y="68"/>
                    <a:pt x="45" y="69"/>
                    <a:pt x="42" y="69"/>
                  </a:cubicBezTo>
                  <a:cubicBezTo>
                    <a:pt x="41" y="69"/>
                    <a:pt x="41" y="69"/>
                    <a:pt x="40" y="69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40" y="69"/>
                    <a:pt x="39" y="69"/>
                    <a:pt x="39" y="70"/>
                  </a:cubicBezTo>
                  <a:cubicBezTo>
                    <a:pt x="38" y="72"/>
                    <a:pt x="38" y="73"/>
                    <a:pt x="38" y="75"/>
                  </a:cubicBezTo>
                  <a:cubicBezTo>
                    <a:pt x="35" y="74"/>
                    <a:pt x="32" y="74"/>
                    <a:pt x="29" y="73"/>
                  </a:cubicBezTo>
                  <a:cubicBezTo>
                    <a:pt x="29" y="71"/>
                    <a:pt x="29" y="69"/>
                    <a:pt x="30" y="68"/>
                  </a:cubicBezTo>
                  <a:cubicBezTo>
                    <a:pt x="30" y="67"/>
                    <a:pt x="30" y="66"/>
                    <a:pt x="29" y="66"/>
                  </a:cubicBezTo>
                  <a:cubicBezTo>
                    <a:pt x="25" y="64"/>
                    <a:pt x="22" y="62"/>
                    <a:pt x="20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6" y="60"/>
                    <a:pt x="15" y="61"/>
                    <a:pt x="14" y="61"/>
                  </a:cubicBezTo>
                  <a:cubicBezTo>
                    <a:pt x="12" y="59"/>
                    <a:pt x="10" y="56"/>
                    <a:pt x="9" y="53"/>
                  </a:cubicBezTo>
                  <a:cubicBezTo>
                    <a:pt x="10" y="53"/>
                    <a:pt x="12" y="52"/>
                    <a:pt x="13" y="51"/>
                  </a:cubicBezTo>
                  <a:cubicBezTo>
                    <a:pt x="14" y="51"/>
                    <a:pt x="14" y="50"/>
                    <a:pt x="14" y="49"/>
                  </a:cubicBezTo>
                  <a:cubicBezTo>
                    <a:pt x="12" y="46"/>
                    <a:pt x="12" y="43"/>
                    <a:pt x="12" y="39"/>
                  </a:cubicBezTo>
                  <a:cubicBezTo>
                    <a:pt x="12" y="39"/>
                    <a:pt x="12" y="38"/>
                    <a:pt x="12" y="38"/>
                  </a:cubicBezTo>
                  <a:cubicBezTo>
                    <a:pt x="12" y="37"/>
                    <a:pt x="11" y="36"/>
                    <a:pt x="11" y="36"/>
                  </a:cubicBezTo>
                  <a:cubicBezTo>
                    <a:pt x="9" y="36"/>
                    <a:pt x="7" y="35"/>
                    <a:pt x="6" y="35"/>
                  </a:cubicBezTo>
                  <a:cubicBezTo>
                    <a:pt x="6" y="32"/>
                    <a:pt x="7" y="29"/>
                    <a:pt x="8" y="26"/>
                  </a:cubicBezTo>
                  <a:cubicBezTo>
                    <a:pt x="10" y="26"/>
                    <a:pt x="11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4" y="27"/>
                    <a:pt x="14" y="27"/>
                    <a:pt x="15" y="26"/>
                  </a:cubicBezTo>
                  <a:cubicBezTo>
                    <a:pt x="16" y="25"/>
                    <a:pt x="17" y="23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0"/>
                    <a:pt x="20" y="18"/>
                    <a:pt x="21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1" y="14"/>
                    <a:pt x="20" y="12"/>
                    <a:pt x="19" y="11"/>
                  </a:cubicBezTo>
                  <a:cubicBezTo>
                    <a:pt x="22" y="9"/>
                    <a:pt x="24" y="7"/>
                    <a:pt x="27" y="6"/>
                  </a:cubicBezTo>
                  <a:cubicBezTo>
                    <a:pt x="28" y="8"/>
                    <a:pt x="29" y="9"/>
                    <a:pt x="30" y="10"/>
                  </a:cubicBezTo>
                  <a:cubicBezTo>
                    <a:pt x="30" y="11"/>
                    <a:pt x="31" y="11"/>
                    <a:pt x="31" y="11"/>
                  </a:cubicBezTo>
                  <a:cubicBezTo>
                    <a:pt x="31" y="11"/>
                    <a:pt x="31" y="11"/>
                    <a:pt x="32" y="11"/>
                  </a:cubicBezTo>
                  <a:cubicBezTo>
                    <a:pt x="35" y="10"/>
                    <a:pt x="38" y="9"/>
                    <a:pt x="42" y="9"/>
                  </a:cubicBezTo>
                  <a:cubicBezTo>
                    <a:pt x="42" y="9"/>
                    <a:pt x="42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moveTo>
                    <a:pt x="44" y="0"/>
                  </a:moveTo>
                  <a:cubicBezTo>
                    <a:pt x="44" y="0"/>
                    <a:pt x="43" y="1"/>
                    <a:pt x="43" y="1"/>
                  </a:cubicBezTo>
                  <a:cubicBezTo>
                    <a:pt x="43" y="3"/>
                    <a:pt x="42" y="5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8" y="6"/>
                    <a:pt x="35" y="7"/>
                    <a:pt x="32" y="8"/>
                  </a:cubicBezTo>
                  <a:cubicBezTo>
                    <a:pt x="31" y="6"/>
                    <a:pt x="30" y="5"/>
                    <a:pt x="29" y="4"/>
                  </a:cubicBezTo>
                  <a:cubicBezTo>
                    <a:pt x="29" y="3"/>
                    <a:pt x="28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3" y="5"/>
                    <a:pt x="20" y="7"/>
                    <a:pt x="16" y="10"/>
                  </a:cubicBezTo>
                  <a:cubicBezTo>
                    <a:pt x="16" y="10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3"/>
                    <a:pt x="15" y="15"/>
                    <a:pt x="14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5" y="20"/>
                  </a:cubicBezTo>
                  <a:cubicBezTo>
                    <a:pt x="14" y="21"/>
                    <a:pt x="13" y="23"/>
                    <a:pt x="13" y="24"/>
                  </a:cubicBezTo>
                  <a:cubicBezTo>
                    <a:pt x="11" y="24"/>
                    <a:pt x="9" y="23"/>
                    <a:pt x="8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6" y="23"/>
                    <a:pt x="6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9"/>
                    <a:pt x="1" y="38"/>
                    <a:pt x="0" y="43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3" y="45"/>
                    <a:pt x="5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7"/>
                    <a:pt x="7" y="49"/>
                    <a:pt x="7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5" y="52"/>
                    <a:pt x="5" y="53"/>
                  </a:cubicBezTo>
                  <a:cubicBezTo>
                    <a:pt x="5" y="55"/>
                    <a:pt x="4" y="57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60"/>
                    <a:pt x="3" y="61"/>
                    <a:pt x="4" y="61"/>
                  </a:cubicBezTo>
                  <a:cubicBezTo>
                    <a:pt x="5" y="64"/>
                    <a:pt x="7" y="68"/>
                    <a:pt x="9" y="70"/>
                  </a:cubicBezTo>
                  <a:cubicBezTo>
                    <a:pt x="9" y="71"/>
                    <a:pt x="10" y="71"/>
                    <a:pt x="10" y="71"/>
                  </a:cubicBezTo>
                  <a:cubicBezTo>
                    <a:pt x="10" y="71"/>
                    <a:pt x="11" y="71"/>
                    <a:pt x="11" y="71"/>
                  </a:cubicBezTo>
                  <a:cubicBezTo>
                    <a:pt x="11" y="71"/>
                    <a:pt x="11" y="71"/>
                    <a:pt x="12" y="71"/>
                  </a:cubicBezTo>
                  <a:cubicBezTo>
                    <a:pt x="13" y="70"/>
                    <a:pt x="14" y="70"/>
                    <a:pt x="16" y="69"/>
                  </a:cubicBezTo>
                  <a:cubicBezTo>
                    <a:pt x="18" y="71"/>
                    <a:pt x="20" y="73"/>
                    <a:pt x="23" y="74"/>
                  </a:cubicBezTo>
                  <a:cubicBezTo>
                    <a:pt x="23" y="76"/>
                    <a:pt x="23" y="78"/>
                    <a:pt x="23" y="80"/>
                  </a:cubicBezTo>
                  <a:cubicBezTo>
                    <a:pt x="23" y="81"/>
                    <a:pt x="23" y="81"/>
                    <a:pt x="24" y="81"/>
                  </a:cubicBezTo>
                  <a:cubicBezTo>
                    <a:pt x="28" y="83"/>
                    <a:pt x="32" y="84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7" y="85"/>
                    <a:pt x="38" y="84"/>
                    <a:pt x="38" y="83"/>
                  </a:cubicBezTo>
                  <a:cubicBezTo>
                    <a:pt x="38" y="82"/>
                    <a:pt x="39" y="80"/>
                    <a:pt x="40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4" y="78"/>
                    <a:pt x="46" y="78"/>
                    <a:pt x="49" y="77"/>
                  </a:cubicBezTo>
                  <a:cubicBezTo>
                    <a:pt x="50" y="78"/>
                    <a:pt x="51" y="80"/>
                    <a:pt x="52" y="81"/>
                  </a:cubicBezTo>
                  <a:cubicBezTo>
                    <a:pt x="52" y="82"/>
                    <a:pt x="53" y="82"/>
                    <a:pt x="53" y="82"/>
                  </a:cubicBezTo>
                  <a:cubicBezTo>
                    <a:pt x="53" y="82"/>
                    <a:pt x="54" y="82"/>
                    <a:pt x="54" y="82"/>
                  </a:cubicBezTo>
                  <a:cubicBezTo>
                    <a:pt x="58" y="80"/>
                    <a:pt x="61" y="78"/>
                    <a:pt x="65" y="75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6" y="72"/>
                    <a:pt x="66" y="71"/>
                    <a:pt x="67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66"/>
                    <a:pt x="66" y="65"/>
                    <a:pt x="66" y="64"/>
                  </a:cubicBezTo>
                  <a:cubicBezTo>
                    <a:pt x="67" y="63"/>
                    <a:pt x="68" y="62"/>
                    <a:pt x="69" y="62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1" y="61"/>
                    <a:pt x="72" y="61"/>
                    <a:pt x="73" y="62"/>
                  </a:cubicBezTo>
                  <a:cubicBezTo>
                    <a:pt x="73" y="62"/>
                    <a:pt x="74" y="62"/>
                    <a:pt x="74" y="62"/>
                  </a:cubicBezTo>
                  <a:cubicBezTo>
                    <a:pt x="74" y="62"/>
                    <a:pt x="75" y="61"/>
                    <a:pt x="75" y="61"/>
                  </a:cubicBezTo>
                  <a:cubicBezTo>
                    <a:pt x="76" y="59"/>
                    <a:pt x="77" y="57"/>
                    <a:pt x="77" y="54"/>
                  </a:cubicBezTo>
                  <a:cubicBezTo>
                    <a:pt x="79" y="50"/>
                    <a:pt x="80" y="46"/>
                    <a:pt x="80" y="42"/>
                  </a:cubicBezTo>
                  <a:cubicBezTo>
                    <a:pt x="80" y="41"/>
                    <a:pt x="80" y="41"/>
                    <a:pt x="79" y="40"/>
                  </a:cubicBezTo>
                  <a:cubicBezTo>
                    <a:pt x="78" y="40"/>
                    <a:pt x="76" y="40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7"/>
                    <a:pt x="74" y="35"/>
                    <a:pt x="74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6" y="32"/>
                    <a:pt x="76" y="32"/>
                  </a:cubicBezTo>
                  <a:cubicBezTo>
                    <a:pt x="76" y="30"/>
                    <a:pt x="77" y="28"/>
                    <a:pt x="77" y="27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5"/>
                    <a:pt x="78" y="25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7" y="23"/>
                    <a:pt x="77" y="22"/>
                    <a:pt x="76" y="21"/>
                  </a:cubicBezTo>
                  <a:cubicBezTo>
                    <a:pt x="76" y="21"/>
                    <a:pt x="75" y="19"/>
                    <a:pt x="74" y="17"/>
                  </a:cubicBezTo>
                  <a:cubicBezTo>
                    <a:pt x="73" y="16"/>
                    <a:pt x="73" y="16"/>
                    <a:pt x="72" y="15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3"/>
                    <a:pt x="71" y="13"/>
                    <a:pt x="70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4"/>
                    <a:pt x="66" y="15"/>
                    <a:pt x="65" y="16"/>
                  </a:cubicBezTo>
                  <a:cubicBezTo>
                    <a:pt x="62" y="14"/>
                    <a:pt x="60" y="12"/>
                    <a:pt x="57" y="10"/>
                  </a:cubicBezTo>
                  <a:cubicBezTo>
                    <a:pt x="57" y="8"/>
                    <a:pt x="57" y="7"/>
                    <a:pt x="58" y="5"/>
                  </a:cubicBezTo>
                  <a:cubicBezTo>
                    <a:pt x="58" y="4"/>
                    <a:pt x="58" y="4"/>
                    <a:pt x="57" y="3"/>
                  </a:cubicBezTo>
                  <a:cubicBezTo>
                    <a:pt x="53" y="2"/>
                    <a:pt x="49" y="1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747"/>
            <p:cNvSpPr>
              <a:spLocks noEditPoints="1"/>
            </p:cNvSpPr>
            <p:nvPr/>
          </p:nvSpPr>
          <p:spPr bwMode="auto">
            <a:xfrm>
              <a:off x="5024" y="3007"/>
              <a:ext cx="296" cy="284"/>
            </a:xfrm>
            <a:custGeom>
              <a:avLst/>
              <a:gdLst>
                <a:gd name="T0" fmla="*/ 63 w 125"/>
                <a:gd name="T1" fmla="*/ 116 h 120"/>
                <a:gd name="T2" fmla="*/ 5 w 125"/>
                <a:gd name="T3" fmla="*/ 60 h 120"/>
                <a:gd name="T4" fmla="*/ 63 w 125"/>
                <a:gd name="T5" fmla="*/ 4 h 120"/>
                <a:gd name="T6" fmla="*/ 63 w 125"/>
                <a:gd name="T7" fmla="*/ 4 h 120"/>
                <a:gd name="T8" fmla="*/ 103 w 125"/>
                <a:gd name="T9" fmla="*/ 18 h 120"/>
                <a:gd name="T10" fmla="*/ 120 w 125"/>
                <a:gd name="T11" fmla="*/ 60 h 120"/>
                <a:gd name="T12" fmla="*/ 63 w 125"/>
                <a:gd name="T13" fmla="*/ 116 h 120"/>
                <a:gd name="T14" fmla="*/ 63 w 125"/>
                <a:gd name="T15" fmla="*/ 0 h 120"/>
                <a:gd name="T16" fmla="*/ 63 w 125"/>
                <a:gd name="T17" fmla="*/ 0 h 120"/>
                <a:gd name="T18" fmla="*/ 0 w 125"/>
                <a:gd name="T19" fmla="*/ 60 h 120"/>
                <a:gd name="T20" fmla="*/ 63 w 125"/>
                <a:gd name="T21" fmla="*/ 120 h 120"/>
                <a:gd name="T22" fmla="*/ 125 w 125"/>
                <a:gd name="T23" fmla="*/ 60 h 120"/>
                <a:gd name="T24" fmla="*/ 63 w 125"/>
                <a:gd name="T2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20">
                  <a:moveTo>
                    <a:pt x="63" y="116"/>
                  </a:moveTo>
                  <a:cubicBezTo>
                    <a:pt x="35" y="116"/>
                    <a:pt x="5" y="98"/>
                    <a:pt x="5" y="60"/>
                  </a:cubicBezTo>
                  <a:cubicBezTo>
                    <a:pt x="5" y="22"/>
                    <a:pt x="3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78" y="4"/>
                    <a:pt x="92" y="9"/>
                    <a:pt x="103" y="18"/>
                  </a:cubicBezTo>
                  <a:cubicBezTo>
                    <a:pt x="114" y="28"/>
                    <a:pt x="120" y="43"/>
                    <a:pt x="120" y="60"/>
                  </a:cubicBezTo>
                  <a:cubicBezTo>
                    <a:pt x="120" y="98"/>
                    <a:pt x="90" y="116"/>
                    <a:pt x="63" y="116"/>
                  </a:cubicBezTo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32" y="0"/>
                    <a:pt x="0" y="20"/>
                    <a:pt x="0" y="60"/>
                  </a:cubicBezTo>
                  <a:cubicBezTo>
                    <a:pt x="0" y="100"/>
                    <a:pt x="32" y="120"/>
                    <a:pt x="63" y="120"/>
                  </a:cubicBezTo>
                  <a:cubicBezTo>
                    <a:pt x="94" y="120"/>
                    <a:pt x="125" y="100"/>
                    <a:pt x="125" y="60"/>
                  </a:cubicBezTo>
                  <a:cubicBezTo>
                    <a:pt x="125" y="20"/>
                    <a:pt x="94" y="0"/>
                    <a:pt x="6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748"/>
            <p:cNvSpPr>
              <a:spLocks noEditPoints="1"/>
            </p:cNvSpPr>
            <p:nvPr/>
          </p:nvSpPr>
          <p:spPr bwMode="auto">
            <a:xfrm>
              <a:off x="4986" y="2969"/>
              <a:ext cx="372" cy="360"/>
            </a:xfrm>
            <a:custGeom>
              <a:avLst/>
              <a:gdLst>
                <a:gd name="T0" fmla="*/ 79 w 157"/>
                <a:gd name="T1" fmla="*/ 147 h 152"/>
                <a:gd name="T2" fmla="*/ 5 w 157"/>
                <a:gd name="T3" fmla="*/ 76 h 152"/>
                <a:gd name="T4" fmla="*/ 79 w 157"/>
                <a:gd name="T5" fmla="*/ 4 h 152"/>
                <a:gd name="T6" fmla="*/ 153 w 157"/>
                <a:gd name="T7" fmla="*/ 76 h 152"/>
                <a:gd name="T8" fmla="*/ 79 w 157"/>
                <a:gd name="T9" fmla="*/ 147 h 152"/>
                <a:gd name="T10" fmla="*/ 79 w 157"/>
                <a:gd name="T11" fmla="*/ 0 h 152"/>
                <a:gd name="T12" fmla="*/ 25 w 157"/>
                <a:gd name="T13" fmla="*/ 19 h 152"/>
                <a:gd name="T14" fmla="*/ 0 w 157"/>
                <a:gd name="T15" fmla="*/ 76 h 152"/>
                <a:gd name="T16" fmla="*/ 25 w 157"/>
                <a:gd name="T17" fmla="*/ 133 h 152"/>
                <a:gd name="T18" fmla="*/ 79 w 157"/>
                <a:gd name="T19" fmla="*/ 152 h 152"/>
                <a:gd name="T20" fmla="*/ 132 w 157"/>
                <a:gd name="T21" fmla="*/ 133 h 152"/>
                <a:gd name="T22" fmla="*/ 157 w 157"/>
                <a:gd name="T23" fmla="*/ 76 h 152"/>
                <a:gd name="T24" fmla="*/ 132 w 157"/>
                <a:gd name="T25" fmla="*/ 19 h 152"/>
                <a:gd name="T26" fmla="*/ 79 w 157"/>
                <a:gd name="T2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152">
                  <a:moveTo>
                    <a:pt x="79" y="147"/>
                  </a:moveTo>
                  <a:cubicBezTo>
                    <a:pt x="42" y="147"/>
                    <a:pt x="5" y="124"/>
                    <a:pt x="5" y="76"/>
                  </a:cubicBezTo>
                  <a:cubicBezTo>
                    <a:pt x="5" y="28"/>
                    <a:pt x="42" y="4"/>
                    <a:pt x="79" y="4"/>
                  </a:cubicBezTo>
                  <a:cubicBezTo>
                    <a:pt x="116" y="4"/>
                    <a:pt x="153" y="28"/>
                    <a:pt x="153" y="76"/>
                  </a:cubicBezTo>
                  <a:cubicBezTo>
                    <a:pt x="153" y="124"/>
                    <a:pt x="116" y="147"/>
                    <a:pt x="79" y="147"/>
                  </a:cubicBezTo>
                  <a:moveTo>
                    <a:pt x="79" y="0"/>
                  </a:moveTo>
                  <a:cubicBezTo>
                    <a:pt x="58" y="0"/>
                    <a:pt x="39" y="7"/>
                    <a:pt x="25" y="19"/>
                  </a:cubicBezTo>
                  <a:cubicBezTo>
                    <a:pt x="9" y="33"/>
                    <a:pt x="0" y="53"/>
                    <a:pt x="0" y="76"/>
                  </a:cubicBezTo>
                  <a:cubicBezTo>
                    <a:pt x="0" y="99"/>
                    <a:pt x="9" y="119"/>
                    <a:pt x="25" y="133"/>
                  </a:cubicBezTo>
                  <a:cubicBezTo>
                    <a:pt x="39" y="145"/>
                    <a:pt x="58" y="152"/>
                    <a:pt x="79" y="152"/>
                  </a:cubicBezTo>
                  <a:cubicBezTo>
                    <a:pt x="99" y="152"/>
                    <a:pt x="118" y="145"/>
                    <a:pt x="132" y="133"/>
                  </a:cubicBezTo>
                  <a:cubicBezTo>
                    <a:pt x="148" y="119"/>
                    <a:pt x="157" y="99"/>
                    <a:pt x="157" y="76"/>
                  </a:cubicBezTo>
                  <a:cubicBezTo>
                    <a:pt x="157" y="53"/>
                    <a:pt x="148" y="33"/>
                    <a:pt x="132" y="19"/>
                  </a:cubicBezTo>
                  <a:cubicBezTo>
                    <a:pt x="118" y="7"/>
                    <a:pt x="99" y="0"/>
                    <a:pt x="7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749"/>
            <p:cNvSpPr/>
            <p:nvPr/>
          </p:nvSpPr>
          <p:spPr bwMode="auto">
            <a:xfrm>
              <a:off x="5159" y="3031"/>
              <a:ext cx="16" cy="31"/>
            </a:xfrm>
            <a:custGeom>
              <a:avLst/>
              <a:gdLst>
                <a:gd name="T0" fmla="*/ 4 w 7"/>
                <a:gd name="T1" fmla="*/ 0 h 13"/>
                <a:gd name="T2" fmla="*/ 1 w 7"/>
                <a:gd name="T3" fmla="*/ 1 h 13"/>
                <a:gd name="T4" fmla="*/ 2 w 7"/>
                <a:gd name="T5" fmla="*/ 12 h 13"/>
                <a:gd name="T6" fmla="*/ 3 w 7"/>
                <a:gd name="T7" fmla="*/ 13 h 13"/>
                <a:gd name="T8" fmla="*/ 4 w 7"/>
                <a:gd name="T9" fmla="*/ 13 h 13"/>
                <a:gd name="T10" fmla="*/ 6 w 7"/>
                <a:gd name="T11" fmla="*/ 10 h 13"/>
                <a:gd name="T12" fmla="*/ 6 w 7"/>
                <a:gd name="T13" fmla="*/ 3 h 13"/>
                <a:gd name="T14" fmla="*/ 5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9"/>
                    <a:pt x="2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6" y="12"/>
                    <a:pt x="6" y="10"/>
                  </a:cubicBezTo>
                  <a:cubicBezTo>
                    <a:pt x="7" y="8"/>
                    <a:pt x="7" y="5"/>
                    <a:pt x="6" y="3"/>
                  </a:cubicBezTo>
                  <a:cubicBezTo>
                    <a:pt x="6" y="2"/>
                    <a:pt x="6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750"/>
            <p:cNvSpPr/>
            <p:nvPr/>
          </p:nvSpPr>
          <p:spPr bwMode="auto">
            <a:xfrm>
              <a:off x="5159" y="3230"/>
              <a:ext cx="16" cy="40"/>
            </a:xfrm>
            <a:custGeom>
              <a:avLst/>
              <a:gdLst>
                <a:gd name="T0" fmla="*/ 3 w 7"/>
                <a:gd name="T1" fmla="*/ 0 h 17"/>
                <a:gd name="T2" fmla="*/ 1 w 7"/>
                <a:gd name="T3" fmla="*/ 2 h 17"/>
                <a:gd name="T4" fmla="*/ 1 w 7"/>
                <a:gd name="T5" fmla="*/ 14 h 17"/>
                <a:gd name="T6" fmla="*/ 2 w 7"/>
                <a:gd name="T7" fmla="*/ 16 h 17"/>
                <a:gd name="T8" fmla="*/ 4 w 7"/>
                <a:gd name="T9" fmla="*/ 17 h 17"/>
                <a:gd name="T10" fmla="*/ 6 w 7"/>
                <a:gd name="T11" fmla="*/ 16 h 17"/>
                <a:gd name="T12" fmla="*/ 5 w 7"/>
                <a:gd name="T13" fmla="*/ 1 h 17"/>
                <a:gd name="T14" fmla="*/ 4 w 7"/>
                <a:gd name="T15" fmla="*/ 0 h 17"/>
                <a:gd name="T16" fmla="*/ 3 w 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7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5"/>
                    <a:pt x="0" y="11"/>
                    <a:pt x="1" y="14"/>
                  </a:cubicBezTo>
                  <a:cubicBezTo>
                    <a:pt x="1" y="14"/>
                    <a:pt x="1" y="16"/>
                    <a:pt x="2" y="16"/>
                  </a:cubicBezTo>
                  <a:cubicBezTo>
                    <a:pt x="2" y="17"/>
                    <a:pt x="3" y="17"/>
                    <a:pt x="4" y="17"/>
                  </a:cubicBezTo>
                  <a:cubicBezTo>
                    <a:pt x="4" y="17"/>
                    <a:pt x="5" y="17"/>
                    <a:pt x="6" y="16"/>
                  </a:cubicBezTo>
                  <a:cubicBezTo>
                    <a:pt x="7" y="15"/>
                    <a:pt x="7" y="3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Freeform 751"/>
            <p:cNvSpPr/>
            <p:nvPr/>
          </p:nvSpPr>
          <p:spPr bwMode="auto">
            <a:xfrm>
              <a:off x="5047" y="3142"/>
              <a:ext cx="43" cy="17"/>
            </a:xfrm>
            <a:custGeom>
              <a:avLst/>
              <a:gdLst>
                <a:gd name="T0" fmla="*/ 9 w 18"/>
                <a:gd name="T1" fmla="*/ 0 h 7"/>
                <a:gd name="T2" fmla="*/ 3 w 18"/>
                <a:gd name="T3" fmla="*/ 1 h 7"/>
                <a:gd name="T4" fmla="*/ 1 w 18"/>
                <a:gd name="T5" fmla="*/ 2 h 7"/>
                <a:gd name="T6" fmla="*/ 1 w 18"/>
                <a:gd name="T7" fmla="*/ 6 h 7"/>
                <a:gd name="T8" fmla="*/ 8 w 18"/>
                <a:gd name="T9" fmla="*/ 7 h 7"/>
                <a:gd name="T10" fmla="*/ 16 w 18"/>
                <a:gd name="T11" fmla="*/ 5 h 7"/>
                <a:gd name="T12" fmla="*/ 17 w 18"/>
                <a:gd name="T13" fmla="*/ 4 h 7"/>
                <a:gd name="T14" fmla="*/ 17 w 18"/>
                <a:gd name="T15" fmla="*/ 2 h 7"/>
                <a:gd name="T16" fmla="*/ 15 w 18"/>
                <a:gd name="T17" fmla="*/ 1 h 7"/>
                <a:gd name="T18" fmla="*/ 9 w 18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">
                  <a:moveTo>
                    <a:pt x="9" y="0"/>
                  </a:moveTo>
                  <a:cubicBezTo>
                    <a:pt x="6" y="0"/>
                    <a:pt x="4" y="0"/>
                    <a:pt x="3" y="1"/>
                  </a:cubicBezTo>
                  <a:cubicBezTo>
                    <a:pt x="3" y="1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7"/>
                    <a:pt x="8" y="7"/>
                  </a:cubicBezTo>
                  <a:cubicBezTo>
                    <a:pt x="10" y="7"/>
                    <a:pt x="15" y="6"/>
                    <a:pt x="16" y="5"/>
                  </a:cubicBezTo>
                  <a:cubicBezTo>
                    <a:pt x="16" y="5"/>
                    <a:pt x="17" y="5"/>
                    <a:pt x="17" y="4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7" y="1"/>
                    <a:pt x="15" y="1"/>
                    <a:pt x="15" y="1"/>
                  </a:cubicBezTo>
                  <a:cubicBezTo>
                    <a:pt x="13" y="0"/>
                    <a:pt x="11" y="0"/>
                    <a:pt x="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752"/>
            <p:cNvSpPr/>
            <p:nvPr/>
          </p:nvSpPr>
          <p:spPr bwMode="auto">
            <a:xfrm>
              <a:off x="5246" y="3142"/>
              <a:ext cx="41" cy="17"/>
            </a:xfrm>
            <a:custGeom>
              <a:avLst/>
              <a:gdLst>
                <a:gd name="T0" fmla="*/ 9 w 17"/>
                <a:gd name="T1" fmla="*/ 0 h 7"/>
                <a:gd name="T2" fmla="*/ 1 w 17"/>
                <a:gd name="T3" fmla="*/ 2 h 7"/>
                <a:gd name="T4" fmla="*/ 0 w 17"/>
                <a:gd name="T5" fmla="*/ 3 h 7"/>
                <a:gd name="T6" fmla="*/ 0 w 17"/>
                <a:gd name="T7" fmla="*/ 5 h 7"/>
                <a:gd name="T8" fmla="*/ 2 w 17"/>
                <a:gd name="T9" fmla="*/ 6 h 7"/>
                <a:gd name="T10" fmla="*/ 9 w 17"/>
                <a:gd name="T11" fmla="*/ 7 h 7"/>
                <a:gd name="T12" fmla="*/ 14 w 17"/>
                <a:gd name="T13" fmla="*/ 6 h 7"/>
                <a:gd name="T14" fmla="*/ 17 w 17"/>
                <a:gd name="T15" fmla="*/ 5 h 7"/>
                <a:gd name="T16" fmla="*/ 16 w 17"/>
                <a:gd name="T17" fmla="*/ 1 h 7"/>
                <a:gd name="T18" fmla="*/ 9 w 1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7">
                  <a:moveTo>
                    <a:pt x="9" y="0"/>
                  </a:moveTo>
                  <a:cubicBezTo>
                    <a:pt x="7" y="0"/>
                    <a:pt x="3" y="0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4" y="6"/>
                    <a:pt x="6" y="7"/>
                    <a:pt x="9" y="7"/>
                  </a:cubicBezTo>
                  <a:cubicBezTo>
                    <a:pt x="11" y="7"/>
                    <a:pt x="13" y="7"/>
                    <a:pt x="14" y="6"/>
                  </a:cubicBezTo>
                  <a:cubicBezTo>
                    <a:pt x="15" y="6"/>
                    <a:pt x="16" y="6"/>
                    <a:pt x="17" y="5"/>
                  </a:cubicBezTo>
                  <a:cubicBezTo>
                    <a:pt x="17" y="4"/>
                    <a:pt x="17" y="2"/>
                    <a:pt x="16" y="1"/>
                  </a:cubicBezTo>
                  <a:cubicBezTo>
                    <a:pt x="16" y="1"/>
                    <a:pt x="15" y="0"/>
                    <a:pt x="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753"/>
            <p:cNvSpPr/>
            <p:nvPr/>
          </p:nvSpPr>
          <p:spPr bwMode="auto">
            <a:xfrm>
              <a:off x="5066" y="3197"/>
              <a:ext cx="22" cy="19"/>
            </a:xfrm>
            <a:custGeom>
              <a:avLst/>
              <a:gdLst>
                <a:gd name="T0" fmla="*/ 7 w 9"/>
                <a:gd name="T1" fmla="*/ 0 h 8"/>
                <a:gd name="T2" fmla="*/ 6 w 9"/>
                <a:gd name="T3" fmla="*/ 1 h 8"/>
                <a:gd name="T4" fmla="*/ 1 w 9"/>
                <a:gd name="T5" fmla="*/ 5 h 8"/>
                <a:gd name="T6" fmla="*/ 1 w 9"/>
                <a:gd name="T7" fmla="*/ 7 h 8"/>
                <a:gd name="T8" fmla="*/ 2 w 9"/>
                <a:gd name="T9" fmla="*/ 8 h 8"/>
                <a:gd name="T10" fmla="*/ 3 w 9"/>
                <a:gd name="T11" fmla="*/ 8 h 8"/>
                <a:gd name="T12" fmla="*/ 9 w 9"/>
                <a:gd name="T13" fmla="*/ 2 h 8"/>
                <a:gd name="T14" fmla="*/ 8 w 9"/>
                <a:gd name="T15" fmla="*/ 0 h 8"/>
                <a:gd name="T16" fmla="*/ 7 w 9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3" y="4"/>
                    <a:pt x="1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5" y="7"/>
                    <a:pt x="7" y="5"/>
                    <a:pt x="9" y="2"/>
                  </a:cubicBezTo>
                  <a:cubicBezTo>
                    <a:pt x="9" y="2"/>
                    <a:pt x="9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Freeform 754"/>
            <p:cNvSpPr/>
            <p:nvPr/>
          </p:nvSpPr>
          <p:spPr bwMode="auto">
            <a:xfrm>
              <a:off x="5111" y="3232"/>
              <a:ext cx="17" cy="19"/>
            </a:xfrm>
            <a:custGeom>
              <a:avLst/>
              <a:gdLst>
                <a:gd name="T0" fmla="*/ 5 w 7"/>
                <a:gd name="T1" fmla="*/ 0 h 8"/>
                <a:gd name="T2" fmla="*/ 4 w 7"/>
                <a:gd name="T3" fmla="*/ 1 h 8"/>
                <a:gd name="T4" fmla="*/ 1 w 7"/>
                <a:gd name="T5" fmla="*/ 6 h 8"/>
                <a:gd name="T6" fmla="*/ 1 w 7"/>
                <a:gd name="T7" fmla="*/ 8 h 8"/>
                <a:gd name="T8" fmla="*/ 2 w 7"/>
                <a:gd name="T9" fmla="*/ 8 h 8"/>
                <a:gd name="T10" fmla="*/ 3 w 7"/>
                <a:gd name="T11" fmla="*/ 8 h 8"/>
                <a:gd name="T12" fmla="*/ 6 w 7"/>
                <a:gd name="T13" fmla="*/ 3 h 8"/>
                <a:gd name="T14" fmla="*/ 6 w 7"/>
                <a:gd name="T15" fmla="*/ 1 h 8"/>
                <a:gd name="T16" fmla="*/ 5 w 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cubicBezTo>
                    <a:pt x="5" y="0"/>
                    <a:pt x="4" y="1"/>
                    <a:pt x="4" y="1"/>
                  </a:cubicBezTo>
                  <a:cubicBezTo>
                    <a:pt x="2" y="3"/>
                    <a:pt x="2" y="4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5" y="6"/>
                    <a:pt x="5" y="5"/>
                    <a:pt x="6" y="3"/>
                  </a:cubicBezTo>
                  <a:cubicBezTo>
                    <a:pt x="7" y="2"/>
                    <a:pt x="7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755"/>
            <p:cNvSpPr/>
            <p:nvPr/>
          </p:nvSpPr>
          <p:spPr bwMode="auto">
            <a:xfrm>
              <a:off x="5211" y="3235"/>
              <a:ext cx="19" cy="14"/>
            </a:xfrm>
            <a:custGeom>
              <a:avLst/>
              <a:gdLst>
                <a:gd name="T0" fmla="*/ 2 w 8"/>
                <a:gd name="T1" fmla="*/ 0 h 6"/>
                <a:gd name="T2" fmla="*/ 1 w 8"/>
                <a:gd name="T3" fmla="*/ 0 h 6"/>
                <a:gd name="T4" fmla="*/ 1 w 8"/>
                <a:gd name="T5" fmla="*/ 2 h 6"/>
                <a:gd name="T6" fmla="*/ 3 w 8"/>
                <a:gd name="T7" fmla="*/ 5 h 6"/>
                <a:gd name="T8" fmla="*/ 5 w 8"/>
                <a:gd name="T9" fmla="*/ 6 h 6"/>
                <a:gd name="T10" fmla="*/ 6 w 8"/>
                <a:gd name="T11" fmla="*/ 6 h 6"/>
                <a:gd name="T12" fmla="*/ 7 w 8"/>
                <a:gd name="T13" fmla="*/ 5 h 6"/>
                <a:gd name="T14" fmla="*/ 7 w 8"/>
                <a:gd name="T15" fmla="*/ 3 h 6"/>
                <a:gd name="T16" fmla="*/ 5 w 8"/>
                <a:gd name="T17" fmla="*/ 2 h 6"/>
                <a:gd name="T18" fmla="*/ 4 w 8"/>
                <a:gd name="T19" fmla="*/ 0 h 6"/>
                <a:gd name="T20" fmla="*/ 2 w 8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6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2" y="3"/>
                    <a:pt x="2" y="4"/>
                    <a:pt x="3" y="5"/>
                  </a:cubicBezTo>
                  <a:cubicBezTo>
                    <a:pt x="3" y="5"/>
                    <a:pt x="4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7" y="6"/>
                    <a:pt x="7" y="5"/>
                  </a:cubicBezTo>
                  <a:cubicBezTo>
                    <a:pt x="8" y="5"/>
                    <a:pt x="7" y="4"/>
                    <a:pt x="7" y="3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Freeform 756"/>
            <p:cNvSpPr/>
            <p:nvPr/>
          </p:nvSpPr>
          <p:spPr bwMode="auto">
            <a:xfrm>
              <a:off x="5251" y="3197"/>
              <a:ext cx="21" cy="14"/>
            </a:xfrm>
            <a:custGeom>
              <a:avLst/>
              <a:gdLst>
                <a:gd name="T0" fmla="*/ 2 w 9"/>
                <a:gd name="T1" fmla="*/ 0 h 6"/>
                <a:gd name="T2" fmla="*/ 1 w 9"/>
                <a:gd name="T3" fmla="*/ 0 h 6"/>
                <a:gd name="T4" fmla="*/ 1 w 9"/>
                <a:gd name="T5" fmla="*/ 3 h 6"/>
                <a:gd name="T6" fmla="*/ 4 w 9"/>
                <a:gd name="T7" fmla="*/ 4 h 6"/>
                <a:gd name="T8" fmla="*/ 7 w 9"/>
                <a:gd name="T9" fmla="*/ 6 h 6"/>
                <a:gd name="T10" fmla="*/ 8 w 9"/>
                <a:gd name="T11" fmla="*/ 6 h 6"/>
                <a:gd name="T12" fmla="*/ 9 w 9"/>
                <a:gd name="T13" fmla="*/ 5 h 6"/>
                <a:gd name="T14" fmla="*/ 8 w 9"/>
                <a:gd name="T15" fmla="*/ 3 h 6"/>
                <a:gd name="T16" fmla="*/ 6 w 9"/>
                <a:gd name="T17" fmla="*/ 2 h 6"/>
                <a:gd name="T18" fmla="*/ 3 w 9"/>
                <a:gd name="T19" fmla="*/ 0 h 6"/>
                <a:gd name="T20" fmla="*/ 2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3" y="3"/>
                    <a:pt x="3" y="4"/>
                    <a:pt x="4" y="4"/>
                  </a:cubicBezTo>
                  <a:cubicBezTo>
                    <a:pt x="4" y="5"/>
                    <a:pt x="5" y="5"/>
                    <a:pt x="7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6"/>
                    <a:pt x="9" y="6"/>
                    <a:pt x="9" y="5"/>
                  </a:cubicBezTo>
                  <a:cubicBezTo>
                    <a:pt x="9" y="5"/>
                    <a:pt x="9" y="4"/>
                    <a:pt x="8" y="3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5" y="1"/>
                    <a:pt x="5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Freeform 757"/>
            <p:cNvSpPr/>
            <p:nvPr/>
          </p:nvSpPr>
          <p:spPr bwMode="auto">
            <a:xfrm>
              <a:off x="5059" y="3093"/>
              <a:ext cx="26" cy="16"/>
            </a:xfrm>
            <a:custGeom>
              <a:avLst/>
              <a:gdLst>
                <a:gd name="T0" fmla="*/ 1 w 11"/>
                <a:gd name="T1" fmla="*/ 0 h 7"/>
                <a:gd name="T2" fmla="*/ 0 w 11"/>
                <a:gd name="T3" fmla="*/ 1 h 7"/>
                <a:gd name="T4" fmla="*/ 0 w 11"/>
                <a:gd name="T5" fmla="*/ 3 h 7"/>
                <a:gd name="T6" fmla="*/ 4 w 11"/>
                <a:gd name="T7" fmla="*/ 5 h 7"/>
                <a:gd name="T8" fmla="*/ 8 w 11"/>
                <a:gd name="T9" fmla="*/ 7 h 7"/>
                <a:gd name="T10" fmla="*/ 9 w 11"/>
                <a:gd name="T11" fmla="*/ 7 h 7"/>
                <a:gd name="T12" fmla="*/ 10 w 11"/>
                <a:gd name="T13" fmla="*/ 6 h 7"/>
                <a:gd name="T14" fmla="*/ 10 w 11"/>
                <a:gd name="T15" fmla="*/ 4 h 7"/>
                <a:gd name="T16" fmla="*/ 5 w 11"/>
                <a:gd name="T17" fmla="*/ 2 h 7"/>
                <a:gd name="T18" fmla="*/ 2 w 11"/>
                <a:gd name="T19" fmla="*/ 0 h 7"/>
                <a:gd name="T20" fmla="*/ 1 w 11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2" y="4"/>
                    <a:pt x="3" y="4"/>
                    <a:pt x="4" y="5"/>
                  </a:cubicBezTo>
                  <a:cubicBezTo>
                    <a:pt x="5" y="6"/>
                    <a:pt x="7" y="6"/>
                    <a:pt x="8" y="7"/>
                  </a:cubicBezTo>
                  <a:cubicBezTo>
                    <a:pt x="8" y="7"/>
                    <a:pt x="9" y="7"/>
                    <a:pt x="9" y="7"/>
                  </a:cubicBezTo>
                  <a:cubicBezTo>
                    <a:pt x="9" y="7"/>
                    <a:pt x="10" y="7"/>
                    <a:pt x="10" y="6"/>
                  </a:cubicBezTo>
                  <a:cubicBezTo>
                    <a:pt x="11" y="6"/>
                    <a:pt x="11" y="5"/>
                    <a:pt x="10" y="4"/>
                  </a:cubicBezTo>
                  <a:cubicBezTo>
                    <a:pt x="8" y="3"/>
                    <a:pt x="7" y="3"/>
                    <a:pt x="5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Freeform 758"/>
            <p:cNvSpPr/>
            <p:nvPr/>
          </p:nvSpPr>
          <p:spPr bwMode="auto">
            <a:xfrm>
              <a:off x="5211" y="3040"/>
              <a:ext cx="19" cy="22"/>
            </a:xfrm>
            <a:custGeom>
              <a:avLst/>
              <a:gdLst>
                <a:gd name="T0" fmla="*/ 6 w 8"/>
                <a:gd name="T1" fmla="*/ 0 h 9"/>
                <a:gd name="T2" fmla="*/ 5 w 8"/>
                <a:gd name="T3" fmla="*/ 1 h 9"/>
                <a:gd name="T4" fmla="*/ 3 w 8"/>
                <a:gd name="T5" fmla="*/ 3 h 9"/>
                <a:gd name="T6" fmla="*/ 0 w 8"/>
                <a:gd name="T7" fmla="*/ 7 h 9"/>
                <a:gd name="T8" fmla="*/ 1 w 8"/>
                <a:gd name="T9" fmla="*/ 9 h 9"/>
                <a:gd name="T10" fmla="*/ 2 w 8"/>
                <a:gd name="T11" fmla="*/ 9 h 9"/>
                <a:gd name="T12" fmla="*/ 3 w 8"/>
                <a:gd name="T13" fmla="*/ 8 h 9"/>
                <a:gd name="T14" fmla="*/ 5 w 8"/>
                <a:gd name="T15" fmla="*/ 6 h 9"/>
                <a:gd name="T16" fmla="*/ 7 w 8"/>
                <a:gd name="T17" fmla="*/ 2 h 9"/>
                <a:gd name="T18" fmla="*/ 7 w 8"/>
                <a:gd name="T19" fmla="*/ 0 h 9"/>
                <a:gd name="T20" fmla="*/ 6 w 8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2" y="4"/>
                    <a:pt x="1" y="5"/>
                    <a:pt x="0" y="7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4" y="7"/>
                    <a:pt x="4" y="6"/>
                    <a:pt x="5" y="6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8" y="2"/>
                    <a:pt x="8" y="1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Freeform 759"/>
            <p:cNvSpPr/>
            <p:nvPr/>
          </p:nvSpPr>
          <p:spPr bwMode="auto">
            <a:xfrm>
              <a:off x="5251" y="3071"/>
              <a:ext cx="19" cy="19"/>
            </a:xfrm>
            <a:custGeom>
              <a:avLst/>
              <a:gdLst>
                <a:gd name="T0" fmla="*/ 7 w 8"/>
                <a:gd name="T1" fmla="*/ 0 h 8"/>
                <a:gd name="T2" fmla="*/ 5 w 8"/>
                <a:gd name="T3" fmla="*/ 1 h 8"/>
                <a:gd name="T4" fmla="*/ 2 w 8"/>
                <a:gd name="T5" fmla="*/ 5 h 8"/>
                <a:gd name="T6" fmla="*/ 1 w 8"/>
                <a:gd name="T7" fmla="*/ 7 h 8"/>
                <a:gd name="T8" fmla="*/ 2 w 8"/>
                <a:gd name="T9" fmla="*/ 8 h 8"/>
                <a:gd name="T10" fmla="*/ 3 w 8"/>
                <a:gd name="T11" fmla="*/ 8 h 8"/>
                <a:gd name="T12" fmla="*/ 8 w 8"/>
                <a:gd name="T13" fmla="*/ 3 h 8"/>
                <a:gd name="T14" fmla="*/ 7 w 8"/>
                <a:gd name="T15" fmla="*/ 1 h 8"/>
                <a:gd name="T16" fmla="*/ 7 w 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5" y="6"/>
                    <a:pt x="7" y="5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Freeform 760"/>
            <p:cNvSpPr>
              <a:spLocks noEditPoints="1"/>
            </p:cNvSpPr>
            <p:nvPr/>
          </p:nvSpPr>
          <p:spPr bwMode="auto">
            <a:xfrm>
              <a:off x="5100" y="3057"/>
              <a:ext cx="158" cy="116"/>
            </a:xfrm>
            <a:custGeom>
              <a:avLst/>
              <a:gdLst>
                <a:gd name="T0" fmla="*/ 30 w 67"/>
                <a:gd name="T1" fmla="*/ 43 h 49"/>
                <a:gd name="T2" fmla="*/ 27 w 67"/>
                <a:gd name="T3" fmla="*/ 41 h 49"/>
                <a:gd name="T4" fmla="*/ 30 w 67"/>
                <a:gd name="T5" fmla="*/ 37 h 49"/>
                <a:gd name="T6" fmla="*/ 30 w 67"/>
                <a:gd name="T7" fmla="*/ 37 h 49"/>
                <a:gd name="T8" fmla="*/ 33 w 67"/>
                <a:gd name="T9" fmla="*/ 39 h 49"/>
                <a:gd name="T10" fmla="*/ 32 w 67"/>
                <a:gd name="T11" fmla="*/ 42 h 49"/>
                <a:gd name="T12" fmla="*/ 30 w 67"/>
                <a:gd name="T13" fmla="*/ 43 h 49"/>
                <a:gd name="T14" fmla="*/ 4 w 67"/>
                <a:gd name="T15" fmla="*/ 0 h 49"/>
                <a:gd name="T16" fmla="*/ 3 w 67"/>
                <a:gd name="T17" fmla="*/ 0 h 49"/>
                <a:gd name="T18" fmla="*/ 6 w 67"/>
                <a:gd name="T19" fmla="*/ 11 h 49"/>
                <a:gd name="T20" fmla="*/ 28 w 67"/>
                <a:gd name="T21" fmla="*/ 48 h 49"/>
                <a:gd name="T22" fmla="*/ 29 w 67"/>
                <a:gd name="T23" fmla="*/ 49 h 49"/>
                <a:gd name="T24" fmla="*/ 65 w 67"/>
                <a:gd name="T25" fmla="*/ 25 h 49"/>
                <a:gd name="T26" fmla="*/ 60 w 67"/>
                <a:gd name="T27" fmla="*/ 19 h 49"/>
                <a:gd name="T28" fmla="*/ 32 w 67"/>
                <a:gd name="T29" fmla="*/ 34 h 49"/>
                <a:gd name="T30" fmla="*/ 11 w 67"/>
                <a:gd name="T31" fmla="*/ 6 h 49"/>
                <a:gd name="T32" fmla="*/ 4 w 67"/>
                <a:gd name="T3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49">
                  <a:moveTo>
                    <a:pt x="30" y="43"/>
                  </a:moveTo>
                  <a:cubicBezTo>
                    <a:pt x="29" y="43"/>
                    <a:pt x="28" y="43"/>
                    <a:pt x="27" y="41"/>
                  </a:cubicBezTo>
                  <a:cubicBezTo>
                    <a:pt x="26" y="40"/>
                    <a:pt x="28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7"/>
                    <a:pt x="33" y="38"/>
                    <a:pt x="33" y="39"/>
                  </a:cubicBezTo>
                  <a:cubicBezTo>
                    <a:pt x="34" y="40"/>
                    <a:pt x="33" y="42"/>
                    <a:pt x="32" y="42"/>
                  </a:cubicBezTo>
                  <a:cubicBezTo>
                    <a:pt x="32" y="43"/>
                    <a:pt x="31" y="43"/>
                    <a:pt x="30" y="43"/>
                  </a:cubicBezTo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0" y="2"/>
                    <a:pt x="6" y="11"/>
                    <a:pt x="6" y="11"/>
                  </a:cubicBezTo>
                  <a:cubicBezTo>
                    <a:pt x="13" y="23"/>
                    <a:pt x="24" y="45"/>
                    <a:pt x="28" y="48"/>
                  </a:cubicBezTo>
                  <a:cubicBezTo>
                    <a:pt x="28" y="48"/>
                    <a:pt x="29" y="49"/>
                    <a:pt x="29" y="49"/>
                  </a:cubicBezTo>
                  <a:cubicBezTo>
                    <a:pt x="35" y="49"/>
                    <a:pt x="65" y="25"/>
                    <a:pt x="65" y="25"/>
                  </a:cubicBezTo>
                  <a:cubicBezTo>
                    <a:pt x="67" y="20"/>
                    <a:pt x="62" y="19"/>
                    <a:pt x="60" y="19"/>
                  </a:cubicBezTo>
                  <a:cubicBezTo>
                    <a:pt x="60" y="19"/>
                    <a:pt x="37" y="32"/>
                    <a:pt x="32" y="34"/>
                  </a:cubicBezTo>
                  <a:cubicBezTo>
                    <a:pt x="28" y="32"/>
                    <a:pt x="17" y="14"/>
                    <a:pt x="11" y="6"/>
                  </a:cubicBezTo>
                  <a:cubicBezTo>
                    <a:pt x="11" y="6"/>
                    <a:pt x="6" y="0"/>
                    <a:pt x="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Freeform 761"/>
            <p:cNvSpPr>
              <a:spLocks noEditPoints="1"/>
            </p:cNvSpPr>
            <p:nvPr/>
          </p:nvSpPr>
          <p:spPr bwMode="auto">
            <a:xfrm>
              <a:off x="4716" y="1367"/>
              <a:ext cx="440" cy="450"/>
            </a:xfrm>
            <a:custGeom>
              <a:avLst/>
              <a:gdLst>
                <a:gd name="T0" fmla="*/ 124 w 186"/>
                <a:gd name="T1" fmla="*/ 174 h 190"/>
                <a:gd name="T2" fmla="*/ 90 w 186"/>
                <a:gd name="T3" fmla="*/ 167 h 190"/>
                <a:gd name="T4" fmla="*/ 102 w 186"/>
                <a:gd name="T5" fmla="*/ 167 h 190"/>
                <a:gd name="T6" fmla="*/ 69 w 186"/>
                <a:gd name="T7" fmla="*/ 184 h 190"/>
                <a:gd name="T8" fmla="*/ 105 w 186"/>
                <a:gd name="T9" fmla="*/ 185 h 190"/>
                <a:gd name="T10" fmla="*/ 120 w 186"/>
                <a:gd name="T11" fmla="*/ 172 h 190"/>
                <a:gd name="T12" fmla="*/ 120 w 186"/>
                <a:gd name="T13" fmla="*/ 173 h 190"/>
                <a:gd name="T14" fmla="*/ 46 w 186"/>
                <a:gd name="T15" fmla="*/ 175 h 190"/>
                <a:gd name="T16" fmla="*/ 141 w 186"/>
                <a:gd name="T17" fmla="*/ 156 h 190"/>
                <a:gd name="T18" fmla="*/ 36 w 186"/>
                <a:gd name="T19" fmla="*/ 169 h 190"/>
                <a:gd name="T20" fmla="*/ 118 w 186"/>
                <a:gd name="T21" fmla="*/ 162 h 190"/>
                <a:gd name="T22" fmla="*/ 123 w 186"/>
                <a:gd name="T23" fmla="*/ 154 h 190"/>
                <a:gd name="T24" fmla="*/ 34 w 186"/>
                <a:gd name="T25" fmla="*/ 149 h 190"/>
                <a:gd name="T26" fmla="*/ 151 w 186"/>
                <a:gd name="T27" fmla="*/ 167 h 190"/>
                <a:gd name="T28" fmla="*/ 18 w 186"/>
                <a:gd name="T29" fmla="*/ 149 h 190"/>
                <a:gd name="T30" fmla="*/ 16 w 186"/>
                <a:gd name="T31" fmla="*/ 145 h 190"/>
                <a:gd name="T32" fmla="*/ 161 w 186"/>
                <a:gd name="T33" fmla="*/ 157 h 190"/>
                <a:gd name="T34" fmla="*/ 10 w 186"/>
                <a:gd name="T35" fmla="*/ 134 h 190"/>
                <a:gd name="T36" fmla="*/ 110 w 186"/>
                <a:gd name="T37" fmla="*/ 128 h 190"/>
                <a:gd name="T38" fmla="*/ 170 w 186"/>
                <a:gd name="T39" fmla="*/ 124 h 190"/>
                <a:gd name="T40" fmla="*/ 102 w 186"/>
                <a:gd name="T41" fmla="*/ 121 h 190"/>
                <a:gd name="T42" fmla="*/ 162 w 186"/>
                <a:gd name="T43" fmla="*/ 115 h 190"/>
                <a:gd name="T44" fmla="*/ 156 w 186"/>
                <a:gd name="T45" fmla="*/ 118 h 190"/>
                <a:gd name="T46" fmla="*/ 6 w 186"/>
                <a:gd name="T47" fmla="*/ 117 h 190"/>
                <a:gd name="T48" fmla="*/ 133 w 186"/>
                <a:gd name="T49" fmla="*/ 109 h 190"/>
                <a:gd name="T50" fmla="*/ 177 w 186"/>
                <a:gd name="T51" fmla="*/ 135 h 190"/>
                <a:gd name="T52" fmla="*/ 99 w 186"/>
                <a:gd name="T53" fmla="*/ 107 h 190"/>
                <a:gd name="T54" fmla="*/ 129 w 186"/>
                <a:gd name="T55" fmla="*/ 157 h 190"/>
                <a:gd name="T56" fmla="*/ 106 w 186"/>
                <a:gd name="T57" fmla="*/ 101 h 190"/>
                <a:gd name="T58" fmla="*/ 168 w 186"/>
                <a:gd name="T59" fmla="*/ 128 h 190"/>
                <a:gd name="T60" fmla="*/ 110 w 186"/>
                <a:gd name="T61" fmla="*/ 98 h 190"/>
                <a:gd name="T62" fmla="*/ 97 w 186"/>
                <a:gd name="T63" fmla="*/ 92 h 190"/>
                <a:gd name="T64" fmla="*/ 103 w 186"/>
                <a:gd name="T65" fmla="*/ 88 h 190"/>
                <a:gd name="T66" fmla="*/ 107 w 186"/>
                <a:gd name="T67" fmla="*/ 86 h 190"/>
                <a:gd name="T68" fmla="*/ 123 w 186"/>
                <a:gd name="T69" fmla="*/ 85 h 190"/>
                <a:gd name="T70" fmla="*/ 151 w 186"/>
                <a:gd name="T71" fmla="*/ 107 h 190"/>
                <a:gd name="T72" fmla="*/ 111 w 186"/>
                <a:gd name="T73" fmla="*/ 93 h 190"/>
                <a:gd name="T74" fmla="*/ 123 w 186"/>
                <a:gd name="T75" fmla="*/ 69 h 190"/>
                <a:gd name="T76" fmla="*/ 138 w 186"/>
                <a:gd name="T77" fmla="*/ 60 h 190"/>
                <a:gd name="T78" fmla="*/ 137 w 186"/>
                <a:gd name="T79" fmla="*/ 72 h 190"/>
                <a:gd name="T80" fmla="*/ 168 w 186"/>
                <a:gd name="T81" fmla="*/ 58 h 190"/>
                <a:gd name="T82" fmla="*/ 160 w 186"/>
                <a:gd name="T83" fmla="*/ 62 h 190"/>
                <a:gd name="T84" fmla="*/ 18 w 186"/>
                <a:gd name="T85" fmla="*/ 48 h 190"/>
                <a:gd name="T86" fmla="*/ 95 w 186"/>
                <a:gd name="T87" fmla="*/ 114 h 190"/>
                <a:gd name="T88" fmla="*/ 110 w 186"/>
                <a:gd name="T89" fmla="*/ 162 h 190"/>
                <a:gd name="T90" fmla="*/ 70 w 186"/>
                <a:gd name="T91" fmla="*/ 160 h 190"/>
                <a:gd name="T92" fmla="*/ 117 w 186"/>
                <a:gd name="T93" fmla="*/ 5 h 190"/>
                <a:gd name="T94" fmla="*/ 99 w 186"/>
                <a:gd name="T95" fmla="*/ 78 h 190"/>
                <a:gd name="T96" fmla="*/ 93 w 186"/>
                <a:gd name="T97" fmla="*/ 91 h 190"/>
                <a:gd name="T98" fmla="*/ 94 w 186"/>
                <a:gd name="T99" fmla="*/ 8 h 190"/>
                <a:gd name="T100" fmla="*/ 92 w 186"/>
                <a:gd name="T101" fmla="*/ 6 h 190"/>
                <a:gd name="T102" fmla="*/ 3 w 186"/>
                <a:gd name="T103" fmla="*/ 126 h 190"/>
                <a:gd name="T104" fmla="*/ 16 w 186"/>
                <a:gd name="T105" fmla="*/ 152 h 190"/>
                <a:gd name="T106" fmla="*/ 48 w 186"/>
                <a:gd name="T107" fmla="*/ 181 h 190"/>
                <a:gd name="T108" fmla="*/ 70 w 186"/>
                <a:gd name="T109" fmla="*/ 190 h 190"/>
                <a:gd name="T110" fmla="*/ 89 w 186"/>
                <a:gd name="T111" fmla="*/ 190 h 190"/>
                <a:gd name="T112" fmla="*/ 116 w 186"/>
                <a:gd name="T113" fmla="*/ 184 h 190"/>
                <a:gd name="T114" fmla="*/ 125 w 186"/>
                <a:gd name="T115" fmla="*/ 184 h 190"/>
                <a:gd name="T116" fmla="*/ 147 w 186"/>
                <a:gd name="T117" fmla="*/ 174 h 190"/>
                <a:gd name="T118" fmla="*/ 173 w 186"/>
                <a:gd name="T119" fmla="*/ 139 h 190"/>
                <a:gd name="T120" fmla="*/ 180 w 186"/>
                <a:gd name="T121" fmla="*/ 62 h 190"/>
                <a:gd name="T122" fmla="*/ 179 w 186"/>
                <a:gd name="T123" fmla="*/ 3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" h="190">
                  <a:moveTo>
                    <a:pt x="112" y="184"/>
                  </a:moveTo>
                  <a:cubicBezTo>
                    <a:pt x="112" y="183"/>
                    <a:pt x="112" y="183"/>
                    <a:pt x="112" y="182"/>
                  </a:cubicBezTo>
                  <a:cubicBezTo>
                    <a:pt x="112" y="183"/>
                    <a:pt x="112" y="183"/>
                    <a:pt x="112" y="183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2" y="184"/>
                    <a:pt x="112" y="184"/>
                    <a:pt x="112" y="184"/>
                  </a:cubicBezTo>
                  <a:moveTo>
                    <a:pt x="124" y="178"/>
                  </a:moveTo>
                  <a:cubicBezTo>
                    <a:pt x="124" y="177"/>
                    <a:pt x="123" y="177"/>
                    <a:pt x="123" y="176"/>
                  </a:cubicBezTo>
                  <a:cubicBezTo>
                    <a:pt x="123" y="175"/>
                    <a:pt x="124" y="175"/>
                    <a:pt x="124" y="174"/>
                  </a:cubicBezTo>
                  <a:cubicBezTo>
                    <a:pt x="124" y="175"/>
                    <a:pt x="124" y="176"/>
                    <a:pt x="124" y="178"/>
                  </a:cubicBezTo>
                  <a:moveTo>
                    <a:pt x="91" y="167"/>
                  </a:moveTo>
                  <a:cubicBezTo>
                    <a:pt x="92" y="167"/>
                    <a:pt x="92" y="167"/>
                    <a:pt x="92" y="167"/>
                  </a:cubicBezTo>
                  <a:cubicBezTo>
                    <a:pt x="94" y="167"/>
                    <a:pt x="96" y="167"/>
                    <a:pt x="98" y="167"/>
                  </a:cubicBezTo>
                  <a:cubicBezTo>
                    <a:pt x="95" y="173"/>
                    <a:pt x="92" y="180"/>
                    <a:pt x="90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87" y="186"/>
                    <a:pt x="85" y="186"/>
                    <a:pt x="83" y="186"/>
                  </a:cubicBezTo>
                  <a:cubicBezTo>
                    <a:pt x="86" y="179"/>
                    <a:pt x="88" y="173"/>
                    <a:pt x="90" y="167"/>
                  </a:cubicBezTo>
                  <a:cubicBezTo>
                    <a:pt x="91" y="167"/>
                    <a:pt x="91" y="167"/>
                    <a:pt x="91" y="167"/>
                  </a:cubicBezTo>
                  <a:moveTo>
                    <a:pt x="79" y="185"/>
                  </a:moveTo>
                  <a:cubicBezTo>
                    <a:pt x="77" y="185"/>
                    <a:pt x="75" y="185"/>
                    <a:pt x="73" y="184"/>
                  </a:cubicBezTo>
                  <a:cubicBezTo>
                    <a:pt x="75" y="178"/>
                    <a:pt x="77" y="172"/>
                    <a:pt x="80" y="167"/>
                  </a:cubicBezTo>
                  <a:cubicBezTo>
                    <a:pt x="82" y="167"/>
                    <a:pt x="84" y="167"/>
                    <a:pt x="86" y="167"/>
                  </a:cubicBezTo>
                  <a:cubicBezTo>
                    <a:pt x="84" y="173"/>
                    <a:pt x="81" y="179"/>
                    <a:pt x="79" y="185"/>
                  </a:cubicBezTo>
                  <a:moveTo>
                    <a:pt x="94" y="186"/>
                  </a:moveTo>
                  <a:cubicBezTo>
                    <a:pt x="97" y="179"/>
                    <a:pt x="100" y="173"/>
                    <a:pt x="102" y="167"/>
                  </a:cubicBezTo>
                  <a:cubicBezTo>
                    <a:pt x="104" y="166"/>
                    <a:pt x="106" y="166"/>
                    <a:pt x="108" y="166"/>
                  </a:cubicBezTo>
                  <a:cubicBezTo>
                    <a:pt x="106" y="172"/>
                    <a:pt x="103" y="179"/>
                    <a:pt x="101" y="185"/>
                  </a:cubicBezTo>
                  <a:cubicBezTo>
                    <a:pt x="98" y="185"/>
                    <a:pt x="96" y="186"/>
                    <a:pt x="94" y="186"/>
                  </a:cubicBezTo>
                  <a:moveTo>
                    <a:pt x="69" y="184"/>
                  </a:moveTo>
                  <a:cubicBezTo>
                    <a:pt x="67" y="183"/>
                    <a:pt x="65" y="183"/>
                    <a:pt x="62" y="182"/>
                  </a:cubicBezTo>
                  <a:cubicBezTo>
                    <a:pt x="65" y="176"/>
                    <a:pt x="67" y="170"/>
                    <a:pt x="70" y="165"/>
                  </a:cubicBezTo>
                  <a:cubicBezTo>
                    <a:pt x="72" y="165"/>
                    <a:pt x="74" y="166"/>
                    <a:pt x="76" y="166"/>
                  </a:cubicBezTo>
                  <a:cubicBezTo>
                    <a:pt x="73" y="172"/>
                    <a:pt x="71" y="178"/>
                    <a:pt x="69" y="184"/>
                  </a:cubicBezTo>
                  <a:moveTo>
                    <a:pt x="105" y="185"/>
                  </a:moveTo>
                  <a:cubicBezTo>
                    <a:pt x="107" y="178"/>
                    <a:pt x="110" y="172"/>
                    <a:pt x="113" y="165"/>
                  </a:cubicBezTo>
                  <a:cubicBezTo>
                    <a:pt x="113" y="165"/>
                    <a:pt x="114" y="165"/>
                    <a:pt x="114" y="165"/>
                  </a:cubicBezTo>
                  <a:cubicBezTo>
                    <a:pt x="114" y="165"/>
                    <a:pt x="114" y="165"/>
                    <a:pt x="114" y="165"/>
                  </a:cubicBezTo>
                  <a:cubicBezTo>
                    <a:pt x="114" y="167"/>
                    <a:pt x="114" y="169"/>
                    <a:pt x="114" y="170"/>
                  </a:cubicBezTo>
                  <a:cubicBezTo>
                    <a:pt x="113" y="171"/>
                    <a:pt x="113" y="171"/>
                    <a:pt x="113" y="171"/>
                  </a:cubicBezTo>
                  <a:cubicBezTo>
                    <a:pt x="111" y="176"/>
                    <a:pt x="109" y="180"/>
                    <a:pt x="107" y="184"/>
                  </a:cubicBezTo>
                  <a:cubicBezTo>
                    <a:pt x="106" y="185"/>
                    <a:pt x="106" y="185"/>
                    <a:pt x="105" y="185"/>
                  </a:cubicBezTo>
                  <a:moveTo>
                    <a:pt x="59" y="181"/>
                  </a:moveTo>
                  <a:cubicBezTo>
                    <a:pt x="55" y="180"/>
                    <a:pt x="52" y="178"/>
                    <a:pt x="50" y="177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3" y="171"/>
                    <a:pt x="55" y="166"/>
                    <a:pt x="58" y="161"/>
                  </a:cubicBezTo>
                  <a:cubicBezTo>
                    <a:pt x="61" y="162"/>
                    <a:pt x="64" y="163"/>
                    <a:pt x="66" y="164"/>
                  </a:cubicBezTo>
                  <a:cubicBezTo>
                    <a:pt x="63" y="169"/>
                    <a:pt x="61" y="175"/>
                    <a:pt x="59" y="181"/>
                  </a:cubicBezTo>
                  <a:moveTo>
                    <a:pt x="120" y="173"/>
                  </a:moveTo>
                  <a:cubicBezTo>
                    <a:pt x="120" y="172"/>
                    <a:pt x="120" y="172"/>
                    <a:pt x="120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21" y="168"/>
                    <a:pt x="122" y="165"/>
                    <a:pt x="123" y="162"/>
                  </a:cubicBezTo>
                  <a:cubicBezTo>
                    <a:pt x="124" y="161"/>
                    <a:pt x="125" y="160"/>
                    <a:pt x="126" y="159"/>
                  </a:cubicBezTo>
                  <a:cubicBezTo>
                    <a:pt x="126" y="159"/>
                    <a:pt x="126" y="159"/>
                    <a:pt x="126" y="159"/>
                  </a:cubicBezTo>
                  <a:cubicBezTo>
                    <a:pt x="126" y="159"/>
                    <a:pt x="126" y="159"/>
                    <a:pt x="126" y="159"/>
                  </a:cubicBezTo>
                  <a:cubicBezTo>
                    <a:pt x="126" y="160"/>
                    <a:pt x="125" y="162"/>
                    <a:pt x="125" y="165"/>
                  </a:cubicBezTo>
                  <a:cubicBezTo>
                    <a:pt x="125" y="165"/>
                    <a:pt x="124" y="165"/>
                    <a:pt x="124" y="166"/>
                  </a:cubicBezTo>
                  <a:cubicBezTo>
                    <a:pt x="123" y="168"/>
                    <a:pt x="122" y="170"/>
                    <a:pt x="120" y="173"/>
                  </a:cubicBezTo>
                  <a:moveTo>
                    <a:pt x="128" y="179"/>
                  </a:moveTo>
                  <a:cubicBezTo>
                    <a:pt x="128" y="177"/>
                    <a:pt x="128" y="174"/>
                    <a:pt x="129" y="171"/>
                  </a:cubicBezTo>
                  <a:cubicBezTo>
                    <a:pt x="129" y="167"/>
                    <a:pt x="129" y="164"/>
                    <a:pt x="129" y="161"/>
                  </a:cubicBezTo>
                  <a:cubicBezTo>
                    <a:pt x="132" y="160"/>
                    <a:pt x="134" y="160"/>
                    <a:pt x="136" y="159"/>
                  </a:cubicBezTo>
                  <a:cubicBezTo>
                    <a:pt x="134" y="165"/>
                    <a:pt x="132" y="172"/>
                    <a:pt x="130" y="178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29" y="179"/>
                    <a:pt x="128" y="179"/>
                    <a:pt x="128" y="179"/>
                  </a:cubicBezTo>
                  <a:moveTo>
                    <a:pt x="46" y="175"/>
                  </a:moveTo>
                  <a:cubicBezTo>
                    <a:pt x="44" y="174"/>
                    <a:pt x="42" y="172"/>
                    <a:pt x="40" y="171"/>
                  </a:cubicBezTo>
                  <a:cubicBezTo>
                    <a:pt x="42" y="166"/>
                    <a:pt x="44" y="161"/>
                    <a:pt x="47" y="157"/>
                  </a:cubicBezTo>
                  <a:cubicBezTo>
                    <a:pt x="50" y="158"/>
                    <a:pt x="52" y="159"/>
                    <a:pt x="54" y="160"/>
                  </a:cubicBezTo>
                  <a:cubicBezTo>
                    <a:pt x="52" y="165"/>
                    <a:pt x="49" y="170"/>
                    <a:pt x="47" y="174"/>
                  </a:cubicBezTo>
                  <a:cubicBezTo>
                    <a:pt x="46" y="175"/>
                    <a:pt x="46" y="175"/>
                    <a:pt x="46" y="175"/>
                  </a:cubicBezTo>
                  <a:moveTo>
                    <a:pt x="134" y="177"/>
                  </a:moveTo>
                  <a:cubicBezTo>
                    <a:pt x="136" y="170"/>
                    <a:pt x="138" y="163"/>
                    <a:pt x="141" y="157"/>
                  </a:cubicBezTo>
                  <a:cubicBezTo>
                    <a:pt x="141" y="156"/>
                    <a:pt x="141" y="156"/>
                    <a:pt x="141" y="156"/>
                  </a:cubicBezTo>
                  <a:cubicBezTo>
                    <a:pt x="141" y="156"/>
                    <a:pt x="142" y="156"/>
                    <a:pt x="143" y="155"/>
                  </a:cubicBezTo>
                  <a:cubicBezTo>
                    <a:pt x="141" y="162"/>
                    <a:pt x="139" y="169"/>
                    <a:pt x="137" y="175"/>
                  </a:cubicBezTo>
                  <a:cubicBezTo>
                    <a:pt x="136" y="176"/>
                    <a:pt x="135" y="176"/>
                    <a:pt x="134" y="177"/>
                  </a:cubicBezTo>
                  <a:moveTo>
                    <a:pt x="36" y="169"/>
                  </a:moveTo>
                  <a:cubicBezTo>
                    <a:pt x="35" y="167"/>
                    <a:pt x="33" y="166"/>
                    <a:pt x="31" y="164"/>
                  </a:cubicBezTo>
                  <a:cubicBezTo>
                    <a:pt x="33" y="160"/>
                    <a:pt x="35" y="156"/>
                    <a:pt x="38" y="152"/>
                  </a:cubicBezTo>
                  <a:cubicBezTo>
                    <a:pt x="40" y="153"/>
                    <a:pt x="42" y="154"/>
                    <a:pt x="44" y="155"/>
                  </a:cubicBezTo>
                  <a:cubicBezTo>
                    <a:pt x="41" y="159"/>
                    <a:pt x="38" y="164"/>
                    <a:pt x="36" y="169"/>
                  </a:cubicBezTo>
                  <a:moveTo>
                    <a:pt x="142" y="173"/>
                  </a:moveTo>
                  <a:cubicBezTo>
                    <a:pt x="144" y="166"/>
                    <a:pt x="146" y="159"/>
                    <a:pt x="148" y="153"/>
                  </a:cubicBezTo>
                  <a:cubicBezTo>
                    <a:pt x="148" y="152"/>
                    <a:pt x="148" y="152"/>
                    <a:pt x="148" y="152"/>
                  </a:cubicBezTo>
                  <a:cubicBezTo>
                    <a:pt x="149" y="152"/>
                    <a:pt x="150" y="151"/>
                    <a:pt x="152" y="150"/>
                  </a:cubicBezTo>
                  <a:cubicBezTo>
                    <a:pt x="150" y="157"/>
                    <a:pt x="148" y="164"/>
                    <a:pt x="145" y="171"/>
                  </a:cubicBezTo>
                  <a:cubicBezTo>
                    <a:pt x="144" y="171"/>
                    <a:pt x="143" y="172"/>
                    <a:pt x="142" y="173"/>
                  </a:cubicBezTo>
                  <a:moveTo>
                    <a:pt x="118" y="165"/>
                  </a:moveTo>
                  <a:cubicBezTo>
                    <a:pt x="118" y="164"/>
                    <a:pt x="118" y="163"/>
                    <a:pt x="118" y="162"/>
                  </a:cubicBezTo>
                  <a:cubicBezTo>
                    <a:pt x="118" y="161"/>
                    <a:pt x="117" y="160"/>
                    <a:pt x="116" y="160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18" y="156"/>
                    <a:pt x="119" y="153"/>
                    <a:pt x="121" y="150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2" y="151"/>
                    <a:pt x="123" y="152"/>
                    <a:pt x="123" y="153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3" y="155"/>
                    <a:pt x="123" y="156"/>
                    <a:pt x="122" y="157"/>
                  </a:cubicBezTo>
                  <a:cubicBezTo>
                    <a:pt x="122" y="158"/>
                    <a:pt x="121" y="159"/>
                    <a:pt x="120" y="160"/>
                  </a:cubicBezTo>
                  <a:cubicBezTo>
                    <a:pt x="119" y="162"/>
                    <a:pt x="118" y="163"/>
                    <a:pt x="118" y="165"/>
                  </a:cubicBezTo>
                  <a:moveTo>
                    <a:pt x="28" y="161"/>
                  </a:moveTo>
                  <a:cubicBezTo>
                    <a:pt x="28" y="161"/>
                    <a:pt x="27" y="161"/>
                    <a:pt x="27" y="160"/>
                  </a:cubicBezTo>
                  <a:cubicBezTo>
                    <a:pt x="26" y="159"/>
                    <a:pt x="26" y="159"/>
                    <a:pt x="25" y="158"/>
                  </a:cubicBezTo>
                  <a:cubicBezTo>
                    <a:pt x="27" y="154"/>
                    <a:pt x="28" y="150"/>
                    <a:pt x="30" y="146"/>
                  </a:cubicBezTo>
                  <a:cubicBezTo>
                    <a:pt x="31" y="147"/>
                    <a:pt x="33" y="148"/>
                    <a:pt x="34" y="149"/>
                  </a:cubicBezTo>
                  <a:cubicBezTo>
                    <a:pt x="32" y="153"/>
                    <a:pt x="30" y="157"/>
                    <a:pt x="28" y="161"/>
                  </a:cubicBezTo>
                  <a:moveTo>
                    <a:pt x="151" y="167"/>
                  </a:moveTo>
                  <a:cubicBezTo>
                    <a:pt x="153" y="160"/>
                    <a:pt x="155" y="154"/>
                    <a:pt x="156" y="147"/>
                  </a:cubicBezTo>
                  <a:cubicBezTo>
                    <a:pt x="157" y="147"/>
                    <a:pt x="157" y="147"/>
                    <a:pt x="157" y="147"/>
                  </a:cubicBezTo>
                  <a:cubicBezTo>
                    <a:pt x="158" y="146"/>
                    <a:pt x="159" y="145"/>
                    <a:pt x="160" y="144"/>
                  </a:cubicBezTo>
                  <a:cubicBezTo>
                    <a:pt x="159" y="150"/>
                    <a:pt x="157" y="157"/>
                    <a:pt x="154" y="163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3" y="165"/>
                    <a:pt x="152" y="166"/>
                    <a:pt x="151" y="167"/>
                  </a:cubicBezTo>
                  <a:moveTo>
                    <a:pt x="114" y="155"/>
                  </a:moveTo>
                  <a:cubicBezTo>
                    <a:pt x="114" y="153"/>
                    <a:pt x="113" y="152"/>
                    <a:pt x="112" y="150"/>
                  </a:cubicBezTo>
                  <a:cubicBezTo>
                    <a:pt x="113" y="150"/>
                    <a:pt x="113" y="150"/>
                    <a:pt x="113" y="150"/>
                  </a:cubicBezTo>
                  <a:cubicBezTo>
                    <a:pt x="114" y="147"/>
                    <a:pt x="115" y="144"/>
                    <a:pt x="117" y="142"/>
                  </a:cubicBezTo>
                  <a:cubicBezTo>
                    <a:pt x="118" y="143"/>
                    <a:pt x="118" y="144"/>
                    <a:pt x="119" y="146"/>
                  </a:cubicBezTo>
                  <a:cubicBezTo>
                    <a:pt x="117" y="149"/>
                    <a:pt x="116" y="152"/>
                    <a:pt x="114" y="155"/>
                  </a:cubicBezTo>
                  <a:moveTo>
                    <a:pt x="22" y="154"/>
                  </a:moveTo>
                  <a:cubicBezTo>
                    <a:pt x="21" y="153"/>
                    <a:pt x="20" y="151"/>
                    <a:pt x="18" y="149"/>
                  </a:cubicBezTo>
                  <a:cubicBezTo>
                    <a:pt x="20" y="146"/>
                    <a:pt x="21" y="144"/>
                    <a:pt x="23" y="141"/>
                  </a:cubicBezTo>
                  <a:cubicBezTo>
                    <a:pt x="24" y="142"/>
                    <a:pt x="25" y="143"/>
                    <a:pt x="27" y="144"/>
                  </a:cubicBezTo>
                  <a:cubicBezTo>
                    <a:pt x="25" y="148"/>
                    <a:pt x="24" y="151"/>
                    <a:pt x="22" y="154"/>
                  </a:cubicBezTo>
                  <a:moveTo>
                    <a:pt x="16" y="145"/>
                  </a:moveTo>
                  <a:cubicBezTo>
                    <a:pt x="15" y="145"/>
                    <a:pt x="15" y="144"/>
                    <a:pt x="14" y="143"/>
                  </a:cubicBezTo>
                  <a:cubicBezTo>
                    <a:pt x="16" y="140"/>
                    <a:pt x="17" y="138"/>
                    <a:pt x="18" y="136"/>
                  </a:cubicBezTo>
                  <a:cubicBezTo>
                    <a:pt x="19" y="136"/>
                    <a:pt x="19" y="137"/>
                    <a:pt x="20" y="138"/>
                  </a:cubicBezTo>
                  <a:cubicBezTo>
                    <a:pt x="18" y="140"/>
                    <a:pt x="17" y="143"/>
                    <a:pt x="16" y="145"/>
                  </a:cubicBezTo>
                  <a:moveTo>
                    <a:pt x="161" y="157"/>
                  </a:moveTo>
                  <a:cubicBezTo>
                    <a:pt x="163" y="151"/>
                    <a:pt x="164" y="145"/>
                    <a:pt x="165" y="139"/>
                  </a:cubicBezTo>
                  <a:cubicBezTo>
                    <a:pt x="167" y="138"/>
                    <a:pt x="168" y="136"/>
                    <a:pt x="169" y="135"/>
                  </a:cubicBezTo>
                  <a:cubicBezTo>
                    <a:pt x="169" y="137"/>
                    <a:pt x="169" y="138"/>
                    <a:pt x="168" y="140"/>
                  </a:cubicBezTo>
                  <a:cubicBezTo>
                    <a:pt x="168" y="142"/>
                    <a:pt x="168" y="144"/>
                    <a:pt x="168" y="145"/>
                  </a:cubicBezTo>
                  <a:cubicBezTo>
                    <a:pt x="168" y="146"/>
                    <a:pt x="168" y="146"/>
                    <a:pt x="168" y="146"/>
                  </a:cubicBezTo>
                  <a:cubicBezTo>
                    <a:pt x="168" y="146"/>
                    <a:pt x="168" y="146"/>
                    <a:pt x="168" y="146"/>
                  </a:cubicBezTo>
                  <a:cubicBezTo>
                    <a:pt x="166" y="150"/>
                    <a:pt x="164" y="153"/>
                    <a:pt x="161" y="157"/>
                  </a:cubicBezTo>
                  <a:moveTo>
                    <a:pt x="111" y="145"/>
                  </a:moveTo>
                  <a:cubicBezTo>
                    <a:pt x="110" y="143"/>
                    <a:pt x="109" y="142"/>
                    <a:pt x="109" y="140"/>
                  </a:cubicBezTo>
                  <a:cubicBezTo>
                    <a:pt x="110" y="137"/>
                    <a:pt x="111" y="135"/>
                    <a:pt x="112" y="132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3" y="134"/>
                    <a:pt x="114" y="136"/>
                    <a:pt x="115" y="138"/>
                  </a:cubicBezTo>
                  <a:cubicBezTo>
                    <a:pt x="113" y="140"/>
                    <a:pt x="112" y="142"/>
                    <a:pt x="111" y="145"/>
                  </a:cubicBezTo>
                  <a:moveTo>
                    <a:pt x="12" y="139"/>
                  </a:moveTo>
                  <a:cubicBezTo>
                    <a:pt x="11" y="137"/>
                    <a:pt x="11" y="135"/>
                    <a:pt x="10" y="134"/>
                  </a:cubicBezTo>
                  <a:cubicBezTo>
                    <a:pt x="11" y="132"/>
                    <a:pt x="12" y="131"/>
                    <a:pt x="13" y="129"/>
                  </a:cubicBezTo>
                  <a:cubicBezTo>
                    <a:pt x="14" y="130"/>
                    <a:pt x="15" y="131"/>
                    <a:pt x="15" y="132"/>
                  </a:cubicBezTo>
                  <a:cubicBezTo>
                    <a:pt x="14" y="134"/>
                    <a:pt x="13" y="136"/>
                    <a:pt x="12" y="139"/>
                  </a:cubicBezTo>
                  <a:moveTo>
                    <a:pt x="107" y="134"/>
                  </a:moveTo>
                  <a:cubicBezTo>
                    <a:pt x="106" y="133"/>
                    <a:pt x="106" y="131"/>
                    <a:pt x="105" y="130"/>
                  </a:cubicBezTo>
                  <a:cubicBezTo>
                    <a:pt x="105" y="130"/>
                    <a:pt x="105" y="130"/>
                    <a:pt x="105" y="130"/>
                  </a:cubicBezTo>
                  <a:cubicBezTo>
                    <a:pt x="106" y="128"/>
                    <a:pt x="107" y="126"/>
                    <a:pt x="108" y="124"/>
                  </a:cubicBezTo>
                  <a:cubicBezTo>
                    <a:pt x="108" y="126"/>
                    <a:pt x="109" y="127"/>
                    <a:pt x="110" y="128"/>
                  </a:cubicBezTo>
                  <a:cubicBezTo>
                    <a:pt x="109" y="130"/>
                    <a:pt x="108" y="132"/>
                    <a:pt x="107" y="134"/>
                  </a:cubicBezTo>
                  <a:moveTo>
                    <a:pt x="8" y="129"/>
                  </a:moveTo>
                  <a:cubicBezTo>
                    <a:pt x="8" y="127"/>
                    <a:pt x="7" y="125"/>
                    <a:pt x="7" y="123"/>
                  </a:cubicBezTo>
                  <a:cubicBezTo>
                    <a:pt x="7" y="122"/>
                    <a:pt x="8" y="121"/>
                    <a:pt x="8" y="120"/>
                  </a:cubicBezTo>
                  <a:cubicBezTo>
                    <a:pt x="9" y="122"/>
                    <a:pt x="10" y="123"/>
                    <a:pt x="11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0" y="126"/>
                    <a:pt x="9" y="128"/>
                    <a:pt x="8" y="129"/>
                  </a:cubicBezTo>
                  <a:moveTo>
                    <a:pt x="170" y="124"/>
                  </a:moveTo>
                  <a:cubicBezTo>
                    <a:pt x="169" y="124"/>
                    <a:pt x="169" y="124"/>
                    <a:pt x="168" y="123"/>
                  </a:cubicBezTo>
                  <a:cubicBezTo>
                    <a:pt x="169" y="121"/>
                    <a:pt x="170" y="120"/>
                    <a:pt x="171" y="118"/>
                  </a:cubicBezTo>
                  <a:cubicBezTo>
                    <a:pt x="172" y="119"/>
                    <a:pt x="173" y="119"/>
                    <a:pt x="174" y="119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2" y="122"/>
                    <a:pt x="171" y="123"/>
                    <a:pt x="170" y="124"/>
                  </a:cubicBezTo>
                  <a:moveTo>
                    <a:pt x="103" y="125"/>
                  </a:moveTo>
                  <a:cubicBezTo>
                    <a:pt x="103" y="123"/>
                    <a:pt x="103" y="122"/>
                    <a:pt x="102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20"/>
                    <a:pt x="104" y="119"/>
                    <a:pt x="104" y="118"/>
                  </a:cubicBezTo>
                  <a:cubicBezTo>
                    <a:pt x="105" y="119"/>
                    <a:pt x="105" y="119"/>
                    <a:pt x="106" y="120"/>
                  </a:cubicBezTo>
                  <a:cubicBezTo>
                    <a:pt x="105" y="122"/>
                    <a:pt x="104" y="123"/>
                    <a:pt x="103" y="125"/>
                  </a:cubicBezTo>
                  <a:moveTo>
                    <a:pt x="164" y="122"/>
                  </a:moveTo>
                  <a:cubicBezTo>
                    <a:pt x="163" y="121"/>
                    <a:pt x="161" y="121"/>
                    <a:pt x="159" y="120"/>
                  </a:cubicBezTo>
                  <a:cubicBezTo>
                    <a:pt x="160" y="118"/>
                    <a:pt x="161" y="117"/>
                    <a:pt x="162" y="115"/>
                  </a:cubicBezTo>
                  <a:cubicBezTo>
                    <a:pt x="162" y="115"/>
                    <a:pt x="162" y="115"/>
                    <a:pt x="162" y="115"/>
                  </a:cubicBezTo>
                  <a:cubicBezTo>
                    <a:pt x="164" y="116"/>
                    <a:pt x="166" y="116"/>
                    <a:pt x="167" y="117"/>
                  </a:cubicBezTo>
                  <a:cubicBezTo>
                    <a:pt x="166" y="118"/>
                    <a:pt x="165" y="120"/>
                    <a:pt x="164" y="122"/>
                  </a:cubicBezTo>
                  <a:moveTo>
                    <a:pt x="101" y="116"/>
                  </a:moveTo>
                  <a:cubicBezTo>
                    <a:pt x="100" y="115"/>
                    <a:pt x="100" y="115"/>
                    <a:pt x="100" y="114"/>
                  </a:cubicBezTo>
                  <a:cubicBezTo>
                    <a:pt x="100" y="113"/>
                    <a:pt x="101" y="112"/>
                    <a:pt x="101" y="11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101" y="114"/>
                    <a:pt x="101" y="115"/>
                    <a:pt x="101" y="116"/>
                  </a:cubicBezTo>
                  <a:moveTo>
                    <a:pt x="156" y="118"/>
                  </a:moveTo>
                  <a:cubicBezTo>
                    <a:pt x="154" y="117"/>
                    <a:pt x="151" y="116"/>
                    <a:pt x="149" y="115"/>
                  </a:cubicBezTo>
                  <a:cubicBezTo>
                    <a:pt x="150" y="114"/>
                    <a:pt x="150" y="113"/>
                    <a:pt x="151" y="111"/>
                  </a:cubicBezTo>
                  <a:cubicBezTo>
                    <a:pt x="154" y="112"/>
                    <a:pt x="156" y="113"/>
                    <a:pt x="158" y="114"/>
                  </a:cubicBezTo>
                  <a:cubicBezTo>
                    <a:pt x="157" y="115"/>
                    <a:pt x="156" y="117"/>
                    <a:pt x="156" y="118"/>
                  </a:cubicBezTo>
                  <a:moveTo>
                    <a:pt x="6" y="117"/>
                  </a:moveTo>
                  <a:cubicBezTo>
                    <a:pt x="5" y="115"/>
                    <a:pt x="5" y="112"/>
                    <a:pt x="5" y="110"/>
                  </a:cubicBezTo>
                  <a:cubicBezTo>
                    <a:pt x="5" y="112"/>
                    <a:pt x="6" y="114"/>
                    <a:pt x="6" y="115"/>
                  </a:cubicBezTo>
                  <a:cubicBezTo>
                    <a:pt x="6" y="116"/>
                    <a:pt x="6" y="117"/>
                    <a:pt x="6" y="117"/>
                  </a:cubicBezTo>
                  <a:moveTo>
                    <a:pt x="145" y="114"/>
                  </a:moveTo>
                  <a:cubicBezTo>
                    <a:pt x="144" y="113"/>
                    <a:pt x="144" y="113"/>
                    <a:pt x="143" y="113"/>
                  </a:cubicBezTo>
                  <a:cubicBezTo>
                    <a:pt x="143" y="112"/>
                    <a:pt x="144" y="110"/>
                    <a:pt x="144" y="109"/>
                  </a:cubicBezTo>
                  <a:cubicBezTo>
                    <a:pt x="145" y="109"/>
                    <a:pt x="146" y="110"/>
                    <a:pt x="147" y="110"/>
                  </a:cubicBezTo>
                  <a:cubicBezTo>
                    <a:pt x="147" y="111"/>
                    <a:pt x="146" y="113"/>
                    <a:pt x="145" y="114"/>
                  </a:cubicBezTo>
                  <a:moveTo>
                    <a:pt x="139" y="111"/>
                  </a:moveTo>
                  <a:cubicBezTo>
                    <a:pt x="137" y="110"/>
                    <a:pt x="135" y="110"/>
                    <a:pt x="133" y="109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108"/>
                    <a:pt x="134" y="107"/>
                    <a:pt x="134" y="106"/>
                  </a:cubicBezTo>
                  <a:cubicBezTo>
                    <a:pt x="136" y="106"/>
                    <a:pt x="139" y="107"/>
                    <a:pt x="141" y="108"/>
                  </a:cubicBezTo>
                  <a:cubicBezTo>
                    <a:pt x="140" y="109"/>
                    <a:pt x="140" y="110"/>
                    <a:pt x="139" y="111"/>
                  </a:cubicBezTo>
                  <a:moveTo>
                    <a:pt x="177" y="135"/>
                  </a:moveTo>
                  <a:cubicBezTo>
                    <a:pt x="177" y="130"/>
                    <a:pt x="178" y="125"/>
                    <a:pt x="178" y="119"/>
                  </a:cubicBezTo>
                  <a:cubicBezTo>
                    <a:pt x="179" y="119"/>
                    <a:pt x="179" y="119"/>
                    <a:pt x="179" y="119"/>
                  </a:cubicBezTo>
                  <a:cubicBezTo>
                    <a:pt x="180" y="114"/>
                    <a:pt x="181" y="109"/>
                    <a:pt x="182" y="103"/>
                  </a:cubicBezTo>
                  <a:cubicBezTo>
                    <a:pt x="182" y="114"/>
                    <a:pt x="181" y="125"/>
                    <a:pt x="177" y="135"/>
                  </a:cubicBezTo>
                  <a:moveTo>
                    <a:pt x="129" y="107"/>
                  </a:moveTo>
                  <a:cubicBezTo>
                    <a:pt x="128" y="106"/>
                    <a:pt x="126" y="106"/>
                    <a:pt x="125" y="105"/>
                  </a:cubicBezTo>
                  <a:cubicBezTo>
                    <a:pt x="126" y="104"/>
                    <a:pt x="126" y="104"/>
                    <a:pt x="126" y="103"/>
                  </a:cubicBezTo>
                  <a:cubicBezTo>
                    <a:pt x="128" y="103"/>
                    <a:pt x="129" y="104"/>
                    <a:pt x="131" y="104"/>
                  </a:cubicBezTo>
                  <a:cubicBezTo>
                    <a:pt x="130" y="105"/>
                    <a:pt x="130" y="106"/>
                    <a:pt x="129" y="107"/>
                  </a:cubicBezTo>
                  <a:moveTo>
                    <a:pt x="98" y="109"/>
                  </a:moveTo>
                  <a:cubicBezTo>
                    <a:pt x="97" y="106"/>
                    <a:pt x="97" y="104"/>
                    <a:pt x="96" y="102"/>
                  </a:cubicBezTo>
                  <a:cubicBezTo>
                    <a:pt x="97" y="104"/>
                    <a:pt x="98" y="106"/>
                    <a:pt x="99" y="107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98" y="108"/>
                    <a:pt x="98" y="108"/>
                    <a:pt x="98" y="109"/>
                  </a:cubicBezTo>
                  <a:moveTo>
                    <a:pt x="121" y="104"/>
                  </a:moveTo>
                  <a:cubicBezTo>
                    <a:pt x="120" y="103"/>
                    <a:pt x="118" y="102"/>
                    <a:pt x="117" y="102"/>
                  </a:cubicBezTo>
                  <a:cubicBezTo>
                    <a:pt x="117" y="101"/>
                    <a:pt x="117" y="100"/>
                    <a:pt x="117" y="100"/>
                  </a:cubicBezTo>
                  <a:cubicBezTo>
                    <a:pt x="119" y="100"/>
                    <a:pt x="121" y="101"/>
                    <a:pt x="123" y="102"/>
                  </a:cubicBezTo>
                  <a:cubicBezTo>
                    <a:pt x="122" y="102"/>
                    <a:pt x="122" y="103"/>
                    <a:pt x="121" y="104"/>
                  </a:cubicBezTo>
                  <a:moveTo>
                    <a:pt x="129" y="157"/>
                  </a:moveTo>
                  <a:cubicBezTo>
                    <a:pt x="129" y="156"/>
                    <a:pt x="129" y="156"/>
                    <a:pt x="129" y="156"/>
                  </a:cubicBezTo>
                  <a:cubicBezTo>
                    <a:pt x="128" y="154"/>
                    <a:pt x="126" y="150"/>
                    <a:pt x="124" y="146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23" y="144"/>
                    <a:pt x="123" y="144"/>
                    <a:pt x="123" y="144"/>
                  </a:cubicBezTo>
                  <a:cubicBezTo>
                    <a:pt x="118" y="135"/>
                    <a:pt x="111" y="123"/>
                    <a:pt x="105" y="112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3" y="106"/>
                    <a:pt x="100" y="102"/>
                    <a:pt x="98" y="98"/>
                  </a:cubicBezTo>
                  <a:cubicBezTo>
                    <a:pt x="101" y="99"/>
                    <a:pt x="103" y="100"/>
                    <a:pt x="106" y="101"/>
                  </a:cubicBezTo>
                  <a:cubicBezTo>
                    <a:pt x="115" y="105"/>
                    <a:pt x="127" y="110"/>
                    <a:pt x="138" y="115"/>
                  </a:cubicBezTo>
                  <a:cubicBezTo>
                    <a:pt x="138" y="115"/>
                    <a:pt x="139" y="116"/>
                    <a:pt x="139" y="116"/>
                  </a:cubicBezTo>
                  <a:cubicBezTo>
                    <a:pt x="139" y="116"/>
                    <a:pt x="140" y="116"/>
                    <a:pt x="140" y="11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49" y="120"/>
                    <a:pt x="158" y="123"/>
                    <a:pt x="164" y="126"/>
                  </a:cubicBezTo>
                  <a:cubicBezTo>
                    <a:pt x="164" y="126"/>
                    <a:pt x="164" y="126"/>
                    <a:pt x="165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6" y="127"/>
                    <a:pt x="167" y="127"/>
                    <a:pt x="168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68" y="129"/>
                    <a:pt x="168" y="130"/>
                    <a:pt x="168" y="130"/>
                  </a:cubicBezTo>
                  <a:cubicBezTo>
                    <a:pt x="167" y="132"/>
                    <a:pt x="165" y="134"/>
                    <a:pt x="163" y="136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55" y="144"/>
                    <a:pt x="144" y="152"/>
                    <a:pt x="129" y="157"/>
                  </a:cubicBezTo>
                  <a:moveTo>
                    <a:pt x="113" y="100"/>
                  </a:moveTo>
                  <a:cubicBezTo>
                    <a:pt x="112" y="100"/>
                    <a:pt x="111" y="99"/>
                    <a:pt x="110" y="99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8"/>
                    <a:pt x="110" y="98"/>
                    <a:pt x="110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2" y="98"/>
                    <a:pt x="113" y="98"/>
                    <a:pt x="114" y="98"/>
                  </a:cubicBezTo>
                  <a:cubicBezTo>
                    <a:pt x="113" y="99"/>
                    <a:pt x="113" y="100"/>
                    <a:pt x="113" y="100"/>
                  </a:cubicBezTo>
                  <a:moveTo>
                    <a:pt x="106" y="97"/>
                  </a:moveTo>
                  <a:cubicBezTo>
                    <a:pt x="103" y="96"/>
                    <a:pt x="100" y="94"/>
                    <a:pt x="97" y="93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9" y="93"/>
                    <a:pt x="102" y="94"/>
                    <a:pt x="107" y="96"/>
                  </a:cubicBezTo>
                  <a:cubicBezTo>
                    <a:pt x="106" y="96"/>
                    <a:pt x="106" y="97"/>
                    <a:pt x="106" y="97"/>
                  </a:cubicBezTo>
                  <a:moveTo>
                    <a:pt x="98" y="89"/>
                  </a:moveTo>
                  <a:cubicBezTo>
                    <a:pt x="98" y="87"/>
                    <a:pt x="98" y="85"/>
                    <a:pt x="98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100" y="82"/>
                    <a:pt x="102" y="81"/>
                    <a:pt x="106" y="79"/>
                  </a:cubicBezTo>
                  <a:cubicBezTo>
                    <a:pt x="104" y="82"/>
                    <a:pt x="103" y="85"/>
                    <a:pt x="103" y="88"/>
                  </a:cubicBezTo>
                  <a:cubicBezTo>
                    <a:pt x="101" y="88"/>
                    <a:pt x="99" y="89"/>
                    <a:pt x="99" y="89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8" y="89"/>
                    <a:pt x="98" y="89"/>
                    <a:pt x="98" y="89"/>
                  </a:cubicBezTo>
                  <a:moveTo>
                    <a:pt x="107" y="86"/>
                  </a:moveTo>
                  <a:cubicBezTo>
                    <a:pt x="108" y="83"/>
                    <a:pt x="109" y="80"/>
                    <a:pt x="111" y="76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3" y="74"/>
                    <a:pt x="116" y="73"/>
                    <a:pt x="118" y="71"/>
                  </a:cubicBezTo>
                  <a:cubicBezTo>
                    <a:pt x="117" y="75"/>
                    <a:pt x="115" y="79"/>
                    <a:pt x="114" y="83"/>
                  </a:cubicBezTo>
                  <a:cubicBezTo>
                    <a:pt x="113" y="84"/>
                    <a:pt x="112" y="84"/>
                    <a:pt x="111" y="84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09" y="86"/>
                    <a:pt x="108" y="86"/>
                    <a:pt x="107" y="86"/>
                  </a:cubicBezTo>
                  <a:moveTo>
                    <a:pt x="123" y="85"/>
                  </a:moveTo>
                  <a:cubicBezTo>
                    <a:pt x="124" y="85"/>
                    <a:pt x="124" y="85"/>
                    <a:pt x="124" y="84"/>
                  </a:cubicBezTo>
                  <a:cubicBezTo>
                    <a:pt x="129" y="83"/>
                    <a:pt x="134" y="81"/>
                    <a:pt x="140" y="79"/>
                  </a:cubicBezTo>
                  <a:cubicBezTo>
                    <a:pt x="153" y="73"/>
                    <a:pt x="167" y="68"/>
                    <a:pt x="178" y="66"/>
                  </a:cubicBezTo>
                  <a:cubicBezTo>
                    <a:pt x="179" y="72"/>
                    <a:pt x="180" y="79"/>
                    <a:pt x="180" y="86"/>
                  </a:cubicBezTo>
                  <a:cubicBezTo>
                    <a:pt x="180" y="96"/>
                    <a:pt x="178" y="106"/>
                    <a:pt x="176" y="115"/>
                  </a:cubicBezTo>
                  <a:cubicBezTo>
                    <a:pt x="175" y="115"/>
                    <a:pt x="175" y="115"/>
                    <a:pt x="175" y="115"/>
                  </a:cubicBezTo>
                  <a:cubicBezTo>
                    <a:pt x="169" y="113"/>
                    <a:pt x="161" y="110"/>
                    <a:pt x="151" y="107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45" y="105"/>
                    <a:pt x="139" y="103"/>
                    <a:pt x="134" y="101"/>
                  </a:cubicBezTo>
                  <a:cubicBezTo>
                    <a:pt x="128" y="99"/>
                    <a:pt x="123" y="97"/>
                    <a:pt x="118" y="96"/>
                  </a:cubicBezTo>
                  <a:cubicBezTo>
                    <a:pt x="118" y="95"/>
                    <a:pt x="117" y="95"/>
                    <a:pt x="117" y="95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16" y="95"/>
                    <a:pt x="115" y="95"/>
                  </a:cubicBezTo>
                  <a:cubicBezTo>
                    <a:pt x="114" y="94"/>
                    <a:pt x="113" y="94"/>
                    <a:pt x="112" y="94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1" y="93"/>
                    <a:pt x="111" y="93"/>
                    <a:pt x="111" y="93"/>
                  </a:cubicBezTo>
                  <a:cubicBezTo>
                    <a:pt x="111" y="92"/>
                    <a:pt x="110" y="92"/>
                    <a:pt x="110" y="92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08" y="92"/>
                    <a:pt x="106" y="92"/>
                    <a:pt x="105" y="91"/>
                  </a:cubicBezTo>
                  <a:cubicBezTo>
                    <a:pt x="110" y="90"/>
                    <a:pt x="116" y="88"/>
                    <a:pt x="123" y="85"/>
                  </a:cubicBezTo>
                  <a:cubicBezTo>
                    <a:pt x="123" y="85"/>
                    <a:pt x="123" y="85"/>
                    <a:pt x="123" y="85"/>
                  </a:cubicBezTo>
                  <a:moveTo>
                    <a:pt x="119" y="81"/>
                  </a:moveTo>
                  <a:cubicBezTo>
                    <a:pt x="120" y="77"/>
                    <a:pt x="122" y="73"/>
                    <a:pt x="123" y="69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25" y="67"/>
                    <a:pt x="126" y="66"/>
                    <a:pt x="128" y="65"/>
                  </a:cubicBezTo>
                  <a:cubicBezTo>
                    <a:pt x="126" y="70"/>
                    <a:pt x="124" y="75"/>
                    <a:pt x="122" y="79"/>
                  </a:cubicBezTo>
                  <a:cubicBezTo>
                    <a:pt x="121" y="80"/>
                    <a:pt x="120" y="80"/>
                    <a:pt x="119" y="81"/>
                  </a:cubicBezTo>
                  <a:moveTo>
                    <a:pt x="127" y="77"/>
                  </a:moveTo>
                  <a:cubicBezTo>
                    <a:pt x="129" y="73"/>
                    <a:pt x="131" y="69"/>
                    <a:pt x="133" y="65"/>
                  </a:cubicBezTo>
                  <a:cubicBezTo>
                    <a:pt x="133" y="64"/>
                    <a:pt x="133" y="63"/>
                    <a:pt x="132" y="63"/>
                  </a:cubicBezTo>
                  <a:cubicBezTo>
                    <a:pt x="134" y="62"/>
                    <a:pt x="136" y="61"/>
                    <a:pt x="138" y="60"/>
                  </a:cubicBezTo>
                  <a:cubicBezTo>
                    <a:pt x="136" y="65"/>
                    <a:pt x="134" y="70"/>
                    <a:pt x="132" y="75"/>
                  </a:cubicBezTo>
                  <a:cubicBezTo>
                    <a:pt x="130" y="76"/>
                    <a:pt x="129" y="76"/>
                    <a:pt x="127" y="77"/>
                  </a:cubicBezTo>
                  <a:moveTo>
                    <a:pt x="137" y="72"/>
                  </a:moveTo>
                  <a:cubicBezTo>
                    <a:pt x="139" y="67"/>
                    <a:pt x="141" y="62"/>
                    <a:pt x="143" y="57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6" y="55"/>
                    <a:pt x="148" y="54"/>
                    <a:pt x="150" y="53"/>
                  </a:cubicBezTo>
                  <a:cubicBezTo>
                    <a:pt x="149" y="58"/>
                    <a:pt x="147" y="63"/>
                    <a:pt x="146" y="68"/>
                  </a:cubicBezTo>
                  <a:cubicBezTo>
                    <a:pt x="143" y="70"/>
                    <a:pt x="140" y="71"/>
                    <a:pt x="137" y="72"/>
                  </a:cubicBezTo>
                  <a:moveTo>
                    <a:pt x="151" y="66"/>
                  </a:moveTo>
                  <a:cubicBezTo>
                    <a:pt x="152" y="61"/>
                    <a:pt x="154" y="55"/>
                    <a:pt x="155" y="50"/>
                  </a:cubicBezTo>
                  <a:cubicBezTo>
                    <a:pt x="157" y="49"/>
                    <a:pt x="159" y="48"/>
                    <a:pt x="161" y="47"/>
                  </a:cubicBezTo>
                  <a:cubicBezTo>
                    <a:pt x="159" y="52"/>
                    <a:pt x="157" y="57"/>
                    <a:pt x="155" y="63"/>
                  </a:cubicBezTo>
                  <a:cubicBezTo>
                    <a:pt x="155" y="63"/>
                    <a:pt x="155" y="63"/>
                    <a:pt x="155" y="63"/>
                  </a:cubicBezTo>
                  <a:cubicBezTo>
                    <a:pt x="155" y="64"/>
                    <a:pt x="155" y="64"/>
                    <a:pt x="155" y="64"/>
                  </a:cubicBezTo>
                  <a:cubicBezTo>
                    <a:pt x="154" y="65"/>
                    <a:pt x="152" y="65"/>
                    <a:pt x="151" y="66"/>
                  </a:cubicBezTo>
                  <a:moveTo>
                    <a:pt x="168" y="58"/>
                  </a:moveTo>
                  <a:cubicBezTo>
                    <a:pt x="170" y="53"/>
                    <a:pt x="172" y="48"/>
                    <a:pt x="174" y="43"/>
                  </a:cubicBezTo>
                  <a:cubicBezTo>
                    <a:pt x="172" y="47"/>
                    <a:pt x="171" y="52"/>
                    <a:pt x="171" y="57"/>
                  </a:cubicBezTo>
                  <a:cubicBezTo>
                    <a:pt x="170" y="57"/>
                    <a:pt x="169" y="57"/>
                    <a:pt x="168" y="58"/>
                  </a:cubicBezTo>
                  <a:moveTo>
                    <a:pt x="160" y="62"/>
                  </a:moveTo>
                  <a:cubicBezTo>
                    <a:pt x="162" y="56"/>
                    <a:pt x="164" y="50"/>
                    <a:pt x="166" y="44"/>
                  </a:cubicBezTo>
                  <a:cubicBezTo>
                    <a:pt x="167" y="44"/>
                    <a:pt x="168" y="43"/>
                    <a:pt x="169" y="43"/>
                  </a:cubicBezTo>
                  <a:cubicBezTo>
                    <a:pt x="168" y="49"/>
                    <a:pt x="166" y="54"/>
                    <a:pt x="163" y="60"/>
                  </a:cubicBezTo>
                  <a:cubicBezTo>
                    <a:pt x="162" y="61"/>
                    <a:pt x="161" y="61"/>
                    <a:pt x="160" y="62"/>
                  </a:cubicBezTo>
                  <a:moveTo>
                    <a:pt x="46" y="152"/>
                  </a:moveTo>
                  <a:cubicBezTo>
                    <a:pt x="41" y="149"/>
                    <a:pt x="35" y="145"/>
                    <a:pt x="29" y="141"/>
                  </a:cubicBezTo>
                  <a:cubicBezTo>
                    <a:pt x="21" y="135"/>
                    <a:pt x="15" y="126"/>
                    <a:pt x="11" y="116"/>
                  </a:cubicBezTo>
                  <a:cubicBezTo>
                    <a:pt x="11" y="115"/>
                    <a:pt x="11" y="114"/>
                    <a:pt x="10" y="114"/>
                  </a:cubicBezTo>
                  <a:cubicBezTo>
                    <a:pt x="7" y="106"/>
                    <a:pt x="6" y="98"/>
                    <a:pt x="6" y="90"/>
                  </a:cubicBezTo>
                  <a:cubicBezTo>
                    <a:pt x="6" y="90"/>
                    <a:pt x="6" y="89"/>
                    <a:pt x="6" y="89"/>
                  </a:cubicBezTo>
                  <a:cubicBezTo>
                    <a:pt x="6" y="88"/>
                    <a:pt x="6" y="88"/>
                    <a:pt x="6" y="87"/>
                  </a:cubicBezTo>
                  <a:cubicBezTo>
                    <a:pt x="6" y="73"/>
                    <a:pt x="10" y="59"/>
                    <a:pt x="18" y="48"/>
                  </a:cubicBezTo>
                  <a:cubicBezTo>
                    <a:pt x="33" y="26"/>
                    <a:pt x="60" y="13"/>
                    <a:pt x="90" y="11"/>
                  </a:cubicBezTo>
                  <a:cubicBezTo>
                    <a:pt x="89" y="12"/>
                    <a:pt x="89" y="15"/>
                    <a:pt x="89" y="17"/>
                  </a:cubicBezTo>
                  <a:cubicBezTo>
                    <a:pt x="89" y="31"/>
                    <a:pt x="89" y="54"/>
                    <a:pt x="89" y="71"/>
                  </a:cubicBezTo>
                  <a:cubicBezTo>
                    <a:pt x="89" y="81"/>
                    <a:pt x="89" y="88"/>
                    <a:pt x="89" y="91"/>
                  </a:cubicBezTo>
                  <a:cubicBezTo>
                    <a:pt x="89" y="92"/>
                    <a:pt x="89" y="92"/>
                    <a:pt x="89" y="92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90" y="95"/>
                    <a:pt x="92" y="104"/>
                    <a:pt x="96" y="114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5" y="115"/>
                    <a:pt x="95" y="117"/>
                    <a:pt x="96" y="117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99" y="124"/>
                    <a:pt x="102" y="132"/>
                    <a:pt x="105" y="140"/>
                  </a:cubicBezTo>
                  <a:cubicBezTo>
                    <a:pt x="104" y="140"/>
                    <a:pt x="105" y="141"/>
                    <a:pt x="105" y="141"/>
                  </a:cubicBezTo>
                  <a:cubicBezTo>
                    <a:pt x="108" y="149"/>
                    <a:pt x="110" y="156"/>
                    <a:pt x="113" y="161"/>
                  </a:cubicBezTo>
                  <a:cubicBezTo>
                    <a:pt x="112" y="161"/>
                    <a:pt x="112" y="161"/>
                    <a:pt x="112" y="161"/>
                  </a:cubicBezTo>
                  <a:cubicBezTo>
                    <a:pt x="112" y="161"/>
                    <a:pt x="112" y="161"/>
                    <a:pt x="111" y="161"/>
                  </a:cubicBezTo>
                  <a:cubicBezTo>
                    <a:pt x="111" y="161"/>
                    <a:pt x="111" y="161"/>
                    <a:pt x="110" y="162"/>
                  </a:cubicBezTo>
                  <a:cubicBezTo>
                    <a:pt x="104" y="163"/>
                    <a:pt x="98" y="163"/>
                    <a:pt x="92" y="163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91" y="163"/>
                    <a:pt x="90" y="163"/>
                    <a:pt x="90" y="162"/>
                  </a:cubicBezTo>
                  <a:cubicBezTo>
                    <a:pt x="90" y="162"/>
                    <a:pt x="89" y="162"/>
                    <a:pt x="89" y="162"/>
                  </a:cubicBezTo>
                  <a:cubicBezTo>
                    <a:pt x="89" y="162"/>
                    <a:pt x="88" y="163"/>
                    <a:pt x="88" y="163"/>
                  </a:cubicBezTo>
                  <a:cubicBezTo>
                    <a:pt x="82" y="163"/>
                    <a:pt x="77" y="162"/>
                    <a:pt x="71" y="161"/>
                  </a:cubicBezTo>
                  <a:cubicBezTo>
                    <a:pt x="71" y="161"/>
                    <a:pt x="71" y="160"/>
                    <a:pt x="71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69" y="160"/>
                    <a:pt x="69" y="160"/>
                    <a:pt x="68" y="160"/>
                  </a:cubicBezTo>
                  <a:cubicBezTo>
                    <a:pt x="62" y="159"/>
                    <a:pt x="55" y="156"/>
                    <a:pt x="49" y="153"/>
                  </a:cubicBezTo>
                  <a:cubicBezTo>
                    <a:pt x="49" y="153"/>
                    <a:pt x="48" y="153"/>
                    <a:pt x="48" y="152"/>
                  </a:cubicBezTo>
                  <a:cubicBezTo>
                    <a:pt x="48" y="152"/>
                    <a:pt x="47" y="152"/>
                    <a:pt x="47" y="152"/>
                  </a:cubicBezTo>
                  <a:cubicBezTo>
                    <a:pt x="47" y="152"/>
                    <a:pt x="47" y="152"/>
                    <a:pt x="46" y="152"/>
                  </a:cubicBezTo>
                  <a:moveTo>
                    <a:pt x="99" y="78"/>
                  </a:moveTo>
                  <a:cubicBezTo>
                    <a:pt x="101" y="51"/>
                    <a:pt x="104" y="32"/>
                    <a:pt x="108" y="4"/>
                  </a:cubicBezTo>
                  <a:cubicBezTo>
                    <a:pt x="111" y="4"/>
                    <a:pt x="114" y="4"/>
                    <a:pt x="117" y="5"/>
                  </a:cubicBezTo>
                  <a:cubicBezTo>
                    <a:pt x="138" y="7"/>
                    <a:pt x="158" y="15"/>
                    <a:pt x="170" y="29"/>
                  </a:cubicBezTo>
                  <a:cubicBezTo>
                    <a:pt x="172" y="32"/>
                    <a:pt x="173" y="34"/>
                    <a:pt x="174" y="36"/>
                  </a:cubicBezTo>
                  <a:cubicBezTo>
                    <a:pt x="172" y="37"/>
                    <a:pt x="168" y="39"/>
                    <a:pt x="165" y="40"/>
                  </a:cubicBezTo>
                  <a:cubicBezTo>
                    <a:pt x="165" y="40"/>
                    <a:pt x="165" y="40"/>
                    <a:pt x="165" y="40"/>
                  </a:cubicBezTo>
                  <a:cubicBezTo>
                    <a:pt x="164" y="40"/>
                    <a:pt x="164" y="41"/>
                    <a:pt x="163" y="41"/>
                  </a:cubicBezTo>
                  <a:cubicBezTo>
                    <a:pt x="151" y="47"/>
                    <a:pt x="138" y="55"/>
                    <a:pt x="126" y="62"/>
                  </a:cubicBezTo>
                  <a:cubicBezTo>
                    <a:pt x="117" y="67"/>
                    <a:pt x="110" y="72"/>
                    <a:pt x="105" y="75"/>
                  </a:cubicBezTo>
                  <a:cubicBezTo>
                    <a:pt x="102" y="76"/>
                    <a:pt x="100" y="77"/>
                    <a:pt x="99" y="78"/>
                  </a:cubicBezTo>
                  <a:moveTo>
                    <a:pt x="107" y="0"/>
                  </a:moveTo>
                  <a:cubicBezTo>
                    <a:pt x="106" y="0"/>
                    <a:pt x="106" y="0"/>
                    <a:pt x="105" y="1"/>
                  </a:cubicBezTo>
                  <a:cubicBezTo>
                    <a:pt x="105" y="1"/>
                    <a:pt x="104" y="2"/>
                    <a:pt x="104" y="3"/>
                  </a:cubicBezTo>
                  <a:cubicBezTo>
                    <a:pt x="101" y="32"/>
                    <a:pt x="97" y="50"/>
                    <a:pt x="95" y="79"/>
                  </a:cubicBezTo>
                  <a:cubicBezTo>
                    <a:pt x="95" y="79"/>
                    <a:pt x="94" y="80"/>
                    <a:pt x="94" y="80"/>
                  </a:cubicBezTo>
                  <a:cubicBezTo>
                    <a:pt x="94" y="83"/>
                    <a:pt x="94" y="88"/>
                    <a:pt x="94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88"/>
                    <a:pt x="92" y="81"/>
                    <a:pt x="92" y="71"/>
                  </a:cubicBezTo>
                  <a:cubicBezTo>
                    <a:pt x="92" y="60"/>
                    <a:pt x="93" y="46"/>
                    <a:pt x="93" y="33"/>
                  </a:cubicBezTo>
                  <a:cubicBezTo>
                    <a:pt x="93" y="27"/>
                    <a:pt x="93" y="22"/>
                    <a:pt x="93" y="18"/>
                  </a:cubicBezTo>
                  <a:cubicBezTo>
                    <a:pt x="93" y="13"/>
                    <a:pt x="94" y="10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61" y="9"/>
                    <a:pt x="31" y="22"/>
                    <a:pt x="14" y="46"/>
                  </a:cubicBezTo>
                  <a:cubicBezTo>
                    <a:pt x="6" y="58"/>
                    <a:pt x="2" y="74"/>
                    <a:pt x="2" y="89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95"/>
                    <a:pt x="0" y="99"/>
                    <a:pt x="0" y="104"/>
                  </a:cubicBezTo>
                  <a:cubicBezTo>
                    <a:pt x="0" y="111"/>
                    <a:pt x="1" y="117"/>
                    <a:pt x="3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4"/>
                    <a:pt x="2" y="125"/>
                    <a:pt x="3" y="126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4" y="129"/>
                    <a:pt x="5" y="131"/>
                    <a:pt x="6" y="134"/>
                  </a:cubicBezTo>
                  <a:cubicBezTo>
                    <a:pt x="6" y="134"/>
                    <a:pt x="6" y="135"/>
                    <a:pt x="6" y="135"/>
                  </a:cubicBezTo>
                  <a:cubicBezTo>
                    <a:pt x="8" y="138"/>
                    <a:pt x="9" y="140"/>
                    <a:pt x="10" y="143"/>
                  </a:cubicBezTo>
                  <a:cubicBezTo>
                    <a:pt x="10" y="144"/>
                    <a:pt x="10" y="145"/>
                    <a:pt x="11" y="145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2" y="147"/>
                    <a:pt x="13" y="149"/>
                    <a:pt x="14" y="150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1"/>
                    <a:pt x="15" y="152"/>
                    <a:pt x="16" y="152"/>
                  </a:cubicBezTo>
                  <a:cubicBezTo>
                    <a:pt x="17" y="154"/>
                    <a:pt x="19" y="156"/>
                    <a:pt x="20" y="158"/>
                  </a:cubicBezTo>
                  <a:cubicBezTo>
                    <a:pt x="20" y="159"/>
                    <a:pt x="21" y="160"/>
                    <a:pt x="21" y="161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3" y="161"/>
                    <a:pt x="24" y="162"/>
                    <a:pt x="24" y="163"/>
                  </a:cubicBezTo>
                  <a:cubicBezTo>
                    <a:pt x="29" y="168"/>
                    <a:pt x="36" y="174"/>
                    <a:pt x="46" y="179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6" y="181"/>
                    <a:pt x="47" y="181"/>
                    <a:pt x="48" y="181"/>
                  </a:cubicBezTo>
                  <a:cubicBezTo>
                    <a:pt x="48" y="181"/>
                    <a:pt x="48" y="181"/>
                    <a:pt x="48" y="181"/>
                  </a:cubicBezTo>
                  <a:cubicBezTo>
                    <a:pt x="48" y="181"/>
                    <a:pt x="48" y="181"/>
                    <a:pt x="48" y="181"/>
                  </a:cubicBezTo>
                  <a:cubicBezTo>
                    <a:pt x="51" y="182"/>
                    <a:pt x="54" y="183"/>
                    <a:pt x="57" y="184"/>
                  </a:cubicBezTo>
                  <a:cubicBezTo>
                    <a:pt x="57" y="185"/>
                    <a:pt x="58" y="186"/>
                    <a:pt x="59" y="186"/>
                  </a:cubicBezTo>
                  <a:cubicBezTo>
                    <a:pt x="59" y="186"/>
                    <a:pt x="59" y="186"/>
                    <a:pt x="59" y="186"/>
                  </a:cubicBezTo>
                  <a:cubicBezTo>
                    <a:pt x="60" y="186"/>
                    <a:pt x="61" y="186"/>
                    <a:pt x="61" y="186"/>
                  </a:cubicBezTo>
                  <a:cubicBezTo>
                    <a:pt x="63" y="186"/>
                    <a:pt x="65" y="187"/>
                    <a:pt x="68" y="187"/>
                  </a:cubicBezTo>
                  <a:cubicBezTo>
                    <a:pt x="68" y="188"/>
                    <a:pt x="68" y="189"/>
                    <a:pt x="69" y="190"/>
                  </a:cubicBezTo>
                  <a:cubicBezTo>
                    <a:pt x="69" y="190"/>
                    <a:pt x="70" y="190"/>
                    <a:pt x="70" y="190"/>
                  </a:cubicBezTo>
                  <a:cubicBezTo>
                    <a:pt x="71" y="190"/>
                    <a:pt x="71" y="189"/>
                    <a:pt x="72" y="188"/>
                  </a:cubicBezTo>
                  <a:cubicBezTo>
                    <a:pt x="72" y="188"/>
                    <a:pt x="72" y="188"/>
                    <a:pt x="72" y="188"/>
                  </a:cubicBezTo>
                  <a:cubicBezTo>
                    <a:pt x="74" y="189"/>
                    <a:pt x="76" y="189"/>
                    <a:pt x="78" y="189"/>
                  </a:cubicBezTo>
                  <a:cubicBezTo>
                    <a:pt x="79" y="189"/>
                    <a:pt x="79" y="190"/>
                    <a:pt x="79" y="190"/>
                  </a:cubicBezTo>
                  <a:cubicBezTo>
                    <a:pt x="80" y="190"/>
                    <a:pt x="80" y="190"/>
                    <a:pt x="80" y="190"/>
                  </a:cubicBezTo>
                  <a:cubicBezTo>
                    <a:pt x="81" y="190"/>
                    <a:pt x="81" y="190"/>
                    <a:pt x="82" y="189"/>
                  </a:cubicBezTo>
                  <a:cubicBezTo>
                    <a:pt x="84" y="190"/>
                    <a:pt x="87" y="190"/>
                    <a:pt x="89" y="190"/>
                  </a:cubicBezTo>
                  <a:cubicBezTo>
                    <a:pt x="89" y="190"/>
                    <a:pt x="89" y="190"/>
                    <a:pt x="89" y="190"/>
                  </a:cubicBezTo>
                  <a:cubicBezTo>
                    <a:pt x="93" y="190"/>
                    <a:pt x="97" y="189"/>
                    <a:pt x="100" y="189"/>
                  </a:cubicBezTo>
                  <a:cubicBezTo>
                    <a:pt x="100" y="190"/>
                    <a:pt x="101" y="190"/>
                    <a:pt x="102" y="190"/>
                  </a:cubicBezTo>
                  <a:cubicBezTo>
                    <a:pt x="102" y="190"/>
                    <a:pt x="102" y="190"/>
                    <a:pt x="102" y="190"/>
                  </a:cubicBezTo>
                  <a:cubicBezTo>
                    <a:pt x="103" y="190"/>
                    <a:pt x="103" y="190"/>
                    <a:pt x="104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8" y="188"/>
                    <a:pt x="111" y="188"/>
                    <a:pt x="115" y="187"/>
                  </a:cubicBezTo>
                  <a:cubicBezTo>
                    <a:pt x="116" y="187"/>
                    <a:pt x="117" y="186"/>
                    <a:pt x="117" y="185"/>
                  </a:cubicBezTo>
                  <a:cubicBezTo>
                    <a:pt x="117" y="184"/>
                    <a:pt x="117" y="184"/>
                    <a:pt x="116" y="184"/>
                  </a:cubicBezTo>
                  <a:cubicBezTo>
                    <a:pt x="117" y="181"/>
                    <a:pt x="117" y="178"/>
                    <a:pt x="117" y="175"/>
                  </a:cubicBezTo>
                  <a:cubicBezTo>
                    <a:pt x="118" y="176"/>
                    <a:pt x="118" y="177"/>
                    <a:pt x="119" y="178"/>
                  </a:cubicBezTo>
                  <a:cubicBezTo>
                    <a:pt x="121" y="180"/>
                    <a:pt x="122" y="182"/>
                    <a:pt x="124" y="184"/>
                  </a:cubicBezTo>
                  <a:cubicBezTo>
                    <a:pt x="124" y="184"/>
                    <a:pt x="124" y="184"/>
                    <a:pt x="124" y="184"/>
                  </a:cubicBezTo>
                  <a:cubicBezTo>
                    <a:pt x="124" y="184"/>
                    <a:pt x="124" y="184"/>
                    <a:pt x="124" y="184"/>
                  </a:cubicBezTo>
                  <a:cubicBezTo>
                    <a:pt x="124" y="184"/>
                    <a:pt x="124" y="184"/>
                    <a:pt x="124" y="184"/>
                  </a:cubicBezTo>
                  <a:cubicBezTo>
                    <a:pt x="125" y="184"/>
                    <a:pt x="125" y="184"/>
                    <a:pt x="125" y="184"/>
                  </a:cubicBezTo>
                  <a:cubicBezTo>
                    <a:pt x="125" y="184"/>
                    <a:pt x="125" y="184"/>
                    <a:pt x="125" y="184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31" y="183"/>
                    <a:pt x="135" y="181"/>
                    <a:pt x="139" y="179"/>
                  </a:cubicBezTo>
                  <a:cubicBezTo>
                    <a:pt x="139" y="179"/>
                    <a:pt x="139" y="179"/>
                    <a:pt x="140" y="178"/>
                  </a:cubicBezTo>
                  <a:cubicBezTo>
                    <a:pt x="142" y="177"/>
                    <a:pt x="144" y="176"/>
                    <a:pt x="147" y="174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8" y="174"/>
                    <a:pt x="148" y="174"/>
                    <a:pt x="149" y="173"/>
                  </a:cubicBezTo>
                  <a:cubicBezTo>
                    <a:pt x="149" y="173"/>
                    <a:pt x="149" y="173"/>
                    <a:pt x="149" y="173"/>
                  </a:cubicBezTo>
                  <a:cubicBezTo>
                    <a:pt x="158" y="166"/>
                    <a:pt x="166" y="159"/>
                    <a:pt x="170" y="149"/>
                  </a:cubicBezTo>
                  <a:cubicBezTo>
                    <a:pt x="171" y="149"/>
                    <a:pt x="171" y="149"/>
                    <a:pt x="171" y="149"/>
                  </a:cubicBezTo>
                  <a:cubicBezTo>
                    <a:pt x="171" y="148"/>
                    <a:pt x="171" y="148"/>
                    <a:pt x="171" y="148"/>
                  </a:cubicBezTo>
                  <a:cubicBezTo>
                    <a:pt x="171" y="148"/>
                    <a:pt x="171" y="148"/>
                    <a:pt x="172" y="147"/>
                  </a:cubicBezTo>
                  <a:cubicBezTo>
                    <a:pt x="172" y="145"/>
                    <a:pt x="172" y="142"/>
                    <a:pt x="173" y="139"/>
                  </a:cubicBezTo>
                  <a:cubicBezTo>
                    <a:pt x="173" y="139"/>
                    <a:pt x="173" y="139"/>
                    <a:pt x="173" y="139"/>
                  </a:cubicBezTo>
                  <a:cubicBezTo>
                    <a:pt x="173" y="140"/>
                    <a:pt x="173" y="141"/>
                    <a:pt x="174" y="141"/>
                  </a:cubicBezTo>
                  <a:cubicBezTo>
                    <a:pt x="175" y="142"/>
                    <a:pt x="175" y="142"/>
                    <a:pt x="176" y="142"/>
                  </a:cubicBezTo>
                  <a:cubicBezTo>
                    <a:pt x="176" y="142"/>
                    <a:pt x="177" y="142"/>
                    <a:pt x="177" y="142"/>
                  </a:cubicBezTo>
                  <a:cubicBezTo>
                    <a:pt x="178" y="142"/>
                    <a:pt x="178" y="141"/>
                    <a:pt x="179" y="141"/>
                  </a:cubicBezTo>
                  <a:cubicBezTo>
                    <a:pt x="184" y="129"/>
                    <a:pt x="186" y="116"/>
                    <a:pt x="186" y="103"/>
                  </a:cubicBezTo>
                  <a:cubicBezTo>
                    <a:pt x="186" y="103"/>
                    <a:pt x="186" y="102"/>
                    <a:pt x="186" y="102"/>
                  </a:cubicBezTo>
                  <a:cubicBezTo>
                    <a:pt x="186" y="89"/>
                    <a:pt x="184" y="76"/>
                    <a:pt x="182" y="63"/>
                  </a:cubicBezTo>
                  <a:cubicBezTo>
                    <a:pt x="182" y="62"/>
                    <a:pt x="181" y="62"/>
                    <a:pt x="180" y="62"/>
                  </a:cubicBezTo>
                  <a:cubicBezTo>
                    <a:pt x="180" y="61"/>
                    <a:pt x="180" y="61"/>
                    <a:pt x="179" y="61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1" y="63"/>
                    <a:pt x="162" y="66"/>
                    <a:pt x="152" y="70"/>
                  </a:cubicBezTo>
                  <a:cubicBezTo>
                    <a:pt x="160" y="66"/>
                    <a:pt x="167" y="63"/>
                    <a:pt x="173" y="60"/>
                  </a:cubicBezTo>
                  <a:cubicBezTo>
                    <a:pt x="174" y="60"/>
                    <a:pt x="174" y="59"/>
                    <a:pt x="174" y="58"/>
                  </a:cubicBezTo>
                  <a:cubicBezTo>
                    <a:pt x="175" y="52"/>
                    <a:pt x="177" y="46"/>
                    <a:pt x="178" y="39"/>
                  </a:cubicBezTo>
                  <a:cubicBezTo>
                    <a:pt x="179" y="39"/>
                    <a:pt x="180" y="38"/>
                    <a:pt x="179" y="37"/>
                  </a:cubicBezTo>
                  <a:cubicBezTo>
                    <a:pt x="177" y="33"/>
                    <a:pt x="175" y="30"/>
                    <a:pt x="173" y="27"/>
                  </a:cubicBezTo>
                  <a:cubicBezTo>
                    <a:pt x="160" y="11"/>
                    <a:pt x="139" y="3"/>
                    <a:pt x="118" y="1"/>
                  </a:cubicBezTo>
                  <a:cubicBezTo>
                    <a:pt x="114" y="0"/>
                    <a:pt x="111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Freeform 762"/>
            <p:cNvSpPr>
              <a:spLocks noEditPoints="1"/>
            </p:cNvSpPr>
            <p:nvPr/>
          </p:nvSpPr>
          <p:spPr bwMode="auto">
            <a:xfrm>
              <a:off x="4730" y="1107"/>
              <a:ext cx="50" cy="64"/>
            </a:xfrm>
            <a:custGeom>
              <a:avLst/>
              <a:gdLst>
                <a:gd name="T0" fmla="*/ 9 w 21"/>
                <a:gd name="T1" fmla="*/ 24 h 27"/>
                <a:gd name="T2" fmla="*/ 9 w 21"/>
                <a:gd name="T3" fmla="*/ 24 h 27"/>
                <a:gd name="T4" fmla="*/ 6 w 21"/>
                <a:gd name="T5" fmla="*/ 23 h 27"/>
                <a:gd name="T6" fmla="*/ 4 w 21"/>
                <a:gd name="T7" fmla="*/ 21 h 27"/>
                <a:gd name="T8" fmla="*/ 4 w 21"/>
                <a:gd name="T9" fmla="*/ 20 h 27"/>
                <a:gd name="T10" fmla="*/ 5 w 21"/>
                <a:gd name="T11" fmla="*/ 20 h 27"/>
                <a:gd name="T12" fmla="*/ 10 w 21"/>
                <a:gd name="T13" fmla="*/ 12 h 27"/>
                <a:gd name="T14" fmla="*/ 13 w 21"/>
                <a:gd name="T15" fmla="*/ 12 h 27"/>
                <a:gd name="T16" fmla="*/ 13 w 21"/>
                <a:gd name="T17" fmla="*/ 12 h 27"/>
                <a:gd name="T18" fmla="*/ 13 w 21"/>
                <a:gd name="T19" fmla="*/ 12 h 27"/>
                <a:gd name="T20" fmla="*/ 15 w 21"/>
                <a:gd name="T21" fmla="*/ 12 h 27"/>
                <a:gd name="T22" fmla="*/ 16 w 21"/>
                <a:gd name="T23" fmla="*/ 13 h 27"/>
                <a:gd name="T24" fmla="*/ 17 w 21"/>
                <a:gd name="T25" fmla="*/ 15 h 27"/>
                <a:gd name="T26" fmla="*/ 15 w 21"/>
                <a:gd name="T27" fmla="*/ 20 h 27"/>
                <a:gd name="T28" fmla="*/ 9 w 21"/>
                <a:gd name="T29" fmla="*/ 24 h 27"/>
                <a:gd name="T30" fmla="*/ 5 w 21"/>
                <a:gd name="T31" fmla="*/ 12 h 27"/>
                <a:gd name="T32" fmla="*/ 5 w 21"/>
                <a:gd name="T33" fmla="*/ 12 h 27"/>
                <a:gd name="T34" fmla="*/ 6 w 21"/>
                <a:gd name="T35" fmla="*/ 9 h 27"/>
                <a:gd name="T36" fmla="*/ 6 w 21"/>
                <a:gd name="T37" fmla="*/ 11 h 27"/>
                <a:gd name="T38" fmla="*/ 5 w 21"/>
                <a:gd name="T39" fmla="*/ 12 h 27"/>
                <a:gd name="T40" fmla="*/ 17 w 21"/>
                <a:gd name="T41" fmla="*/ 9 h 27"/>
                <a:gd name="T42" fmla="*/ 17 w 21"/>
                <a:gd name="T43" fmla="*/ 9 h 27"/>
                <a:gd name="T44" fmla="*/ 17 w 21"/>
                <a:gd name="T45" fmla="*/ 7 h 27"/>
                <a:gd name="T46" fmla="*/ 17 w 21"/>
                <a:gd name="T47" fmla="*/ 8 h 27"/>
                <a:gd name="T48" fmla="*/ 17 w 21"/>
                <a:gd name="T49" fmla="*/ 9 h 27"/>
                <a:gd name="T50" fmla="*/ 17 w 21"/>
                <a:gd name="T51" fmla="*/ 9 h 27"/>
                <a:gd name="T52" fmla="*/ 9 w 21"/>
                <a:gd name="T53" fmla="*/ 9 h 27"/>
                <a:gd name="T54" fmla="*/ 10 w 21"/>
                <a:gd name="T55" fmla="*/ 4 h 27"/>
                <a:gd name="T56" fmla="*/ 11 w 21"/>
                <a:gd name="T57" fmla="*/ 4 h 27"/>
                <a:gd name="T58" fmla="*/ 10 w 21"/>
                <a:gd name="T59" fmla="*/ 9 h 27"/>
                <a:gd name="T60" fmla="*/ 9 w 21"/>
                <a:gd name="T61" fmla="*/ 9 h 27"/>
                <a:gd name="T62" fmla="*/ 14 w 21"/>
                <a:gd name="T63" fmla="*/ 8 h 27"/>
                <a:gd name="T64" fmla="*/ 13 w 21"/>
                <a:gd name="T65" fmla="*/ 8 h 27"/>
                <a:gd name="T66" fmla="*/ 14 w 21"/>
                <a:gd name="T67" fmla="*/ 3 h 27"/>
                <a:gd name="T68" fmla="*/ 15 w 21"/>
                <a:gd name="T69" fmla="*/ 4 h 27"/>
                <a:gd name="T70" fmla="*/ 16 w 21"/>
                <a:gd name="T71" fmla="*/ 4 h 27"/>
                <a:gd name="T72" fmla="*/ 14 w 21"/>
                <a:gd name="T73" fmla="*/ 8 h 27"/>
                <a:gd name="T74" fmla="*/ 13 w 21"/>
                <a:gd name="T75" fmla="*/ 0 h 27"/>
                <a:gd name="T76" fmla="*/ 8 w 21"/>
                <a:gd name="T77" fmla="*/ 1 h 27"/>
                <a:gd name="T78" fmla="*/ 2 w 21"/>
                <a:gd name="T79" fmla="*/ 11 h 27"/>
                <a:gd name="T80" fmla="*/ 0 w 21"/>
                <a:gd name="T81" fmla="*/ 18 h 27"/>
                <a:gd name="T82" fmla="*/ 1 w 21"/>
                <a:gd name="T83" fmla="*/ 22 h 27"/>
                <a:gd name="T84" fmla="*/ 4 w 21"/>
                <a:gd name="T85" fmla="*/ 26 h 27"/>
                <a:gd name="T86" fmla="*/ 9 w 21"/>
                <a:gd name="T87" fmla="*/ 27 h 27"/>
                <a:gd name="T88" fmla="*/ 9 w 21"/>
                <a:gd name="T89" fmla="*/ 27 h 27"/>
                <a:gd name="T90" fmla="*/ 18 w 21"/>
                <a:gd name="T91" fmla="*/ 22 h 27"/>
                <a:gd name="T92" fmla="*/ 21 w 21"/>
                <a:gd name="T93" fmla="*/ 9 h 27"/>
                <a:gd name="T94" fmla="*/ 19 w 21"/>
                <a:gd name="T95" fmla="*/ 9 h 27"/>
                <a:gd name="T96" fmla="*/ 21 w 21"/>
                <a:gd name="T97" fmla="*/ 9 h 27"/>
                <a:gd name="T98" fmla="*/ 21 w 21"/>
                <a:gd name="T99" fmla="*/ 8 h 27"/>
                <a:gd name="T100" fmla="*/ 20 w 21"/>
                <a:gd name="T101" fmla="*/ 4 h 27"/>
                <a:gd name="T102" fmla="*/ 17 w 21"/>
                <a:gd name="T103" fmla="*/ 1 h 27"/>
                <a:gd name="T104" fmla="*/ 13 w 21"/>
                <a:gd name="T10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" h="27">
                  <a:moveTo>
                    <a:pt x="9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7" y="24"/>
                    <a:pt x="6" y="23"/>
                  </a:cubicBezTo>
                  <a:cubicBezTo>
                    <a:pt x="5" y="23"/>
                    <a:pt x="5" y="22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7"/>
                    <a:pt x="7" y="14"/>
                    <a:pt x="10" y="12"/>
                  </a:cubicBezTo>
                  <a:cubicBezTo>
                    <a:pt x="10" y="12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5" y="12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6" y="17"/>
                    <a:pt x="16" y="19"/>
                    <a:pt x="15" y="20"/>
                  </a:cubicBezTo>
                  <a:cubicBezTo>
                    <a:pt x="14" y="22"/>
                    <a:pt x="11" y="24"/>
                    <a:pt x="9" y="24"/>
                  </a:cubicBezTo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6" y="10"/>
                    <a:pt x="6" y="9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5" y="12"/>
                    <a:pt x="5" y="12"/>
                    <a:pt x="5" y="12"/>
                  </a:cubicBezTo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8"/>
                    <a:pt x="17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9" y="9"/>
                  </a:moveTo>
                  <a:cubicBezTo>
                    <a:pt x="9" y="7"/>
                    <a:pt x="10" y="6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0" y="7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6"/>
                    <a:pt x="14" y="5"/>
                    <a:pt x="14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5"/>
                    <a:pt x="15" y="7"/>
                    <a:pt x="14" y="8"/>
                  </a:cubicBezTo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5" y="3"/>
                    <a:pt x="3" y="7"/>
                    <a:pt x="2" y="11"/>
                  </a:cubicBezTo>
                  <a:cubicBezTo>
                    <a:pt x="1" y="13"/>
                    <a:pt x="0" y="15"/>
                    <a:pt x="0" y="18"/>
                  </a:cubicBezTo>
                  <a:cubicBezTo>
                    <a:pt x="0" y="19"/>
                    <a:pt x="1" y="21"/>
                    <a:pt x="1" y="22"/>
                  </a:cubicBezTo>
                  <a:cubicBezTo>
                    <a:pt x="2" y="24"/>
                    <a:pt x="3" y="25"/>
                    <a:pt x="4" y="26"/>
                  </a:cubicBezTo>
                  <a:cubicBezTo>
                    <a:pt x="6" y="27"/>
                    <a:pt x="7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2" y="27"/>
                    <a:pt x="16" y="25"/>
                    <a:pt x="18" y="22"/>
                  </a:cubicBezTo>
                  <a:cubicBezTo>
                    <a:pt x="20" y="18"/>
                    <a:pt x="21" y="13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5"/>
                    <a:pt x="20" y="4"/>
                  </a:cubicBezTo>
                  <a:cubicBezTo>
                    <a:pt x="19" y="2"/>
                    <a:pt x="18" y="1"/>
                    <a:pt x="17" y="1"/>
                  </a:cubicBezTo>
                  <a:cubicBezTo>
                    <a:pt x="16" y="0"/>
                    <a:pt x="14" y="0"/>
                    <a:pt x="1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Freeform 763"/>
            <p:cNvSpPr>
              <a:spLocks noEditPoints="1"/>
            </p:cNvSpPr>
            <p:nvPr/>
          </p:nvSpPr>
          <p:spPr bwMode="auto">
            <a:xfrm>
              <a:off x="4702" y="1079"/>
              <a:ext cx="104" cy="142"/>
            </a:xfrm>
            <a:custGeom>
              <a:avLst/>
              <a:gdLst>
                <a:gd name="T0" fmla="*/ 16 w 44"/>
                <a:gd name="T1" fmla="*/ 56 h 60"/>
                <a:gd name="T2" fmla="*/ 21 w 44"/>
                <a:gd name="T3" fmla="*/ 51 h 60"/>
                <a:gd name="T4" fmla="*/ 20 w 44"/>
                <a:gd name="T5" fmla="*/ 56 h 60"/>
                <a:gd name="T6" fmla="*/ 23 w 44"/>
                <a:gd name="T7" fmla="*/ 56 h 60"/>
                <a:gd name="T8" fmla="*/ 25 w 44"/>
                <a:gd name="T9" fmla="*/ 51 h 60"/>
                <a:gd name="T10" fmla="*/ 28 w 44"/>
                <a:gd name="T11" fmla="*/ 50 h 60"/>
                <a:gd name="T12" fmla="*/ 26 w 44"/>
                <a:gd name="T13" fmla="*/ 55 h 60"/>
                <a:gd name="T14" fmla="*/ 23 w 44"/>
                <a:gd name="T15" fmla="*/ 56 h 60"/>
                <a:gd name="T16" fmla="*/ 12 w 44"/>
                <a:gd name="T17" fmla="*/ 54 h 60"/>
                <a:gd name="T18" fmla="*/ 13 w 44"/>
                <a:gd name="T19" fmla="*/ 50 h 60"/>
                <a:gd name="T20" fmla="*/ 13 w 44"/>
                <a:gd name="T21" fmla="*/ 55 h 60"/>
                <a:gd name="T22" fmla="*/ 8 w 44"/>
                <a:gd name="T23" fmla="*/ 51 h 60"/>
                <a:gd name="T24" fmla="*/ 11 w 44"/>
                <a:gd name="T25" fmla="*/ 48 h 60"/>
                <a:gd name="T26" fmla="*/ 29 w 44"/>
                <a:gd name="T27" fmla="*/ 53 h 60"/>
                <a:gd name="T28" fmla="*/ 33 w 44"/>
                <a:gd name="T29" fmla="*/ 47 h 60"/>
                <a:gd name="T30" fmla="*/ 32 w 44"/>
                <a:gd name="T31" fmla="*/ 51 h 60"/>
                <a:gd name="T32" fmla="*/ 6 w 44"/>
                <a:gd name="T33" fmla="*/ 49 h 60"/>
                <a:gd name="T34" fmla="*/ 6 w 44"/>
                <a:gd name="T35" fmla="*/ 44 h 60"/>
                <a:gd name="T36" fmla="*/ 6 w 44"/>
                <a:gd name="T37" fmla="*/ 49 h 60"/>
                <a:gd name="T38" fmla="*/ 37 w 44"/>
                <a:gd name="T39" fmla="*/ 43 h 60"/>
                <a:gd name="T40" fmla="*/ 38 w 44"/>
                <a:gd name="T41" fmla="*/ 43 h 60"/>
                <a:gd name="T42" fmla="*/ 4 w 44"/>
                <a:gd name="T43" fmla="*/ 41 h 60"/>
                <a:gd name="T44" fmla="*/ 4 w 44"/>
                <a:gd name="T45" fmla="*/ 41 h 60"/>
                <a:gd name="T46" fmla="*/ 21 w 44"/>
                <a:gd name="T47" fmla="*/ 47 h 60"/>
                <a:gd name="T48" fmla="*/ 5 w 44"/>
                <a:gd name="T49" fmla="*/ 30 h 60"/>
                <a:gd name="T50" fmla="*/ 17 w 44"/>
                <a:gd name="T51" fmla="*/ 5 h 60"/>
                <a:gd name="T52" fmla="*/ 25 w 44"/>
                <a:gd name="T53" fmla="*/ 3 h 60"/>
                <a:gd name="T54" fmla="*/ 37 w 44"/>
                <a:gd name="T55" fmla="*/ 11 h 60"/>
                <a:gd name="T56" fmla="*/ 40 w 44"/>
                <a:gd name="T57" fmla="*/ 24 h 60"/>
                <a:gd name="T58" fmla="*/ 26 w 44"/>
                <a:gd name="T59" fmla="*/ 47 h 60"/>
                <a:gd name="T60" fmla="*/ 21 w 44"/>
                <a:gd name="T61" fmla="*/ 47 h 60"/>
                <a:gd name="T62" fmla="*/ 16 w 44"/>
                <a:gd name="T63" fmla="*/ 2 h 60"/>
                <a:gd name="T64" fmla="*/ 1 w 44"/>
                <a:gd name="T65" fmla="*/ 28 h 60"/>
                <a:gd name="T66" fmla="*/ 0 w 44"/>
                <a:gd name="T67" fmla="*/ 40 h 60"/>
                <a:gd name="T68" fmla="*/ 20 w 44"/>
                <a:gd name="T69" fmla="*/ 60 h 60"/>
                <a:gd name="T70" fmla="*/ 21 w 44"/>
                <a:gd name="T71" fmla="*/ 59 h 60"/>
                <a:gd name="T72" fmla="*/ 27 w 44"/>
                <a:gd name="T73" fmla="*/ 58 h 60"/>
                <a:gd name="T74" fmla="*/ 44 w 44"/>
                <a:gd name="T75" fmla="*/ 23 h 60"/>
                <a:gd name="T76" fmla="*/ 40 w 44"/>
                <a:gd name="T77" fmla="*/ 9 h 60"/>
                <a:gd name="T78" fmla="*/ 25 w 44"/>
                <a:gd name="T7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" h="60">
                  <a:moveTo>
                    <a:pt x="20" y="56"/>
                  </a:moveTo>
                  <a:cubicBezTo>
                    <a:pt x="18" y="56"/>
                    <a:pt x="17" y="56"/>
                    <a:pt x="16" y="56"/>
                  </a:cubicBezTo>
                  <a:cubicBezTo>
                    <a:pt x="17" y="54"/>
                    <a:pt x="17" y="52"/>
                    <a:pt x="18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53"/>
                    <a:pt x="21" y="54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moveTo>
                    <a:pt x="23" y="56"/>
                  </a:moveTo>
                  <a:cubicBezTo>
                    <a:pt x="24" y="54"/>
                    <a:pt x="24" y="53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50"/>
                    <a:pt x="26" y="50"/>
                    <a:pt x="27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1"/>
                    <a:pt x="27" y="53"/>
                    <a:pt x="26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5" y="55"/>
                    <a:pt x="24" y="55"/>
                    <a:pt x="23" y="56"/>
                  </a:cubicBezTo>
                  <a:moveTo>
                    <a:pt x="13" y="55"/>
                  </a:moveTo>
                  <a:cubicBezTo>
                    <a:pt x="13" y="55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2"/>
                    <a:pt x="13" y="51"/>
                    <a:pt x="13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5" y="52"/>
                    <a:pt x="14" y="53"/>
                    <a:pt x="13" y="55"/>
                  </a:cubicBezTo>
                  <a:moveTo>
                    <a:pt x="9" y="53"/>
                  </a:moveTo>
                  <a:cubicBezTo>
                    <a:pt x="9" y="52"/>
                    <a:pt x="8" y="52"/>
                    <a:pt x="8" y="51"/>
                  </a:cubicBezTo>
                  <a:cubicBezTo>
                    <a:pt x="8" y="50"/>
                    <a:pt x="9" y="48"/>
                    <a:pt x="9" y="47"/>
                  </a:cubicBezTo>
                  <a:cubicBezTo>
                    <a:pt x="10" y="47"/>
                    <a:pt x="10" y="48"/>
                    <a:pt x="11" y="48"/>
                  </a:cubicBezTo>
                  <a:cubicBezTo>
                    <a:pt x="11" y="50"/>
                    <a:pt x="10" y="51"/>
                    <a:pt x="9" y="53"/>
                  </a:cubicBezTo>
                  <a:moveTo>
                    <a:pt x="29" y="53"/>
                  </a:moveTo>
                  <a:cubicBezTo>
                    <a:pt x="30" y="51"/>
                    <a:pt x="31" y="50"/>
                    <a:pt x="31" y="48"/>
                  </a:cubicBezTo>
                  <a:cubicBezTo>
                    <a:pt x="32" y="47"/>
                    <a:pt x="33" y="47"/>
                    <a:pt x="33" y="47"/>
                  </a:cubicBezTo>
                  <a:cubicBezTo>
                    <a:pt x="33" y="48"/>
                    <a:pt x="33" y="49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2"/>
                    <a:pt x="31" y="53"/>
                    <a:pt x="29" y="53"/>
                  </a:cubicBezTo>
                  <a:moveTo>
                    <a:pt x="6" y="49"/>
                  </a:moveTo>
                  <a:cubicBezTo>
                    <a:pt x="6" y="48"/>
                    <a:pt x="5" y="48"/>
                    <a:pt x="5" y="47"/>
                  </a:cubicBezTo>
                  <a:cubicBezTo>
                    <a:pt x="6" y="46"/>
                    <a:pt x="6" y="45"/>
                    <a:pt x="6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6" y="47"/>
                    <a:pt x="6" y="49"/>
                  </a:cubicBezTo>
                  <a:moveTo>
                    <a:pt x="36" y="46"/>
                  </a:moveTo>
                  <a:cubicBezTo>
                    <a:pt x="37" y="45"/>
                    <a:pt x="37" y="44"/>
                    <a:pt x="37" y="43"/>
                  </a:cubicBezTo>
                  <a:cubicBezTo>
                    <a:pt x="38" y="42"/>
                    <a:pt x="38" y="42"/>
                    <a:pt x="38" y="41"/>
                  </a:cubicBezTo>
                  <a:cubicBezTo>
                    <a:pt x="38" y="42"/>
                    <a:pt x="38" y="42"/>
                    <a:pt x="38" y="43"/>
                  </a:cubicBezTo>
                  <a:cubicBezTo>
                    <a:pt x="37" y="44"/>
                    <a:pt x="37" y="45"/>
                    <a:pt x="36" y="46"/>
                  </a:cubicBezTo>
                  <a:moveTo>
                    <a:pt x="4" y="41"/>
                  </a:move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moveTo>
                    <a:pt x="21" y="47"/>
                  </a:moveTo>
                  <a:cubicBezTo>
                    <a:pt x="17" y="47"/>
                    <a:pt x="13" y="46"/>
                    <a:pt x="10" y="43"/>
                  </a:cubicBezTo>
                  <a:cubicBezTo>
                    <a:pt x="6" y="39"/>
                    <a:pt x="5" y="35"/>
                    <a:pt x="5" y="30"/>
                  </a:cubicBezTo>
                  <a:cubicBezTo>
                    <a:pt x="5" y="26"/>
                    <a:pt x="6" y="23"/>
                    <a:pt x="7" y="20"/>
                  </a:cubicBezTo>
                  <a:cubicBezTo>
                    <a:pt x="9" y="14"/>
                    <a:pt x="12" y="8"/>
                    <a:pt x="17" y="5"/>
                  </a:cubicBezTo>
                  <a:cubicBezTo>
                    <a:pt x="20" y="4"/>
                    <a:pt x="23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9" y="3"/>
                    <a:pt x="32" y="4"/>
                    <a:pt x="34" y="7"/>
                  </a:cubicBezTo>
                  <a:cubicBezTo>
                    <a:pt x="35" y="8"/>
                    <a:pt x="36" y="9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5"/>
                    <a:pt x="40" y="19"/>
                    <a:pt x="40" y="24"/>
                  </a:cubicBezTo>
                  <a:cubicBezTo>
                    <a:pt x="40" y="27"/>
                    <a:pt x="39" y="31"/>
                    <a:pt x="38" y="34"/>
                  </a:cubicBezTo>
                  <a:cubicBezTo>
                    <a:pt x="36" y="40"/>
                    <a:pt x="31" y="45"/>
                    <a:pt x="26" y="47"/>
                  </a:cubicBezTo>
                  <a:cubicBezTo>
                    <a:pt x="24" y="47"/>
                    <a:pt x="23" y="47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moveTo>
                    <a:pt x="25" y="0"/>
                  </a:moveTo>
                  <a:cubicBezTo>
                    <a:pt x="22" y="0"/>
                    <a:pt x="19" y="1"/>
                    <a:pt x="16" y="2"/>
                  </a:cubicBezTo>
                  <a:cubicBezTo>
                    <a:pt x="9" y="6"/>
                    <a:pt x="5" y="12"/>
                    <a:pt x="3" y="19"/>
                  </a:cubicBezTo>
                  <a:cubicBezTo>
                    <a:pt x="2" y="22"/>
                    <a:pt x="2" y="25"/>
                    <a:pt x="1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3"/>
                    <a:pt x="0" y="36"/>
                    <a:pt x="0" y="40"/>
                  </a:cubicBezTo>
                  <a:cubicBezTo>
                    <a:pt x="0" y="44"/>
                    <a:pt x="1" y="49"/>
                    <a:pt x="4" y="52"/>
                  </a:cubicBezTo>
                  <a:cubicBezTo>
                    <a:pt x="8" y="58"/>
                    <a:pt x="14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59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3" y="59"/>
                    <a:pt x="25" y="59"/>
                    <a:pt x="27" y="58"/>
                  </a:cubicBezTo>
                  <a:cubicBezTo>
                    <a:pt x="34" y="56"/>
                    <a:pt x="39" y="50"/>
                    <a:pt x="41" y="44"/>
                  </a:cubicBezTo>
                  <a:cubicBezTo>
                    <a:pt x="43" y="39"/>
                    <a:pt x="44" y="31"/>
                    <a:pt x="44" y="23"/>
                  </a:cubicBezTo>
                  <a:cubicBezTo>
                    <a:pt x="44" y="23"/>
                    <a:pt x="44" y="22"/>
                    <a:pt x="43" y="22"/>
                  </a:cubicBezTo>
                  <a:cubicBezTo>
                    <a:pt x="43" y="17"/>
                    <a:pt x="42" y="13"/>
                    <a:pt x="40" y="9"/>
                  </a:cubicBezTo>
                  <a:cubicBezTo>
                    <a:pt x="39" y="7"/>
                    <a:pt x="38" y="6"/>
                    <a:pt x="36" y="4"/>
                  </a:cubicBezTo>
                  <a:cubicBezTo>
                    <a:pt x="33" y="1"/>
                    <a:pt x="29" y="0"/>
                    <a:pt x="2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Freeform 764"/>
            <p:cNvSpPr>
              <a:spLocks noEditPoints="1"/>
            </p:cNvSpPr>
            <p:nvPr/>
          </p:nvSpPr>
          <p:spPr bwMode="auto">
            <a:xfrm>
              <a:off x="4884" y="1244"/>
              <a:ext cx="47" cy="64"/>
            </a:xfrm>
            <a:custGeom>
              <a:avLst/>
              <a:gdLst>
                <a:gd name="T0" fmla="*/ 8 w 20"/>
                <a:gd name="T1" fmla="*/ 24 h 27"/>
                <a:gd name="T2" fmla="*/ 8 w 20"/>
                <a:gd name="T3" fmla="*/ 24 h 27"/>
                <a:gd name="T4" fmla="*/ 6 w 20"/>
                <a:gd name="T5" fmla="*/ 23 h 27"/>
                <a:gd name="T6" fmla="*/ 4 w 20"/>
                <a:gd name="T7" fmla="*/ 21 h 27"/>
                <a:gd name="T8" fmla="*/ 4 w 20"/>
                <a:gd name="T9" fmla="*/ 20 h 27"/>
                <a:gd name="T10" fmla="*/ 4 w 20"/>
                <a:gd name="T11" fmla="*/ 20 h 27"/>
                <a:gd name="T12" fmla="*/ 9 w 20"/>
                <a:gd name="T13" fmla="*/ 12 h 27"/>
                <a:gd name="T14" fmla="*/ 12 w 20"/>
                <a:gd name="T15" fmla="*/ 11 h 27"/>
                <a:gd name="T16" fmla="*/ 12 w 20"/>
                <a:gd name="T17" fmla="*/ 11 h 27"/>
                <a:gd name="T18" fmla="*/ 14 w 20"/>
                <a:gd name="T19" fmla="*/ 12 h 27"/>
                <a:gd name="T20" fmla="*/ 16 w 20"/>
                <a:gd name="T21" fmla="*/ 13 h 27"/>
                <a:gd name="T22" fmla="*/ 16 w 20"/>
                <a:gd name="T23" fmla="*/ 15 h 27"/>
                <a:gd name="T24" fmla="*/ 14 w 20"/>
                <a:gd name="T25" fmla="*/ 20 h 27"/>
                <a:gd name="T26" fmla="*/ 8 w 20"/>
                <a:gd name="T27" fmla="*/ 24 h 27"/>
                <a:gd name="T28" fmla="*/ 4 w 20"/>
                <a:gd name="T29" fmla="*/ 12 h 27"/>
                <a:gd name="T30" fmla="*/ 5 w 20"/>
                <a:gd name="T31" fmla="*/ 12 h 27"/>
                <a:gd name="T32" fmla="*/ 6 w 20"/>
                <a:gd name="T33" fmla="*/ 8 h 27"/>
                <a:gd name="T34" fmla="*/ 5 w 20"/>
                <a:gd name="T35" fmla="*/ 11 h 27"/>
                <a:gd name="T36" fmla="*/ 4 w 20"/>
                <a:gd name="T37" fmla="*/ 12 h 27"/>
                <a:gd name="T38" fmla="*/ 17 w 20"/>
                <a:gd name="T39" fmla="*/ 9 h 27"/>
                <a:gd name="T40" fmla="*/ 16 w 20"/>
                <a:gd name="T41" fmla="*/ 9 h 27"/>
                <a:gd name="T42" fmla="*/ 17 w 20"/>
                <a:gd name="T43" fmla="*/ 7 h 27"/>
                <a:gd name="T44" fmla="*/ 17 w 20"/>
                <a:gd name="T45" fmla="*/ 8 h 27"/>
                <a:gd name="T46" fmla="*/ 17 w 20"/>
                <a:gd name="T47" fmla="*/ 9 h 27"/>
                <a:gd name="T48" fmla="*/ 17 w 20"/>
                <a:gd name="T49" fmla="*/ 9 h 27"/>
                <a:gd name="T50" fmla="*/ 9 w 20"/>
                <a:gd name="T51" fmla="*/ 9 h 27"/>
                <a:gd name="T52" fmla="*/ 10 w 20"/>
                <a:gd name="T53" fmla="*/ 4 h 27"/>
                <a:gd name="T54" fmla="*/ 11 w 20"/>
                <a:gd name="T55" fmla="*/ 3 h 27"/>
                <a:gd name="T56" fmla="*/ 9 w 20"/>
                <a:gd name="T57" fmla="*/ 8 h 27"/>
                <a:gd name="T58" fmla="*/ 9 w 20"/>
                <a:gd name="T59" fmla="*/ 9 h 27"/>
                <a:gd name="T60" fmla="*/ 14 w 20"/>
                <a:gd name="T61" fmla="*/ 8 h 27"/>
                <a:gd name="T62" fmla="*/ 12 w 20"/>
                <a:gd name="T63" fmla="*/ 8 h 27"/>
                <a:gd name="T64" fmla="*/ 14 w 20"/>
                <a:gd name="T65" fmla="*/ 3 h 27"/>
                <a:gd name="T66" fmla="*/ 15 w 20"/>
                <a:gd name="T67" fmla="*/ 4 h 27"/>
                <a:gd name="T68" fmla="*/ 15 w 20"/>
                <a:gd name="T69" fmla="*/ 4 h 27"/>
                <a:gd name="T70" fmla="*/ 14 w 20"/>
                <a:gd name="T71" fmla="*/ 8 h 27"/>
                <a:gd name="T72" fmla="*/ 13 w 20"/>
                <a:gd name="T73" fmla="*/ 0 h 27"/>
                <a:gd name="T74" fmla="*/ 8 w 20"/>
                <a:gd name="T75" fmla="*/ 1 h 27"/>
                <a:gd name="T76" fmla="*/ 1 w 20"/>
                <a:gd name="T77" fmla="*/ 10 h 27"/>
                <a:gd name="T78" fmla="*/ 0 w 20"/>
                <a:gd name="T79" fmla="*/ 18 h 27"/>
                <a:gd name="T80" fmla="*/ 1 w 20"/>
                <a:gd name="T81" fmla="*/ 22 h 27"/>
                <a:gd name="T82" fmla="*/ 4 w 20"/>
                <a:gd name="T83" fmla="*/ 26 h 27"/>
                <a:gd name="T84" fmla="*/ 8 w 20"/>
                <a:gd name="T85" fmla="*/ 27 h 27"/>
                <a:gd name="T86" fmla="*/ 8 w 20"/>
                <a:gd name="T87" fmla="*/ 27 h 27"/>
                <a:gd name="T88" fmla="*/ 17 w 20"/>
                <a:gd name="T89" fmla="*/ 22 h 27"/>
                <a:gd name="T90" fmla="*/ 20 w 20"/>
                <a:gd name="T91" fmla="*/ 9 h 27"/>
                <a:gd name="T92" fmla="*/ 19 w 20"/>
                <a:gd name="T93" fmla="*/ 9 h 27"/>
                <a:gd name="T94" fmla="*/ 20 w 20"/>
                <a:gd name="T95" fmla="*/ 9 h 27"/>
                <a:gd name="T96" fmla="*/ 20 w 20"/>
                <a:gd name="T97" fmla="*/ 8 h 27"/>
                <a:gd name="T98" fmla="*/ 19 w 20"/>
                <a:gd name="T99" fmla="*/ 3 h 27"/>
                <a:gd name="T100" fmla="*/ 16 w 20"/>
                <a:gd name="T101" fmla="*/ 0 h 27"/>
                <a:gd name="T102" fmla="*/ 13 w 20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" h="27">
                  <a:moveTo>
                    <a:pt x="8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4"/>
                    <a:pt x="6" y="23"/>
                  </a:cubicBezTo>
                  <a:cubicBezTo>
                    <a:pt x="5" y="23"/>
                    <a:pt x="4" y="22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17"/>
                    <a:pt x="7" y="14"/>
                    <a:pt x="9" y="12"/>
                  </a:cubicBezTo>
                  <a:cubicBezTo>
                    <a:pt x="10" y="12"/>
                    <a:pt x="11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1"/>
                    <a:pt x="14" y="12"/>
                    <a:pt x="14" y="12"/>
                  </a:cubicBezTo>
                  <a:cubicBezTo>
                    <a:pt x="15" y="12"/>
                    <a:pt x="15" y="13"/>
                    <a:pt x="16" y="13"/>
                  </a:cubicBezTo>
                  <a:cubicBezTo>
                    <a:pt x="16" y="14"/>
                    <a:pt x="16" y="14"/>
                    <a:pt x="16" y="15"/>
                  </a:cubicBezTo>
                  <a:cubicBezTo>
                    <a:pt x="16" y="17"/>
                    <a:pt x="15" y="19"/>
                    <a:pt x="14" y="20"/>
                  </a:cubicBezTo>
                  <a:cubicBezTo>
                    <a:pt x="13" y="22"/>
                    <a:pt x="10" y="24"/>
                    <a:pt x="8" y="24"/>
                  </a:cubicBezTo>
                  <a:moveTo>
                    <a:pt x="4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0"/>
                    <a:pt x="5" y="9"/>
                    <a:pt x="6" y="8"/>
                  </a:cubicBezTo>
                  <a:cubicBezTo>
                    <a:pt x="6" y="9"/>
                    <a:pt x="6" y="10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moveTo>
                    <a:pt x="17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7" y="8"/>
                    <a:pt x="17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9" y="9"/>
                  </a:moveTo>
                  <a:cubicBezTo>
                    <a:pt x="9" y="7"/>
                    <a:pt x="9" y="5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5"/>
                    <a:pt x="10" y="7"/>
                    <a:pt x="9" y="8"/>
                  </a:cubicBezTo>
                  <a:cubicBezTo>
                    <a:pt x="9" y="9"/>
                    <a:pt x="9" y="9"/>
                    <a:pt x="9" y="9"/>
                  </a:cubicBezTo>
                  <a:moveTo>
                    <a:pt x="14" y="8"/>
                  </a:moveTo>
                  <a:cubicBezTo>
                    <a:pt x="13" y="8"/>
                    <a:pt x="13" y="8"/>
                    <a:pt x="12" y="8"/>
                  </a:cubicBezTo>
                  <a:cubicBezTo>
                    <a:pt x="13" y="6"/>
                    <a:pt x="13" y="5"/>
                    <a:pt x="14" y="3"/>
                  </a:cubicBezTo>
                  <a:cubicBezTo>
                    <a:pt x="14" y="3"/>
                    <a:pt x="15" y="3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4" y="7"/>
                    <a:pt x="14" y="8"/>
                  </a:cubicBezTo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4" y="3"/>
                    <a:pt x="2" y="7"/>
                    <a:pt x="1" y="10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1" y="24"/>
                    <a:pt x="2" y="25"/>
                    <a:pt x="4" y="26"/>
                  </a:cubicBezTo>
                  <a:cubicBezTo>
                    <a:pt x="5" y="27"/>
                    <a:pt x="7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2" y="27"/>
                    <a:pt x="15" y="25"/>
                    <a:pt x="17" y="22"/>
                  </a:cubicBezTo>
                  <a:cubicBezTo>
                    <a:pt x="20" y="18"/>
                    <a:pt x="20" y="13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0" y="5"/>
                    <a:pt x="19" y="3"/>
                  </a:cubicBezTo>
                  <a:cubicBezTo>
                    <a:pt x="19" y="2"/>
                    <a:pt x="18" y="1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Freeform 765"/>
            <p:cNvSpPr>
              <a:spLocks noEditPoints="1"/>
            </p:cNvSpPr>
            <p:nvPr/>
          </p:nvSpPr>
          <p:spPr bwMode="auto">
            <a:xfrm>
              <a:off x="4856" y="1216"/>
              <a:ext cx="101" cy="139"/>
            </a:xfrm>
            <a:custGeom>
              <a:avLst/>
              <a:gdLst>
                <a:gd name="T0" fmla="*/ 16 w 43"/>
                <a:gd name="T1" fmla="*/ 56 h 59"/>
                <a:gd name="T2" fmla="*/ 21 w 43"/>
                <a:gd name="T3" fmla="*/ 51 h 59"/>
                <a:gd name="T4" fmla="*/ 20 w 43"/>
                <a:gd name="T5" fmla="*/ 56 h 59"/>
                <a:gd name="T6" fmla="*/ 23 w 43"/>
                <a:gd name="T7" fmla="*/ 55 h 59"/>
                <a:gd name="T8" fmla="*/ 25 w 43"/>
                <a:gd name="T9" fmla="*/ 50 h 59"/>
                <a:gd name="T10" fmla="*/ 27 w 43"/>
                <a:gd name="T11" fmla="*/ 50 h 59"/>
                <a:gd name="T12" fmla="*/ 26 w 43"/>
                <a:gd name="T13" fmla="*/ 55 h 59"/>
                <a:gd name="T14" fmla="*/ 23 w 43"/>
                <a:gd name="T15" fmla="*/ 55 h 59"/>
                <a:gd name="T16" fmla="*/ 11 w 43"/>
                <a:gd name="T17" fmla="*/ 54 h 59"/>
                <a:gd name="T18" fmla="*/ 13 w 43"/>
                <a:gd name="T19" fmla="*/ 49 h 59"/>
                <a:gd name="T20" fmla="*/ 13 w 43"/>
                <a:gd name="T21" fmla="*/ 55 h 59"/>
                <a:gd name="T22" fmla="*/ 7 w 43"/>
                <a:gd name="T23" fmla="*/ 51 h 59"/>
                <a:gd name="T24" fmla="*/ 11 w 43"/>
                <a:gd name="T25" fmla="*/ 48 h 59"/>
                <a:gd name="T26" fmla="*/ 29 w 43"/>
                <a:gd name="T27" fmla="*/ 53 h 59"/>
                <a:gd name="T28" fmla="*/ 33 w 43"/>
                <a:gd name="T29" fmla="*/ 46 h 59"/>
                <a:gd name="T30" fmla="*/ 32 w 43"/>
                <a:gd name="T31" fmla="*/ 51 h 59"/>
                <a:gd name="T32" fmla="*/ 5 w 43"/>
                <a:gd name="T33" fmla="*/ 48 h 59"/>
                <a:gd name="T34" fmla="*/ 6 w 43"/>
                <a:gd name="T35" fmla="*/ 44 h 59"/>
                <a:gd name="T36" fmla="*/ 5 w 43"/>
                <a:gd name="T37" fmla="*/ 48 h 59"/>
                <a:gd name="T38" fmla="*/ 37 w 43"/>
                <a:gd name="T39" fmla="*/ 43 h 59"/>
                <a:gd name="T40" fmla="*/ 37 w 43"/>
                <a:gd name="T41" fmla="*/ 43 h 59"/>
                <a:gd name="T42" fmla="*/ 3 w 43"/>
                <a:gd name="T43" fmla="*/ 41 h 59"/>
                <a:gd name="T44" fmla="*/ 3 w 43"/>
                <a:gd name="T45" fmla="*/ 41 h 59"/>
                <a:gd name="T46" fmla="*/ 21 w 43"/>
                <a:gd name="T47" fmla="*/ 47 h 59"/>
                <a:gd name="T48" fmla="*/ 4 w 43"/>
                <a:gd name="T49" fmla="*/ 29 h 59"/>
                <a:gd name="T50" fmla="*/ 17 w 43"/>
                <a:gd name="T51" fmla="*/ 5 h 59"/>
                <a:gd name="T52" fmla="*/ 25 w 43"/>
                <a:gd name="T53" fmla="*/ 3 h 59"/>
                <a:gd name="T54" fmla="*/ 36 w 43"/>
                <a:gd name="T55" fmla="*/ 11 h 59"/>
                <a:gd name="T56" fmla="*/ 36 w 43"/>
                <a:gd name="T57" fmla="*/ 11 h 59"/>
                <a:gd name="T58" fmla="*/ 37 w 43"/>
                <a:gd name="T59" fmla="*/ 34 h 59"/>
                <a:gd name="T60" fmla="*/ 21 w 43"/>
                <a:gd name="T61" fmla="*/ 47 h 59"/>
                <a:gd name="T62" fmla="*/ 25 w 43"/>
                <a:gd name="T63" fmla="*/ 0 h 59"/>
                <a:gd name="T64" fmla="*/ 3 w 43"/>
                <a:gd name="T65" fmla="*/ 18 h 59"/>
                <a:gd name="T66" fmla="*/ 1 w 43"/>
                <a:gd name="T67" fmla="*/ 29 h 59"/>
                <a:gd name="T68" fmla="*/ 3 w 43"/>
                <a:gd name="T69" fmla="*/ 52 h 59"/>
                <a:gd name="T70" fmla="*/ 19 w 43"/>
                <a:gd name="T71" fmla="*/ 59 h 59"/>
                <a:gd name="T72" fmla="*/ 21 w 43"/>
                <a:gd name="T73" fmla="*/ 59 h 59"/>
                <a:gd name="T74" fmla="*/ 41 w 43"/>
                <a:gd name="T75" fmla="*/ 44 h 59"/>
                <a:gd name="T76" fmla="*/ 43 w 43"/>
                <a:gd name="T77" fmla="*/ 22 h 59"/>
                <a:gd name="T78" fmla="*/ 36 w 43"/>
                <a:gd name="T79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" h="59">
                  <a:moveTo>
                    <a:pt x="19" y="56"/>
                  </a:moveTo>
                  <a:cubicBezTo>
                    <a:pt x="18" y="56"/>
                    <a:pt x="17" y="56"/>
                    <a:pt x="16" y="56"/>
                  </a:cubicBezTo>
                  <a:cubicBezTo>
                    <a:pt x="16" y="54"/>
                    <a:pt x="17" y="52"/>
                    <a:pt x="18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52"/>
                    <a:pt x="20" y="54"/>
                    <a:pt x="20" y="56"/>
                  </a:cubicBezTo>
                  <a:cubicBezTo>
                    <a:pt x="19" y="56"/>
                    <a:pt x="19" y="56"/>
                    <a:pt x="19" y="56"/>
                  </a:cubicBezTo>
                  <a:moveTo>
                    <a:pt x="23" y="55"/>
                  </a:moveTo>
                  <a:cubicBezTo>
                    <a:pt x="23" y="54"/>
                    <a:pt x="24" y="53"/>
                    <a:pt x="24" y="51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6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1"/>
                    <a:pt x="26" y="53"/>
                    <a:pt x="26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4" y="55"/>
                    <a:pt x="23" y="55"/>
                  </a:cubicBezTo>
                  <a:moveTo>
                    <a:pt x="13" y="55"/>
                  </a:moveTo>
                  <a:cubicBezTo>
                    <a:pt x="12" y="55"/>
                    <a:pt x="12" y="54"/>
                    <a:pt x="11" y="5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2"/>
                    <a:pt x="12" y="51"/>
                    <a:pt x="13" y="49"/>
                  </a:cubicBezTo>
                  <a:cubicBezTo>
                    <a:pt x="14" y="50"/>
                    <a:pt x="14" y="50"/>
                    <a:pt x="15" y="50"/>
                  </a:cubicBezTo>
                  <a:cubicBezTo>
                    <a:pt x="14" y="52"/>
                    <a:pt x="13" y="53"/>
                    <a:pt x="13" y="55"/>
                  </a:cubicBezTo>
                  <a:moveTo>
                    <a:pt x="9" y="53"/>
                  </a:moveTo>
                  <a:cubicBezTo>
                    <a:pt x="8" y="52"/>
                    <a:pt x="8" y="52"/>
                    <a:pt x="7" y="51"/>
                  </a:cubicBezTo>
                  <a:cubicBezTo>
                    <a:pt x="8" y="50"/>
                    <a:pt x="8" y="48"/>
                    <a:pt x="9" y="47"/>
                  </a:cubicBezTo>
                  <a:cubicBezTo>
                    <a:pt x="9" y="47"/>
                    <a:pt x="10" y="48"/>
                    <a:pt x="11" y="48"/>
                  </a:cubicBezTo>
                  <a:cubicBezTo>
                    <a:pt x="10" y="50"/>
                    <a:pt x="9" y="51"/>
                    <a:pt x="9" y="53"/>
                  </a:cubicBezTo>
                  <a:moveTo>
                    <a:pt x="29" y="53"/>
                  </a:moveTo>
                  <a:cubicBezTo>
                    <a:pt x="30" y="51"/>
                    <a:pt x="30" y="50"/>
                    <a:pt x="31" y="48"/>
                  </a:cubicBezTo>
                  <a:cubicBezTo>
                    <a:pt x="32" y="47"/>
                    <a:pt x="32" y="47"/>
                    <a:pt x="33" y="46"/>
                  </a:cubicBezTo>
                  <a:cubicBezTo>
                    <a:pt x="33" y="48"/>
                    <a:pt x="32" y="49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2"/>
                    <a:pt x="30" y="52"/>
                    <a:pt x="29" y="53"/>
                  </a:cubicBezTo>
                  <a:moveTo>
                    <a:pt x="5" y="48"/>
                  </a:moveTo>
                  <a:cubicBezTo>
                    <a:pt x="5" y="48"/>
                    <a:pt x="5" y="48"/>
                    <a:pt x="5" y="47"/>
                  </a:cubicBezTo>
                  <a:cubicBezTo>
                    <a:pt x="5" y="46"/>
                    <a:pt x="5" y="45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5" y="48"/>
                  </a:cubicBezTo>
                  <a:moveTo>
                    <a:pt x="36" y="46"/>
                  </a:moveTo>
                  <a:cubicBezTo>
                    <a:pt x="36" y="45"/>
                    <a:pt x="36" y="44"/>
                    <a:pt x="37" y="43"/>
                  </a:cubicBezTo>
                  <a:cubicBezTo>
                    <a:pt x="37" y="42"/>
                    <a:pt x="37" y="41"/>
                    <a:pt x="38" y="41"/>
                  </a:cubicBezTo>
                  <a:cubicBezTo>
                    <a:pt x="38" y="41"/>
                    <a:pt x="38" y="42"/>
                    <a:pt x="37" y="43"/>
                  </a:cubicBezTo>
                  <a:cubicBezTo>
                    <a:pt x="37" y="44"/>
                    <a:pt x="36" y="45"/>
                    <a:pt x="36" y="46"/>
                  </a:cubicBezTo>
                  <a:moveTo>
                    <a:pt x="3" y="41"/>
                  </a:move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moveTo>
                    <a:pt x="21" y="47"/>
                  </a:moveTo>
                  <a:cubicBezTo>
                    <a:pt x="16" y="47"/>
                    <a:pt x="12" y="46"/>
                    <a:pt x="9" y="43"/>
                  </a:cubicBezTo>
                  <a:cubicBezTo>
                    <a:pt x="6" y="39"/>
                    <a:pt x="4" y="35"/>
                    <a:pt x="4" y="29"/>
                  </a:cubicBezTo>
                  <a:cubicBezTo>
                    <a:pt x="4" y="26"/>
                    <a:pt x="5" y="23"/>
                    <a:pt x="6" y="20"/>
                  </a:cubicBezTo>
                  <a:cubicBezTo>
                    <a:pt x="8" y="14"/>
                    <a:pt x="12" y="8"/>
                    <a:pt x="17" y="5"/>
                  </a:cubicBezTo>
                  <a:cubicBezTo>
                    <a:pt x="19" y="4"/>
                    <a:pt x="22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8" y="3"/>
                    <a:pt x="31" y="4"/>
                    <a:pt x="33" y="6"/>
                  </a:cubicBezTo>
                  <a:cubicBezTo>
                    <a:pt x="35" y="8"/>
                    <a:pt x="36" y="9"/>
                    <a:pt x="36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8" y="15"/>
                    <a:pt x="39" y="19"/>
                    <a:pt x="39" y="24"/>
                  </a:cubicBezTo>
                  <a:cubicBezTo>
                    <a:pt x="39" y="27"/>
                    <a:pt x="39" y="31"/>
                    <a:pt x="37" y="34"/>
                  </a:cubicBezTo>
                  <a:cubicBezTo>
                    <a:pt x="35" y="40"/>
                    <a:pt x="31" y="45"/>
                    <a:pt x="25" y="47"/>
                  </a:cubicBezTo>
                  <a:cubicBezTo>
                    <a:pt x="24" y="47"/>
                    <a:pt x="22" y="47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moveTo>
                    <a:pt x="25" y="0"/>
                  </a:moveTo>
                  <a:cubicBezTo>
                    <a:pt x="21" y="0"/>
                    <a:pt x="18" y="0"/>
                    <a:pt x="15" y="2"/>
                  </a:cubicBezTo>
                  <a:cubicBezTo>
                    <a:pt x="9" y="6"/>
                    <a:pt x="5" y="12"/>
                    <a:pt x="3" y="18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2"/>
                    <a:pt x="0" y="36"/>
                    <a:pt x="0" y="40"/>
                  </a:cubicBezTo>
                  <a:cubicBezTo>
                    <a:pt x="0" y="44"/>
                    <a:pt x="1" y="49"/>
                    <a:pt x="3" y="52"/>
                  </a:cubicBezTo>
                  <a:cubicBezTo>
                    <a:pt x="8" y="58"/>
                    <a:pt x="14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3" y="59"/>
                    <a:pt x="25" y="59"/>
                    <a:pt x="26" y="58"/>
                  </a:cubicBezTo>
                  <a:cubicBezTo>
                    <a:pt x="33" y="56"/>
                    <a:pt x="38" y="50"/>
                    <a:pt x="41" y="44"/>
                  </a:cubicBezTo>
                  <a:cubicBezTo>
                    <a:pt x="43" y="39"/>
                    <a:pt x="43" y="31"/>
                    <a:pt x="43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7"/>
                    <a:pt x="42" y="13"/>
                    <a:pt x="40" y="9"/>
                  </a:cubicBezTo>
                  <a:cubicBezTo>
                    <a:pt x="39" y="7"/>
                    <a:pt x="38" y="5"/>
                    <a:pt x="36" y="4"/>
                  </a:cubicBezTo>
                  <a:cubicBezTo>
                    <a:pt x="33" y="1"/>
                    <a:pt x="29" y="0"/>
                    <a:pt x="2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Freeform 766"/>
            <p:cNvSpPr>
              <a:spLocks noEditPoints="1"/>
            </p:cNvSpPr>
            <p:nvPr/>
          </p:nvSpPr>
          <p:spPr bwMode="auto">
            <a:xfrm>
              <a:off x="4740" y="1079"/>
              <a:ext cx="177" cy="276"/>
            </a:xfrm>
            <a:custGeom>
              <a:avLst/>
              <a:gdLst>
                <a:gd name="T0" fmla="*/ 13 w 75"/>
                <a:gd name="T1" fmla="*/ 109 h 117"/>
                <a:gd name="T2" fmla="*/ 13 w 75"/>
                <a:gd name="T3" fmla="*/ 108 h 117"/>
                <a:gd name="T4" fmla="*/ 14 w 75"/>
                <a:gd name="T5" fmla="*/ 111 h 117"/>
                <a:gd name="T6" fmla="*/ 8 w 75"/>
                <a:gd name="T7" fmla="*/ 106 h 117"/>
                <a:gd name="T8" fmla="*/ 13 w 75"/>
                <a:gd name="T9" fmla="*/ 100 h 117"/>
                <a:gd name="T10" fmla="*/ 6 w 75"/>
                <a:gd name="T11" fmla="*/ 104 h 117"/>
                <a:gd name="T12" fmla="*/ 5 w 75"/>
                <a:gd name="T13" fmla="*/ 103 h 117"/>
                <a:gd name="T14" fmla="*/ 9 w 75"/>
                <a:gd name="T15" fmla="*/ 97 h 117"/>
                <a:gd name="T16" fmla="*/ 4 w 75"/>
                <a:gd name="T17" fmla="*/ 97 h 117"/>
                <a:gd name="T18" fmla="*/ 4 w 75"/>
                <a:gd name="T19" fmla="*/ 93 h 117"/>
                <a:gd name="T20" fmla="*/ 4 w 75"/>
                <a:gd name="T21" fmla="*/ 97 h 117"/>
                <a:gd name="T22" fmla="*/ 18 w 75"/>
                <a:gd name="T23" fmla="*/ 102 h 117"/>
                <a:gd name="T24" fmla="*/ 71 w 75"/>
                <a:gd name="T25" fmla="*/ 21 h 117"/>
                <a:gd name="T26" fmla="*/ 18 w 75"/>
                <a:gd name="T27" fmla="*/ 110 h 117"/>
                <a:gd name="T28" fmla="*/ 5 w 75"/>
                <a:gd name="T29" fmla="*/ 89 h 117"/>
                <a:gd name="T30" fmla="*/ 61 w 75"/>
                <a:gd name="T31" fmla="*/ 4 h 117"/>
                <a:gd name="T32" fmla="*/ 71 w 75"/>
                <a:gd name="T33" fmla="*/ 10 h 117"/>
                <a:gd name="T34" fmla="*/ 60 w 75"/>
                <a:gd name="T35" fmla="*/ 0 h 117"/>
                <a:gd name="T36" fmla="*/ 30 w 75"/>
                <a:gd name="T37" fmla="*/ 46 h 117"/>
                <a:gd name="T38" fmla="*/ 1 w 75"/>
                <a:gd name="T39" fmla="*/ 88 h 117"/>
                <a:gd name="T40" fmla="*/ 1 w 75"/>
                <a:gd name="T41" fmla="*/ 88 h 117"/>
                <a:gd name="T42" fmla="*/ 0 w 75"/>
                <a:gd name="T43" fmla="*/ 89 h 117"/>
                <a:gd name="T44" fmla="*/ 1 w 75"/>
                <a:gd name="T45" fmla="*/ 95 h 117"/>
                <a:gd name="T46" fmla="*/ 1 w 75"/>
                <a:gd name="T47" fmla="*/ 104 h 117"/>
                <a:gd name="T48" fmla="*/ 2 w 75"/>
                <a:gd name="T49" fmla="*/ 106 h 117"/>
                <a:gd name="T50" fmla="*/ 15 w 75"/>
                <a:gd name="T51" fmla="*/ 117 h 117"/>
                <a:gd name="T52" fmla="*/ 16 w 75"/>
                <a:gd name="T53" fmla="*/ 117 h 117"/>
                <a:gd name="T54" fmla="*/ 16 w 75"/>
                <a:gd name="T55" fmla="*/ 117 h 117"/>
                <a:gd name="T56" fmla="*/ 17 w 75"/>
                <a:gd name="T57" fmla="*/ 117 h 117"/>
                <a:gd name="T58" fmla="*/ 18 w 75"/>
                <a:gd name="T59" fmla="*/ 117 h 117"/>
                <a:gd name="T60" fmla="*/ 18 w 75"/>
                <a:gd name="T61" fmla="*/ 117 h 117"/>
                <a:gd name="T62" fmla="*/ 75 w 75"/>
                <a:gd name="T63" fmla="*/ 25 h 117"/>
                <a:gd name="T64" fmla="*/ 75 w 75"/>
                <a:gd name="T65" fmla="*/ 21 h 117"/>
                <a:gd name="T66" fmla="*/ 75 w 75"/>
                <a:gd name="T67" fmla="*/ 10 h 117"/>
                <a:gd name="T68" fmla="*/ 75 w 75"/>
                <a:gd name="T69" fmla="*/ 9 h 117"/>
                <a:gd name="T70" fmla="*/ 74 w 75"/>
                <a:gd name="T71" fmla="*/ 9 h 117"/>
                <a:gd name="T72" fmla="*/ 74 w 75"/>
                <a:gd name="T73" fmla="*/ 8 h 117"/>
                <a:gd name="T74" fmla="*/ 60 w 75"/>
                <a:gd name="T7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117">
                  <a:moveTo>
                    <a:pt x="14" y="111"/>
                  </a:moveTo>
                  <a:cubicBezTo>
                    <a:pt x="14" y="111"/>
                    <a:pt x="13" y="110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3" y="109"/>
                    <a:pt x="13" y="108"/>
                  </a:cubicBezTo>
                  <a:cubicBezTo>
                    <a:pt x="13" y="107"/>
                    <a:pt x="14" y="105"/>
                    <a:pt x="15" y="103"/>
                  </a:cubicBezTo>
                  <a:cubicBezTo>
                    <a:pt x="15" y="106"/>
                    <a:pt x="14" y="108"/>
                    <a:pt x="14" y="111"/>
                  </a:cubicBezTo>
                  <a:moveTo>
                    <a:pt x="10" y="107"/>
                  </a:moveTo>
                  <a:cubicBezTo>
                    <a:pt x="10" y="107"/>
                    <a:pt x="9" y="106"/>
                    <a:pt x="8" y="106"/>
                  </a:cubicBezTo>
                  <a:cubicBezTo>
                    <a:pt x="9" y="103"/>
                    <a:pt x="10" y="101"/>
                    <a:pt x="11" y="99"/>
                  </a:cubicBezTo>
                  <a:cubicBezTo>
                    <a:pt x="12" y="99"/>
                    <a:pt x="12" y="100"/>
                    <a:pt x="13" y="100"/>
                  </a:cubicBezTo>
                  <a:cubicBezTo>
                    <a:pt x="12" y="103"/>
                    <a:pt x="11" y="105"/>
                    <a:pt x="10" y="107"/>
                  </a:cubicBezTo>
                  <a:moveTo>
                    <a:pt x="6" y="104"/>
                  </a:moveTo>
                  <a:cubicBezTo>
                    <a:pt x="5" y="104"/>
                    <a:pt x="5" y="103"/>
                    <a:pt x="5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6" y="100"/>
                    <a:pt x="7" y="98"/>
                    <a:pt x="8" y="96"/>
                  </a:cubicBezTo>
                  <a:cubicBezTo>
                    <a:pt x="8" y="96"/>
                    <a:pt x="9" y="97"/>
                    <a:pt x="9" y="97"/>
                  </a:cubicBezTo>
                  <a:cubicBezTo>
                    <a:pt x="8" y="99"/>
                    <a:pt x="7" y="102"/>
                    <a:pt x="6" y="104"/>
                  </a:cubicBezTo>
                  <a:moveTo>
                    <a:pt x="4" y="97"/>
                  </a:moveTo>
                  <a:cubicBezTo>
                    <a:pt x="4" y="96"/>
                    <a:pt x="4" y="96"/>
                    <a:pt x="4" y="95"/>
                  </a:cubicBezTo>
                  <a:cubicBezTo>
                    <a:pt x="4" y="94"/>
                    <a:pt x="4" y="94"/>
                    <a:pt x="4" y="93"/>
                  </a:cubicBezTo>
                  <a:cubicBezTo>
                    <a:pt x="5" y="93"/>
                    <a:pt x="5" y="94"/>
                    <a:pt x="6" y="94"/>
                  </a:cubicBezTo>
                  <a:cubicBezTo>
                    <a:pt x="5" y="95"/>
                    <a:pt x="5" y="96"/>
                    <a:pt x="4" y="97"/>
                  </a:cubicBezTo>
                  <a:moveTo>
                    <a:pt x="18" y="110"/>
                  </a:moveTo>
                  <a:cubicBezTo>
                    <a:pt x="18" y="107"/>
                    <a:pt x="18" y="104"/>
                    <a:pt x="18" y="102"/>
                  </a:cubicBezTo>
                  <a:cubicBezTo>
                    <a:pt x="36" y="75"/>
                    <a:pt x="55" y="44"/>
                    <a:pt x="71" y="16"/>
                  </a:cubicBezTo>
                  <a:cubicBezTo>
                    <a:pt x="71" y="18"/>
                    <a:pt x="71" y="19"/>
                    <a:pt x="71" y="21"/>
                  </a:cubicBezTo>
                  <a:cubicBezTo>
                    <a:pt x="71" y="22"/>
                    <a:pt x="71" y="23"/>
                    <a:pt x="71" y="24"/>
                  </a:cubicBezTo>
                  <a:cubicBezTo>
                    <a:pt x="55" y="51"/>
                    <a:pt x="36" y="82"/>
                    <a:pt x="18" y="110"/>
                  </a:cubicBezTo>
                  <a:moveTo>
                    <a:pt x="16" y="98"/>
                  </a:moveTo>
                  <a:cubicBezTo>
                    <a:pt x="13" y="95"/>
                    <a:pt x="9" y="92"/>
                    <a:pt x="5" y="89"/>
                  </a:cubicBezTo>
                  <a:cubicBezTo>
                    <a:pt x="16" y="76"/>
                    <a:pt x="25" y="62"/>
                    <a:pt x="33" y="48"/>
                  </a:cubicBezTo>
                  <a:cubicBezTo>
                    <a:pt x="42" y="34"/>
                    <a:pt x="52" y="19"/>
                    <a:pt x="61" y="4"/>
                  </a:cubicBezTo>
                  <a:cubicBezTo>
                    <a:pt x="63" y="5"/>
                    <a:pt x="64" y="5"/>
                    <a:pt x="65" y="6"/>
                  </a:cubicBezTo>
                  <a:cubicBezTo>
                    <a:pt x="67" y="7"/>
                    <a:pt x="68" y="9"/>
                    <a:pt x="71" y="10"/>
                  </a:cubicBezTo>
                  <a:cubicBezTo>
                    <a:pt x="54" y="39"/>
                    <a:pt x="34" y="71"/>
                    <a:pt x="16" y="98"/>
                  </a:cubicBezTo>
                  <a:moveTo>
                    <a:pt x="60" y="0"/>
                  </a:moveTo>
                  <a:cubicBezTo>
                    <a:pt x="59" y="0"/>
                    <a:pt x="59" y="1"/>
                    <a:pt x="58" y="1"/>
                  </a:cubicBezTo>
                  <a:cubicBezTo>
                    <a:pt x="49" y="16"/>
                    <a:pt x="40" y="31"/>
                    <a:pt x="30" y="46"/>
                  </a:cubicBezTo>
                  <a:cubicBezTo>
                    <a:pt x="21" y="61"/>
                    <a:pt x="12" y="75"/>
                    <a:pt x="1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" y="91"/>
                    <a:pt x="1" y="93"/>
                    <a:pt x="1" y="95"/>
                  </a:cubicBezTo>
                  <a:cubicBezTo>
                    <a:pt x="1" y="97"/>
                    <a:pt x="1" y="99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" y="105"/>
                    <a:pt x="1" y="105"/>
                    <a:pt x="1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7" y="109"/>
                    <a:pt x="11" y="113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36" y="88"/>
                    <a:pt x="58" y="55"/>
                    <a:pt x="75" y="25"/>
                  </a:cubicBezTo>
                  <a:cubicBezTo>
                    <a:pt x="75" y="25"/>
                    <a:pt x="75" y="24"/>
                    <a:pt x="75" y="24"/>
                  </a:cubicBezTo>
                  <a:cubicBezTo>
                    <a:pt x="75" y="23"/>
                    <a:pt x="75" y="22"/>
                    <a:pt x="75" y="21"/>
                  </a:cubicBezTo>
                  <a:cubicBezTo>
                    <a:pt x="75" y="19"/>
                    <a:pt x="75" y="17"/>
                    <a:pt x="75" y="13"/>
                  </a:cubicBezTo>
                  <a:cubicBezTo>
                    <a:pt x="75" y="12"/>
                    <a:pt x="75" y="11"/>
                    <a:pt x="75" y="1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6"/>
                    <a:pt x="69" y="5"/>
                    <a:pt x="67" y="4"/>
                  </a:cubicBezTo>
                  <a:cubicBezTo>
                    <a:pt x="65" y="2"/>
                    <a:pt x="63" y="1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Freeform 767"/>
            <p:cNvSpPr>
              <a:spLocks noEditPoints="1"/>
            </p:cNvSpPr>
            <p:nvPr/>
          </p:nvSpPr>
          <p:spPr bwMode="auto">
            <a:xfrm>
              <a:off x="5213" y="3119"/>
              <a:ext cx="339" cy="440"/>
            </a:xfrm>
            <a:custGeom>
              <a:avLst/>
              <a:gdLst>
                <a:gd name="T0" fmla="*/ 68 w 143"/>
                <a:gd name="T1" fmla="*/ 164 h 186"/>
                <a:gd name="T2" fmla="*/ 55 w 143"/>
                <a:gd name="T3" fmla="*/ 181 h 186"/>
                <a:gd name="T4" fmla="*/ 66 w 143"/>
                <a:gd name="T5" fmla="*/ 179 h 186"/>
                <a:gd name="T6" fmla="*/ 33 w 143"/>
                <a:gd name="T7" fmla="*/ 182 h 186"/>
                <a:gd name="T8" fmla="*/ 38 w 143"/>
                <a:gd name="T9" fmla="*/ 181 h 186"/>
                <a:gd name="T10" fmla="*/ 70 w 143"/>
                <a:gd name="T11" fmla="*/ 180 h 186"/>
                <a:gd name="T12" fmla="*/ 77 w 143"/>
                <a:gd name="T13" fmla="*/ 178 h 186"/>
                <a:gd name="T14" fmla="*/ 21 w 143"/>
                <a:gd name="T15" fmla="*/ 181 h 186"/>
                <a:gd name="T16" fmla="*/ 47 w 143"/>
                <a:gd name="T17" fmla="*/ 162 h 186"/>
                <a:gd name="T18" fmla="*/ 109 w 143"/>
                <a:gd name="T19" fmla="*/ 160 h 186"/>
                <a:gd name="T20" fmla="*/ 99 w 143"/>
                <a:gd name="T21" fmla="*/ 160 h 186"/>
                <a:gd name="T22" fmla="*/ 88 w 143"/>
                <a:gd name="T23" fmla="*/ 177 h 186"/>
                <a:gd name="T24" fmla="*/ 5 w 143"/>
                <a:gd name="T25" fmla="*/ 179 h 186"/>
                <a:gd name="T26" fmla="*/ 21 w 143"/>
                <a:gd name="T27" fmla="*/ 156 h 186"/>
                <a:gd name="T28" fmla="*/ 10 w 143"/>
                <a:gd name="T29" fmla="*/ 180 h 186"/>
                <a:gd name="T30" fmla="*/ 24 w 143"/>
                <a:gd name="T31" fmla="*/ 139 h 186"/>
                <a:gd name="T32" fmla="*/ 20 w 143"/>
                <a:gd name="T33" fmla="*/ 151 h 186"/>
                <a:gd name="T34" fmla="*/ 16 w 143"/>
                <a:gd name="T35" fmla="*/ 155 h 186"/>
                <a:gd name="T36" fmla="*/ 30 w 143"/>
                <a:gd name="T37" fmla="*/ 133 h 186"/>
                <a:gd name="T38" fmla="*/ 31 w 143"/>
                <a:gd name="T39" fmla="*/ 124 h 186"/>
                <a:gd name="T40" fmla="*/ 35 w 143"/>
                <a:gd name="T41" fmla="*/ 123 h 186"/>
                <a:gd name="T42" fmla="*/ 68 w 143"/>
                <a:gd name="T43" fmla="*/ 113 h 186"/>
                <a:gd name="T44" fmla="*/ 73 w 143"/>
                <a:gd name="T45" fmla="*/ 112 h 186"/>
                <a:gd name="T46" fmla="*/ 35 w 143"/>
                <a:gd name="T47" fmla="*/ 114 h 186"/>
                <a:gd name="T48" fmla="*/ 76 w 143"/>
                <a:gd name="T49" fmla="*/ 104 h 186"/>
                <a:gd name="T50" fmla="*/ 76 w 143"/>
                <a:gd name="T51" fmla="*/ 104 h 186"/>
                <a:gd name="T52" fmla="*/ 92 w 143"/>
                <a:gd name="T53" fmla="*/ 89 h 186"/>
                <a:gd name="T54" fmla="*/ 95 w 143"/>
                <a:gd name="T55" fmla="*/ 74 h 186"/>
                <a:gd name="T56" fmla="*/ 93 w 143"/>
                <a:gd name="T57" fmla="*/ 79 h 186"/>
                <a:gd name="T58" fmla="*/ 106 w 143"/>
                <a:gd name="T59" fmla="*/ 61 h 186"/>
                <a:gd name="T60" fmla="*/ 103 w 143"/>
                <a:gd name="T61" fmla="*/ 53 h 186"/>
                <a:gd name="T62" fmla="*/ 106 w 143"/>
                <a:gd name="T63" fmla="*/ 58 h 186"/>
                <a:gd name="T64" fmla="*/ 110 w 143"/>
                <a:gd name="T65" fmla="*/ 40 h 186"/>
                <a:gd name="T66" fmla="*/ 105 w 143"/>
                <a:gd name="T67" fmla="*/ 33 h 186"/>
                <a:gd name="T68" fmla="*/ 105 w 143"/>
                <a:gd name="T69" fmla="*/ 30 h 186"/>
                <a:gd name="T70" fmla="*/ 105 w 143"/>
                <a:gd name="T71" fmla="*/ 30 h 186"/>
                <a:gd name="T72" fmla="*/ 110 w 143"/>
                <a:gd name="T73" fmla="*/ 21 h 186"/>
                <a:gd name="T74" fmla="*/ 104 w 143"/>
                <a:gd name="T75" fmla="*/ 17 h 186"/>
                <a:gd name="T76" fmla="*/ 110 w 143"/>
                <a:gd name="T77" fmla="*/ 15 h 186"/>
                <a:gd name="T78" fmla="*/ 114 w 143"/>
                <a:gd name="T79" fmla="*/ 29 h 186"/>
                <a:gd name="T80" fmla="*/ 139 w 143"/>
                <a:gd name="T81" fmla="*/ 53 h 186"/>
                <a:gd name="T82" fmla="*/ 112 w 143"/>
                <a:gd name="T83" fmla="*/ 151 h 186"/>
                <a:gd name="T84" fmla="*/ 37 w 143"/>
                <a:gd name="T85" fmla="*/ 127 h 186"/>
                <a:gd name="T86" fmla="*/ 63 w 143"/>
                <a:gd name="T87" fmla="*/ 115 h 186"/>
                <a:gd name="T88" fmla="*/ 66 w 143"/>
                <a:gd name="T89" fmla="*/ 116 h 186"/>
                <a:gd name="T90" fmla="*/ 109 w 143"/>
                <a:gd name="T91" fmla="*/ 0 h 186"/>
                <a:gd name="T92" fmla="*/ 103 w 143"/>
                <a:gd name="T93" fmla="*/ 7 h 186"/>
                <a:gd name="T94" fmla="*/ 99 w 143"/>
                <a:gd name="T95" fmla="*/ 12 h 186"/>
                <a:gd name="T96" fmla="*/ 101 w 143"/>
                <a:gd name="T97" fmla="*/ 25 h 186"/>
                <a:gd name="T98" fmla="*/ 64 w 143"/>
                <a:gd name="T99" fmla="*/ 110 h 186"/>
                <a:gd name="T100" fmla="*/ 45 w 143"/>
                <a:gd name="T101" fmla="*/ 96 h 186"/>
                <a:gd name="T102" fmla="*/ 43 w 143"/>
                <a:gd name="T103" fmla="*/ 97 h 186"/>
                <a:gd name="T104" fmla="*/ 14 w 143"/>
                <a:gd name="T105" fmla="*/ 150 h 186"/>
                <a:gd name="T106" fmla="*/ 3 w 143"/>
                <a:gd name="T107" fmla="*/ 172 h 186"/>
                <a:gd name="T108" fmla="*/ 1 w 143"/>
                <a:gd name="T109" fmla="*/ 178 h 186"/>
                <a:gd name="T110" fmla="*/ 1 w 143"/>
                <a:gd name="T111" fmla="*/ 181 h 186"/>
                <a:gd name="T112" fmla="*/ 23 w 143"/>
                <a:gd name="T113" fmla="*/ 185 h 186"/>
                <a:gd name="T114" fmla="*/ 35 w 143"/>
                <a:gd name="T115" fmla="*/ 186 h 186"/>
                <a:gd name="T116" fmla="*/ 100 w 143"/>
                <a:gd name="T117" fmla="*/ 177 h 186"/>
                <a:gd name="T118" fmla="*/ 117 w 143"/>
                <a:gd name="T119" fmla="*/ 149 h 186"/>
                <a:gd name="T120" fmla="*/ 134 w 143"/>
                <a:gd name="T121" fmla="*/ 5 h 186"/>
                <a:gd name="T122" fmla="*/ 111 w 143"/>
                <a:gd name="T12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" h="186">
                  <a:moveTo>
                    <a:pt x="42" y="182"/>
                  </a:moveTo>
                  <a:cubicBezTo>
                    <a:pt x="48" y="176"/>
                    <a:pt x="53" y="170"/>
                    <a:pt x="59" y="165"/>
                  </a:cubicBezTo>
                  <a:cubicBezTo>
                    <a:pt x="60" y="164"/>
                    <a:pt x="60" y="164"/>
                    <a:pt x="60" y="163"/>
                  </a:cubicBezTo>
                  <a:cubicBezTo>
                    <a:pt x="63" y="164"/>
                    <a:pt x="65" y="164"/>
                    <a:pt x="68" y="164"/>
                  </a:cubicBezTo>
                  <a:cubicBezTo>
                    <a:pt x="63" y="169"/>
                    <a:pt x="58" y="174"/>
                    <a:pt x="52" y="179"/>
                  </a:cubicBezTo>
                  <a:cubicBezTo>
                    <a:pt x="52" y="180"/>
                    <a:pt x="52" y="180"/>
                    <a:pt x="52" y="181"/>
                  </a:cubicBezTo>
                  <a:cubicBezTo>
                    <a:pt x="49" y="181"/>
                    <a:pt x="45" y="181"/>
                    <a:pt x="42" y="182"/>
                  </a:cubicBezTo>
                  <a:moveTo>
                    <a:pt x="55" y="181"/>
                  </a:moveTo>
                  <a:cubicBezTo>
                    <a:pt x="60" y="175"/>
                    <a:pt x="66" y="170"/>
                    <a:pt x="72" y="165"/>
                  </a:cubicBezTo>
                  <a:cubicBezTo>
                    <a:pt x="72" y="164"/>
                    <a:pt x="72" y="164"/>
                    <a:pt x="72" y="164"/>
                  </a:cubicBezTo>
                  <a:cubicBezTo>
                    <a:pt x="75" y="164"/>
                    <a:pt x="78" y="164"/>
                    <a:pt x="81" y="163"/>
                  </a:cubicBezTo>
                  <a:cubicBezTo>
                    <a:pt x="76" y="169"/>
                    <a:pt x="71" y="174"/>
                    <a:pt x="66" y="179"/>
                  </a:cubicBezTo>
                  <a:cubicBezTo>
                    <a:pt x="65" y="180"/>
                    <a:pt x="65" y="180"/>
                    <a:pt x="65" y="180"/>
                  </a:cubicBezTo>
                  <a:cubicBezTo>
                    <a:pt x="62" y="180"/>
                    <a:pt x="58" y="181"/>
                    <a:pt x="55" y="181"/>
                  </a:cubicBezTo>
                  <a:moveTo>
                    <a:pt x="33" y="182"/>
                  </a:moveTo>
                  <a:cubicBezTo>
                    <a:pt x="33" y="182"/>
                    <a:pt x="33" y="182"/>
                    <a:pt x="33" y="182"/>
                  </a:cubicBezTo>
                  <a:cubicBezTo>
                    <a:pt x="31" y="182"/>
                    <a:pt x="30" y="182"/>
                    <a:pt x="29" y="182"/>
                  </a:cubicBezTo>
                  <a:cubicBezTo>
                    <a:pt x="36" y="175"/>
                    <a:pt x="44" y="169"/>
                    <a:pt x="51" y="163"/>
                  </a:cubicBezTo>
                  <a:cubicBezTo>
                    <a:pt x="53" y="163"/>
                    <a:pt x="55" y="163"/>
                    <a:pt x="57" y="163"/>
                  </a:cubicBezTo>
                  <a:cubicBezTo>
                    <a:pt x="50" y="169"/>
                    <a:pt x="44" y="175"/>
                    <a:pt x="38" y="181"/>
                  </a:cubicBezTo>
                  <a:cubicBezTo>
                    <a:pt x="38" y="181"/>
                    <a:pt x="38" y="181"/>
                    <a:pt x="37" y="181"/>
                  </a:cubicBezTo>
                  <a:cubicBezTo>
                    <a:pt x="37" y="181"/>
                    <a:pt x="37" y="181"/>
                    <a:pt x="36" y="182"/>
                  </a:cubicBezTo>
                  <a:cubicBezTo>
                    <a:pt x="35" y="182"/>
                    <a:pt x="34" y="182"/>
                    <a:pt x="33" y="182"/>
                  </a:cubicBezTo>
                  <a:moveTo>
                    <a:pt x="70" y="180"/>
                  </a:moveTo>
                  <a:cubicBezTo>
                    <a:pt x="75" y="174"/>
                    <a:pt x="80" y="169"/>
                    <a:pt x="86" y="163"/>
                  </a:cubicBezTo>
                  <a:cubicBezTo>
                    <a:pt x="86" y="163"/>
                    <a:pt x="86" y="163"/>
                    <a:pt x="86" y="163"/>
                  </a:cubicBezTo>
                  <a:cubicBezTo>
                    <a:pt x="89" y="162"/>
                    <a:pt x="91" y="162"/>
                    <a:pt x="94" y="161"/>
                  </a:cubicBezTo>
                  <a:cubicBezTo>
                    <a:pt x="88" y="167"/>
                    <a:pt x="83" y="173"/>
                    <a:pt x="77" y="178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4" y="179"/>
                    <a:pt x="72" y="179"/>
                    <a:pt x="70" y="180"/>
                  </a:cubicBezTo>
                  <a:moveTo>
                    <a:pt x="24" y="181"/>
                  </a:moveTo>
                  <a:cubicBezTo>
                    <a:pt x="23" y="181"/>
                    <a:pt x="22" y="181"/>
                    <a:pt x="21" y="181"/>
                  </a:cubicBezTo>
                  <a:cubicBezTo>
                    <a:pt x="19" y="181"/>
                    <a:pt x="16" y="181"/>
                    <a:pt x="14" y="181"/>
                  </a:cubicBezTo>
                  <a:cubicBezTo>
                    <a:pt x="19" y="176"/>
                    <a:pt x="32" y="166"/>
                    <a:pt x="38" y="161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42" y="161"/>
                    <a:pt x="45" y="162"/>
                    <a:pt x="47" y="162"/>
                  </a:cubicBezTo>
                  <a:cubicBezTo>
                    <a:pt x="40" y="169"/>
                    <a:pt x="32" y="175"/>
                    <a:pt x="24" y="181"/>
                  </a:cubicBezTo>
                  <a:moveTo>
                    <a:pt x="92" y="176"/>
                  </a:moveTo>
                  <a:cubicBezTo>
                    <a:pt x="97" y="171"/>
                    <a:pt x="102" y="166"/>
                    <a:pt x="108" y="161"/>
                  </a:cubicBezTo>
                  <a:cubicBezTo>
                    <a:pt x="108" y="160"/>
                    <a:pt x="108" y="160"/>
                    <a:pt x="109" y="160"/>
                  </a:cubicBezTo>
                  <a:cubicBezTo>
                    <a:pt x="105" y="164"/>
                    <a:pt x="102" y="169"/>
                    <a:pt x="99" y="174"/>
                  </a:cubicBezTo>
                  <a:cubicBezTo>
                    <a:pt x="97" y="174"/>
                    <a:pt x="94" y="175"/>
                    <a:pt x="92" y="176"/>
                  </a:cubicBezTo>
                  <a:moveTo>
                    <a:pt x="82" y="178"/>
                  </a:moveTo>
                  <a:cubicBezTo>
                    <a:pt x="88" y="172"/>
                    <a:pt x="94" y="166"/>
                    <a:pt x="99" y="160"/>
                  </a:cubicBezTo>
                  <a:cubicBezTo>
                    <a:pt x="102" y="159"/>
                    <a:pt x="105" y="158"/>
                    <a:pt x="107" y="157"/>
                  </a:cubicBezTo>
                  <a:cubicBezTo>
                    <a:pt x="107" y="158"/>
                    <a:pt x="106" y="158"/>
                    <a:pt x="106" y="159"/>
                  </a:cubicBezTo>
                  <a:cubicBezTo>
                    <a:pt x="100" y="164"/>
                    <a:pt x="94" y="170"/>
                    <a:pt x="88" y="175"/>
                  </a:cubicBezTo>
                  <a:cubicBezTo>
                    <a:pt x="88" y="176"/>
                    <a:pt x="88" y="176"/>
                    <a:pt x="88" y="177"/>
                  </a:cubicBezTo>
                  <a:cubicBezTo>
                    <a:pt x="86" y="177"/>
                    <a:pt x="84" y="177"/>
                    <a:pt x="82" y="178"/>
                  </a:cubicBezTo>
                  <a:moveTo>
                    <a:pt x="10" y="180"/>
                  </a:moveTo>
                  <a:cubicBezTo>
                    <a:pt x="8" y="180"/>
                    <a:pt x="7" y="179"/>
                    <a:pt x="5" y="179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8" y="175"/>
                    <a:pt x="10" y="172"/>
                    <a:pt x="13" y="168"/>
                  </a:cubicBezTo>
                  <a:cubicBezTo>
                    <a:pt x="15" y="163"/>
                    <a:pt x="18" y="159"/>
                    <a:pt x="20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5" y="157"/>
                    <a:pt x="30" y="159"/>
                    <a:pt x="35" y="160"/>
                  </a:cubicBezTo>
                  <a:cubicBezTo>
                    <a:pt x="31" y="163"/>
                    <a:pt x="25" y="168"/>
                    <a:pt x="20" y="172"/>
                  </a:cubicBezTo>
                  <a:cubicBezTo>
                    <a:pt x="17" y="174"/>
                    <a:pt x="14" y="176"/>
                    <a:pt x="12" y="178"/>
                  </a:cubicBezTo>
                  <a:cubicBezTo>
                    <a:pt x="12" y="179"/>
                    <a:pt x="11" y="179"/>
                    <a:pt x="10" y="180"/>
                  </a:cubicBezTo>
                  <a:cubicBezTo>
                    <a:pt x="10" y="180"/>
                    <a:pt x="10" y="180"/>
                    <a:pt x="10" y="180"/>
                  </a:cubicBezTo>
                  <a:moveTo>
                    <a:pt x="16" y="155"/>
                  </a:moveTo>
                  <a:cubicBezTo>
                    <a:pt x="18" y="151"/>
                    <a:pt x="20" y="146"/>
                    <a:pt x="23" y="141"/>
                  </a:cubicBezTo>
                  <a:cubicBezTo>
                    <a:pt x="23" y="140"/>
                    <a:pt x="24" y="139"/>
                    <a:pt x="24" y="139"/>
                  </a:cubicBezTo>
                  <a:cubicBezTo>
                    <a:pt x="25" y="138"/>
                    <a:pt x="26" y="137"/>
                    <a:pt x="28" y="136"/>
                  </a:cubicBezTo>
                  <a:cubicBezTo>
                    <a:pt x="27" y="137"/>
                    <a:pt x="27" y="138"/>
                    <a:pt x="27" y="138"/>
                  </a:cubicBezTo>
                  <a:cubicBezTo>
                    <a:pt x="25" y="142"/>
                    <a:pt x="23" y="145"/>
                    <a:pt x="21" y="148"/>
                  </a:cubicBezTo>
                  <a:cubicBezTo>
                    <a:pt x="21" y="149"/>
                    <a:pt x="20" y="150"/>
                    <a:pt x="20" y="151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8" y="152"/>
                    <a:pt x="18" y="153"/>
                  </a:cubicBezTo>
                  <a:cubicBezTo>
                    <a:pt x="17" y="153"/>
                    <a:pt x="17" y="154"/>
                    <a:pt x="16" y="155"/>
                  </a:cubicBezTo>
                  <a:moveTo>
                    <a:pt x="26" y="134"/>
                  </a:moveTo>
                  <a:cubicBezTo>
                    <a:pt x="27" y="132"/>
                    <a:pt x="28" y="131"/>
                    <a:pt x="29" y="129"/>
                  </a:cubicBezTo>
                  <a:cubicBezTo>
                    <a:pt x="30" y="128"/>
                    <a:pt x="31" y="127"/>
                    <a:pt x="33" y="127"/>
                  </a:cubicBezTo>
                  <a:cubicBezTo>
                    <a:pt x="32" y="129"/>
                    <a:pt x="31" y="131"/>
                    <a:pt x="30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3"/>
                    <a:pt x="28" y="133"/>
                    <a:pt x="28" y="133"/>
                  </a:cubicBezTo>
                  <a:cubicBezTo>
                    <a:pt x="28" y="133"/>
                    <a:pt x="27" y="133"/>
                    <a:pt x="26" y="134"/>
                  </a:cubicBezTo>
                  <a:moveTo>
                    <a:pt x="31" y="124"/>
                  </a:moveTo>
                  <a:cubicBezTo>
                    <a:pt x="31" y="124"/>
                    <a:pt x="31" y="124"/>
                    <a:pt x="31" y="124"/>
                  </a:cubicBezTo>
                  <a:cubicBezTo>
                    <a:pt x="32" y="122"/>
                    <a:pt x="33" y="120"/>
                    <a:pt x="33" y="118"/>
                  </a:cubicBezTo>
                  <a:cubicBezTo>
                    <a:pt x="35" y="118"/>
                    <a:pt x="36" y="117"/>
                    <a:pt x="38" y="116"/>
                  </a:cubicBezTo>
                  <a:cubicBezTo>
                    <a:pt x="37" y="118"/>
                    <a:pt x="36" y="120"/>
                    <a:pt x="35" y="123"/>
                  </a:cubicBezTo>
                  <a:cubicBezTo>
                    <a:pt x="35" y="122"/>
                    <a:pt x="34" y="122"/>
                    <a:pt x="34" y="122"/>
                  </a:cubicBezTo>
                  <a:cubicBezTo>
                    <a:pt x="34" y="122"/>
                    <a:pt x="33" y="123"/>
                    <a:pt x="33" y="123"/>
                  </a:cubicBezTo>
                  <a:cubicBezTo>
                    <a:pt x="32" y="123"/>
                    <a:pt x="32" y="124"/>
                    <a:pt x="31" y="124"/>
                  </a:cubicBezTo>
                  <a:moveTo>
                    <a:pt x="68" y="113"/>
                  </a:moveTo>
                  <a:cubicBezTo>
                    <a:pt x="69" y="111"/>
                    <a:pt x="70" y="110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4" y="108"/>
                    <a:pt x="76" y="107"/>
                    <a:pt x="78" y="107"/>
                  </a:cubicBezTo>
                  <a:cubicBezTo>
                    <a:pt x="77" y="108"/>
                    <a:pt x="75" y="110"/>
                    <a:pt x="73" y="112"/>
                  </a:cubicBezTo>
                  <a:cubicBezTo>
                    <a:pt x="73" y="112"/>
                    <a:pt x="73" y="112"/>
                    <a:pt x="73" y="112"/>
                  </a:cubicBezTo>
                  <a:cubicBezTo>
                    <a:pt x="73" y="112"/>
                    <a:pt x="73" y="112"/>
                    <a:pt x="73" y="112"/>
                  </a:cubicBezTo>
                  <a:cubicBezTo>
                    <a:pt x="71" y="112"/>
                    <a:pt x="69" y="112"/>
                    <a:pt x="68" y="113"/>
                  </a:cubicBezTo>
                  <a:moveTo>
                    <a:pt x="35" y="114"/>
                  </a:moveTo>
                  <a:cubicBezTo>
                    <a:pt x="37" y="111"/>
                    <a:pt x="40" y="108"/>
                    <a:pt x="42" y="105"/>
                  </a:cubicBezTo>
                  <a:cubicBezTo>
                    <a:pt x="41" y="107"/>
                    <a:pt x="40" y="109"/>
                    <a:pt x="40" y="112"/>
                  </a:cubicBezTo>
                  <a:cubicBezTo>
                    <a:pt x="38" y="112"/>
                    <a:pt x="37" y="113"/>
                    <a:pt x="35" y="114"/>
                  </a:cubicBezTo>
                  <a:moveTo>
                    <a:pt x="76" y="104"/>
                  </a:moveTo>
                  <a:cubicBezTo>
                    <a:pt x="78" y="102"/>
                    <a:pt x="80" y="99"/>
                    <a:pt x="82" y="96"/>
                  </a:cubicBezTo>
                  <a:cubicBezTo>
                    <a:pt x="84" y="95"/>
                    <a:pt x="87" y="95"/>
                    <a:pt x="89" y="94"/>
                  </a:cubicBezTo>
                  <a:cubicBezTo>
                    <a:pt x="87" y="96"/>
                    <a:pt x="85" y="99"/>
                    <a:pt x="83" y="101"/>
                  </a:cubicBezTo>
                  <a:cubicBezTo>
                    <a:pt x="80" y="102"/>
                    <a:pt x="78" y="103"/>
                    <a:pt x="76" y="104"/>
                  </a:cubicBezTo>
                  <a:moveTo>
                    <a:pt x="85" y="92"/>
                  </a:moveTo>
                  <a:cubicBezTo>
                    <a:pt x="87" y="89"/>
                    <a:pt x="89" y="86"/>
                    <a:pt x="91" y="83"/>
                  </a:cubicBezTo>
                  <a:cubicBezTo>
                    <a:pt x="93" y="82"/>
                    <a:pt x="95" y="82"/>
                    <a:pt x="97" y="81"/>
                  </a:cubicBezTo>
                  <a:cubicBezTo>
                    <a:pt x="96" y="84"/>
                    <a:pt x="94" y="86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0" y="90"/>
                    <a:pt x="88" y="91"/>
                    <a:pt x="85" y="92"/>
                  </a:cubicBezTo>
                  <a:moveTo>
                    <a:pt x="93" y="79"/>
                  </a:moveTo>
                  <a:cubicBezTo>
                    <a:pt x="94" y="77"/>
                    <a:pt x="95" y="76"/>
                    <a:pt x="95" y="74"/>
                  </a:cubicBezTo>
                  <a:cubicBezTo>
                    <a:pt x="97" y="73"/>
                    <a:pt x="99" y="73"/>
                    <a:pt x="101" y="72"/>
                  </a:cubicBezTo>
                  <a:cubicBezTo>
                    <a:pt x="101" y="74"/>
                    <a:pt x="100" y="76"/>
                    <a:pt x="99" y="77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7" y="78"/>
                    <a:pt x="95" y="79"/>
                    <a:pt x="93" y="79"/>
                  </a:cubicBezTo>
                  <a:moveTo>
                    <a:pt x="97" y="71"/>
                  </a:moveTo>
                  <a:cubicBezTo>
                    <a:pt x="98" y="68"/>
                    <a:pt x="99" y="66"/>
                    <a:pt x="100" y="63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102" y="62"/>
                    <a:pt x="104" y="61"/>
                    <a:pt x="106" y="61"/>
                  </a:cubicBezTo>
                  <a:cubicBezTo>
                    <a:pt x="105" y="63"/>
                    <a:pt x="104" y="66"/>
                    <a:pt x="103" y="69"/>
                  </a:cubicBezTo>
                  <a:cubicBezTo>
                    <a:pt x="101" y="69"/>
                    <a:pt x="99" y="70"/>
                    <a:pt x="97" y="71"/>
                  </a:cubicBezTo>
                  <a:moveTo>
                    <a:pt x="101" y="59"/>
                  </a:moveTo>
                  <a:cubicBezTo>
                    <a:pt x="102" y="57"/>
                    <a:pt x="102" y="55"/>
                    <a:pt x="103" y="53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5" y="52"/>
                    <a:pt x="107" y="51"/>
                    <a:pt x="108" y="51"/>
                  </a:cubicBezTo>
                  <a:cubicBezTo>
                    <a:pt x="108" y="53"/>
                    <a:pt x="107" y="55"/>
                    <a:pt x="107" y="58"/>
                  </a:cubicBezTo>
                  <a:cubicBezTo>
                    <a:pt x="106" y="58"/>
                    <a:pt x="106" y="58"/>
                    <a:pt x="106" y="58"/>
                  </a:cubicBezTo>
                  <a:cubicBezTo>
                    <a:pt x="105" y="58"/>
                    <a:pt x="103" y="58"/>
                    <a:pt x="101" y="59"/>
                  </a:cubicBezTo>
                  <a:moveTo>
                    <a:pt x="103" y="49"/>
                  </a:moveTo>
                  <a:cubicBezTo>
                    <a:pt x="104" y="47"/>
                    <a:pt x="104" y="44"/>
                    <a:pt x="104" y="42"/>
                  </a:cubicBezTo>
                  <a:cubicBezTo>
                    <a:pt x="106" y="42"/>
                    <a:pt x="108" y="41"/>
                    <a:pt x="110" y="40"/>
                  </a:cubicBezTo>
                  <a:cubicBezTo>
                    <a:pt x="110" y="43"/>
                    <a:pt x="109" y="45"/>
                    <a:pt x="109" y="47"/>
                  </a:cubicBezTo>
                  <a:cubicBezTo>
                    <a:pt x="107" y="48"/>
                    <a:pt x="105" y="48"/>
                    <a:pt x="103" y="49"/>
                  </a:cubicBezTo>
                  <a:moveTo>
                    <a:pt x="105" y="39"/>
                  </a:moveTo>
                  <a:cubicBezTo>
                    <a:pt x="105" y="37"/>
                    <a:pt x="105" y="35"/>
                    <a:pt x="105" y="33"/>
                  </a:cubicBezTo>
                  <a:cubicBezTo>
                    <a:pt x="107" y="32"/>
                    <a:pt x="109" y="32"/>
                    <a:pt x="111" y="31"/>
                  </a:cubicBezTo>
                  <a:cubicBezTo>
                    <a:pt x="110" y="33"/>
                    <a:pt x="110" y="35"/>
                    <a:pt x="110" y="37"/>
                  </a:cubicBezTo>
                  <a:cubicBezTo>
                    <a:pt x="108" y="38"/>
                    <a:pt x="106" y="38"/>
                    <a:pt x="105" y="39"/>
                  </a:cubicBezTo>
                  <a:moveTo>
                    <a:pt x="105" y="30"/>
                  </a:moveTo>
                  <a:cubicBezTo>
                    <a:pt x="105" y="29"/>
                    <a:pt x="105" y="28"/>
                    <a:pt x="105" y="27"/>
                  </a:cubicBezTo>
                  <a:cubicBezTo>
                    <a:pt x="107" y="26"/>
                    <a:pt x="109" y="25"/>
                    <a:pt x="110" y="24"/>
                  </a:cubicBezTo>
                  <a:cubicBezTo>
                    <a:pt x="110" y="25"/>
                    <a:pt x="111" y="27"/>
                    <a:pt x="111" y="28"/>
                  </a:cubicBezTo>
                  <a:cubicBezTo>
                    <a:pt x="109" y="29"/>
                    <a:pt x="107" y="29"/>
                    <a:pt x="105" y="30"/>
                  </a:cubicBezTo>
                  <a:moveTo>
                    <a:pt x="105" y="24"/>
                  </a:moveTo>
                  <a:cubicBezTo>
                    <a:pt x="105" y="22"/>
                    <a:pt x="104" y="21"/>
                    <a:pt x="104" y="20"/>
                  </a:cubicBezTo>
                  <a:cubicBezTo>
                    <a:pt x="106" y="19"/>
                    <a:pt x="108" y="19"/>
                    <a:pt x="110" y="18"/>
                  </a:cubicBezTo>
                  <a:cubicBezTo>
                    <a:pt x="110" y="19"/>
                    <a:pt x="110" y="20"/>
                    <a:pt x="110" y="2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0" y="21"/>
                    <a:pt x="109" y="21"/>
                    <a:pt x="109" y="21"/>
                  </a:cubicBezTo>
                  <a:cubicBezTo>
                    <a:pt x="108" y="22"/>
                    <a:pt x="106" y="23"/>
                    <a:pt x="105" y="24"/>
                  </a:cubicBezTo>
                  <a:moveTo>
                    <a:pt x="104" y="17"/>
                  </a:moveTo>
                  <a:cubicBezTo>
                    <a:pt x="104" y="16"/>
                    <a:pt x="103" y="14"/>
                    <a:pt x="103" y="13"/>
                  </a:cubicBezTo>
                  <a:cubicBezTo>
                    <a:pt x="104" y="12"/>
                    <a:pt x="105" y="11"/>
                    <a:pt x="106" y="9"/>
                  </a:cubicBezTo>
                  <a:cubicBezTo>
                    <a:pt x="107" y="8"/>
                    <a:pt x="107" y="7"/>
                    <a:pt x="108" y="6"/>
                  </a:cubicBezTo>
                  <a:cubicBezTo>
                    <a:pt x="109" y="9"/>
                    <a:pt x="109" y="12"/>
                    <a:pt x="110" y="15"/>
                  </a:cubicBezTo>
                  <a:cubicBezTo>
                    <a:pt x="108" y="16"/>
                    <a:pt x="106" y="16"/>
                    <a:pt x="104" y="17"/>
                  </a:cubicBezTo>
                  <a:moveTo>
                    <a:pt x="70" y="119"/>
                  </a:moveTo>
                  <a:cubicBezTo>
                    <a:pt x="71" y="119"/>
                    <a:pt x="71" y="119"/>
                    <a:pt x="72" y="119"/>
                  </a:cubicBezTo>
                  <a:cubicBezTo>
                    <a:pt x="107" y="87"/>
                    <a:pt x="115" y="53"/>
                    <a:pt x="114" y="29"/>
                  </a:cubicBezTo>
                  <a:cubicBezTo>
                    <a:pt x="114" y="19"/>
                    <a:pt x="113" y="11"/>
                    <a:pt x="112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8" y="7"/>
                    <a:pt x="126" y="7"/>
                    <a:pt x="131" y="7"/>
                  </a:cubicBezTo>
                  <a:cubicBezTo>
                    <a:pt x="133" y="14"/>
                    <a:pt x="139" y="32"/>
                    <a:pt x="139" y="53"/>
                  </a:cubicBezTo>
                  <a:cubicBezTo>
                    <a:pt x="139" y="80"/>
                    <a:pt x="130" y="113"/>
                    <a:pt x="98" y="140"/>
                  </a:cubicBezTo>
                  <a:cubicBezTo>
                    <a:pt x="98" y="140"/>
                    <a:pt x="97" y="141"/>
                    <a:pt x="97" y="141"/>
                  </a:cubicBezTo>
                  <a:cubicBezTo>
                    <a:pt x="97" y="142"/>
                    <a:pt x="98" y="142"/>
                    <a:pt x="98" y="143"/>
                  </a:cubicBezTo>
                  <a:cubicBezTo>
                    <a:pt x="103" y="145"/>
                    <a:pt x="107" y="148"/>
                    <a:pt x="112" y="151"/>
                  </a:cubicBezTo>
                  <a:cubicBezTo>
                    <a:pt x="100" y="157"/>
                    <a:pt x="86" y="160"/>
                    <a:pt x="70" y="160"/>
                  </a:cubicBezTo>
                  <a:cubicBezTo>
                    <a:pt x="56" y="160"/>
                    <a:pt x="40" y="158"/>
                    <a:pt x="23" y="153"/>
                  </a:cubicBezTo>
                  <a:cubicBezTo>
                    <a:pt x="23" y="152"/>
                    <a:pt x="24" y="152"/>
                    <a:pt x="24" y="151"/>
                  </a:cubicBezTo>
                  <a:cubicBezTo>
                    <a:pt x="26" y="147"/>
                    <a:pt x="32" y="137"/>
                    <a:pt x="37" y="127"/>
                  </a:cubicBezTo>
                  <a:cubicBezTo>
                    <a:pt x="40" y="122"/>
                    <a:pt x="42" y="117"/>
                    <a:pt x="44" y="112"/>
                  </a:cubicBezTo>
                  <a:cubicBezTo>
                    <a:pt x="45" y="108"/>
                    <a:pt x="46" y="105"/>
                    <a:pt x="47" y="102"/>
                  </a:cubicBezTo>
                  <a:cubicBezTo>
                    <a:pt x="51" y="105"/>
                    <a:pt x="57" y="110"/>
                    <a:pt x="62" y="114"/>
                  </a:cubicBezTo>
                  <a:cubicBezTo>
                    <a:pt x="62" y="114"/>
                    <a:pt x="62" y="114"/>
                    <a:pt x="63" y="115"/>
                  </a:cubicBezTo>
                  <a:cubicBezTo>
                    <a:pt x="63" y="115"/>
                    <a:pt x="64" y="115"/>
                    <a:pt x="6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65" y="115"/>
                    <a:pt x="65" y="116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7" y="117"/>
                    <a:pt x="68" y="118"/>
                    <a:pt x="69" y="119"/>
                  </a:cubicBezTo>
                  <a:cubicBezTo>
                    <a:pt x="70" y="119"/>
                    <a:pt x="70" y="119"/>
                    <a:pt x="70" y="119"/>
                  </a:cubicBezTo>
                  <a:moveTo>
                    <a:pt x="110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06" y="3"/>
                    <a:pt x="104" y="5"/>
                    <a:pt x="103" y="7"/>
                  </a:cubicBezTo>
                  <a:cubicBezTo>
                    <a:pt x="101" y="9"/>
                    <a:pt x="100" y="11"/>
                    <a:pt x="100" y="11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0" y="15"/>
                    <a:pt x="101" y="19"/>
                    <a:pt x="101" y="25"/>
                  </a:cubicBezTo>
                  <a:cubicBezTo>
                    <a:pt x="101" y="25"/>
                    <a:pt x="100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29"/>
                    <a:pt x="101" y="31"/>
                  </a:cubicBezTo>
                  <a:cubicBezTo>
                    <a:pt x="101" y="50"/>
                    <a:pt x="95" y="81"/>
                    <a:pt x="64" y="110"/>
                  </a:cubicBezTo>
                  <a:cubicBezTo>
                    <a:pt x="58" y="105"/>
                    <a:pt x="51" y="100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37" y="104"/>
                    <a:pt x="32" y="112"/>
                    <a:pt x="27" y="120"/>
                  </a:cubicBezTo>
                  <a:cubicBezTo>
                    <a:pt x="26" y="121"/>
                    <a:pt x="26" y="122"/>
                    <a:pt x="27" y="122"/>
                  </a:cubicBezTo>
                  <a:cubicBezTo>
                    <a:pt x="27" y="122"/>
                    <a:pt x="27" y="122"/>
                    <a:pt x="27" y="122"/>
                  </a:cubicBezTo>
                  <a:cubicBezTo>
                    <a:pt x="24" y="130"/>
                    <a:pt x="19" y="140"/>
                    <a:pt x="14" y="150"/>
                  </a:cubicBezTo>
                  <a:cubicBezTo>
                    <a:pt x="11" y="157"/>
                    <a:pt x="7" y="164"/>
                    <a:pt x="5" y="169"/>
                  </a:cubicBezTo>
                  <a:cubicBezTo>
                    <a:pt x="5" y="170"/>
                    <a:pt x="4" y="170"/>
                    <a:pt x="4" y="171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3" y="172"/>
                    <a:pt x="3" y="173"/>
                    <a:pt x="3" y="173"/>
                  </a:cubicBezTo>
                  <a:cubicBezTo>
                    <a:pt x="2" y="174"/>
                    <a:pt x="2" y="176"/>
                    <a:pt x="1" y="177"/>
                  </a:cubicBezTo>
                  <a:cubicBezTo>
                    <a:pt x="1" y="177"/>
                    <a:pt x="1" y="177"/>
                    <a:pt x="1" y="178"/>
                  </a:cubicBezTo>
                  <a:cubicBezTo>
                    <a:pt x="1" y="178"/>
                    <a:pt x="1" y="178"/>
                    <a:pt x="1" y="178"/>
                  </a:cubicBezTo>
                  <a:cubicBezTo>
                    <a:pt x="1" y="179"/>
                    <a:pt x="1" y="179"/>
                    <a:pt x="1" y="179"/>
                  </a:cubicBezTo>
                  <a:cubicBezTo>
                    <a:pt x="1" y="179"/>
                    <a:pt x="0" y="179"/>
                    <a:pt x="0" y="179"/>
                  </a:cubicBezTo>
                  <a:cubicBezTo>
                    <a:pt x="1" y="180"/>
                    <a:pt x="1" y="180"/>
                    <a:pt x="1" y="180"/>
                  </a:cubicBezTo>
                  <a:cubicBezTo>
                    <a:pt x="1" y="180"/>
                    <a:pt x="1" y="181"/>
                    <a:pt x="1" y="181"/>
                  </a:cubicBezTo>
                  <a:cubicBezTo>
                    <a:pt x="1" y="182"/>
                    <a:pt x="2" y="182"/>
                    <a:pt x="2" y="182"/>
                  </a:cubicBezTo>
                  <a:cubicBezTo>
                    <a:pt x="3" y="183"/>
                    <a:pt x="3" y="183"/>
                    <a:pt x="4" y="183"/>
                  </a:cubicBezTo>
                  <a:cubicBezTo>
                    <a:pt x="9" y="184"/>
                    <a:pt x="15" y="185"/>
                    <a:pt x="21" y="185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7" y="186"/>
                    <a:pt x="30" y="186"/>
                    <a:pt x="33" y="186"/>
                  </a:cubicBezTo>
                  <a:cubicBezTo>
                    <a:pt x="33" y="186"/>
                    <a:pt x="34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6" y="186"/>
                    <a:pt x="36" y="186"/>
                  </a:cubicBezTo>
                  <a:cubicBezTo>
                    <a:pt x="36" y="186"/>
                    <a:pt x="37" y="186"/>
                    <a:pt x="37" y="186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58" y="185"/>
                    <a:pt x="84" y="183"/>
                    <a:pt x="100" y="177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7" y="169"/>
                    <a:pt x="113" y="160"/>
                    <a:pt x="119" y="152"/>
                  </a:cubicBezTo>
                  <a:cubicBezTo>
                    <a:pt x="119" y="151"/>
                    <a:pt x="119" y="150"/>
                    <a:pt x="118" y="149"/>
                  </a:cubicBezTo>
                  <a:cubicBezTo>
                    <a:pt x="118" y="149"/>
                    <a:pt x="117" y="149"/>
                    <a:pt x="117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112" y="146"/>
                    <a:pt x="107" y="143"/>
                    <a:pt x="103" y="141"/>
                  </a:cubicBezTo>
                  <a:cubicBezTo>
                    <a:pt x="134" y="113"/>
                    <a:pt x="143" y="80"/>
                    <a:pt x="143" y="53"/>
                  </a:cubicBezTo>
                  <a:cubicBezTo>
                    <a:pt x="143" y="30"/>
                    <a:pt x="137" y="11"/>
                    <a:pt x="134" y="5"/>
                  </a:cubicBezTo>
                  <a:cubicBezTo>
                    <a:pt x="134" y="4"/>
                    <a:pt x="133" y="4"/>
                    <a:pt x="132" y="4"/>
                  </a:cubicBezTo>
                  <a:cubicBezTo>
                    <a:pt x="130" y="3"/>
                    <a:pt x="125" y="3"/>
                    <a:pt x="120" y="3"/>
                  </a:cubicBezTo>
                  <a:cubicBezTo>
                    <a:pt x="118" y="2"/>
                    <a:pt x="116" y="2"/>
                    <a:pt x="114" y="2"/>
                  </a:cubicBezTo>
                  <a:cubicBezTo>
                    <a:pt x="112" y="1"/>
                    <a:pt x="111" y="1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" name="Freeform 768"/>
            <p:cNvSpPr>
              <a:spLocks noEditPoints="1"/>
            </p:cNvSpPr>
            <p:nvPr/>
          </p:nvSpPr>
          <p:spPr bwMode="auto">
            <a:xfrm>
              <a:off x="3625" y="937"/>
              <a:ext cx="336" cy="326"/>
            </a:xfrm>
            <a:custGeom>
              <a:avLst/>
              <a:gdLst>
                <a:gd name="T0" fmla="*/ 80 w 142"/>
                <a:gd name="T1" fmla="*/ 133 h 138"/>
                <a:gd name="T2" fmla="*/ 80 w 142"/>
                <a:gd name="T3" fmla="*/ 133 h 138"/>
                <a:gd name="T4" fmla="*/ 78 w 142"/>
                <a:gd name="T5" fmla="*/ 133 h 138"/>
                <a:gd name="T6" fmla="*/ 83 w 142"/>
                <a:gd name="T7" fmla="*/ 95 h 138"/>
                <a:gd name="T8" fmla="*/ 77 w 142"/>
                <a:gd name="T9" fmla="*/ 92 h 138"/>
                <a:gd name="T10" fmla="*/ 53 w 142"/>
                <a:gd name="T11" fmla="*/ 74 h 138"/>
                <a:gd name="T12" fmla="*/ 65 w 142"/>
                <a:gd name="T13" fmla="*/ 91 h 138"/>
                <a:gd name="T14" fmla="*/ 52 w 142"/>
                <a:gd name="T15" fmla="*/ 83 h 138"/>
                <a:gd name="T16" fmla="*/ 49 w 142"/>
                <a:gd name="T17" fmla="*/ 74 h 138"/>
                <a:gd name="T18" fmla="*/ 137 w 142"/>
                <a:gd name="T19" fmla="*/ 82 h 138"/>
                <a:gd name="T20" fmla="*/ 124 w 142"/>
                <a:gd name="T21" fmla="*/ 83 h 138"/>
                <a:gd name="T22" fmla="*/ 132 w 142"/>
                <a:gd name="T23" fmla="*/ 56 h 138"/>
                <a:gd name="T24" fmla="*/ 125 w 142"/>
                <a:gd name="T25" fmla="*/ 83 h 138"/>
                <a:gd name="T26" fmla="*/ 124 w 142"/>
                <a:gd name="T27" fmla="*/ 59 h 138"/>
                <a:gd name="T28" fmla="*/ 120 w 142"/>
                <a:gd name="T29" fmla="*/ 76 h 138"/>
                <a:gd name="T30" fmla="*/ 84 w 142"/>
                <a:gd name="T31" fmla="*/ 49 h 138"/>
                <a:gd name="T32" fmla="*/ 56 w 142"/>
                <a:gd name="T33" fmla="*/ 35 h 138"/>
                <a:gd name="T34" fmla="*/ 126 w 142"/>
                <a:gd name="T35" fmla="*/ 33 h 138"/>
                <a:gd name="T36" fmla="*/ 29 w 142"/>
                <a:gd name="T37" fmla="*/ 64 h 138"/>
                <a:gd name="T38" fmla="*/ 75 w 142"/>
                <a:gd name="T39" fmla="*/ 31 h 138"/>
                <a:gd name="T40" fmla="*/ 111 w 142"/>
                <a:gd name="T41" fmla="*/ 30 h 138"/>
                <a:gd name="T42" fmla="*/ 50 w 142"/>
                <a:gd name="T43" fmla="*/ 66 h 138"/>
                <a:gd name="T44" fmla="*/ 54 w 142"/>
                <a:gd name="T45" fmla="*/ 65 h 138"/>
                <a:gd name="T46" fmla="*/ 25 w 142"/>
                <a:gd name="T47" fmla="*/ 47 h 138"/>
                <a:gd name="T48" fmla="*/ 121 w 142"/>
                <a:gd name="T49" fmla="*/ 40 h 138"/>
                <a:gd name="T50" fmla="*/ 55 w 142"/>
                <a:gd name="T51" fmla="*/ 22 h 138"/>
                <a:gd name="T52" fmla="*/ 28 w 142"/>
                <a:gd name="T53" fmla="*/ 61 h 138"/>
                <a:gd name="T54" fmla="*/ 115 w 142"/>
                <a:gd name="T55" fmla="*/ 19 h 138"/>
                <a:gd name="T56" fmla="*/ 65 w 142"/>
                <a:gd name="T57" fmla="*/ 12 h 138"/>
                <a:gd name="T58" fmla="*/ 84 w 142"/>
                <a:gd name="T59" fmla="*/ 16 h 138"/>
                <a:gd name="T60" fmla="*/ 97 w 142"/>
                <a:gd name="T61" fmla="*/ 24 h 138"/>
                <a:gd name="T62" fmla="*/ 110 w 142"/>
                <a:gd name="T63" fmla="*/ 19 h 138"/>
                <a:gd name="T64" fmla="*/ 111 w 142"/>
                <a:gd name="T65" fmla="*/ 31 h 138"/>
                <a:gd name="T66" fmla="*/ 124 w 142"/>
                <a:gd name="T67" fmla="*/ 46 h 138"/>
                <a:gd name="T68" fmla="*/ 134 w 142"/>
                <a:gd name="T69" fmla="*/ 52 h 138"/>
                <a:gd name="T70" fmla="*/ 127 w 142"/>
                <a:gd name="T71" fmla="*/ 52 h 138"/>
                <a:gd name="T72" fmla="*/ 119 w 142"/>
                <a:gd name="T73" fmla="*/ 86 h 138"/>
                <a:gd name="T74" fmla="*/ 129 w 142"/>
                <a:gd name="T75" fmla="*/ 86 h 138"/>
                <a:gd name="T76" fmla="*/ 128 w 142"/>
                <a:gd name="T77" fmla="*/ 104 h 138"/>
                <a:gd name="T78" fmla="*/ 100 w 142"/>
                <a:gd name="T79" fmla="*/ 98 h 138"/>
                <a:gd name="T80" fmla="*/ 63 w 142"/>
                <a:gd name="T81" fmla="*/ 83 h 138"/>
                <a:gd name="T82" fmla="*/ 75 w 142"/>
                <a:gd name="T83" fmla="*/ 52 h 138"/>
                <a:gd name="T84" fmla="*/ 92 w 142"/>
                <a:gd name="T85" fmla="*/ 41 h 138"/>
                <a:gd name="T86" fmla="*/ 71 w 142"/>
                <a:gd name="T87" fmla="*/ 25 h 138"/>
                <a:gd name="T88" fmla="*/ 57 w 142"/>
                <a:gd name="T89" fmla="*/ 17 h 138"/>
                <a:gd name="T90" fmla="*/ 21 w 142"/>
                <a:gd name="T91" fmla="*/ 48 h 138"/>
                <a:gd name="T92" fmla="*/ 25 w 142"/>
                <a:gd name="T93" fmla="*/ 70 h 138"/>
                <a:gd name="T94" fmla="*/ 51 w 142"/>
                <a:gd name="T95" fmla="*/ 88 h 138"/>
                <a:gd name="T96" fmla="*/ 55 w 142"/>
                <a:gd name="T97" fmla="*/ 114 h 138"/>
                <a:gd name="T98" fmla="*/ 61 w 142"/>
                <a:gd name="T99" fmla="*/ 119 h 138"/>
                <a:gd name="T100" fmla="*/ 60 w 142"/>
                <a:gd name="T101" fmla="*/ 132 h 138"/>
                <a:gd name="T102" fmla="*/ 97 w 142"/>
                <a:gd name="T103" fmla="*/ 18 h 138"/>
                <a:gd name="T104" fmla="*/ 38 w 142"/>
                <a:gd name="T105" fmla="*/ 15 h 138"/>
                <a:gd name="T106" fmla="*/ 38 w 142"/>
                <a:gd name="T107" fmla="*/ 15 h 138"/>
                <a:gd name="T108" fmla="*/ 91 w 142"/>
                <a:gd name="T109" fmla="*/ 15 h 138"/>
                <a:gd name="T110" fmla="*/ 75 w 142"/>
                <a:gd name="T111" fmla="*/ 8 h 138"/>
                <a:gd name="T112" fmla="*/ 62 w 142"/>
                <a:gd name="T113" fmla="*/ 6 h 138"/>
                <a:gd name="T114" fmla="*/ 71 w 142"/>
                <a:gd name="T115" fmla="*/ 0 h 138"/>
                <a:gd name="T116" fmla="*/ 23 w 142"/>
                <a:gd name="T117" fmla="*/ 18 h 138"/>
                <a:gd name="T118" fmla="*/ 141 w 142"/>
                <a:gd name="T119" fmla="*/ 82 h 138"/>
                <a:gd name="T120" fmla="*/ 117 w 142"/>
                <a:gd name="T121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38">
                  <a:moveTo>
                    <a:pt x="90" y="131"/>
                  </a:moveTo>
                  <a:cubicBezTo>
                    <a:pt x="90" y="131"/>
                    <a:pt x="90" y="131"/>
                    <a:pt x="90" y="131"/>
                  </a:cubicBezTo>
                  <a:cubicBezTo>
                    <a:pt x="94" y="121"/>
                    <a:pt x="99" y="112"/>
                    <a:pt x="103" y="103"/>
                  </a:cubicBezTo>
                  <a:cubicBezTo>
                    <a:pt x="114" y="112"/>
                    <a:pt x="97" y="126"/>
                    <a:pt x="91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0" y="131"/>
                    <a:pt x="90" y="131"/>
                    <a:pt x="90" y="131"/>
                  </a:cubicBezTo>
                  <a:moveTo>
                    <a:pt x="80" y="133"/>
                  </a:moveTo>
                  <a:cubicBezTo>
                    <a:pt x="84" y="123"/>
                    <a:pt x="89" y="112"/>
                    <a:pt x="93" y="102"/>
                  </a:cubicBezTo>
                  <a:cubicBezTo>
                    <a:pt x="95" y="102"/>
                    <a:pt x="98" y="103"/>
                    <a:pt x="100" y="103"/>
                  </a:cubicBezTo>
                  <a:cubicBezTo>
                    <a:pt x="100" y="103"/>
                    <a:pt x="100" y="103"/>
                    <a:pt x="100" y="103"/>
                  </a:cubicBezTo>
                  <a:cubicBezTo>
                    <a:pt x="96" y="112"/>
                    <a:pt x="92" y="121"/>
                    <a:pt x="88" y="130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88" y="131"/>
                    <a:pt x="87" y="131"/>
                    <a:pt x="87" y="132"/>
                  </a:cubicBezTo>
                  <a:cubicBezTo>
                    <a:pt x="85" y="132"/>
                    <a:pt x="83" y="133"/>
                    <a:pt x="80" y="133"/>
                  </a:cubicBezTo>
                  <a:moveTo>
                    <a:pt x="71" y="133"/>
                  </a:moveTo>
                  <a:cubicBezTo>
                    <a:pt x="70" y="133"/>
                    <a:pt x="69" y="133"/>
                    <a:pt x="68" y="133"/>
                  </a:cubicBezTo>
                  <a:cubicBezTo>
                    <a:pt x="74" y="121"/>
                    <a:pt x="79" y="109"/>
                    <a:pt x="85" y="97"/>
                  </a:cubicBezTo>
                  <a:cubicBezTo>
                    <a:pt x="86" y="99"/>
                    <a:pt x="87" y="100"/>
                    <a:pt x="85" y="101"/>
                  </a:cubicBezTo>
                  <a:cubicBezTo>
                    <a:pt x="85" y="101"/>
                    <a:pt x="86" y="101"/>
                    <a:pt x="87" y="101"/>
                  </a:cubicBezTo>
                  <a:cubicBezTo>
                    <a:pt x="88" y="101"/>
                    <a:pt x="89" y="101"/>
                    <a:pt x="91" y="102"/>
                  </a:cubicBezTo>
                  <a:cubicBezTo>
                    <a:pt x="86" y="112"/>
                    <a:pt x="82" y="123"/>
                    <a:pt x="78" y="133"/>
                  </a:cubicBezTo>
                  <a:cubicBezTo>
                    <a:pt x="76" y="133"/>
                    <a:pt x="73" y="133"/>
                    <a:pt x="71" y="133"/>
                  </a:cubicBezTo>
                  <a:moveTo>
                    <a:pt x="66" y="133"/>
                  </a:moveTo>
                  <a:cubicBezTo>
                    <a:pt x="65" y="133"/>
                    <a:pt x="65" y="133"/>
                    <a:pt x="64" y="133"/>
                  </a:cubicBezTo>
                  <a:cubicBezTo>
                    <a:pt x="66" y="126"/>
                    <a:pt x="69" y="120"/>
                    <a:pt x="65" y="116"/>
                  </a:cubicBezTo>
                  <a:cubicBezTo>
                    <a:pt x="68" y="110"/>
                    <a:pt x="71" y="104"/>
                    <a:pt x="75" y="98"/>
                  </a:cubicBezTo>
                  <a:cubicBezTo>
                    <a:pt x="76" y="96"/>
                    <a:pt x="78" y="94"/>
                    <a:pt x="79" y="93"/>
                  </a:cubicBezTo>
                  <a:cubicBezTo>
                    <a:pt x="81" y="94"/>
                    <a:pt x="82" y="95"/>
                    <a:pt x="83" y="95"/>
                  </a:cubicBezTo>
                  <a:cubicBezTo>
                    <a:pt x="77" y="108"/>
                    <a:pt x="72" y="121"/>
                    <a:pt x="66" y="133"/>
                  </a:cubicBezTo>
                  <a:moveTo>
                    <a:pt x="63" y="115"/>
                  </a:moveTo>
                  <a:cubicBezTo>
                    <a:pt x="61" y="114"/>
                    <a:pt x="60" y="112"/>
                    <a:pt x="59" y="111"/>
                  </a:cubicBezTo>
                  <a:cubicBezTo>
                    <a:pt x="62" y="104"/>
                    <a:pt x="65" y="97"/>
                    <a:pt x="68" y="90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1" y="90"/>
                    <a:pt x="74" y="91"/>
                    <a:pt x="77" y="92"/>
                  </a:cubicBezTo>
                  <a:cubicBezTo>
                    <a:pt x="75" y="93"/>
                    <a:pt x="74" y="95"/>
                    <a:pt x="73" y="97"/>
                  </a:cubicBezTo>
                  <a:cubicBezTo>
                    <a:pt x="69" y="103"/>
                    <a:pt x="66" y="109"/>
                    <a:pt x="63" y="115"/>
                  </a:cubicBezTo>
                  <a:moveTo>
                    <a:pt x="50" y="75"/>
                  </a:moveTo>
                  <a:cubicBezTo>
                    <a:pt x="51" y="75"/>
                    <a:pt x="51" y="74"/>
                    <a:pt x="52" y="74"/>
                  </a:cubicBezTo>
                  <a:cubicBezTo>
                    <a:pt x="52" y="74"/>
                    <a:pt x="52" y="74"/>
                    <a:pt x="53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6" y="76"/>
                    <a:pt x="57" y="80"/>
                    <a:pt x="56" y="82"/>
                  </a:cubicBezTo>
                  <a:cubicBezTo>
                    <a:pt x="56" y="82"/>
                    <a:pt x="60" y="85"/>
                    <a:pt x="60" y="87"/>
                  </a:cubicBezTo>
                  <a:cubicBezTo>
                    <a:pt x="61" y="87"/>
                    <a:pt x="62" y="87"/>
                    <a:pt x="63" y="87"/>
                  </a:cubicBezTo>
                  <a:cubicBezTo>
                    <a:pt x="63" y="88"/>
                    <a:pt x="63" y="89"/>
                    <a:pt x="63" y="90"/>
                  </a:cubicBezTo>
                  <a:cubicBezTo>
                    <a:pt x="63" y="90"/>
                    <a:pt x="64" y="91"/>
                    <a:pt x="64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2" y="97"/>
                    <a:pt x="60" y="102"/>
                    <a:pt x="58" y="108"/>
                  </a:cubicBezTo>
                  <a:cubicBezTo>
                    <a:pt x="57" y="105"/>
                    <a:pt x="57" y="102"/>
                    <a:pt x="58" y="99"/>
                  </a:cubicBezTo>
                  <a:cubicBezTo>
                    <a:pt x="58" y="96"/>
                    <a:pt x="58" y="93"/>
                    <a:pt x="61" y="91"/>
                  </a:cubicBezTo>
                  <a:cubicBezTo>
                    <a:pt x="60" y="91"/>
                    <a:pt x="59" y="90"/>
                    <a:pt x="58" y="89"/>
                  </a:cubicBezTo>
                  <a:cubicBezTo>
                    <a:pt x="58" y="89"/>
                    <a:pt x="57" y="89"/>
                    <a:pt x="57" y="89"/>
                  </a:cubicBezTo>
                  <a:cubicBezTo>
                    <a:pt x="56" y="88"/>
                    <a:pt x="57" y="87"/>
                    <a:pt x="57" y="87"/>
                  </a:cubicBezTo>
                  <a:cubicBezTo>
                    <a:pt x="55" y="87"/>
                    <a:pt x="54" y="84"/>
                    <a:pt x="52" y="83"/>
                  </a:cubicBezTo>
                  <a:cubicBezTo>
                    <a:pt x="53" y="81"/>
                    <a:pt x="54" y="80"/>
                    <a:pt x="55" y="78"/>
                  </a:cubicBezTo>
                  <a:cubicBezTo>
                    <a:pt x="55" y="77"/>
                    <a:pt x="55" y="77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3" y="76"/>
                    <a:pt x="53" y="77"/>
                    <a:pt x="53" y="77"/>
                  </a:cubicBezTo>
                  <a:cubicBezTo>
                    <a:pt x="52" y="79"/>
                    <a:pt x="51" y="81"/>
                    <a:pt x="50" y="82"/>
                  </a:cubicBezTo>
                  <a:cubicBezTo>
                    <a:pt x="49" y="82"/>
                    <a:pt x="48" y="81"/>
                    <a:pt x="46" y="81"/>
                  </a:cubicBezTo>
                  <a:cubicBezTo>
                    <a:pt x="48" y="79"/>
                    <a:pt x="48" y="77"/>
                    <a:pt x="49" y="74"/>
                  </a:cubicBezTo>
                  <a:cubicBezTo>
                    <a:pt x="50" y="75"/>
                    <a:pt x="50" y="75"/>
                    <a:pt x="50" y="75"/>
                  </a:cubicBezTo>
                  <a:moveTo>
                    <a:pt x="128" y="82"/>
                  </a:moveTo>
                  <a:cubicBezTo>
                    <a:pt x="128" y="82"/>
                    <a:pt x="128" y="82"/>
                    <a:pt x="128" y="82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30" y="75"/>
                    <a:pt x="133" y="68"/>
                    <a:pt x="136" y="62"/>
                  </a:cubicBezTo>
                  <a:cubicBezTo>
                    <a:pt x="137" y="64"/>
                    <a:pt x="138" y="67"/>
                    <a:pt x="138" y="70"/>
                  </a:cubicBezTo>
                  <a:cubicBezTo>
                    <a:pt x="138" y="74"/>
                    <a:pt x="137" y="78"/>
                    <a:pt x="137" y="82"/>
                  </a:cubicBezTo>
                  <a:cubicBezTo>
                    <a:pt x="136" y="83"/>
                    <a:pt x="136" y="85"/>
                    <a:pt x="136" y="86"/>
                  </a:cubicBezTo>
                  <a:cubicBezTo>
                    <a:pt x="135" y="86"/>
                    <a:pt x="135" y="86"/>
                    <a:pt x="135" y="86"/>
                  </a:cubicBezTo>
                  <a:cubicBezTo>
                    <a:pt x="135" y="85"/>
                    <a:pt x="134" y="83"/>
                    <a:pt x="133" y="83"/>
                  </a:cubicBezTo>
                  <a:cubicBezTo>
                    <a:pt x="132" y="82"/>
                    <a:pt x="131" y="82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29" y="82"/>
                    <a:pt x="128" y="82"/>
                    <a:pt x="128" y="82"/>
                  </a:cubicBezTo>
                  <a:moveTo>
                    <a:pt x="124" y="83"/>
                  </a:moveTo>
                  <a:cubicBezTo>
                    <a:pt x="123" y="83"/>
                    <a:pt x="122" y="83"/>
                    <a:pt x="122" y="83"/>
                  </a:cubicBezTo>
                  <a:cubicBezTo>
                    <a:pt x="122" y="82"/>
                    <a:pt x="121" y="82"/>
                    <a:pt x="121" y="81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1" y="80"/>
                    <a:pt x="121" y="80"/>
                    <a:pt x="121" y="80"/>
                  </a:cubicBezTo>
                  <a:cubicBezTo>
                    <a:pt x="123" y="72"/>
                    <a:pt x="126" y="65"/>
                    <a:pt x="130" y="57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31" y="57"/>
                    <a:pt x="132" y="57"/>
                    <a:pt x="132" y="56"/>
                  </a:cubicBezTo>
                  <a:cubicBezTo>
                    <a:pt x="133" y="56"/>
                    <a:pt x="133" y="56"/>
                    <a:pt x="134" y="5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4" y="58"/>
                    <a:pt x="134" y="58"/>
                    <a:pt x="134" y="58"/>
                  </a:cubicBezTo>
                  <a:cubicBezTo>
                    <a:pt x="134" y="59"/>
                    <a:pt x="134" y="59"/>
                    <a:pt x="134" y="60"/>
                  </a:cubicBezTo>
                  <a:cubicBezTo>
                    <a:pt x="131" y="67"/>
                    <a:pt x="128" y="74"/>
                    <a:pt x="125" y="81"/>
                  </a:cubicBezTo>
                  <a:cubicBezTo>
                    <a:pt x="125" y="81"/>
                    <a:pt x="125" y="82"/>
                    <a:pt x="125" y="82"/>
                  </a:cubicBezTo>
                  <a:cubicBezTo>
                    <a:pt x="125" y="83"/>
                    <a:pt x="125" y="83"/>
                    <a:pt x="125" y="83"/>
                  </a:cubicBezTo>
                  <a:cubicBezTo>
                    <a:pt x="125" y="83"/>
                    <a:pt x="125" y="83"/>
                    <a:pt x="124" y="83"/>
                  </a:cubicBezTo>
                  <a:cubicBezTo>
                    <a:pt x="124" y="83"/>
                    <a:pt x="124" y="83"/>
                    <a:pt x="124" y="83"/>
                  </a:cubicBezTo>
                  <a:moveTo>
                    <a:pt x="120" y="76"/>
                  </a:moveTo>
                  <a:cubicBezTo>
                    <a:pt x="120" y="76"/>
                    <a:pt x="120" y="75"/>
                    <a:pt x="120" y="74"/>
                  </a:cubicBezTo>
                  <a:cubicBezTo>
                    <a:pt x="120" y="72"/>
                    <a:pt x="120" y="70"/>
                    <a:pt x="120" y="68"/>
                  </a:cubicBezTo>
                  <a:cubicBezTo>
                    <a:pt x="120" y="66"/>
                    <a:pt x="121" y="65"/>
                    <a:pt x="121" y="64"/>
                  </a:cubicBezTo>
                  <a:cubicBezTo>
                    <a:pt x="122" y="63"/>
                    <a:pt x="123" y="61"/>
                    <a:pt x="124" y="59"/>
                  </a:cubicBezTo>
                  <a:cubicBezTo>
                    <a:pt x="125" y="58"/>
                    <a:pt x="125" y="57"/>
                    <a:pt x="126" y="57"/>
                  </a:cubicBezTo>
                  <a:cubicBezTo>
                    <a:pt x="126" y="56"/>
                    <a:pt x="127" y="56"/>
                    <a:pt x="127" y="56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5" y="63"/>
                    <a:pt x="122" y="70"/>
                    <a:pt x="120" y="76"/>
                  </a:cubicBezTo>
                  <a:moveTo>
                    <a:pt x="75" y="48"/>
                  </a:moveTo>
                  <a:cubicBezTo>
                    <a:pt x="77" y="44"/>
                    <a:pt x="79" y="40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3" y="37"/>
                    <a:pt x="87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2" y="47"/>
                    <a:pt x="84" y="49"/>
                  </a:cubicBezTo>
                  <a:cubicBezTo>
                    <a:pt x="82" y="48"/>
                    <a:pt x="79" y="48"/>
                    <a:pt x="76" y="48"/>
                  </a:cubicBezTo>
                  <a:cubicBezTo>
                    <a:pt x="76" y="48"/>
                    <a:pt x="75" y="48"/>
                    <a:pt x="75" y="48"/>
                  </a:cubicBezTo>
                  <a:moveTo>
                    <a:pt x="44" y="80"/>
                  </a:moveTo>
                  <a:cubicBezTo>
                    <a:pt x="42" y="79"/>
                    <a:pt x="40" y="78"/>
                    <a:pt x="39" y="77"/>
                  </a:cubicBezTo>
                  <a:cubicBezTo>
                    <a:pt x="38" y="77"/>
                    <a:pt x="36" y="74"/>
                    <a:pt x="34" y="72"/>
                  </a:cubicBezTo>
                  <a:cubicBezTo>
                    <a:pt x="41" y="59"/>
                    <a:pt x="48" y="47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6"/>
                    <a:pt x="59" y="37"/>
                    <a:pt x="61" y="38"/>
                  </a:cubicBezTo>
                  <a:cubicBezTo>
                    <a:pt x="56" y="47"/>
                    <a:pt x="51" y="56"/>
                    <a:pt x="46" y="65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3" y="68"/>
                    <a:pt x="46" y="71"/>
                    <a:pt x="47" y="72"/>
                  </a:cubicBezTo>
                  <a:cubicBezTo>
                    <a:pt x="47" y="75"/>
                    <a:pt x="46" y="78"/>
                    <a:pt x="44" y="80"/>
                  </a:cubicBezTo>
                  <a:moveTo>
                    <a:pt x="124" y="37"/>
                  </a:moveTo>
                  <a:cubicBezTo>
                    <a:pt x="125" y="36"/>
                    <a:pt x="125" y="34"/>
                    <a:pt x="126" y="33"/>
                  </a:cubicBezTo>
                  <a:cubicBezTo>
                    <a:pt x="127" y="34"/>
                    <a:pt x="128" y="36"/>
                    <a:pt x="128" y="38"/>
                  </a:cubicBezTo>
                  <a:cubicBezTo>
                    <a:pt x="128" y="37"/>
                    <a:pt x="127" y="37"/>
                    <a:pt x="126" y="37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4" y="37"/>
                    <a:pt x="124" y="37"/>
                    <a:pt x="124" y="37"/>
                  </a:cubicBezTo>
                  <a:moveTo>
                    <a:pt x="33" y="70"/>
                  </a:moveTo>
                  <a:cubicBezTo>
                    <a:pt x="31" y="68"/>
                    <a:pt x="30" y="66"/>
                    <a:pt x="29" y="64"/>
                  </a:cubicBezTo>
                  <a:cubicBezTo>
                    <a:pt x="35" y="53"/>
                    <a:pt x="44" y="43"/>
                    <a:pt x="49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2" y="34"/>
                    <a:pt x="53" y="33"/>
                    <a:pt x="54" y="34"/>
                  </a:cubicBezTo>
                  <a:cubicBezTo>
                    <a:pt x="46" y="45"/>
                    <a:pt x="39" y="57"/>
                    <a:pt x="33" y="70"/>
                  </a:cubicBezTo>
                  <a:moveTo>
                    <a:pt x="59" y="69"/>
                  </a:moveTo>
                  <a:cubicBezTo>
                    <a:pt x="58" y="69"/>
                    <a:pt x="58" y="68"/>
                    <a:pt x="57" y="67"/>
                  </a:cubicBezTo>
                  <a:cubicBezTo>
                    <a:pt x="62" y="54"/>
                    <a:pt x="68" y="43"/>
                    <a:pt x="75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7" y="32"/>
                    <a:pt x="80" y="31"/>
                    <a:pt x="81" y="34"/>
                  </a:cubicBezTo>
                  <a:cubicBezTo>
                    <a:pt x="78" y="39"/>
                    <a:pt x="75" y="43"/>
                    <a:pt x="72" y="48"/>
                  </a:cubicBezTo>
                  <a:cubicBezTo>
                    <a:pt x="71" y="49"/>
                    <a:pt x="71" y="49"/>
                    <a:pt x="71" y="50"/>
                  </a:cubicBezTo>
                  <a:cubicBezTo>
                    <a:pt x="71" y="51"/>
                    <a:pt x="59" y="69"/>
                    <a:pt x="59" y="69"/>
                  </a:cubicBezTo>
                  <a:moveTo>
                    <a:pt x="111" y="30"/>
                  </a:moveTo>
                  <a:cubicBezTo>
                    <a:pt x="111" y="30"/>
                    <a:pt x="111" y="30"/>
                    <a:pt x="111" y="30"/>
                  </a:cubicBezTo>
                  <a:cubicBezTo>
                    <a:pt x="111" y="30"/>
                    <a:pt x="111" y="30"/>
                    <a:pt x="111" y="30"/>
                  </a:cubicBezTo>
                  <a:moveTo>
                    <a:pt x="61" y="32"/>
                  </a:moveTo>
                  <a:cubicBezTo>
                    <a:pt x="60" y="32"/>
                    <a:pt x="59" y="32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0"/>
                    <a:pt x="60" y="30"/>
                    <a:pt x="61" y="29"/>
                  </a:cubicBezTo>
                  <a:cubicBezTo>
                    <a:pt x="61" y="30"/>
                    <a:pt x="61" y="31"/>
                    <a:pt x="61" y="32"/>
                  </a:cubicBezTo>
                  <a:moveTo>
                    <a:pt x="50" y="66"/>
                  </a:moveTo>
                  <a:cubicBezTo>
                    <a:pt x="49" y="65"/>
                    <a:pt x="49" y="65"/>
                    <a:pt x="49" y="65"/>
                  </a:cubicBezTo>
                  <a:cubicBezTo>
                    <a:pt x="54" y="56"/>
                    <a:pt x="59" y="47"/>
                    <a:pt x="64" y="38"/>
                  </a:cubicBezTo>
                  <a:cubicBezTo>
                    <a:pt x="65" y="38"/>
                    <a:pt x="66" y="37"/>
                    <a:pt x="65" y="34"/>
                  </a:cubicBezTo>
                  <a:cubicBezTo>
                    <a:pt x="65" y="29"/>
                    <a:pt x="65" y="28"/>
                    <a:pt x="66" y="28"/>
                  </a:cubicBezTo>
                  <a:cubicBezTo>
                    <a:pt x="67" y="28"/>
                    <a:pt x="69" y="30"/>
                    <a:pt x="72" y="31"/>
                  </a:cubicBezTo>
                  <a:cubicBezTo>
                    <a:pt x="66" y="42"/>
                    <a:pt x="60" y="53"/>
                    <a:pt x="55" y="65"/>
                  </a:cubicBezTo>
                  <a:cubicBezTo>
                    <a:pt x="55" y="65"/>
                    <a:pt x="55" y="65"/>
                    <a:pt x="54" y="65"/>
                  </a:cubicBezTo>
                  <a:cubicBezTo>
                    <a:pt x="54" y="65"/>
                    <a:pt x="53" y="65"/>
                    <a:pt x="51" y="65"/>
                  </a:cubicBezTo>
                  <a:cubicBezTo>
                    <a:pt x="51" y="65"/>
                    <a:pt x="50" y="66"/>
                    <a:pt x="50" y="66"/>
                  </a:cubicBezTo>
                  <a:moveTo>
                    <a:pt x="25" y="47"/>
                  </a:moveTo>
                  <a:cubicBezTo>
                    <a:pt x="25" y="45"/>
                    <a:pt x="24" y="43"/>
                    <a:pt x="24" y="42"/>
                  </a:cubicBezTo>
                  <a:cubicBezTo>
                    <a:pt x="27" y="37"/>
                    <a:pt x="34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5" y="33"/>
                    <a:pt x="30" y="40"/>
                    <a:pt x="25" y="47"/>
                  </a:cubicBezTo>
                  <a:moveTo>
                    <a:pt x="121" y="40"/>
                  </a:moveTo>
                  <a:cubicBezTo>
                    <a:pt x="121" y="40"/>
                    <a:pt x="120" y="39"/>
                    <a:pt x="120" y="39"/>
                  </a:cubicBezTo>
                  <a:cubicBezTo>
                    <a:pt x="119" y="38"/>
                    <a:pt x="119" y="37"/>
                    <a:pt x="118" y="35"/>
                  </a:cubicBezTo>
                  <a:cubicBezTo>
                    <a:pt x="119" y="32"/>
                    <a:pt x="120" y="29"/>
                    <a:pt x="121" y="25"/>
                  </a:cubicBezTo>
                  <a:cubicBezTo>
                    <a:pt x="122" y="27"/>
                    <a:pt x="123" y="28"/>
                    <a:pt x="124" y="30"/>
                  </a:cubicBezTo>
                  <a:cubicBezTo>
                    <a:pt x="124" y="30"/>
                    <a:pt x="124" y="30"/>
                    <a:pt x="124" y="30"/>
                  </a:cubicBezTo>
                  <a:cubicBezTo>
                    <a:pt x="123" y="33"/>
                    <a:pt x="122" y="37"/>
                    <a:pt x="121" y="40"/>
                  </a:cubicBezTo>
                  <a:moveTo>
                    <a:pt x="28" y="61"/>
                  </a:moveTo>
                  <a:cubicBezTo>
                    <a:pt x="26" y="58"/>
                    <a:pt x="26" y="56"/>
                    <a:pt x="26" y="55"/>
                  </a:cubicBezTo>
                  <a:cubicBezTo>
                    <a:pt x="26" y="53"/>
                    <a:pt x="26" y="51"/>
                    <a:pt x="26" y="50"/>
                  </a:cubicBezTo>
                  <a:cubicBezTo>
                    <a:pt x="31" y="42"/>
                    <a:pt x="37" y="35"/>
                    <a:pt x="42" y="27"/>
                  </a:cubicBezTo>
                  <a:cubicBezTo>
                    <a:pt x="42" y="27"/>
                    <a:pt x="43" y="26"/>
                    <a:pt x="43" y="26"/>
                  </a:cubicBezTo>
                  <a:cubicBezTo>
                    <a:pt x="46" y="25"/>
                    <a:pt x="52" y="22"/>
                    <a:pt x="55" y="20"/>
                  </a:cubicBezTo>
                  <a:cubicBezTo>
                    <a:pt x="54" y="21"/>
                    <a:pt x="55" y="21"/>
                    <a:pt x="55" y="22"/>
                  </a:cubicBezTo>
                  <a:cubicBezTo>
                    <a:pt x="56" y="23"/>
                    <a:pt x="57" y="24"/>
                    <a:pt x="58" y="25"/>
                  </a:cubicBezTo>
                  <a:cubicBezTo>
                    <a:pt x="59" y="26"/>
                    <a:pt x="52" y="28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3" y="41"/>
                    <a:pt x="34" y="50"/>
                    <a:pt x="28" y="61"/>
                  </a:cubicBezTo>
                  <a:moveTo>
                    <a:pt x="117" y="32"/>
                  </a:moveTo>
                  <a:cubicBezTo>
                    <a:pt x="117" y="32"/>
                    <a:pt x="117" y="32"/>
                    <a:pt x="117" y="32"/>
                  </a:cubicBezTo>
                  <a:cubicBezTo>
                    <a:pt x="116" y="31"/>
                    <a:pt x="116" y="30"/>
                    <a:pt x="115" y="29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7"/>
                    <a:pt x="115" y="25"/>
                    <a:pt x="115" y="24"/>
                  </a:cubicBezTo>
                  <a:cubicBezTo>
                    <a:pt x="115" y="22"/>
                    <a:pt x="115" y="21"/>
                    <a:pt x="115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20"/>
                    <a:pt x="118" y="22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8" y="27"/>
                    <a:pt x="118" y="30"/>
                    <a:pt x="117" y="32"/>
                  </a:cubicBezTo>
                  <a:moveTo>
                    <a:pt x="38" y="20"/>
                  </a:moveTo>
                  <a:cubicBezTo>
                    <a:pt x="42" y="20"/>
                    <a:pt x="45" y="18"/>
                    <a:pt x="48" y="17"/>
                  </a:cubicBezTo>
                  <a:cubicBezTo>
                    <a:pt x="53" y="13"/>
                    <a:pt x="59" y="12"/>
                    <a:pt x="65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71" y="12"/>
                    <a:pt x="76" y="13"/>
                    <a:pt x="81" y="15"/>
                  </a:cubicBezTo>
                  <a:cubicBezTo>
                    <a:pt x="81" y="15"/>
                    <a:pt x="81" y="16"/>
                    <a:pt x="81" y="16"/>
                  </a:cubicBezTo>
                  <a:cubicBezTo>
                    <a:pt x="81" y="17"/>
                    <a:pt x="81" y="17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3" y="18"/>
                    <a:pt x="83" y="17"/>
                    <a:pt x="83" y="17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7" y="18"/>
                    <a:pt x="89" y="19"/>
                    <a:pt x="91" y="20"/>
                  </a:cubicBezTo>
                  <a:cubicBezTo>
                    <a:pt x="92" y="20"/>
                    <a:pt x="93" y="20"/>
                    <a:pt x="93" y="21"/>
                  </a:cubicBezTo>
                  <a:cubicBezTo>
                    <a:pt x="94" y="21"/>
                    <a:pt x="94" y="22"/>
                    <a:pt x="95" y="23"/>
                  </a:cubicBezTo>
                  <a:cubicBezTo>
                    <a:pt x="95" y="23"/>
                    <a:pt x="96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9" y="23"/>
                    <a:pt x="99" y="22"/>
                  </a:cubicBezTo>
                  <a:cubicBezTo>
                    <a:pt x="99" y="22"/>
                    <a:pt x="101" y="20"/>
                    <a:pt x="102" y="18"/>
                  </a:cubicBezTo>
                  <a:cubicBezTo>
                    <a:pt x="104" y="17"/>
                    <a:pt x="106" y="16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9" y="15"/>
                    <a:pt x="110" y="16"/>
                    <a:pt x="110" y="16"/>
                  </a:cubicBezTo>
                  <a:cubicBezTo>
                    <a:pt x="110" y="17"/>
                    <a:pt x="110" y="18"/>
                    <a:pt x="110" y="19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0" y="19"/>
                    <a:pt x="110" y="19"/>
                    <a:pt x="111" y="20"/>
                  </a:cubicBezTo>
                  <a:cubicBezTo>
                    <a:pt x="111" y="22"/>
                    <a:pt x="111" y="23"/>
                    <a:pt x="111" y="24"/>
                  </a:cubicBezTo>
                  <a:cubicBezTo>
                    <a:pt x="111" y="25"/>
                    <a:pt x="111" y="27"/>
                    <a:pt x="110" y="27"/>
                  </a:cubicBezTo>
                  <a:cubicBezTo>
                    <a:pt x="110" y="28"/>
                    <a:pt x="110" y="29"/>
                    <a:pt x="111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1" y="30"/>
                    <a:pt x="111" y="30"/>
                    <a:pt x="111" y="31"/>
                  </a:cubicBezTo>
                  <a:cubicBezTo>
                    <a:pt x="112" y="32"/>
                    <a:pt x="113" y="35"/>
                    <a:pt x="114" y="38"/>
                  </a:cubicBezTo>
                  <a:cubicBezTo>
                    <a:pt x="115" y="39"/>
                    <a:pt x="116" y="40"/>
                    <a:pt x="116" y="41"/>
                  </a:cubicBezTo>
                  <a:cubicBezTo>
                    <a:pt x="117" y="43"/>
                    <a:pt x="118" y="44"/>
                    <a:pt x="118" y="44"/>
                  </a:cubicBezTo>
                  <a:cubicBezTo>
                    <a:pt x="119" y="45"/>
                    <a:pt x="119" y="45"/>
                    <a:pt x="120" y="46"/>
                  </a:cubicBezTo>
                  <a:cubicBezTo>
                    <a:pt x="121" y="46"/>
                    <a:pt x="121" y="46"/>
                    <a:pt x="122" y="46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3" y="46"/>
                    <a:pt x="123" y="46"/>
                    <a:pt x="124" y="46"/>
                  </a:cubicBezTo>
                  <a:cubicBezTo>
                    <a:pt x="125" y="45"/>
                    <a:pt x="125" y="44"/>
                    <a:pt x="125" y="44"/>
                  </a:cubicBezTo>
                  <a:cubicBezTo>
                    <a:pt x="126" y="43"/>
                    <a:pt x="126" y="42"/>
                    <a:pt x="126" y="42"/>
                  </a:cubicBezTo>
                  <a:cubicBezTo>
                    <a:pt x="127" y="42"/>
                    <a:pt x="128" y="42"/>
                    <a:pt x="129" y="43"/>
                  </a:cubicBezTo>
                  <a:cubicBezTo>
                    <a:pt x="131" y="44"/>
                    <a:pt x="132" y="46"/>
                    <a:pt x="133" y="47"/>
                  </a:cubicBezTo>
                  <a:cubicBezTo>
                    <a:pt x="134" y="48"/>
                    <a:pt x="134" y="48"/>
                    <a:pt x="135" y="48"/>
                  </a:cubicBezTo>
                  <a:cubicBezTo>
                    <a:pt x="135" y="49"/>
                    <a:pt x="135" y="51"/>
                    <a:pt x="136" y="52"/>
                  </a:cubicBezTo>
                  <a:cubicBezTo>
                    <a:pt x="135" y="52"/>
                    <a:pt x="134" y="52"/>
                    <a:pt x="134" y="52"/>
                  </a:cubicBezTo>
                  <a:cubicBezTo>
                    <a:pt x="133" y="52"/>
                    <a:pt x="132" y="52"/>
                    <a:pt x="132" y="52"/>
                  </a:cubicBezTo>
                  <a:cubicBezTo>
                    <a:pt x="131" y="52"/>
                    <a:pt x="130" y="52"/>
                    <a:pt x="130" y="5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9" y="52"/>
                    <a:pt x="129" y="52"/>
                    <a:pt x="129" y="52"/>
                  </a:cubicBezTo>
                  <a:cubicBezTo>
                    <a:pt x="129" y="52"/>
                    <a:pt x="129" y="52"/>
                    <a:pt x="129" y="52"/>
                  </a:cubicBezTo>
                  <a:cubicBezTo>
                    <a:pt x="129" y="52"/>
                    <a:pt x="128" y="52"/>
                    <a:pt x="127" y="52"/>
                  </a:cubicBezTo>
                  <a:cubicBezTo>
                    <a:pt x="127" y="52"/>
                    <a:pt x="127" y="52"/>
                    <a:pt x="127" y="52"/>
                  </a:cubicBezTo>
                  <a:cubicBezTo>
                    <a:pt x="126" y="52"/>
                    <a:pt x="124" y="52"/>
                    <a:pt x="123" y="53"/>
                  </a:cubicBezTo>
                  <a:cubicBezTo>
                    <a:pt x="122" y="55"/>
                    <a:pt x="120" y="56"/>
                    <a:pt x="119" y="58"/>
                  </a:cubicBezTo>
                  <a:cubicBezTo>
                    <a:pt x="118" y="60"/>
                    <a:pt x="117" y="61"/>
                    <a:pt x="117" y="63"/>
                  </a:cubicBezTo>
                  <a:cubicBezTo>
                    <a:pt x="116" y="64"/>
                    <a:pt x="116" y="65"/>
                    <a:pt x="116" y="67"/>
                  </a:cubicBezTo>
                  <a:cubicBezTo>
                    <a:pt x="115" y="69"/>
                    <a:pt x="115" y="72"/>
                    <a:pt x="115" y="74"/>
                  </a:cubicBezTo>
                  <a:cubicBezTo>
                    <a:pt x="115" y="77"/>
                    <a:pt x="116" y="80"/>
                    <a:pt x="117" y="83"/>
                  </a:cubicBezTo>
                  <a:cubicBezTo>
                    <a:pt x="117" y="84"/>
                    <a:pt x="118" y="85"/>
                    <a:pt x="119" y="86"/>
                  </a:cubicBezTo>
                  <a:cubicBezTo>
                    <a:pt x="121" y="87"/>
                    <a:pt x="122" y="88"/>
                    <a:pt x="124" y="88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5" y="87"/>
                    <a:pt x="125" y="87"/>
                    <a:pt x="125" y="87"/>
                  </a:cubicBezTo>
                  <a:cubicBezTo>
                    <a:pt x="125" y="87"/>
                    <a:pt x="125" y="87"/>
                    <a:pt x="125" y="87"/>
                  </a:cubicBezTo>
                  <a:cubicBezTo>
                    <a:pt x="126" y="87"/>
                    <a:pt x="128" y="87"/>
                    <a:pt x="128" y="86"/>
                  </a:cubicBezTo>
                  <a:cubicBezTo>
                    <a:pt x="129" y="86"/>
                    <a:pt x="129" y="86"/>
                    <a:pt x="129" y="86"/>
                  </a:cubicBezTo>
                  <a:cubicBezTo>
                    <a:pt x="129" y="86"/>
                    <a:pt x="129" y="86"/>
                    <a:pt x="129" y="86"/>
                  </a:cubicBezTo>
                  <a:cubicBezTo>
                    <a:pt x="129" y="86"/>
                    <a:pt x="129" y="86"/>
                    <a:pt x="129" y="86"/>
                  </a:cubicBezTo>
                  <a:cubicBezTo>
                    <a:pt x="129" y="86"/>
                    <a:pt x="130" y="86"/>
                    <a:pt x="131" y="87"/>
                  </a:cubicBezTo>
                  <a:cubicBezTo>
                    <a:pt x="131" y="87"/>
                    <a:pt x="131" y="87"/>
                    <a:pt x="131" y="87"/>
                  </a:cubicBezTo>
                  <a:cubicBezTo>
                    <a:pt x="131" y="88"/>
                    <a:pt x="132" y="88"/>
                    <a:pt x="132" y="89"/>
                  </a:cubicBezTo>
                  <a:cubicBezTo>
                    <a:pt x="132" y="91"/>
                    <a:pt x="131" y="94"/>
                    <a:pt x="130" y="97"/>
                  </a:cubicBezTo>
                  <a:cubicBezTo>
                    <a:pt x="130" y="99"/>
                    <a:pt x="129" y="102"/>
                    <a:pt x="128" y="103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22" y="114"/>
                    <a:pt x="113" y="122"/>
                    <a:pt x="102" y="127"/>
                  </a:cubicBezTo>
                  <a:cubicBezTo>
                    <a:pt x="107" y="122"/>
                    <a:pt x="111" y="117"/>
                    <a:pt x="111" y="111"/>
                  </a:cubicBezTo>
                  <a:cubicBezTo>
                    <a:pt x="111" y="106"/>
                    <a:pt x="109" y="102"/>
                    <a:pt x="106" y="99"/>
                  </a:cubicBezTo>
                  <a:cubicBezTo>
                    <a:pt x="105" y="99"/>
                    <a:pt x="104" y="98"/>
                    <a:pt x="103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101" y="98"/>
                    <a:pt x="100" y="98"/>
                  </a:cubicBezTo>
                  <a:cubicBezTo>
                    <a:pt x="98" y="98"/>
                    <a:pt x="96" y="98"/>
                    <a:pt x="94" y="98"/>
                  </a:cubicBezTo>
                  <a:cubicBezTo>
                    <a:pt x="92" y="97"/>
                    <a:pt x="91" y="97"/>
                    <a:pt x="90" y="97"/>
                  </a:cubicBezTo>
                  <a:cubicBezTo>
                    <a:pt x="87" y="90"/>
                    <a:pt x="74" y="85"/>
                    <a:pt x="68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4"/>
                    <a:pt x="65" y="83"/>
                    <a:pt x="63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2" y="82"/>
                    <a:pt x="61" y="81"/>
                    <a:pt x="61" y="80"/>
                  </a:cubicBezTo>
                  <a:cubicBezTo>
                    <a:pt x="61" y="79"/>
                    <a:pt x="61" y="78"/>
                    <a:pt x="61" y="77"/>
                  </a:cubicBezTo>
                  <a:cubicBezTo>
                    <a:pt x="60" y="76"/>
                    <a:pt x="60" y="74"/>
                    <a:pt x="59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2" y="73"/>
                    <a:pt x="63" y="72"/>
                    <a:pt x="64" y="70"/>
                  </a:cubicBezTo>
                  <a:cubicBezTo>
                    <a:pt x="65" y="68"/>
                    <a:pt x="68" y="63"/>
                    <a:pt x="70" y="60"/>
                  </a:cubicBezTo>
                  <a:cubicBezTo>
                    <a:pt x="73" y="56"/>
                    <a:pt x="74" y="54"/>
                    <a:pt x="75" y="52"/>
                  </a:cubicBezTo>
                  <a:cubicBezTo>
                    <a:pt x="75" y="52"/>
                    <a:pt x="76" y="52"/>
                    <a:pt x="76" y="52"/>
                  </a:cubicBezTo>
                  <a:cubicBezTo>
                    <a:pt x="79" y="52"/>
                    <a:pt x="82" y="53"/>
                    <a:pt x="83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5" y="53"/>
                    <a:pt x="87" y="52"/>
                    <a:pt x="87" y="51"/>
                  </a:cubicBezTo>
                  <a:cubicBezTo>
                    <a:pt x="88" y="50"/>
                    <a:pt x="88" y="49"/>
                    <a:pt x="88" y="48"/>
                  </a:cubicBezTo>
                  <a:cubicBezTo>
                    <a:pt x="88" y="47"/>
                    <a:pt x="89" y="45"/>
                    <a:pt x="91" y="42"/>
                  </a:cubicBezTo>
                  <a:cubicBezTo>
                    <a:pt x="91" y="42"/>
                    <a:pt x="92" y="41"/>
                    <a:pt x="92" y="41"/>
                  </a:cubicBezTo>
                  <a:cubicBezTo>
                    <a:pt x="93" y="39"/>
                    <a:pt x="92" y="37"/>
                    <a:pt x="91" y="36"/>
                  </a:cubicBezTo>
                  <a:cubicBezTo>
                    <a:pt x="90" y="35"/>
                    <a:pt x="89" y="35"/>
                    <a:pt x="88" y="34"/>
                  </a:cubicBezTo>
                  <a:cubicBezTo>
                    <a:pt x="88" y="34"/>
                    <a:pt x="87" y="34"/>
                    <a:pt x="87" y="34"/>
                  </a:cubicBezTo>
                  <a:cubicBezTo>
                    <a:pt x="86" y="34"/>
                    <a:pt x="86" y="34"/>
                    <a:pt x="86" y="33"/>
                  </a:cubicBezTo>
                  <a:cubicBezTo>
                    <a:pt x="84" y="28"/>
                    <a:pt x="80" y="27"/>
                    <a:pt x="77" y="27"/>
                  </a:cubicBezTo>
                  <a:cubicBezTo>
                    <a:pt x="76" y="27"/>
                    <a:pt x="75" y="27"/>
                    <a:pt x="74" y="27"/>
                  </a:cubicBezTo>
                  <a:cubicBezTo>
                    <a:pt x="73" y="26"/>
                    <a:pt x="72" y="26"/>
                    <a:pt x="71" y="25"/>
                  </a:cubicBezTo>
                  <a:cubicBezTo>
                    <a:pt x="69" y="24"/>
                    <a:pt x="68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5" y="23"/>
                    <a:pt x="64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3"/>
                    <a:pt x="62" y="22"/>
                    <a:pt x="61" y="22"/>
                  </a:cubicBezTo>
                  <a:cubicBezTo>
                    <a:pt x="60" y="21"/>
                    <a:pt x="60" y="20"/>
                    <a:pt x="59" y="20"/>
                  </a:cubicBezTo>
                  <a:cubicBezTo>
                    <a:pt x="59" y="18"/>
                    <a:pt x="58" y="17"/>
                    <a:pt x="57" y="17"/>
                  </a:cubicBezTo>
                  <a:cubicBezTo>
                    <a:pt x="56" y="16"/>
                    <a:pt x="56" y="16"/>
                    <a:pt x="55" y="16"/>
                  </a:cubicBezTo>
                  <a:cubicBezTo>
                    <a:pt x="54" y="16"/>
                    <a:pt x="53" y="16"/>
                    <a:pt x="52" y="17"/>
                  </a:cubicBezTo>
                  <a:cubicBezTo>
                    <a:pt x="49" y="19"/>
                    <a:pt x="41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2" y="22"/>
                    <a:pt x="26" y="30"/>
                    <a:pt x="21" y="39"/>
                  </a:cubicBezTo>
                  <a:cubicBezTo>
                    <a:pt x="20" y="40"/>
                    <a:pt x="20" y="40"/>
                    <a:pt x="20" y="41"/>
                  </a:cubicBezTo>
                  <a:cubicBezTo>
                    <a:pt x="20" y="43"/>
                    <a:pt x="20" y="45"/>
                    <a:pt x="21" y="48"/>
                  </a:cubicBezTo>
                  <a:cubicBezTo>
                    <a:pt x="21" y="49"/>
                    <a:pt x="21" y="51"/>
                    <a:pt x="22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3"/>
                    <a:pt x="21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7"/>
                    <a:pt x="22" y="61"/>
                    <a:pt x="25" y="66"/>
                  </a:cubicBezTo>
                  <a:cubicBezTo>
                    <a:pt x="25" y="67"/>
                    <a:pt x="25" y="68"/>
                    <a:pt x="24" y="68"/>
                  </a:cubicBezTo>
                  <a:cubicBezTo>
                    <a:pt x="24" y="69"/>
                    <a:pt x="24" y="69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33" y="79"/>
                    <a:pt x="37" y="81"/>
                  </a:cubicBezTo>
                  <a:cubicBezTo>
                    <a:pt x="40" y="83"/>
                    <a:pt x="46" y="86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89"/>
                    <a:pt x="52" y="89"/>
                    <a:pt x="52" y="90"/>
                  </a:cubicBezTo>
                  <a:cubicBezTo>
                    <a:pt x="53" y="90"/>
                    <a:pt x="53" y="91"/>
                    <a:pt x="53" y="92"/>
                  </a:cubicBezTo>
                  <a:cubicBezTo>
                    <a:pt x="54" y="92"/>
                    <a:pt x="54" y="92"/>
                    <a:pt x="54" y="93"/>
                  </a:cubicBezTo>
                  <a:cubicBezTo>
                    <a:pt x="54" y="94"/>
                    <a:pt x="54" y="96"/>
                    <a:pt x="54" y="97"/>
                  </a:cubicBezTo>
                  <a:cubicBezTo>
                    <a:pt x="54" y="97"/>
                    <a:pt x="53" y="98"/>
                    <a:pt x="53" y="99"/>
                  </a:cubicBezTo>
                  <a:cubicBezTo>
                    <a:pt x="53" y="101"/>
                    <a:pt x="52" y="108"/>
                    <a:pt x="55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5"/>
                    <a:pt x="55" y="115"/>
                    <a:pt x="55" y="116"/>
                  </a:cubicBezTo>
                  <a:cubicBezTo>
                    <a:pt x="55" y="116"/>
                    <a:pt x="55" y="117"/>
                    <a:pt x="56" y="117"/>
                  </a:cubicBezTo>
                  <a:cubicBezTo>
                    <a:pt x="56" y="117"/>
                    <a:pt x="56" y="117"/>
                    <a:pt x="56" y="117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57" y="118"/>
                    <a:pt x="57" y="117"/>
                    <a:pt x="58" y="117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59" y="117"/>
                    <a:pt x="60" y="118"/>
                    <a:pt x="61" y="119"/>
                  </a:cubicBezTo>
                  <a:cubicBezTo>
                    <a:pt x="61" y="119"/>
                    <a:pt x="60" y="120"/>
                    <a:pt x="60" y="121"/>
                  </a:cubicBezTo>
                  <a:cubicBezTo>
                    <a:pt x="60" y="121"/>
                    <a:pt x="60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1" y="122"/>
                    <a:pt x="62" y="122"/>
                    <a:pt x="62" y="121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3" y="122"/>
                    <a:pt x="62" y="124"/>
                    <a:pt x="61" y="127"/>
                  </a:cubicBezTo>
                  <a:cubicBezTo>
                    <a:pt x="61" y="129"/>
                    <a:pt x="60" y="131"/>
                    <a:pt x="60" y="132"/>
                  </a:cubicBezTo>
                  <a:cubicBezTo>
                    <a:pt x="31" y="128"/>
                    <a:pt x="5" y="107"/>
                    <a:pt x="5" y="69"/>
                  </a:cubicBezTo>
                  <a:cubicBezTo>
                    <a:pt x="5" y="46"/>
                    <a:pt x="15" y="29"/>
                    <a:pt x="29" y="1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2" y="19"/>
                    <a:pt x="33" y="19"/>
                  </a:cubicBezTo>
                  <a:cubicBezTo>
                    <a:pt x="34" y="19"/>
                    <a:pt x="35" y="19"/>
                    <a:pt x="35" y="20"/>
                  </a:cubicBezTo>
                  <a:cubicBezTo>
                    <a:pt x="36" y="20"/>
                    <a:pt x="37" y="20"/>
                    <a:pt x="38" y="20"/>
                  </a:cubicBezTo>
                  <a:moveTo>
                    <a:pt x="97" y="18"/>
                  </a:moveTo>
                  <a:cubicBezTo>
                    <a:pt x="96" y="17"/>
                    <a:pt x="96" y="17"/>
                    <a:pt x="96" y="17"/>
                  </a:cubicBezTo>
                  <a:cubicBezTo>
                    <a:pt x="95" y="17"/>
                    <a:pt x="94" y="16"/>
                    <a:pt x="93" y="16"/>
                  </a:cubicBezTo>
                  <a:cubicBezTo>
                    <a:pt x="94" y="14"/>
                    <a:pt x="95" y="12"/>
                    <a:pt x="96" y="10"/>
                  </a:cubicBezTo>
                  <a:cubicBezTo>
                    <a:pt x="98" y="11"/>
                    <a:pt x="100" y="12"/>
                    <a:pt x="102" y="13"/>
                  </a:cubicBezTo>
                  <a:cubicBezTo>
                    <a:pt x="101" y="14"/>
                    <a:pt x="99" y="15"/>
                    <a:pt x="98" y="16"/>
                  </a:cubicBezTo>
                  <a:cubicBezTo>
                    <a:pt x="98" y="17"/>
                    <a:pt x="97" y="17"/>
                    <a:pt x="97" y="18"/>
                  </a:cubicBezTo>
                  <a:moveTo>
                    <a:pt x="38" y="15"/>
                  </a:move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7" y="15"/>
                    <a:pt x="37" y="15"/>
                  </a:cubicBezTo>
                  <a:cubicBezTo>
                    <a:pt x="36" y="15"/>
                    <a:pt x="35" y="15"/>
                    <a:pt x="34" y="15"/>
                  </a:cubicBezTo>
                  <a:cubicBezTo>
                    <a:pt x="38" y="12"/>
                    <a:pt x="43" y="10"/>
                    <a:pt x="47" y="9"/>
                  </a:cubicBezTo>
                  <a:cubicBezTo>
                    <a:pt x="47" y="10"/>
                    <a:pt x="46" y="11"/>
                    <a:pt x="46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3" y="14"/>
                    <a:pt x="41" y="15"/>
                    <a:pt x="38" y="15"/>
                  </a:cubicBezTo>
                  <a:moveTo>
                    <a:pt x="91" y="15"/>
                  </a:moveTo>
                  <a:cubicBezTo>
                    <a:pt x="89" y="14"/>
                    <a:pt x="88" y="13"/>
                    <a:pt x="87" y="12"/>
                  </a:cubicBezTo>
                  <a:cubicBezTo>
                    <a:pt x="87" y="12"/>
                    <a:pt x="86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0"/>
                    <a:pt x="87" y="9"/>
                    <a:pt x="88" y="7"/>
                  </a:cubicBezTo>
                  <a:cubicBezTo>
                    <a:pt x="90" y="8"/>
                    <a:pt x="92" y="8"/>
                    <a:pt x="94" y="9"/>
                  </a:cubicBezTo>
                  <a:cubicBezTo>
                    <a:pt x="93" y="11"/>
                    <a:pt x="92" y="13"/>
                    <a:pt x="91" y="15"/>
                  </a:cubicBezTo>
                  <a:moveTo>
                    <a:pt x="49" y="11"/>
                  </a:moveTo>
                  <a:cubicBezTo>
                    <a:pt x="49" y="10"/>
                    <a:pt x="49" y="9"/>
                    <a:pt x="49" y="8"/>
                  </a:cubicBezTo>
                  <a:cubicBezTo>
                    <a:pt x="52" y="7"/>
                    <a:pt x="55" y="7"/>
                    <a:pt x="58" y="6"/>
                  </a:cubicBezTo>
                  <a:cubicBezTo>
                    <a:pt x="58" y="7"/>
                    <a:pt x="58" y="7"/>
                    <a:pt x="58" y="8"/>
                  </a:cubicBezTo>
                  <a:cubicBezTo>
                    <a:pt x="55" y="9"/>
                    <a:pt x="52" y="10"/>
                    <a:pt x="49" y="11"/>
                  </a:cubicBezTo>
                  <a:moveTo>
                    <a:pt x="83" y="11"/>
                  </a:moveTo>
                  <a:cubicBezTo>
                    <a:pt x="81" y="10"/>
                    <a:pt x="78" y="9"/>
                    <a:pt x="75" y="8"/>
                  </a:cubicBezTo>
                  <a:cubicBezTo>
                    <a:pt x="75" y="7"/>
                    <a:pt x="76" y="6"/>
                    <a:pt x="77" y="5"/>
                  </a:cubicBezTo>
                  <a:cubicBezTo>
                    <a:pt x="79" y="6"/>
                    <a:pt x="82" y="6"/>
                    <a:pt x="84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7"/>
                    <a:pt x="85" y="7"/>
                    <a:pt x="86" y="7"/>
                  </a:cubicBezTo>
                  <a:cubicBezTo>
                    <a:pt x="85" y="8"/>
                    <a:pt x="84" y="10"/>
                    <a:pt x="83" y="11"/>
                  </a:cubicBezTo>
                  <a:moveTo>
                    <a:pt x="61" y="8"/>
                  </a:moveTo>
                  <a:cubicBezTo>
                    <a:pt x="61" y="7"/>
                    <a:pt x="61" y="6"/>
                    <a:pt x="62" y="6"/>
                  </a:cubicBezTo>
                  <a:cubicBezTo>
                    <a:pt x="63" y="5"/>
                    <a:pt x="64" y="5"/>
                    <a:pt x="65" y="5"/>
                  </a:cubicBezTo>
                  <a:cubicBezTo>
                    <a:pt x="66" y="5"/>
                    <a:pt x="68" y="5"/>
                    <a:pt x="69" y="5"/>
                  </a:cubicBezTo>
                  <a:cubicBezTo>
                    <a:pt x="71" y="5"/>
                    <a:pt x="73" y="5"/>
                    <a:pt x="74" y="5"/>
                  </a:cubicBezTo>
                  <a:cubicBezTo>
                    <a:pt x="74" y="6"/>
                    <a:pt x="73" y="7"/>
                    <a:pt x="73" y="8"/>
                  </a:cubicBezTo>
                  <a:cubicBezTo>
                    <a:pt x="70" y="8"/>
                    <a:pt x="67" y="7"/>
                    <a:pt x="65" y="7"/>
                  </a:cubicBezTo>
                  <a:cubicBezTo>
                    <a:pt x="64" y="7"/>
                    <a:pt x="62" y="7"/>
                    <a:pt x="61" y="8"/>
                  </a:cubicBezTo>
                  <a:moveTo>
                    <a:pt x="71" y="0"/>
                  </a:moveTo>
                  <a:cubicBezTo>
                    <a:pt x="69" y="0"/>
                    <a:pt x="68" y="1"/>
                    <a:pt x="66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3" y="2"/>
                    <a:pt x="41" y="5"/>
                    <a:pt x="27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5" y="16"/>
                    <a:pt x="24" y="17"/>
                    <a:pt x="23" y="18"/>
                  </a:cubicBezTo>
                  <a:cubicBezTo>
                    <a:pt x="8" y="30"/>
                    <a:pt x="0" y="48"/>
                    <a:pt x="0" y="69"/>
                  </a:cubicBezTo>
                  <a:cubicBezTo>
                    <a:pt x="0" y="110"/>
                    <a:pt x="30" y="133"/>
                    <a:pt x="62" y="137"/>
                  </a:cubicBezTo>
                  <a:cubicBezTo>
                    <a:pt x="62" y="138"/>
                    <a:pt x="63" y="138"/>
                    <a:pt x="64" y="138"/>
                  </a:cubicBezTo>
                  <a:cubicBezTo>
                    <a:pt x="64" y="138"/>
                    <a:pt x="67" y="138"/>
                    <a:pt x="72" y="138"/>
                  </a:cubicBezTo>
                  <a:cubicBezTo>
                    <a:pt x="85" y="138"/>
                    <a:pt x="90" y="136"/>
                    <a:pt x="92" y="135"/>
                  </a:cubicBezTo>
                  <a:cubicBezTo>
                    <a:pt x="103" y="132"/>
                    <a:pt x="112" y="127"/>
                    <a:pt x="120" y="121"/>
                  </a:cubicBezTo>
                  <a:cubicBezTo>
                    <a:pt x="131" y="111"/>
                    <a:pt x="138" y="98"/>
                    <a:pt x="141" y="82"/>
                  </a:cubicBezTo>
                  <a:cubicBezTo>
                    <a:pt x="142" y="79"/>
                    <a:pt x="142" y="75"/>
                    <a:pt x="142" y="72"/>
                  </a:cubicBezTo>
                  <a:cubicBezTo>
                    <a:pt x="142" y="71"/>
                    <a:pt x="142" y="71"/>
                    <a:pt x="142" y="70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42" y="49"/>
                    <a:pt x="135" y="32"/>
                    <a:pt x="122" y="20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0" y="18"/>
                    <a:pt x="119" y="17"/>
                    <a:pt x="118" y="16"/>
                  </a:cubicBezTo>
                  <a:cubicBezTo>
                    <a:pt x="118" y="15"/>
                    <a:pt x="117" y="15"/>
                    <a:pt x="117" y="15"/>
                  </a:cubicBezTo>
                  <a:cubicBezTo>
                    <a:pt x="104" y="6"/>
                    <a:pt x="88" y="0"/>
                    <a:pt x="7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Freeform 769"/>
            <p:cNvSpPr>
              <a:spLocks noEditPoints="1"/>
            </p:cNvSpPr>
            <p:nvPr/>
          </p:nvSpPr>
          <p:spPr bwMode="auto">
            <a:xfrm>
              <a:off x="4235" y="529"/>
              <a:ext cx="325" cy="434"/>
            </a:xfrm>
            <a:custGeom>
              <a:avLst/>
              <a:gdLst>
                <a:gd name="T0" fmla="*/ 107 w 137"/>
                <a:gd name="T1" fmla="*/ 84 h 183"/>
                <a:gd name="T2" fmla="*/ 125 w 137"/>
                <a:gd name="T3" fmla="*/ 157 h 183"/>
                <a:gd name="T4" fmla="*/ 128 w 137"/>
                <a:gd name="T5" fmla="*/ 169 h 183"/>
                <a:gd name="T6" fmla="*/ 121 w 137"/>
                <a:gd name="T7" fmla="*/ 169 h 183"/>
                <a:gd name="T8" fmla="*/ 116 w 137"/>
                <a:gd name="T9" fmla="*/ 167 h 183"/>
                <a:gd name="T10" fmla="*/ 35 w 137"/>
                <a:gd name="T11" fmla="*/ 172 h 183"/>
                <a:gd name="T12" fmla="*/ 16 w 137"/>
                <a:gd name="T13" fmla="*/ 177 h 183"/>
                <a:gd name="T14" fmla="*/ 5 w 137"/>
                <a:gd name="T15" fmla="*/ 133 h 183"/>
                <a:gd name="T16" fmla="*/ 39 w 137"/>
                <a:gd name="T17" fmla="*/ 62 h 183"/>
                <a:gd name="T18" fmla="*/ 35 w 137"/>
                <a:gd name="T19" fmla="*/ 59 h 183"/>
                <a:gd name="T20" fmla="*/ 122 w 137"/>
                <a:gd name="T21" fmla="*/ 64 h 183"/>
                <a:gd name="T22" fmla="*/ 124 w 137"/>
                <a:gd name="T23" fmla="*/ 64 h 183"/>
                <a:gd name="T24" fmla="*/ 52 w 137"/>
                <a:gd name="T25" fmla="*/ 60 h 183"/>
                <a:gd name="T26" fmla="*/ 115 w 137"/>
                <a:gd name="T27" fmla="*/ 57 h 183"/>
                <a:gd name="T28" fmla="*/ 65 w 137"/>
                <a:gd name="T29" fmla="*/ 56 h 183"/>
                <a:gd name="T30" fmla="*/ 104 w 137"/>
                <a:gd name="T31" fmla="*/ 56 h 183"/>
                <a:gd name="T32" fmla="*/ 76 w 137"/>
                <a:gd name="T33" fmla="*/ 54 h 183"/>
                <a:gd name="T34" fmla="*/ 96 w 137"/>
                <a:gd name="T35" fmla="*/ 54 h 183"/>
                <a:gd name="T36" fmla="*/ 82 w 137"/>
                <a:gd name="T37" fmla="*/ 53 h 183"/>
                <a:gd name="T38" fmla="*/ 81 w 137"/>
                <a:gd name="T39" fmla="*/ 57 h 183"/>
                <a:gd name="T40" fmla="*/ 88 w 137"/>
                <a:gd name="T41" fmla="*/ 55 h 183"/>
                <a:gd name="T42" fmla="*/ 89 w 137"/>
                <a:gd name="T43" fmla="*/ 57 h 183"/>
                <a:gd name="T44" fmla="*/ 38 w 137"/>
                <a:gd name="T45" fmla="*/ 55 h 183"/>
                <a:gd name="T46" fmla="*/ 35 w 137"/>
                <a:gd name="T47" fmla="*/ 49 h 183"/>
                <a:gd name="T48" fmla="*/ 89 w 137"/>
                <a:gd name="T49" fmla="*/ 46 h 183"/>
                <a:gd name="T50" fmla="*/ 51 w 137"/>
                <a:gd name="T51" fmla="*/ 53 h 183"/>
                <a:gd name="T52" fmla="*/ 63 w 137"/>
                <a:gd name="T53" fmla="*/ 52 h 183"/>
                <a:gd name="T54" fmla="*/ 100 w 137"/>
                <a:gd name="T55" fmla="*/ 43 h 183"/>
                <a:gd name="T56" fmla="*/ 73 w 137"/>
                <a:gd name="T57" fmla="*/ 50 h 183"/>
                <a:gd name="T58" fmla="*/ 85 w 137"/>
                <a:gd name="T59" fmla="*/ 45 h 183"/>
                <a:gd name="T60" fmla="*/ 82 w 137"/>
                <a:gd name="T61" fmla="*/ 49 h 183"/>
                <a:gd name="T62" fmla="*/ 111 w 137"/>
                <a:gd name="T63" fmla="*/ 40 h 183"/>
                <a:gd name="T64" fmla="*/ 49 w 137"/>
                <a:gd name="T65" fmla="*/ 28 h 183"/>
                <a:gd name="T66" fmla="*/ 65 w 137"/>
                <a:gd name="T67" fmla="*/ 5 h 183"/>
                <a:gd name="T68" fmla="*/ 63 w 137"/>
                <a:gd name="T69" fmla="*/ 30 h 183"/>
                <a:gd name="T70" fmla="*/ 78 w 137"/>
                <a:gd name="T71" fmla="*/ 8 h 183"/>
                <a:gd name="T72" fmla="*/ 44 w 137"/>
                <a:gd name="T73" fmla="*/ 42 h 183"/>
                <a:gd name="T74" fmla="*/ 41 w 137"/>
                <a:gd name="T75" fmla="*/ 32 h 183"/>
                <a:gd name="T76" fmla="*/ 65 w 137"/>
                <a:gd name="T77" fmla="*/ 0 h 183"/>
                <a:gd name="T78" fmla="*/ 31 w 137"/>
                <a:gd name="T79" fmla="*/ 10 h 183"/>
                <a:gd name="T80" fmla="*/ 34 w 137"/>
                <a:gd name="T81" fmla="*/ 42 h 183"/>
                <a:gd name="T82" fmla="*/ 31 w 137"/>
                <a:gd name="T83" fmla="*/ 59 h 183"/>
                <a:gd name="T84" fmla="*/ 0 w 137"/>
                <a:gd name="T85" fmla="*/ 133 h 183"/>
                <a:gd name="T86" fmla="*/ 12 w 137"/>
                <a:gd name="T87" fmla="*/ 180 h 183"/>
                <a:gd name="T88" fmla="*/ 35 w 137"/>
                <a:gd name="T89" fmla="*/ 177 h 183"/>
                <a:gd name="T90" fmla="*/ 106 w 137"/>
                <a:gd name="T91" fmla="*/ 174 h 183"/>
                <a:gd name="T92" fmla="*/ 131 w 137"/>
                <a:gd name="T93" fmla="*/ 173 h 183"/>
                <a:gd name="T94" fmla="*/ 130 w 137"/>
                <a:gd name="T95" fmla="*/ 157 h 183"/>
                <a:gd name="T96" fmla="*/ 89 w 137"/>
                <a:gd name="T97" fmla="*/ 64 h 183"/>
                <a:gd name="T98" fmla="*/ 124 w 137"/>
                <a:gd name="T99" fmla="*/ 69 h 183"/>
                <a:gd name="T100" fmla="*/ 134 w 137"/>
                <a:gd name="T101" fmla="*/ 54 h 183"/>
                <a:gd name="T102" fmla="*/ 115 w 137"/>
                <a:gd name="T103" fmla="*/ 43 h 183"/>
                <a:gd name="T104" fmla="*/ 112 w 137"/>
                <a:gd name="T105" fmla="*/ 32 h 183"/>
                <a:gd name="T106" fmla="*/ 100 w 137"/>
                <a:gd name="T107" fmla="*/ 15 h 183"/>
                <a:gd name="T108" fmla="*/ 82 w 137"/>
                <a:gd name="T109" fmla="*/ 4 h 183"/>
                <a:gd name="T110" fmla="*/ 69 w 137"/>
                <a:gd name="T11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7" h="183">
                  <a:moveTo>
                    <a:pt x="41" y="66"/>
                  </a:moveTo>
                  <a:cubicBezTo>
                    <a:pt x="43" y="66"/>
                    <a:pt x="45" y="66"/>
                    <a:pt x="45" y="66"/>
                  </a:cubicBezTo>
                  <a:cubicBezTo>
                    <a:pt x="62" y="65"/>
                    <a:pt x="72" y="64"/>
                    <a:pt x="80" y="62"/>
                  </a:cubicBezTo>
                  <a:cubicBezTo>
                    <a:pt x="80" y="63"/>
                    <a:pt x="81" y="64"/>
                    <a:pt x="82" y="65"/>
                  </a:cubicBezTo>
                  <a:cubicBezTo>
                    <a:pt x="84" y="67"/>
                    <a:pt x="87" y="69"/>
                    <a:pt x="90" y="71"/>
                  </a:cubicBezTo>
                  <a:cubicBezTo>
                    <a:pt x="95" y="75"/>
                    <a:pt x="101" y="79"/>
                    <a:pt x="107" y="84"/>
                  </a:cubicBezTo>
                  <a:cubicBezTo>
                    <a:pt x="113" y="88"/>
                    <a:pt x="118" y="93"/>
                    <a:pt x="122" y="98"/>
                  </a:cubicBezTo>
                  <a:cubicBezTo>
                    <a:pt x="128" y="107"/>
                    <a:pt x="131" y="117"/>
                    <a:pt x="131" y="128"/>
                  </a:cubicBezTo>
                  <a:cubicBezTo>
                    <a:pt x="131" y="131"/>
                    <a:pt x="131" y="134"/>
                    <a:pt x="130" y="137"/>
                  </a:cubicBezTo>
                  <a:cubicBezTo>
                    <a:pt x="129" y="141"/>
                    <a:pt x="128" y="143"/>
                    <a:pt x="127" y="146"/>
                  </a:cubicBezTo>
                  <a:cubicBezTo>
                    <a:pt x="126" y="149"/>
                    <a:pt x="125" y="153"/>
                    <a:pt x="125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5" y="158"/>
                    <a:pt x="125" y="159"/>
                    <a:pt x="126" y="160"/>
                  </a:cubicBezTo>
                  <a:cubicBezTo>
                    <a:pt x="126" y="162"/>
                    <a:pt x="126" y="163"/>
                    <a:pt x="127" y="165"/>
                  </a:cubicBezTo>
                  <a:cubicBezTo>
                    <a:pt x="127" y="167"/>
                    <a:pt x="128" y="168"/>
                    <a:pt x="128" y="169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27" y="170"/>
                    <a:pt x="127" y="170"/>
                    <a:pt x="127" y="170"/>
                  </a:cubicBezTo>
                  <a:cubicBezTo>
                    <a:pt x="127" y="170"/>
                    <a:pt x="126" y="170"/>
                    <a:pt x="126" y="170"/>
                  </a:cubicBezTo>
                  <a:cubicBezTo>
                    <a:pt x="126" y="170"/>
                    <a:pt x="126" y="170"/>
                    <a:pt x="126" y="170"/>
                  </a:cubicBezTo>
                  <a:cubicBezTo>
                    <a:pt x="126" y="170"/>
                    <a:pt x="126" y="170"/>
                    <a:pt x="126" y="170"/>
                  </a:cubicBezTo>
                  <a:cubicBezTo>
                    <a:pt x="125" y="170"/>
                    <a:pt x="122" y="170"/>
                    <a:pt x="121" y="169"/>
                  </a:cubicBezTo>
                  <a:cubicBezTo>
                    <a:pt x="120" y="168"/>
                    <a:pt x="119" y="168"/>
                    <a:pt x="118" y="168"/>
                  </a:cubicBezTo>
                  <a:cubicBezTo>
                    <a:pt x="117" y="167"/>
                    <a:pt x="117" y="167"/>
                    <a:pt x="117" y="167"/>
                  </a:cubicBezTo>
                  <a:cubicBezTo>
                    <a:pt x="117" y="167"/>
                    <a:pt x="117" y="167"/>
                    <a:pt x="117" y="167"/>
                  </a:cubicBezTo>
                  <a:cubicBezTo>
                    <a:pt x="117" y="167"/>
                    <a:pt x="116" y="167"/>
                    <a:pt x="116" y="167"/>
                  </a:cubicBezTo>
                  <a:cubicBezTo>
                    <a:pt x="116" y="167"/>
                    <a:pt x="116" y="167"/>
                    <a:pt x="116" y="167"/>
                  </a:cubicBezTo>
                  <a:cubicBezTo>
                    <a:pt x="116" y="167"/>
                    <a:pt x="116" y="167"/>
                    <a:pt x="116" y="167"/>
                  </a:cubicBezTo>
                  <a:cubicBezTo>
                    <a:pt x="111" y="168"/>
                    <a:pt x="108" y="168"/>
                    <a:pt x="105" y="169"/>
                  </a:cubicBezTo>
                  <a:cubicBezTo>
                    <a:pt x="102" y="169"/>
                    <a:pt x="99" y="170"/>
                    <a:pt x="94" y="171"/>
                  </a:cubicBezTo>
                  <a:cubicBezTo>
                    <a:pt x="86" y="172"/>
                    <a:pt x="79" y="173"/>
                    <a:pt x="71" y="173"/>
                  </a:cubicBezTo>
                  <a:cubicBezTo>
                    <a:pt x="67" y="173"/>
                    <a:pt x="64" y="173"/>
                    <a:pt x="61" y="173"/>
                  </a:cubicBezTo>
                  <a:cubicBezTo>
                    <a:pt x="56" y="173"/>
                    <a:pt x="51" y="173"/>
                    <a:pt x="46" y="173"/>
                  </a:cubicBezTo>
                  <a:cubicBezTo>
                    <a:pt x="43" y="173"/>
                    <a:pt x="39" y="172"/>
                    <a:pt x="35" y="172"/>
                  </a:cubicBezTo>
                  <a:cubicBezTo>
                    <a:pt x="30" y="172"/>
                    <a:pt x="25" y="173"/>
                    <a:pt x="21" y="176"/>
                  </a:cubicBezTo>
                  <a:cubicBezTo>
                    <a:pt x="20" y="176"/>
                    <a:pt x="19" y="177"/>
                    <a:pt x="19" y="177"/>
                  </a:cubicBezTo>
                  <a:cubicBezTo>
                    <a:pt x="18" y="177"/>
                    <a:pt x="17" y="178"/>
                    <a:pt x="17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6"/>
                    <a:pt x="16" y="174"/>
                    <a:pt x="16" y="173"/>
                  </a:cubicBezTo>
                  <a:cubicBezTo>
                    <a:pt x="16" y="172"/>
                    <a:pt x="16" y="172"/>
                    <a:pt x="16" y="171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0"/>
                    <a:pt x="16" y="170"/>
                    <a:pt x="16" y="169"/>
                  </a:cubicBezTo>
                  <a:cubicBezTo>
                    <a:pt x="13" y="162"/>
                    <a:pt x="11" y="157"/>
                    <a:pt x="9" y="151"/>
                  </a:cubicBezTo>
                  <a:cubicBezTo>
                    <a:pt x="7" y="146"/>
                    <a:pt x="6" y="140"/>
                    <a:pt x="5" y="133"/>
                  </a:cubicBezTo>
                  <a:cubicBezTo>
                    <a:pt x="5" y="132"/>
                    <a:pt x="5" y="131"/>
                    <a:pt x="5" y="130"/>
                  </a:cubicBezTo>
                  <a:cubicBezTo>
                    <a:pt x="5" y="117"/>
                    <a:pt x="9" y="103"/>
                    <a:pt x="16" y="92"/>
                  </a:cubicBezTo>
                  <a:cubicBezTo>
                    <a:pt x="20" y="88"/>
                    <a:pt x="24" y="84"/>
                    <a:pt x="28" y="81"/>
                  </a:cubicBezTo>
                  <a:cubicBezTo>
                    <a:pt x="33" y="77"/>
                    <a:pt x="37" y="72"/>
                    <a:pt x="39" y="66"/>
                  </a:cubicBezTo>
                  <a:cubicBezTo>
                    <a:pt x="40" y="66"/>
                    <a:pt x="41" y="66"/>
                    <a:pt x="41" y="66"/>
                  </a:cubicBezTo>
                  <a:moveTo>
                    <a:pt x="39" y="62"/>
                  </a:moveTo>
                  <a:cubicBezTo>
                    <a:pt x="39" y="62"/>
                    <a:pt x="38" y="62"/>
                    <a:pt x="38" y="62"/>
                  </a:cubicBezTo>
                  <a:cubicBezTo>
                    <a:pt x="37" y="61"/>
                    <a:pt x="36" y="61"/>
                    <a:pt x="36" y="61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9"/>
                    <a:pt x="37" y="59"/>
                    <a:pt x="38" y="59"/>
                  </a:cubicBezTo>
                  <a:cubicBezTo>
                    <a:pt x="38" y="59"/>
                    <a:pt x="39" y="59"/>
                    <a:pt x="39" y="59"/>
                  </a:cubicBezTo>
                  <a:cubicBezTo>
                    <a:pt x="40" y="59"/>
                    <a:pt x="40" y="59"/>
                    <a:pt x="41" y="59"/>
                  </a:cubicBezTo>
                  <a:cubicBezTo>
                    <a:pt x="40" y="60"/>
                    <a:pt x="40" y="61"/>
                    <a:pt x="39" y="62"/>
                  </a:cubicBezTo>
                  <a:moveTo>
                    <a:pt x="124" y="64"/>
                  </a:moveTo>
                  <a:cubicBezTo>
                    <a:pt x="123" y="64"/>
                    <a:pt x="123" y="64"/>
                    <a:pt x="122" y="64"/>
                  </a:cubicBezTo>
                  <a:cubicBezTo>
                    <a:pt x="123" y="62"/>
                    <a:pt x="125" y="60"/>
                    <a:pt x="126" y="58"/>
                  </a:cubicBezTo>
                  <a:cubicBezTo>
                    <a:pt x="127" y="58"/>
                    <a:pt x="129" y="58"/>
                    <a:pt x="130" y="58"/>
                  </a:cubicBezTo>
                  <a:cubicBezTo>
                    <a:pt x="130" y="58"/>
                    <a:pt x="131" y="58"/>
                    <a:pt x="131" y="58"/>
                  </a:cubicBezTo>
                  <a:cubicBezTo>
                    <a:pt x="131" y="60"/>
                    <a:pt x="131" y="62"/>
                    <a:pt x="131" y="64"/>
                  </a:cubicBezTo>
                  <a:cubicBezTo>
                    <a:pt x="129" y="64"/>
                    <a:pt x="127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moveTo>
                    <a:pt x="44" y="62"/>
                  </a:moveTo>
                  <a:cubicBezTo>
                    <a:pt x="45" y="61"/>
                    <a:pt x="46" y="60"/>
                    <a:pt x="46" y="59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8" y="58"/>
                    <a:pt x="51" y="58"/>
                    <a:pt x="54" y="58"/>
                  </a:cubicBezTo>
                  <a:cubicBezTo>
                    <a:pt x="53" y="59"/>
                    <a:pt x="53" y="59"/>
                    <a:pt x="52" y="60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0" y="61"/>
                    <a:pt x="48" y="61"/>
                    <a:pt x="45" y="62"/>
                  </a:cubicBezTo>
                  <a:cubicBezTo>
                    <a:pt x="44" y="62"/>
                    <a:pt x="44" y="62"/>
                    <a:pt x="44" y="62"/>
                  </a:cubicBezTo>
                  <a:moveTo>
                    <a:pt x="117" y="64"/>
                  </a:moveTo>
                  <a:cubicBezTo>
                    <a:pt x="115" y="64"/>
                    <a:pt x="113" y="63"/>
                    <a:pt x="111" y="63"/>
                  </a:cubicBezTo>
                  <a:cubicBezTo>
                    <a:pt x="112" y="61"/>
                    <a:pt x="113" y="59"/>
                    <a:pt x="115" y="57"/>
                  </a:cubicBezTo>
                  <a:cubicBezTo>
                    <a:pt x="117" y="58"/>
                    <a:pt x="119" y="58"/>
                    <a:pt x="121" y="58"/>
                  </a:cubicBezTo>
                  <a:cubicBezTo>
                    <a:pt x="119" y="60"/>
                    <a:pt x="118" y="62"/>
                    <a:pt x="117" y="64"/>
                  </a:cubicBezTo>
                  <a:moveTo>
                    <a:pt x="57" y="61"/>
                  </a:moveTo>
                  <a:cubicBezTo>
                    <a:pt x="58" y="60"/>
                    <a:pt x="58" y="58"/>
                    <a:pt x="59" y="57"/>
                  </a:cubicBezTo>
                  <a:cubicBezTo>
                    <a:pt x="61" y="57"/>
                    <a:pt x="63" y="56"/>
                    <a:pt x="65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7"/>
                    <a:pt x="64" y="58"/>
                    <a:pt x="64" y="59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2" y="60"/>
                    <a:pt x="59" y="61"/>
                    <a:pt x="57" y="61"/>
                  </a:cubicBezTo>
                  <a:moveTo>
                    <a:pt x="106" y="62"/>
                  </a:moveTo>
                  <a:cubicBezTo>
                    <a:pt x="104" y="62"/>
                    <a:pt x="102" y="61"/>
                    <a:pt x="100" y="61"/>
                  </a:cubicBezTo>
                  <a:cubicBezTo>
                    <a:pt x="102" y="59"/>
                    <a:pt x="103" y="57"/>
                    <a:pt x="104" y="56"/>
                  </a:cubicBezTo>
                  <a:cubicBezTo>
                    <a:pt x="106" y="56"/>
                    <a:pt x="108" y="57"/>
                    <a:pt x="110" y="57"/>
                  </a:cubicBezTo>
                  <a:cubicBezTo>
                    <a:pt x="109" y="59"/>
                    <a:pt x="107" y="60"/>
                    <a:pt x="106" y="62"/>
                  </a:cubicBezTo>
                  <a:moveTo>
                    <a:pt x="69" y="60"/>
                  </a:moveTo>
                  <a:cubicBezTo>
                    <a:pt x="69" y="58"/>
                    <a:pt x="70" y="57"/>
                    <a:pt x="71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3" y="55"/>
                    <a:pt x="74" y="55"/>
                    <a:pt x="76" y="54"/>
                  </a:cubicBezTo>
                  <a:cubicBezTo>
                    <a:pt x="75" y="56"/>
                    <a:pt x="74" y="57"/>
                    <a:pt x="73" y="58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2" y="59"/>
                    <a:pt x="70" y="59"/>
                    <a:pt x="69" y="60"/>
                  </a:cubicBezTo>
                  <a:moveTo>
                    <a:pt x="96" y="60"/>
                  </a:moveTo>
                  <a:cubicBezTo>
                    <a:pt x="95" y="59"/>
                    <a:pt x="94" y="59"/>
                    <a:pt x="93" y="59"/>
                  </a:cubicBezTo>
                  <a:cubicBezTo>
                    <a:pt x="94" y="57"/>
                    <a:pt x="95" y="55"/>
                    <a:pt x="96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97" y="54"/>
                    <a:pt x="98" y="55"/>
                    <a:pt x="99" y="55"/>
                  </a:cubicBezTo>
                  <a:cubicBezTo>
                    <a:pt x="98" y="56"/>
                    <a:pt x="97" y="58"/>
                    <a:pt x="96" y="60"/>
                  </a:cubicBezTo>
                  <a:moveTo>
                    <a:pt x="79" y="58"/>
                  </a:moveTo>
                  <a:cubicBezTo>
                    <a:pt x="79" y="56"/>
                    <a:pt x="80" y="55"/>
                    <a:pt x="81" y="54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3" y="53"/>
                    <a:pt x="83" y="53"/>
                  </a:cubicBezTo>
                  <a:cubicBezTo>
                    <a:pt x="83" y="54"/>
                    <a:pt x="84" y="55"/>
                    <a:pt x="84" y="55"/>
                  </a:cubicBezTo>
                  <a:cubicBezTo>
                    <a:pt x="84" y="56"/>
                    <a:pt x="83" y="56"/>
                    <a:pt x="83" y="56"/>
                  </a:cubicBezTo>
                  <a:cubicBezTo>
                    <a:pt x="83" y="57"/>
                    <a:pt x="83" y="57"/>
                    <a:pt x="82" y="57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58"/>
                    <a:pt x="79" y="58"/>
                    <a:pt x="79" y="58"/>
                  </a:cubicBezTo>
                  <a:moveTo>
                    <a:pt x="89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8" y="56"/>
                    <a:pt x="88" y="56"/>
                    <a:pt x="88" y="55"/>
                  </a:cubicBezTo>
                  <a:cubicBezTo>
                    <a:pt x="88" y="54"/>
                    <a:pt x="87" y="52"/>
                    <a:pt x="87" y="51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51"/>
                    <a:pt x="88" y="51"/>
                    <a:pt x="88" y="51"/>
                  </a:cubicBezTo>
                  <a:cubicBezTo>
                    <a:pt x="89" y="52"/>
                    <a:pt x="90" y="52"/>
                    <a:pt x="91" y="52"/>
                  </a:cubicBezTo>
                  <a:cubicBezTo>
                    <a:pt x="90" y="54"/>
                    <a:pt x="89" y="55"/>
                    <a:pt x="89" y="57"/>
                  </a:cubicBezTo>
                  <a:moveTo>
                    <a:pt x="37" y="48"/>
                  </a:moveTo>
                  <a:cubicBezTo>
                    <a:pt x="38" y="48"/>
                    <a:pt x="38" y="48"/>
                    <a:pt x="39" y="48"/>
                  </a:cubicBezTo>
                  <a:cubicBezTo>
                    <a:pt x="39" y="47"/>
                    <a:pt x="39" y="47"/>
                    <a:pt x="40" y="47"/>
                  </a:cubicBezTo>
                  <a:cubicBezTo>
                    <a:pt x="40" y="47"/>
                    <a:pt x="41" y="47"/>
                    <a:pt x="41" y="47"/>
                  </a:cubicBezTo>
                  <a:cubicBezTo>
                    <a:pt x="40" y="50"/>
                    <a:pt x="40" y="52"/>
                    <a:pt x="38" y="5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7" y="55"/>
                    <a:pt x="36" y="55"/>
                    <a:pt x="35" y="54"/>
                  </a:cubicBezTo>
                  <a:cubicBezTo>
                    <a:pt x="35" y="54"/>
                    <a:pt x="34" y="54"/>
                    <a:pt x="34" y="52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1"/>
                    <a:pt x="34" y="50"/>
                    <a:pt x="35" y="49"/>
                  </a:cubicBezTo>
                  <a:cubicBezTo>
                    <a:pt x="35" y="49"/>
                    <a:pt x="36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moveTo>
                    <a:pt x="91" y="48"/>
                  </a:moveTo>
                  <a:cubicBezTo>
                    <a:pt x="91" y="48"/>
                    <a:pt x="90" y="48"/>
                    <a:pt x="89" y="47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6"/>
                    <a:pt x="90" y="46"/>
                    <a:pt x="91" y="46"/>
                  </a:cubicBezTo>
                  <a:cubicBezTo>
                    <a:pt x="91" y="47"/>
                    <a:pt x="91" y="47"/>
                    <a:pt x="91" y="48"/>
                  </a:cubicBezTo>
                  <a:moveTo>
                    <a:pt x="43" y="55"/>
                  </a:moveTo>
                  <a:cubicBezTo>
                    <a:pt x="44" y="52"/>
                    <a:pt x="45" y="49"/>
                    <a:pt x="45" y="47"/>
                  </a:cubicBezTo>
                  <a:cubicBezTo>
                    <a:pt x="48" y="46"/>
                    <a:pt x="51" y="46"/>
                    <a:pt x="54" y="45"/>
                  </a:cubicBezTo>
                  <a:cubicBezTo>
                    <a:pt x="53" y="48"/>
                    <a:pt x="52" y="51"/>
                    <a:pt x="51" y="53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48" y="54"/>
                    <a:pt x="45" y="54"/>
                    <a:pt x="43" y="55"/>
                  </a:cubicBezTo>
                  <a:moveTo>
                    <a:pt x="56" y="53"/>
                  </a:moveTo>
                  <a:cubicBezTo>
                    <a:pt x="57" y="50"/>
                    <a:pt x="58" y="48"/>
                    <a:pt x="59" y="45"/>
                  </a:cubicBezTo>
                  <a:cubicBezTo>
                    <a:pt x="61" y="45"/>
                    <a:pt x="64" y="44"/>
                    <a:pt x="66" y="44"/>
                  </a:cubicBezTo>
                  <a:cubicBezTo>
                    <a:pt x="65" y="47"/>
                    <a:pt x="64" y="49"/>
                    <a:pt x="63" y="52"/>
                  </a:cubicBezTo>
                  <a:cubicBezTo>
                    <a:pt x="61" y="52"/>
                    <a:pt x="58" y="53"/>
                    <a:pt x="56" y="53"/>
                  </a:cubicBezTo>
                  <a:moveTo>
                    <a:pt x="96" y="49"/>
                  </a:moveTo>
                  <a:cubicBezTo>
                    <a:pt x="95" y="49"/>
                    <a:pt x="95" y="49"/>
                    <a:pt x="95" y="49"/>
                  </a:cubicBezTo>
                  <a:cubicBezTo>
                    <a:pt x="95" y="49"/>
                    <a:pt x="95" y="48"/>
                    <a:pt x="95" y="48"/>
                  </a:cubicBezTo>
                  <a:cubicBezTo>
                    <a:pt x="95" y="47"/>
                    <a:pt x="96" y="46"/>
                    <a:pt x="96" y="45"/>
                  </a:cubicBezTo>
                  <a:cubicBezTo>
                    <a:pt x="97" y="44"/>
                    <a:pt x="99" y="44"/>
                    <a:pt x="100" y="43"/>
                  </a:cubicBezTo>
                  <a:cubicBezTo>
                    <a:pt x="100" y="45"/>
                    <a:pt x="100" y="46"/>
                    <a:pt x="100" y="48"/>
                  </a:cubicBezTo>
                  <a:cubicBezTo>
                    <a:pt x="99" y="48"/>
                    <a:pt x="98" y="49"/>
                    <a:pt x="96" y="49"/>
                  </a:cubicBezTo>
                  <a:moveTo>
                    <a:pt x="68" y="51"/>
                  </a:moveTo>
                  <a:cubicBezTo>
                    <a:pt x="69" y="49"/>
                    <a:pt x="70" y="46"/>
                    <a:pt x="71" y="43"/>
                  </a:cubicBezTo>
                  <a:cubicBezTo>
                    <a:pt x="73" y="43"/>
                    <a:pt x="75" y="43"/>
                    <a:pt x="76" y="43"/>
                  </a:cubicBezTo>
                  <a:cubicBezTo>
                    <a:pt x="75" y="45"/>
                    <a:pt x="74" y="48"/>
                    <a:pt x="73" y="50"/>
                  </a:cubicBezTo>
                  <a:cubicBezTo>
                    <a:pt x="72" y="51"/>
                    <a:pt x="70" y="51"/>
                    <a:pt x="68" y="51"/>
                  </a:cubicBezTo>
                  <a:moveTo>
                    <a:pt x="78" y="50"/>
                  </a:moveTo>
                  <a:cubicBezTo>
                    <a:pt x="79" y="47"/>
                    <a:pt x="80" y="45"/>
                    <a:pt x="81" y="43"/>
                  </a:cubicBezTo>
                  <a:cubicBezTo>
                    <a:pt x="81" y="43"/>
                    <a:pt x="82" y="43"/>
                    <a:pt x="83" y="43"/>
                  </a:cubicBezTo>
                  <a:cubicBezTo>
                    <a:pt x="83" y="43"/>
                    <a:pt x="84" y="43"/>
                    <a:pt x="84" y="44"/>
                  </a:cubicBezTo>
                  <a:cubicBezTo>
                    <a:pt x="85" y="44"/>
                    <a:pt x="85" y="44"/>
                    <a:pt x="85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3" y="48"/>
                    <a:pt x="83" y="49"/>
                    <a:pt x="82" y="49"/>
                  </a:cubicBezTo>
                  <a:cubicBezTo>
                    <a:pt x="82" y="49"/>
                    <a:pt x="82" y="49"/>
                    <a:pt x="81" y="49"/>
                  </a:cubicBezTo>
                  <a:cubicBezTo>
                    <a:pt x="80" y="49"/>
                    <a:pt x="79" y="49"/>
                    <a:pt x="78" y="50"/>
                  </a:cubicBezTo>
                  <a:moveTo>
                    <a:pt x="104" y="45"/>
                  </a:moveTo>
                  <a:cubicBezTo>
                    <a:pt x="105" y="44"/>
                    <a:pt x="105" y="42"/>
                    <a:pt x="105" y="41"/>
                  </a:cubicBezTo>
                  <a:cubicBezTo>
                    <a:pt x="107" y="40"/>
                    <a:pt x="109" y="39"/>
                    <a:pt x="110" y="37"/>
                  </a:cubicBezTo>
                  <a:cubicBezTo>
                    <a:pt x="111" y="38"/>
                    <a:pt x="111" y="39"/>
                    <a:pt x="111" y="40"/>
                  </a:cubicBezTo>
                  <a:cubicBezTo>
                    <a:pt x="109" y="42"/>
                    <a:pt x="107" y="44"/>
                    <a:pt x="104" y="45"/>
                  </a:cubicBezTo>
                  <a:moveTo>
                    <a:pt x="47" y="35"/>
                  </a:moveTo>
                  <a:cubicBezTo>
                    <a:pt x="48" y="35"/>
                    <a:pt x="48" y="35"/>
                    <a:pt x="48" y="35"/>
                  </a:cubicBezTo>
                  <a:cubicBezTo>
                    <a:pt x="49" y="35"/>
                    <a:pt x="50" y="35"/>
                    <a:pt x="50" y="34"/>
                  </a:cubicBezTo>
                  <a:cubicBezTo>
                    <a:pt x="50" y="33"/>
                    <a:pt x="50" y="32"/>
                    <a:pt x="50" y="32"/>
                  </a:cubicBezTo>
                  <a:cubicBezTo>
                    <a:pt x="50" y="30"/>
                    <a:pt x="50" y="29"/>
                    <a:pt x="49" y="28"/>
                  </a:cubicBezTo>
                  <a:cubicBezTo>
                    <a:pt x="46" y="21"/>
                    <a:pt x="41" y="14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7"/>
                    <a:pt x="40" y="7"/>
                  </a:cubicBezTo>
                  <a:cubicBezTo>
                    <a:pt x="50" y="7"/>
                    <a:pt x="56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8"/>
                    <a:pt x="62" y="11"/>
                    <a:pt x="61" y="14"/>
                  </a:cubicBezTo>
                  <a:cubicBezTo>
                    <a:pt x="61" y="16"/>
                    <a:pt x="60" y="19"/>
                    <a:pt x="60" y="21"/>
                  </a:cubicBezTo>
                  <a:cubicBezTo>
                    <a:pt x="60" y="24"/>
                    <a:pt x="61" y="27"/>
                    <a:pt x="63" y="30"/>
                  </a:cubicBezTo>
                  <a:cubicBezTo>
                    <a:pt x="63" y="31"/>
                    <a:pt x="64" y="32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6" y="31"/>
                    <a:pt x="67" y="31"/>
                    <a:pt x="67" y="30"/>
                  </a:cubicBezTo>
                  <a:cubicBezTo>
                    <a:pt x="69" y="26"/>
                    <a:pt x="69" y="23"/>
                    <a:pt x="70" y="19"/>
                  </a:cubicBezTo>
                  <a:cubicBezTo>
                    <a:pt x="71" y="16"/>
                    <a:pt x="72" y="13"/>
                    <a:pt x="74" y="10"/>
                  </a:cubicBezTo>
                  <a:cubicBezTo>
                    <a:pt x="75" y="9"/>
                    <a:pt x="76" y="9"/>
                    <a:pt x="78" y="8"/>
                  </a:cubicBezTo>
                  <a:cubicBezTo>
                    <a:pt x="79" y="9"/>
                    <a:pt x="79" y="9"/>
                    <a:pt x="80" y="10"/>
                  </a:cubicBezTo>
                  <a:cubicBezTo>
                    <a:pt x="85" y="10"/>
                    <a:pt x="90" y="11"/>
                    <a:pt x="94" y="13"/>
                  </a:cubicBezTo>
                  <a:cubicBezTo>
                    <a:pt x="86" y="19"/>
                    <a:pt x="80" y="29"/>
                    <a:pt x="79" y="38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5" y="39"/>
                    <a:pt x="65" y="40"/>
                    <a:pt x="56" y="41"/>
                  </a:cubicBezTo>
                  <a:cubicBezTo>
                    <a:pt x="52" y="41"/>
                    <a:pt x="47" y="42"/>
                    <a:pt x="44" y="42"/>
                  </a:cubicBezTo>
                  <a:cubicBezTo>
                    <a:pt x="42" y="43"/>
                    <a:pt x="40" y="43"/>
                    <a:pt x="39" y="43"/>
                  </a:cubicBezTo>
                  <a:cubicBezTo>
                    <a:pt x="39" y="42"/>
                    <a:pt x="39" y="41"/>
                    <a:pt x="39" y="40"/>
                  </a:cubicBezTo>
                  <a:cubicBezTo>
                    <a:pt x="37" y="35"/>
                    <a:pt x="35" y="31"/>
                    <a:pt x="31" y="27"/>
                  </a:cubicBezTo>
                  <a:cubicBezTo>
                    <a:pt x="29" y="24"/>
                    <a:pt x="25" y="22"/>
                    <a:pt x="21" y="20"/>
                  </a:cubicBezTo>
                  <a:cubicBezTo>
                    <a:pt x="24" y="17"/>
                    <a:pt x="27" y="16"/>
                    <a:pt x="31" y="15"/>
                  </a:cubicBezTo>
                  <a:cubicBezTo>
                    <a:pt x="33" y="18"/>
                    <a:pt x="36" y="24"/>
                    <a:pt x="41" y="32"/>
                  </a:cubicBezTo>
                  <a:cubicBezTo>
                    <a:pt x="42" y="33"/>
                    <a:pt x="43" y="34"/>
                    <a:pt x="44" y="34"/>
                  </a:cubicBezTo>
                  <a:cubicBezTo>
                    <a:pt x="45" y="35"/>
                    <a:pt x="46" y="35"/>
                    <a:pt x="47" y="35"/>
                  </a:cubicBezTo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5" y="0"/>
                    <a:pt x="49" y="1"/>
                    <a:pt x="40" y="1"/>
                  </a:cubicBezTo>
                  <a:cubicBezTo>
                    <a:pt x="36" y="1"/>
                    <a:pt x="33" y="4"/>
                    <a:pt x="33" y="8"/>
                  </a:cubicBezTo>
                  <a:cubicBezTo>
                    <a:pt x="33" y="9"/>
                    <a:pt x="33" y="9"/>
                    <a:pt x="34" y="1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0"/>
                    <a:pt x="33" y="10"/>
                    <a:pt x="32" y="10"/>
                  </a:cubicBezTo>
                  <a:cubicBezTo>
                    <a:pt x="32" y="10"/>
                    <a:pt x="32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5" y="10"/>
                    <a:pt x="19" y="14"/>
                    <a:pt x="15" y="19"/>
                  </a:cubicBezTo>
                  <a:cubicBezTo>
                    <a:pt x="15" y="20"/>
                    <a:pt x="15" y="21"/>
                    <a:pt x="16" y="22"/>
                  </a:cubicBezTo>
                  <a:cubicBezTo>
                    <a:pt x="16" y="23"/>
                    <a:pt x="16" y="23"/>
                    <a:pt x="17" y="24"/>
                  </a:cubicBezTo>
                  <a:cubicBezTo>
                    <a:pt x="21" y="26"/>
                    <a:pt x="25" y="28"/>
                    <a:pt x="28" y="31"/>
                  </a:cubicBezTo>
                  <a:cubicBezTo>
                    <a:pt x="30" y="34"/>
                    <a:pt x="32" y="37"/>
                    <a:pt x="34" y="42"/>
                  </a:cubicBezTo>
                  <a:cubicBezTo>
                    <a:pt x="34" y="42"/>
                    <a:pt x="34" y="43"/>
                    <a:pt x="34" y="44"/>
                  </a:cubicBezTo>
                  <a:cubicBezTo>
                    <a:pt x="33" y="45"/>
                    <a:pt x="33" y="46"/>
                    <a:pt x="32" y="46"/>
                  </a:cubicBezTo>
                  <a:cubicBezTo>
                    <a:pt x="31" y="48"/>
                    <a:pt x="30" y="49"/>
                    <a:pt x="30" y="51"/>
                  </a:cubicBezTo>
                  <a:cubicBezTo>
                    <a:pt x="30" y="52"/>
                    <a:pt x="30" y="52"/>
                    <a:pt x="30" y="53"/>
                  </a:cubicBezTo>
                  <a:cubicBezTo>
                    <a:pt x="30" y="54"/>
                    <a:pt x="31" y="56"/>
                    <a:pt x="32" y="57"/>
                  </a:cubicBezTo>
                  <a:cubicBezTo>
                    <a:pt x="31" y="58"/>
                    <a:pt x="31" y="59"/>
                    <a:pt x="31" y="59"/>
                  </a:cubicBezTo>
                  <a:cubicBezTo>
                    <a:pt x="31" y="61"/>
                    <a:pt x="31" y="62"/>
                    <a:pt x="32" y="63"/>
                  </a:cubicBezTo>
                  <a:cubicBezTo>
                    <a:pt x="32" y="63"/>
                    <a:pt x="33" y="64"/>
                    <a:pt x="34" y="65"/>
                  </a:cubicBezTo>
                  <a:cubicBezTo>
                    <a:pt x="32" y="70"/>
                    <a:pt x="29" y="73"/>
                    <a:pt x="25" y="77"/>
                  </a:cubicBezTo>
                  <a:cubicBezTo>
                    <a:pt x="21" y="80"/>
                    <a:pt x="16" y="84"/>
                    <a:pt x="12" y="89"/>
                  </a:cubicBezTo>
                  <a:cubicBezTo>
                    <a:pt x="4" y="101"/>
                    <a:pt x="0" y="116"/>
                    <a:pt x="0" y="130"/>
                  </a:cubicBezTo>
                  <a:cubicBezTo>
                    <a:pt x="0" y="131"/>
                    <a:pt x="0" y="132"/>
                    <a:pt x="0" y="133"/>
                  </a:cubicBezTo>
                  <a:cubicBezTo>
                    <a:pt x="0" y="141"/>
                    <a:pt x="2" y="147"/>
                    <a:pt x="4" y="153"/>
                  </a:cubicBezTo>
                  <a:cubicBezTo>
                    <a:pt x="6" y="159"/>
                    <a:pt x="8" y="164"/>
                    <a:pt x="11" y="171"/>
                  </a:cubicBezTo>
                  <a:cubicBezTo>
                    <a:pt x="11" y="171"/>
                    <a:pt x="11" y="172"/>
                    <a:pt x="11" y="173"/>
                  </a:cubicBezTo>
                  <a:cubicBezTo>
                    <a:pt x="11" y="174"/>
                    <a:pt x="11" y="176"/>
                    <a:pt x="11" y="177"/>
                  </a:cubicBezTo>
                  <a:cubicBezTo>
                    <a:pt x="11" y="178"/>
                    <a:pt x="11" y="178"/>
                    <a:pt x="11" y="179"/>
                  </a:cubicBezTo>
                  <a:cubicBezTo>
                    <a:pt x="11" y="179"/>
                    <a:pt x="12" y="180"/>
                    <a:pt x="12" y="180"/>
                  </a:cubicBezTo>
                  <a:cubicBezTo>
                    <a:pt x="12" y="180"/>
                    <a:pt x="12" y="181"/>
                    <a:pt x="13" y="182"/>
                  </a:cubicBezTo>
                  <a:cubicBezTo>
                    <a:pt x="14" y="183"/>
                    <a:pt x="15" y="183"/>
                    <a:pt x="16" y="183"/>
                  </a:cubicBezTo>
                  <a:cubicBezTo>
                    <a:pt x="17" y="183"/>
                    <a:pt x="17" y="183"/>
                    <a:pt x="17" y="183"/>
                  </a:cubicBezTo>
                  <a:cubicBezTo>
                    <a:pt x="18" y="183"/>
                    <a:pt x="20" y="182"/>
                    <a:pt x="21" y="182"/>
                  </a:cubicBezTo>
                  <a:cubicBezTo>
                    <a:pt x="22" y="181"/>
                    <a:pt x="23" y="180"/>
                    <a:pt x="24" y="180"/>
                  </a:cubicBezTo>
                  <a:cubicBezTo>
                    <a:pt x="27" y="178"/>
                    <a:pt x="31" y="177"/>
                    <a:pt x="35" y="177"/>
                  </a:cubicBezTo>
                  <a:cubicBezTo>
                    <a:pt x="35" y="177"/>
                    <a:pt x="35" y="177"/>
                    <a:pt x="35" y="177"/>
                  </a:cubicBezTo>
                  <a:cubicBezTo>
                    <a:pt x="39" y="177"/>
                    <a:pt x="42" y="178"/>
                    <a:pt x="46" y="178"/>
                  </a:cubicBezTo>
                  <a:cubicBezTo>
                    <a:pt x="51" y="178"/>
                    <a:pt x="56" y="179"/>
                    <a:pt x="61" y="179"/>
                  </a:cubicBezTo>
                  <a:cubicBezTo>
                    <a:pt x="64" y="179"/>
                    <a:pt x="67" y="179"/>
                    <a:pt x="71" y="178"/>
                  </a:cubicBezTo>
                  <a:cubicBezTo>
                    <a:pt x="79" y="178"/>
                    <a:pt x="87" y="177"/>
                    <a:pt x="95" y="176"/>
                  </a:cubicBezTo>
                  <a:cubicBezTo>
                    <a:pt x="100" y="175"/>
                    <a:pt x="103" y="175"/>
                    <a:pt x="106" y="174"/>
                  </a:cubicBezTo>
                  <a:cubicBezTo>
                    <a:pt x="109" y="173"/>
                    <a:pt x="112" y="173"/>
                    <a:pt x="116" y="172"/>
                  </a:cubicBezTo>
                  <a:cubicBezTo>
                    <a:pt x="116" y="172"/>
                    <a:pt x="116" y="173"/>
                    <a:pt x="117" y="173"/>
                  </a:cubicBezTo>
                  <a:cubicBezTo>
                    <a:pt x="118" y="173"/>
                    <a:pt x="119" y="174"/>
                    <a:pt x="121" y="174"/>
                  </a:cubicBezTo>
                  <a:cubicBezTo>
                    <a:pt x="122" y="175"/>
                    <a:pt x="124" y="175"/>
                    <a:pt x="126" y="175"/>
                  </a:cubicBezTo>
                  <a:cubicBezTo>
                    <a:pt x="127" y="175"/>
                    <a:pt x="128" y="175"/>
                    <a:pt x="129" y="175"/>
                  </a:cubicBezTo>
                  <a:cubicBezTo>
                    <a:pt x="130" y="175"/>
                    <a:pt x="131" y="174"/>
                    <a:pt x="131" y="173"/>
                  </a:cubicBezTo>
                  <a:cubicBezTo>
                    <a:pt x="133" y="172"/>
                    <a:pt x="133" y="170"/>
                    <a:pt x="133" y="169"/>
                  </a:cubicBezTo>
                  <a:cubicBezTo>
                    <a:pt x="133" y="167"/>
                    <a:pt x="132" y="164"/>
                    <a:pt x="131" y="162"/>
                  </a:cubicBezTo>
                  <a:cubicBezTo>
                    <a:pt x="131" y="161"/>
                    <a:pt x="131" y="160"/>
                    <a:pt x="131" y="159"/>
                  </a:cubicBezTo>
                  <a:cubicBezTo>
                    <a:pt x="130" y="158"/>
                    <a:pt x="130" y="157"/>
                    <a:pt x="130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153"/>
                    <a:pt x="131" y="151"/>
                    <a:pt x="132" y="148"/>
                  </a:cubicBezTo>
                  <a:cubicBezTo>
                    <a:pt x="133" y="145"/>
                    <a:pt x="134" y="142"/>
                    <a:pt x="135" y="138"/>
                  </a:cubicBezTo>
                  <a:cubicBezTo>
                    <a:pt x="136" y="135"/>
                    <a:pt x="136" y="131"/>
                    <a:pt x="136" y="128"/>
                  </a:cubicBezTo>
                  <a:cubicBezTo>
                    <a:pt x="136" y="116"/>
                    <a:pt x="133" y="105"/>
                    <a:pt x="126" y="95"/>
                  </a:cubicBezTo>
                  <a:cubicBezTo>
                    <a:pt x="120" y="86"/>
                    <a:pt x="110" y="79"/>
                    <a:pt x="101" y="73"/>
                  </a:cubicBezTo>
                  <a:cubicBezTo>
                    <a:pt x="96" y="69"/>
                    <a:pt x="92" y="67"/>
                    <a:pt x="89" y="64"/>
                  </a:cubicBezTo>
                  <a:cubicBezTo>
                    <a:pt x="88" y="63"/>
                    <a:pt x="86" y="62"/>
                    <a:pt x="86" y="61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91" y="63"/>
                    <a:pt x="98" y="65"/>
                    <a:pt x="106" y="67"/>
                  </a:cubicBezTo>
                  <a:cubicBezTo>
                    <a:pt x="106" y="67"/>
                    <a:pt x="106" y="67"/>
                    <a:pt x="106" y="67"/>
                  </a:cubicBezTo>
                  <a:cubicBezTo>
                    <a:pt x="112" y="68"/>
                    <a:pt x="119" y="69"/>
                    <a:pt x="124" y="69"/>
                  </a:cubicBezTo>
                  <a:cubicBezTo>
                    <a:pt x="128" y="69"/>
                    <a:pt x="131" y="69"/>
                    <a:pt x="133" y="68"/>
                  </a:cubicBezTo>
                  <a:cubicBezTo>
                    <a:pt x="134" y="68"/>
                    <a:pt x="135" y="67"/>
                    <a:pt x="135" y="66"/>
                  </a:cubicBezTo>
                  <a:cubicBezTo>
                    <a:pt x="135" y="65"/>
                    <a:pt x="135" y="65"/>
                    <a:pt x="135" y="64"/>
                  </a:cubicBezTo>
                  <a:cubicBezTo>
                    <a:pt x="135" y="62"/>
                    <a:pt x="135" y="59"/>
                    <a:pt x="136" y="57"/>
                  </a:cubicBezTo>
                  <a:cubicBezTo>
                    <a:pt x="137" y="56"/>
                    <a:pt x="137" y="56"/>
                    <a:pt x="136" y="55"/>
                  </a:cubicBezTo>
                  <a:cubicBezTo>
                    <a:pt x="136" y="54"/>
                    <a:pt x="135" y="54"/>
                    <a:pt x="134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3" y="54"/>
                    <a:pt x="131" y="54"/>
                    <a:pt x="130" y="54"/>
                  </a:cubicBezTo>
                  <a:cubicBezTo>
                    <a:pt x="121" y="54"/>
                    <a:pt x="112" y="53"/>
                    <a:pt x="103" y="51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8" y="48"/>
                    <a:pt x="111" y="46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6" y="42"/>
                    <a:pt x="116" y="42"/>
                    <a:pt x="116" y="41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5" y="37"/>
                    <a:pt x="114" y="35"/>
                    <a:pt x="113" y="33"/>
                  </a:cubicBezTo>
                  <a:cubicBezTo>
                    <a:pt x="113" y="33"/>
                    <a:pt x="112" y="32"/>
                    <a:pt x="112" y="32"/>
                  </a:cubicBezTo>
                  <a:cubicBezTo>
                    <a:pt x="112" y="32"/>
                    <a:pt x="111" y="32"/>
                    <a:pt x="111" y="32"/>
                  </a:cubicBezTo>
                  <a:cubicBezTo>
                    <a:pt x="111" y="32"/>
                    <a:pt x="110" y="32"/>
                    <a:pt x="110" y="32"/>
                  </a:cubicBezTo>
                  <a:cubicBezTo>
                    <a:pt x="103" y="37"/>
                    <a:pt x="96" y="42"/>
                    <a:pt x="88" y="42"/>
                  </a:cubicBezTo>
                  <a:cubicBezTo>
                    <a:pt x="88" y="41"/>
                    <a:pt x="88" y="41"/>
                    <a:pt x="87" y="41"/>
                  </a:cubicBezTo>
                  <a:cubicBezTo>
                    <a:pt x="87" y="40"/>
                    <a:pt x="85" y="39"/>
                    <a:pt x="84" y="39"/>
                  </a:cubicBezTo>
                  <a:cubicBezTo>
                    <a:pt x="85" y="30"/>
                    <a:pt x="92" y="21"/>
                    <a:pt x="100" y="15"/>
                  </a:cubicBezTo>
                  <a:cubicBezTo>
                    <a:pt x="101" y="15"/>
                    <a:pt x="101" y="14"/>
                    <a:pt x="101" y="13"/>
                  </a:cubicBezTo>
                  <a:cubicBezTo>
                    <a:pt x="101" y="12"/>
                    <a:pt x="101" y="11"/>
                    <a:pt x="100" y="11"/>
                  </a:cubicBezTo>
                  <a:cubicBezTo>
                    <a:pt x="95" y="8"/>
                    <a:pt x="90" y="6"/>
                    <a:pt x="84" y="5"/>
                  </a:cubicBezTo>
                  <a:cubicBezTo>
                    <a:pt x="84" y="4"/>
                    <a:pt x="83" y="4"/>
                    <a:pt x="83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1" y="3"/>
                    <a:pt x="81" y="3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79" y="3"/>
                    <a:pt x="79" y="3"/>
                  </a:cubicBezTo>
                  <a:cubicBezTo>
                    <a:pt x="76" y="3"/>
                    <a:pt x="73" y="4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4"/>
                    <a:pt x="70" y="3"/>
                    <a:pt x="69" y="2"/>
                  </a:cubicBezTo>
                  <a:cubicBezTo>
                    <a:pt x="68" y="1"/>
                    <a:pt x="67" y="0"/>
                    <a:pt x="6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Freeform 770"/>
            <p:cNvSpPr>
              <a:spLocks noEditPoints="1"/>
            </p:cNvSpPr>
            <p:nvPr/>
          </p:nvSpPr>
          <p:spPr bwMode="auto">
            <a:xfrm>
              <a:off x="4332" y="726"/>
              <a:ext cx="126" cy="189"/>
            </a:xfrm>
            <a:custGeom>
              <a:avLst/>
              <a:gdLst>
                <a:gd name="T0" fmla="*/ 26 w 53"/>
                <a:gd name="T1" fmla="*/ 65 h 80"/>
                <a:gd name="T2" fmla="*/ 24 w 53"/>
                <a:gd name="T3" fmla="*/ 43 h 80"/>
                <a:gd name="T4" fmla="*/ 10 w 53"/>
                <a:gd name="T5" fmla="*/ 34 h 80"/>
                <a:gd name="T6" fmla="*/ 8 w 53"/>
                <a:gd name="T7" fmla="*/ 22 h 80"/>
                <a:gd name="T8" fmla="*/ 20 w 53"/>
                <a:gd name="T9" fmla="*/ 13 h 80"/>
                <a:gd name="T10" fmla="*/ 21 w 53"/>
                <a:gd name="T11" fmla="*/ 5 h 80"/>
                <a:gd name="T12" fmla="*/ 25 w 53"/>
                <a:gd name="T13" fmla="*/ 9 h 80"/>
                <a:gd name="T14" fmla="*/ 28 w 53"/>
                <a:gd name="T15" fmla="*/ 11 h 80"/>
                <a:gd name="T16" fmla="*/ 28 w 53"/>
                <a:gd name="T17" fmla="*/ 11 h 80"/>
                <a:gd name="T18" fmla="*/ 31 w 53"/>
                <a:gd name="T19" fmla="*/ 12 h 80"/>
                <a:gd name="T20" fmla="*/ 45 w 53"/>
                <a:gd name="T21" fmla="*/ 17 h 80"/>
                <a:gd name="T22" fmla="*/ 41 w 53"/>
                <a:gd name="T23" fmla="*/ 23 h 80"/>
                <a:gd name="T24" fmla="*/ 35 w 53"/>
                <a:gd name="T25" fmla="*/ 19 h 80"/>
                <a:gd name="T26" fmla="*/ 29 w 53"/>
                <a:gd name="T27" fmla="*/ 16 h 80"/>
                <a:gd name="T28" fmla="*/ 27 w 53"/>
                <a:gd name="T29" fmla="*/ 17 h 80"/>
                <a:gd name="T30" fmla="*/ 27 w 53"/>
                <a:gd name="T31" fmla="*/ 37 h 80"/>
                <a:gd name="T32" fmla="*/ 30 w 53"/>
                <a:gd name="T33" fmla="*/ 39 h 80"/>
                <a:gd name="T34" fmla="*/ 48 w 53"/>
                <a:gd name="T35" fmla="*/ 52 h 80"/>
                <a:gd name="T36" fmla="*/ 46 w 53"/>
                <a:gd name="T37" fmla="*/ 63 h 80"/>
                <a:gd name="T38" fmla="*/ 33 w 53"/>
                <a:gd name="T39" fmla="*/ 69 h 80"/>
                <a:gd name="T40" fmla="*/ 31 w 53"/>
                <a:gd name="T41" fmla="*/ 75 h 80"/>
                <a:gd name="T42" fmla="*/ 28 w 53"/>
                <a:gd name="T43" fmla="*/ 71 h 80"/>
                <a:gd name="T44" fmla="*/ 23 w 53"/>
                <a:gd name="T45" fmla="*/ 69 h 80"/>
                <a:gd name="T46" fmla="*/ 9 w 53"/>
                <a:gd name="T47" fmla="*/ 60 h 80"/>
                <a:gd name="T48" fmla="*/ 24 w 53"/>
                <a:gd name="T49" fmla="*/ 66 h 80"/>
                <a:gd name="T50" fmla="*/ 27 w 53"/>
                <a:gd name="T51" fmla="*/ 0 h 80"/>
                <a:gd name="T52" fmla="*/ 17 w 53"/>
                <a:gd name="T53" fmla="*/ 3 h 80"/>
                <a:gd name="T54" fmla="*/ 7 w 53"/>
                <a:gd name="T55" fmla="*/ 16 h 80"/>
                <a:gd name="T56" fmla="*/ 2 w 53"/>
                <a:gd name="T57" fmla="*/ 27 h 80"/>
                <a:gd name="T58" fmla="*/ 20 w 53"/>
                <a:gd name="T59" fmla="*/ 45 h 80"/>
                <a:gd name="T60" fmla="*/ 9 w 53"/>
                <a:gd name="T61" fmla="*/ 56 h 80"/>
                <a:gd name="T62" fmla="*/ 7 w 53"/>
                <a:gd name="T63" fmla="*/ 55 h 80"/>
                <a:gd name="T64" fmla="*/ 0 w 53"/>
                <a:gd name="T65" fmla="*/ 65 h 80"/>
                <a:gd name="T66" fmla="*/ 1 w 53"/>
                <a:gd name="T67" fmla="*/ 68 h 80"/>
                <a:gd name="T68" fmla="*/ 22 w 53"/>
                <a:gd name="T69" fmla="*/ 73 h 80"/>
                <a:gd name="T70" fmla="*/ 25 w 53"/>
                <a:gd name="T71" fmla="*/ 78 h 80"/>
                <a:gd name="T72" fmla="*/ 27 w 53"/>
                <a:gd name="T73" fmla="*/ 80 h 80"/>
                <a:gd name="T74" fmla="*/ 36 w 53"/>
                <a:gd name="T75" fmla="*/ 77 h 80"/>
                <a:gd name="T76" fmla="*/ 36 w 53"/>
                <a:gd name="T77" fmla="*/ 73 h 80"/>
                <a:gd name="T78" fmla="*/ 53 w 53"/>
                <a:gd name="T79" fmla="*/ 55 h 80"/>
                <a:gd name="T80" fmla="*/ 45 w 53"/>
                <a:gd name="T81" fmla="*/ 42 h 80"/>
                <a:gd name="T82" fmla="*/ 31 w 53"/>
                <a:gd name="T83" fmla="*/ 22 h 80"/>
                <a:gd name="T84" fmla="*/ 41 w 53"/>
                <a:gd name="T85" fmla="*/ 27 h 80"/>
                <a:gd name="T86" fmla="*/ 41 w 53"/>
                <a:gd name="T87" fmla="*/ 27 h 80"/>
                <a:gd name="T88" fmla="*/ 44 w 53"/>
                <a:gd name="T89" fmla="*/ 25 h 80"/>
                <a:gd name="T90" fmla="*/ 49 w 53"/>
                <a:gd name="T91" fmla="*/ 19 h 80"/>
                <a:gd name="T92" fmla="*/ 48 w 53"/>
                <a:gd name="T93" fmla="*/ 14 h 80"/>
                <a:gd name="T94" fmla="*/ 32 w 53"/>
                <a:gd name="T95" fmla="*/ 8 h 80"/>
                <a:gd name="T96" fmla="*/ 29 w 53"/>
                <a:gd name="T97" fmla="*/ 2 h 80"/>
                <a:gd name="T98" fmla="*/ 27 w 53"/>
                <a:gd name="T9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" h="80">
                  <a:moveTo>
                    <a:pt x="24" y="66"/>
                  </a:moveTo>
                  <a:cubicBezTo>
                    <a:pt x="25" y="66"/>
                    <a:pt x="25" y="66"/>
                    <a:pt x="26" y="65"/>
                  </a:cubicBezTo>
                  <a:cubicBezTo>
                    <a:pt x="26" y="65"/>
                    <a:pt x="27" y="64"/>
                    <a:pt x="27" y="63"/>
                  </a:cubicBezTo>
                  <a:cubicBezTo>
                    <a:pt x="26" y="57"/>
                    <a:pt x="25" y="50"/>
                    <a:pt x="24" y="43"/>
                  </a:cubicBezTo>
                  <a:cubicBezTo>
                    <a:pt x="24" y="42"/>
                    <a:pt x="23" y="41"/>
                    <a:pt x="22" y="41"/>
                  </a:cubicBezTo>
                  <a:cubicBezTo>
                    <a:pt x="16" y="39"/>
                    <a:pt x="12" y="37"/>
                    <a:pt x="10" y="34"/>
                  </a:cubicBezTo>
                  <a:cubicBezTo>
                    <a:pt x="7" y="32"/>
                    <a:pt x="7" y="29"/>
                    <a:pt x="7" y="27"/>
                  </a:cubicBezTo>
                  <a:cubicBezTo>
                    <a:pt x="7" y="25"/>
                    <a:pt x="7" y="24"/>
                    <a:pt x="8" y="22"/>
                  </a:cubicBezTo>
                  <a:cubicBezTo>
                    <a:pt x="8" y="21"/>
                    <a:pt x="9" y="20"/>
                    <a:pt x="10" y="19"/>
                  </a:cubicBezTo>
                  <a:cubicBezTo>
                    <a:pt x="12" y="16"/>
                    <a:pt x="16" y="15"/>
                    <a:pt x="20" y="13"/>
                  </a:cubicBezTo>
                  <a:cubicBezTo>
                    <a:pt x="21" y="13"/>
                    <a:pt x="22" y="12"/>
                    <a:pt x="22" y="11"/>
                  </a:cubicBezTo>
                  <a:cubicBezTo>
                    <a:pt x="22" y="9"/>
                    <a:pt x="21" y="7"/>
                    <a:pt x="21" y="5"/>
                  </a:cubicBezTo>
                  <a:cubicBezTo>
                    <a:pt x="23" y="4"/>
                    <a:pt x="24" y="4"/>
                    <a:pt x="25" y="4"/>
                  </a:cubicBezTo>
                  <a:cubicBezTo>
                    <a:pt x="25" y="6"/>
                    <a:pt x="25" y="8"/>
                    <a:pt x="25" y="9"/>
                  </a:cubicBezTo>
                  <a:cubicBezTo>
                    <a:pt x="25" y="10"/>
                    <a:pt x="26" y="11"/>
                    <a:pt x="26" y="11"/>
                  </a:cubicBezTo>
                  <a:cubicBezTo>
                    <a:pt x="27" y="11"/>
                    <a:pt x="27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30" y="12"/>
                    <a:pt x="31" y="12"/>
                  </a:cubicBezTo>
                  <a:cubicBezTo>
                    <a:pt x="33" y="13"/>
                    <a:pt x="36" y="13"/>
                    <a:pt x="39" y="14"/>
                  </a:cubicBezTo>
                  <a:cubicBezTo>
                    <a:pt x="41" y="15"/>
                    <a:pt x="43" y="16"/>
                    <a:pt x="45" y="1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9"/>
                    <a:pt x="42" y="21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9" y="22"/>
                    <a:pt x="37" y="20"/>
                    <a:pt x="35" y="19"/>
                  </a:cubicBezTo>
                  <a:cubicBezTo>
                    <a:pt x="34" y="18"/>
                    <a:pt x="32" y="18"/>
                    <a:pt x="31" y="17"/>
                  </a:cubicBezTo>
                  <a:cubicBezTo>
                    <a:pt x="30" y="17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7" y="16"/>
                    <a:pt x="27" y="17"/>
                  </a:cubicBezTo>
                  <a:cubicBezTo>
                    <a:pt x="26" y="17"/>
                    <a:pt x="26" y="18"/>
                    <a:pt x="26" y="18"/>
                  </a:cubicBezTo>
                  <a:cubicBezTo>
                    <a:pt x="26" y="25"/>
                    <a:pt x="27" y="31"/>
                    <a:pt x="27" y="37"/>
                  </a:cubicBezTo>
                  <a:cubicBezTo>
                    <a:pt x="27" y="38"/>
                    <a:pt x="28" y="39"/>
                    <a:pt x="29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4" y="41"/>
                    <a:pt x="38" y="43"/>
                    <a:pt x="42" y="46"/>
                  </a:cubicBezTo>
                  <a:cubicBezTo>
                    <a:pt x="45" y="48"/>
                    <a:pt x="47" y="50"/>
                    <a:pt x="48" y="52"/>
                  </a:cubicBezTo>
                  <a:cubicBezTo>
                    <a:pt x="48" y="53"/>
                    <a:pt x="49" y="54"/>
                    <a:pt x="49" y="55"/>
                  </a:cubicBezTo>
                  <a:cubicBezTo>
                    <a:pt x="49" y="58"/>
                    <a:pt x="48" y="61"/>
                    <a:pt x="46" y="63"/>
                  </a:cubicBezTo>
                  <a:cubicBezTo>
                    <a:pt x="43" y="66"/>
                    <a:pt x="40" y="68"/>
                    <a:pt x="35" y="69"/>
                  </a:cubicBezTo>
                  <a:cubicBezTo>
                    <a:pt x="35" y="69"/>
                    <a:pt x="34" y="69"/>
                    <a:pt x="33" y="69"/>
                  </a:cubicBezTo>
                  <a:cubicBezTo>
                    <a:pt x="32" y="69"/>
                    <a:pt x="31" y="71"/>
                    <a:pt x="31" y="72"/>
                  </a:cubicBezTo>
                  <a:cubicBezTo>
                    <a:pt x="31" y="73"/>
                    <a:pt x="31" y="74"/>
                    <a:pt x="31" y="75"/>
                  </a:cubicBezTo>
                  <a:cubicBezTo>
                    <a:pt x="30" y="75"/>
                    <a:pt x="29" y="76"/>
                    <a:pt x="28" y="76"/>
                  </a:cubicBezTo>
                  <a:cubicBezTo>
                    <a:pt x="28" y="74"/>
                    <a:pt x="28" y="73"/>
                    <a:pt x="28" y="71"/>
                  </a:cubicBezTo>
                  <a:cubicBezTo>
                    <a:pt x="28" y="70"/>
                    <a:pt x="27" y="69"/>
                    <a:pt x="26" y="69"/>
                  </a:cubicBezTo>
                  <a:cubicBezTo>
                    <a:pt x="25" y="69"/>
                    <a:pt x="24" y="69"/>
                    <a:pt x="23" y="69"/>
                  </a:cubicBezTo>
                  <a:cubicBezTo>
                    <a:pt x="19" y="69"/>
                    <a:pt x="12" y="68"/>
                    <a:pt x="6" y="66"/>
                  </a:cubicBezTo>
                  <a:cubicBezTo>
                    <a:pt x="7" y="64"/>
                    <a:pt x="8" y="62"/>
                    <a:pt x="9" y="60"/>
                  </a:cubicBezTo>
                  <a:cubicBezTo>
                    <a:pt x="14" y="63"/>
                    <a:pt x="19" y="65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2" y="0"/>
                    <a:pt x="19" y="1"/>
                  </a:cubicBezTo>
                  <a:cubicBezTo>
                    <a:pt x="18" y="1"/>
                    <a:pt x="17" y="2"/>
                    <a:pt x="17" y="3"/>
                  </a:cubicBezTo>
                  <a:cubicBezTo>
                    <a:pt x="17" y="5"/>
                    <a:pt x="17" y="7"/>
                    <a:pt x="17" y="10"/>
                  </a:cubicBezTo>
                  <a:cubicBezTo>
                    <a:pt x="13" y="11"/>
                    <a:pt x="10" y="13"/>
                    <a:pt x="7" y="16"/>
                  </a:cubicBezTo>
                  <a:cubicBezTo>
                    <a:pt x="6" y="17"/>
                    <a:pt x="5" y="19"/>
                    <a:pt x="4" y="20"/>
                  </a:cubicBezTo>
                  <a:cubicBezTo>
                    <a:pt x="3" y="22"/>
                    <a:pt x="2" y="25"/>
                    <a:pt x="2" y="27"/>
                  </a:cubicBezTo>
                  <a:cubicBezTo>
                    <a:pt x="2" y="30"/>
                    <a:pt x="3" y="34"/>
                    <a:pt x="6" y="37"/>
                  </a:cubicBezTo>
                  <a:cubicBezTo>
                    <a:pt x="9" y="40"/>
                    <a:pt x="14" y="43"/>
                    <a:pt x="20" y="45"/>
                  </a:cubicBezTo>
                  <a:cubicBezTo>
                    <a:pt x="20" y="50"/>
                    <a:pt x="21" y="56"/>
                    <a:pt x="22" y="61"/>
                  </a:cubicBezTo>
                  <a:cubicBezTo>
                    <a:pt x="17" y="60"/>
                    <a:pt x="13" y="58"/>
                    <a:pt x="9" y="56"/>
                  </a:cubicBezTo>
                  <a:cubicBezTo>
                    <a:pt x="9" y="55"/>
                    <a:pt x="8" y="55"/>
                    <a:pt x="8" y="55"/>
                  </a:cubicBezTo>
                  <a:cubicBezTo>
                    <a:pt x="8" y="55"/>
                    <a:pt x="8" y="55"/>
                    <a:pt x="7" y="55"/>
                  </a:cubicBezTo>
                  <a:cubicBezTo>
                    <a:pt x="7" y="56"/>
                    <a:pt x="6" y="56"/>
                    <a:pt x="6" y="57"/>
                  </a:cubicBezTo>
                  <a:cubicBezTo>
                    <a:pt x="5" y="60"/>
                    <a:pt x="3" y="62"/>
                    <a:pt x="0" y="65"/>
                  </a:cubicBezTo>
                  <a:cubicBezTo>
                    <a:pt x="0" y="65"/>
                    <a:pt x="0" y="66"/>
                    <a:pt x="0" y="67"/>
                  </a:cubicBezTo>
                  <a:cubicBezTo>
                    <a:pt x="0" y="67"/>
                    <a:pt x="0" y="68"/>
                    <a:pt x="1" y="68"/>
                  </a:cubicBezTo>
                  <a:cubicBezTo>
                    <a:pt x="7" y="71"/>
                    <a:pt x="12" y="72"/>
                    <a:pt x="17" y="73"/>
                  </a:cubicBezTo>
                  <a:cubicBezTo>
                    <a:pt x="19" y="73"/>
                    <a:pt x="21" y="73"/>
                    <a:pt x="22" y="73"/>
                  </a:cubicBezTo>
                  <a:cubicBezTo>
                    <a:pt x="23" y="73"/>
                    <a:pt x="23" y="73"/>
                    <a:pt x="24" y="74"/>
                  </a:cubicBezTo>
                  <a:cubicBezTo>
                    <a:pt x="24" y="75"/>
                    <a:pt x="24" y="77"/>
                    <a:pt x="25" y="78"/>
                  </a:cubicBezTo>
                  <a:cubicBezTo>
                    <a:pt x="25" y="80"/>
                    <a:pt x="26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9" y="80"/>
                    <a:pt x="32" y="80"/>
                    <a:pt x="34" y="79"/>
                  </a:cubicBezTo>
                  <a:cubicBezTo>
                    <a:pt x="35" y="79"/>
                    <a:pt x="36" y="78"/>
                    <a:pt x="36" y="77"/>
                  </a:cubicBezTo>
                  <a:cubicBezTo>
                    <a:pt x="36" y="76"/>
                    <a:pt x="36" y="74"/>
                    <a:pt x="35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41" y="72"/>
                    <a:pt x="46" y="69"/>
                    <a:pt x="49" y="65"/>
                  </a:cubicBezTo>
                  <a:cubicBezTo>
                    <a:pt x="52" y="63"/>
                    <a:pt x="53" y="59"/>
                    <a:pt x="53" y="55"/>
                  </a:cubicBezTo>
                  <a:cubicBezTo>
                    <a:pt x="53" y="54"/>
                    <a:pt x="53" y="52"/>
                    <a:pt x="52" y="50"/>
                  </a:cubicBezTo>
                  <a:cubicBezTo>
                    <a:pt x="50" y="47"/>
                    <a:pt x="47" y="44"/>
                    <a:pt x="45" y="42"/>
                  </a:cubicBezTo>
                  <a:cubicBezTo>
                    <a:pt x="41" y="39"/>
                    <a:pt x="36" y="37"/>
                    <a:pt x="32" y="35"/>
                  </a:cubicBezTo>
                  <a:cubicBezTo>
                    <a:pt x="31" y="31"/>
                    <a:pt x="31" y="26"/>
                    <a:pt x="31" y="22"/>
                  </a:cubicBezTo>
                  <a:cubicBezTo>
                    <a:pt x="33" y="23"/>
                    <a:pt x="37" y="25"/>
                    <a:pt x="38" y="26"/>
                  </a:cubicBezTo>
                  <a:cubicBezTo>
                    <a:pt x="39" y="27"/>
                    <a:pt x="39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7"/>
                    <a:pt x="43" y="27"/>
                    <a:pt x="43" y="26"/>
                  </a:cubicBezTo>
                  <a:cubicBezTo>
                    <a:pt x="44" y="26"/>
                    <a:pt x="44" y="26"/>
                    <a:pt x="44" y="25"/>
                  </a:cubicBezTo>
                  <a:cubicBezTo>
                    <a:pt x="45" y="24"/>
                    <a:pt x="47" y="22"/>
                    <a:pt x="48" y="20"/>
                  </a:cubicBezTo>
                  <a:cubicBezTo>
                    <a:pt x="48" y="20"/>
                    <a:pt x="48" y="20"/>
                    <a:pt x="49" y="19"/>
                  </a:cubicBezTo>
                  <a:cubicBezTo>
                    <a:pt x="49" y="18"/>
                    <a:pt x="49" y="18"/>
                    <a:pt x="49" y="17"/>
                  </a:cubicBezTo>
                  <a:cubicBezTo>
                    <a:pt x="49" y="16"/>
                    <a:pt x="49" y="15"/>
                    <a:pt x="48" y="14"/>
                  </a:cubicBezTo>
                  <a:cubicBezTo>
                    <a:pt x="46" y="12"/>
                    <a:pt x="42" y="11"/>
                    <a:pt x="38" y="9"/>
                  </a:cubicBezTo>
                  <a:cubicBezTo>
                    <a:pt x="36" y="9"/>
                    <a:pt x="34" y="8"/>
                    <a:pt x="32" y="8"/>
                  </a:cubicBezTo>
                  <a:cubicBezTo>
                    <a:pt x="31" y="8"/>
                    <a:pt x="30" y="7"/>
                    <a:pt x="30" y="7"/>
                  </a:cubicBezTo>
                  <a:cubicBezTo>
                    <a:pt x="29" y="5"/>
                    <a:pt x="29" y="3"/>
                    <a:pt x="29" y="2"/>
                  </a:cubicBezTo>
                  <a:cubicBezTo>
                    <a:pt x="29" y="1"/>
                    <a:pt x="29" y="0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Freeform 771"/>
            <p:cNvSpPr>
              <a:spLocks noEditPoints="1"/>
            </p:cNvSpPr>
            <p:nvPr/>
          </p:nvSpPr>
          <p:spPr bwMode="auto">
            <a:xfrm>
              <a:off x="4359" y="764"/>
              <a:ext cx="28" cy="47"/>
            </a:xfrm>
            <a:custGeom>
              <a:avLst/>
              <a:gdLst>
                <a:gd name="T0" fmla="*/ 7 w 12"/>
                <a:gd name="T1" fmla="*/ 14 h 20"/>
                <a:gd name="T2" fmla="*/ 6 w 12"/>
                <a:gd name="T3" fmla="*/ 13 h 20"/>
                <a:gd name="T4" fmla="*/ 5 w 12"/>
                <a:gd name="T5" fmla="*/ 9 h 20"/>
                <a:gd name="T6" fmla="*/ 5 w 12"/>
                <a:gd name="T7" fmla="*/ 9 h 20"/>
                <a:gd name="T8" fmla="*/ 5 w 12"/>
                <a:gd name="T9" fmla="*/ 8 h 20"/>
                <a:gd name="T10" fmla="*/ 7 w 12"/>
                <a:gd name="T11" fmla="*/ 6 h 20"/>
                <a:gd name="T12" fmla="*/ 7 w 12"/>
                <a:gd name="T13" fmla="*/ 14 h 20"/>
                <a:gd name="T14" fmla="*/ 9 w 12"/>
                <a:gd name="T15" fmla="*/ 0 h 20"/>
                <a:gd name="T16" fmla="*/ 8 w 12"/>
                <a:gd name="T17" fmla="*/ 0 h 20"/>
                <a:gd name="T18" fmla="*/ 6 w 12"/>
                <a:gd name="T19" fmla="*/ 1 h 20"/>
                <a:gd name="T20" fmla="*/ 2 w 12"/>
                <a:gd name="T21" fmla="*/ 4 h 20"/>
                <a:gd name="T22" fmla="*/ 0 w 12"/>
                <a:gd name="T23" fmla="*/ 9 h 20"/>
                <a:gd name="T24" fmla="*/ 0 w 12"/>
                <a:gd name="T25" fmla="*/ 10 h 20"/>
                <a:gd name="T26" fmla="*/ 3 w 12"/>
                <a:gd name="T27" fmla="*/ 15 h 20"/>
                <a:gd name="T28" fmla="*/ 7 w 12"/>
                <a:gd name="T29" fmla="*/ 19 h 20"/>
                <a:gd name="T30" fmla="*/ 9 w 12"/>
                <a:gd name="T31" fmla="*/ 20 h 20"/>
                <a:gd name="T32" fmla="*/ 10 w 12"/>
                <a:gd name="T33" fmla="*/ 20 h 20"/>
                <a:gd name="T34" fmla="*/ 11 w 12"/>
                <a:gd name="T35" fmla="*/ 20 h 20"/>
                <a:gd name="T36" fmla="*/ 12 w 12"/>
                <a:gd name="T37" fmla="*/ 18 h 20"/>
                <a:gd name="T38" fmla="*/ 11 w 12"/>
                <a:gd name="T39" fmla="*/ 2 h 20"/>
                <a:gd name="T40" fmla="*/ 10 w 12"/>
                <a:gd name="T41" fmla="*/ 0 h 20"/>
                <a:gd name="T42" fmla="*/ 9 w 12"/>
                <a:gd name="T4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20">
                  <a:moveTo>
                    <a:pt x="7" y="14"/>
                  </a:moveTo>
                  <a:cubicBezTo>
                    <a:pt x="7" y="13"/>
                    <a:pt x="6" y="13"/>
                    <a:pt x="6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7" y="8"/>
                    <a:pt x="7" y="11"/>
                    <a:pt x="7" y="14"/>
                  </a:cubicBezTo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5" y="2"/>
                    <a:pt x="3" y="3"/>
                    <a:pt x="2" y="4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4" y="17"/>
                    <a:pt x="6" y="18"/>
                    <a:pt x="7" y="19"/>
                  </a:cubicBezTo>
                  <a:cubicBezTo>
                    <a:pt x="8" y="19"/>
                    <a:pt x="9" y="20"/>
                    <a:pt x="9" y="20"/>
                  </a:cubicBezTo>
                  <a:cubicBezTo>
                    <a:pt x="9" y="20"/>
                    <a:pt x="10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2" y="12"/>
                    <a:pt x="11" y="7"/>
                    <a:pt x="11" y="2"/>
                  </a:cubicBezTo>
                  <a:cubicBezTo>
                    <a:pt x="11" y="1"/>
                    <a:pt x="11" y="1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Freeform 772"/>
            <p:cNvSpPr>
              <a:spLocks noEditPoints="1"/>
            </p:cNvSpPr>
            <p:nvPr/>
          </p:nvSpPr>
          <p:spPr bwMode="auto">
            <a:xfrm>
              <a:off x="4399" y="830"/>
              <a:ext cx="33" cy="52"/>
            </a:xfrm>
            <a:custGeom>
              <a:avLst/>
              <a:gdLst>
                <a:gd name="T0" fmla="*/ 6 w 14"/>
                <a:gd name="T1" fmla="*/ 18 h 22"/>
                <a:gd name="T2" fmla="*/ 5 w 14"/>
                <a:gd name="T3" fmla="*/ 7 h 22"/>
                <a:gd name="T4" fmla="*/ 7 w 14"/>
                <a:gd name="T5" fmla="*/ 9 h 22"/>
                <a:gd name="T6" fmla="*/ 10 w 14"/>
                <a:gd name="T7" fmla="*/ 14 h 22"/>
                <a:gd name="T8" fmla="*/ 10 w 14"/>
                <a:gd name="T9" fmla="*/ 14 h 22"/>
                <a:gd name="T10" fmla="*/ 8 w 14"/>
                <a:gd name="T11" fmla="*/ 16 h 22"/>
                <a:gd name="T12" fmla="*/ 6 w 14"/>
                <a:gd name="T13" fmla="*/ 18 h 22"/>
                <a:gd name="T14" fmla="*/ 2 w 14"/>
                <a:gd name="T15" fmla="*/ 0 h 22"/>
                <a:gd name="T16" fmla="*/ 1 w 14"/>
                <a:gd name="T17" fmla="*/ 1 h 22"/>
                <a:gd name="T18" fmla="*/ 0 w 14"/>
                <a:gd name="T19" fmla="*/ 3 h 22"/>
                <a:gd name="T20" fmla="*/ 2 w 14"/>
                <a:gd name="T21" fmla="*/ 21 h 22"/>
                <a:gd name="T22" fmla="*/ 3 w 14"/>
                <a:gd name="T23" fmla="*/ 22 h 22"/>
                <a:gd name="T24" fmla="*/ 4 w 14"/>
                <a:gd name="T25" fmla="*/ 22 h 22"/>
                <a:gd name="T26" fmla="*/ 5 w 14"/>
                <a:gd name="T27" fmla="*/ 22 h 22"/>
                <a:gd name="T28" fmla="*/ 7 w 14"/>
                <a:gd name="T29" fmla="*/ 22 h 22"/>
                <a:gd name="T30" fmla="*/ 11 w 14"/>
                <a:gd name="T31" fmla="*/ 19 h 22"/>
                <a:gd name="T32" fmla="*/ 14 w 14"/>
                <a:gd name="T33" fmla="*/ 15 h 22"/>
                <a:gd name="T34" fmla="*/ 12 w 14"/>
                <a:gd name="T35" fmla="*/ 15 h 22"/>
                <a:gd name="T36" fmla="*/ 14 w 14"/>
                <a:gd name="T37" fmla="*/ 15 h 22"/>
                <a:gd name="T38" fmla="*/ 14 w 14"/>
                <a:gd name="T39" fmla="*/ 14 h 22"/>
                <a:gd name="T40" fmla="*/ 10 w 14"/>
                <a:gd name="T41" fmla="*/ 6 h 22"/>
                <a:gd name="T42" fmla="*/ 3 w 14"/>
                <a:gd name="T43" fmla="*/ 1 h 22"/>
                <a:gd name="T44" fmla="*/ 2 w 14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22">
                  <a:moveTo>
                    <a:pt x="6" y="18"/>
                  </a:moveTo>
                  <a:cubicBezTo>
                    <a:pt x="6" y="14"/>
                    <a:pt x="5" y="10"/>
                    <a:pt x="5" y="7"/>
                  </a:cubicBezTo>
                  <a:cubicBezTo>
                    <a:pt x="6" y="7"/>
                    <a:pt x="7" y="8"/>
                    <a:pt x="7" y="9"/>
                  </a:cubicBezTo>
                  <a:cubicBezTo>
                    <a:pt x="9" y="10"/>
                    <a:pt x="10" y="12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9" y="16"/>
                    <a:pt x="8" y="16"/>
                  </a:cubicBezTo>
                  <a:cubicBezTo>
                    <a:pt x="8" y="17"/>
                    <a:pt x="7" y="17"/>
                    <a:pt x="6" y="1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1" y="9"/>
                    <a:pt x="1" y="15"/>
                    <a:pt x="2" y="21"/>
                  </a:cubicBezTo>
                  <a:cubicBezTo>
                    <a:pt x="2" y="21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4" y="22"/>
                    <a:pt x="4" y="22"/>
                    <a:pt x="5" y="22"/>
                  </a:cubicBezTo>
                  <a:cubicBezTo>
                    <a:pt x="5" y="22"/>
                    <a:pt x="6" y="22"/>
                    <a:pt x="7" y="22"/>
                  </a:cubicBezTo>
                  <a:cubicBezTo>
                    <a:pt x="9" y="21"/>
                    <a:pt x="10" y="21"/>
                    <a:pt x="11" y="19"/>
                  </a:cubicBezTo>
                  <a:cubicBezTo>
                    <a:pt x="13" y="18"/>
                    <a:pt x="13" y="17"/>
                    <a:pt x="14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4"/>
                    <a:pt x="14" y="14"/>
                  </a:cubicBezTo>
                  <a:cubicBezTo>
                    <a:pt x="14" y="10"/>
                    <a:pt x="12" y="8"/>
                    <a:pt x="10" y="6"/>
                  </a:cubicBezTo>
                  <a:cubicBezTo>
                    <a:pt x="8" y="3"/>
                    <a:pt x="6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Freeform 773"/>
            <p:cNvSpPr>
              <a:spLocks noEditPoints="1"/>
            </p:cNvSpPr>
            <p:nvPr/>
          </p:nvSpPr>
          <p:spPr bwMode="auto">
            <a:xfrm>
              <a:off x="3049" y="2901"/>
              <a:ext cx="190" cy="189"/>
            </a:xfrm>
            <a:custGeom>
              <a:avLst/>
              <a:gdLst>
                <a:gd name="T0" fmla="*/ 48 w 80"/>
                <a:gd name="T1" fmla="*/ 76 h 80"/>
                <a:gd name="T2" fmla="*/ 43 w 80"/>
                <a:gd name="T3" fmla="*/ 76 h 80"/>
                <a:gd name="T4" fmla="*/ 43 w 80"/>
                <a:gd name="T5" fmla="*/ 77 h 80"/>
                <a:gd name="T6" fmla="*/ 37 w 80"/>
                <a:gd name="T7" fmla="*/ 77 h 80"/>
                <a:gd name="T8" fmla="*/ 39 w 80"/>
                <a:gd name="T9" fmla="*/ 77 h 80"/>
                <a:gd name="T10" fmla="*/ 35 w 80"/>
                <a:gd name="T11" fmla="*/ 74 h 80"/>
                <a:gd name="T12" fmla="*/ 32 w 80"/>
                <a:gd name="T13" fmla="*/ 76 h 80"/>
                <a:gd name="T14" fmla="*/ 34 w 80"/>
                <a:gd name="T15" fmla="*/ 74 h 80"/>
                <a:gd name="T16" fmla="*/ 27 w 80"/>
                <a:gd name="T17" fmla="*/ 75 h 80"/>
                <a:gd name="T18" fmla="*/ 29 w 80"/>
                <a:gd name="T19" fmla="*/ 75 h 80"/>
                <a:gd name="T20" fmla="*/ 27 w 80"/>
                <a:gd name="T21" fmla="*/ 70 h 80"/>
                <a:gd name="T22" fmla="*/ 23 w 80"/>
                <a:gd name="T23" fmla="*/ 73 h 80"/>
                <a:gd name="T24" fmla="*/ 25 w 80"/>
                <a:gd name="T25" fmla="*/ 69 h 80"/>
                <a:gd name="T26" fmla="*/ 13 w 80"/>
                <a:gd name="T27" fmla="*/ 64 h 80"/>
                <a:gd name="T28" fmla="*/ 16 w 80"/>
                <a:gd name="T29" fmla="*/ 68 h 80"/>
                <a:gd name="T30" fmla="*/ 13 w 80"/>
                <a:gd name="T31" fmla="*/ 55 h 80"/>
                <a:gd name="T32" fmla="*/ 9 w 80"/>
                <a:gd name="T33" fmla="*/ 58 h 80"/>
                <a:gd name="T34" fmla="*/ 11 w 80"/>
                <a:gd name="T35" fmla="*/ 50 h 80"/>
                <a:gd name="T36" fmla="*/ 9 w 80"/>
                <a:gd name="T37" fmla="*/ 58 h 80"/>
                <a:gd name="T38" fmla="*/ 9 w 80"/>
                <a:gd name="T39" fmla="*/ 44 h 80"/>
                <a:gd name="T40" fmla="*/ 6 w 80"/>
                <a:gd name="T41" fmla="*/ 53 h 80"/>
                <a:gd name="T42" fmla="*/ 7 w 80"/>
                <a:gd name="T43" fmla="*/ 36 h 80"/>
                <a:gd name="T44" fmla="*/ 9 w 80"/>
                <a:gd name="T45" fmla="*/ 42 h 80"/>
                <a:gd name="T46" fmla="*/ 4 w 80"/>
                <a:gd name="T47" fmla="*/ 34 h 80"/>
                <a:gd name="T48" fmla="*/ 6 w 80"/>
                <a:gd name="T49" fmla="*/ 35 h 80"/>
                <a:gd name="T50" fmla="*/ 5 w 80"/>
                <a:gd name="T51" fmla="*/ 29 h 80"/>
                <a:gd name="T52" fmla="*/ 4 w 80"/>
                <a:gd name="T53" fmla="*/ 31 h 80"/>
                <a:gd name="T54" fmla="*/ 10 w 80"/>
                <a:gd name="T55" fmla="*/ 21 h 80"/>
                <a:gd name="T56" fmla="*/ 5 w 80"/>
                <a:gd name="T57" fmla="*/ 27 h 80"/>
                <a:gd name="T58" fmla="*/ 12 w 80"/>
                <a:gd name="T59" fmla="*/ 17 h 80"/>
                <a:gd name="T60" fmla="*/ 9 w 80"/>
                <a:gd name="T61" fmla="*/ 20 h 80"/>
                <a:gd name="T62" fmla="*/ 15 w 80"/>
                <a:gd name="T63" fmla="*/ 50 h 80"/>
                <a:gd name="T64" fmla="*/ 32 w 80"/>
                <a:gd name="T65" fmla="*/ 5 h 80"/>
                <a:gd name="T66" fmla="*/ 75 w 80"/>
                <a:gd name="T67" fmla="*/ 30 h 80"/>
                <a:gd name="T68" fmla="*/ 55 w 80"/>
                <a:gd name="T69" fmla="*/ 72 h 80"/>
                <a:gd name="T70" fmla="*/ 40 w 80"/>
                <a:gd name="T71" fmla="*/ 0 h 80"/>
                <a:gd name="T72" fmla="*/ 22 w 80"/>
                <a:gd name="T73" fmla="*/ 6 h 80"/>
                <a:gd name="T74" fmla="*/ 8 w 80"/>
                <a:gd name="T75" fmla="*/ 14 h 80"/>
                <a:gd name="T76" fmla="*/ 0 w 80"/>
                <a:gd name="T77" fmla="*/ 39 h 80"/>
                <a:gd name="T78" fmla="*/ 34 w 80"/>
                <a:gd name="T79" fmla="*/ 80 h 80"/>
                <a:gd name="T80" fmla="*/ 41 w 80"/>
                <a:gd name="T81" fmla="*/ 80 h 80"/>
                <a:gd name="T82" fmla="*/ 46 w 80"/>
                <a:gd name="T83" fmla="*/ 80 h 80"/>
                <a:gd name="T84" fmla="*/ 48 w 80"/>
                <a:gd name="T85" fmla="*/ 80 h 80"/>
                <a:gd name="T86" fmla="*/ 74 w 80"/>
                <a:gd name="T87" fmla="*/ 62 h 80"/>
                <a:gd name="T88" fmla="*/ 63 w 80"/>
                <a:gd name="T89" fmla="*/ 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0" h="80">
                  <a:moveTo>
                    <a:pt x="46" y="77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6"/>
                    <a:pt x="46" y="77"/>
                    <a:pt x="46" y="77"/>
                  </a:cubicBezTo>
                  <a:moveTo>
                    <a:pt x="41" y="77"/>
                  </a:moveTo>
                  <a:cubicBezTo>
                    <a:pt x="42" y="77"/>
                    <a:pt x="42" y="76"/>
                    <a:pt x="43" y="76"/>
                  </a:cubicBezTo>
                  <a:cubicBezTo>
                    <a:pt x="43" y="76"/>
                    <a:pt x="44" y="76"/>
                    <a:pt x="44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7"/>
                    <a:pt x="42" y="77"/>
                    <a:pt x="41" y="77"/>
                  </a:cubicBezTo>
                  <a:moveTo>
                    <a:pt x="39" y="77"/>
                  </a:moveTo>
                  <a:cubicBezTo>
                    <a:pt x="39" y="77"/>
                    <a:pt x="38" y="77"/>
                    <a:pt x="37" y="77"/>
                  </a:cubicBezTo>
                  <a:cubicBezTo>
                    <a:pt x="38" y="76"/>
                    <a:pt x="38" y="76"/>
                    <a:pt x="39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40" y="76"/>
                    <a:pt x="40" y="77"/>
                    <a:pt x="39" y="77"/>
                  </a:cubicBezTo>
                  <a:moveTo>
                    <a:pt x="35" y="77"/>
                  </a:moveTo>
                  <a:cubicBezTo>
                    <a:pt x="35" y="77"/>
                    <a:pt x="34" y="77"/>
                    <a:pt x="34" y="76"/>
                  </a:cubicBezTo>
                  <a:cubicBezTo>
                    <a:pt x="34" y="76"/>
                    <a:pt x="35" y="75"/>
                    <a:pt x="35" y="74"/>
                  </a:cubicBezTo>
                  <a:cubicBezTo>
                    <a:pt x="36" y="74"/>
                    <a:pt x="36" y="74"/>
                    <a:pt x="37" y="75"/>
                  </a:cubicBezTo>
                  <a:cubicBezTo>
                    <a:pt x="36" y="75"/>
                    <a:pt x="36" y="76"/>
                    <a:pt x="35" y="77"/>
                  </a:cubicBezTo>
                  <a:moveTo>
                    <a:pt x="32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2" y="75"/>
                    <a:pt x="32" y="74"/>
                    <a:pt x="33" y="73"/>
                  </a:cubicBezTo>
                  <a:cubicBezTo>
                    <a:pt x="33" y="73"/>
                    <a:pt x="33" y="73"/>
                    <a:pt x="34" y="74"/>
                  </a:cubicBezTo>
                  <a:cubicBezTo>
                    <a:pt x="33" y="74"/>
                    <a:pt x="33" y="75"/>
                    <a:pt x="32" y="76"/>
                  </a:cubicBezTo>
                  <a:moveTo>
                    <a:pt x="29" y="75"/>
                  </a:moveTo>
                  <a:cubicBezTo>
                    <a:pt x="28" y="75"/>
                    <a:pt x="28" y="75"/>
                    <a:pt x="27" y="75"/>
                  </a:cubicBezTo>
                  <a:cubicBezTo>
                    <a:pt x="28" y="74"/>
                    <a:pt x="29" y="73"/>
                    <a:pt x="29" y="71"/>
                  </a:cubicBezTo>
                  <a:cubicBezTo>
                    <a:pt x="30" y="72"/>
                    <a:pt x="30" y="72"/>
                    <a:pt x="31" y="72"/>
                  </a:cubicBezTo>
                  <a:cubicBezTo>
                    <a:pt x="31" y="73"/>
                    <a:pt x="30" y="74"/>
                    <a:pt x="29" y="75"/>
                  </a:cubicBezTo>
                  <a:moveTo>
                    <a:pt x="25" y="74"/>
                  </a:moveTo>
                  <a:cubicBezTo>
                    <a:pt x="25" y="74"/>
                    <a:pt x="24" y="74"/>
                    <a:pt x="24" y="73"/>
                  </a:cubicBezTo>
                  <a:cubicBezTo>
                    <a:pt x="25" y="72"/>
                    <a:pt x="26" y="71"/>
                    <a:pt x="27" y="70"/>
                  </a:cubicBezTo>
                  <a:cubicBezTo>
                    <a:pt x="27" y="70"/>
                    <a:pt x="28" y="70"/>
                    <a:pt x="28" y="71"/>
                  </a:cubicBezTo>
                  <a:cubicBezTo>
                    <a:pt x="27" y="72"/>
                    <a:pt x="26" y="73"/>
                    <a:pt x="25" y="74"/>
                  </a:cubicBezTo>
                  <a:moveTo>
                    <a:pt x="23" y="73"/>
                  </a:moveTo>
                  <a:cubicBezTo>
                    <a:pt x="21" y="72"/>
                    <a:pt x="19" y="70"/>
                    <a:pt x="17" y="69"/>
                  </a:cubicBezTo>
                  <a:cubicBezTo>
                    <a:pt x="18" y="68"/>
                    <a:pt x="19" y="66"/>
                    <a:pt x="21" y="65"/>
                  </a:cubicBezTo>
                  <a:cubicBezTo>
                    <a:pt x="22" y="66"/>
                    <a:pt x="24" y="68"/>
                    <a:pt x="25" y="69"/>
                  </a:cubicBezTo>
                  <a:cubicBezTo>
                    <a:pt x="24" y="70"/>
                    <a:pt x="23" y="71"/>
                    <a:pt x="23" y="73"/>
                  </a:cubicBezTo>
                  <a:moveTo>
                    <a:pt x="16" y="68"/>
                  </a:moveTo>
                  <a:cubicBezTo>
                    <a:pt x="15" y="67"/>
                    <a:pt x="14" y="66"/>
                    <a:pt x="13" y="64"/>
                  </a:cubicBezTo>
                  <a:cubicBezTo>
                    <a:pt x="13" y="63"/>
                    <a:pt x="15" y="61"/>
                    <a:pt x="16" y="59"/>
                  </a:cubicBezTo>
                  <a:cubicBezTo>
                    <a:pt x="17" y="61"/>
                    <a:pt x="18" y="62"/>
                    <a:pt x="19" y="64"/>
                  </a:cubicBezTo>
                  <a:cubicBezTo>
                    <a:pt x="18" y="65"/>
                    <a:pt x="17" y="67"/>
                    <a:pt x="16" y="68"/>
                  </a:cubicBezTo>
                  <a:moveTo>
                    <a:pt x="11" y="63"/>
                  </a:moveTo>
                  <a:cubicBezTo>
                    <a:pt x="11" y="62"/>
                    <a:pt x="10" y="61"/>
                    <a:pt x="9" y="60"/>
                  </a:cubicBezTo>
                  <a:cubicBezTo>
                    <a:pt x="11" y="58"/>
                    <a:pt x="12" y="57"/>
                    <a:pt x="13" y="55"/>
                  </a:cubicBezTo>
                  <a:cubicBezTo>
                    <a:pt x="14" y="56"/>
                    <a:pt x="14" y="57"/>
                    <a:pt x="15" y="58"/>
                  </a:cubicBezTo>
                  <a:cubicBezTo>
                    <a:pt x="14" y="59"/>
                    <a:pt x="12" y="61"/>
                    <a:pt x="11" y="63"/>
                  </a:cubicBezTo>
                  <a:moveTo>
                    <a:pt x="9" y="58"/>
                  </a:moveTo>
                  <a:cubicBezTo>
                    <a:pt x="8" y="57"/>
                    <a:pt x="7" y="56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8" y="53"/>
                    <a:pt x="10" y="51"/>
                    <a:pt x="11" y="50"/>
                  </a:cubicBezTo>
                  <a:cubicBezTo>
                    <a:pt x="11" y="50"/>
                    <a:pt x="11" y="51"/>
                    <a:pt x="12" y="52"/>
                  </a:cubicBezTo>
                  <a:cubicBezTo>
                    <a:pt x="12" y="52"/>
                    <a:pt x="12" y="53"/>
                    <a:pt x="12" y="53"/>
                  </a:cubicBezTo>
                  <a:cubicBezTo>
                    <a:pt x="11" y="55"/>
                    <a:pt x="10" y="57"/>
                    <a:pt x="9" y="58"/>
                  </a:cubicBezTo>
                  <a:moveTo>
                    <a:pt x="6" y="53"/>
                  </a:moveTo>
                  <a:cubicBezTo>
                    <a:pt x="6" y="51"/>
                    <a:pt x="5" y="50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10" y="45"/>
                    <a:pt x="10" y="47"/>
                    <a:pt x="10" y="48"/>
                  </a:cubicBezTo>
                  <a:cubicBezTo>
                    <a:pt x="9" y="49"/>
                    <a:pt x="8" y="50"/>
                    <a:pt x="8" y="51"/>
                  </a:cubicBezTo>
                  <a:cubicBezTo>
                    <a:pt x="7" y="52"/>
                    <a:pt x="7" y="52"/>
                    <a:pt x="6" y="53"/>
                  </a:cubicBezTo>
                  <a:moveTo>
                    <a:pt x="5" y="47"/>
                  </a:moveTo>
                  <a:cubicBezTo>
                    <a:pt x="4" y="44"/>
                    <a:pt x="4" y="41"/>
                    <a:pt x="4" y="39"/>
                  </a:cubicBezTo>
                  <a:cubicBezTo>
                    <a:pt x="5" y="38"/>
                    <a:pt x="6" y="37"/>
                    <a:pt x="7" y="36"/>
                  </a:cubicBezTo>
                  <a:cubicBezTo>
                    <a:pt x="7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9" y="40"/>
                    <a:pt x="9" y="42"/>
                  </a:cubicBezTo>
                  <a:cubicBezTo>
                    <a:pt x="8" y="44"/>
                    <a:pt x="6" y="45"/>
                    <a:pt x="5" y="47"/>
                  </a:cubicBezTo>
                  <a:moveTo>
                    <a:pt x="4" y="37"/>
                  </a:moveTo>
                  <a:cubicBezTo>
                    <a:pt x="4" y="36"/>
                    <a:pt x="4" y="35"/>
                    <a:pt x="4" y="34"/>
                  </a:cubicBezTo>
                  <a:cubicBezTo>
                    <a:pt x="6" y="33"/>
                    <a:pt x="7" y="31"/>
                    <a:pt x="9" y="30"/>
                  </a:cubicBezTo>
                  <a:cubicBezTo>
                    <a:pt x="9" y="31"/>
                    <a:pt x="9" y="31"/>
                    <a:pt x="9" y="32"/>
                  </a:cubicBezTo>
                  <a:cubicBezTo>
                    <a:pt x="8" y="33"/>
                    <a:pt x="7" y="34"/>
                    <a:pt x="6" y="35"/>
                  </a:cubicBezTo>
                  <a:cubicBezTo>
                    <a:pt x="5" y="36"/>
                    <a:pt x="4" y="36"/>
                    <a:pt x="4" y="37"/>
                  </a:cubicBezTo>
                  <a:moveTo>
                    <a:pt x="4" y="31"/>
                  </a:moveTo>
                  <a:cubicBezTo>
                    <a:pt x="5" y="31"/>
                    <a:pt x="5" y="30"/>
                    <a:pt x="5" y="29"/>
                  </a:cubicBezTo>
                  <a:cubicBezTo>
                    <a:pt x="6" y="28"/>
                    <a:pt x="8" y="27"/>
                    <a:pt x="9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6" y="30"/>
                    <a:pt x="4" y="31"/>
                  </a:cubicBezTo>
                  <a:moveTo>
                    <a:pt x="5" y="27"/>
                  </a:moveTo>
                  <a:cubicBezTo>
                    <a:pt x="6" y="26"/>
                    <a:pt x="6" y="25"/>
                    <a:pt x="7" y="24"/>
                  </a:cubicBezTo>
                  <a:cubicBezTo>
                    <a:pt x="8" y="23"/>
                    <a:pt x="9" y="22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8" y="25"/>
                    <a:pt x="7" y="26"/>
                    <a:pt x="5" y="27"/>
                  </a:cubicBezTo>
                  <a:moveTo>
                    <a:pt x="8" y="21"/>
                  </a:moveTo>
                  <a:cubicBezTo>
                    <a:pt x="8" y="20"/>
                    <a:pt x="9" y="19"/>
                    <a:pt x="9" y="19"/>
                  </a:cubicBezTo>
                  <a:cubicBezTo>
                    <a:pt x="10" y="18"/>
                    <a:pt x="11" y="18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8"/>
                    <a:pt x="11" y="19"/>
                  </a:cubicBezTo>
                  <a:cubicBezTo>
                    <a:pt x="11" y="19"/>
                    <a:pt x="10" y="20"/>
                    <a:pt x="9" y="20"/>
                  </a:cubicBezTo>
                  <a:cubicBezTo>
                    <a:pt x="9" y="20"/>
                    <a:pt x="8" y="21"/>
                    <a:pt x="8" y="21"/>
                  </a:cubicBezTo>
                  <a:moveTo>
                    <a:pt x="47" y="73"/>
                  </a:moveTo>
                  <a:cubicBezTo>
                    <a:pt x="34" y="73"/>
                    <a:pt x="20" y="63"/>
                    <a:pt x="15" y="50"/>
                  </a:cubicBezTo>
                  <a:cubicBezTo>
                    <a:pt x="13" y="46"/>
                    <a:pt x="12" y="40"/>
                    <a:pt x="12" y="35"/>
                  </a:cubicBezTo>
                  <a:cubicBezTo>
                    <a:pt x="12" y="28"/>
                    <a:pt x="13" y="21"/>
                    <a:pt x="17" y="16"/>
                  </a:cubicBezTo>
                  <a:cubicBezTo>
                    <a:pt x="20" y="10"/>
                    <a:pt x="25" y="6"/>
                    <a:pt x="32" y="5"/>
                  </a:cubicBezTo>
                  <a:cubicBezTo>
                    <a:pt x="35" y="4"/>
                    <a:pt x="37" y="4"/>
                    <a:pt x="40" y="4"/>
                  </a:cubicBezTo>
                  <a:cubicBezTo>
                    <a:pt x="48" y="4"/>
                    <a:pt x="55" y="7"/>
                    <a:pt x="61" y="11"/>
                  </a:cubicBezTo>
                  <a:cubicBezTo>
                    <a:pt x="67" y="16"/>
                    <a:pt x="72" y="23"/>
                    <a:pt x="75" y="30"/>
                  </a:cubicBezTo>
                  <a:cubicBezTo>
                    <a:pt x="76" y="34"/>
                    <a:pt x="77" y="38"/>
                    <a:pt x="77" y="42"/>
                  </a:cubicBezTo>
                  <a:cubicBezTo>
                    <a:pt x="77" y="48"/>
                    <a:pt x="75" y="55"/>
                    <a:pt x="71" y="61"/>
                  </a:cubicBezTo>
                  <a:cubicBezTo>
                    <a:pt x="67" y="66"/>
                    <a:pt x="62" y="70"/>
                    <a:pt x="55" y="72"/>
                  </a:cubicBezTo>
                  <a:cubicBezTo>
                    <a:pt x="53" y="73"/>
                    <a:pt x="50" y="73"/>
                    <a:pt x="48" y="73"/>
                  </a:cubicBezTo>
                  <a:cubicBezTo>
                    <a:pt x="48" y="73"/>
                    <a:pt x="48" y="73"/>
                    <a:pt x="47" y="73"/>
                  </a:cubicBezTo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34" y="1"/>
                    <a:pt x="31" y="1"/>
                  </a:cubicBezTo>
                  <a:cubicBezTo>
                    <a:pt x="28" y="2"/>
                    <a:pt x="24" y="4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7" y="8"/>
                    <a:pt x="13" y="10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22"/>
                    <a:pt x="0" y="30"/>
                    <a:pt x="0" y="39"/>
                  </a:cubicBezTo>
                  <a:cubicBezTo>
                    <a:pt x="0" y="44"/>
                    <a:pt x="1" y="50"/>
                    <a:pt x="3" y="55"/>
                  </a:cubicBezTo>
                  <a:cubicBezTo>
                    <a:pt x="9" y="68"/>
                    <a:pt x="20" y="78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7" y="80"/>
                    <a:pt x="39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2" y="80"/>
                    <a:pt x="44" y="80"/>
                    <a:pt x="45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52" y="78"/>
                    <a:pt x="58" y="75"/>
                    <a:pt x="62" y="73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7" y="70"/>
                    <a:pt x="71" y="66"/>
                    <a:pt x="74" y="62"/>
                  </a:cubicBezTo>
                  <a:cubicBezTo>
                    <a:pt x="78" y="56"/>
                    <a:pt x="80" y="49"/>
                    <a:pt x="80" y="42"/>
                  </a:cubicBezTo>
                  <a:cubicBezTo>
                    <a:pt x="80" y="37"/>
                    <a:pt x="79" y="33"/>
                    <a:pt x="78" y="29"/>
                  </a:cubicBezTo>
                  <a:cubicBezTo>
                    <a:pt x="75" y="21"/>
                    <a:pt x="70" y="14"/>
                    <a:pt x="63" y="9"/>
                  </a:cubicBezTo>
                  <a:cubicBezTo>
                    <a:pt x="57" y="4"/>
                    <a:pt x="49" y="0"/>
                    <a:pt x="4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Freeform 774"/>
            <p:cNvSpPr>
              <a:spLocks noEditPoints="1"/>
            </p:cNvSpPr>
            <p:nvPr/>
          </p:nvSpPr>
          <p:spPr bwMode="auto">
            <a:xfrm>
              <a:off x="3085" y="2917"/>
              <a:ext cx="139" cy="147"/>
            </a:xfrm>
            <a:custGeom>
              <a:avLst/>
              <a:gdLst>
                <a:gd name="T0" fmla="*/ 55 w 59"/>
                <a:gd name="T1" fmla="*/ 37 h 62"/>
                <a:gd name="T2" fmla="*/ 55 w 59"/>
                <a:gd name="T3" fmla="*/ 38 h 62"/>
                <a:gd name="T4" fmla="*/ 55 w 59"/>
                <a:gd name="T5" fmla="*/ 32 h 62"/>
                <a:gd name="T6" fmla="*/ 55 w 59"/>
                <a:gd name="T7" fmla="*/ 34 h 62"/>
                <a:gd name="T8" fmla="*/ 55 w 59"/>
                <a:gd name="T9" fmla="*/ 35 h 62"/>
                <a:gd name="T10" fmla="*/ 53 w 59"/>
                <a:gd name="T11" fmla="*/ 27 h 62"/>
                <a:gd name="T12" fmla="*/ 55 w 59"/>
                <a:gd name="T13" fmla="*/ 29 h 62"/>
                <a:gd name="T14" fmla="*/ 54 w 59"/>
                <a:gd name="T15" fmla="*/ 30 h 62"/>
                <a:gd name="T16" fmla="*/ 55 w 59"/>
                <a:gd name="T17" fmla="*/ 24 h 62"/>
                <a:gd name="T18" fmla="*/ 53 w 59"/>
                <a:gd name="T19" fmla="*/ 25 h 62"/>
                <a:gd name="T20" fmla="*/ 52 w 59"/>
                <a:gd name="T21" fmla="*/ 21 h 62"/>
                <a:gd name="T22" fmla="*/ 53 w 59"/>
                <a:gd name="T23" fmla="*/ 25 h 62"/>
                <a:gd name="T24" fmla="*/ 48 w 59"/>
                <a:gd name="T25" fmla="*/ 17 h 62"/>
                <a:gd name="T26" fmla="*/ 51 w 59"/>
                <a:gd name="T27" fmla="*/ 20 h 62"/>
                <a:gd name="T28" fmla="*/ 47 w 59"/>
                <a:gd name="T29" fmla="*/ 16 h 62"/>
                <a:gd name="T30" fmla="*/ 45 w 59"/>
                <a:gd name="T31" fmla="*/ 12 h 62"/>
                <a:gd name="T32" fmla="*/ 47 w 59"/>
                <a:gd name="T33" fmla="*/ 16 h 62"/>
                <a:gd name="T34" fmla="*/ 41 w 59"/>
                <a:gd name="T35" fmla="*/ 10 h 62"/>
                <a:gd name="T36" fmla="*/ 41 w 59"/>
                <a:gd name="T37" fmla="*/ 8 h 62"/>
                <a:gd name="T38" fmla="*/ 44 w 59"/>
                <a:gd name="T39" fmla="*/ 10 h 62"/>
                <a:gd name="T40" fmla="*/ 32 w 59"/>
                <a:gd name="T41" fmla="*/ 59 h 62"/>
                <a:gd name="T42" fmla="*/ 3 w 59"/>
                <a:gd name="T43" fmla="*/ 28 h 62"/>
                <a:gd name="T44" fmla="*/ 11 w 59"/>
                <a:gd name="T45" fmla="*/ 8 h 62"/>
                <a:gd name="T46" fmla="*/ 16 w 59"/>
                <a:gd name="T47" fmla="*/ 7 h 62"/>
                <a:gd name="T48" fmla="*/ 39 w 59"/>
                <a:gd name="T49" fmla="*/ 12 h 62"/>
                <a:gd name="T50" fmla="*/ 40 w 59"/>
                <a:gd name="T51" fmla="*/ 14 h 62"/>
                <a:gd name="T52" fmla="*/ 50 w 59"/>
                <a:gd name="T53" fmla="*/ 28 h 62"/>
                <a:gd name="T54" fmla="*/ 44 w 59"/>
                <a:gd name="T55" fmla="*/ 56 h 62"/>
                <a:gd name="T56" fmla="*/ 38 w 59"/>
                <a:gd name="T57" fmla="*/ 58 h 62"/>
                <a:gd name="T58" fmla="*/ 32 w 59"/>
                <a:gd name="T59" fmla="*/ 59 h 62"/>
                <a:gd name="T60" fmla="*/ 36 w 59"/>
                <a:gd name="T61" fmla="*/ 6 h 62"/>
                <a:gd name="T62" fmla="*/ 39 w 59"/>
                <a:gd name="T63" fmla="*/ 7 h 62"/>
                <a:gd name="T64" fmla="*/ 34 w 59"/>
                <a:gd name="T65" fmla="*/ 5 h 62"/>
                <a:gd name="T66" fmla="*/ 32 w 59"/>
                <a:gd name="T67" fmla="*/ 4 h 62"/>
                <a:gd name="T68" fmla="*/ 34 w 59"/>
                <a:gd name="T69" fmla="*/ 5 h 62"/>
                <a:gd name="T70" fmla="*/ 30 w 59"/>
                <a:gd name="T71" fmla="*/ 4 h 62"/>
                <a:gd name="T72" fmla="*/ 30 w 59"/>
                <a:gd name="T73" fmla="*/ 4 h 62"/>
                <a:gd name="T74" fmla="*/ 26 w 59"/>
                <a:gd name="T75" fmla="*/ 0 h 62"/>
                <a:gd name="T76" fmla="*/ 4 w 59"/>
                <a:gd name="T77" fmla="*/ 11 h 62"/>
                <a:gd name="T78" fmla="*/ 2 w 59"/>
                <a:gd name="T79" fmla="*/ 42 h 62"/>
                <a:gd name="T80" fmla="*/ 39 w 59"/>
                <a:gd name="T81" fmla="*/ 62 h 62"/>
                <a:gd name="T82" fmla="*/ 59 w 59"/>
                <a:gd name="T83" fmla="*/ 34 h 62"/>
                <a:gd name="T84" fmla="*/ 45 w 59"/>
                <a:gd name="T8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" h="62">
                  <a:moveTo>
                    <a:pt x="55" y="38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8"/>
                    <a:pt x="55" y="38"/>
                    <a:pt x="55" y="38"/>
                  </a:cubicBezTo>
                  <a:moveTo>
                    <a:pt x="55" y="35"/>
                  </a:moveTo>
                  <a:cubicBezTo>
                    <a:pt x="55" y="34"/>
                    <a:pt x="55" y="33"/>
                    <a:pt x="55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3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5"/>
                    <a:pt x="55" y="35"/>
                    <a:pt x="55" y="35"/>
                  </a:cubicBezTo>
                  <a:moveTo>
                    <a:pt x="54" y="30"/>
                  </a:moveTo>
                  <a:cubicBezTo>
                    <a:pt x="54" y="29"/>
                    <a:pt x="54" y="28"/>
                    <a:pt x="53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7"/>
                    <a:pt x="55" y="28"/>
                    <a:pt x="55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30"/>
                    <a:pt x="54" y="30"/>
                    <a:pt x="54" y="30"/>
                  </a:cubicBezTo>
                  <a:moveTo>
                    <a:pt x="55" y="25"/>
                  </a:moveTo>
                  <a:cubicBezTo>
                    <a:pt x="55" y="24"/>
                    <a:pt x="55" y="24"/>
                    <a:pt x="55" y="24"/>
                  </a:cubicBezTo>
                  <a:cubicBezTo>
                    <a:pt x="55" y="25"/>
                    <a:pt x="55" y="25"/>
                    <a:pt x="55" y="25"/>
                  </a:cubicBezTo>
                  <a:moveTo>
                    <a:pt x="53" y="25"/>
                  </a:moveTo>
                  <a:cubicBezTo>
                    <a:pt x="52" y="24"/>
                    <a:pt x="52" y="23"/>
                    <a:pt x="51" y="22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2"/>
                    <a:pt x="53" y="23"/>
                    <a:pt x="53" y="24"/>
                  </a:cubicBezTo>
                  <a:cubicBezTo>
                    <a:pt x="53" y="25"/>
                    <a:pt x="53" y="25"/>
                    <a:pt x="53" y="25"/>
                  </a:cubicBezTo>
                  <a:moveTo>
                    <a:pt x="50" y="20"/>
                  </a:moveTo>
                  <a:cubicBezTo>
                    <a:pt x="49" y="19"/>
                    <a:pt x="49" y="18"/>
                    <a:pt x="48" y="1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0" y="17"/>
                    <a:pt x="50" y="18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moveTo>
                    <a:pt x="47" y="16"/>
                  </a:moveTo>
                  <a:cubicBezTo>
                    <a:pt x="46" y="14"/>
                    <a:pt x="45" y="13"/>
                    <a:pt x="44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3"/>
                    <a:pt x="47" y="14"/>
                    <a:pt x="48" y="15"/>
                  </a:cubicBezTo>
                  <a:cubicBezTo>
                    <a:pt x="47" y="16"/>
                    <a:pt x="47" y="16"/>
                    <a:pt x="47" y="16"/>
                  </a:cubicBezTo>
                  <a:moveTo>
                    <a:pt x="43" y="11"/>
                  </a:moveTo>
                  <a:cubicBezTo>
                    <a:pt x="42" y="11"/>
                    <a:pt x="42" y="10"/>
                    <a:pt x="41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9"/>
                    <a:pt x="42" y="9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3" y="11"/>
                    <a:pt x="43" y="11"/>
                    <a:pt x="43" y="11"/>
                  </a:cubicBezTo>
                  <a:moveTo>
                    <a:pt x="32" y="59"/>
                  </a:moveTo>
                  <a:cubicBezTo>
                    <a:pt x="21" y="59"/>
                    <a:pt x="9" y="51"/>
                    <a:pt x="5" y="41"/>
                  </a:cubicBezTo>
                  <a:cubicBezTo>
                    <a:pt x="4" y="37"/>
                    <a:pt x="3" y="33"/>
                    <a:pt x="3" y="28"/>
                  </a:cubicBezTo>
                  <a:cubicBezTo>
                    <a:pt x="3" y="23"/>
                    <a:pt x="4" y="17"/>
                    <a:pt x="7" y="13"/>
                  </a:cubicBezTo>
                  <a:cubicBezTo>
                    <a:pt x="8" y="11"/>
                    <a:pt x="10" y="10"/>
                    <a:pt x="1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4" y="7"/>
                    <a:pt x="16" y="7"/>
                  </a:cubicBezTo>
                  <a:cubicBezTo>
                    <a:pt x="18" y="6"/>
                    <a:pt x="20" y="6"/>
                    <a:pt x="22" y="6"/>
                  </a:cubicBezTo>
                  <a:cubicBezTo>
                    <a:pt x="28" y="6"/>
                    <a:pt x="34" y="8"/>
                    <a:pt x="39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5" y="18"/>
                    <a:pt x="48" y="22"/>
                    <a:pt x="50" y="28"/>
                  </a:cubicBezTo>
                  <a:cubicBezTo>
                    <a:pt x="51" y="30"/>
                    <a:pt x="52" y="33"/>
                    <a:pt x="52" y="36"/>
                  </a:cubicBezTo>
                  <a:cubicBezTo>
                    <a:pt x="52" y="44"/>
                    <a:pt x="49" y="51"/>
                    <a:pt x="44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2" y="57"/>
                    <a:pt x="40" y="58"/>
                    <a:pt x="38" y="58"/>
                  </a:cubicBezTo>
                  <a:cubicBezTo>
                    <a:pt x="36" y="59"/>
                    <a:pt x="34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moveTo>
                    <a:pt x="39" y="8"/>
                  </a:moveTo>
                  <a:cubicBezTo>
                    <a:pt x="38" y="7"/>
                    <a:pt x="37" y="7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7" y="6"/>
                    <a:pt x="38" y="7"/>
                    <a:pt x="39" y="7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4" y="5"/>
                  </a:moveTo>
                  <a:cubicBezTo>
                    <a:pt x="33" y="5"/>
                    <a:pt x="33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moveTo>
                    <a:pt x="30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1" y="0"/>
                    <a:pt x="19" y="1"/>
                  </a:cubicBezTo>
                  <a:cubicBezTo>
                    <a:pt x="12" y="2"/>
                    <a:pt x="7" y="6"/>
                    <a:pt x="4" y="11"/>
                  </a:cubicBezTo>
                  <a:cubicBezTo>
                    <a:pt x="1" y="16"/>
                    <a:pt x="0" y="22"/>
                    <a:pt x="0" y="28"/>
                  </a:cubicBezTo>
                  <a:cubicBezTo>
                    <a:pt x="0" y="33"/>
                    <a:pt x="1" y="38"/>
                    <a:pt x="2" y="42"/>
                  </a:cubicBezTo>
                  <a:cubicBezTo>
                    <a:pt x="7" y="54"/>
                    <a:pt x="19" y="62"/>
                    <a:pt x="32" y="62"/>
                  </a:cubicBezTo>
                  <a:cubicBezTo>
                    <a:pt x="34" y="62"/>
                    <a:pt x="37" y="62"/>
                    <a:pt x="39" y="62"/>
                  </a:cubicBezTo>
                  <a:cubicBezTo>
                    <a:pt x="45" y="60"/>
                    <a:pt x="50" y="56"/>
                    <a:pt x="53" y="51"/>
                  </a:cubicBezTo>
                  <a:cubicBezTo>
                    <a:pt x="57" y="46"/>
                    <a:pt x="59" y="40"/>
                    <a:pt x="59" y="34"/>
                  </a:cubicBezTo>
                  <a:cubicBezTo>
                    <a:pt x="59" y="31"/>
                    <a:pt x="58" y="27"/>
                    <a:pt x="57" y="24"/>
                  </a:cubicBezTo>
                  <a:cubicBezTo>
                    <a:pt x="54" y="17"/>
                    <a:pt x="50" y="11"/>
                    <a:pt x="45" y="7"/>
                  </a:cubicBezTo>
                  <a:cubicBezTo>
                    <a:pt x="39" y="3"/>
                    <a:pt x="33" y="0"/>
                    <a:pt x="26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Freeform 775"/>
            <p:cNvSpPr>
              <a:spLocks noEditPoints="1"/>
            </p:cNvSpPr>
            <p:nvPr/>
          </p:nvSpPr>
          <p:spPr bwMode="auto">
            <a:xfrm>
              <a:off x="3111" y="2943"/>
              <a:ext cx="78" cy="102"/>
            </a:xfrm>
            <a:custGeom>
              <a:avLst/>
              <a:gdLst>
                <a:gd name="T0" fmla="*/ 4 w 33"/>
                <a:gd name="T1" fmla="*/ 19 h 43"/>
                <a:gd name="T2" fmla="*/ 4 w 33"/>
                <a:gd name="T3" fmla="*/ 12 h 43"/>
                <a:gd name="T4" fmla="*/ 7 w 33"/>
                <a:gd name="T5" fmla="*/ 8 h 43"/>
                <a:gd name="T6" fmla="*/ 6 w 33"/>
                <a:gd name="T7" fmla="*/ 4 h 43"/>
                <a:gd name="T8" fmla="*/ 7 w 33"/>
                <a:gd name="T9" fmla="*/ 3 h 43"/>
                <a:gd name="T10" fmla="*/ 8 w 33"/>
                <a:gd name="T11" fmla="*/ 4 h 43"/>
                <a:gd name="T12" fmla="*/ 11 w 33"/>
                <a:gd name="T13" fmla="*/ 8 h 43"/>
                <a:gd name="T14" fmla="*/ 15 w 33"/>
                <a:gd name="T15" fmla="*/ 7 h 43"/>
                <a:gd name="T16" fmla="*/ 18 w 33"/>
                <a:gd name="T17" fmla="*/ 10 h 43"/>
                <a:gd name="T18" fmla="*/ 15 w 33"/>
                <a:gd name="T19" fmla="*/ 9 h 43"/>
                <a:gd name="T20" fmla="*/ 8 w 33"/>
                <a:gd name="T21" fmla="*/ 13 h 43"/>
                <a:gd name="T22" fmla="*/ 9 w 33"/>
                <a:gd name="T23" fmla="*/ 20 h 43"/>
                <a:gd name="T24" fmla="*/ 13 w 33"/>
                <a:gd name="T25" fmla="*/ 20 h 43"/>
                <a:gd name="T26" fmla="*/ 27 w 33"/>
                <a:gd name="T27" fmla="*/ 21 h 43"/>
                <a:gd name="T28" fmla="*/ 30 w 33"/>
                <a:gd name="T29" fmla="*/ 27 h 43"/>
                <a:gd name="T30" fmla="*/ 27 w 33"/>
                <a:gd name="T31" fmla="*/ 33 h 43"/>
                <a:gd name="T32" fmla="*/ 27 w 33"/>
                <a:gd name="T33" fmla="*/ 36 h 43"/>
                <a:gd name="T34" fmla="*/ 29 w 33"/>
                <a:gd name="T35" fmla="*/ 39 h 43"/>
                <a:gd name="T36" fmla="*/ 26 w 33"/>
                <a:gd name="T37" fmla="*/ 36 h 43"/>
                <a:gd name="T38" fmla="*/ 22 w 33"/>
                <a:gd name="T39" fmla="*/ 36 h 43"/>
                <a:gd name="T40" fmla="*/ 14 w 33"/>
                <a:gd name="T41" fmla="*/ 34 h 43"/>
                <a:gd name="T42" fmla="*/ 24 w 33"/>
                <a:gd name="T43" fmla="*/ 32 h 43"/>
                <a:gd name="T44" fmla="*/ 21 w 33"/>
                <a:gd name="T45" fmla="*/ 22 h 43"/>
                <a:gd name="T46" fmla="*/ 12 w 33"/>
                <a:gd name="T47" fmla="*/ 23 h 43"/>
                <a:gd name="T48" fmla="*/ 12 w 33"/>
                <a:gd name="T49" fmla="*/ 23 h 43"/>
                <a:gd name="T50" fmla="*/ 3 w 33"/>
                <a:gd name="T51" fmla="*/ 2 h 43"/>
                <a:gd name="T52" fmla="*/ 2 w 33"/>
                <a:gd name="T53" fmla="*/ 3 h 43"/>
                <a:gd name="T54" fmla="*/ 3 w 33"/>
                <a:gd name="T55" fmla="*/ 8 h 43"/>
                <a:gd name="T56" fmla="*/ 0 w 33"/>
                <a:gd name="T57" fmla="*/ 15 h 43"/>
                <a:gd name="T58" fmla="*/ 12 w 33"/>
                <a:gd name="T59" fmla="*/ 26 h 43"/>
                <a:gd name="T60" fmla="*/ 20 w 33"/>
                <a:gd name="T61" fmla="*/ 25 h 43"/>
                <a:gd name="T62" fmla="*/ 23 w 33"/>
                <a:gd name="T63" fmla="*/ 26 h 43"/>
                <a:gd name="T64" fmla="*/ 20 w 33"/>
                <a:gd name="T65" fmla="*/ 30 h 43"/>
                <a:gd name="T66" fmla="*/ 17 w 33"/>
                <a:gd name="T67" fmla="*/ 29 h 43"/>
                <a:gd name="T68" fmla="*/ 11 w 33"/>
                <a:gd name="T69" fmla="*/ 32 h 43"/>
                <a:gd name="T70" fmla="*/ 23 w 33"/>
                <a:gd name="T71" fmla="*/ 39 h 43"/>
                <a:gd name="T72" fmla="*/ 26 w 33"/>
                <a:gd name="T73" fmla="*/ 42 h 43"/>
                <a:gd name="T74" fmla="*/ 28 w 33"/>
                <a:gd name="T75" fmla="*/ 43 h 43"/>
                <a:gd name="T76" fmla="*/ 29 w 33"/>
                <a:gd name="T77" fmla="*/ 43 h 43"/>
                <a:gd name="T78" fmla="*/ 33 w 33"/>
                <a:gd name="T79" fmla="*/ 40 h 43"/>
                <a:gd name="T80" fmla="*/ 31 w 33"/>
                <a:gd name="T81" fmla="*/ 35 h 43"/>
                <a:gd name="T82" fmla="*/ 33 w 33"/>
                <a:gd name="T83" fmla="*/ 27 h 43"/>
                <a:gd name="T84" fmla="*/ 21 w 33"/>
                <a:gd name="T85" fmla="*/ 17 h 43"/>
                <a:gd name="T86" fmla="*/ 12 w 33"/>
                <a:gd name="T87" fmla="*/ 17 h 43"/>
                <a:gd name="T88" fmla="*/ 10 w 33"/>
                <a:gd name="T89" fmla="*/ 16 h 43"/>
                <a:gd name="T90" fmla="*/ 15 w 33"/>
                <a:gd name="T91" fmla="*/ 12 h 43"/>
                <a:gd name="T92" fmla="*/ 16 w 33"/>
                <a:gd name="T93" fmla="*/ 13 h 43"/>
                <a:gd name="T94" fmla="*/ 18 w 33"/>
                <a:gd name="T95" fmla="*/ 13 h 43"/>
                <a:gd name="T96" fmla="*/ 24 w 33"/>
                <a:gd name="T97" fmla="*/ 9 h 43"/>
                <a:gd name="T98" fmla="*/ 11 w 33"/>
                <a:gd name="T99" fmla="*/ 4 h 43"/>
                <a:gd name="T100" fmla="*/ 8 w 33"/>
                <a:gd name="T101" fmla="*/ 0 h 43"/>
                <a:gd name="T102" fmla="*/ 8 w 33"/>
                <a:gd name="T10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43">
                  <a:moveTo>
                    <a:pt x="12" y="23"/>
                  </a:moveTo>
                  <a:cubicBezTo>
                    <a:pt x="11" y="23"/>
                    <a:pt x="9" y="22"/>
                    <a:pt x="7" y="21"/>
                  </a:cubicBezTo>
                  <a:cubicBezTo>
                    <a:pt x="6" y="21"/>
                    <a:pt x="5" y="20"/>
                    <a:pt x="4" y="19"/>
                  </a:cubicBezTo>
                  <a:cubicBezTo>
                    <a:pt x="4" y="18"/>
                    <a:pt x="3" y="17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1"/>
                    <a:pt x="5" y="10"/>
                    <a:pt x="6" y="10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6" y="6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7"/>
                    <a:pt x="10" y="7"/>
                  </a:cubicBezTo>
                  <a:cubicBezTo>
                    <a:pt x="10" y="7"/>
                    <a:pt x="10" y="8"/>
                    <a:pt x="11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2" y="7"/>
                    <a:pt x="14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7"/>
                    <a:pt x="20" y="9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9"/>
                    <a:pt x="16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1" y="10"/>
                    <a:pt x="10" y="11"/>
                  </a:cubicBezTo>
                  <a:cubicBezTo>
                    <a:pt x="9" y="12"/>
                    <a:pt x="8" y="12"/>
                    <a:pt x="8" y="13"/>
                  </a:cubicBezTo>
                  <a:cubicBezTo>
                    <a:pt x="7" y="14"/>
                    <a:pt x="6" y="15"/>
                    <a:pt x="6" y="16"/>
                  </a:cubicBezTo>
                  <a:cubicBezTo>
                    <a:pt x="6" y="16"/>
                    <a:pt x="7" y="17"/>
                    <a:pt x="7" y="17"/>
                  </a:cubicBezTo>
                  <a:cubicBezTo>
                    <a:pt x="7" y="19"/>
                    <a:pt x="8" y="20"/>
                    <a:pt x="9" y="20"/>
                  </a:cubicBezTo>
                  <a:cubicBezTo>
                    <a:pt x="10" y="20"/>
                    <a:pt x="12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5" y="20"/>
                    <a:pt x="18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3" y="20"/>
                    <a:pt x="25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9" y="22"/>
                    <a:pt x="30" y="25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29" y="29"/>
                    <a:pt x="28" y="31"/>
                  </a:cubicBezTo>
                  <a:cubicBezTo>
                    <a:pt x="28" y="31"/>
                    <a:pt x="28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4"/>
                    <a:pt x="26" y="35"/>
                    <a:pt x="27" y="35"/>
                  </a:cubicBezTo>
                  <a:cubicBezTo>
                    <a:pt x="27" y="35"/>
                    <a:pt x="27" y="36"/>
                    <a:pt x="27" y="36"/>
                  </a:cubicBezTo>
                  <a:cubicBezTo>
                    <a:pt x="28" y="36"/>
                    <a:pt x="28" y="37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8" y="39"/>
                    <a:pt x="28" y="39"/>
                  </a:cubicBezTo>
                  <a:cubicBezTo>
                    <a:pt x="27" y="38"/>
                    <a:pt x="27" y="38"/>
                    <a:pt x="26" y="37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5"/>
                    <a:pt x="22" y="36"/>
                    <a:pt x="22" y="36"/>
                  </a:cubicBezTo>
                  <a:cubicBezTo>
                    <a:pt x="21" y="36"/>
                    <a:pt x="20" y="36"/>
                    <a:pt x="20" y="36"/>
                  </a:cubicBezTo>
                  <a:cubicBezTo>
                    <a:pt x="20" y="36"/>
                    <a:pt x="20" y="36"/>
                    <a:pt x="19" y="36"/>
                  </a:cubicBezTo>
                  <a:cubicBezTo>
                    <a:pt x="17" y="36"/>
                    <a:pt x="15" y="35"/>
                    <a:pt x="14" y="34"/>
                  </a:cubicBezTo>
                  <a:cubicBezTo>
                    <a:pt x="15" y="33"/>
                    <a:pt x="15" y="33"/>
                    <a:pt x="16" y="33"/>
                  </a:cubicBezTo>
                  <a:cubicBezTo>
                    <a:pt x="17" y="33"/>
                    <a:pt x="18" y="33"/>
                    <a:pt x="20" y="33"/>
                  </a:cubicBezTo>
                  <a:cubicBezTo>
                    <a:pt x="21" y="33"/>
                    <a:pt x="23" y="33"/>
                    <a:pt x="24" y="32"/>
                  </a:cubicBezTo>
                  <a:cubicBezTo>
                    <a:pt x="26" y="31"/>
                    <a:pt x="27" y="29"/>
                    <a:pt x="27" y="27"/>
                  </a:cubicBezTo>
                  <a:cubicBezTo>
                    <a:pt x="27" y="25"/>
                    <a:pt x="27" y="24"/>
                    <a:pt x="26" y="23"/>
                  </a:cubicBezTo>
                  <a:cubicBezTo>
                    <a:pt x="24" y="22"/>
                    <a:pt x="23" y="22"/>
                    <a:pt x="21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7" y="22"/>
                    <a:pt x="15" y="22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7" y="0"/>
                  </a:moveTo>
                  <a:cubicBezTo>
                    <a:pt x="6" y="0"/>
                    <a:pt x="5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5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9"/>
                    <a:pt x="2" y="9"/>
                    <a:pt x="2" y="10"/>
                  </a:cubicBezTo>
                  <a:cubicBezTo>
                    <a:pt x="1" y="11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8"/>
                    <a:pt x="1" y="19"/>
                    <a:pt x="2" y="21"/>
                  </a:cubicBezTo>
                  <a:cubicBezTo>
                    <a:pt x="3" y="23"/>
                    <a:pt x="5" y="24"/>
                    <a:pt x="7" y="25"/>
                  </a:cubicBezTo>
                  <a:cubicBezTo>
                    <a:pt x="9" y="26"/>
                    <a:pt x="11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5" y="26"/>
                    <a:pt x="17" y="25"/>
                    <a:pt x="20" y="25"/>
                  </a:cubicBezTo>
                  <a:cubicBezTo>
                    <a:pt x="20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2" y="25"/>
                    <a:pt x="23" y="25"/>
                    <a:pt x="23" y="26"/>
                  </a:cubicBezTo>
                  <a:cubicBezTo>
                    <a:pt x="24" y="26"/>
                    <a:pt x="24" y="26"/>
                    <a:pt x="24" y="27"/>
                  </a:cubicBezTo>
                  <a:cubicBezTo>
                    <a:pt x="24" y="28"/>
                    <a:pt x="23" y="29"/>
                    <a:pt x="22" y="29"/>
                  </a:cubicBezTo>
                  <a:cubicBezTo>
                    <a:pt x="22" y="30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0"/>
                    <a:pt x="18" y="30"/>
                    <a:pt x="17" y="29"/>
                  </a:cubicBezTo>
                  <a:cubicBezTo>
                    <a:pt x="17" y="29"/>
                    <a:pt x="16" y="29"/>
                    <a:pt x="16" y="29"/>
                  </a:cubicBezTo>
                  <a:cubicBezTo>
                    <a:pt x="16" y="29"/>
                    <a:pt x="15" y="29"/>
                    <a:pt x="15" y="29"/>
                  </a:cubicBezTo>
                  <a:cubicBezTo>
                    <a:pt x="14" y="30"/>
                    <a:pt x="12" y="31"/>
                    <a:pt x="11" y="32"/>
                  </a:cubicBezTo>
                  <a:cubicBezTo>
                    <a:pt x="10" y="33"/>
                    <a:pt x="10" y="33"/>
                    <a:pt x="10" y="34"/>
                  </a:cubicBezTo>
                  <a:cubicBezTo>
                    <a:pt x="12" y="38"/>
                    <a:pt x="16" y="39"/>
                    <a:pt x="20" y="39"/>
                  </a:cubicBezTo>
                  <a:cubicBezTo>
                    <a:pt x="21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5" y="41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2"/>
                    <a:pt x="30" y="42"/>
                    <a:pt x="30" y="42"/>
                  </a:cubicBezTo>
                  <a:cubicBezTo>
                    <a:pt x="31" y="42"/>
                    <a:pt x="32" y="41"/>
                    <a:pt x="32" y="41"/>
                  </a:cubicBezTo>
                  <a:cubicBezTo>
                    <a:pt x="33" y="41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39"/>
                    <a:pt x="33" y="39"/>
                    <a:pt x="33" y="38"/>
                  </a:cubicBezTo>
                  <a:cubicBezTo>
                    <a:pt x="32" y="37"/>
                    <a:pt x="31" y="36"/>
                    <a:pt x="31" y="35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1" y="33"/>
                    <a:pt x="31" y="33"/>
                  </a:cubicBezTo>
                  <a:cubicBezTo>
                    <a:pt x="32" y="31"/>
                    <a:pt x="33" y="29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3"/>
                    <a:pt x="31" y="20"/>
                    <a:pt x="28" y="18"/>
                  </a:cubicBezTo>
                  <a:cubicBezTo>
                    <a:pt x="26" y="17"/>
                    <a:pt x="23" y="17"/>
                    <a:pt x="21" y="17"/>
                  </a:cubicBezTo>
                  <a:cubicBezTo>
                    <a:pt x="18" y="17"/>
                    <a:pt x="15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2" y="17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5"/>
                  </a:cubicBezTo>
                  <a:cubicBezTo>
                    <a:pt x="11" y="15"/>
                    <a:pt x="11" y="14"/>
                    <a:pt x="12" y="14"/>
                  </a:cubicBezTo>
                  <a:cubicBezTo>
                    <a:pt x="13" y="13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3" y="11"/>
                    <a:pt x="24" y="9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2" y="5"/>
                    <a:pt x="18" y="3"/>
                    <a:pt x="15" y="3"/>
                  </a:cubicBezTo>
                  <a:cubicBezTo>
                    <a:pt x="14" y="3"/>
                    <a:pt x="13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Freeform 776"/>
            <p:cNvSpPr>
              <a:spLocks noEditPoints="1"/>
            </p:cNvSpPr>
            <p:nvPr/>
          </p:nvSpPr>
          <p:spPr bwMode="auto">
            <a:xfrm>
              <a:off x="2926" y="3175"/>
              <a:ext cx="187" cy="192"/>
            </a:xfrm>
            <a:custGeom>
              <a:avLst/>
              <a:gdLst>
                <a:gd name="T0" fmla="*/ 19 w 79"/>
                <a:gd name="T1" fmla="*/ 70 h 81"/>
                <a:gd name="T2" fmla="*/ 15 w 79"/>
                <a:gd name="T3" fmla="*/ 67 h 81"/>
                <a:gd name="T4" fmla="*/ 17 w 79"/>
                <a:gd name="T5" fmla="*/ 69 h 81"/>
                <a:gd name="T6" fmla="*/ 16 w 79"/>
                <a:gd name="T7" fmla="*/ 69 h 81"/>
                <a:gd name="T8" fmla="*/ 14 w 79"/>
                <a:gd name="T9" fmla="*/ 64 h 81"/>
                <a:gd name="T10" fmla="*/ 11 w 79"/>
                <a:gd name="T11" fmla="*/ 63 h 81"/>
                <a:gd name="T12" fmla="*/ 13 w 79"/>
                <a:gd name="T13" fmla="*/ 62 h 81"/>
                <a:gd name="T14" fmla="*/ 8 w 79"/>
                <a:gd name="T15" fmla="*/ 59 h 81"/>
                <a:gd name="T16" fmla="*/ 9 w 79"/>
                <a:gd name="T17" fmla="*/ 60 h 81"/>
                <a:gd name="T18" fmla="*/ 11 w 79"/>
                <a:gd name="T19" fmla="*/ 55 h 81"/>
                <a:gd name="T20" fmla="*/ 6 w 79"/>
                <a:gd name="T21" fmla="*/ 53 h 81"/>
                <a:gd name="T22" fmla="*/ 10 w 79"/>
                <a:gd name="T23" fmla="*/ 53 h 81"/>
                <a:gd name="T24" fmla="*/ 4 w 79"/>
                <a:gd name="T25" fmla="*/ 45 h 81"/>
                <a:gd name="T26" fmla="*/ 9 w 79"/>
                <a:gd name="T27" fmla="*/ 50 h 81"/>
                <a:gd name="T28" fmla="*/ 4 w 79"/>
                <a:gd name="T29" fmla="*/ 42 h 81"/>
                <a:gd name="T30" fmla="*/ 9 w 79"/>
                <a:gd name="T31" fmla="*/ 42 h 81"/>
                <a:gd name="T32" fmla="*/ 5 w 79"/>
                <a:gd name="T33" fmla="*/ 32 h 81"/>
                <a:gd name="T34" fmla="*/ 4 w 79"/>
                <a:gd name="T35" fmla="*/ 36 h 81"/>
                <a:gd name="T36" fmla="*/ 11 w 79"/>
                <a:gd name="T37" fmla="*/ 26 h 81"/>
                <a:gd name="T38" fmla="*/ 12 w 79"/>
                <a:gd name="T39" fmla="*/ 30 h 81"/>
                <a:gd name="T40" fmla="*/ 10 w 79"/>
                <a:gd name="T41" fmla="*/ 21 h 81"/>
                <a:gd name="T42" fmla="*/ 10 w 79"/>
                <a:gd name="T43" fmla="*/ 25 h 81"/>
                <a:gd name="T44" fmla="*/ 11 w 79"/>
                <a:gd name="T45" fmla="*/ 20 h 81"/>
                <a:gd name="T46" fmla="*/ 23 w 79"/>
                <a:gd name="T47" fmla="*/ 14 h 81"/>
                <a:gd name="T48" fmla="*/ 20 w 79"/>
                <a:gd name="T49" fmla="*/ 12 h 81"/>
                <a:gd name="T50" fmla="*/ 26 w 79"/>
                <a:gd name="T51" fmla="*/ 11 h 81"/>
                <a:gd name="T52" fmla="*/ 22 w 79"/>
                <a:gd name="T53" fmla="*/ 9 h 81"/>
                <a:gd name="T54" fmla="*/ 28 w 79"/>
                <a:gd name="T55" fmla="*/ 10 h 81"/>
                <a:gd name="T56" fmla="*/ 28 w 79"/>
                <a:gd name="T57" fmla="*/ 74 h 81"/>
                <a:gd name="T58" fmla="*/ 29 w 79"/>
                <a:gd name="T59" fmla="*/ 13 h 81"/>
                <a:gd name="T60" fmla="*/ 61 w 79"/>
                <a:gd name="T61" fmla="*/ 10 h 81"/>
                <a:gd name="T62" fmla="*/ 42 w 79"/>
                <a:gd name="T63" fmla="*/ 78 h 81"/>
                <a:gd name="T64" fmla="*/ 29 w 79"/>
                <a:gd name="T65" fmla="*/ 5 h 81"/>
                <a:gd name="T66" fmla="*/ 31 w 79"/>
                <a:gd name="T67" fmla="*/ 8 h 81"/>
                <a:gd name="T68" fmla="*/ 32 w 79"/>
                <a:gd name="T69" fmla="*/ 4 h 81"/>
                <a:gd name="T70" fmla="*/ 38 w 79"/>
                <a:gd name="T71" fmla="*/ 5 h 81"/>
                <a:gd name="T72" fmla="*/ 37 w 79"/>
                <a:gd name="T73" fmla="*/ 0 h 81"/>
                <a:gd name="T74" fmla="*/ 35 w 79"/>
                <a:gd name="T75" fmla="*/ 0 h 81"/>
                <a:gd name="T76" fmla="*/ 8 w 79"/>
                <a:gd name="T77" fmla="*/ 64 h 81"/>
                <a:gd name="T78" fmla="*/ 15 w 79"/>
                <a:gd name="T79" fmla="*/ 72 h 81"/>
                <a:gd name="T80" fmla="*/ 16 w 79"/>
                <a:gd name="T81" fmla="*/ 73 h 81"/>
                <a:gd name="T82" fmla="*/ 33 w 79"/>
                <a:gd name="T83" fmla="*/ 80 h 81"/>
                <a:gd name="T84" fmla="*/ 74 w 79"/>
                <a:gd name="T85" fmla="*/ 60 h 81"/>
                <a:gd name="T86" fmla="*/ 52 w 79"/>
                <a:gd name="T87" fmla="*/ 4 h 81"/>
                <a:gd name="T88" fmla="*/ 37 w 79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9" h="81">
                  <a:moveTo>
                    <a:pt x="20" y="71"/>
                  </a:moveTo>
                  <a:cubicBezTo>
                    <a:pt x="19" y="71"/>
                    <a:pt x="19" y="71"/>
                    <a:pt x="18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20" y="71"/>
                    <a:pt x="20" y="71"/>
                    <a:pt x="20" y="71"/>
                  </a:cubicBezTo>
                  <a:moveTo>
                    <a:pt x="16" y="69"/>
                  </a:moveTo>
                  <a:cubicBezTo>
                    <a:pt x="16" y="68"/>
                    <a:pt x="15" y="68"/>
                    <a:pt x="15" y="67"/>
                  </a:cubicBezTo>
                  <a:cubicBezTo>
                    <a:pt x="15" y="67"/>
                    <a:pt x="16" y="67"/>
                    <a:pt x="16" y="67"/>
                  </a:cubicBezTo>
                  <a:cubicBezTo>
                    <a:pt x="17" y="68"/>
                    <a:pt x="17" y="68"/>
                    <a:pt x="18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6" y="69"/>
                    <a:pt x="16" y="69"/>
                    <a:pt x="16" y="69"/>
                  </a:cubicBezTo>
                  <a:moveTo>
                    <a:pt x="13" y="66"/>
                  </a:moveTo>
                  <a:cubicBezTo>
                    <a:pt x="13" y="65"/>
                    <a:pt x="12" y="65"/>
                    <a:pt x="12" y="64"/>
                  </a:cubicBezTo>
                  <a:cubicBezTo>
                    <a:pt x="13" y="64"/>
                    <a:pt x="14" y="64"/>
                    <a:pt x="14" y="64"/>
                  </a:cubicBezTo>
                  <a:cubicBezTo>
                    <a:pt x="15" y="65"/>
                    <a:pt x="15" y="65"/>
                    <a:pt x="15" y="66"/>
                  </a:cubicBezTo>
                  <a:cubicBezTo>
                    <a:pt x="15" y="66"/>
                    <a:pt x="14" y="66"/>
                    <a:pt x="13" y="66"/>
                  </a:cubicBezTo>
                  <a:moveTo>
                    <a:pt x="11" y="63"/>
                  </a:moveTo>
                  <a:cubicBezTo>
                    <a:pt x="10" y="62"/>
                    <a:pt x="10" y="62"/>
                    <a:pt x="10" y="61"/>
                  </a:cubicBezTo>
                  <a:cubicBezTo>
                    <a:pt x="11" y="61"/>
                    <a:pt x="12" y="61"/>
                    <a:pt x="13" y="61"/>
                  </a:cubicBezTo>
                  <a:cubicBezTo>
                    <a:pt x="13" y="61"/>
                    <a:pt x="13" y="62"/>
                    <a:pt x="13" y="62"/>
                  </a:cubicBezTo>
                  <a:cubicBezTo>
                    <a:pt x="13" y="62"/>
                    <a:pt x="12" y="63"/>
                    <a:pt x="11" y="63"/>
                  </a:cubicBezTo>
                  <a:moveTo>
                    <a:pt x="9" y="60"/>
                  </a:moveTo>
                  <a:cubicBezTo>
                    <a:pt x="8" y="59"/>
                    <a:pt x="8" y="59"/>
                    <a:pt x="8" y="59"/>
                  </a:cubicBezTo>
                  <a:cubicBezTo>
                    <a:pt x="9" y="59"/>
                    <a:pt x="10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60"/>
                    <a:pt x="10" y="60"/>
                    <a:pt x="9" y="60"/>
                  </a:cubicBezTo>
                  <a:moveTo>
                    <a:pt x="7" y="57"/>
                  </a:moveTo>
                  <a:cubicBezTo>
                    <a:pt x="7" y="57"/>
                    <a:pt x="7" y="56"/>
                    <a:pt x="6" y="55"/>
                  </a:cubicBezTo>
                  <a:cubicBezTo>
                    <a:pt x="8" y="55"/>
                    <a:pt x="9" y="55"/>
                    <a:pt x="11" y="55"/>
                  </a:cubicBezTo>
                  <a:cubicBezTo>
                    <a:pt x="11" y="55"/>
                    <a:pt x="11" y="56"/>
                    <a:pt x="11" y="56"/>
                  </a:cubicBezTo>
                  <a:cubicBezTo>
                    <a:pt x="10" y="57"/>
                    <a:pt x="9" y="57"/>
                    <a:pt x="7" y="57"/>
                  </a:cubicBezTo>
                  <a:moveTo>
                    <a:pt x="6" y="53"/>
                  </a:moveTo>
                  <a:cubicBezTo>
                    <a:pt x="6" y="53"/>
                    <a:pt x="5" y="53"/>
                    <a:pt x="5" y="52"/>
                  </a:cubicBezTo>
                  <a:cubicBezTo>
                    <a:pt x="7" y="52"/>
                    <a:pt x="8" y="52"/>
                    <a:pt x="10" y="52"/>
                  </a:cubicBezTo>
                  <a:cubicBezTo>
                    <a:pt x="10" y="52"/>
                    <a:pt x="10" y="53"/>
                    <a:pt x="10" y="53"/>
                  </a:cubicBezTo>
                  <a:cubicBezTo>
                    <a:pt x="9" y="53"/>
                    <a:pt x="7" y="53"/>
                    <a:pt x="6" y="53"/>
                  </a:cubicBezTo>
                  <a:moveTo>
                    <a:pt x="5" y="51"/>
                  </a:moveTo>
                  <a:cubicBezTo>
                    <a:pt x="4" y="49"/>
                    <a:pt x="4" y="47"/>
                    <a:pt x="4" y="45"/>
                  </a:cubicBezTo>
                  <a:cubicBezTo>
                    <a:pt x="6" y="44"/>
                    <a:pt x="7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6"/>
                    <a:pt x="9" y="48"/>
                    <a:pt x="9" y="50"/>
                  </a:cubicBezTo>
                  <a:cubicBezTo>
                    <a:pt x="8" y="50"/>
                    <a:pt x="6" y="50"/>
                    <a:pt x="5" y="51"/>
                  </a:cubicBezTo>
                  <a:moveTo>
                    <a:pt x="4" y="43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4" y="40"/>
                    <a:pt x="4" y="39"/>
                    <a:pt x="4" y="38"/>
                  </a:cubicBezTo>
                  <a:cubicBezTo>
                    <a:pt x="6" y="37"/>
                    <a:pt x="8" y="37"/>
                    <a:pt x="10" y="36"/>
                  </a:cubicBezTo>
                  <a:cubicBezTo>
                    <a:pt x="9" y="38"/>
                    <a:pt x="9" y="40"/>
                    <a:pt x="9" y="42"/>
                  </a:cubicBezTo>
                  <a:cubicBezTo>
                    <a:pt x="7" y="42"/>
                    <a:pt x="6" y="43"/>
                    <a:pt x="4" y="43"/>
                  </a:cubicBezTo>
                  <a:moveTo>
                    <a:pt x="4" y="36"/>
                  </a:moveTo>
                  <a:cubicBezTo>
                    <a:pt x="4" y="35"/>
                    <a:pt x="5" y="33"/>
                    <a:pt x="5" y="32"/>
                  </a:cubicBezTo>
                  <a:cubicBezTo>
                    <a:pt x="7" y="32"/>
                    <a:pt x="9" y="32"/>
                    <a:pt x="11" y="32"/>
                  </a:cubicBezTo>
                  <a:cubicBezTo>
                    <a:pt x="11" y="33"/>
                    <a:pt x="10" y="34"/>
                    <a:pt x="10" y="35"/>
                  </a:cubicBezTo>
                  <a:cubicBezTo>
                    <a:pt x="8" y="35"/>
                    <a:pt x="6" y="35"/>
                    <a:pt x="4" y="36"/>
                  </a:cubicBezTo>
                  <a:moveTo>
                    <a:pt x="5" y="31"/>
                  </a:moveTo>
                  <a:cubicBezTo>
                    <a:pt x="6" y="29"/>
                    <a:pt x="6" y="28"/>
                    <a:pt x="7" y="27"/>
                  </a:cubicBezTo>
                  <a:cubicBezTo>
                    <a:pt x="8" y="27"/>
                    <a:pt x="9" y="26"/>
                    <a:pt x="11" y="26"/>
                  </a:cubicBezTo>
                  <a:cubicBezTo>
                    <a:pt x="11" y="26"/>
                    <a:pt x="12" y="26"/>
                    <a:pt x="13" y="26"/>
                  </a:cubicBezTo>
                  <a:cubicBezTo>
                    <a:pt x="13" y="27"/>
                    <a:pt x="13" y="28"/>
                    <a:pt x="12" y="28"/>
                  </a:cubicBezTo>
                  <a:cubicBezTo>
                    <a:pt x="12" y="29"/>
                    <a:pt x="12" y="29"/>
                    <a:pt x="12" y="30"/>
                  </a:cubicBezTo>
                  <a:cubicBezTo>
                    <a:pt x="9" y="30"/>
                    <a:pt x="7" y="30"/>
                    <a:pt x="5" y="31"/>
                  </a:cubicBezTo>
                  <a:moveTo>
                    <a:pt x="8" y="25"/>
                  </a:moveTo>
                  <a:cubicBezTo>
                    <a:pt x="9" y="24"/>
                    <a:pt x="9" y="22"/>
                    <a:pt x="10" y="21"/>
                  </a:cubicBezTo>
                  <a:cubicBezTo>
                    <a:pt x="12" y="21"/>
                    <a:pt x="14" y="21"/>
                    <a:pt x="16" y="22"/>
                  </a:cubicBezTo>
                  <a:cubicBezTo>
                    <a:pt x="16" y="23"/>
                    <a:pt x="15" y="24"/>
                    <a:pt x="14" y="25"/>
                  </a:cubicBezTo>
                  <a:cubicBezTo>
                    <a:pt x="13" y="25"/>
                    <a:pt x="11" y="25"/>
                    <a:pt x="10" y="25"/>
                  </a:cubicBezTo>
                  <a:cubicBezTo>
                    <a:pt x="9" y="25"/>
                    <a:pt x="9" y="25"/>
                    <a:pt x="8" y="25"/>
                  </a:cubicBezTo>
                  <a:moveTo>
                    <a:pt x="17" y="20"/>
                  </a:moveTo>
                  <a:cubicBezTo>
                    <a:pt x="15" y="20"/>
                    <a:pt x="13" y="20"/>
                    <a:pt x="11" y="20"/>
                  </a:cubicBezTo>
                  <a:cubicBezTo>
                    <a:pt x="13" y="18"/>
                    <a:pt x="14" y="15"/>
                    <a:pt x="16" y="14"/>
                  </a:cubicBezTo>
                  <a:cubicBezTo>
                    <a:pt x="17" y="14"/>
                    <a:pt x="19" y="14"/>
                    <a:pt x="20" y="14"/>
                  </a:cubicBezTo>
                  <a:cubicBezTo>
                    <a:pt x="21" y="14"/>
                    <a:pt x="22" y="14"/>
                    <a:pt x="23" y="14"/>
                  </a:cubicBezTo>
                  <a:cubicBezTo>
                    <a:pt x="21" y="16"/>
                    <a:pt x="19" y="18"/>
                    <a:pt x="17" y="20"/>
                  </a:cubicBezTo>
                  <a:moveTo>
                    <a:pt x="24" y="13"/>
                  </a:moveTo>
                  <a:cubicBezTo>
                    <a:pt x="23" y="12"/>
                    <a:pt x="22" y="12"/>
                    <a:pt x="20" y="12"/>
                  </a:cubicBezTo>
                  <a:cubicBezTo>
                    <a:pt x="19" y="12"/>
                    <a:pt x="19" y="12"/>
                    <a:pt x="18" y="12"/>
                  </a:cubicBezTo>
                  <a:cubicBezTo>
                    <a:pt x="19" y="12"/>
                    <a:pt x="19" y="11"/>
                    <a:pt x="20" y="10"/>
                  </a:cubicBezTo>
                  <a:cubicBezTo>
                    <a:pt x="22" y="11"/>
                    <a:pt x="24" y="11"/>
                    <a:pt x="26" y="11"/>
                  </a:cubicBezTo>
                  <a:cubicBezTo>
                    <a:pt x="25" y="12"/>
                    <a:pt x="25" y="12"/>
                    <a:pt x="24" y="13"/>
                  </a:cubicBezTo>
                  <a:moveTo>
                    <a:pt x="28" y="10"/>
                  </a:moveTo>
                  <a:cubicBezTo>
                    <a:pt x="26" y="9"/>
                    <a:pt x="24" y="9"/>
                    <a:pt x="22" y="9"/>
                  </a:cubicBezTo>
                  <a:cubicBezTo>
                    <a:pt x="23" y="9"/>
                    <a:pt x="23" y="8"/>
                    <a:pt x="24" y="8"/>
                  </a:cubicBezTo>
                  <a:cubicBezTo>
                    <a:pt x="25" y="8"/>
                    <a:pt x="27" y="9"/>
                    <a:pt x="29" y="9"/>
                  </a:cubicBezTo>
                  <a:cubicBezTo>
                    <a:pt x="28" y="10"/>
                    <a:pt x="28" y="10"/>
                    <a:pt x="28" y="10"/>
                  </a:cubicBezTo>
                  <a:moveTo>
                    <a:pt x="42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37" y="78"/>
                    <a:pt x="32" y="76"/>
                    <a:pt x="28" y="74"/>
                  </a:cubicBezTo>
                  <a:cubicBezTo>
                    <a:pt x="18" y="67"/>
                    <a:pt x="12" y="56"/>
                    <a:pt x="12" y="44"/>
                  </a:cubicBezTo>
                  <a:cubicBezTo>
                    <a:pt x="12" y="39"/>
                    <a:pt x="13" y="34"/>
                    <a:pt x="15" y="30"/>
                  </a:cubicBezTo>
                  <a:cubicBezTo>
                    <a:pt x="18" y="23"/>
                    <a:pt x="23" y="18"/>
                    <a:pt x="29" y="13"/>
                  </a:cubicBezTo>
                  <a:cubicBezTo>
                    <a:pt x="34" y="9"/>
                    <a:pt x="41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52" y="6"/>
                    <a:pt x="56" y="7"/>
                    <a:pt x="61" y="10"/>
                  </a:cubicBezTo>
                  <a:cubicBezTo>
                    <a:pt x="71" y="17"/>
                    <a:pt x="76" y="28"/>
                    <a:pt x="76" y="39"/>
                  </a:cubicBezTo>
                  <a:cubicBezTo>
                    <a:pt x="76" y="46"/>
                    <a:pt x="74" y="53"/>
                    <a:pt x="71" y="59"/>
                  </a:cubicBezTo>
                  <a:cubicBezTo>
                    <a:pt x="66" y="70"/>
                    <a:pt x="54" y="78"/>
                    <a:pt x="42" y="78"/>
                  </a:cubicBezTo>
                  <a:moveTo>
                    <a:pt x="31" y="8"/>
                  </a:moveTo>
                  <a:cubicBezTo>
                    <a:pt x="29" y="7"/>
                    <a:pt x="28" y="7"/>
                    <a:pt x="26" y="7"/>
                  </a:cubicBezTo>
                  <a:cubicBezTo>
                    <a:pt x="27" y="6"/>
                    <a:pt x="28" y="6"/>
                    <a:pt x="29" y="5"/>
                  </a:cubicBezTo>
                  <a:cubicBezTo>
                    <a:pt x="30" y="6"/>
                    <a:pt x="32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7"/>
                    <a:pt x="32" y="7"/>
                    <a:pt x="31" y="8"/>
                  </a:cubicBezTo>
                  <a:moveTo>
                    <a:pt x="36" y="5"/>
                  </a:moveTo>
                  <a:cubicBezTo>
                    <a:pt x="35" y="5"/>
                    <a:pt x="34" y="5"/>
                    <a:pt x="34" y="5"/>
                  </a:cubicBezTo>
                  <a:cubicBezTo>
                    <a:pt x="33" y="4"/>
                    <a:pt x="33" y="4"/>
                    <a:pt x="32" y="4"/>
                  </a:cubicBezTo>
                  <a:cubicBezTo>
                    <a:pt x="33" y="4"/>
                    <a:pt x="34" y="4"/>
                    <a:pt x="34" y="4"/>
                  </a:cubicBezTo>
                  <a:cubicBezTo>
                    <a:pt x="35" y="4"/>
                    <a:pt x="37" y="4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5"/>
                    <a:pt x="37" y="5"/>
                    <a:pt x="36" y="5"/>
                  </a:cubicBezTo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2" y="2"/>
                    <a:pt x="10" y="12"/>
                    <a:pt x="4" y="25"/>
                  </a:cubicBezTo>
                  <a:cubicBezTo>
                    <a:pt x="2" y="30"/>
                    <a:pt x="0" y="36"/>
                    <a:pt x="0" y="42"/>
                  </a:cubicBezTo>
                  <a:cubicBezTo>
                    <a:pt x="0" y="49"/>
                    <a:pt x="3" y="57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10" y="67"/>
                    <a:pt x="13" y="70"/>
                    <a:pt x="15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22" y="76"/>
                    <a:pt x="27" y="78"/>
                    <a:pt x="32" y="80"/>
                  </a:cubicBezTo>
                  <a:cubicBezTo>
                    <a:pt x="32" y="80"/>
                    <a:pt x="33" y="80"/>
                    <a:pt x="3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6" y="80"/>
                    <a:pt x="39" y="81"/>
                    <a:pt x="42" y="81"/>
                  </a:cubicBezTo>
                  <a:cubicBezTo>
                    <a:pt x="55" y="81"/>
                    <a:pt x="69" y="73"/>
                    <a:pt x="74" y="60"/>
                  </a:cubicBezTo>
                  <a:cubicBezTo>
                    <a:pt x="78" y="54"/>
                    <a:pt x="79" y="47"/>
                    <a:pt x="79" y="39"/>
                  </a:cubicBezTo>
                  <a:cubicBezTo>
                    <a:pt x="79" y="27"/>
                    <a:pt x="74" y="15"/>
                    <a:pt x="62" y="8"/>
                  </a:cubicBezTo>
                  <a:cubicBezTo>
                    <a:pt x="59" y="5"/>
                    <a:pt x="56" y="4"/>
                    <a:pt x="52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2"/>
                    <a:pt x="43" y="1"/>
                    <a:pt x="38" y="0"/>
                  </a:cubicBezTo>
                  <a:cubicBezTo>
                    <a:pt x="38" y="0"/>
                    <a:pt x="37" y="0"/>
                    <a:pt x="3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Freeform 777"/>
            <p:cNvSpPr>
              <a:spLocks noEditPoints="1"/>
            </p:cNvSpPr>
            <p:nvPr/>
          </p:nvSpPr>
          <p:spPr bwMode="auto">
            <a:xfrm>
              <a:off x="2962" y="3199"/>
              <a:ext cx="137" cy="152"/>
            </a:xfrm>
            <a:custGeom>
              <a:avLst/>
              <a:gdLst>
                <a:gd name="T0" fmla="*/ 43 w 58"/>
                <a:gd name="T1" fmla="*/ 55 h 64"/>
                <a:gd name="T2" fmla="*/ 43 w 58"/>
                <a:gd name="T3" fmla="*/ 56 h 64"/>
                <a:gd name="T4" fmla="*/ 45 w 58"/>
                <a:gd name="T5" fmla="*/ 53 h 64"/>
                <a:gd name="T6" fmla="*/ 48 w 58"/>
                <a:gd name="T7" fmla="*/ 51 h 64"/>
                <a:gd name="T8" fmla="*/ 48 w 58"/>
                <a:gd name="T9" fmla="*/ 49 h 64"/>
                <a:gd name="T10" fmla="*/ 51 w 58"/>
                <a:gd name="T11" fmla="*/ 47 h 64"/>
                <a:gd name="T12" fmla="*/ 48 w 58"/>
                <a:gd name="T13" fmla="*/ 49 h 64"/>
                <a:gd name="T14" fmla="*/ 51 w 58"/>
                <a:gd name="T15" fmla="*/ 45 h 64"/>
                <a:gd name="T16" fmla="*/ 52 w 58"/>
                <a:gd name="T17" fmla="*/ 41 h 64"/>
                <a:gd name="T18" fmla="*/ 51 w 58"/>
                <a:gd name="T19" fmla="*/ 45 h 64"/>
                <a:gd name="T20" fmla="*/ 52 w 58"/>
                <a:gd name="T21" fmla="*/ 40 h 64"/>
                <a:gd name="T22" fmla="*/ 54 w 58"/>
                <a:gd name="T23" fmla="*/ 36 h 64"/>
                <a:gd name="T24" fmla="*/ 54 w 58"/>
                <a:gd name="T25" fmla="*/ 35 h 64"/>
                <a:gd name="T26" fmla="*/ 54 w 58"/>
                <a:gd name="T27" fmla="*/ 30 h 64"/>
                <a:gd name="T28" fmla="*/ 55 w 58"/>
                <a:gd name="T29" fmla="*/ 30 h 64"/>
                <a:gd name="T30" fmla="*/ 55 w 58"/>
                <a:gd name="T31" fmla="*/ 28 h 64"/>
                <a:gd name="T32" fmla="*/ 53 w 58"/>
                <a:gd name="T33" fmla="*/ 25 h 64"/>
                <a:gd name="T34" fmla="*/ 55 w 58"/>
                <a:gd name="T35" fmla="*/ 28 h 64"/>
                <a:gd name="T36" fmla="*/ 53 w 58"/>
                <a:gd name="T37" fmla="*/ 23 h 64"/>
                <a:gd name="T38" fmla="*/ 53 w 58"/>
                <a:gd name="T39" fmla="*/ 20 h 64"/>
                <a:gd name="T40" fmla="*/ 52 w 58"/>
                <a:gd name="T41" fmla="*/ 18 h 64"/>
                <a:gd name="T42" fmla="*/ 51 w 58"/>
                <a:gd name="T43" fmla="*/ 16 h 64"/>
                <a:gd name="T44" fmla="*/ 52 w 58"/>
                <a:gd name="T45" fmla="*/ 18 h 64"/>
                <a:gd name="T46" fmla="*/ 50 w 58"/>
                <a:gd name="T47" fmla="*/ 14 h 64"/>
                <a:gd name="T48" fmla="*/ 50 w 58"/>
                <a:gd name="T49" fmla="*/ 14 h 64"/>
                <a:gd name="T50" fmla="*/ 22 w 58"/>
                <a:gd name="T51" fmla="*/ 60 h 64"/>
                <a:gd name="T52" fmla="*/ 4 w 58"/>
                <a:gd name="T53" fmla="*/ 34 h 64"/>
                <a:gd name="T54" fmla="*/ 17 w 58"/>
                <a:gd name="T55" fmla="*/ 9 h 64"/>
                <a:gd name="T56" fmla="*/ 32 w 58"/>
                <a:gd name="T57" fmla="*/ 3 h 64"/>
                <a:gd name="T58" fmla="*/ 34 w 58"/>
                <a:gd name="T59" fmla="*/ 4 h 64"/>
                <a:gd name="T60" fmla="*/ 50 w 58"/>
                <a:gd name="T61" fmla="*/ 28 h 64"/>
                <a:gd name="T62" fmla="*/ 50 w 58"/>
                <a:gd name="T63" fmla="*/ 29 h 64"/>
                <a:gd name="T64" fmla="*/ 23 w 58"/>
                <a:gd name="T65" fmla="*/ 60 h 64"/>
                <a:gd name="T66" fmla="*/ 22 w 58"/>
                <a:gd name="T67" fmla="*/ 60 h 64"/>
                <a:gd name="T68" fmla="*/ 32 w 58"/>
                <a:gd name="T69" fmla="*/ 0 h 64"/>
                <a:gd name="T70" fmla="*/ 15 w 58"/>
                <a:gd name="T71" fmla="*/ 6 h 64"/>
                <a:gd name="T72" fmla="*/ 0 w 58"/>
                <a:gd name="T73" fmla="*/ 34 h 64"/>
                <a:gd name="T74" fmla="*/ 28 w 58"/>
                <a:gd name="T75" fmla="*/ 64 h 64"/>
                <a:gd name="T76" fmla="*/ 58 w 58"/>
                <a:gd name="T77" fmla="*/ 30 h 64"/>
                <a:gd name="T78" fmla="*/ 32 w 58"/>
                <a:gd name="T7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" h="64">
                  <a:moveTo>
                    <a:pt x="43" y="56"/>
                  </a:move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6"/>
                    <a:pt x="43" y="56"/>
                    <a:pt x="43" y="56"/>
                  </a:cubicBezTo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6" y="53"/>
                    <a:pt x="46" y="52"/>
                    <a:pt x="47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7" y="52"/>
                    <a:pt x="46" y="53"/>
                    <a:pt x="45" y="53"/>
                  </a:cubicBezTo>
                  <a:moveTo>
                    <a:pt x="48" y="49"/>
                  </a:moveTo>
                  <a:cubicBezTo>
                    <a:pt x="49" y="48"/>
                    <a:pt x="49" y="48"/>
                    <a:pt x="50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0" y="48"/>
                    <a:pt x="50" y="49"/>
                    <a:pt x="49" y="50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moveTo>
                    <a:pt x="51" y="45"/>
                  </a:moveTo>
                  <a:cubicBezTo>
                    <a:pt x="51" y="45"/>
                    <a:pt x="51" y="45"/>
                    <a:pt x="50" y="45"/>
                  </a:cubicBezTo>
                  <a:cubicBezTo>
                    <a:pt x="51" y="44"/>
                    <a:pt x="51" y="43"/>
                    <a:pt x="52" y="41"/>
                  </a:cubicBezTo>
                  <a:cubicBezTo>
                    <a:pt x="52" y="42"/>
                    <a:pt x="52" y="42"/>
                    <a:pt x="53" y="42"/>
                  </a:cubicBezTo>
                  <a:cubicBezTo>
                    <a:pt x="52" y="43"/>
                    <a:pt x="52" y="44"/>
                    <a:pt x="51" y="45"/>
                  </a:cubicBezTo>
                  <a:moveTo>
                    <a:pt x="53" y="40"/>
                  </a:moveTo>
                  <a:cubicBezTo>
                    <a:pt x="53" y="40"/>
                    <a:pt x="52" y="40"/>
                    <a:pt x="52" y="40"/>
                  </a:cubicBezTo>
                  <a:cubicBezTo>
                    <a:pt x="52" y="39"/>
                    <a:pt x="53" y="37"/>
                    <a:pt x="53" y="36"/>
                  </a:cubicBezTo>
                  <a:cubicBezTo>
                    <a:pt x="53" y="36"/>
                    <a:pt x="54" y="36"/>
                    <a:pt x="54" y="36"/>
                  </a:cubicBezTo>
                  <a:cubicBezTo>
                    <a:pt x="54" y="38"/>
                    <a:pt x="54" y="39"/>
                    <a:pt x="53" y="40"/>
                  </a:cubicBezTo>
                  <a:moveTo>
                    <a:pt x="54" y="35"/>
                  </a:moveTo>
                  <a:cubicBezTo>
                    <a:pt x="54" y="34"/>
                    <a:pt x="54" y="34"/>
                    <a:pt x="53" y="34"/>
                  </a:cubicBezTo>
                  <a:cubicBezTo>
                    <a:pt x="53" y="33"/>
                    <a:pt x="54" y="31"/>
                    <a:pt x="54" y="30"/>
                  </a:cubicBezTo>
                  <a:cubicBezTo>
                    <a:pt x="54" y="30"/>
                    <a:pt x="54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2"/>
                    <a:pt x="55" y="33"/>
                    <a:pt x="54" y="35"/>
                  </a:cubicBezTo>
                  <a:moveTo>
                    <a:pt x="55" y="28"/>
                  </a:move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3" y="26"/>
                    <a:pt x="53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6"/>
                    <a:pt x="55" y="27"/>
                    <a:pt x="55" y="28"/>
                  </a:cubicBezTo>
                  <a:moveTo>
                    <a:pt x="54" y="23"/>
                  </a:moveTo>
                  <a:cubicBezTo>
                    <a:pt x="53" y="23"/>
                    <a:pt x="53" y="23"/>
                    <a:pt x="53" y="23"/>
                  </a:cubicBezTo>
                  <a:cubicBezTo>
                    <a:pt x="53" y="22"/>
                    <a:pt x="53" y="21"/>
                    <a:pt x="52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1"/>
                    <a:pt x="54" y="22"/>
                    <a:pt x="54" y="23"/>
                  </a:cubicBezTo>
                  <a:moveTo>
                    <a:pt x="52" y="18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51" y="17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7"/>
                    <a:pt x="52" y="17"/>
                    <a:pt x="52" y="18"/>
                  </a:cubicBezTo>
                  <a:moveTo>
                    <a:pt x="50" y="14"/>
                  </a:move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moveTo>
                    <a:pt x="22" y="60"/>
                  </a:moveTo>
                  <a:cubicBezTo>
                    <a:pt x="20" y="59"/>
                    <a:pt x="18" y="59"/>
                    <a:pt x="16" y="57"/>
                  </a:cubicBezTo>
                  <a:cubicBezTo>
                    <a:pt x="8" y="53"/>
                    <a:pt x="4" y="43"/>
                    <a:pt x="4" y="34"/>
                  </a:cubicBezTo>
                  <a:cubicBezTo>
                    <a:pt x="4" y="30"/>
                    <a:pt x="4" y="26"/>
                    <a:pt x="6" y="22"/>
                  </a:cubicBezTo>
                  <a:cubicBezTo>
                    <a:pt x="8" y="17"/>
                    <a:pt x="12" y="12"/>
                    <a:pt x="17" y="9"/>
                  </a:cubicBezTo>
                  <a:cubicBezTo>
                    <a:pt x="21" y="6"/>
                    <a:pt x="27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3" y="3"/>
                    <a:pt x="34" y="3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6" y="4"/>
                    <a:pt x="37" y="5"/>
                    <a:pt x="38" y="6"/>
                  </a:cubicBezTo>
                  <a:cubicBezTo>
                    <a:pt x="46" y="11"/>
                    <a:pt x="50" y="19"/>
                    <a:pt x="50" y="28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35"/>
                    <a:pt x="49" y="40"/>
                    <a:pt x="47" y="45"/>
                  </a:cubicBezTo>
                  <a:cubicBezTo>
                    <a:pt x="43" y="54"/>
                    <a:pt x="33" y="60"/>
                    <a:pt x="23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0"/>
                    <a:pt x="22" y="60"/>
                    <a:pt x="22" y="60"/>
                  </a:cubicBezTo>
                  <a:cubicBezTo>
                    <a:pt x="22" y="60"/>
                    <a:pt x="22" y="60"/>
                    <a:pt x="22" y="60"/>
                  </a:cubicBezTo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20" y="3"/>
                    <a:pt x="15" y="6"/>
                  </a:cubicBezTo>
                  <a:cubicBezTo>
                    <a:pt x="10" y="10"/>
                    <a:pt x="6" y="15"/>
                    <a:pt x="3" y="21"/>
                  </a:cubicBezTo>
                  <a:cubicBezTo>
                    <a:pt x="1" y="25"/>
                    <a:pt x="0" y="29"/>
                    <a:pt x="0" y="34"/>
                  </a:cubicBezTo>
                  <a:cubicBezTo>
                    <a:pt x="0" y="44"/>
                    <a:pt x="5" y="55"/>
                    <a:pt x="14" y="60"/>
                  </a:cubicBezTo>
                  <a:cubicBezTo>
                    <a:pt x="19" y="63"/>
                    <a:pt x="23" y="64"/>
                    <a:pt x="28" y="64"/>
                  </a:cubicBezTo>
                  <a:cubicBezTo>
                    <a:pt x="39" y="64"/>
                    <a:pt x="49" y="57"/>
                    <a:pt x="54" y="47"/>
                  </a:cubicBezTo>
                  <a:cubicBezTo>
                    <a:pt x="57" y="42"/>
                    <a:pt x="58" y="36"/>
                    <a:pt x="58" y="30"/>
                  </a:cubicBezTo>
                  <a:cubicBezTo>
                    <a:pt x="58" y="20"/>
                    <a:pt x="54" y="10"/>
                    <a:pt x="44" y="4"/>
                  </a:cubicBezTo>
                  <a:cubicBezTo>
                    <a:pt x="40" y="1"/>
                    <a:pt x="36" y="0"/>
                    <a:pt x="3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Freeform 778"/>
            <p:cNvSpPr>
              <a:spLocks noEditPoints="1"/>
            </p:cNvSpPr>
            <p:nvPr/>
          </p:nvSpPr>
          <p:spPr bwMode="auto">
            <a:xfrm>
              <a:off x="2995" y="3220"/>
              <a:ext cx="69" cy="114"/>
            </a:xfrm>
            <a:custGeom>
              <a:avLst/>
              <a:gdLst>
                <a:gd name="T0" fmla="*/ 17 w 29"/>
                <a:gd name="T1" fmla="*/ 7 h 48"/>
                <a:gd name="T2" fmla="*/ 19 w 29"/>
                <a:gd name="T3" fmla="*/ 4 h 48"/>
                <a:gd name="T4" fmla="*/ 20 w 29"/>
                <a:gd name="T5" fmla="*/ 6 h 48"/>
                <a:gd name="T6" fmla="*/ 20 w 29"/>
                <a:gd name="T7" fmla="*/ 10 h 48"/>
                <a:gd name="T8" fmla="*/ 23 w 29"/>
                <a:gd name="T9" fmla="*/ 16 h 48"/>
                <a:gd name="T10" fmla="*/ 20 w 29"/>
                <a:gd name="T11" fmla="*/ 13 h 48"/>
                <a:gd name="T12" fmla="*/ 12 w 29"/>
                <a:gd name="T13" fmla="*/ 11 h 48"/>
                <a:gd name="T14" fmla="*/ 12 w 29"/>
                <a:gd name="T15" fmla="*/ 19 h 48"/>
                <a:gd name="T16" fmla="*/ 21 w 29"/>
                <a:gd name="T17" fmla="*/ 32 h 48"/>
                <a:gd name="T18" fmla="*/ 13 w 29"/>
                <a:gd name="T19" fmla="*/ 38 h 48"/>
                <a:gd name="T20" fmla="*/ 11 w 29"/>
                <a:gd name="T21" fmla="*/ 40 h 48"/>
                <a:gd name="T22" fmla="*/ 10 w 29"/>
                <a:gd name="T23" fmla="*/ 44 h 48"/>
                <a:gd name="T24" fmla="*/ 9 w 29"/>
                <a:gd name="T25" fmla="*/ 40 h 48"/>
                <a:gd name="T26" fmla="*/ 3 w 29"/>
                <a:gd name="T27" fmla="*/ 30 h 48"/>
                <a:gd name="T28" fmla="*/ 11 w 29"/>
                <a:gd name="T29" fmla="*/ 36 h 48"/>
                <a:gd name="T30" fmla="*/ 19 w 29"/>
                <a:gd name="T31" fmla="*/ 31 h 48"/>
                <a:gd name="T32" fmla="*/ 15 w 29"/>
                <a:gd name="T33" fmla="*/ 25 h 48"/>
                <a:gd name="T34" fmla="*/ 7 w 29"/>
                <a:gd name="T35" fmla="*/ 14 h 48"/>
                <a:gd name="T36" fmla="*/ 13 w 29"/>
                <a:gd name="T37" fmla="*/ 7 h 48"/>
                <a:gd name="T38" fmla="*/ 17 w 29"/>
                <a:gd name="T39" fmla="*/ 0 h 48"/>
                <a:gd name="T40" fmla="*/ 15 w 29"/>
                <a:gd name="T41" fmla="*/ 3 h 48"/>
                <a:gd name="T42" fmla="*/ 8 w 29"/>
                <a:gd name="T43" fmla="*/ 6 h 48"/>
                <a:gd name="T44" fmla="*/ 8 w 29"/>
                <a:gd name="T45" fmla="*/ 23 h 48"/>
                <a:gd name="T46" fmla="*/ 15 w 29"/>
                <a:gd name="T47" fmla="*/ 31 h 48"/>
                <a:gd name="T48" fmla="*/ 13 w 29"/>
                <a:gd name="T49" fmla="*/ 33 h 48"/>
                <a:gd name="T50" fmla="*/ 8 w 29"/>
                <a:gd name="T51" fmla="*/ 29 h 48"/>
                <a:gd name="T52" fmla="*/ 2 w 29"/>
                <a:gd name="T53" fmla="*/ 26 h 48"/>
                <a:gd name="T54" fmla="*/ 6 w 29"/>
                <a:gd name="T55" fmla="*/ 40 h 48"/>
                <a:gd name="T56" fmla="*/ 5 w 29"/>
                <a:gd name="T57" fmla="*/ 44 h 48"/>
                <a:gd name="T58" fmla="*/ 6 w 29"/>
                <a:gd name="T59" fmla="*/ 46 h 48"/>
                <a:gd name="T60" fmla="*/ 10 w 29"/>
                <a:gd name="T61" fmla="*/ 48 h 48"/>
                <a:gd name="T62" fmla="*/ 13 w 29"/>
                <a:gd name="T63" fmla="*/ 47 h 48"/>
                <a:gd name="T64" fmla="*/ 16 w 29"/>
                <a:gd name="T65" fmla="*/ 41 h 48"/>
                <a:gd name="T66" fmla="*/ 24 w 29"/>
                <a:gd name="T67" fmla="*/ 29 h 48"/>
                <a:gd name="T68" fmla="*/ 13 w 29"/>
                <a:gd name="T69" fmla="*/ 15 h 48"/>
                <a:gd name="T70" fmla="*/ 14 w 29"/>
                <a:gd name="T71" fmla="*/ 14 h 48"/>
                <a:gd name="T72" fmla="*/ 20 w 29"/>
                <a:gd name="T73" fmla="*/ 17 h 48"/>
                <a:gd name="T74" fmla="*/ 21 w 29"/>
                <a:gd name="T75" fmla="*/ 19 h 48"/>
                <a:gd name="T76" fmla="*/ 26 w 29"/>
                <a:gd name="T77" fmla="*/ 20 h 48"/>
                <a:gd name="T78" fmla="*/ 29 w 29"/>
                <a:gd name="T79" fmla="*/ 17 h 48"/>
                <a:gd name="T80" fmla="*/ 24 w 29"/>
                <a:gd name="T81" fmla="*/ 4 h 48"/>
                <a:gd name="T82" fmla="*/ 20 w 29"/>
                <a:gd name="T83" fmla="*/ 0 h 48"/>
                <a:gd name="T84" fmla="*/ 18 w 29"/>
                <a:gd name="T8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" h="48">
                  <a:moveTo>
                    <a:pt x="15" y="8"/>
                  </a:moveTo>
                  <a:cubicBezTo>
                    <a:pt x="15" y="8"/>
                    <a:pt x="16" y="8"/>
                    <a:pt x="16" y="8"/>
                  </a:cubicBezTo>
                  <a:cubicBezTo>
                    <a:pt x="16" y="8"/>
                    <a:pt x="17" y="7"/>
                    <a:pt x="17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20" y="9"/>
                    <a:pt x="20" y="10"/>
                  </a:cubicBezTo>
                  <a:cubicBezTo>
                    <a:pt x="23" y="11"/>
                    <a:pt x="25" y="14"/>
                    <a:pt x="25" y="17"/>
                  </a:cubicBezTo>
                  <a:cubicBezTo>
                    <a:pt x="25" y="17"/>
                    <a:pt x="24" y="17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1" y="13"/>
                    <a:pt x="20" y="13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6" y="11"/>
                    <a:pt x="15" y="11"/>
                    <a:pt x="14" y="11"/>
                  </a:cubicBezTo>
                  <a:cubicBezTo>
                    <a:pt x="13" y="11"/>
                    <a:pt x="13" y="11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7"/>
                    <a:pt x="11" y="18"/>
                    <a:pt x="12" y="19"/>
                  </a:cubicBezTo>
                  <a:cubicBezTo>
                    <a:pt x="14" y="21"/>
                    <a:pt x="16" y="23"/>
                    <a:pt x="17" y="25"/>
                  </a:cubicBezTo>
                  <a:cubicBezTo>
                    <a:pt x="19" y="26"/>
                    <a:pt x="20" y="28"/>
                    <a:pt x="21" y="30"/>
                  </a:cubicBezTo>
                  <a:cubicBezTo>
                    <a:pt x="21" y="31"/>
                    <a:pt x="21" y="31"/>
                    <a:pt x="21" y="32"/>
                  </a:cubicBezTo>
                  <a:cubicBezTo>
                    <a:pt x="21" y="34"/>
                    <a:pt x="20" y="35"/>
                    <a:pt x="19" y="37"/>
                  </a:cubicBezTo>
                  <a:cubicBezTo>
                    <a:pt x="19" y="37"/>
                    <a:pt x="17" y="38"/>
                    <a:pt x="15" y="38"/>
                  </a:cubicBezTo>
                  <a:cubicBezTo>
                    <a:pt x="14" y="38"/>
                    <a:pt x="14" y="38"/>
                    <a:pt x="13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8"/>
                    <a:pt x="11" y="39"/>
                    <a:pt x="11" y="40"/>
                  </a:cubicBezTo>
                  <a:cubicBezTo>
                    <a:pt x="11" y="40"/>
                    <a:pt x="11" y="40"/>
                    <a:pt x="11" y="41"/>
                  </a:cubicBezTo>
                  <a:cubicBezTo>
                    <a:pt x="10" y="42"/>
                    <a:pt x="10" y="43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9" y="44"/>
                    <a:pt x="9" y="44"/>
                  </a:cubicBezTo>
                  <a:cubicBezTo>
                    <a:pt x="9" y="43"/>
                    <a:pt x="9" y="42"/>
                    <a:pt x="9" y="41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39"/>
                    <a:pt x="9" y="39"/>
                    <a:pt x="9" y="38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5" y="36"/>
                    <a:pt x="3" y="33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0"/>
                    <a:pt x="5" y="30"/>
                    <a:pt x="5" y="30"/>
                  </a:cubicBezTo>
                  <a:cubicBezTo>
                    <a:pt x="6" y="33"/>
                    <a:pt x="9" y="35"/>
                    <a:pt x="11" y="36"/>
                  </a:cubicBezTo>
                  <a:cubicBezTo>
                    <a:pt x="12" y="36"/>
                    <a:pt x="12" y="36"/>
                    <a:pt x="13" y="36"/>
                  </a:cubicBezTo>
                  <a:cubicBezTo>
                    <a:pt x="14" y="36"/>
                    <a:pt x="15" y="36"/>
                    <a:pt x="17" y="35"/>
                  </a:cubicBezTo>
                  <a:cubicBezTo>
                    <a:pt x="18" y="34"/>
                    <a:pt x="19" y="33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29"/>
                    <a:pt x="18" y="28"/>
                    <a:pt x="17" y="27"/>
                  </a:cubicBezTo>
                  <a:cubicBezTo>
                    <a:pt x="17" y="27"/>
                    <a:pt x="16" y="26"/>
                    <a:pt x="15" y="25"/>
                  </a:cubicBezTo>
                  <a:cubicBezTo>
                    <a:pt x="13" y="24"/>
                    <a:pt x="12" y="22"/>
                    <a:pt x="10" y="21"/>
                  </a:cubicBezTo>
                  <a:cubicBezTo>
                    <a:pt x="10" y="21"/>
                    <a:pt x="9" y="20"/>
                    <a:pt x="8" y="18"/>
                  </a:cubicBezTo>
                  <a:cubicBezTo>
                    <a:pt x="7" y="17"/>
                    <a:pt x="7" y="16"/>
                    <a:pt x="7" y="14"/>
                  </a:cubicBezTo>
                  <a:cubicBezTo>
                    <a:pt x="7" y="12"/>
                    <a:pt x="7" y="11"/>
                    <a:pt x="10" y="9"/>
                  </a:cubicBezTo>
                  <a:cubicBezTo>
                    <a:pt x="11" y="8"/>
                    <a:pt x="12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8"/>
                  </a:cubicBezTo>
                  <a:cubicBezTo>
                    <a:pt x="15" y="8"/>
                    <a:pt x="15" y="8"/>
                    <a:pt x="15" y="8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6" y="1"/>
                    <a:pt x="15" y="2"/>
                    <a:pt x="15" y="3"/>
                  </a:cubicBezTo>
                  <a:cubicBezTo>
                    <a:pt x="15" y="3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1" y="4"/>
                    <a:pt x="9" y="5"/>
                    <a:pt x="8" y="6"/>
                  </a:cubicBezTo>
                  <a:cubicBezTo>
                    <a:pt x="5" y="8"/>
                    <a:pt x="3" y="11"/>
                    <a:pt x="3" y="14"/>
                  </a:cubicBezTo>
                  <a:cubicBezTo>
                    <a:pt x="3" y="16"/>
                    <a:pt x="4" y="18"/>
                    <a:pt x="5" y="20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10" y="25"/>
                    <a:pt x="11" y="26"/>
                    <a:pt x="13" y="28"/>
                  </a:cubicBezTo>
                  <a:cubicBezTo>
                    <a:pt x="14" y="28"/>
                    <a:pt x="14" y="29"/>
                    <a:pt x="15" y="29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2"/>
                    <a:pt x="15" y="32"/>
                  </a:cubicBezTo>
                  <a:cubicBezTo>
                    <a:pt x="14" y="32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0" y="32"/>
                    <a:pt x="9" y="31"/>
                    <a:pt x="8" y="29"/>
                  </a:cubicBezTo>
                  <a:cubicBezTo>
                    <a:pt x="8" y="28"/>
                    <a:pt x="8" y="28"/>
                    <a:pt x="7" y="27"/>
                  </a:cubicBezTo>
                  <a:cubicBezTo>
                    <a:pt x="5" y="27"/>
                    <a:pt x="4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0" y="27"/>
                    <a:pt x="0" y="27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0" y="34"/>
                    <a:pt x="2" y="38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1"/>
                    <a:pt x="6" y="43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6" y="46"/>
                    <a:pt x="6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8" y="47"/>
                    <a:pt x="9" y="48"/>
                    <a:pt x="10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2" y="48"/>
                    <a:pt x="12" y="48"/>
                  </a:cubicBezTo>
                  <a:cubicBezTo>
                    <a:pt x="12" y="47"/>
                    <a:pt x="13" y="47"/>
                    <a:pt x="13" y="47"/>
                  </a:cubicBezTo>
                  <a:cubicBezTo>
                    <a:pt x="13" y="45"/>
                    <a:pt x="13" y="44"/>
                    <a:pt x="14" y="43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5" y="41"/>
                    <a:pt x="16" y="41"/>
                  </a:cubicBezTo>
                  <a:cubicBezTo>
                    <a:pt x="18" y="41"/>
                    <a:pt x="20" y="40"/>
                    <a:pt x="21" y="39"/>
                  </a:cubicBezTo>
                  <a:cubicBezTo>
                    <a:pt x="23" y="37"/>
                    <a:pt x="24" y="34"/>
                    <a:pt x="24" y="32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3" y="26"/>
                    <a:pt x="21" y="24"/>
                    <a:pt x="20" y="22"/>
                  </a:cubicBezTo>
                  <a:cubicBezTo>
                    <a:pt x="18" y="20"/>
                    <a:pt x="16" y="19"/>
                    <a:pt x="14" y="17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5" y="14"/>
                    <a:pt x="15" y="14"/>
                    <a:pt x="16" y="14"/>
                  </a:cubicBezTo>
                  <a:cubicBezTo>
                    <a:pt x="17" y="14"/>
                    <a:pt x="18" y="15"/>
                    <a:pt x="19" y="15"/>
                  </a:cubicBezTo>
                  <a:cubicBezTo>
                    <a:pt x="19" y="16"/>
                    <a:pt x="20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4" y="20"/>
                    <a:pt x="26" y="20"/>
                  </a:cubicBezTo>
                  <a:cubicBezTo>
                    <a:pt x="26" y="20"/>
                    <a:pt x="27" y="20"/>
                    <a:pt x="27" y="20"/>
                  </a:cubicBezTo>
                  <a:cubicBezTo>
                    <a:pt x="28" y="20"/>
                    <a:pt x="29" y="19"/>
                    <a:pt x="29" y="19"/>
                  </a:cubicBezTo>
                  <a:cubicBezTo>
                    <a:pt x="29" y="18"/>
                    <a:pt x="29" y="18"/>
                    <a:pt x="29" y="17"/>
                  </a:cubicBezTo>
                  <a:cubicBezTo>
                    <a:pt x="29" y="13"/>
                    <a:pt x="26" y="9"/>
                    <a:pt x="23" y="7"/>
                  </a:cubicBezTo>
                  <a:cubicBezTo>
                    <a:pt x="23" y="7"/>
                    <a:pt x="23" y="6"/>
                    <a:pt x="23" y="6"/>
                  </a:cubicBezTo>
                  <a:cubicBezTo>
                    <a:pt x="23" y="5"/>
                    <a:pt x="23" y="5"/>
                    <a:pt x="24" y="4"/>
                  </a:cubicBezTo>
                  <a:cubicBezTo>
                    <a:pt x="24" y="3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0" y="0"/>
                    <a:pt x="20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Rectangle 779"/>
            <p:cNvSpPr>
              <a:spLocks noChangeArrowheads="1"/>
            </p:cNvSpPr>
            <p:nvPr/>
          </p:nvSpPr>
          <p:spPr bwMode="auto">
            <a:xfrm>
              <a:off x="3016" y="3310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Freeform 780"/>
            <p:cNvSpPr/>
            <p:nvPr/>
          </p:nvSpPr>
          <p:spPr bwMode="auto">
            <a:xfrm>
              <a:off x="3016" y="33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Freeform 781"/>
            <p:cNvSpPr/>
            <p:nvPr/>
          </p:nvSpPr>
          <p:spPr bwMode="auto">
            <a:xfrm>
              <a:off x="3019" y="32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Freeform 782"/>
            <p:cNvSpPr/>
            <p:nvPr/>
          </p:nvSpPr>
          <p:spPr bwMode="auto">
            <a:xfrm>
              <a:off x="3019" y="32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Freeform 783"/>
            <p:cNvSpPr>
              <a:spLocks noEditPoints="1"/>
            </p:cNvSpPr>
            <p:nvPr/>
          </p:nvSpPr>
          <p:spPr bwMode="auto">
            <a:xfrm>
              <a:off x="3035" y="2513"/>
              <a:ext cx="171" cy="68"/>
            </a:xfrm>
            <a:custGeom>
              <a:avLst/>
              <a:gdLst>
                <a:gd name="T0" fmla="*/ 35 w 72"/>
                <a:gd name="T1" fmla="*/ 25 h 29"/>
                <a:gd name="T2" fmla="*/ 51 w 72"/>
                <a:gd name="T3" fmla="*/ 16 h 29"/>
                <a:gd name="T4" fmla="*/ 56 w 72"/>
                <a:gd name="T5" fmla="*/ 13 h 29"/>
                <a:gd name="T6" fmla="*/ 63 w 72"/>
                <a:gd name="T7" fmla="*/ 16 h 29"/>
                <a:gd name="T8" fmla="*/ 47 w 72"/>
                <a:gd name="T9" fmla="*/ 24 h 29"/>
                <a:gd name="T10" fmla="*/ 48 w 72"/>
                <a:gd name="T11" fmla="*/ 21 h 29"/>
                <a:gd name="T12" fmla="*/ 45 w 72"/>
                <a:gd name="T13" fmla="*/ 17 h 29"/>
                <a:gd name="T14" fmla="*/ 39 w 72"/>
                <a:gd name="T15" fmla="*/ 13 h 29"/>
                <a:gd name="T16" fmla="*/ 41 w 72"/>
                <a:gd name="T17" fmla="*/ 13 h 29"/>
                <a:gd name="T18" fmla="*/ 49 w 72"/>
                <a:gd name="T19" fmla="*/ 16 h 29"/>
                <a:gd name="T20" fmla="*/ 9 w 72"/>
                <a:gd name="T21" fmla="*/ 16 h 29"/>
                <a:gd name="T22" fmla="*/ 26 w 72"/>
                <a:gd name="T23" fmla="*/ 12 h 29"/>
                <a:gd name="T24" fmla="*/ 27 w 72"/>
                <a:gd name="T25" fmla="*/ 14 h 29"/>
                <a:gd name="T26" fmla="*/ 25 w 72"/>
                <a:gd name="T27" fmla="*/ 15 h 29"/>
                <a:gd name="T28" fmla="*/ 17 w 72"/>
                <a:gd name="T29" fmla="*/ 17 h 29"/>
                <a:gd name="T30" fmla="*/ 16 w 72"/>
                <a:gd name="T31" fmla="*/ 19 h 29"/>
                <a:gd name="T32" fmla="*/ 21 w 72"/>
                <a:gd name="T33" fmla="*/ 22 h 29"/>
                <a:gd name="T34" fmla="*/ 23 w 72"/>
                <a:gd name="T35" fmla="*/ 25 h 29"/>
                <a:gd name="T36" fmla="*/ 6 w 72"/>
                <a:gd name="T37" fmla="*/ 19 h 29"/>
                <a:gd name="T38" fmla="*/ 9 w 72"/>
                <a:gd name="T39" fmla="*/ 16 h 29"/>
                <a:gd name="T40" fmla="*/ 41 w 72"/>
                <a:gd name="T41" fmla="*/ 9 h 29"/>
                <a:gd name="T42" fmla="*/ 45 w 72"/>
                <a:gd name="T43" fmla="*/ 8 h 29"/>
                <a:gd name="T44" fmla="*/ 51 w 72"/>
                <a:gd name="T45" fmla="*/ 12 h 29"/>
                <a:gd name="T46" fmla="*/ 50 w 72"/>
                <a:gd name="T47" fmla="*/ 13 h 29"/>
                <a:gd name="T48" fmla="*/ 45 w 72"/>
                <a:gd name="T49" fmla="*/ 12 h 29"/>
                <a:gd name="T50" fmla="*/ 37 w 72"/>
                <a:gd name="T51" fmla="*/ 11 h 29"/>
                <a:gd name="T52" fmla="*/ 36 w 72"/>
                <a:gd name="T53" fmla="*/ 12 h 29"/>
                <a:gd name="T54" fmla="*/ 38 w 72"/>
                <a:gd name="T55" fmla="*/ 16 h 29"/>
                <a:gd name="T56" fmla="*/ 45 w 72"/>
                <a:gd name="T57" fmla="*/ 21 h 29"/>
                <a:gd name="T58" fmla="*/ 38 w 72"/>
                <a:gd name="T59" fmla="*/ 23 h 29"/>
                <a:gd name="T60" fmla="*/ 34 w 72"/>
                <a:gd name="T61" fmla="*/ 23 h 29"/>
                <a:gd name="T62" fmla="*/ 30 w 72"/>
                <a:gd name="T63" fmla="*/ 25 h 29"/>
                <a:gd name="T64" fmla="*/ 29 w 72"/>
                <a:gd name="T65" fmla="*/ 25 h 29"/>
                <a:gd name="T66" fmla="*/ 27 w 72"/>
                <a:gd name="T67" fmla="*/ 23 h 29"/>
                <a:gd name="T68" fmla="*/ 27 w 72"/>
                <a:gd name="T69" fmla="*/ 21 h 29"/>
                <a:gd name="T70" fmla="*/ 24 w 72"/>
                <a:gd name="T71" fmla="*/ 18 h 29"/>
                <a:gd name="T72" fmla="*/ 36 w 72"/>
                <a:gd name="T73" fmla="*/ 20 h 29"/>
                <a:gd name="T74" fmla="*/ 37 w 72"/>
                <a:gd name="T75" fmla="*/ 17 h 29"/>
                <a:gd name="T76" fmla="*/ 30 w 72"/>
                <a:gd name="T77" fmla="*/ 14 h 29"/>
                <a:gd name="T78" fmla="*/ 29 w 72"/>
                <a:gd name="T79" fmla="*/ 13 h 29"/>
                <a:gd name="T80" fmla="*/ 31 w 72"/>
                <a:gd name="T81" fmla="*/ 10 h 29"/>
                <a:gd name="T82" fmla="*/ 37 w 72"/>
                <a:gd name="T83" fmla="*/ 9 h 29"/>
                <a:gd name="T84" fmla="*/ 40 w 72"/>
                <a:gd name="T85" fmla="*/ 9 h 29"/>
                <a:gd name="T86" fmla="*/ 4 w 72"/>
                <a:gd name="T87" fmla="*/ 15 h 29"/>
                <a:gd name="T88" fmla="*/ 61 w 72"/>
                <a:gd name="T89" fmla="*/ 7 h 29"/>
                <a:gd name="T90" fmla="*/ 68 w 72"/>
                <a:gd name="T91" fmla="*/ 15 h 29"/>
                <a:gd name="T92" fmla="*/ 58 w 72"/>
                <a:gd name="T93" fmla="*/ 10 h 29"/>
                <a:gd name="T94" fmla="*/ 49 w 72"/>
                <a:gd name="T95" fmla="*/ 8 h 29"/>
                <a:gd name="T96" fmla="*/ 42 w 72"/>
                <a:gd name="T97" fmla="*/ 5 h 29"/>
                <a:gd name="T98" fmla="*/ 40 w 72"/>
                <a:gd name="T99" fmla="*/ 7 h 29"/>
                <a:gd name="T100" fmla="*/ 31 w 72"/>
                <a:gd name="T101" fmla="*/ 7 h 29"/>
                <a:gd name="T102" fmla="*/ 8 w 72"/>
                <a:gd name="T103" fmla="*/ 12 h 29"/>
                <a:gd name="T104" fmla="*/ 8 w 72"/>
                <a:gd name="T105" fmla="*/ 13 h 29"/>
                <a:gd name="T106" fmla="*/ 4 w 72"/>
                <a:gd name="T107" fmla="*/ 16 h 29"/>
                <a:gd name="T108" fmla="*/ 0 w 72"/>
                <a:gd name="T109" fmla="*/ 14 h 29"/>
                <a:gd name="T110" fmla="*/ 32 w 72"/>
                <a:gd name="T111" fmla="*/ 29 h 29"/>
                <a:gd name="T112" fmla="*/ 71 w 72"/>
                <a:gd name="T113" fmla="*/ 16 h 29"/>
                <a:gd name="T114" fmla="*/ 62 w 72"/>
                <a:gd name="T11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" h="29">
                  <a:moveTo>
                    <a:pt x="35" y="25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moveTo>
                    <a:pt x="50" y="16"/>
                  </a:moveTo>
                  <a:cubicBezTo>
                    <a:pt x="50" y="16"/>
                    <a:pt x="51" y="16"/>
                    <a:pt x="51" y="16"/>
                  </a:cubicBezTo>
                  <a:cubicBezTo>
                    <a:pt x="52" y="15"/>
                    <a:pt x="54" y="15"/>
                    <a:pt x="54" y="14"/>
                  </a:cubicBezTo>
                  <a:cubicBezTo>
                    <a:pt x="55" y="14"/>
                    <a:pt x="55" y="14"/>
                    <a:pt x="56" y="14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9" y="14"/>
                    <a:pt x="61" y="15"/>
                    <a:pt x="63" y="16"/>
                  </a:cubicBezTo>
                  <a:cubicBezTo>
                    <a:pt x="64" y="17"/>
                    <a:pt x="64" y="18"/>
                    <a:pt x="64" y="19"/>
                  </a:cubicBezTo>
                  <a:cubicBezTo>
                    <a:pt x="64" y="19"/>
                    <a:pt x="64" y="19"/>
                    <a:pt x="63" y="19"/>
                  </a:cubicBezTo>
                  <a:cubicBezTo>
                    <a:pt x="59" y="22"/>
                    <a:pt x="53" y="23"/>
                    <a:pt x="47" y="24"/>
                  </a:cubicBezTo>
                  <a:cubicBezTo>
                    <a:pt x="47" y="24"/>
                    <a:pt x="46" y="24"/>
                    <a:pt x="45" y="24"/>
                  </a:cubicBezTo>
                  <a:cubicBezTo>
                    <a:pt x="46" y="24"/>
                    <a:pt x="46" y="24"/>
                    <a:pt x="47" y="24"/>
                  </a:cubicBezTo>
                  <a:cubicBezTo>
                    <a:pt x="47" y="23"/>
                    <a:pt x="48" y="22"/>
                    <a:pt x="48" y="21"/>
                  </a:cubicBezTo>
                  <a:cubicBezTo>
                    <a:pt x="48" y="20"/>
                    <a:pt x="47" y="19"/>
                    <a:pt x="47" y="18"/>
                  </a:cubicBezTo>
                  <a:cubicBezTo>
                    <a:pt x="46" y="18"/>
                    <a:pt x="46" y="18"/>
                    <a:pt x="46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3" y="16"/>
                    <a:pt x="41" y="15"/>
                    <a:pt x="40" y="14"/>
                  </a:cubicBezTo>
                  <a:cubicBezTo>
                    <a:pt x="40" y="14"/>
                    <a:pt x="39" y="14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3"/>
                    <a:pt x="44" y="14"/>
                    <a:pt x="45" y="15"/>
                  </a:cubicBezTo>
                  <a:cubicBezTo>
                    <a:pt x="46" y="15"/>
                    <a:pt x="47" y="15"/>
                    <a:pt x="48" y="16"/>
                  </a:cubicBezTo>
                  <a:cubicBezTo>
                    <a:pt x="48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0" y="16"/>
                    <a:pt x="50" y="16"/>
                    <a:pt x="50" y="16"/>
                  </a:cubicBezTo>
                  <a:moveTo>
                    <a:pt x="9" y="16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5" y="13"/>
                    <a:pt x="20" y="11"/>
                    <a:pt x="26" y="11"/>
                  </a:cubicBezTo>
                  <a:cubicBezTo>
                    <a:pt x="26" y="11"/>
                    <a:pt x="26" y="12"/>
                    <a:pt x="26" y="12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7" y="15"/>
                    <a:pt x="28" y="16"/>
                    <a:pt x="29" y="16"/>
                  </a:cubicBezTo>
                  <a:cubicBezTo>
                    <a:pt x="28" y="16"/>
                    <a:pt x="26" y="16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1" y="15"/>
                    <a:pt x="20" y="16"/>
                  </a:cubicBezTo>
                  <a:cubicBezTo>
                    <a:pt x="19" y="16"/>
                    <a:pt x="18" y="16"/>
                    <a:pt x="17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1"/>
                    <a:pt x="19" y="21"/>
                    <a:pt x="21" y="22"/>
                  </a:cubicBezTo>
                  <a:cubicBezTo>
                    <a:pt x="22" y="22"/>
                    <a:pt x="23" y="23"/>
                    <a:pt x="24" y="23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5" y="24"/>
                    <a:pt x="9" y="22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7"/>
                  </a:cubicBezTo>
                  <a:cubicBezTo>
                    <a:pt x="8" y="17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moveTo>
                    <a:pt x="40" y="9"/>
                  </a:moveTo>
                  <a:cubicBezTo>
                    <a:pt x="40" y="9"/>
                    <a:pt x="41" y="9"/>
                    <a:pt x="41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7"/>
                    <a:pt x="44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8"/>
                    <a:pt x="44" y="9"/>
                    <a:pt x="44" y="9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0"/>
                    <a:pt x="49" y="11"/>
                    <a:pt x="51" y="12"/>
                  </a:cubicBezTo>
                  <a:cubicBezTo>
                    <a:pt x="51" y="12"/>
                    <a:pt x="52" y="12"/>
                    <a:pt x="53" y="13"/>
                  </a:cubicBezTo>
                  <a:cubicBezTo>
                    <a:pt x="52" y="13"/>
                    <a:pt x="52" y="13"/>
                    <a:pt x="51" y="13"/>
                  </a:cubicBezTo>
                  <a:cubicBezTo>
                    <a:pt x="51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49" y="13"/>
                    <a:pt x="48" y="13"/>
                  </a:cubicBezTo>
                  <a:cubicBezTo>
                    <a:pt x="47" y="13"/>
                    <a:pt x="46" y="12"/>
                    <a:pt x="45" y="12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9" y="11"/>
                    <a:pt x="38" y="11"/>
                    <a:pt x="37" y="11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4"/>
                    <a:pt x="36" y="14"/>
                    <a:pt x="36" y="15"/>
                  </a:cubicBezTo>
                  <a:cubicBezTo>
                    <a:pt x="37" y="15"/>
                    <a:pt x="37" y="15"/>
                    <a:pt x="38" y="16"/>
                  </a:cubicBezTo>
                  <a:cubicBezTo>
                    <a:pt x="39" y="17"/>
                    <a:pt x="42" y="18"/>
                    <a:pt x="44" y="19"/>
                  </a:cubicBezTo>
                  <a:cubicBezTo>
                    <a:pt x="44" y="19"/>
                    <a:pt x="44" y="19"/>
                    <a:pt x="45" y="20"/>
                  </a:cubicBezTo>
                  <a:cubicBezTo>
                    <a:pt x="45" y="20"/>
                    <a:pt x="45" y="21"/>
                    <a:pt x="45" y="2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22"/>
                    <a:pt x="43" y="22"/>
                    <a:pt x="42" y="23"/>
                  </a:cubicBezTo>
                  <a:cubicBezTo>
                    <a:pt x="41" y="23"/>
                    <a:pt x="40" y="23"/>
                    <a:pt x="38" y="23"/>
                  </a:cubicBezTo>
                  <a:cubicBezTo>
                    <a:pt x="37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3"/>
                    <a:pt x="32" y="24"/>
                    <a:pt x="32" y="24"/>
                  </a:cubicBezTo>
                  <a:cubicBezTo>
                    <a:pt x="31" y="25"/>
                    <a:pt x="31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5"/>
                    <a:pt x="27" y="25"/>
                    <a:pt x="26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8" y="23"/>
                    <a:pt x="28" y="23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1"/>
                    <a:pt x="27" y="21"/>
                    <a:pt x="27" y="21"/>
                  </a:cubicBezTo>
                  <a:cubicBezTo>
                    <a:pt x="25" y="21"/>
                    <a:pt x="23" y="20"/>
                    <a:pt x="22" y="20"/>
                  </a:cubicBezTo>
                  <a:cubicBezTo>
                    <a:pt x="21" y="19"/>
                    <a:pt x="20" y="19"/>
                    <a:pt x="19" y="19"/>
                  </a:cubicBezTo>
                  <a:cubicBezTo>
                    <a:pt x="21" y="18"/>
                    <a:pt x="23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30" y="19"/>
                    <a:pt x="33" y="20"/>
                    <a:pt x="3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8" y="19"/>
                    <a:pt x="38" y="18"/>
                  </a:cubicBezTo>
                  <a:cubicBezTo>
                    <a:pt x="38" y="18"/>
                    <a:pt x="37" y="18"/>
                    <a:pt x="37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6"/>
                    <a:pt x="33" y="15"/>
                    <a:pt x="31" y="15"/>
                  </a:cubicBezTo>
                  <a:cubicBezTo>
                    <a:pt x="31" y="15"/>
                    <a:pt x="30" y="14"/>
                    <a:pt x="30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2"/>
                    <a:pt x="29" y="11"/>
                    <a:pt x="30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2" y="9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4" y="9"/>
                    <a:pt x="35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8" y="9"/>
                    <a:pt x="39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5" y="11"/>
                    <a:pt x="7" y="11"/>
                  </a:cubicBezTo>
                  <a:cubicBezTo>
                    <a:pt x="16" y="5"/>
                    <a:pt x="27" y="3"/>
                    <a:pt x="37" y="3"/>
                  </a:cubicBezTo>
                  <a:cubicBezTo>
                    <a:pt x="45" y="3"/>
                    <a:pt x="53" y="4"/>
                    <a:pt x="61" y="7"/>
                  </a:cubicBezTo>
                  <a:cubicBezTo>
                    <a:pt x="63" y="8"/>
                    <a:pt x="65" y="9"/>
                    <a:pt x="66" y="10"/>
                  </a:cubicBezTo>
                  <a:cubicBezTo>
                    <a:pt x="68" y="11"/>
                    <a:pt x="68" y="13"/>
                    <a:pt x="68" y="14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5"/>
                    <a:pt x="68" y="16"/>
                    <a:pt x="67" y="16"/>
                  </a:cubicBezTo>
                  <a:cubicBezTo>
                    <a:pt x="67" y="15"/>
                    <a:pt x="66" y="14"/>
                    <a:pt x="65" y="14"/>
                  </a:cubicBezTo>
                  <a:cubicBezTo>
                    <a:pt x="63" y="12"/>
                    <a:pt x="61" y="11"/>
                    <a:pt x="58" y="10"/>
                  </a:cubicBezTo>
                  <a:cubicBezTo>
                    <a:pt x="58" y="10"/>
                    <a:pt x="56" y="10"/>
                    <a:pt x="54" y="9"/>
                  </a:cubicBezTo>
                  <a:cubicBezTo>
                    <a:pt x="52" y="9"/>
                    <a:pt x="50" y="8"/>
                    <a:pt x="50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49" y="6"/>
                    <a:pt x="49" y="6"/>
                  </a:cubicBezTo>
                  <a:cubicBezTo>
                    <a:pt x="47" y="5"/>
                    <a:pt x="44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6"/>
                    <a:pt x="38" y="6"/>
                    <a:pt x="37" y="6"/>
                  </a:cubicBezTo>
                  <a:cubicBezTo>
                    <a:pt x="35" y="6"/>
                    <a:pt x="34" y="6"/>
                    <a:pt x="32" y="7"/>
                  </a:cubicBezTo>
                  <a:cubicBezTo>
                    <a:pt x="32" y="7"/>
                    <a:pt x="32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2" y="7"/>
                    <a:pt x="15" y="9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6" y="14"/>
                    <a:pt x="5" y="14"/>
                  </a:cubicBezTo>
                  <a:cubicBezTo>
                    <a:pt x="5" y="15"/>
                    <a:pt x="4" y="15"/>
                    <a:pt x="4" y="16"/>
                  </a:cubicBezTo>
                  <a:moveTo>
                    <a:pt x="37" y="0"/>
                  </a:moveTo>
                  <a:cubicBezTo>
                    <a:pt x="26" y="0"/>
                    <a:pt x="15" y="2"/>
                    <a:pt x="5" y="8"/>
                  </a:cubicBezTo>
                  <a:cubicBezTo>
                    <a:pt x="3" y="9"/>
                    <a:pt x="1" y="12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8"/>
                    <a:pt x="2" y="20"/>
                    <a:pt x="4" y="21"/>
                  </a:cubicBezTo>
                  <a:cubicBezTo>
                    <a:pt x="8" y="25"/>
                    <a:pt x="17" y="29"/>
                    <a:pt x="32" y="29"/>
                  </a:cubicBezTo>
                  <a:cubicBezTo>
                    <a:pt x="37" y="29"/>
                    <a:pt x="46" y="28"/>
                    <a:pt x="54" y="26"/>
                  </a:cubicBezTo>
                  <a:cubicBezTo>
                    <a:pt x="58" y="25"/>
                    <a:pt x="62" y="24"/>
                    <a:pt x="65" y="22"/>
                  </a:cubicBezTo>
                  <a:cubicBezTo>
                    <a:pt x="68" y="21"/>
                    <a:pt x="70" y="19"/>
                    <a:pt x="71" y="16"/>
                  </a:cubicBezTo>
                  <a:cubicBezTo>
                    <a:pt x="72" y="15"/>
                    <a:pt x="72" y="15"/>
                    <a:pt x="72" y="14"/>
                  </a:cubicBezTo>
                  <a:cubicBezTo>
                    <a:pt x="72" y="11"/>
                    <a:pt x="70" y="9"/>
                    <a:pt x="69" y="8"/>
                  </a:cubicBezTo>
                  <a:cubicBezTo>
                    <a:pt x="67" y="6"/>
                    <a:pt x="64" y="5"/>
                    <a:pt x="62" y="4"/>
                  </a:cubicBezTo>
                  <a:cubicBezTo>
                    <a:pt x="54" y="1"/>
                    <a:pt x="46" y="0"/>
                    <a:pt x="3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Freeform 784"/>
            <p:cNvSpPr>
              <a:spLocks noEditPoints="1"/>
            </p:cNvSpPr>
            <p:nvPr/>
          </p:nvSpPr>
          <p:spPr bwMode="auto">
            <a:xfrm>
              <a:off x="3009" y="2501"/>
              <a:ext cx="220" cy="128"/>
            </a:xfrm>
            <a:custGeom>
              <a:avLst/>
              <a:gdLst>
                <a:gd name="T0" fmla="*/ 43 w 93"/>
                <a:gd name="T1" fmla="*/ 41 h 54"/>
                <a:gd name="T2" fmla="*/ 42 w 93"/>
                <a:gd name="T3" fmla="*/ 51 h 54"/>
                <a:gd name="T4" fmla="*/ 35 w 93"/>
                <a:gd name="T5" fmla="*/ 50 h 54"/>
                <a:gd name="T6" fmla="*/ 41 w 93"/>
                <a:gd name="T7" fmla="*/ 47 h 54"/>
                <a:gd name="T8" fmla="*/ 48 w 93"/>
                <a:gd name="T9" fmla="*/ 41 h 54"/>
                <a:gd name="T10" fmla="*/ 52 w 93"/>
                <a:gd name="T11" fmla="*/ 47 h 54"/>
                <a:gd name="T12" fmla="*/ 54 w 93"/>
                <a:gd name="T13" fmla="*/ 50 h 54"/>
                <a:gd name="T14" fmla="*/ 54 w 93"/>
                <a:gd name="T15" fmla="*/ 47 h 54"/>
                <a:gd name="T16" fmla="*/ 55 w 93"/>
                <a:gd name="T17" fmla="*/ 50 h 54"/>
                <a:gd name="T18" fmla="*/ 28 w 93"/>
                <a:gd name="T19" fmla="*/ 50 h 54"/>
                <a:gd name="T20" fmla="*/ 33 w 93"/>
                <a:gd name="T21" fmla="*/ 41 h 54"/>
                <a:gd name="T22" fmla="*/ 57 w 93"/>
                <a:gd name="T23" fmla="*/ 49 h 54"/>
                <a:gd name="T24" fmla="*/ 58 w 93"/>
                <a:gd name="T25" fmla="*/ 49 h 54"/>
                <a:gd name="T26" fmla="*/ 60 w 93"/>
                <a:gd name="T27" fmla="*/ 39 h 54"/>
                <a:gd name="T28" fmla="*/ 63 w 93"/>
                <a:gd name="T29" fmla="*/ 48 h 54"/>
                <a:gd name="T30" fmla="*/ 26 w 93"/>
                <a:gd name="T31" fmla="*/ 49 h 54"/>
                <a:gd name="T32" fmla="*/ 21 w 93"/>
                <a:gd name="T33" fmla="*/ 38 h 54"/>
                <a:gd name="T34" fmla="*/ 26 w 93"/>
                <a:gd name="T35" fmla="*/ 49 h 54"/>
                <a:gd name="T36" fmla="*/ 64 w 93"/>
                <a:gd name="T37" fmla="*/ 47 h 54"/>
                <a:gd name="T38" fmla="*/ 67 w 93"/>
                <a:gd name="T39" fmla="*/ 43 h 54"/>
                <a:gd name="T40" fmla="*/ 69 w 93"/>
                <a:gd name="T41" fmla="*/ 47 h 54"/>
                <a:gd name="T42" fmla="*/ 70 w 93"/>
                <a:gd name="T43" fmla="*/ 37 h 54"/>
                <a:gd name="T44" fmla="*/ 73 w 93"/>
                <a:gd name="T45" fmla="*/ 46 h 54"/>
                <a:gd name="T46" fmla="*/ 13 w 93"/>
                <a:gd name="T47" fmla="*/ 44 h 54"/>
                <a:gd name="T48" fmla="*/ 19 w 93"/>
                <a:gd name="T49" fmla="*/ 44 h 54"/>
                <a:gd name="T50" fmla="*/ 75 w 93"/>
                <a:gd name="T51" fmla="*/ 45 h 54"/>
                <a:gd name="T52" fmla="*/ 78 w 93"/>
                <a:gd name="T53" fmla="*/ 44 h 54"/>
                <a:gd name="T54" fmla="*/ 9 w 93"/>
                <a:gd name="T55" fmla="*/ 42 h 54"/>
                <a:gd name="T56" fmla="*/ 11 w 93"/>
                <a:gd name="T57" fmla="*/ 35 h 54"/>
                <a:gd name="T58" fmla="*/ 79 w 93"/>
                <a:gd name="T59" fmla="*/ 34 h 54"/>
                <a:gd name="T60" fmla="*/ 84 w 93"/>
                <a:gd name="T61" fmla="*/ 40 h 54"/>
                <a:gd name="T62" fmla="*/ 7 w 93"/>
                <a:gd name="T63" fmla="*/ 40 h 54"/>
                <a:gd name="T64" fmla="*/ 6 w 93"/>
                <a:gd name="T65" fmla="*/ 31 h 54"/>
                <a:gd name="T66" fmla="*/ 4 w 93"/>
                <a:gd name="T67" fmla="*/ 32 h 54"/>
                <a:gd name="T68" fmla="*/ 4 w 93"/>
                <a:gd name="T69" fmla="*/ 29 h 54"/>
                <a:gd name="T70" fmla="*/ 86 w 93"/>
                <a:gd name="T71" fmla="*/ 30 h 54"/>
                <a:gd name="T72" fmla="*/ 89 w 93"/>
                <a:gd name="T73" fmla="*/ 35 h 54"/>
                <a:gd name="T74" fmla="*/ 8 w 93"/>
                <a:gd name="T75" fmla="*/ 28 h 54"/>
                <a:gd name="T76" fmla="*/ 7 w 93"/>
                <a:gd name="T77" fmla="*/ 17 h 54"/>
                <a:gd name="T78" fmla="*/ 79 w 93"/>
                <a:gd name="T79" fmla="*/ 9 h 54"/>
                <a:gd name="T80" fmla="*/ 89 w 93"/>
                <a:gd name="T81" fmla="*/ 21 h 54"/>
                <a:gd name="T82" fmla="*/ 41 w 93"/>
                <a:gd name="T83" fmla="*/ 38 h 54"/>
                <a:gd name="T84" fmla="*/ 10 w 93"/>
                <a:gd name="T85" fmla="*/ 9 h 54"/>
                <a:gd name="T86" fmla="*/ 2 w 93"/>
                <a:gd name="T87" fmla="*/ 21 h 54"/>
                <a:gd name="T88" fmla="*/ 1 w 93"/>
                <a:gd name="T89" fmla="*/ 36 h 54"/>
                <a:gd name="T90" fmla="*/ 41 w 93"/>
                <a:gd name="T91" fmla="*/ 54 h 54"/>
                <a:gd name="T92" fmla="*/ 79 w 93"/>
                <a:gd name="T93" fmla="*/ 47 h 54"/>
                <a:gd name="T94" fmla="*/ 84 w 93"/>
                <a:gd name="T95" fmla="*/ 45 h 54"/>
                <a:gd name="T96" fmla="*/ 86 w 93"/>
                <a:gd name="T97" fmla="*/ 43 h 54"/>
                <a:gd name="T98" fmla="*/ 92 w 93"/>
                <a:gd name="T99" fmla="*/ 32 h 54"/>
                <a:gd name="T100" fmla="*/ 89 w 93"/>
                <a:gd name="T101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" h="54">
                  <a:moveTo>
                    <a:pt x="42" y="51"/>
                  </a:moveTo>
                  <a:cubicBezTo>
                    <a:pt x="42" y="50"/>
                    <a:pt x="42" y="48"/>
                    <a:pt x="42" y="47"/>
                  </a:cubicBezTo>
                  <a:cubicBezTo>
                    <a:pt x="42" y="45"/>
                    <a:pt x="42" y="43"/>
                    <a:pt x="43" y="41"/>
                  </a:cubicBezTo>
                  <a:cubicBezTo>
                    <a:pt x="44" y="41"/>
                    <a:pt x="45" y="41"/>
                    <a:pt x="47" y="41"/>
                  </a:cubicBezTo>
                  <a:cubicBezTo>
                    <a:pt x="47" y="44"/>
                    <a:pt x="47" y="47"/>
                    <a:pt x="48" y="50"/>
                  </a:cubicBezTo>
                  <a:cubicBezTo>
                    <a:pt x="46" y="51"/>
                    <a:pt x="44" y="51"/>
                    <a:pt x="42" y="51"/>
                  </a:cubicBezTo>
                  <a:moveTo>
                    <a:pt x="41" y="51"/>
                  </a:moveTo>
                  <a:cubicBezTo>
                    <a:pt x="39" y="51"/>
                    <a:pt x="37" y="51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47"/>
                    <a:pt x="35" y="44"/>
                    <a:pt x="35" y="41"/>
                  </a:cubicBezTo>
                  <a:cubicBezTo>
                    <a:pt x="37" y="41"/>
                    <a:pt x="39" y="41"/>
                    <a:pt x="41" y="41"/>
                  </a:cubicBezTo>
                  <a:cubicBezTo>
                    <a:pt x="41" y="43"/>
                    <a:pt x="41" y="45"/>
                    <a:pt x="41" y="47"/>
                  </a:cubicBezTo>
                  <a:cubicBezTo>
                    <a:pt x="41" y="48"/>
                    <a:pt x="41" y="50"/>
                    <a:pt x="41" y="51"/>
                  </a:cubicBezTo>
                  <a:moveTo>
                    <a:pt x="49" y="50"/>
                  </a:moveTo>
                  <a:cubicBezTo>
                    <a:pt x="49" y="47"/>
                    <a:pt x="49" y="44"/>
                    <a:pt x="48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1" y="41"/>
                    <a:pt x="52" y="40"/>
                  </a:cubicBezTo>
                  <a:cubicBezTo>
                    <a:pt x="52" y="42"/>
                    <a:pt x="52" y="45"/>
                    <a:pt x="52" y="47"/>
                  </a:cubicBezTo>
                  <a:cubicBezTo>
                    <a:pt x="52" y="48"/>
                    <a:pt x="52" y="49"/>
                    <a:pt x="52" y="50"/>
                  </a:cubicBezTo>
                  <a:cubicBezTo>
                    <a:pt x="51" y="50"/>
                    <a:pt x="50" y="50"/>
                    <a:pt x="49" y="50"/>
                  </a:cubicBezTo>
                  <a:moveTo>
                    <a:pt x="54" y="50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4"/>
                    <a:pt x="54" y="42"/>
                    <a:pt x="54" y="40"/>
                  </a:cubicBezTo>
                  <a:cubicBezTo>
                    <a:pt x="54" y="40"/>
                    <a:pt x="55" y="40"/>
                    <a:pt x="55" y="40"/>
                  </a:cubicBezTo>
                  <a:cubicBezTo>
                    <a:pt x="55" y="43"/>
                    <a:pt x="55" y="46"/>
                    <a:pt x="55" y="50"/>
                  </a:cubicBezTo>
                  <a:cubicBezTo>
                    <a:pt x="54" y="50"/>
                    <a:pt x="54" y="50"/>
                    <a:pt x="54" y="50"/>
                  </a:cubicBezTo>
                  <a:moveTo>
                    <a:pt x="34" y="50"/>
                  </a:moveTo>
                  <a:cubicBezTo>
                    <a:pt x="32" y="50"/>
                    <a:pt x="30" y="50"/>
                    <a:pt x="28" y="50"/>
                  </a:cubicBezTo>
                  <a:cubicBezTo>
                    <a:pt x="28" y="48"/>
                    <a:pt x="28" y="47"/>
                    <a:pt x="28" y="46"/>
                  </a:cubicBezTo>
                  <a:cubicBezTo>
                    <a:pt x="28" y="44"/>
                    <a:pt x="28" y="42"/>
                    <a:pt x="28" y="40"/>
                  </a:cubicBezTo>
                  <a:cubicBezTo>
                    <a:pt x="30" y="40"/>
                    <a:pt x="32" y="41"/>
                    <a:pt x="33" y="41"/>
                  </a:cubicBezTo>
                  <a:cubicBezTo>
                    <a:pt x="34" y="44"/>
                    <a:pt x="34" y="47"/>
                    <a:pt x="34" y="50"/>
                  </a:cubicBezTo>
                  <a:cubicBezTo>
                    <a:pt x="34" y="50"/>
                    <a:pt x="34" y="50"/>
                    <a:pt x="34" y="50"/>
                  </a:cubicBezTo>
                  <a:moveTo>
                    <a:pt x="57" y="49"/>
                  </a:moveTo>
                  <a:cubicBezTo>
                    <a:pt x="57" y="46"/>
                    <a:pt x="57" y="43"/>
                    <a:pt x="57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3"/>
                    <a:pt x="58" y="46"/>
                    <a:pt x="58" y="49"/>
                  </a:cubicBezTo>
                  <a:cubicBezTo>
                    <a:pt x="58" y="49"/>
                    <a:pt x="57" y="49"/>
                    <a:pt x="57" y="49"/>
                  </a:cubicBezTo>
                  <a:moveTo>
                    <a:pt x="60" y="49"/>
                  </a:moveTo>
                  <a:cubicBezTo>
                    <a:pt x="60" y="46"/>
                    <a:pt x="60" y="43"/>
                    <a:pt x="60" y="39"/>
                  </a:cubicBezTo>
                  <a:cubicBezTo>
                    <a:pt x="61" y="39"/>
                    <a:pt x="62" y="39"/>
                    <a:pt x="63" y="39"/>
                  </a:cubicBezTo>
                  <a:cubicBezTo>
                    <a:pt x="63" y="42"/>
                    <a:pt x="63" y="45"/>
                    <a:pt x="63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2" y="49"/>
                    <a:pt x="61" y="49"/>
                    <a:pt x="60" y="49"/>
                  </a:cubicBezTo>
                  <a:moveTo>
                    <a:pt x="26" y="49"/>
                  </a:moveTo>
                  <a:cubicBezTo>
                    <a:pt x="24" y="49"/>
                    <a:pt x="22" y="48"/>
                    <a:pt x="20" y="48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42"/>
                    <a:pt x="20" y="40"/>
                    <a:pt x="21" y="38"/>
                  </a:cubicBezTo>
                  <a:cubicBezTo>
                    <a:pt x="22" y="39"/>
                    <a:pt x="24" y="39"/>
                    <a:pt x="26" y="40"/>
                  </a:cubicBezTo>
                  <a:cubicBezTo>
                    <a:pt x="26" y="42"/>
                    <a:pt x="26" y="44"/>
                    <a:pt x="26" y="46"/>
                  </a:cubicBezTo>
                  <a:cubicBezTo>
                    <a:pt x="26" y="47"/>
                    <a:pt x="26" y="48"/>
                    <a:pt x="26" y="49"/>
                  </a:cubicBezTo>
                  <a:moveTo>
                    <a:pt x="65" y="48"/>
                  </a:moveTo>
                  <a:cubicBezTo>
                    <a:pt x="65" y="47"/>
                    <a:pt x="65" y="47"/>
                    <a:pt x="65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4"/>
                    <a:pt x="64" y="42"/>
                    <a:pt x="64" y="39"/>
                  </a:cubicBezTo>
                  <a:cubicBezTo>
                    <a:pt x="65" y="38"/>
                    <a:pt x="66" y="38"/>
                    <a:pt x="67" y="38"/>
                  </a:cubicBezTo>
                  <a:cubicBezTo>
                    <a:pt x="67" y="40"/>
                    <a:pt x="67" y="41"/>
                    <a:pt x="67" y="43"/>
                  </a:cubicBezTo>
                  <a:cubicBezTo>
                    <a:pt x="67" y="44"/>
                    <a:pt x="67" y="46"/>
                    <a:pt x="67" y="47"/>
                  </a:cubicBezTo>
                  <a:cubicBezTo>
                    <a:pt x="66" y="48"/>
                    <a:pt x="66" y="48"/>
                    <a:pt x="65" y="48"/>
                  </a:cubicBezTo>
                  <a:moveTo>
                    <a:pt x="69" y="47"/>
                  </a:moveTo>
                  <a:cubicBezTo>
                    <a:pt x="69" y="46"/>
                    <a:pt x="69" y="44"/>
                    <a:pt x="69" y="43"/>
                  </a:cubicBezTo>
                  <a:cubicBezTo>
                    <a:pt x="69" y="41"/>
                    <a:pt x="69" y="39"/>
                    <a:pt x="69" y="38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1" y="37"/>
                    <a:pt x="72" y="37"/>
                    <a:pt x="73" y="36"/>
                  </a:cubicBezTo>
                  <a:cubicBezTo>
                    <a:pt x="73" y="39"/>
                    <a:pt x="73" y="42"/>
                    <a:pt x="73" y="45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2" y="46"/>
                    <a:pt x="70" y="47"/>
                    <a:pt x="69" y="47"/>
                  </a:cubicBezTo>
                  <a:moveTo>
                    <a:pt x="19" y="47"/>
                  </a:moveTo>
                  <a:cubicBezTo>
                    <a:pt x="17" y="46"/>
                    <a:pt x="15" y="45"/>
                    <a:pt x="13" y="44"/>
                  </a:cubicBezTo>
                  <a:cubicBezTo>
                    <a:pt x="13" y="41"/>
                    <a:pt x="13" y="38"/>
                    <a:pt x="13" y="35"/>
                  </a:cubicBezTo>
                  <a:cubicBezTo>
                    <a:pt x="15" y="36"/>
                    <a:pt x="17" y="37"/>
                    <a:pt x="19" y="38"/>
                  </a:cubicBezTo>
                  <a:cubicBezTo>
                    <a:pt x="19" y="40"/>
                    <a:pt x="19" y="42"/>
                    <a:pt x="19" y="44"/>
                  </a:cubicBezTo>
                  <a:cubicBezTo>
                    <a:pt x="19" y="45"/>
                    <a:pt x="19" y="46"/>
                    <a:pt x="19" y="47"/>
                  </a:cubicBezTo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5" y="42"/>
                    <a:pt x="75" y="39"/>
                    <a:pt x="74" y="36"/>
                  </a:cubicBezTo>
                  <a:cubicBezTo>
                    <a:pt x="75" y="36"/>
                    <a:pt x="76" y="35"/>
                    <a:pt x="77" y="35"/>
                  </a:cubicBezTo>
                  <a:cubicBezTo>
                    <a:pt x="78" y="38"/>
                    <a:pt x="78" y="41"/>
                    <a:pt x="78" y="44"/>
                  </a:cubicBezTo>
                  <a:cubicBezTo>
                    <a:pt x="77" y="44"/>
                    <a:pt x="76" y="45"/>
                    <a:pt x="75" y="45"/>
                  </a:cubicBezTo>
                  <a:moveTo>
                    <a:pt x="11" y="43"/>
                  </a:moveTo>
                  <a:cubicBezTo>
                    <a:pt x="10" y="43"/>
                    <a:pt x="10" y="42"/>
                    <a:pt x="9" y="42"/>
                  </a:cubicBezTo>
                  <a:cubicBezTo>
                    <a:pt x="9" y="39"/>
                    <a:pt x="9" y="36"/>
                    <a:pt x="9" y="33"/>
                  </a:cubicBezTo>
                  <a:cubicBezTo>
                    <a:pt x="10" y="33"/>
                    <a:pt x="10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8"/>
                    <a:pt x="11" y="40"/>
                    <a:pt x="11" y="43"/>
                  </a:cubicBezTo>
                  <a:moveTo>
                    <a:pt x="79" y="43"/>
                  </a:moveTo>
                  <a:cubicBezTo>
                    <a:pt x="79" y="40"/>
                    <a:pt x="79" y="37"/>
                    <a:pt x="79" y="34"/>
                  </a:cubicBezTo>
                  <a:cubicBezTo>
                    <a:pt x="81" y="33"/>
                    <a:pt x="82" y="33"/>
                    <a:pt x="84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34"/>
                    <a:pt x="84" y="37"/>
                    <a:pt x="84" y="40"/>
                  </a:cubicBezTo>
                  <a:cubicBezTo>
                    <a:pt x="84" y="41"/>
                    <a:pt x="83" y="41"/>
                    <a:pt x="82" y="42"/>
                  </a:cubicBezTo>
                  <a:cubicBezTo>
                    <a:pt x="81" y="42"/>
                    <a:pt x="80" y="43"/>
                    <a:pt x="79" y="43"/>
                  </a:cubicBezTo>
                  <a:moveTo>
                    <a:pt x="7" y="40"/>
                  </a:moveTo>
                  <a:cubicBezTo>
                    <a:pt x="7" y="40"/>
                    <a:pt x="6" y="39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6"/>
                    <a:pt x="6" y="33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4"/>
                    <a:pt x="7" y="37"/>
                    <a:pt x="7" y="40"/>
                  </a:cubicBezTo>
                  <a:moveTo>
                    <a:pt x="4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31"/>
                    <a:pt x="4" y="30"/>
                    <a:pt x="4" y="2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1"/>
                    <a:pt x="4" y="32"/>
                  </a:cubicBezTo>
                  <a:moveTo>
                    <a:pt x="86" y="39"/>
                  </a:moveTo>
                  <a:cubicBezTo>
                    <a:pt x="86" y="36"/>
                    <a:pt x="86" y="33"/>
                    <a:pt x="86" y="30"/>
                  </a:cubicBezTo>
                  <a:cubicBezTo>
                    <a:pt x="87" y="30"/>
                    <a:pt x="88" y="29"/>
                    <a:pt x="89" y="28"/>
                  </a:cubicBezTo>
                  <a:cubicBezTo>
                    <a:pt x="89" y="30"/>
                    <a:pt x="89" y="32"/>
                    <a:pt x="89" y="35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88" y="36"/>
                    <a:pt x="87" y="38"/>
                    <a:pt x="86" y="39"/>
                  </a:cubicBezTo>
                  <a:moveTo>
                    <a:pt x="41" y="38"/>
                  </a:moveTo>
                  <a:cubicBezTo>
                    <a:pt x="23" y="38"/>
                    <a:pt x="12" y="32"/>
                    <a:pt x="8" y="28"/>
                  </a:cubicBezTo>
                  <a:cubicBezTo>
                    <a:pt x="6" y="26"/>
                    <a:pt x="5" y="24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6" y="18"/>
                    <a:pt x="7" y="17"/>
                  </a:cubicBezTo>
                  <a:cubicBezTo>
                    <a:pt x="8" y="15"/>
                    <a:pt x="10" y="13"/>
                    <a:pt x="12" y="12"/>
                  </a:cubicBezTo>
                  <a:cubicBezTo>
                    <a:pt x="23" y="6"/>
                    <a:pt x="35" y="3"/>
                    <a:pt x="48" y="3"/>
                  </a:cubicBezTo>
                  <a:cubicBezTo>
                    <a:pt x="58" y="3"/>
                    <a:pt x="69" y="5"/>
                    <a:pt x="79" y="9"/>
                  </a:cubicBezTo>
                  <a:cubicBezTo>
                    <a:pt x="82" y="10"/>
                    <a:pt x="85" y="12"/>
                    <a:pt x="86" y="14"/>
                  </a:cubicBezTo>
                  <a:cubicBezTo>
                    <a:pt x="88" y="16"/>
                    <a:pt x="89" y="18"/>
                    <a:pt x="89" y="20"/>
                  </a:cubicBezTo>
                  <a:cubicBezTo>
                    <a:pt x="89" y="20"/>
                    <a:pt x="89" y="21"/>
                    <a:pt x="89" y="21"/>
                  </a:cubicBezTo>
                  <a:cubicBezTo>
                    <a:pt x="88" y="24"/>
                    <a:pt x="86" y="27"/>
                    <a:pt x="82" y="29"/>
                  </a:cubicBezTo>
                  <a:cubicBezTo>
                    <a:pt x="71" y="35"/>
                    <a:pt x="52" y="38"/>
                    <a:pt x="42" y="38"/>
                  </a:cubicBezTo>
                  <a:cubicBezTo>
                    <a:pt x="42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moveTo>
                    <a:pt x="48" y="0"/>
                  </a:moveTo>
                  <a:cubicBezTo>
                    <a:pt x="35" y="0"/>
                    <a:pt x="22" y="3"/>
                    <a:pt x="10" y="9"/>
                  </a:cubicBezTo>
                  <a:cubicBezTo>
                    <a:pt x="8" y="11"/>
                    <a:pt x="6" y="13"/>
                    <a:pt x="4" y="15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4"/>
                    <a:pt x="0" y="26"/>
                    <a:pt x="0" y="28"/>
                  </a:cubicBezTo>
                  <a:cubicBezTo>
                    <a:pt x="0" y="30"/>
                    <a:pt x="1" y="33"/>
                    <a:pt x="1" y="36"/>
                  </a:cubicBezTo>
                  <a:cubicBezTo>
                    <a:pt x="1" y="37"/>
                    <a:pt x="1" y="37"/>
                    <a:pt x="2" y="37"/>
                  </a:cubicBezTo>
                  <a:cubicBezTo>
                    <a:pt x="2" y="39"/>
                    <a:pt x="4" y="42"/>
                    <a:pt x="5" y="43"/>
                  </a:cubicBezTo>
                  <a:cubicBezTo>
                    <a:pt x="11" y="49"/>
                    <a:pt x="23" y="54"/>
                    <a:pt x="41" y="54"/>
                  </a:cubicBezTo>
                  <a:cubicBezTo>
                    <a:pt x="49" y="54"/>
                    <a:pt x="60" y="53"/>
                    <a:pt x="70" y="50"/>
                  </a:cubicBezTo>
                  <a:cubicBezTo>
                    <a:pt x="73" y="49"/>
                    <a:pt x="76" y="48"/>
                    <a:pt x="79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1" y="46"/>
                    <a:pt x="83" y="45"/>
                    <a:pt x="84" y="45"/>
                  </a:cubicBezTo>
                  <a:cubicBezTo>
                    <a:pt x="84" y="44"/>
                    <a:pt x="85" y="44"/>
                    <a:pt x="86" y="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9" y="41"/>
                    <a:pt x="91" y="39"/>
                    <a:pt x="92" y="35"/>
                  </a:cubicBezTo>
                  <a:cubicBezTo>
                    <a:pt x="92" y="35"/>
                    <a:pt x="93" y="34"/>
                    <a:pt x="93" y="34"/>
                  </a:cubicBezTo>
                  <a:cubicBezTo>
                    <a:pt x="93" y="33"/>
                    <a:pt x="92" y="33"/>
                    <a:pt x="92" y="32"/>
                  </a:cubicBezTo>
                  <a:cubicBezTo>
                    <a:pt x="92" y="28"/>
                    <a:pt x="93" y="24"/>
                    <a:pt x="93" y="19"/>
                  </a:cubicBezTo>
                  <a:cubicBezTo>
                    <a:pt x="93" y="19"/>
                    <a:pt x="93" y="18"/>
                    <a:pt x="92" y="18"/>
                  </a:cubicBezTo>
                  <a:cubicBezTo>
                    <a:pt x="92" y="16"/>
                    <a:pt x="91" y="13"/>
                    <a:pt x="89" y="12"/>
                  </a:cubicBezTo>
                  <a:cubicBezTo>
                    <a:pt x="86" y="9"/>
                    <a:pt x="83" y="7"/>
                    <a:pt x="80" y="6"/>
                  </a:cubicBezTo>
                  <a:cubicBezTo>
                    <a:pt x="70" y="2"/>
                    <a:pt x="59" y="0"/>
                    <a:pt x="48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Freeform 785"/>
            <p:cNvSpPr>
              <a:spLocks noEditPoints="1"/>
            </p:cNvSpPr>
            <p:nvPr/>
          </p:nvSpPr>
          <p:spPr bwMode="auto">
            <a:xfrm>
              <a:off x="3009" y="2596"/>
              <a:ext cx="220" cy="87"/>
            </a:xfrm>
            <a:custGeom>
              <a:avLst/>
              <a:gdLst>
                <a:gd name="T0" fmla="*/ 47 w 93"/>
                <a:gd name="T1" fmla="*/ 23 h 37"/>
                <a:gd name="T2" fmla="*/ 42 w 93"/>
                <a:gd name="T3" fmla="*/ 33 h 37"/>
                <a:gd name="T4" fmla="*/ 44 w 93"/>
                <a:gd name="T5" fmla="*/ 23 h 37"/>
                <a:gd name="T6" fmla="*/ 35 w 93"/>
                <a:gd name="T7" fmla="*/ 33 h 37"/>
                <a:gd name="T8" fmla="*/ 41 w 93"/>
                <a:gd name="T9" fmla="*/ 30 h 37"/>
                <a:gd name="T10" fmla="*/ 48 w 93"/>
                <a:gd name="T11" fmla="*/ 24 h 37"/>
                <a:gd name="T12" fmla="*/ 52 w 93"/>
                <a:gd name="T13" fmla="*/ 23 h 37"/>
                <a:gd name="T14" fmla="*/ 49 w 93"/>
                <a:gd name="T15" fmla="*/ 33 h 37"/>
                <a:gd name="T16" fmla="*/ 54 w 93"/>
                <a:gd name="T17" fmla="*/ 31 h 37"/>
                <a:gd name="T18" fmla="*/ 55 w 93"/>
                <a:gd name="T19" fmla="*/ 23 h 37"/>
                <a:gd name="T20" fmla="*/ 57 w 93"/>
                <a:gd name="T21" fmla="*/ 32 h 37"/>
                <a:gd name="T22" fmla="*/ 58 w 93"/>
                <a:gd name="T23" fmla="*/ 32 h 37"/>
                <a:gd name="T24" fmla="*/ 28 w 93"/>
                <a:gd name="T25" fmla="*/ 32 h 37"/>
                <a:gd name="T26" fmla="*/ 32 w 93"/>
                <a:gd name="T27" fmla="*/ 23 h 37"/>
                <a:gd name="T28" fmla="*/ 34 w 93"/>
                <a:gd name="T29" fmla="*/ 33 h 37"/>
                <a:gd name="T30" fmla="*/ 63 w 93"/>
                <a:gd name="T31" fmla="*/ 22 h 37"/>
                <a:gd name="T32" fmla="*/ 63 w 93"/>
                <a:gd name="T33" fmla="*/ 31 h 37"/>
                <a:gd name="T34" fmla="*/ 20 w 93"/>
                <a:gd name="T35" fmla="*/ 31 h 37"/>
                <a:gd name="T36" fmla="*/ 26 w 93"/>
                <a:gd name="T37" fmla="*/ 22 h 37"/>
                <a:gd name="T38" fmla="*/ 65 w 93"/>
                <a:gd name="T39" fmla="*/ 31 h 37"/>
                <a:gd name="T40" fmla="*/ 64 w 93"/>
                <a:gd name="T41" fmla="*/ 21 h 37"/>
                <a:gd name="T42" fmla="*/ 67 w 93"/>
                <a:gd name="T43" fmla="*/ 26 h 37"/>
                <a:gd name="T44" fmla="*/ 69 w 93"/>
                <a:gd name="T45" fmla="*/ 30 h 37"/>
                <a:gd name="T46" fmla="*/ 73 w 93"/>
                <a:gd name="T47" fmla="*/ 19 h 37"/>
                <a:gd name="T48" fmla="*/ 69 w 93"/>
                <a:gd name="T49" fmla="*/ 30 h 37"/>
                <a:gd name="T50" fmla="*/ 13 w 93"/>
                <a:gd name="T51" fmla="*/ 18 h 37"/>
                <a:gd name="T52" fmla="*/ 19 w 93"/>
                <a:gd name="T53" fmla="*/ 30 h 37"/>
                <a:gd name="T54" fmla="*/ 74 w 93"/>
                <a:gd name="T55" fmla="*/ 18 h 37"/>
                <a:gd name="T56" fmla="*/ 75 w 93"/>
                <a:gd name="T57" fmla="*/ 28 h 37"/>
                <a:gd name="T58" fmla="*/ 9 w 93"/>
                <a:gd name="T59" fmla="*/ 16 h 37"/>
                <a:gd name="T60" fmla="*/ 7 w 93"/>
                <a:gd name="T61" fmla="*/ 23 h 37"/>
                <a:gd name="T62" fmla="*/ 6 w 93"/>
                <a:gd name="T63" fmla="*/ 14 h 37"/>
                <a:gd name="T64" fmla="*/ 79 w 93"/>
                <a:gd name="T65" fmla="*/ 26 h 37"/>
                <a:gd name="T66" fmla="*/ 84 w 93"/>
                <a:gd name="T67" fmla="*/ 23 h 37"/>
                <a:gd name="T68" fmla="*/ 4 w 93"/>
                <a:gd name="T69" fmla="*/ 15 h 37"/>
                <a:gd name="T70" fmla="*/ 4 w 93"/>
                <a:gd name="T71" fmla="*/ 13 h 37"/>
                <a:gd name="T72" fmla="*/ 86 w 93"/>
                <a:gd name="T73" fmla="*/ 13 h 37"/>
                <a:gd name="T74" fmla="*/ 89 w 93"/>
                <a:gd name="T75" fmla="*/ 18 h 37"/>
                <a:gd name="T76" fmla="*/ 89 w 93"/>
                <a:gd name="T77" fmla="*/ 2 h 37"/>
                <a:gd name="T78" fmla="*/ 44 w 93"/>
                <a:gd name="T79" fmla="*/ 20 h 37"/>
                <a:gd name="T80" fmla="*/ 6 w 93"/>
                <a:gd name="T81" fmla="*/ 10 h 37"/>
                <a:gd name="T82" fmla="*/ 4 w 93"/>
                <a:gd name="T83" fmla="*/ 4 h 37"/>
                <a:gd name="T84" fmla="*/ 1 w 93"/>
                <a:gd name="T85" fmla="*/ 4 h 37"/>
                <a:gd name="T86" fmla="*/ 0 w 93"/>
                <a:gd name="T87" fmla="*/ 10 h 37"/>
                <a:gd name="T88" fmla="*/ 5 w 93"/>
                <a:gd name="T89" fmla="*/ 26 h 37"/>
                <a:gd name="T90" fmla="*/ 79 w 93"/>
                <a:gd name="T91" fmla="*/ 30 h 37"/>
                <a:gd name="T92" fmla="*/ 80 w 93"/>
                <a:gd name="T93" fmla="*/ 30 h 37"/>
                <a:gd name="T94" fmla="*/ 86 w 93"/>
                <a:gd name="T95" fmla="*/ 26 h 37"/>
                <a:gd name="T96" fmla="*/ 93 w 93"/>
                <a:gd name="T97" fmla="*/ 17 h 37"/>
                <a:gd name="T98" fmla="*/ 91 w 93"/>
                <a:gd name="T9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" h="37">
                  <a:moveTo>
                    <a:pt x="44" y="23"/>
                  </a:moveTo>
                  <a:cubicBezTo>
                    <a:pt x="45" y="23"/>
                    <a:pt x="46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7"/>
                    <a:pt x="47" y="30"/>
                    <a:pt x="48" y="33"/>
                  </a:cubicBezTo>
                  <a:cubicBezTo>
                    <a:pt x="46" y="33"/>
                    <a:pt x="44" y="33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8"/>
                    <a:pt x="42" y="26"/>
                    <a:pt x="43" y="23"/>
                  </a:cubicBezTo>
                  <a:cubicBezTo>
                    <a:pt x="44" y="23"/>
                    <a:pt x="44" y="23"/>
                    <a:pt x="44" y="23"/>
                  </a:cubicBezTo>
                  <a:moveTo>
                    <a:pt x="41" y="33"/>
                  </a:moveTo>
                  <a:cubicBezTo>
                    <a:pt x="39" y="33"/>
                    <a:pt x="37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0"/>
                    <a:pt x="35" y="26"/>
                    <a:pt x="35" y="23"/>
                  </a:cubicBezTo>
                  <a:cubicBezTo>
                    <a:pt x="37" y="23"/>
                    <a:pt x="39" y="23"/>
                    <a:pt x="41" y="23"/>
                  </a:cubicBezTo>
                  <a:cubicBezTo>
                    <a:pt x="41" y="26"/>
                    <a:pt x="41" y="28"/>
                    <a:pt x="41" y="30"/>
                  </a:cubicBezTo>
                  <a:cubicBezTo>
                    <a:pt x="41" y="31"/>
                    <a:pt x="41" y="32"/>
                    <a:pt x="41" y="33"/>
                  </a:cubicBezTo>
                  <a:moveTo>
                    <a:pt x="49" y="33"/>
                  </a:moveTo>
                  <a:cubicBezTo>
                    <a:pt x="49" y="30"/>
                    <a:pt x="49" y="27"/>
                    <a:pt x="48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1" y="23"/>
                    <a:pt x="52" y="23"/>
                  </a:cubicBezTo>
                  <a:cubicBezTo>
                    <a:pt x="52" y="25"/>
                    <a:pt x="52" y="27"/>
                    <a:pt x="52" y="29"/>
                  </a:cubicBezTo>
                  <a:cubicBezTo>
                    <a:pt x="52" y="31"/>
                    <a:pt x="52" y="32"/>
                    <a:pt x="52" y="33"/>
                  </a:cubicBezTo>
                  <a:cubicBezTo>
                    <a:pt x="51" y="33"/>
                    <a:pt x="50" y="33"/>
                    <a:pt x="49" y="33"/>
                  </a:cubicBezTo>
                  <a:moveTo>
                    <a:pt x="54" y="33"/>
                  </a:moveTo>
                  <a:cubicBezTo>
                    <a:pt x="54" y="32"/>
                    <a:pt x="54" y="32"/>
                    <a:pt x="54" y="32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0"/>
                    <a:pt x="54" y="30"/>
                    <a:pt x="54" y="29"/>
                  </a:cubicBezTo>
                  <a:cubicBezTo>
                    <a:pt x="54" y="27"/>
                    <a:pt x="54" y="25"/>
                    <a:pt x="54" y="23"/>
                  </a:cubicBezTo>
                  <a:cubicBezTo>
                    <a:pt x="54" y="23"/>
                    <a:pt x="55" y="23"/>
                    <a:pt x="55" y="23"/>
                  </a:cubicBezTo>
                  <a:cubicBezTo>
                    <a:pt x="55" y="26"/>
                    <a:pt x="55" y="29"/>
                    <a:pt x="55" y="32"/>
                  </a:cubicBezTo>
                  <a:cubicBezTo>
                    <a:pt x="54" y="33"/>
                    <a:pt x="54" y="33"/>
                    <a:pt x="54" y="33"/>
                  </a:cubicBezTo>
                  <a:moveTo>
                    <a:pt x="57" y="32"/>
                  </a:moveTo>
                  <a:cubicBezTo>
                    <a:pt x="57" y="29"/>
                    <a:pt x="57" y="26"/>
                    <a:pt x="57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6"/>
                    <a:pt x="58" y="29"/>
                    <a:pt x="58" y="32"/>
                  </a:cubicBezTo>
                  <a:cubicBezTo>
                    <a:pt x="58" y="32"/>
                    <a:pt x="57" y="32"/>
                    <a:pt x="57" y="32"/>
                  </a:cubicBezTo>
                  <a:moveTo>
                    <a:pt x="34" y="33"/>
                  </a:moveTo>
                  <a:cubicBezTo>
                    <a:pt x="32" y="33"/>
                    <a:pt x="30" y="33"/>
                    <a:pt x="28" y="32"/>
                  </a:cubicBezTo>
                  <a:cubicBezTo>
                    <a:pt x="28" y="31"/>
                    <a:pt x="28" y="30"/>
                    <a:pt x="28" y="29"/>
                  </a:cubicBezTo>
                  <a:cubicBezTo>
                    <a:pt x="28" y="27"/>
                    <a:pt x="28" y="25"/>
                    <a:pt x="28" y="22"/>
                  </a:cubicBezTo>
                  <a:cubicBezTo>
                    <a:pt x="29" y="22"/>
                    <a:pt x="31" y="23"/>
                    <a:pt x="32" y="23"/>
                  </a:cubicBezTo>
                  <a:cubicBezTo>
                    <a:pt x="32" y="23"/>
                    <a:pt x="33" y="23"/>
                    <a:pt x="33" y="23"/>
                  </a:cubicBezTo>
                  <a:cubicBezTo>
                    <a:pt x="34" y="26"/>
                    <a:pt x="34" y="30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moveTo>
                    <a:pt x="60" y="32"/>
                  </a:moveTo>
                  <a:cubicBezTo>
                    <a:pt x="60" y="29"/>
                    <a:pt x="60" y="25"/>
                    <a:pt x="59" y="22"/>
                  </a:cubicBezTo>
                  <a:cubicBezTo>
                    <a:pt x="61" y="22"/>
                    <a:pt x="62" y="22"/>
                    <a:pt x="63" y="22"/>
                  </a:cubicBezTo>
                  <a:cubicBezTo>
                    <a:pt x="63" y="24"/>
                    <a:pt x="63" y="27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2" y="31"/>
                    <a:pt x="61" y="32"/>
                    <a:pt x="60" y="32"/>
                  </a:cubicBezTo>
                  <a:moveTo>
                    <a:pt x="26" y="32"/>
                  </a:moveTo>
                  <a:cubicBezTo>
                    <a:pt x="24" y="32"/>
                    <a:pt x="22" y="31"/>
                    <a:pt x="20" y="31"/>
                  </a:cubicBezTo>
                  <a:cubicBezTo>
                    <a:pt x="20" y="29"/>
                    <a:pt x="20" y="28"/>
                    <a:pt x="20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3" y="21"/>
                    <a:pt x="24" y="22"/>
                    <a:pt x="26" y="22"/>
                  </a:cubicBezTo>
                  <a:cubicBezTo>
                    <a:pt x="26" y="24"/>
                    <a:pt x="26" y="27"/>
                    <a:pt x="26" y="29"/>
                  </a:cubicBezTo>
                  <a:cubicBezTo>
                    <a:pt x="26" y="30"/>
                    <a:pt x="26" y="31"/>
                    <a:pt x="26" y="32"/>
                  </a:cubicBezTo>
                  <a:moveTo>
                    <a:pt x="65" y="31"/>
                  </a:moveTo>
                  <a:cubicBezTo>
                    <a:pt x="65" y="30"/>
                    <a:pt x="65" y="30"/>
                    <a:pt x="65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27"/>
                    <a:pt x="64" y="24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21"/>
                    <a:pt x="66" y="21"/>
                    <a:pt x="67" y="20"/>
                  </a:cubicBezTo>
                  <a:cubicBezTo>
                    <a:pt x="67" y="22"/>
                    <a:pt x="67" y="24"/>
                    <a:pt x="67" y="26"/>
                  </a:cubicBezTo>
                  <a:cubicBezTo>
                    <a:pt x="67" y="27"/>
                    <a:pt x="67" y="29"/>
                    <a:pt x="67" y="30"/>
                  </a:cubicBezTo>
                  <a:cubicBezTo>
                    <a:pt x="66" y="30"/>
                    <a:pt x="66" y="31"/>
                    <a:pt x="65" y="31"/>
                  </a:cubicBezTo>
                  <a:moveTo>
                    <a:pt x="69" y="30"/>
                  </a:moveTo>
                  <a:cubicBezTo>
                    <a:pt x="69" y="28"/>
                    <a:pt x="69" y="27"/>
                    <a:pt x="69" y="26"/>
                  </a:cubicBezTo>
                  <a:cubicBezTo>
                    <a:pt x="69" y="24"/>
                    <a:pt x="69" y="22"/>
                    <a:pt x="69" y="20"/>
                  </a:cubicBezTo>
                  <a:cubicBezTo>
                    <a:pt x="70" y="20"/>
                    <a:pt x="71" y="19"/>
                    <a:pt x="73" y="19"/>
                  </a:cubicBezTo>
                  <a:cubicBezTo>
                    <a:pt x="73" y="22"/>
                    <a:pt x="73" y="25"/>
                    <a:pt x="73" y="28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2" y="29"/>
                    <a:pt x="70" y="29"/>
                    <a:pt x="69" y="30"/>
                  </a:cubicBezTo>
                  <a:moveTo>
                    <a:pt x="19" y="30"/>
                  </a:moveTo>
                  <a:cubicBezTo>
                    <a:pt x="17" y="29"/>
                    <a:pt x="15" y="28"/>
                    <a:pt x="13" y="27"/>
                  </a:cubicBezTo>
                  <a:cubicBezTo>
                    <a:pt x="13" y="24"/>
                    <a:pt x="13" y="21"/>
                    <a:pt x="13" y="18"/>
                  </a:cubicBezTo>
                  <a:cubicBezTo>
                    <a:pt x="15" y="19"/>
                    <a:pt x="17" y="20"/>
                    <a:pt x="19" y="20"/>
                  </a:cubicBezTo>
                  <a:cubicBezTo>
                    <a:pt x="19" y="22"/>
                    <a:pt x="19" y="24"/>
                    <a:pt x="19" y="26"/>
                  </a:cubicBezTo>
                  <a:cubicBezTo>
                    <a:pt x="19" y="28"/>
                    <a:pt x="19" y="29"/>
                    <a:pt x="19" y="30"/>
                  </a:cubicBezTo>
                  <a:moveTo>
                    <a:pt x="75" y="28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4"/>
                    <a:pt x="75" y="21"/>
                    <a:pt x="74" y="18"/>
                  </a:cubicBezTo>
                  <a:cubicBezTo>
                    <a:pt x="75" y="18"/>
                    <a:pt x="76" y="17"/>
                    <a:pt x="77" y="17"/>
                  </a:cubicBezTo>
                  <a:cubicBezTo>
                    <a:pt x="78" y="20"/>
                    <a:pt x="78" y="23"/>
                    <a:pt x="78" y="27"/>
                  </a:cubicBezTo>
                  <a:cubicBezTo>
                    <a:pt x="77" y="27"/>
                    <a:pt x="76" y="28"/>
                    <a:pt x="75" y="28"/>
                  </a:cubicBezTo>
                  <a:moveTo>
                    <a:pt x="11" y="26"/>
                  </a:moveTo>
                  <a:cubicBezTo>
                    <a:pt x="10" y="26"/>
                    <a:pt x="10" y="25"/>
                    <a:pt x="9" y="25"/>
                  </a:cubicBezTo>
                  <a:cubicBezTo>
                    <a:pt x="9" y="22"/>
                    <a:pt x="9" y="19"/>
                    <a:pt x="9" y="16"/>
                  </a:cubicBezTo>
                  <a:cubicBezTo>
                    <a:pt x="10" y="17"/>
                    <a:pt x="10" y="17"/>
                    <a:pt x="11" y="18"/>
                  </a:cubicBezTo>
                  <a:cubicBezTo>
                    <a:pt x="11" y="20"/>
                    <a:pt x="11" y="23"/>
                    <a:pt x="11" y="26"/>
                  </a:cubicBezTo>
                  <a:moveTo>
                    <a:pt x="7" y="23"/>
                  </a:moveTo>
                  <a:cubicBezTo>
                    <a:pt x="7" y="23"/>
                    <a:pt x="6" y="22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7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7" y="20"/>
                    <a:pt x="7" y="23"/>
                  </a:cubicBezTo>
                  <a:moveTo>
                    <a:pt x="79" y="26"/>
                  </a:moveTo>
                  <a:cubicBezTo>
                    <a:pt x="79" y="23"/>
                    <a:pt x="79" y="19"/>
                    <a:pt x="79" y="16"/>
                  </a:cubicBezTo>
                  <a:cubicBezTo>
                    <a:pt x="81" y="15"/>
                    <a:pt x="82" y="14"/>
                    <a:pt x="84" y="14"/>
                  </a:cubicBezTo>
                  <a:cubicBezTo>
                    <a:pt x="84" y="17"/>
                    <a:pt x="84" y="20"/>
                    <a:pt x="84" y="23"/>
                  </a:cubicBezTo>
                  <a:cubicBezTo>
                    <a:pt x="84" y="24"/>
                    <a:pt x="83" y="24"/>
                    <a:pt x="82" y="25"/>
                  </a:cubicBezTo>
                  <a:cubicBezTo>
                    <a:pt x="81" y="25"/>
                    <a:pt x="80" y="25"/>
                    <a:pt x="79" y="26"/>
                  </a:cubicBezTo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5"/>
                    <a:pt x="4" y="15"/>
                  </a:cubicBezTo>
                  <a:moveTo>
                    <a:pt x="86" y="22"/>
                  </a:moveTo>
                  <a:cubicBezTo>
                    <a:pt x="86" y="19"/>
                    <a:pt x="86" y="16"/>
                    <a:pt x="86" y="13"/>
                  </a:cubicBezTo>
                  <a:cubicBezTo>
                    <a:pt x="87" y="12"/>
                    <a:pt x="88" y="11"/>
                    <a:pt x="89" y="10"/>
                  </a:cubicBezTo>
                  <a:cubicBezTo>
                    <a:pt x="89" y="13"/>
                    <a:pt x="89" y="15"/>
                    <a:pt x="89" y="17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88" y="19"/>
                    <a:pt x="87" y="20"/>
                    <a:pt x="86" y="22"/>
                  </a:cubicBezTo>
                  <a:moveTo>
                    <a:pt x="91" y="0"/>
                  </a:moveTo>
                  <a:cubicBezTo>
                    <a:pt x="90" y="0"/>
                    <a:pt x="89" y="1"/>
                    <a:pt x="89" y="2"/>
                  </a:cubicBezTo>
                  <a:cubicBezTo>
                    <a:pt x="89" y="3"/>
                    <a:pt x="89" y="5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76" y="16"/>
                    <a:pt x="60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0" y="20"/>
                    <a:pt x="36" y="20"/>
                    <a:pt x="32" y="19"/>
                  </a:cubicBezTo>
                  <a:cubicBezTo>
                    <a:pt x="22" y="18"/>
                    <a:pt x="12" y="16"/>
                    <a:pt x="6" y="10"/>
                  </a:cubicBezTo>
                  <a:cubicBezTo>
                    <a:pt x="5" y="9"/>
                    <a:pt x="4" y="8"/>
                    <a:pt x="4" y="8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9"/>
                    <a:pt x="0" y="10"/>
                    <a:pt x="0" y="10"/>
                  </a:cubicBezTo>
                  <a:cubicBezTo>
                    <a:pt x="0" y="13"/>
                    <a:pt x="1" y="16"/>
                    <a:pt x="1" y="19"/>
                  </a:cubicBezTo>
                  <a:cubicBezTo>
                    <a:pt x="1" y="19"/>
                    <a:pt x="1" y="20"/>
                    <a:pt x="2" y="20"/>
                  </a:cubicBezTo>
                  <a:cubicBezTo>
                    <a:pt x="2" y="22"/>
                    <a:pt x="4" y="24"/>
                    <a:pt x="5" y="26"/>
                  </a:cubicBezTo>
                  <a:cubicBezTo>
                    <a:pt x="11" y="31"/>
                    <a:pt x="23" y="37"/>
                    <a:pt x="41" y="37"/>
                  </a:cubicBezTo>
                  <a:cubicBezTo>
                    <a:pt x="49" y="37"/>
                    <a:pt x="60" y="36"/>
                    <a:pt x="70" y="33"/>
                  </a:cubicBezTo>
                  <a:cubicBezTo>
                    <a:pt x="73" y="32"/>
                    <a:pt x="76" y="31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9"/>
                    <a:pt x="83" y="28"/>
                    <a:pt x="84" y="28"/>
                  </a:cubicBezTo>
                  <a:cubicBezTo>
                    <a:pt x="84" y="27"/>
                    <a:pt x="85" y="27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4"/>
                    <a:pt x="91" y="21"/>
                    <a:pt x="92" y="18"/>
                  </a:cubicBezTo>
                  <a:cubicBezTo>
                    <a:pt x="92" y="18"/>
                    <a:pt x="93" y="17"/>
                    <a:pt x="93" y="17"/>
                  </a:cubicBezTo>
                  <a:cubicBezTo>
                    <a:pt x="93" y="16"/>
                    <a:pt x="92" y="16"/>
                    <a:pt x="92" y="15"/>
                  </a:cubicBezTo>
                  <a:cubicBezTo>
                    <a:pt x="92" y="11"/>
                    <a:pt x="93" y="6"/>
                    <a:pt x="93" y="2"/>
                  </a:cubicBezTo>
                  <a:cubicBezTo>
                    <a:pt x="93" y="1"/>
                    <a:pt x="92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Freeform 786"/>
            <p:cNvSpPr>
              <a:spLocks noEditPoints="1"/>
            </p:cNvSpPr>
            <p:nvPr/>
          </p:nvSpPr>
          <p:spPr bwMode="auto">
            <a:xfrm>
              <a:off x="3009" y="2648"/>
              <a:ext cx="220" cy="87"/>
            </a:xfrm>
            <a:custGeom>
              <a:avLst/>
              <a:gdLst>
                <a:gd name="T0" fmla="*/ 47 w 93"/>
                <a:gd name="T1" fmla="*/ 23 h 37"/>
                <a:gd name="T2" fmla="*/ 42 w 93"/>
                <a:gd name="T3" fmla="*/ 33 h 37"/>
                <a:gd name="T4" fmla="*/ 44 w 93"/>
                <a:gd name="T5" fmla="*/ 23 h 37"/>
                <a:gd name="T6" fmla="*/ 35 w 93"/>
                <a:gd name="T7" fmla="*/ 33 h 37"/>
                <a:gd name="T8" fmla="*/ 41 w 93"/>
                <a:gd name="T9" fmla="*/ 30 h 37"/>
                <a:gd name="T10" fmla="*/ 48 w 93"/>
                <a:gd name="T11" fmla="*/ 24 h 37"/>
                <a:gd name="T12" fmla="*/ 52 w 93"/>
                <a:gd name="T13" fmla="*/ 23 h 37"/>
                <a:gd name="T14" fmla="*/ 49 w 93"/>
                <a:gd name="T15" fmla="*/ 33 h 37"/>
                <a:gd name="T16" fmla="*/ 54 w 93"/>
                <a:gd name="T17" fmla="*/ 31 h 37"/>
                <a:gd name="T18" fmla="*/ 55 w 93"/>
                <a:gd name="T19" fmla="*/ 23 h 37"/>
                <a:gd name="T20" fmla="*/ 57 w 93"/>
                <a:gd name="T21" fmla="*/ 32 h 37"/>
                <a:gd name="T22" fmla="*/ 58 w 93"/>
                <a:gd name="T23" fmla="*/ 32 h 37"/>
                <a:gd name="T24" fmla="*/ 28 w 93"/>
                <a:gd name="T25" fmla="*/ 32 h 37"/>
                <a:gd name="T26" fmla="*/ 32 w 93"/>
                <a:gd name="T27" fmla="*/ 23 h 37"/>
                <a:gd name="T28" fmla="*/ 34 w 93"/>
                <a:gd name="T29" fmla="*/ 33 h 37"/>
                <a:gd name="T30" fmla="*/ 63 w 93"/>
                <a:gd name="T31" fmla="*/ 21 h 37"/>
                <a:gd name="T32" fmla="*/ 63 w 93"/>
                <a:gd name="T33" fmla="*/ 31 h 37"/>
                <a:gd name="T34" fmla="*/ 20 w 93"/>
                <a:gd name="T35" fmla="*/ 30 h 37"/>
                <a:gd name="T36" fmla="*/ 26 w 93"/>
                <a:gd name="T37" fmla="*/ 22 h 37"/>
                <a:gd name="T38" fmla="*/ 65 w 93"/>
                <a:gd name="T39" fmla="*/ 31 h 37"/>
                <a:gd name="T40" fmla="*/ 64 w 93"/>
                <a:gd name="T41" fmla="*/ 21 h 37"/>
                <a:gd name="T42" fmla="*/ 67 w 93"/>
                <a:gd name="T43" fmla="*/ 26 h 37"/>
                <a:gd name="T44" fmla="*/ 69 w 93"/>
                <a:gd name="T45" fmla="*/ 30 h 37"/>
                <a:gd name="T46" fmla="*/ 73 w 93"/>
                <a:gd name="T47" fmla="*/ 19 h 37"/>
                <a:gd name="T48" fmla="*/ 69 w 93"/>
                <a:gd name="T49" fmla="*/ 30 h 37"/>
                <a:gd name="T50" fmla="*/ 13 w 93"/>
                <a:gd name="T51" fmla="*/ 18 h 37"/>
                <a:gd name="T52" fmla="*/ 19 w 93"/>
                <a:gd name="T53" fmla="*/ 30 h 37"/>
                <a:gd name="T54" fmla="*/ 74 w 93"/>
                <a:gd name="T55" fmla="*/ 18 h 37"/>
                <a:gd name="T56" fmla="*/ 75 w 93"/>
                <a:gd name="T57" fmla="*/ 28 h 37"/>
                <a:gd name="T58" fmla="*/ 9 w 93"/>
                <a:gd name="T59" fmla="*/ 16 h 37"/>
                <a:gd name="T60" fmla="*/ 7 w 93"/>
                <a:gd name="T61" fmla="*/ 23 h 37"/>
                <a:gd name="T62" fmla="*/ 6 w 93"/>
                <a:gd name="T63" fmla="*/ 14 h 37"/>
                <a:gd name="T64" fmla="*/ 79 w 93"/>
                <a:gd name="T65" fmla="*/ 26 h 37"/>
                <a:gd name="T66" fmla="*/ 84 w 93"/>
                <a:gd name="T67" fmla="*/ 23 h 37"/>
                <a:gd name="T68" fmla="*/ 4 w 93"/>
                <a:gd name="T69" fmla="*/ 15 h 37"/>
                <a:gd name="T70" fmla="*/ 4 w 93"/>
                <a:gd name="T71" fmla="*/ 13 h 37"/>
                <a:gd name="T72" fmla="*/ 86 w 93"/>
                <a:gd name="T73" fmla="*/ 13 h 37"/>
                <a:gd name="T74" fmla="*/ 89 w 93"/>
                <a:gd name="T75" fmla="*/ 18 h 37"/>
                <a:gd name="T76" fmla="*/ 89 w 93"/>
                <a:gd name="T77" fmla="*/ 2 h 37"/>
                <a:gd name="T78" fmla="*/ 44 w 93"/>
                <a:gd name="T79" fmla="*/ 20 h 37"/>
                <a:gd name="T80" fmla="*/ 4 w 93"/>
                <a:gd name="T81" fmla="*/ 7 h 37"/>
                <a:gd name="T82" fmla="*/ 3 w 93"/>
                <a:gd name="T83" fmla="*/ 3 h 37"/>
                <a:gd name="T84" fmla="*/ 0 w 93"/>
                <a:gd name="T85" fmla="*/ 6 h 37"/>
                <a:gd name="T86" fmla="*/ 1 w 93"/>
                <a:gd name="T87" fmla="*/ 19 h 37"/>
                <a:gd name="T88" fmla="*/ 41 w 93"/>
                <a:gd name="T89" fmla="*/ 37 h 37"/>
                <a:gd name="T90" fmla="*/ 79 w 93"/>
                <a:gd name="T91" fmla="*/ 30 h 37"/>
                <a:gd name="T92" fmla="*/ 84 w 93"/>
                <a:gd name="T93" fmla="*/ 27 h 37"/>
                <a:gd name="T94" fmla="*/ 86 w 93"/>
                <a:gd name="T95" fmla="*/ 26 h 37"/>
                <a:gd name="T96" fmla="*/ 92 w 93"/>
                <a:gd name="T97" fmla="*/ 15 h 37"/>
                <a:gd name="T98" fmla="*/ 91 w 93"/>
                <a:gd name="T9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" h="37">
                  <a:moveTo>
                    <a:pt x="44" y="23"/>
                  </a:moveTo>
                  <a:cubicBezTo>
                    <a:pt x="45" y="23"/>
                    <a:pt x="46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7"/>
                    <a:pt x="47" y="30"/>
                    <a:pt x="48" y="33"/>
                  </a:cubicBezTo>
                  <a:cubicBezTo>
                    <a:pt x="46" y="33"/>
                    <a:pt x="44" y="33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8"/>
                    <a:pt x="42" y="26"/>
                    <a:pt x="43" y="23"/>
                  </a:cubicBezTo>
                  <a:cubicBezTo>
                    <a:pt x="44" y="23"/>
                    <a:pt x="44" y="23"/>
                    <a:pt x="44" y="23"/>
                  </a:cubicBezTo>
                  <a:moveTo>
                    <a:pt x="41" y="33"/>
                  </a:moveTo>
                  <a:cubicBezTo>
                    <a:pt x="39" y="33"/>
                    <a:pt x="37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0"/>
                    <a:pt x="35" y="26"/>
                    <a:pt x="35" y="23"/>
                  </a:cubicBezTo>
                  <a:cubicBezTo>
                    <a:pt x="37" y="23"/>
                    <a:pt x="39" y="23"/>
                    <a:pt x="41" y="23"/>
                  </a:cubicBezTo>
                  <a:cubicBezTo>
                    <a:pt x="41" y="26"/>
                    <a:pt x="41" y="28"/>
                    <a:pt x="41" y="30"/>
                  </a:cubicBezTo>
                  <a:cubicBezTo>
                    <a:pt x="41" y="31"/>
                    <a:pt x="41" y="32"/>
                    <a:pt x="41" y="33"/>
                  </a:cubicBezTo>
                  <a:moveTo>
                    <a:pt x="49" y="33"/>
                  </a:moveTo>
                  <a:cubicBezTo>
                    <a:pt x="49" y="30"/>
                    <a:pt x="49" y="27"/>
                    <a:pt x="48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1" y="23"/>
                    <a:pt x="52" y="23"/>
                  </a:cubicBezTo>
                  <a:cubicBezTo>
                    <a:pt x="52" y="25"/>
                    <a:pt x="52" y="27"/>
                    <a:pt x="52" y="29"/>
                  </a:cubicBezTo>
                  <a:cubicBezTo>
                    <a:pt x="52" y="30"/>
                    <a:pt x="52" y="32"/>
                    <a:pt x="52" y="33"/>
                  </a:cubicBezTo>
                  <a:cubicBezTo>
                    <a:pt x="51" y="33"/>
                    <a:pt x="50" y="33"/>
                    <a:pt x="49" y="33"/>
                  </a:cubicBezTo>
                  <a:moveTo>
                    <a:pt x="54" y="33"/>
                  </a:moveTo>
                  <a:cubicBezTo>
                    <a:pt x="54" y="32"/>
                    <a:pt x="54" y="32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0"/>
                    <a:pt x="54" y="30"/>
                    <a:pt x="54" y="29"/>
                  </a:cubicBezTo>
                  <a:cubicBezTo>
                    <a:pt x="54" y="27"/>
                    <a:pt x="54" y="25"/>
                    <a:pt x="54" y="23"/>
                  </a:cubicBezTo>
                  <a:cubicBezTo>
                    <a:pt x="54" y="23"/>
                    <a:pt x="55" y="23"/>
                    <a:pt x="55" y="23"/>
                  </a:cubicBezTo>
                  <a:cubicBezTo>
                    <a:pt x="55" y="26"/>
                    <a:pt x="55" y="29"/>
                    <a:pt x="55" y="32"/>
                  </a:cubicBezTo>
                  <a:cubicBezTo>
                    <a:pt x="54" y="33"/>
                    <a:pt x="54" y="33"/>
                    <a:pt x="54" y="33"/>
                  </a:cubicBezTo>
                  <a:moveTo>
                    <a:pt x="57" y="32"/>
                  </a:moveTo>
                  <a:cubicBezTo>
                    <a:pt x="57" y="29"/>
                    <a:pt x="57" y="26"/>
                    <a:pt x="57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6"/>
                    <a:pt x="58" y="29"/>
                    <a:pt x="58" y="32"/>
                  </a:cubicBezTo>
                  <a:cubicBezTo>
                    <a:pt x="58" y="32"/>
                    <a:pt x="57" y="32"/>
                    <a:pt x="57" y="32"/>
                  </a:cubicBezTo>
                  <a:moveTo>
                    <a:pt x="34" y="33"/>
                  </a:moveTo>
                  <a:cubicBezTo>
                    <a:pt x="32" y="33"/>
                    <a:pt x="30" y="33"/>
                    <a:pt x="28" y="32"/>
                  </a:cubicBezTo>
                  <a:cubicBezTo>
                    <a:pt x="28" y="31"/>
                    <a:pt x="28" y="30"/>
                    <a:pt x="28" y="29"/>
                  </a:cubicBezTo>
                  <a:cubicBezTo>
                    <a:pt x="28" y="27"/>
                    <a:pt x="28" y="25"/>
                    <a:pt x="28" y="22"/>
                  </a:cubicBezTo>
                  <a:cubicBezTo>
                    <a:pt x="29" y="22"/>
                    <a:pt x="31" y="23"/>
                    <a:pt x="32" y="23"/>
                  </a:cubicBezTo>
                  <a:cubicBezTo>
                    <a:pt x="32" y="23"/>
                    <a:pt x="33" y="23"/>
                    <a:pt x="33" y="23"/>
                  </a:cubicBezTo>
                  <a:cubicBezTo>
                    <a:pt x="34" y="26"/>
                    <a:pt x="34" y="30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moveTo>
                    <a:pt x="60" y="32"/>
                  </a:moveTo>
                  <a:cubicBezTo>
                    <a:pt x="60" y="28"/>
                    <a:pt x="60" y="25"/>
                    <a:pt x="59" y="22"/>
                  </a:cubicBezTo>
                  <a:cubicBezTo>
                    <a:pt x="61" y="22"/>
                    <a:pt x="62" y="22"/>
                    <a:pt x="63" y="21"/>
                  </a:cubicBezTo>
                  <a:cubicBezTo>
                    <a:pt x="63" y="24"/>
                    <a:pt x="63" y="27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2" y="31"/>
                    <a:pt x="61" y="32"/>
                    <a:pt x="60" y="32"/>
                  </a:cubicBezTo>
                  <a:moveTo>
                    <a:pt x="26" y="32"/>
                  </a:moveTo>
                  <a:cubicBezTo>
                    <a:pt x="24" y="32"/>
                    <a:pt x="22" y="31"/>
                    <a:pt x="20" y="30"/>
                  </a:cubicBezTo>
                  <a:cubicBezTo>
                    <a:pt x="20" y="29"/>
                    <a:pt x="20" y="28"/>
                    <a:pt x="20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3" y="21"/>
                    <a:pt x="24" y="22"/>
                    <a:pt x="26" y="22"/>
                  </a:cubicBezTo>
                  <a:cubicBezTo>
                    <a:pt x="26" y="24"/>
                    <a:pt x="26" y="27"/>
                    <a:pt x="26" y="29"/>
                  </a:cubicBezTo>
                  <a:cubicBezTo>
                    <a:pt x="26" y="30"/>
                    <a:pt x="26" y="31"/>
                    <a:pt x="26" y="32"/>
                  </a:cubicBezTo>
                  <a:moveTo>
                    <a:pt x="65" y="31"/>
                  </a:moveTo>
                  <a:cubicBezTo>
                    <a:pt x="65" y="30"/>
                    <a:pt x="65" y="30"/>
                    <a:pt x="65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27"/>
                    <a:pt x="64" y="24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21"/>
                    <a:pt x="66" y="21"/>
                    <a:pt x="67" y="20"/>
                  </a:cubicBezTo>
                  <a:cubicBezTo>
                    <a:pt x="67" y="22"/>
                    <a:pt x="67" y="24"/>
                    <a:pt x="67" y="26"/>
                  </a:cubicBezTo>
                  <a:cubicBezTo>
                    <a:pt x="67" y="27"/>
                    <a:pt x="67" y="29"/>
                    <a:pt x="67" y="30"/>
                  </a:cubicBezTo>
                  <a:cubicBezTo>
                    <a:pt x="66" y="30"/>
                    <a:pt x="66" y="31"/>
                    <a:pt x="65" y="31"/>
                  </a:cubicBezTo>
                  <a:moveTo>
                    <a:pt x="69" y="30"/>
                  </a:moveTo>
                  <a:cubicBezTo>
                    <a:pt x="69" y="28"/>
                    <a:pt x="69" y="27"/>
                    <a:pt x="69" y="26"/>
                  </a:cubicBezTo>
                  <a:cubicBezTo>
                    <a:pt x="69" y="24"/>
                    <a:pt x="69" y="22"/>
                    <a:pt x="69" y="20"/>
                  </a:cubicBezTo>
                  <a:cubicBezTo>
                    <a:pt x="70" y="20"/>
                    <a:pt x="71" y="19"/>
                    <a:pt x="73" y="19"/>
                  </a:cubicBezTo>
                  <a:cubicBezTo>
                    <a:pt x="73" y="22"/>
                    <a:pt x="73" y="25"/>
                    <a:pt x="73" y="28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2" y="29"/>
                    <a:pt x="70" y="29"/>
                    <a:pt x="69" y="30"/>
                  </a:cubicBezTo>
                  <a:moveTo>
                    <a:pt x="19" y="30"/>
                  </a:moveTo>
                  <a:cubicBezTo>
                    <a:pt x="17" y="29"/>
                    <a:pt x="15" y="28"/>
                    <a:pt x="13" y="27"/>
                  </a:cubicBezTo>
                  <a:cubicBezTo>
                    <a:pt x="13" y="24"/>
                    <a:pt x="13" y="21"/>
                    <a:pt x="13" y="18"/>
                  </a:cubicBezTo>
                  <a:cubicBezTo>
                    <a:pt x="15" y="19"/>
                    <a:pt x="17" y="20"/>
                    <a:pt x="19" y="20"/>
                  </a:cubicBezTo>
                  <a:cubicBezTo>
                    <a:pt x="19" y="22"/>
                    <a:pt x="19" y="24"/>
                    <a:pt x="19" y="26"/>
                  </a:cubicBezTo>
                  <a:cubicBezTo>
                    <a:pt x="19" y="28"/>
                    <a:pt x="19" y="29"/>
                    <a:pt x="19" y="30"/>
                  </a:cubicBezTo>
                  <a:moveTo>
                    <a:pt x="75" y="28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4"/>
                    <a:pt x="75" y="21"/>
                    <a:pt x="74" y="18"/>
                  </a:cubicBezTo>
                  <a:cubicBezTo>
                    <a:pt x="75" y="18"/>
                    <a:pt x="76" y="17"/>
                    <a:pt x="77" y="17"/>
                  </a:cubicBezTo>
                  <a:cubicBezTo>
                    <a:pt x="78" y="20"/>
                    <a:pt x="78" y="23"/>
                    <a:pt x="78" y="27"/>
                  </a:cubicBezTo>
                  <a:cubicBezTo>
                    <a:pt x="77" y="27"/>
                    <a:pt x="76" y="28"/>
                    <a:pt x="75" y="28"/>
                  </a:cubicBezTo>
                  <a:moveTo>
                    <a:pt x="11" y="26"/>
                  </a:moveTo>
                  <a:cubicBezTo>
                    <a:pt x="10" y="26"/>
                    <a:pt x="10" y="25"/>
                    <a:pt x="9" y="25"/>
                  </a:cubicBezTo>
                  <a:cubicBezTo>
                    <a:pt x="9" y="22"/>
                    <a:pt x="9" y="19"/>
                    <a:pt x="9" y="16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1" y="20"/>
                    <a:pt x="11" y="23"/>
                    <a:pt x="11" y="26"/>
                  </a:cubicBezTo>
                  <a:moveTo>
                    <a:pt x="7" y="23"/>
                  </a:moveTo>
                  <a:cubicBezTo>
                    <a:pt x="7" y="23"/>
                    <a:pt x="6" y="22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7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7" y="20"/>
                    <a:pt x="7" y="23"/>
                  </a:cubicBezTo>
                  <a:moveTo>
                    <a:pt x="79" y="26"/>
                  </a:moveTo>
                  <a:cubicBezTo>
                    <a:pt x="79" y="23"/>
                    <a:pt x="79" y="19"/>
                    <a:pt x="79" y="16"/>
                  </a:cubicBezTo>
                  <a:cubicBezTo>
                    <a:pt x="81" y="15"/>
                    <a:pt x="82" y="14"/>
                    <a:pt x="84" y="14"/>
                  </a:cubicBezTo>
                  <a:cubicBezTo>
                    <a:pt x="84" y="17"/>
                    <a:pt x="84" y="20"/>
                    <a:pt x="84" y="23"/>
                  </a:cubicBezTo>
                  <a:cubicBezTo>
                    <a:pt x="84" y="24"/>
                    <a:pt x="83" y="24"/>
                    <a:pt x="82" y="25"/>
                  </a:cubicBezTo>
                  <a:cubicBezTo>
                    <a:pt x="81" y="25"/>
                    <a:pt x="80" y="25"/>
                    <a:pt x="79" y="26"/>
                  </a:cubicBezTo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5"/>
                  </a:cubicBezTo>
                  <a:moveTo>
                    <a:pt x="86" y="22"/>
                  </a:moveTo>
                  <a:cubicBezTo>
                    <a:pt x="86" y="19"/>
                    <a:pt x="86" y="16"/>
                    <a:pt x="86" y="13"/>
                  </a:cubicBezTo>
                  <a:cubicBezTo>
                    <a:pt x="87" y="12"/>
                    <a:pt x="88" y="11"/>
                    <a:pt x="89" y="10"/>
                  </a:cubicBezTo>
                  <a:cubicBezTo>
                    <a:pt x="89" y="13"/>
                    <a:pt x="89" y="15"/>
                    <a:pt x="89" y="17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88" y="19"/>
                    <a:pt x="87" y="20"/>
                    <a:pt x="86" y="22"/>
                  </a:cubicBezTo>
                  <a:moveTo>
                    <a:pt x="91" y="0"/>
                  </a:moveTo>
                  <a:cubicBezTo>
                    <a:pt x="90" y="0"/>
                    <a:pt x="89" y="1"/>
                    <a:pt x="89" y="2"/>
                  </a:cubicBezTo>
                  <a:cubicBezTo>
                    <a:pt x="89" y="3"/>
                    <a:pt x="89" y="5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76" y="16"/>
                    <a:pt x="60" y="20"/>
                    <a:pt x="44" y="20"/>
                  </a:cubicBezTo>
                  <a:cubicBezTo>
                    <a:pt x="40" y="20"/>
                    <a:pt x="36" y="20"/>
                    <a:pt x="32" y="19"/>
                  </a:cubicBezTo>
                  <a:cubicBezTo>
                    <a:pt x="22" y="18"/>
                    <a:pt x="12" y="16"/>
                    <a:pt x="6" y="10"/>
                  </a:cubicBezTo>
                  <a:cubicBezTo>
                    <a:pt x="5" y="9"/>
                    <a:pt x="4" y="8"/>
                    <a:pt x="4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9"/>
                    <a:pt x="0" y="10"/>
                    <a:pt x="0" y="10"/>
                  </a:cubicBezTo>
                  <a:cubicBezTo>
                    <a:pt x="0" y="13"/>
                    <a:pt x="1" y="16"/>
                    <a:pt x="1" y="19"/>
                  </a:cubicBezTo>
                  <a:cubicBezTo>
                    <a:pt x="1" y="19"/>
                    <a:pt x="1" y="20"/>
                    <a:pt x="2" y="20"/>
                  </a:cubicBezTo>
                  <a:cubicBezTo>
                    <a:pt x="2" y="22"/>
                    <a:pt x="4" y="24"/>
                    <a:pt x="5" y="26"/>
                  </a:cubicBezTo>
                  <a:cubicBezTo>
                    <a:pt x="11" y="31"/>
                    <a:pt x="23" y="37"/>
                    <a:pt x="41" y="37"/>
                  </a:cubicBezTo>
                  <a:cubicBezTo>
                    <a:pt x="49" y="37"/>
                    <a:pt x="60" y="36"/>
                    <a:pt x="70" y="33"/>
                  </a:cubicBezTo>
                  <a:cubicBezTo>
                    <a:pt x="73" y="32"/>
                    <a:pt x="76" y="31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9"/>
                    <a:pt x="83" y="28"/>
                    <a:pt x="84" y="27"/>
                  </a:cubicBezTo>
                  <a:cubicBezTo>
                    <a:pt x="84" y="27"/>
                    <a:pt x="85" y="27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4"/>
                    <a:pt x="91" y="21"/>
                    <a:pt x="92" y="18"/>
                  </a:cubicBezTo>
                  <a:cubicBezTo>
                    <a:pt x="92" y="18"/>
                    <a:pt x="93" y="17"/>
                    <a:pt x="93" y="17"/>
                  </a:cubicBezTo>
                  <a:cubicBezTo>
                    <a:pt x="93" y="16"/>
                    <a:pt x="92" y="16"/>
                    <a:pt x="92" y="15"/>
                  </a:cubicBezTo>
                  <a:cubicBezTo>
                    <a:pt x="92" y="11"/>
                    <a:pt x="93" y="6"/>
                    <a:pt x="93" y="2"/>
                  </a:cubicBezTo>
                  <a:cubicBezTo>
                    <a:pt x="93" y="1"/>
                    <a:pt x="92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Freeform 787"/>
            <p:cNvSpPr>
              <a:spLocks noEditPoints="1"/>
            </p:cNvSpPr>
            <p:nvPr/>
          </p:nvSpPr>
          <p:spPr bwMode="auto">
            <a:xfrm>
              <a:off x="3009" y="2700"/>
              <a:ext cx="220" cy="87"/>
            </a:xfrm>
            <a:custGeom>
              <a:avLst/>
              <a:gdLst>
                <a:gd name="T0" fmla="*/ 47 w 93"/>
                <a:gd name="T1" fmla="*/ 23 h 37"/>
                <a:gd name="T2" fmla="*/ 42 w 93"/>
                <a:gd name="T3" fmla="*/ 33 h 37"/>
                <a:gd name="T4" fmla="*/ 44 w 93"/>
                <a:gd name="T5" fmla="*/ 23 h 37"/>
                <a:gd name="T6" fmla="*/ 35 w 93"/>
                <a:gd name="T7" fmla="*/ 33 h 37"/>
                <a:gd name="T8" fmla="*/ 41 w 93"/>
                <a:gd name="T9" fmla="*/ 30 h 37"/>
                <a:gd name="T10" fmla="*/ 48 w 93"/>
                <a:gd name="T11" fmla="*/ 24 h 37"/>
                <a:gd name="T12" fmla="*/ 52 w 93"/>
                <a:gd name="T13" fmla="*/ 23 h 37"/>
                <a:gd name="T14" fmla="*/ 49 w 93"/>
                <a:gd name="T15" fmla="*/ 33 h 37"/>
                <a:gd name="T16" fmla="*/ 54 w 93"/>
                <a:gd name="T17" fmla="*/ 31 h 37"/>
                <a:gd name="T18" fmla="*/ 55 w 93"/>
                <a:gd name="T19" fmla="*/ 23 h 37"/>
                <a:gd name="T20" fmla="*/ 57 w 93"/>
                <a:gd name="T21" fmla="*/ 32 h 37"/>
                <a:gd name="T22" fmla="*/ 58 w 93"/>
                <a:gd name="T23" fmla="*/ 32 h 37"/>
                <a:gd name="T24" fmla="*/ 28 w 93"/>
                <a:gd name="T25" fmla="*/ 32 h 37"/>
                <a:gd name="T26" fmla="*/ 32 w 93"/>
                <a:gd name="T27" fmla="*/ 23 h 37"/>
                <a:gd name="T28" fmla="*/ 34 w 93"/>
                <a:gd name="T29" fmla="*/ 33 h 37"/>
                <a:gd name="T30" fmla="*/ 63 w 93"/>
                <a:gd name="T31" fmla="*/ 21 h 37"/>
                <a:gd name="T32" fmla="*/ 63 w 93"/>
                <a:gd name="T33" fmla="*/ 31 h 37"/>
                <a:gd name="T34" fmla="*/ 20 w 93"/>
                <a:gd name="T35" fmla="*/ 30 h 37"/>
                <a:gd name="T36" fmla="*/ 26 w 93"/>
                <a:gd name="T37" fmla="*/ 22 h 37"/>
                <a:gd name="T38" fmla="*/ 65 w 93"/>
                <a:gd name="T39" fmla="*/ 31 h 37"/>
                <a:gd name="T40" fmla="*/ 64 w 93"/>
                <a:gd name="T41" fmla="*/ 21 h 37"/>
                <a:gd name="T42" fmla="*/ 67 w 93"/>
                <a:gd name="T43" fmla="*/ 26 h 37"/>
                <a:gd name="T44" fmla="*/ 69 w 93"/>
                <a:gd name="T45" fmla="*/ 30 h 37"/>
                <a:gd name="T46" fmla="*/ 73 w 93"/>
                <a:gd name="T47" fmla="*/ 19 h 37"/>
                <a:gd name="T48" fmla="*/ 69 w 93"/>
                <a:gd name="T49" fmla="*/ 30 h 37"/>
                <a:gd name="T50" fmla="*/ 13 w 93"/>
                <a:gd name="T51" fmla="*/ 18 h 37"/>
                <a:gd name="T52" fmla="*/ 19 w 93"/>
                <a:gd name="T53" fmla="*/ 30 h 37"/>
                <a:gd name="T54" fmla="*/ 74 w 93"/>
                <a:gd name="T55" fmla="*/ 18 h 37"/>
                <a:gd name="T56" fmla="*/ 75 w 93"/>
                <a:gd name="T57" fmla="*/ 28 h 37"/>
                <a:gd name="T58" fmla="*/ 9 w 93"/>
                <a:gd name="T59" fmla="*/ 16 h 37"/>
                <a:gd name="T60" fmla="*/ 7 w 93"/>
                <a:gd name="T61" fmla="*/ 23 h 37"/>
                <a:gd name="T62" fmla="*/ 6 w 93"/>
                <a:gd name="T63" fmla="*/ 14 h 37"/>
                <a:gd name="T64" fmla="*/ 79 w 93"/>
                <a:gd name="T65" fmla="*/ 26 h 37"/>
                <a:gd name="T66" fmla="*/ 84 w 93"/>
                <a:gd name="T67" fmla="*/ 23 h 37"/>
                <a:gd name="T68" fmla="*/ 4 w 93"/>
                <a:gd name="T69" fmla="*/ 15 h 37"/>
                <a:gd name="T70" fmla="*/ 4 w 93"/>
                <a:gd name="T71" fmla="*/ 13 h 37"/>
                <a:gd name="T72" fmla="*/ 86 w 93"/>
                <a:gd name="T73" fmla="*/ 13 h 37"/>
                <a:gd name="T74" fmla="*/ 89 w 93"/>
                <a:gd name="T75" fmla="*/ 18 h 37"/>
                <a:gd name="T76" fmla="*/ 89 w 93"/>
                <a:gd name="T77" fmla="*/ 2 h 37"/>
                <a:gd name="T78" fmla="*/ 44 w 93"/>
                <a:gd name="T79" fmla="*/ 20 h 37"/>
                <a:gd name="T80" fmla="*/ 4 w 93"/>
                <a:gd name="T81" fmla="*/ 7 h 37"/>
                <a:gd name="T82" fmla="*/ 3 w 93"/>
                <a:gd name="T83" fmla="*/ 3 h 37"/>
                <a:gd name="T84" fmla="*/ 0 w 93"/>
                <a:gd name="T85" fmla="*/ 6 h 37"/>
                <a:gd name="T86" fmla="*/ 1 w 93"/>
                <a:gd name="T87" fmla="*/ 19 h 37"/>
                <a:gd name="T88" fmla="*/ 41 w 93"/>
                <a:gd name="T89" fmla="*/ 37 h 37"/>
                <a:gd name="T90" fmla="*/ 79 w 93"/>
                <a:gd name="T91" fmla="*/ 30 h 37"/>
                <a:gd name="T92" fmla="*/ 84 w 93"/>
                <a:gd name="T93" fmla="*/ 27 h 37"/>
                <a:gd name="T94" fmla="*/ 86 w 93"/>
                <a:gd name="T95" fmla="*/ 26 h 37"/>
                <a:gd name="T96" fmla="*/ 92 w 93"/>
                <a:gd name="T97" fmla="*/ 15 h 37"/>
                <a:gd name="T98" fmla="*/ 91 w 93"/>
                <a:gd name="T9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" h="37">
                  <a:moveTo>
                    <a:pt x="44" y="23"/>
                  </a:moveTo>
                  <a:cubicBezTo>
                    <a:pt x="45" y="23"/>
                    <a:pt x="46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7"/>
                    <a:pt x="47" y="30"/>
                    <a:pt x="48" y="33"/>
                  </a:cubicBezTo>
                  <a:cubicBezTo>
                    <a:pt x="46" y="33"/>
                    <a:pt x="44" y="33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8"/>
                    <a:pt x="42" y="26"/>
                    <a:pt x="43" y="23"/>
                  </a:cubicBezTo>
                  <a:cubicBezTo>
                    <a:pt x="44" y="23"/>
                    <a:pt x="44" y="23"/>
                    <a:pt x="44" y="23"/>
                  </a:cubicBezTo>
                  <a:moveTo>
                    <a:pt x="41" y="33"/>
                  </a:moveTo>
                  <a:cubicBezTo>
                    <a:pt x="39" y="33"/>
                    <a:pt x="37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0"/>
                    <a:pt x="35" y="26"/>
                    <a:pt x="35" y="23"/>
                  </a:cubicBezTo>
                  <a:cubicBezTo>
                    <a:pt x="37" y="23"/>
                    <a:pt x="39" y="23"/>
                    <a:pt x="41" y="23"/>
                  </a:cubicBezTo>
                  <a:cubicBezTo>
                    <a:pt x="41" y="25"/>
                    <a:pt x="41" y="28"/>
                    <a:pt x="41" y="30"/>
                  </a:cubicBezTo>
                  <a:cubicBezTo>
                    <a:pt x="41" y="31"/>
                    <a:pt x="41" y="32"/>
                    <a:pt x="41" y="33"/>
                  </a:cubicBezTo>
                  <a:moveTo>
                    <a:pt x="49" y="33"/>
                  </a:moveTo>
                  <a:cubicBezTo>
                    <a:pt x="49" y="30"/>
                    <a:pt x="49" y="27"/>
                    <a:pt x="48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1" y="23"/>
                    <a:pt x="52" y="23"/>
                  </a:cubicBezTo>
                  <a:cubicBezTo>
                    <a:pt x="52" y="25"/>
                    <a:pt x="52" y="27"/>
                    <a:pt x="52" y="29"/>
                  </a:cubicBezTo>
                  <a:cubicBezTo>
                    <a:pt x="52" y="30"/>
                    <a:pt x="52" y="32"/>
                    <a:pt x="52" y="33"/>
                  </a:cubicBezTo>
                  <a:cubicBezTo>
                    <a:pt x="51" y="33"/>
                    <a:pt x="50" y="33"/>
                    <a:pt x="49" y="33"/>
                  </a:cubicBezTo>
                  <a:moveTo>
                    <a:pt x="54" y="33"/>
                  </a:moveTo>
                  <a:cubicBezTo>
                    <a:pt x="54" y="32"/>
                    <a:pt x="54" y="32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0"/>
                    <a:pt x="54" y="30"/>
                    <a:pt x="54" y="29"/>
                  </a:cubicBezTo>
                  <a:cubicBezTo>
                    <a:pt x="54" y="27"/>
                    <a:pt x="54" y="25"/>
                    <a:pt x="54" y="23"/>
                  </a:cubicBezTo>
                  <a:cubicBezTo>
                    <a:pt x="54" y="23"/>
                    <a:pt x="55" y="23"/>
                    <a:pt x="55" y="23"/>
                  </a:cubicBezTo>
                  <a:cubicBezTo>
                    <a:pt x="55" y="26"/>
                    <a:pt x="55" y="29"/>
                    <a:pt x="55" y="32"/>
                  </a:cubicBezTo>
                  <a:cubicBezTo>
                    <a:pt x="54" y="33"/>
                    <a:pt x="54" y="33"/>
                    <a:pt x="54" y="33"/>
                  </a:cubicBezTo>
                  <a:moveTo>
                    <a:pt x="57" y="32"/>
                  </a:moveTo>
                  <a:cubicBezTo>
                    <a:pt x="57" y="29"/>
                    <a:pt x="57" y="26"/>
                    <a:pt x="57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5"/>
                    <a:pt x="58" y="29"/>
                    <a:pt x="58" y="32"/>
                  </a:cubicBezTo>
                  <a:cubicBezTo>
                    <a:pt x="58" y="32"/>
                    <a:pt x="57" y="32"/>
                    <a:pt x="57" y="32"/>
                  </a:cubicBezTo>
                  <a:moveTo>
                    <a:pt x="34" y="33"/>
                  </a:moveTo>
                  <a:cubicBezTo>
                    <a:pt x="32" y="33"/>
                    <a:pt x="30" y="33"/>
                    <a:pt x="28" y="32"/>
                  </a:cubicBezTo>
                  <a:cubicBezTo>
                    <a:pt x="28" y="31"/>
                    <a:pt x="28" y="30"/>
                    <a:pt x="28" y="29"/>
                  </a:cubicBezTo>
                  <a:cubicBezTo>
                    <a:pt x="28" y="27"/>
                    <a:pt x="28" y="24"/>
                    <a:pt x="28" y="22"/>
                  </a:cubicBezTo>
                  <a:cubicBezTo>
                    <a:pt x="29" y="22"/>
                    <a:pt x="31" y="23"/>
                    <a:pt x="32" y="23"/>
                  </a:cubicBezTo>
                  <a:cubicBezTo>
                    <a:pt x="32" y="23"/>
                    <a:pt x="33" y="23"/>
                    <a:pt x="33" y="23"/>
                  </a:cubicBezTo>
                  <a:cubicBezTo>
                    <a:pt x="34" y="26"/>
                    <a:pt x="34" y="30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moveTo>
                    <a:pt x="60" y="32"/>
                  </a:moveTo>
                  <a:cubicBezTo>
                    <a:pt x="60" y="28"/>
                    <a:pt x="60" y="25"/>
                    <a:pt x="59" y="22"/>
                  </a:cubicBezTo>
                  <a:cubicBezTo>
                    <a:pt x="61" y="22"/>
                    <a:pt x="62" y="22"/>
                    <a:pt x="63" y="21"/>
                  </a:cubicBezTo>
                  <a:cubicBezTo>
                    <a:pt x="63" y="24"/>
                    <a:pt x="63" y="27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2" y="31"/>
                    <a:pt x="61" y="32"/>
                    <a:pt x="60" y="32"/>
                  </a:cubicBezTo>
                  <a:moveTo>
                    <a:pt x="26" y="32"/>
                  </a:moveTo>
                  <a:cubicBezTo>
                    <a:pt x="24" y="32"/>
                    <a:pt x="22" y="31"/>
                    <a:pt x="20" y="30"/>
                  </a:cubicBezTo>
                  <a:cubicBezTo>
                    <a:pt x="20" y="29"/>
                    <a:pt x="20" y="28"/>
                    <a:pt x="20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3" y="21"/>
                    <a:pt x="24" y="22"/>
                    <a:pt x="26" y="22"/>
                  </a:cubicBezTo>
                  <a:cubicBezTo>
                    <a:pt x="26" y="24"/>
                    <a:pt x="26" y="27"/>
                    <a:pt x="26" y="29"/>
                  </a:cubicBezTo>
                  <a:cubicBezTo>
                    <a:pt x="26" y="30"/>
                    <a:pt x="26" y="31"/>
                    <a:pt x="26" y="32"/>
                  </a:cubicBezTo>
                  <a:moveTo>
                    <a:pt x="65" y="31"/>
                  </a:moveTo>
                  <a:cubicBezTo>
                    <a:pt x="65" y="30"/>
                    <a:pt x="65" y="30"/>
                    <a:pt x="65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27"/>
                    <a:pt x="64" y="24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21"/>
                    <a:pt x="66" y="21"/>
                    <a:pt x="67" y="20"/>
                  </a:cubicBezTo>
                  <a:cubicBezTo>
                    <a:pt x="67" y="22"/>
                    <a:pt x="67" y="24"/>
                    <a:pt x="67" y="26"/>
                  </a:cubicBezTo>
                  <a:cubicBezTo>
                    <a:pt x="67" y="27"/>
                    <a:pt x="67" y="29"/>
                    <a:pt x="67" y="30"/>
                  </a:cubicBezTo>
                  <a:cubicBezTo>
                    <a:pt x="66" y="30"/>
                    <a:pt x="66" y="31"/>
                    <a:pt x="65" y="31"/>
                  </a:cubicBezTo>
                  <a:moveTo>
                    <a:pt x="69" y="30"/>
                  </a:moveTo>
                  <a:cubicBezTo>
                    <a:pt x="69" y="28"/>
                    <a:pt x="69" y="27"/>
                    <a:pt x="69" y="26"/>
                  </a:cubicBezTo>
                  <a:cubicBezTo>
                    <a:pt x="69" y="24"/>
                    <a:pt x="69" y="22"/>
                    <a:pt x="69" y="20"/>
                  </a:cubicBezTo>
                  <a:cubicBezTo>
                    <a:pt x="70" y="20"/>
                    <a:pt x="71" y="19"/>
                    <a:pt x="73" y="19"/>
                  </a:cubicBezTo>
                  <a:cubicBezTo>
                    <a:pt x="73" y="22"/>
                    <a:pt x="73" y="25"/>
                    <a:pt x="73" y="28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2" y="29"/>
                    <a:pt x="70" y="29"/>
                    <a:pt x="69" y="30"/>
                  </a:cubicBezTo>
                  <a:moveTo>
                    <a:pt x="19" y="30"/>
                  </a:moveTo>
                  <a:cubicBezTo>
                    <a:pt x="17" y="29"/>
                    <a:pt x="15" y="28"/>
                    <a:pt x="13" y="27"/>
                  </a:cubicBezTo>
                  <a:cubicBezTo>
                    <a:pt x="13" y="24"/>
                    <a:pt x="13" y="21"/>
                    <a:pt x="13" y="18"/>
                  </a:cubicBezTo>
                  <a:cubicBezTo>
                    <a:pt x="15" y="19"/>
                    <a:pt x="17" y="20"/>
                    <a:pt x="19" y="20"/>
                  </a:cubicBezTo>
                  <a:cubicBezTo>
                    <a:pt x="19" y="22"/>
                    <a:pt x="19" y="24"/>
                    <a:pt x="19" y="26"/>
                  </a:cubicBezTo>
                  <a:cubicBezTo>
                    <a:pt x="19" y="28"/>
                    <a:pt x="19" y="29"/>
                    <a:pt x="19" y="30"/>
                  </a:cubicBezTo>
                  <a:moveTo>
                    <a:pt x="75" y="28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4"/>
                    <a:pt x="75" y="21"/>
                    <a:pt x="74" y="18"/>
                  </a:cubicBezTo>
                  <a:cubicBezTo>
                    <a:pt x="75" y="18"/>
                    <a:pt x="76" y="17"/>
                    <a:pt x="77" y="17"/>
                  </a:cubicBezTo>
                  <a:cubicBezTo>
                    <a:pt x="78" y="20"/>
                    <a:pt x="78" y="23"/>
                    <a:pt x="78" y="27"/>
                  </a:cubicBezTo>
                  <a:cubicBezTo>
                    <a:pt x="77" y="27"/>
                    <a:pt x="76" y="27"/>
                    <a:pt x="75" y="28"/>
                  </a:cubicBezTo>
                  <a:moveTo>
                    <a:pt x="11" y="26"/>
                  </a:moveTo>
                  <a:cubicBezTo>
                    <a:pt x="10" y="26"/>
                    <a:pt x="10" y="25"/>
                    <a:pt x="9" y="25"/>
                  </a:cubicBezTo>
                  <a:cubicBezTo>
                    <a:pt x="9" y="22"/>
                    <a:pt x="9" y="19"/>
                    <a:pt x="9" y="16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1" y="20"/>
                    <a:pt x="11" y="23"/>
                    <a:pt x="11" y="26"/>
                  </a:cubicBezTo>
                  <a:moveTo>
                    <a:pt x="7" y="23"/>
                  </a:moveTo>
                  <a:cubicBezTo>
                    <a:pt x="7" y="22"/>
                    <a:pt x="6" y="22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7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7" y="20"/>
                    <a:pt x="7" y="23"/>
                  </a:cubicBezTo>
                  <a:moveTo>
                    <a:pt x="79" y="26"/>
                  </a:moveTo>
                  <a:cubicBezTo>
                    <a:pt x="79" y="23"/>
                    <a:pt x="79" y="19"/>
                    <a:pt x="79" y="16"/>
                  </a:cubicBezTo>
                  <a:cubicBezTo>
                    <a:pt x="81" y="15"/>
                    <a:pt x="82" y="14"/>
                    <a:pt x="84" y="13"/>
                  </a:cubicBezTo>
                  <a:cubicBezTo>
                    <a:pt x="84" y="17"/>
                    <a:pt x="84" y="20"/>
                    <a:pt x="84" y="23"/>
                  </a:cubicBezTo>
                  <a:cubicBezTo>
                    <a:pt x="84" y="23"/>
                    <a:pt x="83" y="24"/>
                    <a:pt x="82" y="25"/>
                  </a:cubicBezTo>
                  <a:cubicBezTo>
                    <a:pt x="81" y="25"/>
                    <a:pt x="80" y="25"/>
                    <a:pt x="79" y="26"/>
                  </a:cubicBezTo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5"/>
                  </a:cubicBezTo>
                  <a:moveTo>
                    <a:pt x="86" y="21"/>
                  </a:moveTo>
                  <a:cubicBezTo>
                    <a:pt x="86" y="19"/>
                    <a:pt x="86" y="16"/>
                    <a:pt x="86" y="13"/>
                  </a:cubicBezTo>
                  <a:cubicBezTo>
                    <a:pt x="87" y="12"/>
                    <a:pt x="88" y="11"/>
                    <a:pt x="89" y="10"/>
                  </a:cubicBezTo>
                  <a:cubicBezTo>
                    <a:pt x="89" y="13"/>
                    <a:pt x="89" y="15"/>
                    <a:pt x="89" y="17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88" y="19"/>
                    <a:pt x="87" y="20"/>
                    <a:pt x="86" y="21"/>
                  </a:cubicBezTo>
                  <a:moveTo>
                    <a:pt x="91" y="0"/>
                  </a:moveTo>
                  <a:cubicBezTo>
                    <a:pt x="90" y="0"/>
                    <a:pt x="89" y="1"/>
                    <a:pt x="89" y="2"/>
                  </a:cubicBezTo>
                  <a:cubicBezTo>
                    <a:pt x="89" y="3"/>
                    <a:pt x="89" y="5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76" y="16"/>
                    <a:pt x="60" y="20"/>
                    <a:pt x="44" y="20"/>
                  </a:cubicBezTo>
                  <a:cubicBezTo>
                    <a:pt x="40" y="20"/>
                    <a:pt x="36" y="20"/>
                    <a:pt x="32" y="19"/>
                  </a:cubicBezTo>
                  <a:cubicBezTo>
                    <a:pt x="22" y="18"/>
                    <a:pt x="12" y="16"/>
                    <a:pt x="6" y="10"/>
                  </a:cubicBezTo>
                  <a:cubicBezTo>
                    <a:pt x="5" y="9"/>
                    <a:pt x="4" y="8"/>
                    <a:pt x="4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9"/>
                    <a:pt x="0" y="10"/>
                    <a:pt x="0" y="10"/>
                  </a:cubicBezTo>
                  <a:cubicBezTo>
                    <a:pt x="0" y="13"/>
                    <a:pt x="1" y="16"/>
                    <a:pt x="1" y="19"/>
                  </a:cubicBezTo>
                  <a:cubicBezTo>
                    <a:pt x="1" y="19"/>
                    <a:pt x="1" y="20"/>
                    <a:pt x="2" y="20"/>
                  </a:cubicBezTo>
                  <a:cubicBezTo>
                    <a:pt x="2" y="22"/>
                    <a:pt x="4" y="24"/>
                    <a:pt x="5" y="26"/>
                  </a:cubicBezTo>
                  <a:cubicBezTo>
                    <a:pt x="11" y="31"/>
                    <a:pt x="23" y="37"/>
                    <a:pt x="41" y="37"/>
                  </a:cubicBezTo>
                  <a:cubicBezTo>
                    <a:pt x="49" y="37"/>
                    <a:pt x="60" y="36"/>
                    <a:pt x="70" y="33"/>
                  </a:cubicBezTo>
                  <a:cubicBezTo>
                    <a:pt x="73" y="32"/>
                    <a:pt x="76" y="31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3" y="28"/>
                    <a:pt x="84" y="27"/>
                  </a:cubicBezTo>
                  <a:cubicBezTo>
                    <a:pt x="84" y="27"/>
                    <a:pt x="85" y="27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4"/>
                    <a:pt x="91" y="21"/>
                    <a:pt x="92" y="18"/>
                  </a:cubicBezTo>
                  <a:cubicBezTo>
                    <a:pt x="92" y="18"/>
                    <a:pt x="93" y="17"/>
                    <a:pt x="93" y="17"/>
                  </a:cubicBezTo>
                  <a:cubicBezTo>
                    <a:pt x="93" y="16"/>
                    <a:pt x="92" y="16"/>
                    <a:pt x="92" y="15"/>
                  </a:cubicBezTo>
                  <a:cubicBezTo>
                    <a:pt x="92" y="11"/>
                    <a:pt x="93" y="6"/>
                    <a:pt x="93" y="2"/>
                  </a:cubicBezTo>
                  <a:cubicBezTo>
                    <a:pt x="93" y="1"/>
                    <a:pt x="92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Freeform 788"/>
            <p:cNvSpPr>
              <a:spLocks noEditPoints="1"/>
            </p:cNvSpPr>
            <p:nvPr/>
          </p:nvSpPr>
          <p:spPr bwMode="auto">
            <a:xfrm>
              <a:off x="3009" y="2752"/>
              <a:ext cx="220" cy="87"/>
            </a:xfrm>
            <a:custGeom>
              <a:avLst/>
              <a:gdLst>
                <a:gd name="T0" fmla="*/ 47 w 93"/>
                <a:gd name="T1" fmla="*/ 23 h 37"/>
                <a:gd name="T2" fmla="*/ 42 w 93"/>
                <a:gd name="T3" fmla="*/ 33 h 37"/>
                <a:gd name="T4" fmla="*/ 44 w 93"/>
                <a:gd name="T5" fmla="*/ 23 h 37"/>
                <a:gd name="T6" fmla="*/ 35 w 93"/>
                <a:gd name="T7" fmla="*/ 33 h 37"/>
                <a:gd name="T8" fmla="*/ 41 w 93"/>
                <a:gd name="T9" fmla="*/ 30 h 37"/>
                <a:gd name="T10" fmla="*/ 48 w 93"/>
                <a:gd name="T11" fmla="*/ 24 h 37"/>
                <a:gd name="T12" fmla="*/ 52 w 93"/>
                <a:gd name="T13" fmla="*/ 23 h 37"/>
                <a:gd name="T14" fmla="*/ 49 w 93"/>
                <a:gd name="T15" fmla="*/ 33 h 37"/>
                <a:gd name="T16" fmla="*/ 54 w 93"/>
                <a:gd name="T17" fmla="*/ 31 h 37"/>
                <a:gd name="T18" fmla="*/ 55 w 93"/>
                <a:gd name="T19" fmla="*/ 23 h 37"/>
                <a:gd name="T20" fmla="*/ 57 w 93"/>
                <a:gd name="T21" fmla="*/ 32 h 37"/>
                <a:gd name="T22" fmla="*/ 58 w 93"/>
                <a:gd name="T23" fmla="*/ 32 h 37"/>
                <a:gd name="T24" fmla="*/ 28 w 93"/>
                <a:gd name="T25" fmla="*/ 32 h 37"/>
                <a:gd name="T26" fmla="*/ 32 w 93"/>
                <a:gd name="T27" fmla="*/ 23 h 37"/>
                <a:gd name="T28" fmla="*/ 34 w 93"/>
                <a:gd name="T29" fmla="*/ 33 h 37"/>
                <a:gd name="T30" fmla="*/ 63 w 93"/>
                <a:gd name="T31" fmla="*/ 21 h 37"/>
                <a:gd name="T32" fmla="*/ 63 w 93"/>
                <a:gd name="T33" fmla="*/ 31 h 37"/>
                <a:gd name="T34" fmla="*/ 20 w 93"/>
                <a:gd name="T35" fmla="*/ 30 h 37"/>
                <a:gd name="T36" fmla="*/ 26 w 93"/>
                <a:gd name="T37" fmla="*/ 22 h 37"/>
                <a:gd name="T38" fmla="*/ 65 w 93"/>
                <a:gd name="T39" fmla="*/ 31 h 37"/>
                <a:gd name="T40" fmla="*/ 64 w 93"/>
                <a:gd name="T41" fmla="*/ 21 h 37"/>
                <a:gd name="T42" fmla="*/ 67 w 93"/>
                <a:gd name="T43" fmla="*/ 26 h 37"/>
                <a:gd name="T44" fmla="*/ 69 w 93"/>
                <a:gd name="T45" fmla="*/ 30 h 37"/>
                <a:gd name="T46" fmla="*/ 73 w 93"/>
                <a:gd name="T47" fmla="*/ 19 h 37"/>
                <a:gd name="T48" fmla="*/ 69 w 93"/>
                <a:gd name="T49" fmla="*/ 30 h 37"/>
                <a:gd name="T50" fmla="*/ 13 w 93"/>
                <a:gd name="T51" fmla="*/ 18 h 37"/>
                <a:gd name="T52" fmla="*/ 19 w 93"/>
                <a:gd name="T53" fmla="*/ 30 h 37"/>
                <a:gd name="T54" fmla="*/ 74 w 93"/>
                <a:gd name="T55" fmla="*/ 18 h 37"/>
                <a:gd name="T56" fmla="*/ 75 w 93"/>
                <a:gd name="T57" fmla="*/ 28 h 37"/>
                <a:gd name="T58" fmla="*/ 9 w 93"/>
                <a:gd name="T59" fmla="*/ 16 h 37"/>
                <a:gd name="T60" fmla="*/ 7 w 93"/>
                <a:gd name="T61" fmla="*/ 23 h 37"/>
                <a:gd name="T62" fmla="*/ 6 w 93"/>
                <a:gd name="T63" fmla="*/ 14 h 37"/>
                <a:gd name="T64" fmla="*/ 79 w 93"/>
                <a:gd name="T65" fmla="*/ 26 h 37"/>
                <a:gd name="T66" fmla="*/ 84 w 93"/>
                <a:gd name="T67" fmla="*/ 23 h 37"/>
                <a:gd name="T68" fmla="*/ 4 w 93"/>
                <a:gd name="T69" fmla="*/ 15 h 37"/>
                <a:gd name="T70" fmla="*/ 4 w 93"/>
                <a:gd name="T71" fmla="*/ 13 h 37"/>
                <a:gd name="T72" fmla="*/ 86 w 93"/>
                <a:gd name="T73" fmla="*/ 13 h 37"/>
                <a:gd name="T74" fmla="*/ 89 w 93"/>
                <a:gd name="T75" fmla="*/ 18 h 37"/>
                <a:gd name="T76" fmla="*/ 89 w 93"/>
                <a:gd name="T77" fmla="*/ 2 h 37"/>
                <a:gd name="T78" fmla="*/ 89 w 93"/>
                <a:gd name="T79" fmla="*/ 6 h 37"/>
                <a:gd name="T80" fmla="*/ 32 w 93"/>
                <a:gd name="T81" fmla="*/ 19 h 37"/>
                <a:gd name="T82" fmla="*/ 4 w 93"/>
                <a:gd name="T83" fmla="*/ 5 h 37"/>
                <a:gd name="T84" fmla="*/ 2 w 93"/>
                <a:gd name="T85" fmla="*/ 3 h 37"/>
                <a:gd name="T86" fmla="*/ 1 w 93"/>
                <a:gd name="T87" fmla="*/ 8 h 37"/>
                <a:gd name="T88" fmla="*/ 2 w 93"/>
                <a:gd name="T89" fmla="*/ 20 h 37"/>
                <a:gd name="T90" fmla="*/ 70 w 93"/>
                <a:gd name="T91" fmla="*/ 33 h 37"/>
                <a:gd name="T92" fmla="*/ 80 w 93"/>
                <a:gd name="T93" fmla="*/ 29 h 37"/>
                <a:gd name="T94" fmla="*/ 86 w 93"/>
                <a:gd name="T95" fmla="*/ 26 h 37"/>
                <a:gd name="T96" fmla="*/ 92 w 93"/>
                <a:gd name="T97" fmla="*/ 18 h 37"/>
                <a:gd name="T98" fmla="*/ 93 w 93"/>
                <a:gd name="T9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" h="37">
                  <a:moveTo>
                    <a:pt x="44" y="23"/>
                  </a:moveTo>
                  <a:cubicBezTo>
                    <a:pt x="45" y="23"/>
                    <a:pt x="46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7"/>
                    <a:pt x="47" y="30"/>
                    <a:pt x="48" y="33"/>
                  </a:cubicBezTo>
                  <a:cubicBezTo>
                    <a:pt x="46" y="33"/>
                    <a:pt x="44" y="33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8"/>
                    <a:pt x="42" y="25"/>
                    <a:pt x="43" y="23"/>
                  </a:cubicBezTo>
                  <a:cubicBezTo>
                    <a:pt x="44" y="23"/>
                    <a:pt x="44" y="23"/>
                    <a:pt x="44" y="23"/>
                  </a:cubicBezTo>
                  <a:moveTo>
                    <a:pt x="41" y="33"/>
                  </a:moveTo>
                  <a:cubicBezTo>
                    <a:pt x="39" y="33"/>
                    <a:pt x="37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0"/>
                    <a:pt x="35" y="26"/>
                    <a:pt x="35" y="23"/>
                  </a:cubicBezTo>
                  <a:cubicBezTo>
                    <a:pt x="37" y="23"/>
                    <a:pt x="39" y="23"/>
                    <a:pt x="41" y="23"/>
                  </a:cubicBezTo>
                  <a:cubicBezTo>
                    <a:pt x="41" y="25"/>
                    <a:pt x="41" y="28"/>
                    <a:pt x="41" y="30"/>
                  </a:cubicBezTo>
                  <a:cubicBezTo>
                    <a:pt x="41" y="31"/>
                    <a:pt x="41" y="32"/>
                    <a:pt x="41" y="33"/>
                  </a:cubicBezTo>
                  <a:moveTo>
                    <a:pt x="49" y="33"/>
                  </a:moveTo>
                  <a:cubicBezTo>
                    <a:pt x="49" y="30"/>
                    <a:pt x="49" y="27"/>
                    <a:pt x="48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1" y="23"/>
                    <a:pt x="52" y="23"/>
                  </a:cubicBezTo>
                  <a:cubicBezTo>
                    <a:pt x="52" y="25"/>
                    <a:pt x="52" y="27"/>
                    <a:pt x="52" y="29"/>
                  </a:cubicBezTo>
                  <a:cubicBezTo>
                    <a:pt x="52" y="30"/>
                    <a:pt x="52" y="32"/>
                    <a:pt x="52" y="33"/>
                  </a:cubicBezTo>
                  <a:cubicBezTo>
                    <a:pt x="51" y="33"/>
                    <a:pt x="50" y="33"/>
                    <a:pt x="49" y="33"/>
                  </a:cubicBezTo>
                  <a:moveTo>
                    <a:pt x="54" y="32"/>
                  </a:moveTo>
                  <a:cubicBezTo>
                    <a:pt x="54" y="32"/>
                    <a:pt x="54" y="32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0"/>
                    <a:pt x="54" y="30"/>
                    <a:pt x="54" y="29"/>
                  </a:cubicBezTo>
                  <a:cubicBezTo>
                    <a:pt x="54" y="27"/>
                    <a:pt x="54" y="25"/>
                    <a:pt x="54" y="23"/>
                  </a:cubicBezTo>
                  <a:cubicBezTo>
                    <a:pt x="54" y="23"/>
                    <a:pt x="55" y="23"/>
                    <a:pt x="55" y="23"/>
                  </a:cubicBezTo>
                  <a:cubicBezTo>
                    <a:pt x="55" y="26"/>
                    <a:pt x="55" y="29"/>
                    <a:pt x="55" y="32"/>
                  </a:cubicBezTo>
                  <a:cubicBezTo>
                    <a:pt x="54" y="32"/>
                    <a:pt x="54" y="32"/>
                    <a:pt x="54" y="32"/>
                  </a:cubicBezTo>
                  <a:moveTo>
                    <a:pt x="57" y="32"/>
                  </a:moveTo>
                  <a:cubicBezTo>
                    <a:pt x="57" y="29"/>
                    <a:pt x="57" y="26"/>
                    <a:pt x="57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5"/>
                    <a:pt x="58" y="29"/>
                    <a:pt x="58" y="32"/>
                  </a:cubicBezTo>
                  <a:cubicBezTo>
                    <a:pt x="58" y="32"/>
                    <a:pt x="57" y="32"/>
                    <a:pt x="57" y="32"/>
                  </a:cubicBezTo>
                  <a:moveTo>
                    <a:pt x="34" y="33"/>
                  </a:moveTo>
                  <a:cubicBezTo>
                    <a:pt x="32" y="33"/>
                    <a:pt x="30" y="33"/>
                    <a:pt x="28" y="32"/>
                  </a:cubicBezTo>
                  <a:cubicBezTo>
                    <a:pt x="28" y="31"/>
                    <a:pt x="28" y="30"/>
                    <a:pt x="28" y="29"/>
                  </a:cubicBezTo>
                  <a:cubicBezTo>
                    <a:pt x="28" y="27"/>
                    <a:pt x="28" y="24"/>
                    <a:pt x="28" y="22"/>
                  </a:cubicBezTo>
                  <a:cubicBezTo>
                    <a:pt x="29" y="22"/>
                    <a:pt x="31" y="22"/>
                    <a:pt x="32" y="23"/>
                  </a:cubicBezTo>
                  <a:cubicBezTo>
                    <a:pt x="32" y="23"/>
                    <a:pt x="33" y="23"/>
                    <a:pt x="33" y="23"/>
                  </a:cubicBezTo>
                  <a:cubicBezTo>
                    <a:pt x="34" y="26"/>
                    <a:pt x="34" y="30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moveTo>
                    <a:pt x="60" y="32"/>
                  </a:moveTo>
                  <a:cubicBezTo>
                    <a:pt x="60" y="28"/>
                    <a:pt x="60" y="25"/>
                    <a:pt x="59" y="22"/>
                  </a:cubicBezTo>
                  <a:cubicBezTo>
                    <a:pt x="61" y="22"/>
                    <a:pt x="62" y="22"/>
                    <a:pt x="63" y="21"/>
                  </a:cubicBezTo>
                  <a:cubicBezTo>
                    <a:pt x="63" y="24"/>
                    <a:pt x="63" y="27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2" y="31"/>
                    <a:pt x="61" y="31"/>
                    <a:pt x="60" y="32"/>
                  </a:cubicBezTo>
                  <a:moveTo>
                    <a:pt x="26" y="32"/>
                  </a:moveTo>
                  <a:cubicBezTo>
                    <a:pt x="24" y="31"/>
                    <a:pt x="22" y="31"/>
                    <a:pt x="20" y="30"/>
                  </a:cubicBezTo>
                  <a:cubicBezTo>
                    <a:pt x="20" y="29"/>
                    <a:pt x="20" y="28"/>
                    <a:pt x="20" y="26"/>
                  </a:cubicBezTo>
                  <a:cubicBezTo>
                    <a:pt x="20" y="24"/>
                    <a:pt x="20" y="23"/>
                    <a:pt x="21" y="21"/>
                  </a:cubicBezTo>
                  <a:cubicBezTo>
                    <a:pt x="23" y="21"/>
                    <a:pt x="24" y="22"/>
                    <a:pt x="26" y="22"/>
                  </a:cubicBezTo>
                  <a:cubicBezTo>
                    <a:pt x="26" y="24"/>
                    <a:pt x="26" y="27"/>
                    <a:pt x="26" y="29"/>
                  </a:cubicBezTo>
                  <a:cubicBezTo>
                    <a:pt x="26" y="30"/>
                    <a:pt x="26" y="31"/>
                    <a:pt x="26" y="32"/>
                  </a:cubicBezTo>
                  <a:moveTo>
                    <a:pt x="65" y="31"/>
                  </a:moveTo>
                  <a:cubicBezTo>
                    <a:pt x="65" y="30"/>
                    <a:pt x="65" y="30"/>
                    <a:pt x="65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27"/>
                    <a:pt x="64" y="24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21"/>
                    <a:pt x="66" y="21"/>
                    <a:pt x="67" y="20"/>
                  </a:cubicBezTo>
                  <a:cubicBezTo>
                    <a:pt x="67" y="22"/>
                    <a:pt x="67" y="24"/>
                    <a:pt x="67" y="26"/>
                  </a:cubicBezTo>
                  <a:cubicBezTo>
                    <a:pt x="67" y="27"/>
                    <a:pt x="67" y="29"/>
                    <a:pt x="67" y="30"/>
                  </a:cubicBezTo>
                  <a:cubicBezTo>
                    <a:pt x="66" y="30"/>
                    <a:pt x="66" y="31"/>
                    <a:pt x="65" y="31"/>
                  </a:cubicBezTo>
                  <a:moveTo>
                    <a:pt x="69" y="30"/>
                  </a:moveTo>
                  <a:cubicBezTo>
                    <a:pt x="69" y="28"/>
                    <a:pt x="69" y="27"/>
                    <a:pt x="69" y="26"/>
                  </a:cubicBezTo>
                  <a:cubicBezTo>
                    <a:pt x="69" y="24"/>
                    <a:pt x="69" y="22"/>
                    <a:pt x="69" y="20"/>
                  </a:cubicBezTo>
                  <a:cubicBezTo>
                    <a:pt x="70" y="19"/>
                    <a:pt x="71" y="19"/>
                    <a:pt x="73" y="19"/>
                  </a:cubicBezTo>
                  <a:cubicBezTo>
                    <a:pt x="73" y="22"/>
                    <a:pt x="73" y="25"/>
                    <a:pt x="73" y="27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2" y="29"/>
                    <a:pt x="70" y="29"/>
                    <a:pt x="69" y="30"/>
                  </a:cubicBezTo>
                  <a:moveTo>
                    <a:pt x="19" y="30"/>
                  </a:moveTo>
                  <a:cubicBezTo>
                    <a:pt x="17" y="29"/>
                    <a:pt x="15" y="28"/>
                    <a:pt x="13" y="27"/>
                  </a:cubicBezTo>
                  <a:cubicBezTo>
                    <a:pt x="13" y="24"/>
                    <a:pt x="13" y="21"/>
                    <a:pt x="13" y="18"/>
                  </a:cubicBezTo>
                  <a:cubicBezTo>
                    <a:pt x="15" y="19"/>
                    <a:pt x="17" y="20"/>
                    <a:pt x="19" y="20"/>
                  </a:cubicBezTo>
                  <a:cubicBezTo>
                    <a:pt x="19" y="22"/>
                    <a:pt x="19" y="24"/>
                    <a:pt x="19" y="26"/>
                  </a:cubicBezTo>
                  <a:cubicBezTo>
                    <a:pt x="19" y="27"/>
                    <a:pt x="19" y="29"/>
                    <a:pt x="19" y="30"/>
                  </a:cubicBezTo>
                  <a:moveTo>
                    <a:pt x="75" y="28"/>
                  </a:moveTo>
                  <a:cubicBezTo>
                    <a:pt x="75" y="27"/>
                    <a:pt x="75" y="27"/>
                    <a:pt x="75" y="27"/>
                  </a:cubicBezTo>
                  <a:cubicBezTo>
                    <a:pt x="75" y="24"/>
                    <a:pt x="75" y="21"/>
                    <a:pt x="74" y="18"/>
                  </a:cubicBezTo>
                  <a:cubicBezTo>
                    <a:pt x="75" y="18"/>
                    <a:pt x="76" y="17"/>
                    <a:pt x="77" y="17"/>
                  </a:cubicBezTo>
                  <a:cubicBezTo>
                    <a:pt x="78" y="20"/>
                    <a:pt x="78" y="23"/>
                    <a:pt x="78" y="27"/>
                  </a:cubicBezTo>
                  <a:cubicBezTo>
                    <a:pt x="77" y="27"/>
                    <a:pt x="76" y="27"/>
                    <a:pt x="75" y="28"/>
                  </a:cubicBezTo>
                  <a:moveTo>
                    <a:pt x="11" y="26"/>
                  </a:moveTo>
                  <a:cubicBezTo>
                    <a:pt x="10" y="26"/>
                    <a:pt x="10" y="25"/>
                    <a:pt x="9" y="25"/>
                  </a:cubicBezTo>
                  <a:cubicBezTo>
                    <a:pt x="9" y="22"/>
                    <a:pt x="9" y="19"/>
                    <a:pt x="9" y="16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1" y="20"/>
                    <a:pt x="11" y="23"/>
                    <a:pt x="11" y="26"/>
                  </a:cubicBezTo>
                  <a:moveTo>
                    <a:pt x="7" y="23"/>
                  </a:moveTo>
                  <a:cubicBezTo>
                    <a:pt x="7" y="22"/>
                    <a:pt x="6" y="22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7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7" y="20"/>
                    <a:pt x="7" y="23"/>
                  </a:cubicBezTo>
                  <a:moveTo>
                    <a:pt x="79" y="26"/>
                  </a:moveTo>
                  <a:cubicBezTo>
                    <a:pt x="79" y="23"/>
                    <a:pt x="79" y="19"/>
                    <a:pt x="79" y="16"/>
                  </a:cubicBezTo>
                  <a:cubicBezTo>
                    <a:pt x="81" y="15"/>
                    <a:pt x="82" y="14"/>
                    <a:pt x="84" y="13"/>
                  </a:cubicBezTo>
                  <a:cubicBezTo>
                    <a:pt x="84" y="17"/>
                    <a:pt x="84" y="20"/>
                    <a:pt x="84" y="23"/>
                  </a:cubicBezTo>
                  <a:cubicBezTo>
                    <a:pt x="84" y="23"/>
                    <a:pt x="83" y="24"/>
                    <a:pt x="82" y="25"/>
                  </a:cubicBezTo>
                  <a:cubicBezTo>
                    <a:pt x="81" y="25"/>
                    <a:pt x="80" y="25"/>
                    <a:pt x="79" y="26"/>
                  </a:cubicBezTo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5"/>
                  </a:cubicBezTo>
                  <a:moveTo>
                    <a:pt x="86" y="21"/>
                  </a:moveTo>
                  <a:cubicBezTo>
                    <a:pt x="86" y="18"/>
                    <a:pt x="86" y="15"/>
                    <a:pt x="86" y="13"/>
                  </a:cubicBezTo>
                  <a:cubicBezTo>
                    <a:pt x="87" y="12"/>
                    <a:pt x="88" y="11"/>
                    <a:pt x="89" y="10"/>
                  </a:cubicBezTo>
                  <a:cubicBezTo>
                    <a:pt x="89" y="13"/>
                    <a:pt x="89" y="15"/>
                    <a:pt x="89" y="17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88" y="19"/>
                    <a:pt x="87" y="20"/>
                    <a:pt x="86" y="21"/>
                  </a:cubicBezTo>
                  <a:moveTo>
                    <a:pt x="91" y="0"/>
                  </a:moveTo>
                  <a:cubicBezTo>
                    <a:pt x="90" y="0"/>
                    <a:pt x="89" y="1"/>
                    <a:pt x="89" y="2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3"/>
                    <a:pt x="89" y="5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76" y="16"/>
                    <a:pt x="60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0" y="20"/>
                    <a:pt x="36" y="20"/>
                    <a:pt x="32" y="19"/>
                  </a:cubicBezTo>
                  <a:cubicBezTo>
                    <a:pt x="22" y="18"/>
                    <a:pt x="12" y="16"/>
                    <a:pt x="6" y="9"/>
                  </a:cubicBezTo>
                  <a:cubicBezTo>
                    <a:pt x="5" y="9"/>
                    <a:pt x="4" y="8"/>
                    <a:pt x="4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9"/>
                    <a:pt x="0" y="10"/>
                    <a:pt x="0" y="10"/>
                  </a:cubicBezTo>
                  <a:cubicBezTo>
                    <a:pt x="0" y="13"/>
                    <a:pt x="1" y="16"/>
                    <a:pt x="1" y="19"/>
                  </a:cubicBezTo>
                  <a:cubicBezTo>
                    <a:pt x="1" y="19"/>
                    <a:pt x="1" y="20"/>
                    <a:pt x="2" y="20"/>
                  </a:cubicBezTo>
                  <a:cubicBezTo>
                    <a:pt x="2" y="22"/>
                    <a:pt x="4" y="24"/>
                    <a:pt x="5" y="26"/>
                  </a:cubicBezTo>
                  <a:cubicBezTo>
                    <a:pt x="11" y="31"/>
                    <a:pt x="23" y="37"/>
                    <a:pt x="41" y="37"/>
                  </a:cubicBezTo>
                  <a:cubicBezTo>
                    <a:pt x="49" y="37"/>
                    <a:pt x="60" y="36"/>
                    <a:pt x="70" y="33"/>
                  </a:cubicBezTo>
                  <a:cubicBezTo>
                    <a:pt x="73" y="32"/>
                    <a:pt x="76" y="31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3" y="28"/>
                    <a:pt x="84" y="27"/>
                  </a:cubicBezTo>
                  <a:cubicBezTo>
                    <a:pt x="84" y="27"/>
                    <a:pt x="85" y="26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4"/>
                    <a:pt x="91" y="21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3" y="16"/>
                    <a:pt x="92" y="16"/>
                    <a:pt x="92" y="15"/>
                  </a:cubicBezTo>
                  <a:cubicBezTo>
                    <a:pt x="92" y="11"/>
                    <a:pt x="93" y="6"/>
                    <a:pt x="93" y="2"/>
                  </a:cubicBezTo>
                  <a:cubicBezTo>
                    <a:pt x="93" y="1"/>
                    <a:pt x="92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Freeform 789"/>
            <p:cNvSpPr>
              <a:spLocks noEditPoints="1"/>
            </p:cNvSpPr>
            <p:nvPr/>
          </p:nvSpPr>
          <p:spPr bwMode="auto">
            <a:xfrm>
              <a:off x="3343" y="896"/>
              <a:ext cx="258" cy="223"/>
            </a:xfrm>
            <a:custGeom>
              <a:avLst/>
              <a:gdLst>
                <a:gd name="T0" fmla="*/ 77 w 109"/>
                <a:gd name="T1" fmla="*/ 90 h 94"/>
                <a:gd name="T2" fmla="*/ 60 w 109"/>
                <a:gd name="T3" fmla="*/ 73 h 94"/>
                <a:gd name="T4" fmla="*/ 63 w 109"/>
                <a:gd name="T5" fmla="*/ 70 h 94"/>
                <a:gd name="T6" fmla="*/ 72 w 109"/>
                <a:gd name="T7" fmla="*/ 64 h 94"/>
                <a:gd name="T8" fmla="*/ 77 w 109"/>
                <a:gd name="T9" fmla="*/ 90 h 94"/>
                <a:gd name="T10" fmla="*/ 79 w 109"/>
                <a:gd name="T11" fmla="*/ 84 h 94"/>
                <a:gd name="T12" fmla="*/ 75 w 109"/>
                <a:gd name="T13" fmla="*/ 63 h 94"/>
                <a:gd name="T14" fmla="*/ 75 w 109"/>
                <a:gd name="T15" fmla="*/ 62 h 94"/>
                <a:gd name="T16" fmla="*/ 75 w 109"/>
                <a:gd name="T17" fmla="*/ 61 h 94"/>
                <a:gd name="T18" fmla="*/ 19 w 109"/>
                <a:gd name="T19" fmla="*/ 13 h 94"/>
                <a:gd name="T20" fmla="*/ 55 w 109"/>
                <a:gd name="T21" fmla="*/ 37 h 94"/>
                <a:gd name="T22" fmla="*/ 83 w 109"/>
                <a:gd name="T23" fmla="*/ 56 h 94"/>
                <a:gd name="T24" fmla="*/ 79 w 109"/>
                <a:gd name="T25" fmla="*/ 84 h 94"/>
                <a:gd name="T26" fmla="*/ 43 w 109"/>
                <a:gd name="T27" fmla="*/ 81 h 94"/>
                <a:gd name="T28" fmla="*/ 33 w 109"/>
                <a:gd name="T29" fmla="*/ 64 h 94"/>
                <a:gd name="T30" fmla="*/ 13 w 109"/>
                <a:gd name="T31" fmla="*/ 24 h 94"/>
                <a:gd name="T32" fmla="*/ 5 w 109"/>
                <a:gd name="T33" fmla="*/ 9 h 94"/>
                <a:gd name="T34" fmla="*/ 4 w 109"/>
                <a:gd name="T35" fmla="*/ 5 h 94"/>
                <a:gd name="T36" fmla="*/ 71 w 109"/>
                <a:gd name="T37" fmla="*/ 61 h 94"/>
                <a:gd name="T38" fmla="*/ 57 w 109"/>
                <a:gd name="T39" fmla="*/ 72 h 94"/>
                <a:gd name="T40" fmla="*/ 50 w 109"/>
                <a:gd name="T41" fmla="*/ 78 h 94"/>
                <a:gd name="T42" fmla="*/ 43 w 109"/>
                <a:gd name="T43" fmla="*/ 81 h 94"/>
                <a:gd name="T44" fmla="*/ 85 w 109"/>
                <a:gd name="T45" fmla="*/ 54 h 94"/>
                <a:gd name="T46" fmla="*/ 56 w 109"/>
                <a:gd name="T47" fmla="*/ 35 h 94"/>
                <a:gd name="T48" fmla="*/ 10 w 109"/>
                <a:gd name="T49" fmla="*/ 4 h 94"/>
                <a:gd name="T50" fmla="*/ 35 w 109"/>
                <a:gd name="T51" fmla="*/ 13 h 94"/>
                <a:gd name="T52" fmla="*/ 105 w 109"/>
                <a:gd name="T53" fmla="*/ 42 h 94"/>
                <a:gd name="T54" fmla="*/ 85 w 109"/>
                <a:gd name="T55" fmla="*/ 54 h 94"/>
                <a:gd name="T56" fmla="*/ 2 w 109"/>
                <a:gd name="T57" fmla="*/ 0 h 94"/>
                <a:gd name="T58" fmla="*/ 1 w 109"/>
                <a:gd name="T59" fmla="*/ 1 h 94"/>
                <a:gd name="T60" fmla="*/ 1 w 109"/>
                <a:gd name="T61" fmla="*/ 1 h 94"/>
                <a:gd name="T62" fmla="*/ 0 w 109"/>
                <a:gd name="T63" fmla="*/ 1 h 94"/>
                <a:gd name="T64" fmla="*/ 0 w 109"/>
                <a:gd name="T65" fmla="*/ 1 h 94"/>
                <a:gd name="T66" fmla="*/ 0 w 109"/>
                <a:gd name="T67" fmla="*/ 1 h 94"/>
                <a:gd name="T68" fmla="*/ 0 w 109"/>
                <a:gd name="T69" fmla="*/ 1 h 94"/>
                <a:gd name="T70" fmla="*/ 0 w 109"/>
                <a:gd name="T71" fmla="*/ 1 h 94"/>
                <a:gd name="T72" fmla="*/ 0 w 109"/>
                <a:gd name="T73" fmla="*/ 2 h 94"/>
                <a:gd name="T74" fmla="*/ 0 w 109"/>
                <a:gd name="T75" fmla="*/ 2 h 94"/>
                <a:gd name="T76" fmla="*/ 0 w 109"/>
                <a:gd name="T77" fmla="*/ 3 h 94"/>
                <a:gd name="T78" fmla="*/ 0 w 109"/>
                <a:gd name="T79" fmla="*/ 4 h 94"/>
                <a:gd name="T80" fmla="*/ 19 w 109"/>
                <a:gd name="T81" fmla="*/ 43 h 94"/>
                <a:gd name="T82" fmla="*/ 42 w 109"/>
                <a:gd name="T83" fmla="*/ 83 h 94"/>
                <a:gd name="T84" fmla="*/ 43 w 109"/>
                <a:gd name="T85" fmla="*/ 84 h 94"/>
                <a:gd name="T86" fmla="*/ 43 w 109"/>
                <a:gd name="T87" fmla="*/ 84 h 94"/>
                <a:gd name="T88" fmla="*/ 52 w 109"/>
                <a:gd name="T89" fmla="*/ 80 h 94"/>
                <a:gd name="T90" fmla="*/ 58 w 109"/>
                <a:gd name="T91" fmla="*/ 75 h 94"/>
                <a:gd name="T92" fmla="*/ 77 w 109"/>
                <a:gd name="T93" fmla="*/ 94 h 94"/>
                <a:gd name="T94" fmla="*/ 78 w 109"/>
                <a:gd name="T95" fmla="*/ 94 h 94"/>
                <a:gd name="T96" fmla="*/ 78 w 109"/>
                <a:gd name="T97" fmla="*/ 94 h 94"/>
                <a:gd name="T98" fmla="*/ 79 w 109"/>
                <a:gd name="T99" fmla="*/ 94 h 94"/>
                <a:gd name="T100" fmla="*/ 79 w 109"/>
                <a:gd name="T101" fmla="*/ 94 h 94"/>
                <a:gd name="T102" fmla="*/ 80 w 109"/>
                <a:gd name="T103" fmla="*/ 93 h 94"/>
                <a:gd name="T104" fmla="*/ 86 w 109"/>
                <a:gd name="T105" fmla="*/ 56 h 94"/>
                <a:gd name="T106" fmla="*/ 109 w 109"/>
                <a:gd name="T107" fmla="*/ 43 h 94"/>
                <a:gd name="T108" fmla="*/ 109 w 109"/>
                <a:gd name="T109" fmla="*/ 42 h 94"/>
                <a:gd name="T110" fmla="*/ 109 w 109"/>
                <a:gd name="T111" fmla="*/ 41 h 94"/>
                <a:gd name="T112" fmla="*/ 36 w 109"/>
                <a:gd name="T113" fmla="*/ 11 h 94"/>
                <a:gd name="T114" fmla="*/ 3 w 109"/>
                <a:gd name="T115" fmla="*/ 0 h 94"/>
                <a:gd name="T116" fmla="*/ 2 w 109"/>
                <a:gd name="T1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9" h="94">
                  <a:moveTo>
                    <a:pt x="77" y="90"/>
                  </a:moveTo>
                  <a:cubicBezTo>
                    <a:pt x="71" y="84"/>
                    <a:pt x="66" y="79"/>
                    <a:pt x="60" y="73"/>
                  </a:cubicBezTo>
                  <a:cubicBezTo>
                    <a:pt x="61" y="72"/>
                    <a:pt x="62" y="71"/>
                    <a:pt x="63" y="70"/>
                  </a:cubicBezTo>
                  <a:cubicBezTo>
                    <a:pt x="66" y="67"/>
                    <a:pt x="69" y="65"/>
                    <a:pt x="72" y="64"/>
                  </a:cubicBezTo>
                  <a:cubicBezTo>
                    <a:pt x="74" y="70"/>
                    <a:pt x="75" y="78"/>
                    <a:pt x="77" y="90"/>
                  </a:cubicBezTo>
                  <a:moveTo>
                    <a:pt x="79" y="84"/>
                  </a:moveTo>
                  <a:cubicBezTo>
                    <a:pt x="77" y="75"/>
                    <a:pt x="76" y="68"/>
                    <a:pt x="75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1"/>
                    <a:pt x="75" y="61"/>
                  </a:cubicBezTo>
                  <a:cubicBezTo>
                    <a:pt x="53" y="42"/>
                    <a:pt x="39" y="29"/>
                    <a:pt x="19" y="13"/>
                  </a:cubicBezTo>
                  <a:cubicBezTo>
                    <a:pt x="30" y="21"/>
                    <a:pt x="39" y="28"/>
                    <a:pt x="55" y="37"/>
                  </a:cubicBezTo>
                  <a:cubicBezTo>
                    <a:pt x="64" y="43"/>
                    <a:pt x="75" y="49"/>
                    <a:pt x="83" y="56"/>
                  </a:cubicBezTo>
                  <a:cubicBezTo>
                    <a:pt x="82" y="65"/>
                    <a:pt x="80" y="75"/>
                    <a:pt x="79" y="84"/>
                  </a:cubicBezTo>
                  <a:moveTo>
                    <a:pt x="43" y="81"/>
                  </a:moveTo>
                  <a:cubicBezTo>
                    <a:pt x="41" y="78"/>
                    <a:pt x="37" y="71"/>
                    <a:pt x="33" y="64"/>
                  </a:cubicBezTo>
                  <a:cubicBezTo>
                    <a:pt x="27" y="52"/>
                    <a:pt x="19" y="37"/>
                    <a:pt x="13" y="24"/>
                  </a:cubicBezTo>
                  <a:cubicBezTo>
                    <a:pt x="10" y="18"/>
                    <a:pt x="7" y="13"/>
                    <a:pt x="5" y="9"/>
                  </a:cubicBezTo>
                  <a:cubicBezTo>
                    <a:pt x="5" y="7"/>
                    <a:pt x="4" y="6"/>
                    <a:pt x="4" y="5"/>
                  </a:cubicBezTo>
                  <a:cubicBezTo>
                    <a:pt x="30" y="24"/>
                    <a:pt x="46" y="39"/>
                    <a:pt x="71" y="61"/>
                  </a:cubicBezTo>
                  <a:cubicBezTo>
                    <a:pt x="66" y="63"/>
                    <a:pt x="61" y="67"/>
                    <a:pt x="57" y="72"/>
                  </a:cubicBezTo>
                  <a:cubicBezTo>
                    <a:pt x="55" y="74"/>
                    <a:pt x="53" y="76"/>
                    <a:pt x="50" y="78"/>
                  </a:cubicBezTo>
                  <a:cubicBezTo>
                    <a:pt x="48" y="80"/>
                    <a:pt x="46" y="81"/>
                    <a:pt x="43" y="81"/>
                  </a:cubicBezTo>
                  <a:moveTo>
                    <a:pt x="85" y="54"/>
                  </a:moveTo>
                  <a:cubicBezTo>
                    <a:pt x="76" y="47"/>
                    <a:pt x="66" y="40"/>
                    <a:pt x="56" y="35"/>
                  </a:cubicBezTo>
                  <a:cubicBezTo>
                    <a:pt x="36" y="23"/>
                    <a:pt x="27" y="14"/>
                    <a:pt x="10" y="4"/>
                  </a:cubicBezTo>
                  <a:cubicBezTo>
                    <a:pt x="20" y="7"/>
                    <a:pt x="23" y="8"/>
                    <a:pt x="35" y="13"/>
                  </a:cubicBezTo>
                  <a:cubicBezTo>
                    <a:pt x="59" y="23"/>
                    <a:pt x="84" y="33"/>
                    <a:pt x="105" y="42"/>
                  </a:cubicBezTo>
                  <a:cubicBezTo>
                    <a:pt x="98" y="46"/>
                    <a:pt x="92" y="49"/>
                    <a:pt x="85" y="54"/>
                  </a:cubicBezTo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9"/>
                    <a:pt x="11" y="26"/>
                    <a:pt x="19" y="43"/>
                  </a:cubicBezTo>
                  <a:cubicBezTo>
                    <a:pt x="28" y="60"/>
                    <a:pt x="37" y="77"/>
                    <a:pt x="42" y="83"/>
                  </a:cubicBezTo>
                  <a:cubicBezTo>
                    <a:pt x="42" y="84"/>
                    <a:pt x="42" y="84"/>
                    <a:pt x="43" y="84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6" y="84"/>
                    <a:pt x="49" y="82"/>
                    <a:pt x="52" y="80"/>
                  </a:cubicBezTo>
                  <a:cubicBezTo>
                    <a:pt x="54" y="79"/>
                    <a:pt x="56" y="77"/>
                    <a:pt x="58" y="75"/>
                  </a:cubicBezTo>
                  <a:cubicBezTo>
                    <a:pt x="64" y="81"/>
                    <a:pt x="69" y="86"/>
                    <a:pt x="77" y="94"/>
                  </a:cubicBezTo>
                  <a:cubicBezTo>
                    <a:pt x="77" y="94"/>
                    <a:pt x="78" y="94"/>
                    <a:pt x="78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80" y="94"/>
                    <a:pt x="80" y="94"/>
                    <a:pt x="80" y="93"/>
                  </a:cubicBezTo>
                  <a:cubicBezTo>
                    <a:pt x="82" y="81"/>
                    <a:pt x="84" y="69"/>
                    <a:pt x="86" y="56"/>
                  </a:cubicBezTo>
                  <a:cubicBezTo>
                    <a:pt x="94" y="50"/>
                    <a:pt x="100" y="48"/>
                    <a:pt x="109" y="43"/>
                  </a:cubicBezTo>
                  <a:cubicBezTo>
                    <a:pt x="109" y="43"/>
                    <a:pt x="109" y="43"/>
                    <a:pt x="109" y="42"/>
                  </a:cubicBezTo>
                  <a:cubicBezTo>
                    <a:pt x="109" y="42"/>
                    <a:pt x="109" y="41"/>
                    <a:pt x="109" y="41"/>
                  </a:cubicBezTo>
                  <a:cubicBezTo>
                    <a:pt x="87" y="32"/>
                    <a:pt x="61" y="21"/>
                    <a:pt x="36" y="11"/>
                  </a:cubicBezTo>
                  <a:cubicBezTo>
                    <a:pt x="21" y="5"/>
                    <a:pt x="20" y="4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" name="Freeform 790"/>
            <p:cNvSpPr>
              <a:spLocks noEditPoints="1"/>
            </p:cNvSpPr>
            <p:nvPr/>
          </p:nvSpPr>
          <p:spPr bwMode="auto">
            <a:xfrm>
              <a:off x="3080" y="733"/>
              <a:ext cx="263" cy="225"/>
            </a:xfrm>
            <a:custGeom>
              <a:avLst/>
              <a:gdLst>
                <a:gd name="T0" fmla="*/ 78 w 111"/>
                <a:gd name="T1" fmla="*/ 89 h 95"/>
                <a:gd name="T2" fmla="*/ 62 w 111"/>
                <a:gd name="T3" fmla="*/ 74 h 95"/>
                <a:gd name="T4" fmla="*/ 64 w 111"/>
                <a:gd name="T5" fmla="*/ 71 h 95"/>
                <a:gd name="T6" fmla="*/ 73 w 111"/>
                <a:gd name="T7" fmla="*/ 65 h 95"/>
                <a:gd name="T8" fmla="*/ 78 w 111"/>
                <a:gd name="T9" fmla="*/ 89 h 95"/>
                <a:gd name="T10" fmla="*/ 80 w 111"/>
                <a:gd name="T11" fmla="*/ 82 h 95"/>
                <a:gd name="T12" fmla="*/ 76 w 111"/>
                <a:gd name="T13" fmla="*/ 64 h 95"/>
                <a:gd name="T14" fmla="*/ 77 w 111"/>
                <a:gd name="T15" fmla="*/ 63 h 95"/>
                <a:gd name="T16" fmla="*/ 76 w 111"/>
                <a:gd name="T17" fmla="*/ 61 h 95"/>
                <a:gd name="T18" fmla="*/ 31 w 111"/>
                <a:gd name="T19" fmla="*/ 22 h 95"/>
                <a:gd name="T20" fmla="*/ 56 w 111"/>
                <a:gd name="T21" fmla="*/ 38 h 95"/>
                <a:gd name="T22" fmla="*/ 84 w 111"/>
                <a:gd name="T23" fmla="*/ 57 h 95"/>
                <a:gd name="T24" fmla="*/ 80 w 111"/>
                <a:gd name="T25" fmla="*/ 82 h 95"/>
                <a:gd name="T26" fmla="*/ 45 w 111"/>
                <a:gd name="T27" fmla="*/ 81 h 95"/>
                <a:gd name="T28" fmla="*/ 35 w 111"/>
                <a:gd name="T29" fmla="*/ 64 h 95"/>
                <a:gd name="T30" fmla="*/ 14 w 111"/>
                <a:gd name="T31" fmla="*/ 25 h 95"/>
                <a:gd name="T32" fmla="*/ 7 w 111"/>
                <a:gd name="T33" fmla="*/ 9 h 95"/>
                <a:gd name="T34" fmla="*/ 6 w 111"/>
                <a:gd name="T35" fmla="*/ 7 h 95"/>
                <a:gd name="T36" fmla="*/ 71 w 111"/>
                <a:gd name="T37" fmla="*/ 62 h 95"/>
                <a:gd name="T38" fmla="*/ 66 w 111"/>
                <a:gd name="T39" fmla="*/ 65 h 95"/>
                <a:gd name="T40" fmla="*/ 55 w 111"/>
                <a:gd name="T41" fmla="*/ 75 h 95"/>
                <a:gd name="T42" fmla="*/ 45 w 111"/>
                <a:gd name="T43" fmla="*/ 81 h 95"/>
                <a:gd name="T44" fmla="*/ 86 w 111"/>
                <a:gd name="T45" fmla="*/ 54 h 95"/>
                <a:gd name="T46" fmla="*/ 58 w 111"/>
                <a:gd name="T47" fmla="*/ 35 h 95"/>
                <a:gd name="T48" fmla="*/ 31 w 111"/>
                <a:gd name="T49" fmla="*/ 17 h 95"/>
                <a:gd name="T50" fmla="*/ 14 w 111"/>
                <a:gd name="T51" fmla="*/ 6 h 95"/>
                <a:gd name="T52" fmla="*/ 20 w 111"/>
                <a:gd name="T53" fmla="*/ 8 h 95"/>
                <a:gd name="T54" fmla="*/ 36 w 111"/>
                <a:gd name="T55" fmla="*/ 14 h 95"/>
                <a:gd name="T56" fmla="*/ 105 w 111"/>
                <a:gd name="T57" fmla="*/ 43 h 95"/>
                <a:gd name="T58" fmla="*/ 86 w 111"/>
                <a:gd name="T59" fmla="*/ 54 h 95"/>
                <a:gd name="T60" fmla="*/ 4 w 111"/>
                <a:gd name="T61" fmla="*/ 0 h 95"/>
                <a:gd name="T62" fmla="*/ 2 w 111"/>
                <a:gd name="T63" fmla="*/ 1 h 95"/>
                <a:gd name="T64" fmla="*/ 1 w 111"/>
                <a:gd name="T65" fmla="*/ 1 h 95"/>
                <a:gd name="T66" fmla="*/ 1 w 111"/>
                <a:gd name="T67" fmla="*/ 1 h 95"/>
                <a:gd name="T68" fmla="*/ 1 w 111"/>
                <a:gd name="T69" fmla="*/ 1 h 95"/>
                <a:gd name="T70" fmla="*/ 1 w 111"/>
                <a:gd name="T71" fmla="*/ 1 h 95"/>
                <a:gd name="T72" fmla="*/ 1 w 111"/>
                <a:gd name="T73" fmla="*/ 1 h 95"/>
                <a:gd name="T74" fmla="*/ 0 w 111"/>
                <a:gd name="T75" fmla="*/ 2 h 95"/>
                <a:gd name="T76" fmla="*/ 0 w 111"/>
                <a:gd name="T77" fmla="*/ 3 h 95"/>
                <a:gd name="T78" fmla="*/ 0 w 111"/>
                <a:gd name="T79" fmla="*/ 3 h 95"/>
                <a:gd name="T80" fmla="*/ 1 w 111"/>
                <a:gd name="T81" fmla="*/ 5 h 95"/>
                <a:gd name="T82" fmla="*/ 20 w 111"/>
                <a:gd name="T83" fmla="*/ 44 h 95"/>
                <a:gd name="T84" fmla="*/ 33 w 111"/>
                <a:gd name="T85" fmla="*/ 68 h 95"/>
                <a:gd name="T86" fmla="*/ 42 w 111"/>
                <a:gd name="T87" fmla="*/ 84 h 95"/>
                <a:gd name="T88" fmla="*/ 44 w 111"/>
                <a:gd name="T89" fmla="*/ 85 h 95"/>
                <a:gd name="T90" fmla="*/ 44 w 111"/>
                <a:gd name="T91" fmla="*/ 85 h 95"/>
                <a:gd name="T92" fmla="*/ 53 w 111"/>
                <a:gd name="T93" fmla="*/ 81 h 95"/>
                <a:gd name="T94" fmla="*/ 59 w 111"/>
                <a:gd name="T95" fmla="*/ 76 h 95"/>
                <a:gd name="T96" fmla="*/ 78 w 111"/>
                <a:gd name="T97" fmla="*/ 94 h 95"/>
                <a:gd name="T98" fmla="*/ 79 w 111"/>
                <a:gd name="T99" fmla="*/ 95 h 95"/>
                <a:gd name="T100" fmla="*/ 80 w 111"/>
                <a:gd name="T101" fmla="*/ 95 h 95"/>
                <a:gd name="T102" fmla="*/ 80 w 111"/>
                <a:gd name="T103" fmla="*/ 95 h 95"/>
                <a:gd name="T104" fmla="*/ 82 w 111"/>
                <a:gd name="T105" fmla="*/ 94 h 95"/>
                <a:gd name="T106" fmla="*/ 88 w 111"/>
                <a:gd name="T107" fmla="*/ 57 h 95"/>
                <a:gd name="T108" fmla="*/ 110 w 111"/>
                <a:gd name="T109" fmla="*/ 44 h 95"/>
                <a:gd name="T110" fmla="*/ 111 w 111"/>
                <a:gd name="T111" fmla="*/ 43 h 95"/>
                <a:gd name="T112" fmla="*/ 110 w 111"/>
                <a:gd name="T113" fmla="*/ 41 h 95"/>
                <a:gd name="T114" fmla="*/ 37 w 111"/>
                <a:gd name="T115" fmla="*/ 11 h 95"/>
                <a:gd name="T116" fmla="*/ 22 w 111"/>
                <a:gd name="T117" fmla="*/ 5 h 95"/>
                <a:gd name="T118" fmla="*/ 4 w 111"/>
                <a:gd name="T119" fmla="*/ 0 h 95"/>
                <a:gd name="T120" fmla="*/ 4 w 111"/>
                <a:gd name="T12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" h="95">
                  <a:moveTo>
                    <a:pt x="78" y="89"/>
                  </a:moveTo>
                  <a:cubicBezTo>
                    <a:pt x="72" y="84"/>
                    <a:pt x="67" y="79"/>
                    <a:pt x="62" y="74"/>
                  </a:cubicBezTo>
                  <a:cubicBezTo>
                    <a:pt x="62" y="73"/>
                    <a:pt x="63" y="72"/>
                    <a:pt x="64" y="71"/>
                  </a:cubicBezTo>
                  <a:cubicBezTo>
                    <a:pt x="67" y="68"/>
                    <a:pt x="70" y="66"/>
                    <a:pt x="73" y="65"/>
                  </a:cubicBezTo>
                  <a:cubicBezTo>
                    <a:pt x="74" y="71"/>
                    <a:pt x="76" y="78"/>
                    <a:pt x="78" y="89"/>
                  </a:cubicBezTo>
                  <a:moveTo>
                    <a:pt x="80" y="82"/>
                  </a:moveTo>
                  <a:cubicBezTo>
                    <a:pt x="79" y="74"/>
                    <a:pt x="78" y="69"/>
                    <a:pt x="76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2"/>
                    <a:pt x="77" y="61"/>
                    <a:pt x="76" y="61"/>
                  </a:cubicBezTo>
                  <a:cubicBezTo>
                    <a:pt x="59" y="46"/>
                    <a:pt x="46" y="34"/>
                    <a:pt x="31" y="22"/>
                  </a:cubicBezTo>
                  <a:cubicBezTo>
                    <a:pt x="38" y="27"/>
                    <a:pt x="46" y="32"/>
                    <a:pt x="56" y="38"/>
                  </a:cubicBezTo>
                  <a:cubicBezTo>
                    <a:pt x="65" y="44"/>
                    <a:pt x="76" y="50"/>
                    <a:pt x="84" y="57"/>
                  </a:cubicBezTo>
                  <a:cubicBezTo>
                    <a:pt x="83" y="65"/>
                    <a:pt x="81" y="74"/>
                    <a:pt x="80" y="82"/>
                  </a:cubicBezTo>
                  <a:moveTo>
                    <a:pt x="45" y="81"/>
                  </a:moveTo>
                  <a:cubicBezTo>
                    <a:pt x="42" y="78"/>
                    <a:pt x="39" y="72"/>
                    <a:pt x="35" y="64"/>
                  </a:cubicBezTo>
                  <a:cubicBezTo>
                    <a:pt x="28" y="52"/>
                    <a:pt x="21" y="37"/>
                    <a:pt x="14" y="25"/>
                  </a:cubicBezTo>
                  <a:cubicBezTo>
                    <a:pt x="11" y="18"/>
                    <a:pt x="9" y="13"/>
                    <a:pt x="7" y="9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31" y="25"/>
                    <a:pt x="47" y="40"/>
                    <a:pt x="71" y="62"/>
                  </a:cubicBezTo>
                  <a:cubicBezTo>
                    <a:pt x="69" y="62"/>
                    <a:pt x="67" y="63"/>
                    <a:pt x="66" y="65"/>
                  </a:cubicBezTo>
                  <a:cubicBezTo>
                    <a:pt x="62" y="68"/>
                    <a:pt x="58" y="72"/>
                    <a:pt x="55" y="75"/>
                  </a:cubicBezTo>
                  <a:cubicBezTo>
                    <a:pt x="51" y="79"/>
                    <a:pt x="48" y="81"/>
                    <a:pt x="45" y="81"/>
                  </a:cubicBezTo>
                  <a:moveTo>
                    <a:pt x="86" y="54"/>
                  </a:moveTo>
                  <a:cubicBezTo>
                    <a:pt x="77" y="47"/>
                    <a:pt x="67" y="40"/>
                    <a:pt x="58" y="35"/>
                  </a:cubicBezTo>
                  <a:cubicBezTo>
                    <a:pt x="46" y="28"/>
                    <a:pt x="38" y="22"/>
                    <a:pt x="31" y="17"/>
                  </a:cubicBezTo>
                  <a:cubicBezTo>
                    <a:pt x="25" y="13"/>
                    <a:pt x="20" y="10"/>
                    <a:pt x="14" y="6"/>
                  </a:cubicBezTo>
                  <a:cubicBezTo>
                    <a:pt x="17" y="7"/>
                    <a:pt x="19" y="7"/>
                    <a:pt x="20" y="8"/>
                  </a:cubicBezTo>
                  <a:cubicBezTo>
                    <a:pt x="24" y="10"/>
                    <a:pt x="29" y="11"/>
                    <a:pt x="36" y="14"/>
                  </a:cubicBezTo>
                  <a:cubicBezTo>
                    <a:pt x="59" y="23"/>
                    <a:pt x="84" y="34"/>
                    <a:pt x="105" y="43"/>
                  </a:cubicBezTo>
                  <a:cubicBezTo>
                    <a:pt x="98" y="46"/>
                    <a:pt x="93" y="49"/>
                    <a:pt x="86" y="54"/>
                  </a:cubicBezTo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3" y="10"/>
                    <a:pt x="11" y="27"/>
                    <a:pt x="20" y="44"/>
                  </a:cubicBezTo>
                  <a:cubicBezTo>
                    <a:pt x="24" y="52"/>
                    <a:pt x="29" y="61"/>
                    <a:pt x="33" y="68"/>
                  </a:cubicBezTo>
                  <a:cubicBezTo>
                    <a:pt x="37" y="75"/>
                    <a:pt x="40" y="81"/>
                    <a:pt x="42" y="84"/>
                  </a:cubicBezTo>
                  <a:cubicBezTo>
                    <a:pt x="43" y="85"/>
                    <a:pt x="43" y="85"/>
                    <a:pt x="44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7" y="85"/>
                    <a:pt x="51" y="83"/>
                    <a:pt x="53" y="81"/>
                  </a:cubicBezTo>
                  <a:cubicBezTo>
                    <a:pt x="55" y="80"/>
                    <a:pt x="57" y="78"/>
                    <a:pt x="59" y="76"/>
                  </a:cubicBezTo>
                  <a:cubicBezTo>
                    <a:pt x="65" y="82"/>
                    <a:pt x="70" y="87"/>
                    <a:pt x="78" y="94"/>
                  </a:cubicBezTo>
                  <a:cubicBezTo>
                    <a:pt x="78" y="95"/>
                    <a:pt x="79" y="95"/>
                    <a:pt x="79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1" y="95"/>
                    <a:pt x="82" y="95"/>
                    <a:pt x="82" y="94"/>
                  </a:cubicBezTo>
                  <a:cubicBezTo>
                    <a:pt x="84" y="82"/>
                    <a:pt x="86" y="69"/>
                    <a:pt x="88" y="57"/>
                  </a:cubicBezTo>
                  <a:cubicBezTo>
                    <a:pt x="95" y="51"/>
                    <a:pt x="101" y="49"/>
                    <a:pt x="110" y="44"/>
                  </a:cubicBezTo>
                  <a:cubicBezTo>
                    <a:pt x="111" y="44"/>
                    <a:pt x="111" y="44"/>
                    <a:pt x="111" y="43"/>
                  </a:cubicBezTo>
                  <a:cubicBezTo>
                    <a:pt x="111" y="42"/>
                    <a:pt x="111" y="41"/>
                    <a:pt x="110" y="41"/>
                  </a:cubicBezTo>
                  <a:cubicBezTo>
                    <a:pt x="89" y="32"/>
                    <a:pt x="62" y="21"/>
                    <a:pt x="37" y="11"/>
                  </a:cubicBezTo>
                  <a:cubicBezTo>
                    <a:pt x="30" y="8"/>
                    <a:pt x="26" y="6"/>
                    <a:pt x="22" y="5"/>
                  </a:cubicBezTo>
                  <a:cubicBezTo>
                    <a:pt x="17" y="3"/>
                    <a:pt x="13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0" name="Freeform 791"/>
            <p:cNvSpPr>
              <a:spLocks noEditPoints="1"/>
            </p:cNvSpPr>
            <p:nvPr/>
          </p:nvSpPr>
          <p:spPr bwMode="auto">
            <a:xfrm>
              <a:off x="3454" y="3395"/>
              <a:ext cx="362" cy="344"/>
            </a:xfrm>
            <a:custGeom>
              <a:avLst/>
              <a:gdLst>
                <a:gd name="T0" fmla="*/ 43 w 153"/>
                <a:gd name="T1" fmla="*/ 141 h 145"/>
                <a:gd name="T2" fmla="*/ 13 w 153"/>
                <a:gd name="T3" fmla="*/ 127 h 145"/>
                <a:gd name="T4" fmla="*/ 85 w 153"/>
                <a:gd name="T5" fmla="*/ 135 h 145"/>
                <a:gd name="T6" fmla="*/ 93 w 153"/>
                <a:gd name="T7" fmla="*/ 134 h 145"/>
                <a:gd name="T8" fmla="*/ 101 w 153"/>
                <a:gd name="T9" fmla="*/ 114 h 145"/>
                <a:gd name="T10" fmla="*/ 106 w 153"/>
                <a:gd name="T11" fmla="*/ 74 h 145"/>
                <a:gd name="T12" fmla="*/ 108 w 153"/>
                <a:gd name="T13" fmla="*/ 53 h 145"/>
                <a:gd name="T14" fmla="*/ 126 w 153"/>
                <a:gd name="T15" fmla="*/ 42 h 145"/>
                <a:gd name="T16" fmla="*/ 137 w 153"/>
                <a:gd name="T17" fmla="*/ 49 h 145"/>
                <a:gd name="T18" fmla="*/ 118 w 153"/>
                <a:gd name="T19" fmla="*/ 78 h 145"/>
                <a:gd name="T20" fmla="*/ 107 w 153"/>
                <a:gd name="T21" fmla="*/ 41 h 145"/>
                <a:gd name="T22" fmla="*/ 124 w 153"/>
                <a:gd name="T23" fmla="*/ 29 h 145"/>
                <a:gd name="T24" fmla="*/ 137 w 153"/>
                <a:gd name="T25" fmla="*/ 32 h 145"/>
                <a:gd name="T26" fmla="*/ 140 w 153"/>
                <a:gd name="T27" fmla="*/ 83 h 145"/>
                <a:gd name="T28" fmla="*/ 106 w 153"/>
                <a:gd name="T29" fmla="*/ 89 h 145"/>
                <a:gd name="T30" fmla="*/ 118 w 153"/>
                <a:gd name="T31" fmla="*/ 82 h 145"/>
                <a:gd name="T32" fmla="*/ 140 w 153"/>
                <a:gd name="T33" fmla="*/ 47 h 145"/>
                <a:gd name="T34" fmla="*/ 126 w 153"/>
                <a:gd name="T35" fmla="*/ 39 h 145"/>
                <a:gd name="T36" fmla="*/ 126 w 153"/>
                <a:gd name="T37" fmla="*/ 39 h 145"/>
                <a:gd name="T38" fmla="*/ 125 w 153"/>
                <a:gd name="T39" fmla="*/ 39 h 145"/>
                <a:gd name="T40" fmla="*/ 107 w 153"/>
                <a:gd name="T41" fmla="*/ 48 h 145"/>
                <a:gd name="T42" fmla="*/ 86 w 153"/>
                <a:gd name="T43" fmla="*/ 45 h 145"/>
                <a:gd name="T44" fmla="*/ 104 w 153"/>
                <a:gd name="T45" fmla="*/ 28 h 145"/>
                <a:gd name="T46" fmla="*/ 86 w 153"/>
                <a:gd name="T47" fmla="*/ 56 h 145"/>
                <a:gd name="T48" fmla="*/ 90 w 153"/>
                <a:gd name="T49" fmla="*/ 52 h 145"/>
                <a:gd name="T50" fmla="*/ 102 w 153"/>
                <a:gd name="T51" fmla="*/ 60 h 145"/>
                <a:gd name="T52" fmla="*/ 89 w 153"/>
                <a:gd name="T53" fmla="*/ 80 h 145"/>
                <a:gd name="T54" fmla="*/ 102 w 153"/>
                <a:gd name="T55" fmla="*/ 74 h 145"/>
                <a:gd name="T56" fmla="*/ 87 w 153"/>
                <a:gd name="T57" fmla="*/ 92 h 145"/>
                <a:gd name="T58" fmla="*/ 88 w 153"/>
                <a:gd name="T59" fmla="*/ 93 h 145"/>
                <a:gd name="T60" fmla="*/ 99 w 153"/>
                <a:gd name="T61" fmla="*/ 113 h 145"/>
                <a:gd name="T62" fmla="*/ 84 w 153"/>
                <a:gd name="T63" fmla="*/ 131 h 145"/>
                <a:gd name="T64" fmla="*/ 51 w 153"/>
                <a:gd name="T65" fmla="*/ 136 h 145"/>
                <a:gd name="T66" fmla="*/ 6 w 153"/>
                <a:gd name="T67" fmla="*/ 29 h 145"/>
                <a:gd name="T68" fmla="*/ 81 w 153"/>
                <a:gd name="T69" fmla="*/ 36 h 145"/>
                <a:gd name="T70" fmla="*/ 85 w 153"/>
                <a:gd name="T71" fmla="*/ 43 h 145"/>
                <a:gd name="T72" fmla="*/ 15 w 153"/>
                <a:gd name="T73" fmla="*/ 29 h 145"/>
                <a:gd name="T74" fmla="*/ 5 w 153"/>
                <a:gd name="T75" fmla="*/ 22 h 145"/>
                <a:gd name="T76" fmla="*/ 33 w 153"/>
                <a:gd name="T77" fmla="*/ 6 h 145"/>
                <a:gd name="T78" fmla="*/ 91 w 153"/>
                <a:gd name="T79" fmla="*/ 7 h 145"/>
                <a:gd name="T80" fmla="*/ 104 w 153"/>
                <a:gd name="T81" fmla="*/ 20 h 145"/>
                <a:gd name="T82" fmla="*/ 58 w 153"/>
                <a:gd name="T83" fmla="*/ 17 h 145"/>
                <a:gd name="T84" fmla="*/ 57 w 153"/>
                <a:gd name="T85" fmla="*/ 0 h 145"/>
                <a:gd name="T86" fmla="*/ 5 w 153"/>
                <a:gd name="T87" fmla="*/ 15 h 145"/>
                <a:gd name="T88" fmla="*/ 0 w 153"/>
                <a:gd name="T89" fmla="*/ 23 h 145"/>
                <a:gd name="T90" fmla="*/ 10 w 153"/>
                <a:gd name="T91" fmla="*/ 124 h 145"/>
                <a:gd name="T92" fmla="*/ 10 w 153"/>
                <a:gd name="T93" fmla="*/ 131 h 145"/>
                <a:gd name="T94" fmla="*/ 11 w 153"/>
                <a:gd name="T95" fmla="*/ 133 h 145"/>
                <a:gd name="T96" fmla="*/ 43 w 153"/>
                <a:gd name="T97" fmla="*/ 144 h 145"/>
                <a:gd name="T98" fmla="*/ 95 w 153"/>
                <a:gd name="T99" fmla="*/ 137 h 145"/>
                <a:gd name="T100" fmla="*/ 98 w 153"/>
                <a:gd name="T101" fmla="*/ 132 h 145"/>
                <a:gd name="T102" fmla="*/ 104 w 153"/>
                <a:gd name="T103" fmla="*/ 123 h 145"/>
                <a:gd name="T104" fmla="*/ 104 w 153"/>
                <a:gd name="T105" fmla="*/ 122 h 145"/>
                <a:gd name="T106" fmla="*/ 119 w 153"/>
                <a:gd name="T107" fmla="*/ 96 h 145"/>
                <a:gd name="T108" fmla="*/ 138 w 153"/>
                <a:gd name="T109" fmla="*/ 28 h 145"/>
                <a:gd name="T110" fmla="*/ 113 w 153"/>
                <a:gd name="T111" fmla="*/ 28 h 145"/>
                <a:gd name="T112" fmla="*/ 107 w 153"/>
                <a:gd name="T113" fmla="*/ 32 h 145"/>
                <a:gd name="T114" fmla="*/ 108 w 153"/>
                <a:gd name="T115" fmla="*/ 19 h 145"/>
                <a:gd name="T116" fmla="*/ 79 w 153"/>
                <a:gd name="T117" fmla="*/ 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3" h="145">
                  <a:moveTo>
                    <a:pt x="57" y="141"/>
                  </a:moveTo>
                  <a:cubicBezTo>
                    <a:pt x="57" y="141"/>
                    <a:pt x="57" y="141"/>
                    <a:pt x="57" y="141"/>
                  </a:cubicBezTo>
                  <a:cubicBezTo>
                    <a:pt x="53" y="141"/>
                    <a:pt x="48" y="141"/>
                    <a:pt x="43" y="141"/>
                  </a:cubicBezTo>
                  <a:cubicBezTo>
                    <a:pt x="38" y="140"/>
                    <a:pt x="31" y="139"/>
                    <a:pt x="25" y="137"/>
                  </a:cubicBezTo>
                  <a:cubicBezTo>
                    <a:pt x="20" y="135"/>
                    <a:pt x="16" y="132"/>
                    <a:pt x="14" y="130"/>
                  </a:cubicBezTo>
                  <a:cubicBezTo>
                    <a:pt x="13" y="129"/>
                    <a:pt x="13" y="128"/>
                    <a:pt x="13" y="127"/>
                  </a:cubicBezTo>
                  <a:cubicBezTo>
                    <a:pt x="20" y="133"/>
                    <a:pt x="32" y="138"/>
                    <a:pt x="51" y="139"/>
                  </a:cubicBezTo>
                  <a:cubicBezTo>
                    <a:pt x="53" y="140"/>
                    <a:pt x="55" y="140"/>
                    <a:pt x="56" y="140"/>
                  </a:cubicBezTo>
                  <a:cubicBezTo>
                    <a:pt x="67" y="140"/>
                    <a:pt x="77" y="138"/>
                    <a:pt x="85" y="135"/>
                  </a:cubicBezTo>
                  <a:cubicBezTo>
                    <a:pt x="89" y="133"/>
                    <a:pt x="92" y="132"/>
                    <a:pt x="95" y="130"/>
                  </a:cubicBezTo>
                  <a:cubicBezTo>
                    <a:pt x="95" y="131"/>
                    <a:pt x="95" y="131"/>
                    <a:pt x="95" y="132"/>
                  </a:cubicBezTo>
                  <a:cubicBezTo>
                    <a:pt x="94" y="132"/>
                    <a:pt x="94" y="133"/>
                    <a:pt x="93" y="134"/>
                  </a:cubicBezTo>
                  <a:cubicBezTo>
                    <a:pt x="88" y="137"/>
                    <a:pt x="76" y="141"/>
                    <a:pt x="57" y="141"/>
                  </a:cubicBezTo>
                  <a:moveTo>
                    <a:pt x="87" y="130"/>
                  </a:moveTo>
                  <a:cubicBezTo>
                    <a:pt x="91" y="125"/>
                    <a:pt x="96" y="119"/>
                    <a:pt x="101" y="114"/>
                  </a:cubicBezTo>
                  <a:cubicBezTo>
                    <a:pt x="101" y="117"/>
                    <a:pt x="100" y="119"/>
                    <a:pt x="100" y="121"/>
                  </a:cubicBezTo>
                  <a:cubicBezTo>
                    <a:pt x="97" y="125"/>
                    <a:pt x="93" y="128"/>
                    <a:pt x="87" y="130"/>
                  </a:cubicBezTo>
                  <a:moveTo>
                    <a:pt x="106" y="74"/>
                  </a:moveTo>
                  <a:cubicBezTo>
                    <a:pt x="106" y="68"/>
                    <a:pt x="106" y="62"/>
                    <a:pt x="106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7" y="55"/>
                    <a:pt x="108" y="54"/>
                    <a:pt x="108" y="53"/>
                  </a:cubicBezTo>
                  <a:cubicBezTo>
                    <a:pt x="109" y="50"/>
                    <a:pt x="111" y="48"/>
                    <a:pt x="114" y="46"/>
                  </a:cubicBezTo>
                  <a:cubicBezTo>
                    <a:pt x="117" y="44"/>
                    <a:pt x="121" y="42"/>
                    <a:pt x="125" y="42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8" y="43"/>
                    <a:pt x="131" y="43"/>
                    <a:pt x="132" y="44"/>
                  </a:cubicBezTo>
                  <a:cubicBezTo>
                    <a:pt x="134" y="45"/>
                    <a:pt x="136" y="47"/>
                    <a:pt x="137" y="49"/>
                  </a:cubicBezTo>
                  <a:cubicBezTo>
                    <a:pt x="138" y="52"/>
                    <a:pt x="139" y="54"/>
                    <a:pt x="139" y="57"/>
                  </a:cubicBezTo>
                  <a:cubicBezTo>
                    <a:pt x="139" y="63"/>
                    <a:pt x="136" y="68"/>
                    <a:pt x="133" y="72"/>
                  </a:cubicBezTo>
                  <a:cubicBezTo>
                    <a:pt x="129" y="76"/>
                    <a:pt x="124" y="78"/>
                    <a:pt x="118" y="78"/>
                  </a:cubicBezTo>
                  <a:cubicBezTo>
                    <a:pt x="114" y="78"/>
                    <a:pt x="110" y="77"/>
                    <a:pt x="106" y="74"/>
                  </a:cubicBezTo>
                  <a:cubicBezTo>
                    <a:pt x="106" y="74"/>
                    <a:pt x="106" y="74"/>
                    <a:pt x="106" y="74"/>
                  </a:cubicBezTo>
                  <a:moveTo>
                    <a:pt x="107" y="41"/>
                  </a:moveTo>
                  <a:cubicBezTo>
                    <a:pt x="109" y="36"/>
                    <a:pt x="111" y="33"/>
                    <a:pt x="115" y="31"/>
                  </a:cubicBezTo>
                  <a:cubicBezTo>
                    <a:pt x="118" y="29"/>
                    <a:pt x="121" y="29"/>
                    <a:pt x="124" y="29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5" y="29"/>
                    <a:pt x="126" y="29"/>
                    <a:pt x="126" y="29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30" y="29"/>
                    <a:pt x="133" y="30"/>
                    <a:pt x="137" y="32"/>
                  </a:cubicBezTo>
                  <a:cubicBezTo>
                    <a:pt x="140" y="33"/>
                    <a:pt x="143" y="36"/>
                    <a:pt x="145" y="40"/>
                  </a:cubicBezTo>
                  <a:cubicBezTo>
                    <a:pt x="148" y="47"/>
                    <a:pt x="150" y="53"/>
                    <a:pt x="150" y="58"/>
                  </a:cubicBezTo>
                  <a:cubicBezTo>
                    <a:pt x="150" y="68"/>
                    <a:pt x="146" y="77"/>
                    <a:pt x="140" y="83"/>
                  </a:cubicBezTo>
                  <a:cubicBezTo>
                    <a:pt x="135" y="89"/>
                    <a:pt x="127" y="92"/>
                    <a:pt x="119" y="92"/>
                  </a:cubicBezTo>
                  <a:cubicBezTo>
                    <a:pt x="119" y="92"/>
                    <a:pt x="119" y="92"/>
                    <a:pt x="119" y="92"/>
                  </a:cubicBezTo>
                  <a:cubicBezTo>
                    <a:pt x="115" y="92"/>
                    <a:pt x="110" y="91"/>
                    <a:pt x="106" y="89"/>
                  </a:cubicBezTo>
                  <a:cubicBezTo>
                    <a:pt x="105" y="90"/>
                    <a:pt x="105" y="90"/>
                    <a:pt x="105" y="90"/>
                  </a:cubicBezTo>
                  <a:cubicBezTo>
                    <a:pt x="105" y="86"/>
                    <a:pt x="105" y="82"/>
                    <a:pt x="105" y="78"/>
                  </a:cubicBezTo>
                  <a:cubicBezTo>
                    <a:pt x="110" y="81"/>
                    <a:pt x="114" y="82"/>
                    <a:pt x="118" y="82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31" y="82"/>
                    <a:pt x="142" y="71"/>
                    <a:pt x="142" y="57"/>
                  </a:cubicBezTo>
                  <a:cubicBezTo>
                    <a:pt x="142" y="54"/>
                    <a:pt x="142" y="50"/>
                    <a:pt x="140" y="47"/>
                  </a:cubicBezTo>
                  <a:cubicBezTo>
                    <a:pt x="139" y="44"/>
                    <a:pt x="137" y="42"/>
                    <a:pt x="134" y="41"/>
                  </a:cubicBezTo>
                  <a:cubicBezTo>
                    <a:pt x="132" y="40"/>
                    <a:pt x="129" y="39"/>
                    <a:pt x="126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6" y="39"/>
                    <a:pt x="125" y="39"/>
                    <a:pt x="125" y="39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18" y="39"/>
                    <a:pt x="113" y="42"/>
                    <a:pt x="109" y="45"/>
                  </a:cubicBezTo>
                  <a:cubicBezTo>
                    <a:pt x="108" y="46"/>
                    <a:pt x="107" y="47"/>
                    <a:pt x="107" y="48"/>
                  </a:cubicBezTo>
                  <a:cubicBezTo>
                    <a:pt x="107" y="46"/>
                    <a:pt x="107" y="43"/>
                    <a:pt x="107" y="40"/>
                  </a:cubicBezTo>
                  <a:cubicBezTo>
                    <a:pt x="107" y="41"/>
                    <a:pt x="107" y="41"/>
                    <a:pt x="107" y="41"/>
                  </a:cubicBezTo>
                  <a:moveTo>
                    <a:pt x="86" y="45"/>
                  </a:moveTo>
                  <a:cubicBezTo>
                    <a:pt x="86" y="45"/>
                    <a:pt x="86" y="45"/>
                    <a:pt x="86" y="45"/>
                  </a:cubicBezTo>
                  <a:cubicBezTo>
                    <a:pt x="92" y="40"/>
                    <a:pt x="98" y="34"/>
                    <a:pt x="104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30"/>
                    <a:pt x="104" y="33"/>
                    <a:pt x="104" y="35"/>
                  </a:cubicBezTo>
                  <a:cubicBezTo>
                    <a:pt x="98" y="41"/>
                    <a:pt x="92" y="48"/>
                    <a:pt x="86" y="54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5"/>
                    <a:pt x="89" y="54"/>
                    <a:pt x="90" y="5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5" y="47"/>
                    <a:pt x="99" y="43"/>
                    <a:pt x="104" y="38"/>
                  </a:cubicBezTo>
                  <a:cubicBezTo>
                    <a:pt x="103" y="45"/>
                    <a:pt x="103" y="52"/>
                    <a:pt x="103" y="59"/>
                  </a:cubicBezTo>
                  <a:cubicBezTo>
                    <a:pt x="102" y="60"/>
                    <a:pt x="102" y="60"/>
                    <a:pt x="102" y="60"/>
                  </a:cubicBezTo>
                  <a:cubicBezTo>
                    <a:pt x="97" y="66"/>
                    <a:pt x="93" y="72"/>
                    <a:pt x="88" y="79"/>
                  </a:cubicBezTo>
                  <a:cubicBezTo>
                    <a:pt x="88" y="79"/>
                    <a:pt x="88" y="80"/>
                    <a:pt x="88" y="80"/>
                  </a:cubicBezTo>
                  <a:cubicBezTo>
                    <a:pt x="88" y="80"/>
                    <a:pt x="88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4" y="74"/>
                    <a:pt x="98" y="68"/>
                    <a:pt x="102" y="62"/>
                  </a:cubicBezTo>
                  <a:cubicBezTo>
                    <a:pt x="102" y="66"/>
                    <a:pt x="102" y="70"/>
                    <a:pt x="102" y="74"/>
                  </a:cubicBezTo>
                  <a:cubicBezTo>
                    <a:pt x="102" y="74"/>
                    <a:pt x="102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96" y="80"/>
                    <a:pt x="91" y="86"/>
                    <a:pt x="87" y="92"/>
                  </a:cubicBezTo>
                  <a:cubicBezTo>
                    <a:pt x="86" y="93"/>
                    <a:pt x="87" y="93"/>
                    <a:pt x="87" y="93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8" y="94"/>
                    <a:pt x="88" y="93"/>
                    <a:pt x="88" y="93"/>
                  </a:cubicBezTo>
                  <a:cubicBezTo>
                    <a:pt x="93" y="87"/>
                    <a:pt x="97" y="81"/>
                    <a:pt x="102" y="75"/>
                  </a:cubicBezTo>
                  <a:cubicBezTo>
                    <a:pt x="101" y="88"/>
                    <a:pt x="101" y="101"/>
                    <a:pt x="101" y="113"/>
                  </a:cubicBezTo>
                  <a:cubicBezTo>
                    <a:pt x="99" y="113"/>
                    <a:pt x="99" y="113"/>
                    <a:pt x="99" y="113"/>
                  </a:cubicBezTo>
                  <a:cubicBezTo>
                    <a:pt x="94" y="118"/>
                    <a:pt x="89" y="124"/>
                    <a:pt x="84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76" y="134"/>
                    <a:pt x="67" y="136"/>
                    <a:pt x="56" y="136"/>
                  </a:cubicBezTo>
                  <a:cubicBezTo>
                    <a:pt x="56" y="136"/>
                    <a:pt x="56" y="136"/>
                    <a:pt x="56" y="136"/>
                  </a:cubicBezTo>
                  <a:cubicBezTo>
                    <a:pt x="55" y="136"/>
                    <a:pt x="53" y="136"/>
                    <a:pt x="51" y="136"/>
                  </a:cubicBezTo>
                  <a:cubicBezTo>
                    <a:pt x="22" y="134"/>
                    <a:pt x="12" y="122"/>
                    <a:pt x="8" y="115"/>
                  </a:cubicBezTo>
                  <a:cubicBezTo>
                    <a:pt x="7" y="90"/>
                    <a:pt x="7" y="55"/>
                    <a:pt x="4" y="28"/>
                  </a:cubicBezTo>
                  <a:cubicBezTo>
                    <a:pt x="5" y="29"/>
                    <a:pt x="5" y="29"/>
                    <a:pt x="6" y="29"/>
                  </a:cubicBezTo>
                  <a:cubicBezTo>
                    <a:pt x="8" y="31"/>
                    <a:pt x="12" y="32"/>
                    <a:pt x="18" y="34"/>
                  </a:cubicBezTo>
                  <a:cubicBezTo>
                    <a:pt x="29" y="36"/>
                    <a:pt x="41" y="38"/>
                    <a:pt x="56" y="38"/>
                  </a:cubicBezTo>
                  <a:cubicBezTo>
                    <a:pt x="64" y="38"/>
                    <a:pt x="72" y="37"/>
                    <a:pt x="81" y="36"/>
                  </a:cubicBezTo>
                  <a:cubicBezTo>
                    <a:pt x="83" y="36"/>
                    <a:pt x="87" y="35"/>
                    <a:pt x="90" y="34"/>
                  </a:cubicBezTo>
                  <a:cubicBezTo>
                    <a:pt x="93" y="34"/>
                    <a:pt x="95" y="33"/>
                    <a:pt x="97" y="32"/>
                  </a:cubicBezTo>
                  <a:cubicBezTo>
                    <a:pt x="93" y="36"/>
                    <a:pt x="89" y="40"/>
                    <a:pt x="85" y="43"/>
                  </a:cubicBezTo>
                  <a:cubicBezTo>
                    <a:pt x="85" y="44"/>
                    <a:pt x="85" y="44"/>
                    <a:pt x="85" y="45"/>
                  </a:cubicBezTo>
                  <a:cubicBezTo>
                    <a:pt x="85" y="45"/>
                    <a:pt x="85" y="45"/>
                    <a:pt x="86" y="45"/>
                  </a:cubicBezTo>
                  <a:moveTo>
                    <a:pt x="15" y="29"/>
                  </a:moveTo>
                  <a:cubicBezTo>
                    <a:pt x="12" y="28"/>
                    <a:pt x="9" y="27"/>
                    <a:pt x="8" y="26"/>
                  </a:cubicBezTo>
                  <a:cubicBezTo>
                    <a:pt x="6" y="25"/>
                    <a:pt x="5" y="24"/>
                    <a:pt x="5" y="23"/>
                  </a:cubicBezTo>
                  <a:cubicBezTo>
                    <a:pt x="5" y="23"/>
                    <a:pt x="5" y="22"/>
                    <a:pt x="5" y="22"/>
                  </a:cubicBezTo>
                  <a:cubicBezTo>
                    <a:pt x="4" y="21"/>
                    <a:pt x="5" y="19"/>
                    <a:pt x="7" y="17"/>
                  </a:cubicBezTo>
                  <a:cubicBezTo>
                    <a:pt x="10" y="15"/>
                    <a:pt x="15" y="12"/>
                    <a:pt x="20" y="10"/>
                  </a:cubicBezTo>
                  <a:cubicBezTo>
                    <a:pt x="24" y="8"/>
                    <a:pt x="29" y="6"/>
                    <a:pt x="33" y="6"/>
                  </a:cubicBezTo>
                  <a:cubicBezTo>
                    <a:pt x="40" y="4"/>
                    <a:pt x="49" y="4"/>
                    <a:pt x="57" y="4"/>
                  </a:cubicBezTo>
                  <a:cubicBezTo>
                    <a:pt x="65" y="4"/>
                    <a:pt x="72" y="4"/>
                    <a:pt x="79" y="5"/>
                  </a:cubicBezTo>
                  <a:cubicBezTo>
                    <a:pt x="85" y="6"/>
                    <a:pt x="90" y="6"/>
                    <a:pt x="91" y="7"/>
                  </a:cubicBezTo>
                  <a:cubicBezTo>
                    <a:pt x="97" y="9"/>
                    <a:pt x="100" y="11"/>
                    <a:pt x="102" y="13"/>
                  </a:cubicBezTo>
                  <a:cubicBezTo>
                    <a:pt x="104" y="15"/>
                    <a:pt x="104" y="17"/>
                    <a:pt x="104" y="19"/>
                  </a:cubicBezTo>
                  <a:cubicBezTo>
                    <a:pt x="104" y="19"/>
                    <a:pt x="104" y="20"/>
                    <a:pt x="104" y="20"/>
                  </a:cubicBezTo>
                  <a:cubicBezTo>
                    <a:pt x="104" y="22"/>
                    <a:pt x="103" y="23"/>
                    <a:pt x="102" y="25"/>
                  </a:cubicBezTo>
                  <a:cubicBezTo>
                    <a:pt x="101" y="26"/>
                    <a:pt x="100" y="27"/>
                    <a:pt x="98" y="28"/>
                  </a:cubicBezTo>
                  <a:cubicBezTo>
                    <a:pt x="93" y="20"/>
                    <a:pt x="78" y="17"/>
                    <a:pt x="58" y="17"/>
                  </a:cubicBezTo>
                  <a:cubicBezTo>
                    <a:pt x="55" y="17"/>
                    <a:pt x="51" y="17"/>
                    <a:pt x="47" y="17"/>
                  </a:cubicBezTo>
                  <a:cubicBezTo>
                    <a:pt x="29" y="18"/>
                    <a:pt x="14" y="25"/>
                    <a:pt x="15" y="29"/>
                  </a:cubicBezTo>
                  <a:moveTo>
                    <a:pt x="57" y="0"/>
                  </a:moveTo>
                  <a:cubicBezTo>
                    <a:pt x="48" y="0"/>
                    <a:pt x="40" y="1"/>
                    <a:pt x="32" y="2"/>
                  </a:cubicBezTo>
                  <a:cubicBezTo>
                    <a:pt x="27" y="3"/>
                    <a:pt x="20" y="6"/>
                    <a:pt x="13" y="9"/>
                  </a:cubicBezTo>
                  <a:cubicBezTo>
                    <a:pt x="10" y="11"/>
                    <a:pt x="7" y="13"/>
                    <a:pt x="5" y="15"/>
                  </a:cubicBezTo>
                  <a:cubicBezTo>
                    <a:pt x="3" y="17"/>
                    <a:pt x="1" y="19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50"/>
                    <a:pt x="3" y="90"/>
                    <a:pt x="5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6" y="119"/>
                    <a:pt x="8" y="122"/>
                    <a:pt x="10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9" y="125"/>
                    <a:pt x="9" y="125"/>
                    <a:pt x="9" y="126"/>
                  </a:cubicBezTo>
                  <a:cubicBezTo>
                    <a:pt x="9" y="128"/>
                    <a:pt x="10" y="130"/>
                    <a:pt x="10" y="131"/>
                  </a:cubicBezTo>
                  <a:cubicBezTo>
                    <a:pt x="10" y="131"/>
                    <a:pt x="10" y="131"/>
                    <a:pt x="10" y="131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1" y="133"/>
                    <a:pt x="11" y="133"/>
                    <a:pt x="11" y="133"/>
                  </a:cubicBezTo>
                  <a:cubicBezTo>
                    <a:pt x="11" y="133"/>
                    <a:pt x="11" y="133"/>
                    <a:pt x="11" y="133"/>
                  </a:cubicBezTo>
                  <a:cubicBezTo>
                    <a:pt x="14" y="136"/>
                    <a:pt x="19" y="138"/>
                    <a:pt x="24" y="140"/>
                  </a:cubicBezTo>
                  <a:cubicBezTo>
                    <a:pt x="30" y="142"/>
                    <a:pt x="37" y="144"/>
                    <a:pt x="43" y="144"/>
                  </a:cubicBezTo>
                  <a:cubicBezTo>
                    <a:pt x="48" y="145"/>
                    <a:pt x="53" y="145"/>
                    <a:pt x="57" y="145"/>
                  </a:cubicBezTo>
                  <a:cubicBezTo>
                    <a:pt x="70" y="145"/>
                    <a:pt x="80" y="143"/>
                    <a:pt x="87" y="140"/>
                  </a:cubicBezTo>
                  <a:cubicBezTo>
                    <a:pt x="90" y="139"/>
                    <a:pt x="93" y="138"/>
                    <a:pt x="95" y="137"/>
                  </a:cubicBezTo>
                  <a:cubicBezTo>
                    <a:pt x="97" y="135"/>
                    <a:pt x="98" y="134"/>
                    <a:pt x="99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8" y="131"/>
                    <a:pt x="98" y="129"/>
                    <a:pt x="98" y="128"/>
                  </a:cubicBezTo>
                  <a:cubicBezTo>
                    <a:pt x="101" y="126"/>
                    <a:pt x="102" y="125"/>
                    <a:pt x="104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4" y="113"/>
                    <a:pt x="105" y="103"/>
                    <a:pt x="105" y="92"/>
                  </a:cubicBezTo>
                  <a:cubicBezTo>
                    <a:pt x="109" y="95"/>
                    <a:pt x="114" y="96"/>
                    <a:pt x="119" y="96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37" y="96"/>
                    <a:pt x="153" y="80"/>
                    <a:pt x="153" y="58"/>
                  </a:cubicBezTo>
                  <a:cubicBezTo>
                    <a:pt x="153" y="52"/>
                    <a:pt x="152" y="46"/>
                    <a:pt x="149" y="39"/>
                  </a:cubicBezTo>
                  <a:cubicBezTo>
                    <a:pt x="146" y="34"/>
                    <a:pt x="142" y="30"/>
                    <a:pt x="138" y="28"/>
                  </a:cubicBezTo>
                  <a:cubicBezTo>
                    <a:pt x="134" y="26"/>
                    <a:pt x="130" y="25"/>
                    <a:pt x="127" y="25"/>
                  </a:cubicBezTo>
                  <a:cubicBezTo>
                    <a:pt x="126" y="25"/>
                    <a:pt x="125" y="25"/>
                    <a:pt x="124" y="25"/>
                  </a:cubicBezTo>
                  <a:cubicBezTo>
                    <a:pt x="121" y="25"/>
                    <a:pt x="116" y="26"/>
                    <a:pt x="113" y="28"/>
                  </a:cubicBezTo>
                  <a:cubicBezTo>
                    <a:pt x="111" y="29"/>
                    <a:pt x="109" y="31"/>
                    <a:pt x="108" y="32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8" y="27"/>
                    <a:pt x="108" y="23"/>
                    <a:pt x="108" y="19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6"/>
                    <a:pt x="107" y="13"/>
                    <a:pt x="104" y="10"/>
                  </a:cubicBezTo>
                  <a:cubicBezTo>
                    <a:pt x="102" y="7"/>
                    <a:pt x="98" y="5"/>
                    <a:pt x="92" y="3"/>
                  </a:cubicBezTo>
                  <a:cubicBezTo>
                    <a:pt x="90" y="3"/>
                    <a:pt x="85" y="2"/>
                    <a:pt x="79" y="1"/>
                  </a:cubicBezTo>
                  <a:cubicBezTo>
                    <a:pt x="73" y="1"/>
                    <a:pt x="65" y="0"/>
                    <a:pt x="5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Freeform 792"/>
            <p:cNvSpPr/>
            <p:nvPr/>
          </p:nvSpPr>
          <p:spPr bwMode="auto">
            <a:xfrm>
              <a:off x="3755" y="345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Freeform 793"/>
            <p:cNvSpPr/>
            <p:nvPr/>
          </p:nvSpPr>
          <p:spPr bwMode="auto">
            <a:xfrm>
              <a:off x="3755" y="345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Rectangle 794"/>
            <p:cNvSpPr>
              <a:spLocks noChangeArrowheads="1"/>
            </p:cNvSpPr>
            <p:nvPr/>
          </p:nvSpPr>
          <p:spPr bwMode="auto">
            <a:xfrm>
              <a:off x="3752" y="3488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Rectangle 795"/>
            <p:cNvSpPr>
              <a:spLocks noChangeArrowheads="1"/>
            </p:cNvSpPr>
            <p:nvPr/>
          </p:nvSpPr>
          <p:spPr bwMode="auto">
            <a:xfrm>
              <a:off x="3752" y="348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Rectangle 796"/>
            <p:cNvSpPr>
              <a:spLocks noChangeArrowheads="1"/>
            </p:cNvSpPr>
            <p:nvPr/>
          </p:nvSpPr>
          <p:spPr bwMode="auto">
            <a:xfrm>
              <a:off x="3752" y="3488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Freeform 797"/>
            <p:cNvSpPr/>
            <p:nvPr/>
          </p:nvSpPr>
          <p:spPr bwMode="auto">
            <a:xfrm>
              <a:off x="3752" y="3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Freeform 798"/>
            <p:cNvSpPr/>
            <p:nvPr/>
          </p:nvSpPr>
          <p:spPr bwMode="auto">
            <a:xfrm>
              <a:off x="3662" y="3507"/>
              <a:ext cx="36" cy="45"/>
            </a:xfrm>
            <a:custGeom>
              <a:avLst/>
              <a:gdLst>
                <a:gd name="T0" fmla="*/ 14 w 15"/>
                <a:gd name="T1" fmla="*/ 0 h 19"/>
                <a:gd name="T2" fmla="*/ 13 w 15"/>
                <a:gd name="T3" fmla="*/ 0 h 19"/>
                <a:gd name="T4" fmla="*/ 1 w 15"/>
                <a:gd name="T5" fmla="*/ 17 h 19"/>
                <a:gd name="T6" fmla="*/ 1 w 15"/>
                <a:gd name="T7" fmla="*/ 19 h 19"/>
                <a:gd name="T8" fmla="*/ 1 w 15"/>
                <a:gd name="T9" fmla="*/ 19 h 19"/>
                <a:gd name="T10" fmla="*/ 2 w 15"/>
                <a:gd name="T11" fmla="*/ 18 h 19"/>
                <a:gd name="T12" fmla="*/ 15 w 15"/>
                <a:gd name="T13" fmla="*/ 1 h 19"/>
                <a:gd name="T14" fmla="*/ 14 w 15"/>
                <a:gd name="T15" fmla="*/ 0 h 19"/>
                <a:gd name="T16" fmla="*/ 14 w 15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9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9" y="6"/>
                    <a:pt x="5" y="12"/>
                    <a:pt x="1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6" y="13"/>
                    <a:pt x="10" y="7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Freeform 799"/>
            <p:cNvSpPr/>
            <p:nvPr/>
          </p:nvSpPr>
          <p:spPr bwMode="auto">
            <a:xfrm>
              <a:off x="3660" y="3608"/>
              <a:ext cx="31" cy="38"/>
            </a:xfrm>
            <a:custGeom>
              <a:avLst/>
              <a:gdLst>
                <a:gd name="T0" fmla="*/ 12 w 13"/>
                <a:gd name="T1" fmla="*/ 0 h 16"/>
                <a:gd name="T2" fmla="*/ 11 w 13"/>
                <a:gd name="T3" fmla="*/ 0 h 16"/>
                <a:gd name="T4" fmla="*/ 1 w 13"/>
                <a:gd name="T5" fmla="*/ 15 h 16"/>
                <a:gd name="T6" fmla="*/ 1 w 13"/>
                <a:gd name="T7" fmla="*/ 16 h 16"/>
                <a:gd name="T8" fmla="*/ 1 w 13"/>
                <a:gd name="T9" fmla="*/ 16 h 16"/>
                <a:gd name="T10" fmla="*/ 2 w 13"/>
                <a:gd name="T11" fmla="*/ 16 h 16"/>
                <a:gd name="T12" fmla="*/ 13 w 13"/>
                <a:gd name="T13" fmla="*/ 1 h 16"/>
                <a:gd name="T14" fmla="*/ 13 w 13"/>
                <a:gd name="T15" fmla="*/ 0 h 16"/>
                <a:gd name="T16" fmla="*/ 12 w 1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8" y="5"/>
                    <a:pt x="4" y="10"/>
                    <a:pt x="1" y="15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6" y="11"/>
                    <a:pt x="9" y="6"/>
                    <a:pt x="13" y="1"/>
                  </a:cubicBezTo>
                  <a:cubicBezTo>
                    <a:pt x="13" y="1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Freeform 800"/>
            <p:cNvSpPr/>
            <p:nvPr/>
          </p:nvSpPr>
          <p:spPr bwMode="auto">
            <a:xfrm>
              <a:off x="3658" y="3639"/>
              <a:ext cx="33" cy="40"/>
            </a:xfrm>
            <a:custGeom>
              <a:avLst/>
              <a:gdLst>
                <a:gd name="T0" fmla="*/ 13 w 14"/>
                <a:gd name="T1" fmla="*/ 0 h 17"/>
                <a:gd name="T2" fmla="*/ 13 w 14"/>
                <a:gd name="T3" fmla="*/ 0 h 17"/>
                <a:gd name="T4" fmla="*/ 0 w 14"/>
                <a:gd name="T5" fmla="*/ 15 h 17"/>
                <a:gd name="T6" fmla="*/ 0 w 14"/>
                <a:gd name="T7" fmla="*/ 16 h 17"/>
                <a:gd name="T8" fmla="*/ 1 w 14"/>
                <a:gd name="T9" fmla="*/ 17 h 17"/>
                <a:gd name="T10" fmla="*/ 1 w 14"/>
                <a:gd name="T11" fmla="*/ 16 h 17"/>
                <a:gd name="T12" fmla="*/ 14 w 14"/>
                <a:gd name="T13" fmla="*/ 1 h 17"/>
                <a:gd name="T14" fmla="*/ 14 w 14"/>
                <a:gd name="T15" fmla="*/ 0 h 17"/>
                <a:gd name="T16" fmla="*/ 13 w 1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" y="5"/>
                    <a:pt x="4" y="10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1" y="17"/>
                    <a:pt x="1" y="16"/>
                    <a:pt x="1" y="16"/>
                  </a:cubicBezTo>
                  <a:cubicBezTo>
                    <a:pt x="5" y="11"/>
                    <a:pt x="10" y="6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Freeform 801"/>
            <p:cNvSpPr/>
            <p:nvPr/>
          </p:nvSpPr>
          <p:spPr bwMode="auto">
            <a:xfrm>
              <a:off x="3035" y="3485"/>
              <a:ext cx="391" cy="310"/>
            </a:xfrm>
            <a:custGeom>
              <a:avLst/>
              <a:gdLst>
                <a:gd name="T0" fmla="*/ 15 w 165"/>
                <a:gd name="T1" fmla="*/ 0 h 131"/>
                <a:gd name="T2" fmla="*/ 13 w 165"/>
                <a:gd name="T3" fmla="*/ 2 h 131"/>
                <a:gd name="T4" fmla="*/ 13 w 165"/>
                <a:gd name="T5" fmla="*/ 14 h 131"/>
                <a:gd name="T6" fmla="*/ 9 w 165"/>
                <a:gd name="T7" fmla="*/ 14 h 131"/>
                <a:gd name="T8" fmla="*/ 7 w 165"/>
                <a:gd name="T9" fmla="*/ 16 h 131"/>
                <a:gd name="T10" fmla="*/ 9 w 165"/>
                <a:gd name="T11" fmla="*/ 18 h 131"/>
                <a:gd name="T12" fmla="*/ 13 w 165"/>
                <a:gd name="T13" fmla="*/ 18 h 131"/>
                <a:gd name="T14" fmla="*/ 13 w 165"/>
                <a:gd name="T15" fmla="*/ 29 h 131"/>
                <a:gd name="T16" fmla="*/ 9 w 165"/>
                <a:gd name="T17" fmla="*/ 29 h 131"/>
                <a:gd name="T18" fmla="*/ 7 w 165"/>
                <a:gd name="T19" fmla="*/ 31 h 131"/>
                <a:gd name="T20" fmla="*/ 9 w 165"/>
                <a:gd name="T21" fmla="*/ 32 h 131"/>
                <a:gd name="T22" fmla="*/ 13 w 165"/>
                <a:gd name="T23" fmla="*/ 32 h 131"/>
                <a:gd name="T24" fmla="*/ 13 w 165"/>
                <a:gd name="T25" fmla="*/ 45 h 131"/>
                <a:gd name="T26" fmla="*/ 9 w 165"/>
                <a:gd name="T27" fmla="*/ 45 h 131"/>
                <a:gd name="T28" fmla="*/ 7 w 165"/>
                <a:gd name="T29" fmla="*/ 46 h 131"/>
                <a:gd name="T30" fmla="*/ 9 w 165"/>
                <a:gd name="T31" fmla="*/ 48 h 131"/>
                <a:gd name="T32" fmla="*/ 13 w 165"/>
                <a:gd name="T33" fmla="*/ 48 h 131"/>
                <a:gd name="T34" fmla="*/ 13 w 165"/>
                <a:gd name="T35" fmla="*/ 62 h 131"/>
                <a:gd name="T36" fmla="*/ 9 w 165"/>
                <a:gd name="T37" fmla="*/ 62 h 131"/>
                <a:gd name="T38" fmla="*/ 7 w 165"/>
                <a:gd name="T39" fmla="*/ 64 h 131"/>
                <a:gd name="T40" fmla="*/ 9 w 165"/>
                <a:gd name="T41" fmla="*/ 66 h 131"/>
                <a:gd name="T42" fmla="*/ 13 w 165"/>
                <a:gd name="T43" fmla="*/ 66 h 131"/>
                <a:gd name="T44" fmla="*/ 13 w 165"/>
                <a:gd name="T45" fmla="*/ 79 h 131"/>
                <a:gd name="T46" fmla="*/ 9 w 165"/>
                <a:gd name="T47" fmla="*/ 79 h 131"/>
                <a:gd name="T48" fmla="*/ 7 w 165"/>
                <a:gd name="T49" fmla="*/ 80 h 131"/>
                <a:gd name="T50" fmla="*/ 9 w 165"/>
                <a:gd name="T51" fmla="*/ 82 h 131"/>
                <a:gd name="T52" fmla="*/ 13 w 165"/>
                <a:gd name="T53" fmla="*/ 82 h 131"/>
                <a:gd name="T54" fmla="*/ 13 w 165"/>
                <a:gd name="T55" fmla="*/ 96 h 131"/>
                <a:gd name="T56" fmla="*/ 9 w 165"/>
                <a:gd name="T57" fmla="*/ 96 h 131"/>
                <a:gd name="T58" fmla="*/ 7 w 165"/>
                <a:gd name="T59" fmla="*/ 98 h 131"/>
                <a:gd name="T60" fmla="*/ 9 w 165"/>
                <a:gd name="T61" fmla="*/ 100 h 131"/>
                <a:gd name="T62" fmla="*/ 13 w 165"/>
                <a:gd name="T63" fmla="*/ 100 h 131"/>
                <a:gd name="T64" fmla="*/ 13 w 165"/>
                <a:gd name="T65" fmla="*/ 113 h 131"/>
                <a:gd name="T66" fmla="*/ 2 w 165"/>
                <a:gd name="T67" fmla="*/ 113 h 131"/>
                <a:gd name="T68" fmla="*/ 0 w 165"/>
                <a:gd name="T69" fmla="*/ 115 h 131"/>
                <a:gd name="T70" fmla="*/ 2 w 165"/>
                <a:gd name="T71" fmla="*/ 116 h 131"/>
                <a:gd name="T72" fmla="*/ 13 w 165"/>
                <a:gd name="T73" fmla="*/ 116 h 131"/>
                <a:gd name="T74" fmla="*/ 13 w 165"/>
                <a:gd name="T75" fmla="*/ 129 h 131"/>
                <a:gd name="T76" fmla="*/ 15 w 165"/>
                <a:gd name="T77" fmla="*/ 131 h 131"/>
                <a:gd name="T78" fmla="*/ 16 w 165"/>
                <a:gd name="T79" fmla="*/ 129 h 131"/>
                <a:gd name="T80" fmla="*/ 16 w 165"/>
                <a:gd name="T81" fmla="*/ 116 h 131"/>
                <a:gd name="T82" fmla="*/ 163 w 165"/>
                <a:gd name="T83" fmla="*/ 116 h 131"/>
                <a:gd name="T84" fmla="*/ 165 w 165"/>
                <a:gd name="T85" fmla="*/ 115 h 131"/>
                <a:gd name="T86" fmla="*/ 163 w 165"/>
                <a:gd name="T87" fmla="*/ 113 h 131"/>
                <a:gd name="T88" fmla="*/ 16 w 165"/>
                <a:gd name="T89" fmla="*/ 113 h 131"/>
                <a:gd name="T90" fmla="*/ 16 w 165"/>
                <a:gd name="T91" fmla="*/ 2 h 131"/>
                <a:gd name="T92" fmla="*/ 15 w 165"/>
                <a:gd name="T9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5" h="131">
                  <a:moveTo>
                    <a:pt x="15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17"/>
                    <a:pt x="8" y="18"/>
                    <a:pt x="9" y="18"/>
                  </a:cubicBezTo>
                  <a:cubicBezTo>
                    <a:pt x="10" y="18"/>
                    <a:pt x="11" y="18"/>
                    <a:pt x="13" y="1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1" y="29"/>
                    <a:pt x="10" y="29"/>
                    <a:pt x="9" y="29"/>
                  </a:cubicBezTo>
                  <a:cubicBezTo>
                    <a:pt x="8" y="29"/>
                    <a:pt x="7" y="30"/>
                    <a:pt x="7" y="31"/>
                  </a:cubicBezTo>
                  <a:cubicBezTo>
                    <a:pt x="7" y="32"/>
                    <a:pt x="8" y="32"/>
                    <a:pt x="9" y="32"/>
                  </a:cubicBezTo>
                  <a:cubicBezTo>
                    <a:pt x="10" y="32"/>
                    <a:pt x="11" y="32"/>
                    <a:pt x="13" y="32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1" y="45"/>
                    <a:pt x="10" y="45"/>
                    <a:pt x="9" y="45"/>
                  </a:cubicBezTo>
                  <a:cubicBezTo>
                    <a:pt x="8" y="45"/>
                    <a:pt x="7" y="45"/>
                    <a:pt x="7" y="46"/>
                  </a:cubicBezTo>
                  <a:cubicBezTo>
                    <a:pt x="7" y="47"/>
                    <a:pt x="8" y="48"/>
                    <a:pt x="9" y="48"/>
                  </a:cubicBezTo>
                  <a:cubicBezTo>
                    <a:pt x="10" y="48"/>
                    <a:pt x="11" y="48"/>
                    <a:pt x="13" y="4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2"/>
                    <a:pt x="10" y="62"/>
                    <a:pt x="9" y="62"/>
                  </a:cubicBezTo>
                  <a:cubicBezTo>
                    <a:pt x="8" y="62"/>
                    <a:pt x="7" y="63"/>
                    <a:pt x="7" y="64"/>
                  </a:cubicBezTo>
                  <a:cubicBezTo>
                    <a:pt x="7" y="65"/>
                    <a:pt x="8" y="66"/>
                    <a:pt x="9" y="66"/>
                  </a:cubicBezTo>
                  <a:cubicBezTo>
                    <a:pt x="10" y="66"/>
                    <a:pt x="11" y="66"/>
                    <a:pt x="13" y="6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1" y="79"/>
                    <a:pt x="10" y="79"/>
                    <a:pt x="9" y="79"/>
                  </a:cubicBezTo>
                  <a:cubicBezTo>
                    <a:pt x="8" y="79"/>
                    <a:pt x="7" y="79"/>
                    <a:pt x="7" y="80"/>
                  </a:cubicBezTo>
                  <a:cubicBezTo>
                    <a:pt x="7" y="81"/>
                    <a:pt x="8" y="82"/>
                    <a:pt x="9" y="82"/>
                  </a:cubicBezTo>
                  <a:cubicBezTo>
                    <a:pt x="10" y="82"/>
                    <a:pt x="11" y="82"/>
                    <a:pt x="13" y="82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1" y="96"/>
                    <a:pt x="10" y="96"/>
                    <a:pt x="9" y="96"/>
                  </a:cubicBezTo>
                  <a:cubicBezTo>
                    <a:pt x="8" y="96"/>
                    <a:pt x="7" y="97"/>
                    <a:pt x="7" y="98"/>
                  </a:cubicBezTo>
                  <a:cubicBezTo>
                    <a:pt x="7" y="99"/>
                    <a:pt x="8" y="100"/>
                    <a:pt x="9" y="100"/>
                  </a:cubicBezTo>
                  <a:cubicBezTo>
                    <a:pt x="10" y="100"/>
                    <a:pt x="11" y="100"/>
                    <a:pt x="13" y="10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1" y="113"/>
                    <a:pt x="0" y="114"/>
                    <a:pt x="0" y="115"/>
                  </a:cubicBezTo>
                  <a:cubicBezTo>
                    <a:pt x="0" y="116"/>
                    <a:pt x="1" y="116"/>
                    <a:pt x="2" y="116"/>
                  </a:cubicBezTo>
                  <a:cubicBezTo>
                    <a:pt x="13" y="116"/>
                    <a:pt x="13" y="116"/>
                    <a:pt x="13" y="116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13" y="130"/>
                    <a:pt x="14" y="131"/>
                    <a:pt x="15" y="131"/>
                  </a:cubicBezTo>
                  <a:cubicBezTo>
                    <a:pt x="16" y="131"/>
                    <a:pt x="16" y="130"/>
                    <a:pt x="16" y="129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4" y="116"/>
                    <a:pt x="165" y="116"/>
                    <a:pt x="165" y="115"/>
                  </a:cubicBezTo>
                  <a:cubicBezTo>
                    <a:pt x="165" y="114"/>
                    <a:pt x="164" y="113"/>
                    <a:pt x="163" y="113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6" y="0"/>
                    <a:pt x="1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Freeform 802"/>
            <p:cNvSpPr>
              <a:spLocks noEditPoints="1"/>
            </p:cNvSpPr>
            <p:nvPr/>
          </p:nvSpPr>
          <p:spPr bwMode="auto">
            <a:xfrm>
              <a:off x="3177" y="3511"/>
              <a:ext cx="74" cy="225"/>
            </a:xfrm>
            <a:custGeom>
              <a:avLst/>
              <a:gdLst>
                <a:gd name="T0" fmla="*/ 28 w 31"/>
                <a:gd name="T1" fmla="*/ 85 h 95"/>
                <a:gd name="T2" fmla="*/ 27 w 31"/>
                <a:gd name="T3" fmla="*/ 87 h 95"/>
                <a:gd name="T4" fmla="*/ 21 w 31"/>
                <a:gd name="T5" fmla="*/ 88 h 95"/>
                <a:gd name="T6" fmla="*/ 28 w 31"/>
                <a:gd name="T7" fmla="*/ 82 h 95"/>
                <a:gd name="T8" fmla="*/ 27 w 31"/>
                <a:gd name="T9" fmla="*/ 83 h 95"/>
                <a:gd name="T10" fmla="*/ 21 w 31"/>
                <a:gd name="T11" fmla="*/ 91 h 95"/>
                <a:gd name="T12" fmla="*/ 21 w 31"/>
                <a:gd name="T13" fmla="*/ 80 h 95"/>
                <a:gd name="T14" fmla="*/ 28 w 31"/>
                <a:gd name="T15" fmla="*/ 70 h 95"/>
                <a:gd name="T16" fmla="*/ 21 w 31"/>
                <a:gd name="T17" fmla="*/ 84 h 95"/>
                <a:gd name="T18" fmla="*/ 21 w 31"/>
                <a:gd name="T19" fmla="*/ 72 h 95"/>
                <a:gd name="T20" fmla="*/ 27 w 31"/>
                <a:gd name="T21" fmla="*/ 68 h 95"/>
                <a:gd name="T22" fmla="*/ 21 w 31"/>
                <a:gd name="T23" fmla="*/ 77 h 95"/>
                <a:gd name="T24" fmla="*/ 21 w 31"/>
                <a:gd name="T25" fmla="*/ 64 h 95"/>
                <a:gd name="T26" fmla="*/ 27 w 31"/>
                <a:gd name="T27" fmla="*/ 53 h 95"/>
                <a:gd name="T28" fmla="*/ 27 w 31"/>
                <a:gd name="T29" fmla="*/ 59 h 95"/>
                <a:gd name="T30" fmla="*/ 21 w 31"/>
                <a:gd name="T31" fmla="*/ 61 h 95"/>
                <a:gd name="T32" fmla="*/ 27 w 31"/>
                <a:gd name="T33" fmla="*/ 42 h 95"/>
                <a:gd name="T34" fmla="*/ 21 w 31"/>
                <a:gd name="T35" fmla="*/ 61 h 95"/>
                <a:gd name="T36" fmla="*/ 20 w 31"/>
                <a:gd name="T37" fmla="*/ 43 h 95"/>
                <a:gd name="T38" fmla="*/ 27 w 31"/>
                <a:gd name="T39" fmla="*/ 39 h 95"/>
                <a:gd name="T40" fmla="*/ 21 w 31"/>
                <a:gd name="T41" fmla="*/ 49 h 95"/>
                <a:gd name="T42" fmla="*/ 20 w 31"/>
                <a:gd name="T43" fmla="*/ 38 h 95"/>
                <a:gd name="T44" fmla="*/ 21 w 31"/>
                <a:gd name="T45" fmla="*/ 36 h 95"/>
                <a:gd name="T46" fmla="*/ 27 w 31"/>
                <a:gd name="T47" fmla="*/ 26 h 95"/>
                <a:gd name="T48" fmla="*/ 26 w 31"/>
                <a:gd name="T49" fmla="*/ 32 h 95"/>
                <a:gd name="T50" fmla="*/ 17 w 31"/>
                <a:gd name="T51" fmla="*/ 92 h 95"/>
                <a:gd name="T52" fmla="*/ 4 w 31"/>
                <a:gd name="T53" fmla="*/ 57 h 95"/>
                <a:gd name="T54" fmla="*/ 12 w 31"/>
                <a:gd name="T55" fmla="*/ 13 h 95"/>
                <a:gd name="T56" fmla="*/ 17 w 31"/>
                <a:gd name="T57" fmla="*/ 36 h 95"/>
                <a:gd name="T58" fmla="*/ 17 w 31"/>
                <a:gd name="T59" fmla="*/ 92 h 95"/>
                <a:gd name="T60" fmla="*/ 20 w 31"/>
                <a:gd name="T61" fmla="*/ 25 h 95"/>
                <a:gd name="T62" fmla="*/ 27 w 31"/>
                <a:gd name="T63" fmla="*/ 23 h 95"/>
                <a:gd name="T64" fmla="*/ 20 w 31"/>
                <a:gd name="T65" fmla="*/ 21 h 95"/>
                <a:gd name="T66" fmla="*/ 20 w 31"/>
                <a:gd name="T67" fmla="*/ 13 h 95"/>
                <a:gd name="T68" fmla="*/ 27 w 31"/>
                <a:gd name="T69" fmla="*/ 7 h 95"/>
                <a:gd name="T70" fmla="*/ 27 w 31"/>
                <a:gd name="T71" fmla="*/ 10 h 95"/>
                <a:gd name="T72" fmla="*/ 18 w 31"/>
                <a:gd name="T73" fmla="*/ 10 h 95"/>
                <a:gd name="T74" fmla="*/ 14 w 31"/>
                <a:gd name="T75" fmla="*/ 4 h 95"/>
                <a:gd name="T76" fmla="*/ 25 w 31"/>
                <a:gd name="T77" fmla="*/ 4 h 95"/>
                <a:gd name="T78" fmla="*/ 23 w 31"/>
                <a:gd name="T79" fmla="*/ 0 h 95"/>
                <a:gd name="T80" fmla="*/ 12 w 31"/>
                <a:gd name="T81" fmla="*/ 1 h 95"/>
                <a:gd name="T82" fmla="*/ 1 w 31"/>
                <a:gd name="T83" fmla="*/ 10 h 95"/>
                <a:gd name="T84" fmla="*/ 1 w 31"/>
                <a:gd name="T85" fmla="*/ 10 h 95"/>
                <a:gd name="T86" fmla="*/ 0 w 31"/>
                <a:gd name="T87" fmla="*/ 11 h 95"/>
                <a:gd name="T88" fmla="*/ 0 w 31"/>
                <a:gd name="T89" fmla="*/ 11 h 95"/>
                <a:gd name="T90" fmla="*/ 0 w 31"/>
                <a:gd name="T91" fmla="*/ 57 h 95"/>
                <a:gd name="T92" fmla="*/ 1 w 31"/>
                <a:gd name="T93" fmla="*/ 93 h 95"/>
                <a:gd name="T94" fmla="*/ 18 w 31"/>
                <a:gd name="T95" fmla="*/ 95 h 95"/>
                <a:gd name="T96" fmla="*/ 20 w 31"/>
                <a:gd name="T97" fmla="*/ 95 h 95"/>
                <a:gd name="T98" fmla="*/ 30 w 31"/>
                <a:gd name="T99" fmla="*/ 89 h 95"/>
                <a:gd name="T100" fmla="*/ 31 w 31"/>
                <a:gd name="T101" fmla="*/ 88 h 95"/>
                <a:gd name="T102" fmla="*/ 31 w 31"/>
                <a:gd name="T103" fmla="*/ 87 h 95"/>
                <a:gd name="T104" fmla="*/ 31 w 31"/>
                <a:gd name="T105" fmla="*/ 3 h 95"/>
                <a:gd name="T106" fmla="*/ 31 w 31"/>
                <a:gd name="T107" fmla="*/ 2 h 95"/>
                <a:gd name="T108" fmla="*/ 31 w 31"/>
                <a:gd name="T109" fmla="*/ 2 h 95"/>
                <a:gd name="T110" fmla="*/ 31 w 31"/>
                <a:gd name="T111" fmla="*/ 1 h 95"/>
                <a:gd name="T112" fmla="*/ 30 w 31"/>
                <a:gd name="T113" fmla="*/ 1 h 95"/>
                <a:gd name="T114" fmla="*/ 23 w 31"/>
                <a:gd name="T1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" h="95">
                  <a:moveTo>
                    <a:pt x="27" y="87"/>
                  </a:moveTo>
                  <a:cubicBezTo>
                    <a:pt x="27" y="86"/>
                    <a:pt x="27" y="86"/>
                    <a:pt x="28" y="85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7" y="87"/>
                    <a:pt x="27" y="87"/>
                    <a:pt x="27" y="87"/>
                  </a:cubicBezTo>
                  <a:moveTo>
                    <a:pt x="21" y="91"/>
                  </a:moveTo>
                  <a:cubicBezTo>
                    <a:pt x="21" y="90"/>
                    <a:pt x="21" y="89"/>
                    <a:pt x="21" y="88"/>
                  </a:cubicBezTo>
                  <a:cubicBezTo>
                    <a:pt x="22" y="84"/>
                    <a:pt x="25" y="81"/>
                    <a:pt x="28" y="78"/>
                  </a:cubicBezTo>
                  <a:cubicBezTo>
                    <a:pt x="28" y="79"/>
                    <a:pt x="28" y="81"/>
                    <a:pt x="28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3"/>
                    <a:pt x="27" y="83"/>
                  </a:cubicBezTo>
                  <a:cubicBezTo>
                    <a:pt x="26" y="85"/>
                    <a:pt x="24" y="87"/>
                    <a:pt x="23" y="89"/>
                  </a:cubicBezTo>
                  <a:cubicBezTo>
                    <a:pt x="22" y="90"/>
                    <a:pt x="21" y="90"/>
                    <a:pt x="21" y="91"/>
                  </a:cubicBezTo>
                  <a:moveTo>
                    <a:pt x="21" y="84"/>
                  </a:moveTo>
                  <a:cubicBezTo>
                    <a:pt x="21" y="83"/>
                    <a:pt x="21" y="82"/>
                    <a:pt x="21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3" y="76"/>
                    <a:pt x="25" y="73"/>
                    <a:pt x="28" y="70"/>
                  </a:cubicBezTo>
                  <a:cubicBezTo>
                    <a:pt x="28" y="72"/>
                    <a:pt x="28" y="74"/>
                    <a:pt x="28" y="75"/>
                  </a:cubicBezTo>
                  <a:cubicBezTo>
                    <a:pt x="25" y="78"/>
                    <a:pt x="23" y="81"/>
                    <a:pt x="21" y="84"/>
                  </a:cubicBezTo>
                  <a:moveTo>
                    <a:pt x="21" y="77"/>
                  </a:moveTo>
                  <a:cubicBezTo>
                    <a:pt x="21" y="75"/>
                    <a:pt x="21" y="73"/>
                    <a:pt x="21" y="72"/>
                  </a:cubicBezTo>
                  <a:cubicBezTo>
                    <a:pt x="23" y="68"/>
                    <a:pt x="25" y="65"/>
                    <a:pt x="27" y="61"/>
                  </a:cubicBezTo>
                  <a:cubicBezTo>
                    <a:pt x="27" y="63"/>
                    <a:pt x="27" y="66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5" y="71"/>
                    <a:pt x="23" y="74"/>
                    <a:pt x="21" y="77"/>
                  </a:cubicBezTo>
                  <a:moveTo>
                    <a:pt x="21" y="68"/>
                  </a:moveTo>
                  <a:cubicBezTo>
                    <a:pt x="21" y="67"/>
                    <a:pt x="21" y="65"/>
                    <a:pt x="21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3" y="60"/>
                    <a:pt x="25" y="57"/>
                    <a:pt x="27" y="53"/>
                  </a:cubicBezTo>
                  <a:cubicBezTo>
                    <a:pt x="27" y="55"/>
                    <a:pt x="27" y="57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5" y="62"/>
                    <a:pt x="23" y="65"/>
                    <a:pt x="21" y="68"/>
                  </a:cubicBezTo>
                  <a:moveTo>
                    <a:pt x="21" y="61"/>
                  </a:moveTo>
                  <a:cubicBezTo>
                    <a:pt x="21" y="58"/>
                    <a:pt x="21" y="55"/>
                    <a:pt x="21" y="52"/>
                  </a:cubicBezTo>
                  <a:cubicBezTo>
                    <a:pt x="23" y="48"/>
                    <a:pt x="25" y="45"/>
                    <a:pt x="27" y="42"/>
                  </a:cubicBezTo>
                  <a:cubicBezTo>
                    <a:pt x="27" y="45"/>
                    <a:pt x="27" y="47"/>
                    <a:pt x="27" y="50"/>
                  </a:cubicBezTo>
                  <a:cubicBezTo>
                    <a:pt x="25" y="53"/>
                    <a:pt x="23" y="57"/>
                    <a:pt x="21" y="61"/>
                  </a:cubicBezTo>
                  <a:moveTo>
                    <a:pt x="21" y="49"/>
                  </a:moveTo>
                  <a:cubicBezTo>
                    <a:pt x="20" y="47"/>
                    <a:pt x="20" y="45"/>
                    <a:pt x="20" y="43"/>
                  </a:cubicBezTo>
                  <a:cubicBezTo>
                    <a:pt x="23" y="40"/>
                    <a:pt x="25" y="37"/>
                    <a:pt x="27" y="34"/>
                  </a:cubicBezTo>
                  <a:cubicBezTo>
                    <a:pt x="27" y="36"/>
                    <a:pt x="27" y="37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5" y="42"/>
                    <a:pt x="22" y="45"/>
                    <a:pt x="21" y="49"/>
                  </a:cubicBezTo>
                  <a:moveTo>
                    <a:pt x="20" y="40"/>
                  </a:moveTo>
                  <a:cubicBezTo>
                    <a:pt x="20" y="39"/>
                    <a:pt x="20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7"/>
                    <a:pt x="21" y="37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3" y="33"/>
                    <a:pt x="25" y="29"/>
                    <a:pt x="27" y="26"/>
                  </a:cubicBezTo>
                  <a:cubicBezTo>
                    <a:pt x="27" y="28"/>
                    <a:pt x="27" y="30"/>
                    <a:pt x="27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5"/>
                    <a:pt x="22" y="37"/>
                    <a:pt x="20" y="40"/>
                  </a:cubicBezTo>
                  <a:moveTo>
                    <a:pt x="17" y="92"/>
                  </a:moveTo>
                  <a:cubicBezTo>
                    <a:pt x="12" y="91"/>
                    <a:pt x="9" y="91"/>
                    <a:pt x="4" y="91"/>
                  </a:cubicBezTo>
                  <a:cubicBezTo>
                    <a:pt x="4" y="82"/>
                    <a:pt x="4" y="70"/>
                    <a:pt x="4" y="57"/>
                  </a:cubicBezTo>
                  <a:cubicBezTo>
                    <a:pt x="4" y="40"/>
                    <a:pt x="4" y="22"/>
                    <a:pt x="4" y="13"/>
                  </a:cubicBezTo>
                  <a:cubicBezTo>
                    <a:pt x="7" y="13"/>
                    <a:pt x="10" y="13"/>
                    <a:pt x="12" y="13"/>
                  </a:cubicBezTo>
                  <a:cubicBezTo>
                    <a:pt x="14" y="13"/>
                    <a:pt x="16" y="13"/>
                    <a:pt x="17" y="13"/>
                  </a:cubicBezTo>
                  <a:cubicBezTo>
                    <a:pt x="17" y="17"/>
                    <a:pt x="17" y="26"/>
                    <a:pt x="17" y="36"/>
                  </a:cubicBezTo>
                  <a:cubicBezTo>
                    <a:pt x="17" y="50"/>
                    <a:pt x="17" y="67"/>
                    <a:pt x="17" y="79"/>
                  </a:cubicBezTo>
                  <a:cubicBezTo>
                    <a:pt x="17" y="84"/>
                    <a:pt x="17" y="88"/>
                    <a:pt x="17" y="92"/>
                  </a:cubicBezTo>
                  <a:moveTo>
                    <a:pt x="20" y="33"/>
                  </a:moveTo>
                  <a:cubicBezTo>
                    <a:pt x="20" y="30"/>
                    <a:pt x="20" y="27"/>
                    <a:pt x="20" y="25"/>
                  </a:cubicBezTo>
                  <a:cubicBezTo>
                    <a:pt x="23" y="21"/>
                    <a:pt x="25" y="17"/>
                    <a:pt x="27" y="13"/>
                  </a:cubicBezTo>
                  <a:cubicBezTo>
                    <a:pt x="27" y="16"/>
                    <a:pt x="27" y="19"/>
                    <a:pt x="27" y="23"/>
                  </a:cubicBezTo>
                  <a:cubicBezTo>
                    <a:pt x="25" y="26"/>
                    <a:pt x="23" y="30"/>
                    <a:pt x="20" y="33"/>
                  </a:cubicBezTo>
                  <a:moveTo>
                    <a:pt x="20" y="21"/>
                  </a:moveTo>
                  <a:cubicBezTo>
                    <a:pt x="20" y="18"/>
                    <a:pt x="20" y="15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0"/>
                    <a:pt x="25" y="8"/>
                    <a:pt x="27" y="6"/>
                  </a:cubicBezTo>
                  <a:cubicBezTo>
                    <a:pt x="27" y="6"/>
                    <a:pt x="27" y="7"/>
                    <a:pt x="27" y="7"/>
                  </a:cubicBezTo>
                  <a:cubicBezTo>
                    <a:pt x="27" y="8"/>
                    <a:pt x="27" y="9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5" y="14"/>
                    <a:pt x="22" y="18"/>
                    <a:pt x="20" y="21"/>
                  </a:cubicBezTo>
                  <a:moveTo>
                    <a:pt x="18" y="10"/>
                  </a:moveTo>
                  <a:cubicBezTo>
                    <a:pt x="17" y="10"/>
                    <a:pt x="12" y="10"/>
                    <a:pt x="7" y="10"/>
                  </a:cubicBezTo>
                  <a:cubicBezTo>
                    <a:pt x="10" y="7"/>
                    <a:pt x="13" y="5"/>
                    <a:pt x="14" y="4"/>
                  </a:cubicBezTo>
                  <a:cubicBezTo>
                    <a:pt x="15" y="4"/>
                    <a:pt x="19" y="4"/>
                    <a:pt x="23" y="4"/>
                  </a:cubicBezTo>
                  <a:cubicBezTo>
                    <a:pt x="23" y="4"/>
                    <a:pt x="24" y="4"/>
                    <a:pt x="25" y="4"/>
                  </a:cubicBezTo>
                  <a:cubicBezTo>
                    <a:pt x="23" y="6"/>
                    <a:pt x="21" y="8"/>
                    <a:pt x="18" y="10"/>
                  </a:cubicBezTo>
                  <a:moveTo>
                    <a:pt x="23" y="0"/>
                  </a:moveTo>
                  <a:cubicBezTo>
                    <a:pt x="18" y="0"/>
                    <a:pt x="13" y="0"/>
                    <a:pt x="13" y="0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2" y="1"/>
                    <a:pt x="11" y="2"/>
                    <a:pt x="9" y="3"/>
                  </a:cubicBezTo>
                  <a:cubicBezTo>
                    <a:pt x="7" y="5"/>
                    <a:pt x="4" y="7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0"/>
                    <a:pt x="0" y="39"/>
                    <a:pt x="0" y="57"/>
                  </a:cubicBezTo>
                  <a:cubicBezTo>
                    <a:pt x="0" y="71"/>
                    <a:pt x="0" y="84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2" y="94"/>
                    <a:pt x="2" y="95"/>
                  </a:cubicBezTo>
                  <a:cubicBezTo>
                    <a:pt x="9" y="95"/>
                    <a:pt x="12" y="95"/>
                    <a:pt x="18" y="95"/>
                  </a:cubicBezTo>
                  <a:cubicBezTo>
                    <a:pt x="18" y="95"/>
                    <a:pt x="19" y="95"/>
                    <a:pt x="19" y="95"/>
                  </a:cubicBezTo>
                  <a:cubicBezTo>
                    <a:pt x="19" y="95"/>
                    <a:pt x="19" y="95"/>
                    <a:pt x="20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3" y="93"/>
                    <a:pt x="27" y="91"/>
                    <a:pt x="30" y="89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1" y="88"/>
                    <a:pt x="31" y="87"/>
                  </a:cubicBezTo>
                  <a:cubicBezTo>
                    <a:pt x="31" y="72"/>
                    <a:pt x="31" y="23"/>
                    <a:pt x="31" y="7"/>
                  </a:cubicBezTo>
                  <a:cubicBezTo>
                    <a:pt x="31" y="5"/>
                    <a:pt x="31" y="4"/>
                    <a:pt x="31" y="3"/>
                  </a:cubicBezTo>
                  <a:cubicBezTo>
                    <a:pt x="31" y="3"/>
                    <a:pt x="31" y="3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7" y="0"/>
                    <a:pt x="25" y="0"/>
                    <a:pt x="2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Freeform 803"/>
            <p:cNvSpPr>
              <a:spLocks noEditPoints="1"/>
            </p:cNvSpPr>
            <p:nvPr/>
          </p:nvSpPr>
          <p:spPr bwMode="auto">
            <a:xfrm>
              <a:off x="3258" y="3448"/>
              <a:ext cx="73" cy="288"/>
            </a:xfrm>
            <a:custGeom>
              <a:avLst/>
              <a:gdLst>
                <a:gd name="T0" fmla="*/ 28 w 31"/>
                <a:gd name="T1" fmla="*/ 109 h 122"/>
                <a:gd name="T2" fmla="*/ 22 w 31"/>
                <a:gd name="T3" fmla="*/ 117 h 122"/>
                <a:gd name="T4" fmla="*/ 21 w 31"/>
                <a:gd name="T5" fmla="*/ 110 h 122"/>
                <a:gd name="T6" fmla="*/ 28 w 31"/>
                <a:gd name="T7" fmla="*/ 101 h 122"/>
                <a:gd name="T8" fmla="*/ 21 w 31"/>
                <a:gd name="T9" fmla="*/ 115 h 122"/>
                <a:gd name="T10" fmla="*/ 21 w 31"/>
                <a:gd name="T11" fmla="*/ 104 h 122"/>
                <a:gd name="T12" fmla="*/ 28 w 31"/>
                <a:gd name="T13" fmla="*/ 94 h 122"/>
                <a:gd name="T14" fmla="*/ 21 w 31"/>
                <a:gd name="T15" fmla="*/ 107 h 122"/>
                <a:gd name="T16" fmla="*/ 21 w 31"/>
                <a:gd name="T17" fmla="*/ 96 h 122"/>
                <a:gd name="T18" fmla="*/ 28 w 31"/>
                <a:gd name="T19" fmla="*/ 91 h 122"/>
                <a:gd name="T20" fmla="*/ 21 w 31"/>
                <a:gd name="T21" fmla="*/ 93 h 122"/>
                <a:gd name="T22" fmla="*/ 28 w 31"/>
                <a:gd name="T23" fmla="*/ 78 h 122"/>
                <a:gd name="T24" fmla="*/ 27 w 31"/>
                <a:gd name="T25" fmla="*/ 84 h 122"/>
                <a:gd name="T26" fmla="*/ 21 w 31"/>
                <a:gd name="T27" fmla="*/ 84 h 122"/>
                <a:gd name="T28" fmla="*/ 28 w 31"/>
                <a:gd name="T29" fmla="*/ 70 h 122"/>
                <a:gd name="T30" fmla="*/ 27 w 31"/>
                <a:gd name="T31" fmla="*/ 75 h 122"/>
                <a:gd name="T32" fmla="*/ 21 w 31"/>
                <a:gd name="T33" fmla="*/ 77 h 122"/>
                <a:gd name="T34" fmla="*/ 27 w 31"/>
                <a:gd name="T35" fmla="*/ 58 h 122"/>
                <a:gd name="T36" fmla="*/ 21 w 31"/>
                <a:gd name="T37" fmla="*/ 77 h 122"/>
                <a:gd name="T38" fmla="*/ 21 w 31"/>
                <a:gd name="T39" fmla="*/ 60 h 122"/>
                <a:gd name="T40" fmla="*/ 21 w 31"/>
                <a:gd name="T41" fmla="*/ 58 h 122"/>
                <a:gd name="T42" fmla="*/ 27 w 31"/>
                <a:gd name="T43" fmla="*/ 48 h 122"/>
                <a:gd name="T44" fmla="*/ 21 w 31"/>
                <a:gd name="T45" fmla="*/ 65 h 122"/>
                <a:gd name="T46" fmla="*/ 20 w 31"/>
                <a:gd name="T47" fmla="*/ 51 h 122"/>
                <a:gd name="T48" fmla="*/ 27 w 31"/>
                <a:gd name="T49" fmla="*/ 45 h 122"/>
                <a:gd name="T50" fmla="*/ 20 w 31"/>
                <a:gd name="T51" fmla="*/ 46 h 122"/>
                <a:gd name="T52" fmla="*/ 21 w 31"/>
                <a:gd name="T53" fmla="*/ 36 h 122"/>
                <a:gd name="T54" fmla="*/ 27 w 31"/>
                <a:gd name="T55" fmla="*/ 34 h 122"/>
                <a:gd name="T56" fmla="*/ 20 w 31"/>
                <a:gd name="T57" fmla="*/ 33 h 122"/>
                <a:gd name="T58" fmla="*/ 27 w 31"/>
                <a:gd name="T59" fmla="*/ 14 h 122"/>
                <a:gd name="T60" fmla="*/ 26 w 31"/>
                <a:gd name="T61" fmla="*/ 26 h 122"/>
                <a:gd name="T62" fmla="*/ 17 w 31"/>
                <a:gd name="T63" fmla="*/ 119 h 122"/>
                <a:gd name="T64" fmla="*/ 4 w 31"/>
                <a:gd name="T65" fmla="*/ 73 h 122"/>
                <a:gd name="T66" fmla="*/ 13 w 31"/>
                <a:gd name="T67" fmla="*/ 13 h 122"/>
                <a:gd name="T68" fmla="*/ 17 w 31"/>
                <a:gd name="T69" fmla="*/ 21 h 122"/>
                <a:gd name="T70" fmla="*/ 17 w 31"/>
                <a:gd name="T71" fmla="*/ 119 h 122"/>
                <a:gd name="T72" fmla="*/ 20 w 31"/>
                <a:gd name="T73" fmla="*/ 13 h 122"/>
                <a:gd name="T74" fmla="*/ 27 w 31"/>
                <a:gd name="T75" fmla="*/ 6 h 122"/>
                <a:gd name="T76" fmla="*/ 20 w 31"/>
                <a:gd name="T77" fmla="*/ 21 h 122"/>
                <a:gd name="T78" fmla="*/ 7 w 31"/>
                <a:gd name="T79" fmla="*/ 9 h 122"/>
                <a:gd name="T80" fmla="*/ 23 w 31"/>
                <a:gd name="T81" fmla="*/ 3 h 122"/>
                <a:gd name="T82" fmla="*/ 18 w 31"/>
                <a:gd name="T83" fmla="*/ 10 h 122"/>
                <a:gd name="T84" fmla="*/ 28 w 31"/>
                <a:gd name="T85" fmla="*/ 0 h 122"/>
                <a:gd name="T86" fmla="*/ 13 w 31"/>
                <a:gd name="T87" fmla="*/ 0 h 122"/>
                <a:gd name="T88" fmla="*/ 9 w 31"/>
                <a:gd name="T89" fmla="*/ 3 h 122"/>
                <a:gd name="T90" fmla="*/ 1 w 31"/>
                <a:gd name="T91" fmla="*/ 10 h 122"/>
                <a:gd name="T92" fmla="*/ 1 w 31"/>
                <a:gd name="T93" fmla="*/ 10 h 122"/>
                <a:gd name="T94" fmla="*/ 0 w 31"/>
                <a:gd name="T95" fmla="*/ 11 h 122"/>
                <a:gd name="T96" fmla="*/ 0 w 31"/>
                <a:gd name="T97" fmla="*/ 11 h 122"/>
                <a:gd name="T98" fmla="*/ 0 w 31"/>
                <a:gd name="T99" fmla="*/ 120 h 122"/>
                <a:gd name="T100" fmla="*/ 2 w 31"/>
                <a:gd name="T101" fmla="*/ 122 h 122"/>
                <a:gd name="T102" fmla="*/ 19 w 31"/>
                <a:gd name="T103" fmla="*/ 122 h 122"/>
                <a:gd name="T104" fmla="*/ 30 w 31"/>
                <a:gd name="T105" fmla="*/ 116 h 122"/>
                <a:gd name="T106" fmla="*/ 31 w 31"/>
                <a:gd name="T107" fmla="*/ 115 h 122"/>
                <a:gd name="T108" fmla="*/ 31 w 31"/>
                <a:gd name="T109" fmla="*/ 114 h 122"/>
                <a:gd name="T110" fmla="*/ 31 w 31"/>
                <a:gd name="T111" fmla="*/ 17 h 122"/>
                <a:gd name="T112" fmla="*/ 29 w 31"/>
                <a:gd name="T1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" h="122">
                  <a:moveTo>
                    <a:pt x="22" y="117"/>
                  </a:moveTo>
                  <a:cubicBezTo>
                    <a:pt x="24" y="114"/>
                    <a:pt x="26" y="111"/>
                    <a:pt x="28" y="109"/>
                  </a:cubicBezTo>
                  <a:cubicBezTo>
                    <a:pt x="28" y="110"/>
                    <a:pt x="28" y="112"/>
                    <a:pt x="28" y="113"/>
                  </a:cubicBezTo>
                  <a:cubicBezTo>
                    <a:pt x="26" y="115"/>
                    <a:pt x="24" y="116"/>
                    <a:pt x="22" y="117"/>
                  </a:cubicBezTo>
                  <a:moveTo>
                    <a:pt x="21" y="115"/>
                  </a:moveTo>
                  <a:cubicBezTo>
                    <a:pt x="21" y="114"/>
                    <a:pt x="21" y="112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07"/>
                    <a:pt x="25" y="104"/>
                    <a:pt x="28" y="101"/>
                  </a:cubicBezTo>
                  <a:cubicBezTo>
                    <a:pt x="28" y="102"/>
                    <a:pt x="28" y="104"/>
                    <a:pt x="28" y="106"/>
                  </a:cubicBezTo>
                  <a:cubicBezTo>
                    <a:pt x="25" y="109"/>
                    <a:pt x="23" y="112"/>
                    <a:pt x="21" y="115"/>
                  </a:cubicBezTo>
                  <a:moveTo>
                    <a:pt x="21" y="107"/>
                  </a:moveTo>
                  <a:cubicBezTo>
                    <a:pt x="21" y="106"/>
                    <a:pt x="21" y="105"/>
                    <a:pt x="21" y="104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3" y="100"/>
                    <a:pt x="25" y="97"/>
                    <a:pt x="28" y="94"/>
                  </a:cubicBezTo>
                  <a:cubicBezTo>
                    <a:pt x="28" y="95"/>
                    <a:pt x="28" y="97"/>
                    <a:pt x="28" y="98"/>
                  </a:cubicBezTo>
                  <a:cubicBezTo>
                    <a:pt x="25" y="101"/>
                    <a:pt x="23" y="104"/>
                    <a:pt x="21" y="107"/>
                  </a:cubicBezTo>
                  <a:moveTo>
                    <a:pt x="21" y="100"/>
                  </a:moveTo>
                  <a:cubicBezTo>
                    <a:pt x="21" y="99"/>
                    <a:pt x="21" y="97"/>
                    <a:pt x="21" y="96"/>
                  </a:cubicBezTo>
                  <a:cubicBezTo>
                    <a:pt x="23" y="93"/>
                    <a:pt x="25" y="89"/>
                    <a:pt x="28" y="86"/>
                  </a:cubicBezTo>
                  <a:cubicBezTo>
                    <a:pt x="28" y="88"/>
                    <a:pt x="28" y="90"/>
                    <a:pt x="28" y="91"/>
                  </a:cubicBezTo>
                  <a:cubicBezTo>
                    <a:pt x="25" y="94"/>
                    <a:pt x="23" y="97"/>
                    <a:pt x="21" y="100"/>
                  </a:cubicBezTo>
                  <a:moveTo>
                    <a:pt x="21" y="93"/>
                  </a:moveTo>
                  <a:cubicBezTo>
                    <a:pt x="21" y="91"/>
                    <a:pt x="21" y="89"/>
                    <a:pt x="21" y="87"/>
                  </a:cubicBezTo>
                  <a:cubicBezTo>
                    <a:pt x="23" y="84"/>
                    <a:pt x="25" y="81"/>
                    <a:pt x="28" y="78"/>
                  </a:cubicBezTo>
                  <a:cubicBezTo>
                    <a:pt x="28" y="80"/>
                    <a:pt x="28" y="82"/>
                    <a:pt x="28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5" y="87"/>
                    <a:pt x="23" y="90"/>
                    <a:pt x="21" y="93"/>
                  </a:cubicBezTo>
                  <a:moveTo>
                    <a:pt x="21" y="84"/>
                  </a:moveTo>
                  <a:cubicBezTo>
                    <a:pt x="21" y="83"/>
                    <a:pt x="21" y="81"/>
                    <a:pt x="21" y="80"/>
                  </a:cubicBezTo>
                  <a:cubicBezTo>
                    <a:pt x="23" y="76"/>
                    <a:pt x="25" y="73"/>
                    <a:pt x="28" y="70"/>
                  </a:cubicBezTo>
                  <a:cubicBezTo>
                    <a:pt x="28" y="72"/>
                    <a:pt x="28" y="74"/>
                    <a:pt x="28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5" y="78"/>
                    <a:pt x="23" y="81"/>
                    <a:pt x="21" y="84"/>
                  </a:cubicBezTo>
                  <a:moveTo>
                    <a:pt x="21" y="77"/>
                  </a:moveTo>
                  <a:cubicBezTo>
                    <a:pt x="21" y="74"/>
                    <a:pt x="21" y="71"/>
                    <a:pt x="21" y="69"/>
                  </a:cubicBezTo>
                  <a:cubicBezTo>
                    <a:pt x="23" y="65"/>
                    <a:pt x="25" y="62"/>
                    <a:pt x="27" y="58"/>
                  </a:cubicBezTo>
                  <a:cubicBezTo>
                    <a:pt x="27" y="61"/>
                    <a:pt x="27" y="65"/>
                    <a:pt x="28" y="68"/>
                  </a:cubicBezTo>
                  <a:cubicBezTo>
                    <a:pt x="25" y="70"/>
                    <a:pt x="23" y="73"/>
                    <a:pt x="21" y="77"/>
                  </a:cubicBezTo>
                  <a:moveTo>
                    <a:pt x="21" y="65"/>
                  </a:moveTo>
                  <a:cubicBezTo>
                    <a:pt x="21" y="63"/>
                    <a:pt x="21" y="62"/>
                    <a:pt x="21" y="6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9"/>
                    <a:pt x="22" y="59"/>
                    <a:pt x="21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3" y="55"/>
                    <a:pt x="25" y="52"/>
                    <a:pt x="27" y="48"/>
                  </a:cubicBezTo>
                  <a:cubicBezTo>
                    <a:pt x="27" y="51"/>
                    <a:pt x="27" y="53"/>
                    <a:pt x="27" y="55"/>
                  </a:cubicBezTo>
                  <a:cubicBezTo>
                    <a:pt x="25" y="59"/>
                    <a:pt x="23" y="62"/>
                    <a:pt x="21" y="65"/>
                  </a:cubicBezTo>
                  <a:moveTo>
                    <a:pt x="21" y="56"/>
                  </a:moveTo>
                  <a:cubicBezTo>
                    <a:pt x="21" y="54"/>
                    <a:pt x="21" y="52"/>
                    <a:pt x="20" y="51"/>
                  </a:cubicBezTo>
                  <a:cubicBezTo>
                    <a:pt x="22" y="46"/>
                    <a:pt x="25" y="42"/>
                    <a:pt x="27" y="38"/>
                  </a:cubicBezTo>
                  <a:cubicBezTo>
                    <a:pt x="27" y="40"/>
                    <a:pt x="27" y="42"/>
                    <a:pt x="27" y="45"/>
                  </a:cubicBezTo>
                  <a:cubicBezTo>
                    <a:pt x="25" y="49"/>
                    <a:pt x="23" y="52"/>
                    <a:pt x="21" y="56"/>
                  </a:cubicBezTo>
                  <a:moveTo>
                    <a:pt x="20" y="46"/>
                  </a:moveTo>
                  <a:cubicBezTo>
                    <a:pt x="20" y="43"/>
                    <a:pt x="20" y="39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3" y="33"/>
                    <a:pt x="25" y="30"/>
                    <a:pt x="27" y="27"/>
                  </a:cubicBezTo>
                  <a:cubicBezTo>
                    <a:pt x="27" y="29"/>
                    <a:pt x="27" y="32"/>
                    <a:pt x="27" y="34"/>
                  </a:cubicBezTo>
                  <a:cubicBezTo>
                    <a:pt x="25" y="38"/>
                    <a:pt x="22" y="42"/>
                    <a:pt x="20" y="46"/>
                  </a:cubicBezTo>
                  <a:moveTo>
                    <a:pt x="20" y="33"/>
                  </a:moveTo>
                  <a:cubicBezTo>
                    <a:pt x="20" y="30"/>
                    <a:pt x="20" y="27"/>
                    <a:pt x="20" y="24"/>
                  </a:cubicBezTo>
                  <a:cubicBezTo>
                    <a:pt x="23" y="21"/>
                    <a:pt x="25" y="17"/>
                    <a:pt x="27" y="14"/>
                  </a:cubicBezTo>
                  <a:cubicBezTo>
                    <a:pt x="27" y="17"/>
                    <a:pt x="27" y="21"/>
                    <a:pt x="27" y="24"/>
                  </a:cubicBezTo>
                  <a:cubicBezTo>
                    <a:pt x="27" y="25"/>
                    <a:pt x="26" y="25"/>
                    <a:pt x="26" y="26"/>
                  </a:cubicBezTo>
                  <a:cubicBezTo>
                    <a:pt x="24" y="28"/>
                    <a:pt x="22" y="31"/>
                    <a:pt x="20" y="33"/>
                  </a:cubicBezTo>
                  <a:moveTo>
                    <a:pt x="17" y="119"/>
                  </a:moveTo>
                  <a:cubicBezTo>
                    <a:pt x="12" y="118"/>
                    <a:pt x="9" y="118"/>
                    <a:pt x="4" y="118"/>
                  </a:cubicBezTo>
                  <a:cubicBezTo>
                    <a:pt x="4" y="109"/>
                    <a:pt x="4" y="91"/>
                    <a:pt x="4" y="73"/>
                  </a:cubicBezTo>
                  <a:cubicBezTo>
                    <a:pt x="4" y="49"/>
                    <a:pt x="4" y="23"/>
                    <a:pt x="4" y="13"/>
                  </a:cubicBezTo>
                  <a:cubicBezTo>
                    <a:pt x="7" y="13"/>
                    <a:pt x="10" y="13"/>
                    <a:pt x="13" y="13"/>
                  </a:cubicBezTo>
                  <a:cubicBezTo>
                    <a:pt x="14" y="13"/>
                    <a:pt x="16" y="13"/>
                    <a:pt x="17" y="13"/>
                  </a:cubicBezTo>
                  <a:cubicBezTo>
                    <a:pt x="17" y="15"/>
                    <a:pt x="17" y="18"/>
                    <a:pt x="17" y="21"/>
                  </a:cubicBezTo>
                  <a:cubicBezTo>
                    <a:pt x="17" y="40"/>
                    <a:pt x="17" y="80"/>
                    <a:pt x="17" y="104"/>
                  </a:cubicBezTo>
                  <a:cubicBezTo>
                    <a:pt x="17" y="110"/>
                    <a:pt x="17" y="115"/>
                    <a:pt x="17" y="119"/>
                  </a:cubicBezTo>
                  <a:moveTo>
                    <a:pt x="20" y="21"/>
                  </a:moveTo>
                  <a:cubicBezTo>
                    <a:pt x="20" y="17"/>
                    <a:pt x="20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0"/>
                    <a:pt x="25" y="8"/>
                    <a:pt x="27" y="6"/>
                  </a:cubicBezTo>
                  <a:cubicBezTo>
                    <a:pt x="27" y="7"/>
                    <a:pt x="27" y="9"/>
                    <a:pt x="27" y="11"/>
                  </a:cubicBezTo>
                  <a:cubicBezTo>
                    <a:pt x="25" y="14"/>
                    <a:pt x="23" y="17"/>
                    <a:pt x="20" y="21"/>
                  </a:cubicBezTo>
                  <a:moveTo>
                    <a:pt x="18" y="10"/>
                  </a:moveTo>
                  <a:cubicBezTo>
                    <a:pt x="17" y="10"/>
                    <a:pt x="12" y="9"/>
                    <a:pt x="7" y="9"/>
                  </a:cubicBezTo>
                  <a:cubicBezTo>
                    <a:pt x="10" y="6"/>
                    <a:pt x="13" y="4"/>
                    <a:pt x="14" y="3"/>
                  </a:cubicBezTo>
                  <a:cubicBezTo>
                    <a:pt x="15" y="3"/>
                    <a:pt x="19" y="3"/>
                    <a:pt x="23" y="3"/>
                  </a:cubicBezTo>
                  <a:cubicBezTo>
                    <a:pt x="23" y="3"/>
                    <a:pt x="24" y="3"/>
                    <a:pt x="25" y="3"/>
                  </a:cubicBezTo>
                  <a:cubicBezTo>
                    <a:pt x="23" y="5"/>
                    <a:pt x="21" y="7"/>
                    <a:pt x="18" y="10"/>
                  </a:cubicBezTo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18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0"/>
                    <a:pt x="11" y="1"/>
                    <a:pt x="9" y="3"/>
                  </a:cubicBezTo>
                  <a:cubicBezTo>
                    <a:pt x="7" y="5"/>
                    <a:pt x="4" y="7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9"/>
                    <a:pt x="1" y="47"/>
                    <a:pt x="1" y="73"/>
                  </a:cubicBezTo>
                  <a:cubicBezTo>
                    <a:pt x="1" y="93"/>
                    <a:pt x="1" y="111"/>
                    <a:pt x="0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1"/>
                    <a:pt x="2" y="121"/>
                    <a:pt x="2" y="122"/>
                  </a:cubicBezTo>
                  <a:cubicBezTo>
                    <a:pt x="9" y="122"/>
                    <a:pt x="12" y="122"/>
                    <a:pt x="18" y="122"/>
                  </a:cubicBezTo>
                  <a:cubicBezTo>
                    <a:pt x="18" y="122"/>
                    <a:pt x="19" y="122"/>
                    <a:pt x="19" y="122"/>
                  </a:cubicBezTo>
                  <a:cubicBezTo>
                    <a:pt x="19" y="122"/>
                    <a:pt x="19" y="122"/>
                    <a:pt x="20" y="122"/>
                  </a:cubicBezTo>
                  <a:cubicBezTo>
                    <a:pt x="23" y="120"/>
                    <a:pt x="27" y="118"/>
                    <a:pt x="30" y="116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1" y="115"/>
                    <a:pt x="31" y="115"/>
                    <a:pt x="31" y="114"/>
                  </a:cubicBezTo>
                  <a:cubicBezTo>
                    <a:pt x="31" y="106"/>
                    <a:pt x="31" y="77"/>
                    <a:pt x="31" y="51"/>
                  </a:cubicBezTo>
                  <a:cubicBezTo>
                    <a:pt x="31" y="38"/>
                    <a:pt x="31" y="26"/>
                    <a:pt x="31" y="17"/>
                  </a:cubicBezTo>
                  <a:cubicBezTo>
                    <a:pt x="31" y="7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" name="Freeform 804"/>
            <p:cNvSpPr>
              <a:spLocks noEditPoints="1"/>
            </p:cNvSpPr>
            <p:nvPr/>
          </p:nvSpPr>
          <p:spPr bwMode="auto">
            <a:xfrm>
              <a:off x="3099" y="3575"/>
              <a:ext cx="73" cy="161"/>
            </a:xfrm>
            <a:custGeom>
              <a:avLst/>
              <a:gdLst>
                <a:gd name="T0" fmla="*/ 21 w 31"/>
                <a:gd name="T1" fmla="*/ 61 h 68"/>
                <a:gd name="T2" fmla="*/ 28 w 31"/>
                <a:gd name="T3" fmla="*/ 56 h 68"/>
                <a:gd name="T4" fmla="*/ 21 w 31"/>
                <a:gd name="T5" fmla="*/ 64 h 68"/>
                <a:gd name="T6" fmla="*/ 21 w 31"/>
                <a:gd name="T7" fmla="*/ 55 h 68"/>
                <a:gd name="T8" fmla="*/ 28 w 31"/>
                <a:gd name="T9" fmla="*/ 43 h 68"/>
                <a:gd name="T10" fmla="*/ 27 w 31"/>
                <a:gd name="T11" fmla="*/ 49 h 68"/>
                <a:gd name="T12" fmla="*/ 21 w 31"/>
                <a:gd name="T13" fmla="*/ 51 h 68"/>
                <a:gd name="T14" fmla="*/ 28 w 31"/>
                <a:gd name="T15" fmla="*/ 34 h 68"/>
                <a:gd name="T16" fmla="*/ 28 w 31"/>
                <a:gd name="T17" fmla="*/ 41 h 68"/>
                <a:gd name="T18" fmla="*/ 26 w 31"/>
                <a:gd name="T19" fmla="*/ 41 h 68"/>
                <a:gd name="T20" fmla="*/ 21 w 31"/>
                <a:gd name="T21" fmla="*/ 42 h 68"/>
                <a:gd name="T22" fmla="*/ 28 w 31"/>
                <a:gd name="T23" fmla="*/ 24 h 68"/>
                <a:gd name="T24" fmla="*/ 26 w 31"/>
                <a:gd name="T25" fmla="*/ 33 h 68"/>
                <a:gd name="T26" fmla="*/ 21 w 31"/>
                <a:gd name="T27" fmla="*/ 32 h 68"/>
                <a:gd name="T28" fmla="*/ 28 w 31"/>
                <a:gd name="T29" fmla="*/ 16 h 68"/>
                <a:gd name="T30" fmla="*/ 27 w 31"/>
                <a:gd name="T31" fmla="*/ 21 h 68"/>
                <a:gd name="T32" fmla="*/ 17 w 31"/>
                <a:gd name="T33" fmla="*/ 65 h 68"/>
                <a:gd name="T34" fmla="*/ 4 w 31"/>
                <a:gd name="T35" fmla="*/ 41 h 68"/>
                <a:gd name="T36" fmla="*/ 13 w 31"/>
                <a:gd name="T37" fmla="*/ 14 h 68"/>
                <a:gd name="T38" fmla="*/ 17 w 31"/>
                <a:gd name="T39" fmla="*/ 26 h 68"/>
                <a:gd name="T40" fmla="*/ 17 w 31"/>
                <a:gd name="T41" fmla="*/ 65 h 68"/>
                <a:gd name="T42" fmla="*/ 21 w 31"/>
                <a:gd name="T43" fmla="*/ 20 h 68"/>
                <a:gd name="T44" fmla="*/ 28 w 31"/>
                <a:gd name="T45" fmla="*/ 13 h 68"/>
                <a:gd name="T46" fmla="*/ 21 w 31"/>
                <a:gd name="T47" fmla="*/ 23 h 68"/>
                <a:gd name="T48" fmla="*/ 20 w 31"/>
                <a:gd name="T49" fmla="*/ 13 h 68"/>
                <a:gd name="T50" fmla="*/ 27 w 31"/>
                <a:gd name="T51" fmla="*/ 8 h 68"/>
                <a:gd name="T52" fmla="*/ 18 w 31"/>
                <a:gd name="T53" fmla="*/ 10 h 68"/>
                <a:gd name="T54" fmla="*/ 14 w 31"/>
                <a:gd name="T55" fmla="*/ 4 h 68"/>
                <a:gd name="T56" fmla="*/ 25 w 31"/>
                <a:gd name="T57" fmla="*/ 4 h 68"/>
                <a:gd name="T58" fmla="*/ 23 w 31"/>
                <a:gd name="T59" fmla="*/ 0 h 68"/>
                <a:gd name="T60" fmla="*/ 12 w 31"/>
                <a:gd name="T61" fmla="*/ 1 h 68"/>
                <a:gd name="T62" fmla="*/ 1 w 31"/>
                <a:gd name="T63" fmla="*/ 10 h 68"/>
                <a:gd name="T64" fmla="*/ 1 w 31"/>
                <a:gd name="T65" fmla="*/ 10 h 68"/>
                <a:gd name="T66" fmla="*/ 1 w 31"/>
                <a:gd name="T67" fmla="*/ 11 h 68"/>
                <a:gd name="T68" fmla="*/ 1 w 31"/>
                <a:gd name="T69" fmla="*/ 11 h 68"/>
                <a:gd name="T70" fmla="*/ 1 w 31"/>
                <a:gd name="T71" fmla="*/ 41 h 68"/>
                <a:gd name="T72" fmla="*/ 1 w 31"/>
                <a:gd name="T73" fmla="*/ 66 h 68"/>
                <a:gd name="T74" fmla="*/ 18 w 31"/>
                <a:gd name="T75" fmla="*/ 68 h 68"/>
                <a:gd name="T76" fmla="*/ 20 w 31"/>
                <a:gd name="T77" fmla="*/ 68 h 68"/>
                <a:gd name="T78" fmla="*/ 23 w 31"/>
                <a:gd name="T79" fmla="*/ 67 h 68"/>
                <a:gd name="T80" fmla="*/ 24 w 31"/>
                <a:gd name="T81" fmla="*/ 66 h 68"/>
                <a:gd name="T82" fmla="*/ 31 w 31"/>
                <a:gd name="T83" fmla="*/ 61 h 68"/>
                <a:gd name="T84" fmla="*/ 31 w 31"/>
                <a:gd name="T85" fmla="*/ 61 h 68"/>
                <a:gd name="T86" fmla="*/ 31 w 31"/>
                <a:gd name="T87" fmla="*/ 5 h 68"/>
                <a:gd name="T88" fmla="*/ 31 w 31"/>
                <a:gd name="T89" fmla="*/ 2 h 68"/>
                <a:gd name="T90" fmla="*/ 31 w 31"/>
                <a:gd name="T91" fmla="*/ 2 h 68"/>
                <a:gd name="T92" fmla="*/ 31 w 31"/>
                <a:gd name="T93" fmla="*/ 2 h 68"/>
                <a:gd name="T94" fmla="*/ 31 w 31"/>
                <a:gd name="T95" fmla="*/ 1 h 68"/>
                <a:gd name="T96" fmla="*/ 29 w 31"/>
                <a:gd name="T9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" h="68">
                  <a:moveTo>
                    <a:pt x="21" y="64"/>
                  </a:moveTo>
                  <a:cubicBezTo>
                    <a:pt x="21" y="63"/>
                    <a:pt x="21" y="62"/>
                    <a:pt x="21" y="61"/>
                  </a:cubicBezTo>
                  <a:cubicBezTo>
                    <a:pt x="23" y="58"/>
                    <a:pt x="25" y="54"/>
                    <a:pt x="28" y="51"/>
                  </a:cubicBezTo>
                  <a:cubicBezTo>
                    <a:pt x="28" y="53"/>
                    <a:pt x="28" y="55"/>
                    <a:pt x="28" y="56"/>
                  </a:cubicBezTo>
                  <a:cubicBezTo>
                    <a:pt x="27" y="58"/>
                    <a:pt x="25" y="60"/>
                    <a:pt x="24" y="62"/>
                  </a:cubicBezTo>
                  <a:cubicBezTo>
                    <a:pt x="23" y="62"/>
                    <a:pt x="22" y="63"/>
                    <a:pt x="21" y="64"/>
                  </a:cubicBezTo>
                  <a:moveTo>
                    <a:pt x="21" y="58"/>
                  </a:moveTo>
                  <a:cubicBezTo>
                    <a:pt x="21" y="57"/>
                    <a:pt x="21" y="56"/>
                    <a:pt x="21" y="5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3" y="50"/>
                    <a:pt x="25" y="46"/>
                    <a:pt x="28" y="43"/>
                  </a:cubicBezTo>
                  <a:cubicBezTo>
                    <a:pt x="28" y="45"/>
                    <a:pt x="28" y="47"/>
                    <a:pt x="28" y="48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5" y="52"/>
                    <a:pt x="23" y="55"/>
                    <a:pt x="21" y="58"/>
                  </a:cubicBezTo>
                  <a:moveTo>
                    <a:pt x="21" y="51"/>
                  </a:moveTo>
                  <a:cubicBezTo>
                    <a:pt x="21" y="49"/>
                    <a:pt x="21" y="47"/>
                    <a:pt x="21" y="46"/>
                  </a:cubicBezTo>
                  <a:cubicBezTo>
                    <a:pt x="23" y="42"/>
                    <a:pt x="25" y="38"/>
                    <a:pt x="28" y="34"/>
                  </a:cubicBezTo>
                  <a:cubicBezTo>
                    <a:pt x="28" y="37"/>
                    <a:pt x="28" y="39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6" y="41"/>
                  </a:cubicBezTo>
                  <a:cubicBezTo>
                    <a:pt x="24" y="44"/>
                    <a:pt x="23" y="48"/>
                    <a:pt x="21" y="51"/>
                  </a:cubicBezTo>
                  <a:moveTo>
                    <a:pt x="21" y="42"/>
                  </a:moveTo>
                  <a:cubicBezTo>
                    <a:pt x="21" y="40"/>
                    <a:pt x="21" y="37"/>
                    <a:pt x="21" y="35"/>
                  </a:cubicBezTo>
                  <a:cubicBezTo>
                    <a:pt x="23" y="31"/>
                    <a:pt x="25" y="28"/>
                    <a:pt x="28" y="24"/>
                  </a:cubicBezTo>
                  <a:cubicBezTo>
                    <a:pt x="28" y="26"/>
                    <a:pt x="28" y="29"/>
                    <a:pt x="28" y="31"/>
                  </a:cubicBezTo>
                  <a:cubicBezTo>
                    <a:pt x="27" y="32"/>
                    <a:pt x="27" y="32"/>
                    <a:pt x="26" y="33"/>
                  </a:cubicBezTo>
                  <a:cubicBezTo>
                    <a:pt x="24" y="36"/>
                    <a:pt x="23" y="39"/>
                    <a:pt x="21" y="42"/>
                  </a:cubicBezTo>
                  <a:moveTo>
                    <a:pt x="21" y="32"/>
                  </a:moveTo>
                  <a:cubicBezTo>
                    <a:pt x="21" y="30"/>
                    <a:pt x="21" y="28"/>
                    <a:pt x="21" y="26"/>
                  </a:cubicBezTo>
                  <a:cubicBezTo>
                    <a:pt x="23" y="22"/>
                    <a:pt x="25" y="19"/>
                    <a:pt x="28" y="16"/>
                  </a:cubicBezTo>
                  <a:cubicBezTo>
                    <a:pt x="28" y="18"/>
                    <a:pt x="28" y="19"/>
                    <a:pt x="28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25"/>
                    <a:pt x="23" y="28"/>
                    <a:pt x="21" y="32"/>
                  </a:cubicBezTo>
                  <a:moveTo>
                    <a:pt x="17" y="65"/>
                  </a:moveTo>
                  <a:cubicBezTo>
                    <a:pt x="12" y="64"/>
                    <a:pt x="9" y="64"/>
                    <a:pt x="4" y="64"/>
                  </a:cubicBezTo>
                  <a:cubicBezTo>
                    <a:pt x="4" y="56"/>
                    <a:pt x="4" y="48"/>
                    <a:pt x="4" y="41"/>
                  </a:cubicBezTo>
                  <a:cubicBezTo>
                    <a:pt x="4" y="31"/>
                    <a:pt x="4" y="21"/>
                    <a:pt x="4" y="13"/>
                  </a:cubicBezTo>
                  <a:cubicBezTo>
                    <a:pt x="7" y="13"/>
                    <a:pt x="10" y="13"/>
                    <a:pt x="13" y="14"/>
                  </a:cubicBezTo>
                  <a:cubicBezTo>
                    <a:pt x="14" y="14"/>
                    <a:pt x="16" y="14"/>
                    <a:pt x="17" y="14"/>
                  </a:cubicBezTo>
                  <a:cubicBezTo>
                    <a:pt x="17" y="16"/>
                    <a:pt x="17" y="21"/>
                    <a:pt x="17" y="26"/>
                  </a:cubicBezTo>
                  <a:cubicBezTo>
                    <a:pt x="17" y="35"/>
                    <a:pt x="17" y="45"/>
                    <a:pt x="17" y="55"/>
                  </a:cubicBezTo>
                  <a:cubicBezTo>
                    <a:pt x="17" y="58"/>
                    <a:pt x="17" y="62"/>
                    <a:pt x="17" y="65"/>
                  </a:cubicBezTo>
                  <a:moveTo>
                    <a:pt x="21" y="23"/>
                  </a:moveTo>
                  <a:cubicBezTo>
                    <a:pt x="21" y="22"/>
                    <a:pt x="21" y="21"/>
                    <a:pt x="21" y="20"/>
                  </a:cubicBezTo>
                  <a:cubicBezTo>
                    <a:pt x="23" y="16"/>
                    <a:pt x="25" y="13"/>
                    <a:pt x="27" y="10"/>
                  </a:cubicBezTo>
                  <a:cubicBezTo>
                    <a:pt x="27" y="11"/>
                    <a:pt x="27" y="12"/>
                    <a:pt x="28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5" y="16"/>
                    <a:pt x="23" y="20"/>
                    <a:pt x="21" y="23"/>
                  </a:cubicBezTo>
                  <a:moveTo>
                    <a:pt x="20" y="17"/>
                  </a:moveTo>
                  <a:cubicBezTo>
                    <a:pt x="20" y="15"/>
                    <a:pt x="20" y="14"/>
                    <a:pt x="20" y="13"/>
                  </a:cubicBezTo>
                  <a:cubicBezTo>
                    <a:pt x="23" y="10"/>
                    <a:pt x="25" y="8"/>
                    <a:pt x="27" y="6"/>
                  </a:cubicBezTo>
                  <a:cubicBezTo>
                    <a:pt x="27" y="7"/>
                    <a:pt x="27" y="7"/>
                    <a:pt x="27" y="8"/>
                  </a:cubicBezTo>
                  <a:cubicBezTo>
                    <a:pt x="25" y="10"/>
                    <a:pt x="23" y="13"/>
                    <a:pt x="20" y="17"/>
                  </a:cubicBezTo>
                  <a:moveTo>
                    <a:pt x="18" y="10"/>
                  </a:moveTo>
                  <a:cubicBezTo>
                    <a:pt x="17" y="10"/>
                    <a:pt x="12" y="10"/>
                    <a:pt x="7" y="10"/>
                  </a:cubicBezTo>
                  <a:cubicBezTo>
                    <a:pt x="11" y="7"/>
                    <a:pt x="13" y="5"/>
                    <a:pt x="14" y="4"/>
                  </a:cubicBezTo>
                  <a:cubicBezTo>
                    <a:pt x="15" y="4"/>
                    <a:pt x="19" y="4"/>
                    <a:pt x="23" y="4"/>
                  </a:cubicBezTo>
                  <a:cubicBezTo>
                    <a:pt x="23" y="4"/>
                    <a:pt x="24" y="4"/>
                    <a:pt x="25" y="4"/>
                  </a:cubicBezTo>
                  <a:cubicBezTo>
                    <a:pt x="23" y="6"/>
                    <a:pt x="21" y="8"/>
                    <a:pt x="18" y="10"/>
                  </a:cubicBezTo>
                  <a:moveTo>
                    <a:pt x="23" y="0"/>
                  </a:moveTo>
                  <a:cubicBezTo>
                    <a:pt x="18" y="0"/>
                    <a:pt x="13" y="0"/>
                    <a:pt x="13" y="0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2" y="1"/>
                    <a:pt x="11" y="2"/>
                    <a:pt x="9" y="3"/>
                  </a:cubicBezTo>
                  <a:cubicBezTo>
                    <a:pt x="7" y="5"/>
                    <a:pt x="4" y="7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20"/>
                    <a:pt x="1" y="30"/>
                    <a:pt x="1" y="41"/>
                  </a:cubicBezTo>
                  <a:cubicBezTo>
                    <a:pt x="1" y="49"/>
                    <a:pt x="1" y="5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7"/>
                    <a:pt x="2" y="67"/>
                    <a:pt x="3" y="68"/>
                  </a:cubicBezTo>
                  <a:cubicBezTo>
                    <a:pt x="9" y="68"/>
                    <a:pt x="12" y="68"/>
                    <a:pt x="18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0" y="68"/>
                  </a:cubicBezTo>
                  <a:cubicBezTo>
                    <a:pt x="21" y="68"/>
                    <a:pt x="22" y="67"/>
                    <a:pt x="23" y="6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6" y="65"/>
                    <a:pt x="28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1"/>
                    <a:pt x="31" y="60"/>
                  </a:cubicBezTo>
                  <a:cubicBezTo>
                    <a:pt x="31" y="45"/>
                    <a:pt x="31" y="15"/>
                    <a:pt x="31" y="5"/>
                  </a:cubicBezTo>
                  <a:cubicBezTo>
                    <a:pt x="31" y="4"/>
                    <a:pt x="31" y="4"/>
                    <a:pt x="31" y="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30" y="0"/>
                    <a:pt x="29" y="0"/>
                  </a:cubicBezTo>
                  <a:cubicBezTo>
                    <a:pt x="28" y="0"/>
                    <a:pt x="25" y="0"/>
                    <a:pt x="2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Freeform 805"/>
            <p:cNvSpPr>
              <a:spLocks noEditPoints="1"/>
            </p:cNvSpPr>
            <p:nvPr/>
          </p:nvSpPr>
          <p:spPr bwMode="auto">
            <a:xfrm>
              <a:off x="3340" y="3549"/>
              <a:ext cx="74" cy="187"/>
            </a:xfrm>
            <a:custGeom>
              <a:avLst/>
              <a:gdLst>
                <a:gd name="T0" fmla="*/ 27 w 31"/>
                <a:gd name="T1" fmla="*/ 67 h 79"/>
                <a:gd name="T2" fmla="*/ 23 w 31"/>
                <a:gd name="T3" fmla="*/ 73 h 79"/>
                <a:gd name="T4" fmla="*/ 20 w 31"/>
                <a:gd name="T5" fmla="*/ 67 h 79"/>
                <a:gd name="T6" fmla="*/ 20 w 31"/>
                <a:gd name="T7" fmla="*/ 67 h 79"/>
                <a:gd name="T8" fmla="*/ 27 w 31"/>
                <a:gd name="T9" fmla="*/ 64 h 79"/>
                <a:gd name="T10" fmla="*/ 20 w 31"/>
                <a:gd name="T11" fmla="*/ 64 h 79"/>
                <a:gd name="T12" fmla="*/ 21 w 31"/>
                <a:gd name="T13" fmla="*/ 59 h 79"/>
                <a:gd name="T14" fmla="*/ 27 w 31"/>
                <a:gd name="T15" fmla="*/ 56 h 79"/>
                <a:gd name="T16" fmla="*/ 20 w 31"/>
                <a:gd name="T17" fmla="*/ 64 h 79"/>
                <a:gd name="T18" fmla="*/ 20 w 31"/>
                <a:gd name="T19" fmla="*/ 51 h 79"/>
                <a:gd name="T20" fmla="*/ 27 w 31"/>
                <a:gd name="T21" fmla="*/ 43 h 79"/>
                <a:gd name="T22" fmla="*/ 26 w 31"/>
                <a:gd name="T23" fmla="*/ 47 h 79"/>
                <a:gd name="T24" fmla="*/ 20 w 31"/>
                <a:gd name="T25" fmla="*/ 48 h 79"/>
                <a:gd name="T26" fmla="*/ 27 w 31"/>
                <a:gd name="T27" fmla="*/ 33 h 79"/>
                <a:gd name="T28" fmla="*/ 27 w 31"/>
                <a:gd name="T29" fmla="*/ 40 h 79"/>
                <a:gd name="T30" fmla="*/ 20 w 31"/>
                <a:gd name="T31" fmla="*/ 39 h 79"/>
                <a:gd name="T32" fmla="*/ 21 w 31"/>
                <a:gd name="T33" fmla="*/ 33 h 79"/>
                <a:gd name="T34" fmla="*/ 27 w 31"/>
                <a:gd name="T35" fmla="*/ 30 h 79"/>
                <a:gd name="T36" fmla="*/ 20 w 31"/>
                <a:gd name="T37" fmla="*/ 39 h 79"/>
                <a:gd name="T38" fmla="*/ 20 w 31"/>
                <a:gd name="T39" fmla="*/ 27 h 79"/>
                <a:gd name="T40" fmla="*/ 22 w 31"/>
                <a:gd name="T41" fmla="*/ 26 h 79"/>
                <a:gd name="T42" fmla="*/ 27 w 31"/>
                <a:gd name="T43" fmla="*/ 19 h 79"/>
                <a:gd name="T44" fmla="*/ 27 w 31"/>
                <a:gd name="T45" fmla="*/ 24 h 79"/>
                <a:gd name="T46" fmla="*/ 26 w 31"/>
                <a:gd name="T47" fmla="*/ 24 h 79"/>
                <a:gd name="T48" fmla="*/ 17 w 31"/>
                <a:gd name="T49" fmla="*/ 76 h 79"/>
                <a:gd name="T50" fmla="*/ 4 w 31"/>
                <a:gd name="T51" fmla="*/ 47 h 79"/>
                <a:gd name="T52" fmla="*/ 12 w 31"/>
                <a:gd name="T53" fmla="*/ 13 h 79"/>
                <a:gd name="T54" fmla="*/ 16 w 31"/>
                <a:gd name="T55" fmla="*/ 30 h 79"/>
                <a:gd name="T56" fmla="*/ 17 w 31"/>
                <a:gd name="T57" fmla="*/ 76 h 79"/>
                <a:gd name="T58" fmla="*/ 20 w 31"/>
                <a:gd name="T59" fmla="*/ 21 h 79"/>
                <a:gd name="T60" fmla="*/ 27 w 31"/>
                <a:gd name="T61" fmla="*/ 17 h 79"/>
                <a:gd name="T62" fmla="*/ 20 w 31"/>
                <a:gd name="T63" fmla="*/ 24 h 79"/>
                <a:gd name="T64" fmla="*/ 20 w 31"/>
                <a:gd name="T65" fmla="*/ 13 h 79"/>
                <a:gd name="T66" fmla="*/ 27 w 31"/>
                <a:gd name="T67" fmla="*/ 9 h 79"/>
                <a:gd name="T68" fmla="*/ 20 w 31"/>
                <a:gd name="T69" fmla="*/ 18 h 79"/>
                <a:gd name="T70" fmla="*/ 6 w 31"/>
                <a:gd name="T71" fmla="*/ 9 h 79"/>
                <a:gd name="T72" fmla="*/ 22 w 31"/>
                <a:gd name="T73" fmla="*/ 3 h 79"/>
                <a:gd name="T74" fmla="*/ 18 w 31"/>
                <a:gd name="T75" fmla="*/ 10 h 79"/>
                <a:gd name="T76" fmla="*/ 12 w 31"/>
                <a:gd name="T77" fmla="*/ 0 h 79"/>
                <a:gd name="T78" fmla="*/ 8 w 31"/>
                <a:gd name="T79" fmla="*/ 3 h 79"/>
                <a:gd name="T80" fmla="*/ 0 w 31"/>
                <a:gd name="T81" fmla="*/ 10 h 79"/>
                <a:gd name="T82" fmla="*/ 0 w 31"/>
                <a:gd name="T83" fmla="*/ 10 h 79"/>
                <a:gd name="T84" fmla="*/ 0 w 31"/>
                <a:gd name="T85" fmla="*/ 11 h 79"/>
                <a:gd name="T86" fmla="*/ 0 w 31"/>
                <a:gd name="T87" fmla="*/ 11 h 79"/>
                <a:gd name="T88" fmla="*/ 0 w 31"/>
                <a:gd name="T89" fmla="*/ 77 h 79"/>
                <a:gd name="T90" fmla="*/ 2 w 31"/>
                <a:gd name="T91" fmla="*/ 79 h 79"/>
                <a:gd name="T92" fmla="*/ 18 w 31"/>
                <a:gd name="T93" fmla="*/ 79 h 79"/>
                <a:gd name="T94" fmla="*/ 30 w 31"/>
                <a:gd name="T95" fmla="*/ 73 h 79"/>
                <a:gd name="T96" fmla="*/ 30 w 31"/>
                <a:gd name="T97" fmla="*/ 72 h 79"/>
                <a:gd name="T98" fmla="*/ 31 w 31"/>
                <a:gd name="T99" fmla="*/ 71 h 79"/>
                <a:gd name="T100" fmla="*/ 30 w 31"/>
                <a:gd name="T101" fmla="*/ 3 h 79"/>
                <a:gd name="T102" fmla="*/ 30 w 31"/>
                <a:gd name="T103" fmla="*/ 2 h 79"/>
                <a:gd name="T104" fmla="*/ 30 w 31"/>
                <a:gd name="T105" fmla="*/ 2 h 79"/>
                <a:gd name="T106" fmla="*/ 30 w 31"/>
                <a:gd name="T107" fmla="*/ 1 h 79"/>
                <a:gd name="T108" fmla="*/ 30 w 31"/>
                <a:gd name="T109" fmla="*/ 1 h 79"/>
                <a:gd name="T110" fmla="*/ 22 w 31"/>
                <a:gd name="T1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" h="79">
                  <a:moveTo>
                    <a:pt x="23" y="73"/>
                  </a:moveTo>
                  <a:cubicBezTo>
                    <a:pt x="24" y="71"/>
                    <a:pt x="26" y="69"/>
                    <a:pt x="27" y="67"/>
                  </a:cubicBezTo>
                  <a:cubicBezTo>
                    <a:pt x="27" y="68"/>
                    <a:pt x="27" y="69"/>
                    <a:pt x="27" y="70"/>
                  </a:cubicBezTo>
                  <a:cubicBezTo>
                    <a:pt x="26" y="71"/>
                    <a:pt x="24" y="72"/>
                    <a:pt x="23" y="73"/>
                  </a:cubicBezTo>
                  <a:moveTo>
                    <a:pt x="20" y="74"/>
                  </a:moveTo>
                  <a:cubicBezTo>
                    <a:pt x="20" y="72"/>
                    <a:pt x="20" y="69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2" y="64"/>
                    <a:pt x="25" y="61"/>
                    <a:pt x="27" y="58"/>
                  </a:cubicBezTo>
                  <a:cubicBezTo>
                    <a:pt x="27" y="60"/>
                    <a:pt x="27" y="62"/>
                    <a:pt x="27" y="64"/>
                  </a:cubicBezTo>
                  <a:cubicBezTo>
                    <a:pt x="25" y="67"/>
                    <a:pt x="22" y="70"/>
                    <a:pt x="20" y="74"/>
                  </a:cubicBezTo>
                  <a:moveTo>
                    <a:pt x="20" y="64"/>
                  </a:moveTo>
                  <a:cubicBezTo>
                    <a:pt x="20" y="62"/>
                    <a:pt x="20" y="61"/>
                    <a:pt x="2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3" y="56"/>
                    <a:pt x="25" y="52"/>
                    <a:pt x="27" y="49"/>
                  </a:cubicBezTo>
                  <a:cubicBezTo>
                    <a:pt x="27" y="52"/>
                    <a:pt x="27" y="54"/>
                    <a:pt x="27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4" y="59"/>
                    <a:pt x="22" y="61"/>
                    <a:pt x="20" y="64"/>
                  </a:cubicBezTo>
                  <a:moveTo>
                    <a:pt x="20" y="56"/>
                  </a:moveTo>
                  <a:cubicBezTo>
                    <a:pt x="20" y="54"/>
                    <a:pt x="20" y="52"/>
                    <a:pt x="20" y="51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3" y="48"/>
                    <a:pt x="25" y="45"/>
                    <a:pt x="27" y="43"/>
                  </a:cubicBezTo>
                  <a:cubicBezTo>
                    <a:pt x="27" y="44"/>
                    <a:pt x="27" y="45"/>
                    <a:pt x="27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0"/>
                    <a:pt x="22" y="53"/>
                    <a:pt x="20" y="56"/>
                  </a:cubicBezTo>
                  <a:moveTo>
                    <a:pt x="20" y="48"/>
                  </a:moveTo>
                  <a:cubicBezTo>
                    <a:pt x="20" y="46"/>
                    <a:pt x="20" y="44"/>
                    <a:pt x="20" y="41"/>
                  </a:cubicBezTo>
                  <a:cubicBezTo>
                    <a:pt x="22" y="39"/>
                    <a:pt x="25" y="36"/>
                    <a:pt x="27" y="33"/>
                  </a:cubicBezTo>
                  <a:cubicBezTo>
                    <a:pt x="27" y="35"/>
                    <a:pt x="27" y="38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3"/>
                    <a:pt x="22" y="46"/>
                    <a:pt x="20" y="48"/>
                  </a:cubicBezTo>
                  <a:moveTo>
                    <a:pt x="20" y="39"/>
                  </a:moveTo>
                  <a:cubicBezTo>
                    <a:pt x="20" y="37"/>
                    <a:pt x="20" y="35"/>
                    <a:pt x="20" y="34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3" y="31"/>
                    <a:pt x="25" y="28"/>
                    <a:pt x="27" y="26"/>
                  </a:cubicBezTo>
                  <a:cubicBezTo>
                    <a:pt x="27" y="27"/>
                    <a:pt x="27" y="29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4" y="33"/>
                    <a:pt x="22" y="36"/>
                    <a:pt x="20" y="39"/>
                  </a:cubicBezTo>
                  <a:moveTo>
                    <a:pt x="20" y="32"/>
                  </a:moveTo>
                  <a:cubicBezTo>
                    <a:pt x="20" y="30"/>
                    <a:pt x="20" y="29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6"/>
                    <a:pt x="22" y="26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3" y="23"/>
                    <a:pt x="25" y="21"/>
                    <a:pt x="27" y="19"/>
                  </a:cubicBezTo>
                  <a:cubicBezTo>
                    <a:pt x="27" y="21"/>
                    <a:pt x="27" y="23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4" y="27"/>
                    <a:pt x="22" y="29"/>
                    <a:pt x="20" y="32"/>
                  </a:cubicBezTo>
                  <a:moveTo>
                    <a:pt x="17" y="76"/>
                  </a:moveTo>
                  <a:cubicBezTo>
                    <a:pt x="12" y="75"/>
                    <a:pt x="8" y="75"/>
                    <a:pt x="4" y="75"/>
                  </a:cubicBezTo>
                  <a:cubicBezTo>
                    <a:pt x="4" y="67"/>
                    <a:pt x="4" y="57"/>
                    <a:pt x="4" y="47"/>
                  </a:cubicBezTo>
                  <a:cubicBezTo>
                    <a:pt x="4" y="34"/>
                    <a:pt x="4" y="22"/>
                    <a:pt x="3" y="13"/>
                  </a:cubicBezTo>
                  <a:cubicBezTo>
                    <a:pt x="6" y="13"/>
                    <a:pt x="9" y="13"/>
                    <a:pt x="12" y="13"/>
                  </a:cubicBezTo>
                  <a:cubicBezTo>
                    <a:pt x="14" y="13"/>
                    <a:pt x="15" y="13"/>
                    <a:pt x="16" y="13"/>
                  </a:cubicBezTo>
                  <a:cubicBezTo>
                    <a:pt x="16" y="16"/>
                    <a:pt x="16" y="22"/>
                    <a:pt x="16" y="30"/>
                  </a:cubicBezTo>
                  <a:cubicBezTo>
                    <a:pt x="16" y="41"/>
                    <a:pt x="17" y="54"/>
                    <a:pt x="17" y="64"/>
                  </a:cubicBezTo>
                  <a:cubicBezTo>
                    <a:pt x="17" y="69"/>
                    <a:pt x="17" y="73"/>
                    <a:pt x="17" y="76"/>
                  </a:cubicBezTo>
                  <a:moveTo>
                    <a:pt x="20" y="24"/>
                  </a:moveTo>
                  <a:cubicBezTo>
                    <a:pt x="20" y="23"/>
                    <a:pt x="20" y="22"/>
                    <a:pt x="20" y="21"/>
                  </a:cubicBezTo>
                  <a:cubicBezTo>
                    <a:pt x="22" y="18"/>
                    <a:pt x="24" y="15"/>
                    <a:pt x="27" y="12"/>
                  </a:cubicBezTo>
                  <a:cubicBezTo>
                    <a:pt x="27" y="13"/>
                    <a:pt x="27" y="15"/>
                    <a:pt x="27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4" y="20"/>
                    <a:pt x="22" y="22"/>
                    <a:pt x="20" y="24"/>
                  </a:cubicBezTo>
                  <a:moveTo>
                    <a:pt x="20" y="18"/>
                  </a:moveTo>
                  <a:cubicBezTo>
                    <a:pt x="20" y="16"/>
                    <a:pt x="20" y="14"/>
                    <a:pt x="20" y="13"/>
                  </a:cubicBezTo>
                  <a:cubicBezTo>
                    <a:pt x="23" y="10"/>
                    <a:pt x="25" y="8"/>
                    <a:pt x="27" y="6"/>
                  </a:cubicBezTo>
                  <a:cubicBezTo>
                    <a:pt x="27" y="7"/>
                    <a:pt x="27" y="8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12"/>
                    <a:pt x="22" y="15"/>
                    <a:pt x="20" y="18"/>
                  </a:cubicBezTo>
                  <a:moveTo>
                    <a:pt x="18" y="10"/>
                  </a:moveTo>
                  <a:cubicBezTo>
                    <a:pt x="17" y="10"/>
                    <a:pt x="11" y="10"/>
                    <a:pt x="6" y="9"/>
                  </a:cubicBezTo>
                  <a:cubicBezTo>
                    <a:pt x="10" y="7"/>
                    <a:pt x="12" y="4"/>
                    <a:pt x="13" y="4"/>
                  </a:cubicBezTo>
                  <a:cubicBezTo>
                    <a:pt x="15" y="4"/>
                    <a:pt x="18" y="3"/>
                    <a:pt x="22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2" y="5"/>
                    <a:pt x="20" y="7"/>
                    <a:pt x="18" y="10"/>
                  </a:cubicBezTo>
                  <a:moveTo>
                    <a:pt x="22" y="0"/>
                  </a:moveTo>
                  <a:cubicBezTo>
                    <a:pt x="17" y="0"/>
                    <a:pt x="12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1"/>
                    <a:pt x="8" y="3"/>
                  </a:cubicBezTo>
                  <a:cubicBezTo>
                    <a:pt x="6" y="5"/>
                    <a:pt x="4" y="7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0"/>
                    <a:pt x="0" y="33"/>
                    <a:pt x="0" y="47"/>
                  </a:cubicBezTo>
                  <a:cubicBezTo>
                    <a:pt x="0" y="57"/>
                    <a:pt x="0" y="68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8"/>
                    <a:pt x="2" y="79"/>
                  </a:cubicBezTo>
                  <a:cubicBezTo>
                    <a:pt x="8" y="79"/>
                    <a:pt x="11" y="79"/>
                    <a:pt x="1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3" y="77"/>
                    <a:pt x="26" y="75"/>
                    <a:pt x="30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1" y="72"/>
                    <a:pt x="31" y="71"/>
                  </a:cubicBezTo>
                  <a:cubicBezTo>
                    <a:pt x="31" y="56"/>
                    <a:pt x="30" y="18"/>
                    <a:pt x="30" y="6"/>
                  </a:cubicBezTo>
                  <a:cubicBezTo>
                    <a:pt x="30" y="5"/>
                    <a:pt x="30" y="4"/>
                    <a:pt x="30" y="3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7" y="0"/>
                    <a:pt x="24" y="0"/>
                    <a:pt x="2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Freeform 806"/>
            <p:cNvSpPr>
              <a:spLocks noEditPoints="1"/>
            </p:cNvSpPr>
            <p:nvPr/>
          </p:nvSpPr>
          <p:spPr bwMode="auto">
            <a:xfrm>
              <a:off x="5012" y="918"/>
              <a:ext cx="509" cy="539"/>
            </a:xfrm>
            <a:custGeom>
              <a:avLst/>
              <a:gdLst>
                <a:gd name="T0" fmla="*/ 155 w 215"/>
                <a:gd name="T1" fmla="*/ 179 h 228"/>
                <a:gd name="T2" fmla="*/ 192 w 215"/>
                <a:gd name="T3" fmla="*/ 133 h 228"/>
                <a:gd name="T4" fmla="*/ 148 w 215"/>
                <a:gd name="T5" fmla="*/ 193 h 228"/>
                <a:gd name="T6" fmla="*/ 6 w 215"/>
                <a:gd name="T7" fmla="*/ 89 h 228"/>
                <a:gd name="T8" fmla="*/ 24 w 215"/>
                <a:gd name="T9" fmla="*/ 105 h 228"/>
                <a:gd name="T10" fmla="*/ 28 w 215"/>
                <a:gd name="T11" fmla="*/ 101 h 228"/>
                <a:gd name="T12" fmla="*/ 27 w 215"/>
                <a:gd name="T13" fmla="*/ 108 h 228"/>
                <a:gd name="T14" fmla="*/ 39 w 215"/>
                <a:gd name="T15" fmla="*/ 126 h 228"/>
                <a:gd name="T16" fmla="*/ 44 w 215"/>
                <a:gd name="T17" fmla="*/ 123 h 228"/>
                <a:gd name="T18" fmla="*/ 45 w 215"/>
                <a:gd name="T19" fmla="*/ 131 h 228"/>
                <a:gd name="T20" fmla="*/ 55 w 215"/>
                <a:gd name="T21" fmla="*/ 149 h 228"/>
                <a:gd name="T22" fmla="*/ 60 w 215"/>
                <a:gd name="T23" fmla="*/ 146 h 228"/>
                <a:gd name="T24" fmla="*/ 63 w 215"/>
                <a:gd name="T25" fmla="*/ 150 h 228"/>
                <a:gd name="T26" fmla="*/ 70 w 215"/>
                <a:gd name="T27" fmla="*/ 171 h 228"/>
                <a:gd name="T28" fmla="*/ 75 w 215"/>
                <a:gd name="T29" fmla="*/ 169 h 228"/>
                <a:gd name="T30" fmla="*/ 75 w 215"/>
                <a:gd name="T31" fmla="*/ 180 h 228"/>
                <a:gd name="T32" fmla="*/ 92 w 215"/>
                <a:gd name="T33" fmla="*/ 208 h 228"/>
                <a:gd name="T34" fmla="*/ 161 w 215"/>
                <a:gd name="T35" fmla="*/ 160 h 228"/>
                <a:gd name="T36" fmla="*/ 133 w 215"/>
                <a:gd name="T37" fmla="*/ 190 h 228"/>
                <a:gd name="T38" fmla="*/ 76 w 215"/>
                <a:gd name="T39" fmla="*/ 188 h 228"/>
                <a:gd name="T40" fmla="*/ 63 w 215"/>
                <a:gd name="T41" fmla="*/ 182 h 228"/>
                <a:gd name="T42" fmla="*/ 53 w 215"/>
                <a:gd name="T43" fmla="*/ 158 h 228"/>
                <a:gd name="T44" fmla="*/ 44 w 215"/>
                <a:gd name="T45" fmla="*/ 145 h 228"/>
                <a:gd name="T46" fmla="*/ 39 w 215"/>
                <a:gd name="T47" fmla="*/ 134 h 228"/>
                <a:gd name="T48" fmla="*/ 29 w 215"/>
                <a:gd name="T49" fmla="*/ 117 h 228"/>
                <a:gd name="T50" fmla="*/ 24 w 215"/>
                <a:gd name="T51" fmla="*/ 111 h 228"/>
                <a:gd name="T52" fmla="*/ 10 w 215"/>
                <a:gd name="T53" fmla="*/ 85 h 228"/>
                <a:gd name="T54" fmla="*/ 103 w 215"/>
                <a:gd name="T55" fmla="*/ 3 h 228"/>
                <a:gd name="T56" fmla="*/ 160 w 215"/>
                <a:gd name="T57" fmla="*/ 158 h 228"/>
                <a:gd name="T58" fmla="*/ 79 w 215"/>
                <a:gd name="T59" fmla="*/ 181 h 228"/>
                <a:gd name="T60" fmla="*/ 70 w 215"/>
                <a:gd name="T61" fmla="*/ 168 h 228"/>
                <a:gd name="T62" fmla="*/ 60 w 215"/>
                <a:gd name="T63" fmla="*/ 144 h 228"/>
                <a:gd name="T64" fmla="*/ 49 w 215"/>
                <a:gd name="T65" fmla="*/ 131 h 228"/>
                <a:gd name="T66" fmla="*/ 44 w 215"/>
                <a:gd name="T67" fmla="*/ 120 h 228"/>
                <a:gd name="T68" fmla="*/ 31 w 215"/>
                <a:gd name="T69" fmla="*/ 100 h 228"/>
                <a:gd name="T70" fmla="*/ 23 w 215"/>
                <a:gd name="T71" fmla="*/ 101 h 228"/>
                <a:gd name="T72" fmla="*/ 3 w 215"/>
                <a:gd name="T73" fmla="*/ 81 h 228"/>
                <a:gd name="T74" fmla="*/ 0 w 215"/>
                <a:gd name="T75" fmla="*/ 92 h 228"/>
                <a:gd name="T76" fmla="*/ 21 w 215"/>
                <a:gd name="T77" fmla="*/ 116 h 228"/>
                <a:gd name="T78" fmla="*/ 25 w 215"/>
                <a:gd name="T79" fmla="*/ 115 h 228"/>
                <a:gd name="T80" fmla="*/ 22 w 215"/>
                <a:gd name="T81" fmla="*/ 121 h 228"/>
                <a:gd name="T82" fmla="*/ 34 w 215"/>
                <a:gd name="T83" fmla="*/ 139 h 228"/>
                <a:gd name="T84" fmla="*/ 42 w 215"/>
                <a:gd name="T85" fmla="*/ 138 h 228"/>
                <a:gd name="T86" fmla="*/ 38 w 215"/>
                <a:gd name="T87" fmla="*/ 145 h 228"/>
                <a:gd name="T88" fmla="*/ 49 w 215"/>
                <a:gd name="T89" fmla="*/ 163 h 228"/>
                <a:gd name="T90" fmla="*/ 53 w 215"/>
                <a:gd name="T91" fmla="*/ 160 h 228"/>
                <a:gd name="T92" fmla="*/ 54 w 215"/>
                <a:gd name="T93" fmla="*/ 169 h 228"/>
                <a:gd name="T94" fmla="*/ 63 w 215"/>
                <a:gd name="T95" fmla="*/ 186 h 228"/>
                <a:gd name="T96" fmla="*/ 73 w 215"/>
                <a:gd name="T97" fmla="*/ 186 h 228"/>
                <a:gd name="T98" fmla="*/ 68 w 215"/>
                <a:gd name="T99" fmla="*/ 196 h 228"/>
                <a:gd name="T100" fmla="*/ 83 w 215"/>
                <a:gd name="T101" fmla="*/ 223 h 228"/>
                <a:gd name="T102" fmla="*/ 98 w 215"/>
                <a:gd name="T103" fmla="*/ 228 h 228"/>
                <a:gd name="T104" fmla="*/ 170 w 215"/>
                <a:gd name="T105" fmla="*/ 182 h 228"/>
                <a:gd name="T106" fmla="*/ 201 w 215"/>
                <a:gd name="T107" fmla="*/ 128 h 228"/>
                <a:gd name="T108" fmla="*/ 124 w 215"/>
                <a:gd name="T109" fmla="*/ 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5" h="228">
                  <a:moveTo>
                    <a:pt x="99" y="224"/>
                  </a:moveTo>
                  <a:cubicBezTo>
                    <a:pt x="98" y="221"/>
                    <a:pt x="97" y="218"/>
                    <a:pt x="96" y="216"/>
                  </a:cubicBezTo>
                  <a:cubicBezTo>
                    <a:pt x="109" y="208"/>
                    <a:pt x="122" y="200"/>
                    <a:pt x="135" y="192"/>
                  </a:cubicBezTo>
                  <a:cubicBezTo>
                    <a:pt x="142" y="188"/>
                    <a:pt x="148" y="183"/>
                    <a:pt x="155" y="179"/>
                  </a:cubicBezTo>
                  <a:cubicBezTo>
                    <a:pt x="170" y="168"/>
                    <a:pt x="183" y="154"/>
                    <a:pt x="200" y="147"/>
                  </a:cubicBezTo>
                  <a:cubicBezTo>
                    <a:pt x="200" y="147"/>
                    <a:pt x="200" y="147"/>
                    <a:pt x="200" y="146"/>
                  </a:cubicBezTo>
                  <a:cubicBezTo>
                    <a:pt x="201" y="146"/>
                    <a:pt x="201" y="146"/>
                    <a:pt x="200" y="145"/>
                  </a:cubicBezTo>
                  <a:cubicBezTo>
                    <a:pt x="198" y="141"/>
                    <a:pt x="195" y="137"/>
                    <a:pt x="192" y="133"/>
                  </a:cubicBezTo>
                  <a:cubicBezTo>
                    <a:pt x="194" y="132"/>
                    <a:pt x="196" y="130"/>
                    <a:pt x="199" y="129"/>
                  </a:cubicBezTo>
                  <a:cubicBezTo>
                    <a:pt x="203" y="135"/>
                    <a:pt x="207" y="142"/>
                    <a:pt x="212" y="149"/>
                  </a:cubicBezTo>
                  <a:cubicBezTo>
                    <a:pt x="195" y="156"/>
                    <a:pt x="182" y="169"/>
                    <a:pt x="168" y="180"/>
                  </a:cubicBezTo>
                  <a:cubicBezTo>
                    <a:pt x="162" y="185"/>
                    <a:pt x="155" y="189"/>
                    <a:pt x="148" y="193"/>
                  </a:cubicBezTo>
                  <a:cubicBezTo>
                    <a:pt x="132" y="204"/>
                    <a:pt x="116" y="214"/>
                    <a:pt x="99" y="224"/>
                  </a:cubicBezTo>
                  <a:moveTo>
                    <a:pt x="19" y="113"/>
                  </a:moveTo>
                  <a:cubicBezTo>
                    <a:pt x="12" y="103"/>
                    <a:pt x="11" y="102"/>
                    <a:pt x="3" y="91"/>
                  </a:cubicBezTo>
                  <a:cubicBezTo>
                    <a:pt x="4" y="91"/>
                    <a:pt x="5" y="90"/>
                    <a:pt x="6" y="89"/>
                  </a:cubicBezTo>
                  <a:cubicBezTo>
                    <a:pt x="7" y="89"/>
                    <a:pt x="8" y="88"/>
                    <a:pt x="8" y="88"/>
                  </a:cubicBezTo>
                  <a:cubicBezTo>
                    <a:pt x="13" y="93"/>
                    <a:pt x="15" y="95"/>
                    <a:pt x="22" y="104"/>
                  </a:cubicBezTo>
                  <a:cubicBezTo>
                    <a:pt x="22" y="105"/>
                    <a:pt x="23" y="105"/>
                    <a:pt x="23" y="105"/>
                  </a:cubicBezTo>
                  <a:cubicBezTo>
                    <a:pt x="23" y="105"/>
                    <a:pt x="24" y="105"/>
                    <a:pt x="24" y="105"/>
                  </a:cubicBezTo>
                  <a:cubicBezTo>
                    <a:pt x="24" y="105"/>
                    <a:pt x="25" y="104"/>
                    <a:pt x="25" y="10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3"/>
                    <a:pt x="25" y="102"/>
                    <a:pt x="25" y="102"/>
                  </a:cubicBezTo>
                  <a:cubicBezTo>
                    <a:pt x="26" y="101"/>
                    <a:pt x="27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9" y="101"/>
                    <a:pt x="29" y="102"/>
                  </a:cubicBezTo>
                  <a:cubicBezTo>
                    <a:pt x="30" y="102"/>
                    <a:pt x="30" y="103"/>
                    <a:pt x="30" y="104"/>
                  </a:cubicBezTo>
                  <a:cubicBezTo>
                    <a:pt x="30" y="105"/>
                    <a:pt x="29" y="107"/>
                    <a:pt x="27" y="108"/>
                  </a:cubicBezTo>
                  <a:cubicBezTo>
                    <a:pt x="27" y="108"/>
                    <a:pt x="27" y="108"/>
                    <a:pt x="26" y="109"/>
                  </a:cubicBezTo>
                  <a:cubicBezTo>
                    <a:pt x="26" y="109"/>
                    <a:pt x="26" y="110"/>
                    <a:pt x="27" y="110"/>
                  </a:cubicBezTo>
                  <a:cubicBezTo>
                    <a:pt x="29" y="114"/>
                    <a:pt x="35" y="122"/>
                    <a:pt x="37" y="126"/>
                  </a:cubicBezTo>
                  <a:cubicBezTo>
                    <a:pt x="38" y="126"/>
                    <a:pt x="38" y="126"/>
                    <a:pt x="39" y="126"/>
                  </a:cubicBez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40" y="126"/>
                    <a:pt x="40" y="125"/>
                  </a:cubicBezTo>
                  <a:cubicBezTo>
                    <a:pt x="40" y="124"/>
                    <a:pt x="42" y="123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3"/>
                    <a:pt x="47" y="123"/>
                    <a:pt x="47" y="124"/>
                  </a:cubicBezTo>
                  <a:cubicBezTo>
                    <a:pt x="48" y="125"/>
                    <a:pt x="48" y="126"/>
                    <a:pt x="48" y="127"/>
                  </a:cubicBezTo>
                  <a:cubicBezTo>
                    <a:pt x="48" y="128"/>
                    <a:pt x="48" y="129"/>
                    <a:pt x="47" y="130"/>
                  </a:cubicBezTo>
                  <a:cubicBezTo>
                    <a:pt x="46" y="131"/>
                    <a:pt x="45" y="131"/>
                    <a:pt x="45" y="131"/>
                  </a:cubicBezTo>
                  <a:cubicBezTo>
                    <a:pt x="44" y="131"/>
                    <a:pt x="44" y="132"/>
                    <a:pt x="43" y="132"/>
                  </a:cubicBezTo>
                  <a:cubicBezTo>
                    <a:pt x="43" y="133"/>
                    <a:pt x="43" y="133"/>
                    <a:pt x="44" y="134"/>
                  </a:cubicBezTo>
                  <a:cubicBezTo>
                    <a:pt x="47" y="137"/>
                    <a:pt x="52" y="144"/>
                    <a:pt x="54" y="149"/>
                  </a:cubicBezTo>
                  <a:cubicBezTo>
                    <a:pt x="54" y="149"/>
                    <a:pt x="55" y="149"/>
                    <a:pt x="55" y="149"/>
                  </a:cubicBezTo>
                  <a:cubicBezTo>
                    <a:pt x="55" y="149"/>
                    <a:pt x="55" y="149"/>
                    <a:pt x="55" y="149"/>
                  </a:cubicBezTo>
                  <a:cubicBezTo>
                    <a:pt x="56" y="149"/>
                    <a:pt x="56" y="149"/>
                    <a:pt x="56" y="148"/>
                  </a:cubicBezTo>
                  <a:cubicBezTo>
                    <a:pt x="57" y="148"/>
                    <a:pt x="57" y="147"/>
                    <a:pt x="57" y="147"/>
                  </a:cubicBezTo>
                  <a:cubicBezTo>
                    <a:pt x="58" y="147"/>
                    <a:pt x="59" y="146"/>
                    <a:pt x="60" y="146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1" y="146"/>
                    <a:pt x="62" y="147"/>
                    <a:pt x="63" y="148"/>
                  </a:cubicBezTo>
                  <a:cubicBezTo>
                    <a:pt x="63" y="148"/>
                    <a:pt x="63" y="149"/>
                    <a:pt x="63" y="150"/>
                  </a:cubicBezTo>
                  <a:cubicBezTo>
                    <a:pt x="63" y="152"/>
                    <a:pt x="62" y="154"/>
                    <a:pt x="61" y="155"/>
                  </a:cubicBezTo>
                  <a:cubicBezTo>
                    <a:pt x="60" y="156"/>
                    <a:pt x="60" y="156"/>
                    <a:pt x="60" y="157"/>
                  </a:cubicBezTo>
                  <a:cubicBezTo>
                    <a:pt x="64" y="162"/>
                    <a:pt x="65" y="165"/>
                    <a:pt x="69" y="170"/>
                  </a:cubicBezTo>
                  <a:cubicBezTo>
                    <a:pt x="69" y="171"/>
                    <a:pt x="70" y="171"/>
                    <a:pt x="70" y="171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0" y="171"/>
                    <a:pt x="71" y="171"/>
                    <a:pt x="71" y="171"/>
                  </a:cubicBezTo>
                  <a:cubicBezTo>
                    <a:pt x="72" y="169"/>
                    <a:pt x="74" y="169"/>
                    <a:pt x="75" y="169"/>
                  </a:cubicBezTo>
                  <a:cubicBezTo>
                    <a:pt x="75" y="169"/>
                    <a:pt x="75" y="169"/>
                    <a:pt x="75" y="169"/>
                  </a:cubicBezTo>
                  <a:cubicBezTo>
                    <a:pt x="77" y="169"/>
                    <a:pt x="79" y="170"/>
                    <a:pt x="80" y="171"/>
                  </a:cubicBezTo>
                  <a:cubicBezTo>
                    <a:pt x="80" y="172"/>
                    <a:pt x="80" y="173"/>
                    <a:pt x="80" y="174"/>
                  </a:cubicBezTo>
                  <a:cubicBezTo>
                    <a:pt x="80" y="176"/>
                    <a:pt x="79" y="179"/>
                    <a:pt x="76" y="179"/>
                  </a:cubicBezTo>
                  <a:cubicBezTo>
                    <a:pt x="76" y="179"/>
                    <a:pt x="75" y="180"/>
                    <a:pt x="75" y="180"/>
                  </a:cubicBezTo>
                  <a:cubicBezTo>
                    <a:pt x="75" y="180"/>
                    <a:pt x="75" y="181"/>
                    <a:pt x="75" y="181"/>
                  </a:cubicBezTo>
                  <a:cubicBezTo>
                    <a:pt x="80" y="188"/>
                    <a:pt x="83" y="191"/>
                    <a:pt x="85" y="193"/>
                  </a:cubicBezTo>
                  <a:cubicBezTo>
                    <a:pt x="86" y="196"/>
                    <a:pt x="88" y="200"/>
                    <a:pt x="91" y="207"/>
                  </a:cubicBezTo>
                  <a:cubicBezTo>
                    <a:pt x="91" y="207"/>
                    <a:pt x="92" y="208"/>
                    <a:pt x="92" y="208"/>
                  </a:cubicBezTo>
                  <a:cubicBezTo>
                    <a:pt x="92" y="208"/>
                    <a:pt x="92" y="208"/>
                    <a:pt x="92" y="208"/>
                  </a:cubicBezTo>
                  <a:cubicBezTo>
                    <a:pt x="93" y="208"/>
                    <a:pt x="93" y="208"/>
                    <a:pt x="93" y="208"/>
                  </a:cubicBezTo>
                  <a:cubicBezTo>
                    <a:pt x="110" y="196"/>
                    <a:pt x="126" y="185"/>
                    <a:pt x="142" y="174"/>
                  </a:cubicBezTo>
                  <a:cubicBezTo>
                    <a:pt x="149" y="169"/>
                    <a:pt x="155" y="165"/>
                    <a:pt x="161" y="160"/>
                  </a:cubicBezTo>
                  <a:cubicBezTo>
                    <a:pt x="171" y="152"/>
                    <a:pt x="180" y="142"/>
                    <a:pt x="190" y="135"/>
                  </a:cubicBezTo>
                  <a:cubicBezTo>
                    <a:pt x="192" y="138"/>
                    <a:pt x="195" y="142"/>
                    <a:pt x="197" y="145"/>
                  </a:cubicBezTo>
                  <a:cubicBezTo>
                    <a:pt x="180" y="152"/>
                    <a:pt x="167" y="166"/>
                    <a:pt x="153" y="177"/>
                  </a:cubicBezTo>
                  <a:cubicBezTo>
                    <a:pt x="147" y="181"/>
                    <a:pt x="140" y="185"/>
                    <a:pt x="133" y="190"/>
                  </a:cubicBezTo>
                  <a:cubicBezTo>
                    <a:pt x="117" y="200"/>
                    <a:pt x="101" y="210"/>
                    <a:pt x="84" y="220"/>
                  </a:cubicBezTo>
                  <a:cubicBezTo>
                    <a:pt x="82" y="214"/>
                    <a:pt x="80" y="210"/>
                    <a:pt x="79" y="207"/>
                  </a:cubicBezTo>
                  <a:cubicBezTo>
                    <a:pt x="77" y="204"/>
                    <a:pt x="75" y="202"/>
                    <a:pt x="71" y="196"/>
                  </a:cubicBezTo>
                  <a:cubicBezTo>
                    <a:pt x="74" y="195"/>
                    <a:pt x="76" y="192"/>
                    <a:pt x="76" y="188"/>
                  </a:cubicBezTo>
                  <a:cubicBezTo>
                    <a:pt x="76" y="187"/>
                    <a:pt x="75" y="186"/>
                    <a:pt x="75" y="185"/>
                  </a:cubicBezTo>
                  <a:cubicBezTo>
                    <a:pt x="73" y="182"/>
                    <a:pt x="71" y="181"/>
                    <a:pt x="68" y="181"/>
                  </a:cubicBezTo>
                  <a:cubicBezTo>
                    <a:pt x="68" y="181"/>
                    <a:pt x="68" y="181"/>
                    <a:pt x="68" y="181"/>
                  </a:cubicBezTo>
                  <a:cubicBezTo>
                    <a:pt x="66" y="181"/>
                    <a:pt x="65" y="181"/>
                    <a:pt x="63" y="182"/>
                  </a:cubicBezTo>
                  <a:cubicBezTo>
                    <a:pt x="61" y="178"/>
                    <a:pt x="59" y="175"/>
                    <a:pt x="57" y="171"/>
                  </a:cubicBezTo>
                  <a:cubicBezTo>
                    <a:pt x="59" y="169"/>
                    <a:pt x="60" y="167"/>
                    <a:pt x="60" y="164"/>
                  </a:cubicBezTo>
                  <a:cubicBezTo>
                    <a:pt x="60" y="163"/>
                    <a:pt x="59" y="161"/>
                    <a:pt x="59" y="160"/>
                  </a:cubicBezTo>
                  <a:cubicBezTo>
                    <a:pt x="57" y="158"/>
                    <a:pt x="55" y="158"/>
                    <a:pt x="53" y="158"/>
                  </a:cubicBezTo>
                  <a:cubicBezTo>
                    <a:pt x="52" y="158"/>
                    <a:pt x="51" y="158"/>
                    <a:pt x="50" y="159"/>
                  </a:cubicBezTo>
                  <a:cubicBezTo>
                    <a:pt x="49" y="159"/>
                    <a:pt x="49" y="159"/>
                    <a:pt x="49" y="159"/>
                  </a:cubicBezTo>
                  <a:cubicBezTo>
                    <a:pt x="47" y="155"/>
                    <a:pt x="44" y="150"/>
                    <a:pt x="42" y="147"/>
                  </a:cubicBezTo>
                  <a:cubicBezTo>
                    <a:pt x="43" y="146"/>
                    <a:pt x="43" y="146"/>
                    <a:pt x="44" y="145"/>
                  </a:cubicBezTo>
                  <a:cubicBezTo>
                    <a:pt x="45" y="143"/>
                    <a:pt x="46" y="142"/>
                    <a:pt x="46" y="140"/>
                  </a:cubicBezTo>
                  <a:cubicBezTo>
                    <a:pt x="46" y="139"/>
                    <a:pt x="45" y="137"/>
                    <a:pt x="45" y="136"/>
                  </a:cubicBezTo>
                  <a:cubicBezTo>
                    <a:pt x="43" y="134"/>
                    <a:pt x="41" y="134"/>
                    <a:pt x="39" y="134"/>
                  </a:cubicBezTo>
                  <a:cubicBezTo>
                    <a:pt x="39" y="134"/>
                    <a:pt x="39" y="134"/>
                    <a:pt x="39" y="134"/>
                  </a:cubicBezTo>
                  <a:cubicBezTo>
                    <a:pt x="37" y="134"/>
                    <a:pt x="35" y="134"/>
                    <a:pt x="34" y="136"/>
                  </a:cubicBezTo>
                  <a:cubicBezTo>
                    <a:pt x="31" y="132"/>
                    <a:pt x="28" y="126"/>
                    <a:pt x="26" y="122"/>
                  </a:cubicBezTo>
                  <a:cubicBezTo>
                    <a:pt x="27" y="121"/>
                    <a:pt x="28" y="120"/>
                    <a:pt x="29" y="118"/>
                  </a:cubicBezTo>
                  <a:cubicBezTo>
                    <a:pt x="29" y="118"/>
                    <a:pt x="29" y="117"/>
                    <a:pt x="29" y="117"/>
                  </a:cubicBezTo>
                  <a:cubicBezTo>
                    <a:pt x="29" y="115"/>
                    <a:pt x="28" y="113"/>
                    <a:pt x="27" y="112"/>
                  </a:cubicBezTo>
                  <a:cubicBezTo>
                    <a:pt x="26" y="112"/>
                    <a:pt x="25" y="111"/>
                    <a:pt x="25" y="111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2" y="111"/>
                    <a:pt x="21" y="111"/>
                    <a:pt x="20" y="112"/>
                  </a:cubicBezTo>
                  <a:cubicBezTo>
                    <a:pt x="19" y="113"/>
                    <a:pt x="19" y="113"/>
                    <a:pt x="19" y="113"/>
                  </a:cubicBezTo>
                  <a:moveTo>
                    <a:pt x="23" y="101"/>
                  </a:moveTo>
                  <a:cubicBezTo>
                    <a:pt x="17" y="93"/>
                    <a:pt x="15" y="91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8" y="83"/>
                    <a:pt x="7" y="82"/>
                    <a:pt x="6" y="80"/>
                  </a:cubicBezTo>
                  <a:cubicBezTo>
                    <a:pt x="36" y="52"/>
                    <a:pt x="69" y="27"/>
                    <a:pt x="103" y="3"/>
                  </a:cubicBezTo>
                  <a:cubicBezTo>
                    <a:pt x="106" y="9"/>
                    <a:pt x="109" y="12"/>
                    <a:pt x="111" y="15"/>
                  </a:cubicBezTo>
                  <a:cubicBezTo>
                    <a:pt x="114" y="17"/>
                    <a:pt x="117" y="20"/>
                    <a:pt x="122" y="26"/>
                  </a:cubicBezTo>
                  <a:cubicBezTo>
                    <a:pt x="153" y="62"/>
                    <a:pt x="174" y="86"/>
                    <a:pt x="202" y="124"/>
                  </a:cubicBezTo>
                  <a:cubicBezTo>
                    <a:pt x="186" y="132"/>
                    <a:pt x="173" y="146"/>
                    <a:pt x="160" y="158"/>
                  </a:cubicBezTo>
                  <a:cubicBezTo>
                    <a:pt x="154" y="163"/>
                    <a:pt x="147" y="167"/>
                    <a:pt x="141" y="171"/>
                  </a:cubicBezTo>
                  <a:cubicBezTo>
                    <a:pt x="125" y="182"/>
                    <a:pt x="109" y="193"/>
                    <a:pt x="93" y="204"/>
                  </a:cubicBezTo>
                  <a:cubicBezTo>
                    <a:pt x="90" y="198"/>
                    <a:pt x="89" y="195"/>
                    <a:pt x="87" y="192"/>
                  </a:cubicBezTo>
                  <a:cubicBezTo>
                    <a:pt x="85" y="189"/>
                    <a:pt x="83" y="187"/>
                    <a:pt x="79" y="181"/>
                  </a:cubicBezTo>
                  <a:cubicBezTo>
                    <a:pt x="81" y="180"/>
                    <a:pt x="83" y="177"/>
                    <a:pt x="83" y="174"/>
                  </a:cubicBezTo>
                  <a:cubicBezTo>
                    <a:pt x="83" y="172"/>
                    <a:pt x="83" y="171"/>
                    <a:pt x="82" y="170"/>
                  </a:cubicBezTo>
                  <a:cubicBezTo>
                    <a:pt x="81" y="167"/>
                    <a:pt x="78" y="166"/>
                    <a:pt x="75" y="166"/>
                  </a:cubicBezTo>
                  <a:cubicBezTo>
                    <a:pt x="73" y="166"/>
                    <a:pt x="72" y="167"/>
                    <a:pt x="70" y="168"/>
                  </a:cubicBezTo>
                  <a:cubicBezTo>
                    <a:pt x="68" y="164"/>
                    <a:pt x="66" y="161"/>
                    <a:pt x="63" y="156"/>
                  </a:cubicBezTo>
                  <a:cubicBezTo>
                    <a:pt x="65" y="155"/>
                    <a:pt x="66" y="152"/>
                    <a:pt x="66" y="150"/>
                  </a:cubicBezTo>
                  <a:cubicBezTo>
                    <a:pt x="66" y="149"/>
                    <a:pt x="66" y="147"/>
                    <a:pt x="65" y="146"/>
                  </a:cubicBezTo>
                  <a:cubicBezTo>
                    <a:pt x="63" y="144"/>
                    <a:pt x="61" y="144"/>
                    <a:pt x="60" y="144"/>
                  </a:cubicBezTo>
                  <a:cubicBezTo>
                    <a:pt x="58" y="144"/>
                    <a:pt x="57" y="144"/>
                    <a:pt x="56" y="145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3" y="141"/>
                    <a:pt x="50" y="137"/>
                    <a:pt x="47" y="133"/>
                  </a:cubicBezTo>
                  <a:cubicBezTo>
                    <a:pt x="48" y="133"/>
                    <a:pt x="49" y="132"/>
                    <a:pt x="49" y="131"/>
                  </a:cubicBezTo>
                  <a:cubicBezTo>
                    <a:pt x="50" y="130"/>
                    <a:pt x="51" y="128"/>
                    <a:pt x="51" y="127"/>
                  </a:cubicBezTo>
                  <a:cubicBezTo>
                    <a:pt x="51" y="125"/>
                    <a:pt x="50" y="124"/>
                    <a:pt x="49" y="123"/>
                  </a:cubicBezTo>
                  <a:cubicBezTo>
                    <a:pt x="48" y="121"/>
                    <a:pt x="46" y="120"/>
                    <a:pt x="44" y="12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2" y="120"/>
                    <a:pt x="40" y="121"/>
                    <a:pt x="39" y="123"/>
                  </a:cubicBezTo>
                  <a:cubicBezTo>
                    <a:pt x="36" y="119"/>
                    <a:pt x="32" y="113"/>
                    <a:pt x="30" y="110"/>
                  </a:cubicBezTo>
                  <a:cubicBezTo>
                    <a:pt x="32" y="108"/>
                    <a:pt x="33" y="106"/>
                    <a:pt x="33" y="104"/>
                  </a:cubicBezTo>
                  <a:cubicBezTo>
                    <a:pt x="33" y="102"/>
                    <a:pt x="32" y="101"/>
                    <a:pt x="31" y="100"/>
                  </a:cubicBezTo>
                  <a:cubicBezTo>
                    <a:pt x="30" y="99"/>
                    <a:pt x="29" y="98"/>
                    <a:pt x="28" y="98"/>
                  </a:cubicBezTo>
                  <a:cubicBezTo>
                    <a:pt x="28" y="98"/>
                    <a:pt x="28" y="98"/>
                    <a:pt x="28" y="98"/>
                  </a:cubicBezTo>
                  <a:cubicBezTo>
                    <a:pt x="26" y="98"/>
                    <a:pt x="25" y="99"/>
                    <a:pt x="24" y="100"/>
                  </a:cubicBezTo>
                  <a:cubicBezTo>
                    <a:pt x="23" y="100"/>
                    <a:pt x="23" y="100"/>
                    <a:pt x="23" y="101"/>
                  </a:cubicBezTo>
                  <a:moveTo>
                    <a:pt x="103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67" y="24"/>
                    <a:pt x="34" y="50"/>
                    <a:pt x="3" y="79"/>
                  </a:cubicBezTo>
                  <a:cubicBezTo>
                    <a:pt x="3" y="79"/>
                    <a:pt x="2" y="80"/>
                    <a:pt x="3" y="81"/>
                  </a:cubicBezTo>
                  <a:cubicBezTo>
                    <a:pt x="4" y="83"/>
                    <a:pt x="6" y="84"/>
                    <a:pt x="7" y="85"/>
                  </a:cubicBezTo>
                  <a:cubicBezTo>
                    <a:pt x="6" y="86"/>
                    <a:pt x="5" y="87"/>
                    <a:pt x="4" y="87"/>
                  </a:cubicBezTo>
                  <a:cubicBezTo>
                    <a:pt x="3" y="88"/>
                    <a:pt x="1" y="90"/>
                    <a:pt x="0" y="90"/>
                  </a:cubicBezTo>
                  <a:cubicBezTo>
                    <a:pt x="0" y="91"/>
                    <a:pt x="0" y="91"/>
                    <a:pt x="0" y="92"/>
                  </a:cubicBezTo>
                  <a:cubicBezTo>
                    <a:pt x="9" y="105"/>
                    <a:pt x="9" y="104"/>
                    <a:pt x="18" y="117"/>
                  </a:cubicBezTo>
                  <a:cubicBezTo>
                    <a:pt x="18" y="117"/>
                    <a:pt x="19" y="117"/>
                    <a:pt x="19" y="117"/>
                  </a:cubicBezTo>
                  <a:cubicBezTo>
                    <a:pt x="19" y="117"/>
                    <a:pt x="20" y="117"/>
                    <a:pt x="20" y="117"/>
                  </a:cubicBezTo>
                  <a:cubicBezTo>
                    <a:pt x="20" y="117"/>
                    <a:pt x="21" y="116"/>
                    <a:pt x="21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1" y="115"/>
                    <a:pt x="21" y="115"/>
                    <a:pt x="22" y="114"/>
                  </a:cubicBezTo>
                  <a:cubicBezTo>
                    <a:pt x="22" y="114"/>
                    <a:pt x="23" y="114"/>
                    <a:pt x="24" y="114"/>
                  </a:cubicBezTo>
                  <a:cubicBezTo>
                    <a:pt x="24" y="114"/>
                    <a:pt x="25" y="114"/>
                    <a:pt x="25" y="115"/>
                  </a:cubicBezTo>
                  <a:cubicBezTo>
                    <a:pt x="26" y="115"/>
                    <a:pt x="26" y="116"/>
                    <a:pt x="26" y="117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26" y="119"/>
                    <a:pt x="25" y="120"/>
                    <a:pt x="23" y="120"/>
                  </a:cubicBezTo>
                  <a:cubicBezTo>
                    <a:pt x="23" y="120"/>
                    <a:pt x="22" y="121"/>
                    <a:pt x="22" y="121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5" y="126"/>
                    <a:pt x="30" y="135"/>
                    <a:pt x="33" y="139"/>
                  </a:cubicBezTo>
                  <a:cubicBezTo>
                    <a:pt x="33" y="139"/>
                    <a:pt x="33" y="139"/>
                    <a:pt x="34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5" y="139"/>
                    <a:pt x="35" y="139"/>
                  </a:cubicBezTo>
                  <a:cubicBezTo>
                    <a:pt x="36" y="137"/>
                    <a:pt x="37" y="136"/>
                    <a:pt x="39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40" y="136"/>
                    <a:pt x="42" y="137"/>
                    <a:pt x="42" y="138"/>
                  </a:cubicBezTo>
                  <a:cubicBezTo>
                    <a:pt x="43" y="138"/>
                    <a:pt x="43" y="139"/>
                    <a:pt x="43" y="140"/>
                  </a:cubicBezTo>
                  <a:cubicBezTo>
                    <a:pt x="43" y="141"/>
                    <a:pt x="43" y="142"/>
                    <a:pt x="42" y="143"/>
                  </a:cubicBezTo>
                  <a:cubicBezTo>
                    <a:pt x="41" y="144"/>
                    <a:pt x="40" y="145"/>
                    <a:pt x="39" y="145"/>
                  </a:cubicBezTo>
                  <a:cubicBezTo>
                    <a:pt x="39" y="145"/>
                    <a:pt x="38" y="145"/>
                    <a:pt x="38" y="145"/>
                  </a:cubicBezTo>
                  <a:cubicBezTo>
                    <a:pt x="38" y="146"/>
                    <a:pt x="38" y="146"/>
                    <a:pt x="38" y="147"/>
                  </a:cubicBezTo>
                  <a:cubicBezTo>
                    <a:pt x="41" y="151"/>
                    <a:pt x="46" y="158"/>
                    <a:pt x="48" y="163"/>
                  </a:cubicBezTo>
                  <a:cubicBezTo>
                    <a:pt x="48" y="163"/>
                    <a:pt x="49" y="163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50" y="163"/>
                    <a:pt x="50" y="163"/>
                    <a:pt x="50" y="162"/>
                  </a:cubicBezTo>
                  <a:cubicBezTo>
                    <a:pt x="51" y="162"/>
                    <a:pt x="51" y="161"/>
                    <a:pt x="51" y="161"/>
                  </a:cubicBezTo>
                  <a:cubicBezTo>
                    <a:pt x="52" y="161"/>
                    <a:pt x="53" y="160"/>
                    <a:pt x="53" y="160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55" y="160"/>
                    <a:pt x="56" y="161"/>
                    <a:pt x="56" y="162"/>
                  </a:cubicBezTo>
                  <a:cubicBezTo>
                    <a:pt x="57" y="162"/>
                    <a:pt x="57" y="163"/>
                    <a:pt x="57" y="164"/>
                  </a:cubicBezTo>
                  <a:cubicBezTo>
                    <a:pt x="57" y="166"/>
                    <a:pt x="56" y="168"/>
                    <a:pt x="54" y="169"/>
                  </a:cubicBezTo>
                  <a:cubicBezTo>
                    <a:pt x="54" y="170"/>
                    <a:pt x="53" y="170"/>
                    <a:pt x="54" y="171"/>
                  </a:cubicBezTo>
                  <a:cubicBezTo>
                    <a:pt x="57" y="177"/>
                    <a:pt x="59" y="180"/>
                    <a:pt x="62" y="185"/>
                  </a:cubicBezTo>
                  <a:cubicBezTo>
                    <a:pt x="62" y="185"/>
                    <a:pt x="62" y="186"/>
                    <a:pt x="63" y="186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63" y="186"/>
                    <a:pt x="64" y="185"/>
                    <a:pt x="64" y="185"/>
                  </a:cubicBezTo>
                  <a:cubicBezTo>
                    <a:pt x="65" y="184"/>
                    <a:pt x="66" y="184"/>
                    <a:pt x="68" y="184"/>
                  </a:cubicBezTo>
                  <a:cubicBezTo>
                    <a:pt x="68" y="184"/>
                    <a:pt x="68" y="184"/>
                    <a:pt x="68" y="184"/>
                  </a:cubicBezTo>
                  <a:cubicBezTo>
                    <a:pt x="70" y="184"/>
                    <a:pt x="72" y="185"/>
                    <a:pt x="73" y="186"/>
                  </a:cubicBezTo>
                  <a:cubicBezTo>
                    <a:pt x="73" y="187"/>
                    <a:pt x="73" y="188"/>
                    <a:pt x="73" y="188"/>
                  </a:cubicBezTo>
                  <a:cubicBezTo>
                    <a:pt x="73" y="191"/>
                    <a:pt x="71" y="194"/>
                    <a:pt x="69" y="194"/>
                  </a:cubicBezTo>
                  <a:cubicBezTo>
                    <a:pt x="68" y="194"/>
                    <a:pt x="68" y="194"/>
                    <a:pt x="68" y="195"/>
                  </a:cubicBezTo>
                  <a:cubicBezTo>
                    <a:pt x="67" y="195"/>
                    <a:pt x="67" y="196"/>
                    <a:pt x="68" y="196"/>
                  </a:cubicBezTo>
                  <a:cubicBezTo>
                    <a:pt x="72" y="203"/>
                    <a:pt x="75" y="206"/>
                    <a:pt x="76" y="209"/>
                  </a:cubicBezTo>
                  <a:cubicBezTo>
                    <a:pt x="78" y="212"/>
                    <a:pt x="79" y="215"/>
                    <a:pt x="82" y="223"/>
                  </a:cubicBezTo>
                  <a:cubicBezTo>
                    <a:pt x="82" y="223"/>
                    <a:pt x="83" y="223"/>
                    <a:pt x="83" y="223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4" y="223"/>
                    <a:pt x="84" y="223"/>
                    <a:pt x="84" y="223"/>
                  </a:cubicBezTo>
                  <a:cubicBezTo>
                    <a:pt x="87" y="221"/>
                    <a:pt x="90" y="219"/>
                    <a:pt x="94" y="217"/>
                  </a:cubicBezTo>
                  <a:cubicBezTo>
                    <a:pt x="95" y="220"/>
                    <a:pt x="96" y="222"/>
                    <a:pt x="98" y="227"/>
                  </a:cubicBezTo>
                  <a:cubicBezTo>
                    <a:pt x="98" y="227"/>
                    <a:pt x="98" y="227"/>
                    <a:pt x="98" y="228"/>
                  </a:cubicBezTo>
                  <a:cubicBezTo>
                    <a:pt x="99" y="228"/>
                    <a:pt x="99" y="228"/>
                    <a:pt x="99" y="228"/>
                  </a:cubicBezTo>
                  <a:cubicBezTo>
                    <a:pt x="99" y="228"/>
                    <a:pt x="99" y="228"/>
                    <a:pt x="100" y="227"/>
                  </a:cubicBezTo>
                  <a:cubicBezTo>
                    <a:pt x="116" y="217"/>
                    <a:pt x="133" y="206"/>
                    <a:pt x="150" y="195"/>
                  </a:cubicBezTo>
                  <a:cubicBezTo>
                    <a:pt x="157" y="191"/>
                    <a:pt x="163" y="187"/>
                    <a:pt x="170" y="182"/>
                  </a:cubicBezTo>
                  <a:cubicBezTo>
                    <a:pt x="184" y="171"/>
                    <a:pt x="197" y="157"/>
                    <a:pt x="214" y="150"/>
                  </a:cubicBezTo>
                  <a:cubicBezTo>
                    <a:pt x="215" y="150"/>
                    <a:pt x="215" y="150"/>
                    <a:pt x="215" y="150"/>
                  </a:cubicBezTo>
                  <a:cubicBezTo>
                    <a:pt x="215" y="149"/>
                    <a:pt x="215" y="149"/>
                    <a:pt x="215" y="148"/>
                  </a:cubicBezTo>
                  <a:cubicBezTo>
                    <a:pt x="210" y="141"/>
                    <a:pt x="205" y="134"/>
                    <a:pt x="201" y="128"/>
                  </a:cubicBezTo>
                  <a:cubicBezTo>
                    <a:pt x="202" y="127"/>
                    <a:pt x="203" y="127"/>
                    <a:pt x="205" y="126"/>
                  </a:cubicBezTo>
                  <a:cubicBezTo>
                    <a:pt x="205" y="126"/>
                    <a:pt x="205" y="126"/>
                    <a:pt x="206" y="125"/>
                  </a:cubicBezTo>
                  <a:cubicBezTo>
                    <a:pt x="206" y="125"/>
                    <a:pt x="206" y="124"/>
                    <a:pt x="205" y="124"/>
                  </a:cubicBezTo>
                  <a:cubicBezTo>
                    <a:pt x="177" y="85"/>
                    <a:pt x="156" y="60"/>
                    <a:pt x="124" y="24"/>
                  </a:cubicBezTo>
                  <a:cubicBezTo>
                    <a:pt x="119" y="18"/>
                    <a:pt x="116" y="16"/>
                    <a:pt x="113" y="13"/>
                  </a:cubicBezTo>
                  <a:cubicBezTo>
                    <a:pt x="111" y="10"/>
                    <a:pt x="108" y="7"/>
                    <a:pt x="104" y="1"/>
                  </a:cubicBez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" name="Freeform 807"/>
            <p:cNvSpPr/>
            <p:nvPr/>
          </p:nvSpPr>
          <p:spPr bwMode="auto">
            <a:xfrm>
              <a:off x="5116" y="1015"/>
              <a:ext cx="171" cy="120"/>
            </a:xfrm>
            <a:custGeom>
              <a:avLst/>
              <a:gdLst>
                <a:gd name="T0" fmla="*/ 71 w 72"/>
                <a:gd name="T1" fmla="*/ 0 h 51"/>
                <a:gd name="T2" fmla="*/ 70 w 72"/>
                <a:gd name="T3" fmla="*/ 0 h 51"/>
                <a:gd name="T4" fmla="*/ 20 w 72"/>
                <a:gd name="T5" fmla="*/ 34 h 51"/>
                <a:gd name="T6" fmla="*/ 1 w 72"/>
                <a:gd name="T7" fmla="*/ 49 h 51"/>
                <a:gd name="T8" fmla="*/ 1 w 72"/>
                <a:gd name="T9" fmla="*/ 50 h 51"/>
                <a:gd name="T10" fmla="*/ 2 w 72"/>
                <a:gd name="T11" fmla="*/ 51 h 51"/>
                <a:gd name="T12" fmla="*/ 3 w 72"/>
                <a:gd name="T13" fmla="*/ 51 h 51"/>
                <a:gd name="T14" fmla="*/ 21 w 72"/>
                <a:gd name="T15" fmla="*/ 36 h 51"/>
                <a:gd name="T16" fmla="*/ 71 w 72"/>
                <a:gd name="T17" fmla="*/ 3 h 51"/>
                <a:gd name="T18" fmla="*/ 72 w 72"/>
                <a:gd name="T19" fmla="*/ 1 h 51"/>
                <a:gd name="T20" fmla="*/ 71 w 72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51">
                  <a:moveTo>
                    <a:pt x="71" y="0"/>
                  </a:moveTo>
                  <a:cubicBezTo>
                    <a:pt x="71" y="0"/>
                    <a:pt x="70" y="0"/>
                    <a:pt x="70" y="0"/>
                  </a:cubicBezTo>
                  <a:cubicBezTo>
                    <a:pt x="52" y="9"/>
                    <a:pt x="36" y="21"/>
                    <a:pt x="20" y="34"/>
                  </a:cubicBezTo>
                  <a:cubicBezTo>
                    <a:pt x="13" y="39"/>
                    <a:pt x="7" y="44"/>
                    <a:pt x="1" y="49"/>
                  </a:cubicBezTo>
                  <a:cubicBezTo>
                    <a:pt x="0" y="49"/>
                    <a:pt x="0" y="50"/>
                    <a:pt x="1" y="50"/>
                  </a:cubicBezTo>
                  <a:cubicBezTo>
                    <a:pt x="1" y="51"/>
                    <a:pt x="1" y="51"/>
                    <a:pt x="2" y="51"/>
                  </a:cubicBezTo>
                  <a:cubicBezTo>
                    <a:pt x="2" y="51"/>
                    <a:pt x="2" y="51"/>
                    <a:pt x="3" y="51"/>
                  </a:cubicBezTo>
                  <a:cubicBezTo>
                    <a:pt x="9" y="46"/>
                    <a:pt x="15" y="41"/>
                    <a:pt x="21" y="36"/>
                  </a:cubicBezTo>
                  <a:cubicBezTo>
                    <a:pt x="37" y="24"/>
                    <a:pt x="53" y="11"/>
                    <a:pt x="71" y="3"/>
                  </a:cubicBezTo>
                  <a:cubicBezTo>
                    <a:pt x="72" y="2"/>
                    <a:pt x="72" y="1"/>
                    <a:pt x="72" y="1"/>
                  </a:cubicBezTo>
                  <a:cubicBezTo>
                    <a:pt x="72" y="0"/>
                    <a:pt x="71" y="0"/>
                    <a:pt x="7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" name="Freeform 808"/>
            <p:cNvSpPr/>
            <p:nvPr/>
          </p:nvSpPr>
          <p:spPr bwMode="auto">
            <a:xfrm>
              <a:off x="5147" y="1060"/>
              <a:ext cx="156" cy="108"/>
            </a:xfrm>
            <a:custGeom>
              <a:avLst/>
              <a:gdLst>
                <a:gd name="T0" fmla="*/ 65 w 66"/>
                <a:gd name="T1" fmla="*/ 0 h 46"/>
                <a:gd name="T2" fmla="*/ 64 w 66"/>
                <a:gd name="T3" fmla="*/ 0 h 46"/>
                <a:gd name="T4" fmla="*/ 1 w 66"/>
                <a:gd name="T5" fmla="*/ 43 h 46"/>
                <a:gd name="T6" fmla="*/ 0 w 66"/>
                <a:gd name="T7" fmla="*/ 45 h 46"/>
                <a:gd name="T8" fmla="*/ 1 w 66"/>
                <a:gd name="T9" fmla="*/ 46 h 46"/>
                <a:gd name="T10" fmla="*/ 2 w 66"/>
                <a:gd name="T11" fmla="*/ 45 h 46"/>
                <a:gd name="T12" fmla="*/ 65 w 66"/>
                <a:gd name="T13" fmla="*/ 2 h 46"/>
                <a:gd name="T14" fmla="*/ 66 w 66"/>
                <a:gd name="T15" fmla="*/ 0 h 46"/>
                <a:gd name="T16" fmla="*/ 65 w 66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46">
                  <a:moveTo>
                    <a:pt x="65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43" y="14"/>
                    <a:pt x="21" y="28"/>
                    <a:pt x="1" y="43"/>
                  </a:cubicBezTo>
                  <a:cubicBezTo>
                    <a:pt x="0" y="44"/>
                    <a:pt x="0" y="44"/>
                    <a:pt x="0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2" y="46"/>
                    <a:pt x="2" y="46"/>
                    <a:pt x="2" y="45"/>
                  </a:cubicBezTo>
                  <a:cubicBezTo>
                    <a:pt x="23" y="31"/>
                    <a:pt x="44" y="16"/>
                    <a:pt x="65" y="2"/>
                  </a:cubicBezTo>
                  <a:cubicBezTo>
                    <a:pt x="66" y="2"/>
                    <a:pt x="66" y="1"/>
                    <a:pt x="66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" name="Freeform 809"/>
            <p:cNvSpPr/>
            <p:nvPr/>
          </p:nvSpPr>
          <p:spPr bwMode="auto">
            <a:xfrm>
              <a:off x="5173" y="1083"/>
              <a:ext cx="161" cy="126"/>
            </a:xfrm>
            <a:custGeom>
              <a:avLst/>
              <a:gdLst>
                <a:gd name="T0" fmla="*/ 67 w 68"/>
                <a:gd name="T1" fmla="*/ 0 h 53"/>
                <a:gd name="T2" fmla="*/ 66 w 68"/>
                <a:gd name="T3" fmla="*/ 0 h 53"/>
                <a:gd name="T4" fmla="*/ 46 w 68"/>
                <a:gd name="T5" fmla="*/ 18 h 53"/>
                <a:gd name="T6" fmla="*/ 1 w 68"/>
                <a:gd name="T7" fmla="*/ 50 h 53"/>
                <a:gd name="T8" fmla="*/ 0 w 68"/>
                <a:gd name="T9" fmla="*/ 52 h 53"/>
                <a:gd name="T10" fmla="*/ 1 w 68"/>
                <a:gd name="T11" fmla="*/ 53 h 53"/>
                <a:gd name="T12" fmla="*/ 2 w 68"/>
                <a:gd name="T13" fmla="*/ 53 h 53"/>
                <a:gd name="T14" fmla="*/ 47 w 68"/>
                <a:gd name="T15" fmla="*/ 20 h 53"/>
                <a:gd name="T16" fmla="*/ 68 w 68"/>
                <a:gd name="T17" fmla="*/ 2 h 53"/>
                <a:gd name="T18" fmla="*/ 68 w 68"/>
                <a:gd name="T19" fmla="*/ 0 h 53"/>
                <a:gd name="T20" fmla="*/ 67 w 68"/>
                <a:gd name="T2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53">
                  <a:moveTo>
                    <a:pt x="67" y="0"/>
                  </a:moveTo>
                  <a:cubicBezTo>
                    <a:pt x="67" y="0"/>
                    <a:pt x="66" y="0"/>
                    <a:pt x="66" y="0"/>
                  </a:cubicBezTo>
                  <a:cubicBezTo>
                    <a:pt x="59" y="6"/>
                    <a:pt x="52" y="12"/>
                    <a:pt x="46" y="18"/>
                  </a:cubicBezTo>
                  <a:cubicBezTo>
                    <a:pt x="31" y="30"/>
                    <a:pt x="17" y="42"/>
                    <a:pt x="1" y="50"/>
                  </a:cubicBezTo>
                  <a:cubicBezTo>
                    <a:pt x="0" y="51"/>
                    <a:pt x="0" y="51"/>
                    <a:pt x="0" y="52"/>
                  </a:cubicBezTo>
                  <a:cubicBezTo>
                    <a:pt x="0" y="53"/>
                    <a:pt x="1" y="53"/>
                    <a:pt x="1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19" y="44"/>
                    <a:pt x="33" y="32"/>
                    <a:pt x="47" y="20"/>
                  </a:cubicBezTo>
                  <a:cubicBezTo>
                    <a:pt x="54" y="14"/>
                    <a:pt x="61" y="8"/>
                    <a:pt x="68" y="2"/>
                  </a:cubicBezTo>
                  <a:cubicBezTo>
                    <a:pt x="68" y="2"/>
                    <a:pt x="68" y="1"/>
                    <a:pt x="68" y="0"/>
                  </a:cubicBezTo>
                  <a:cubicBezTo>
                    <a:pt x="68" y="0"/>
                    <a:pt x="67" y="0"/>
                    <a:pt x="6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" name="Freeform 810"/>
            <p:cNvSpPr/>
            <p:nvPr/>
          </p:nvSpPr>
          <p:spPr bwMode="auto">
            <a:xfrm>
              <a:off x="5208" y="1126"/>
              <a:ext cx="154" cy="128"/>
            </a:xfrm>
            <a:custGeom>
              <a:avLst/>
              <a:gdLst>
                <a:gd name="T0" fmla="*/ 63 w 65"/>
                <a:gd name="T1" fmla="*/ 0 h 54"/>
                <a:gd name="T2" fmla="*/ 62 w 65"/>
                <a:gd name="T3" fmla="*/ 0 h 54"/>
                <a:gd name="T4" fmla="*/ 1 w 65"/>
                <a:gd name="T5" fmla="*/ 52 h 54"/>
                <a:gd name="T6" fmla="*/ 1 w 65"/>
                <a:gd name="T7" fmla="*/ 54 h 54"/>
                <a:gd name="T8" fmla="*/ 2 w 65"/>
                <a:gd name="T9" fmla="*/ 54 h 54"/>
                <a:gd name="T10" fmla="*/ 3 w 65"/>
                <a:gd name="T11" fmla="*/ 54 h 54"/>
                <a:gd name="T12" fmla="*/ 64 w 65"/>
                <a:gd name="T13" fmla="*/ 2 h 54"/>
                <a:gd name="T14" fmla="*/ 64 w 65"/>
                <a:gd name="T15" fmla="*/ 0 h 54"/>
                <a:gd name="T16" fmla="*/ 63 w 65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4">
                  <a:moveTo>
                    <a:pt x="63" y="0"/>
                  </a:moveTo>
                  <a:cubicBezTo>
                    <a:pt x="63" y="0"/>
                    <a:pt x="63" y="0"/>
                    <a:pt x="62" y="0"/>
                  </a:cubicBezTo>
                  <a:cubicBezTo>
                    <a:pt x="42" y="17"/>
                    <a:pt x="21" y="34"/>
                    <a:pt x="1" y="52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1" y="54"/>
                    <a:pt x="1" y="54"/>
                    <a:pt x="2" y="54"/>
                  </a:cubicBezTo>
                  <a:cubicBezTo>
                    <a:pt x="2" y="54"/>
                    <a:pt x="2" y="54"/>
                    <a:pt x="3" y="54"/>
                  </a:cubicBezTo>
                  <a:cubicBezTo>
                    <a:pt x="23" y="37"/>
                    <a:pt x="44" y="19"/>
                    <a:pt x="64" y="2"/>
                  </a:cubicBezTo>
                  <a:cubicBezTo>
                    <a:pt x="65" y="2"/>
                    <a:pt x="65" y="1"/>
                    <a:pt x="64" y="0"/>
                  </a:cubicBezTo>
                  <a:cubicBezTo>
                    <a:pt x="64" y="0"/>
                    <a:pt x="64" y="0"/>
                    <a:pt x="6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0" name="Freeform 811"/>
            <p:cNvSpPr/>
            <p:nvPr/>
          </p:nvSpPr>
          <p:spPr bwMode="auto">
            <a:xfrm>
              <a:off x="5234" y="1161"/>
              <a:ext cx="159" cy="131"/>
            </a:xfrm>
            <a:custGeom>
              <a:avLst/>
              <a:gdLst>
                <a:gd name="T0" fmla="*/ 66 w 67"/>
                <a:gd name="T1" fmla="*/ 0 h 55"/>
                <a:gd name="T2" fmla="*/ 65 w 67"/>
                <a:gd name="T3" fmla="*/ 0 h 55"/>
                <a:gd name="T4" fmla="*/ 1 w 67"/>
                <a:gd name="T5" fmla="*/ 52 h 55"/>
                <a:gd name="T6" fmla="*/ 1 w 67"/>
                <a:gd name="T7" fmla="*/ 54 h 55"/>
                <a:gd name="T8" fmla="*/ 2 w 67"/>
                <a:gd name="T9" fmla="*/ 55 h 55"/>
                <a:gd name="T10" fmla="*/ 3 w 67"/>
                <a:gd name="T11" fmla="*/ 54 h 55"/>
                <a:gd name="T12" fmla="*/ 67 w 67"/>
                <a:gd name="T13" fmla="*/ 2 h 55"/>
                <a:gd name="T14" fmla="*/ 67 w 67"/>
                <a:gd name="T15" fmla="*/ 0 h 55"/>
                <a:gd name="T16" fmla="*/ 66 w 6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55">
                  <a:moveTo>
                    <a:pt x="66" y="0"/>
                  </a:moveTo>
                  <a:cubicBezTo>
                    <a:pt x="66" y="0"/>
                    <a:pt x="65" y="0"/>
                    <a:pt x="65" y="0"/>
                  </a:cubicBezTo>
                  <a:cubicBezTo>
                    <a:pt x="44" y="17"/>
                    <a:pt x="22" y="35"/>
                    <a:pt x="1" y="52"/>
                  </a:cubicBezTo>
                  <a:cubicBezTo>
                    <a:pt x="0" y="53"/>
                    <a:pt x="0" y="53"/>
                    <a:pt x="1" y="54"/>
                  </a:cubicBezTo>
                  <a:cubicBezTo>
                    <a:pt x="1" y="54"/>
                    <a:pt x="1" y="55"/>
                    <a:pt x="2" y="55"/>
                  </a:cubicBezTo>
                  <a:cubicBezTo>
                    <a:pt x="2" y="55"/>
                    <a:pt x="2" y="54"/>
                    <a:pt x="3" y="54"/>
                  </a:cubicBezTo>
                  <a:cubicBezTo>
                    <a:pt x="24" y="37"/>
                    <a:pt x="45" y="19"/>
                    <a:pt x="67" y="2"/>
                  </a:cubicBezTo>
                  <a:cubicBezTo>
                    <a:pt x="67" y="2"/>
                    <a:pt x="67" y="1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1" name="Freeform 812"/>
            <p:cNvSpPr/>
            <p:nvPr/>
          </p:nvSpPr>
          <p:spPr bwMode="auto">
            <a:xfrm>
              <a:off x="5261" y="1199"/>
              <a:ext cx="158" cy="123"/>
            </a:xfrm>
            <a:custGeom>
              <a:avLst/>
              <a:gdLst>
                <a:gd name="T0" fmla="*/ 65 w 67"/>
                <a:gd name="T1" fmla="*/ 0 h 52"/>
                <a:gd name="T2" fmla="*/ 64 w 67"/>
                <a:gd name="T3" fmla="*/ 0 h 52"/>
                <a:gd name="T4" fmla="*/ 1 w 67"/>
                <a:gd name="T5" fmla="*/ 50 h 52"/>
                <a:gd name="T6" fmla="*/ 1 w 67"/>
                <a:gd name="T7" fmla="*/ 52 h 52"/>
                <a:gd name="T8" fmla="*/ 2 w 67"/>
                <a:gd name="T9" fmla="*/ 52 h 52"/>
                <a:gd name="T10" fmla="*/ 3 w 67"/>
                <a:gd name="T11" fmla="*/ 52 h 52"/>
                <a:gd name="T12" fmla="*/ 66 w 67"/>
                <a:gd name="T13" fmla="*/ 2 h 52"/>
                <a:gd name="T14" fmla="*/ 66 w 67"/>
                <a:gd name="T15" fmla="*/ 0 h 52"/>
                <a:gd name="T16" fmla="*/ 65 w 67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52">
                  <a:moveTo>
                    <a:pt x="65" y="0"/>
                  </a:moveTo>
                  <a:cubicBezTo>
                    <a:pt x="65" y="0"/>
                    <a:pt x="64" y="0"/>
                    <a:pt x="64" y="0"/>
                  </a:cubicBezTo>
                  <a:cubicBezTo>
                    <a:pt x="43" y="17"/>
                    <a:pt x="22" y="33"/>
                    <a:pt x="1" y="50"/>
                  </a:cubicBezTo>
                  <a:cubicBezTo>
                    <a:pt x="0" y="50"/>
                    <a:pt x="0" y="51"/>
                    <a:pt x="1" y="52"/>
                  </a:cubicBezTo>
                  <a:cubicBezTo>
                    <a:pt x="1" y="52"/>
                    <a:pt x="1" y="52"/>
                    <a:pt x="2" y="52"/>
                  </a:cubicBezTo>
                  <a:cubicBezTo>
                    <a:pt x="2" y="52"/>
                    <a:pt x="2" y="52"/>
                    <a:pt x="3" y="52"/>
                  </a:cubicBezTo>
                  <a:cubicBezTo>
                    <a:pt x="24" y="35"/>
                    <a:pt x="45" y="19"/>
                    <a:pt x="66" y="2"/>
                  </a:cubicBezTo>
                  <a:cubicBezTo>
                    <a:pt x="66" y="2"/>
                    <a:pt x="67" y="1"/>
                    <a:pt x="66" y="0"/>
                  </a:cubicBezTo>
                  <a:cubicBezTo>
                    <a:pt x="66" y="0"/>
                    <a:pt x="65" y="0"/>
                    <a:pt x="6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2" name="Freeform 813"/>
            <p:cNvSpPr>
              <a:spLocks noEditPoints="1"/>
            </p:cNvSpPr>
            <p:nvPr/>
          </p:nvSpPr>
          <p:spPr bwMode="auto">
            <a:xfrm>
              <a:off x="3033" y="1557"/>
              <a:ext cx="189" cy="187"/>
            </a:xfrm>
            <a:custGeom>
              <a:avLst/>
              <a:gdLst>
                <a:gd name="T0" fmla="*/ 6 w 80"/>
                <a:gd name="T1" fmla="*/ 69 h 79"/>
                <a:gd name="T2" fmla="*/ 21 w 80"/>
                <a:gd name="T3" fmla="*/ 14 h 79"/>
                <a:gd name="T4" fmla="*/ 38 w 80"/>
                <a:gd name="T5" fmla="*/ 17 h 79"/>
                <a:gd name="T6" fmla="*/ 35 w 80"/>
                <a:gd name="T7" fmla="*/ 23 h 79"/>
                <a:gd name="T8" fmla="*/ 34 w 80"/>
                <a:gd name="T9" fmla="*/ 25 h 79"/>
                <a:gd name="T10" fmla="*/ 36 w 80"/>
                <a:gd name="T11" fmla="*/ 26 h 79"/>
                <a:gd name="T12" fmla="*/ 48 w 80"/>
                <a:gd name="T13" fmla="*/ 28 h 79"/>
                <a:gd name="T14" fmla="*/ 49 w 80"/>
                <a:gd name="T15" fmla="*/ 28 h 79"/>
                <a:gd name="T16" fmla="*/ 51 w 80"/>
                <a:gd name="T17" fmla="*/ 28 h 79"/>
                <a:gd name="T18" fmla="*/ 51 w 80"/>
                <a:gd name="T19" fmla="*/ 28 h 79"/>
                <a:gd name="T20" fmla="*/ 53 w 80"/>
                <a:gd name="T21" fmla="*/ 25 h 79"/>
                <a:gd name="T22" fmla="*/ 57 w 80"/>
                <a:gd name="T23" fmla="*/ 17 h 79"/>
                <a:gd name="T24" fmla="*/ 76 w 80"/>
                <a:gd name="T25" fmla="*/ 18 h 79"/>
                <a:gd name="T26" fmla="*/ 72 w 80"/>
                <a:gd name="T27" fmla="*/ 45 h 79"/>
                <a:gd name="T28" fmla="*/ 62 w 80"/>
                <a:gd name="T29" fmla="*/ 73 h 79"/>
                <a:gd name="T30" fmla="*/ 62 w 80"/>
                <a:gd name="T31" fmla="*/ 75 h 79"/>
                <a:gd name="T32" fmla="*/ 61 w 80"/>
                <a:gd name="T33" fmla="*/ 76 h 79"/>
                <a:gd name="T34" fmla="*/ 61 w 80"/>
                <a:gd name="T35" fmla="*/ 76 h 79"/>
                <a:gd name="T36" fmla="*/ 61 w 80"/>
                <a:gd name="T37" fmla="*/ 76 h 79"/>
                <a:gd name="T38" fmla="*/ 60 w 80"/>
                <a:gd name="T39" fmla="*/ 76 h 79"/>
                <a:gd name="T40" fmla="*/ 25 w 80"/>
                <a:gd name="T41" fmla="*/ 71 h 79"/>
                <a:gd name="T42" fmla="*/ 7 w 80"/>
                <a:gd name="T43" fmla="*/ 69 h 79"/>
                <a:gd name="T44" fmla="*/ 6 w 80"/>
                <a:gd name="T45" fmla="*/ 69 h 79"/>
                <a:gd name="T46" fmla="*/ 49 w 80"/>
                <a:gd name="T47" fmla="*/ 24 h 79"/>
                <a:gd name="T48" fmla="*/ 48 w 80"/>
                <a:gd name="T49" fmla="*/ 24 h 79"/>
                <a:gd name="T50" fmla="*/ 39 w 80"/>
                <a:gd name="T51" fmla="*/ 23 h 79"/>
                <a:gd name="T52" fmla="*/ 48 w 80"/>
                <a:gd name="T53" fmla="*/ 3 h 79"/>
                <a:gd name="T54" fmla="*/ 58 w 80"/>
                <a:gd name="T55" fmla="*/ 6 h 79"/>
                <a:gd name="T56" fmla="*/ 50 w 80"/>
                <a:gd name="T57" fmla="*/ 23 h 79"/>
                <a:gd name="T58" fmla="*/ 50 w 80"/>
                <a:gd name="T59" fmla="*/ 24 h 79"/>
                <a:gd name="T60" fmla="*/ 49 w 80"/>
                <a:gd name="T61" fmla="*/ 24 h 79"/>
                <a:gd name="T62" fmla="*/ 49 w 80"/>
                <a:gd name="T63" fmla="*/ 24 h 79"/>
                <a:gd name="T64" fmla="*/ 47 w 80"/>
                <a:gd name="T65" fmla="*/ 0 h 79"/>
                <a:gd name="T66" fmla="*/ 45 w 80"/>
                <a:gd name="T67" fmla="*/ 1 h 79"/>
                <a:gd name="T68" fmla="*/ 40 w 80"/>
                <a:gd name="T69" fmla="*/ 13 h 79"/>
                <a:gd name="T70" fmla="*/ 21 w 80"/>
                <a:gd name="T71" fmla="*/ 10 h 79"/>
                <a:gd name="T72" fmla="*/ 20 w 80"/>
                <a:gd name="T73" fmla="*/ 9 h 79"/>
                <a:gd name="T74" fmla="*/ 19 w 80"/>
                <a:gd name="T75" fmla="*/ 10 h 79"/>
                <a:gd name="T76" fmla="*/ 18 w 80"/>
                <a:gd name="T77" fmla="*/ 11 h 79"/>
                <a:gd name="T78" fmla="*/ 1 w 80"/>
                <a:gd name="T79" fmla="*/ 70 h 79"/>
                <a:gd name="T80" fmla="*/ 1 w 80"/>
                <a:gd name="T81" fmla="*/ 72 h 79"/>
                <a:gd name="T82" fmla="*/ 2 w 80"/>
                <a:gd name="T83" fmla="*/ 73 h 79"/>
                <a:gd name="T84" fmla="*/ 2 w 80"/>
                <a:gd name="T85" fmla="*/ 73 h 79"/>
                <a:gd name="T86" fmla="*/ 7 w 80"/>
                <a:gd name="T87" fmla="*/ 72 h 79"/>
                <a:gd name="T88" fmla="*/ 7 w 80"/>
                <a:gd name="T89" fmla="*/ 72 h 79"/>
                <a:gd name="T90" fmla="*/ 24 w 80"/>
                <a:gd name="T91" fmla="*/ 74 h 79"/>
                <a:gd name="T92" fmla="*/ 59 w 80"/>
                <a:gd name="T93" fmla="*/ 79 h 79"/>
                <a:gd name="T94" fmla="*/ 59 w 80"/>
                <a:gd name="T95" fmla="*/ 79 h 79"/>
                <a:gd name="T96" fmla="*/ 61 w 80"/>
                <a:gd name="T97" fmla="*/ 79 h 79"/>
                <a:gd name="T98" fmla="*/ 63 w 80"/>
                <a:gd name="T99" fmla="*/ 79 h 79"/>
                <a:gd name="T100" fmla="*/ 64 w 80"/>
                <a:gd name="T101" fmla="*/ 78 h 79"/>
                <a:gd name="T102" fmla="*/ 65 w 80"/>
                <a:gd name="T103" fmla="*/ 76 h 79"/>
                <a:gd name="T104" fmla="*/ 65 w 80"/>
                <a:gd name="T105" fmla="*/ 75 h 79"/>
                <a:gd name="T106" fmla="*/ 76 w 80"/>
                <a:gd name="T107" fmla="*/ 45 h 79"/>
                <a:gd name="T108" fmla="*/ 80 w 80"/>
                <a:gd name="T109" fmla="*/ 17 h 79"/>
                <a:gd name="T110" fmla="*/ 80 w 80"/>
                <a:gd name="T111" fmla="*/ 16 h 79"/>
                <a:gd name="T112" fmla="*/ 79 w 80"/>
                <a:gd name="T113" fmla="*/ 15 h 79"/>
                <a:gd name="T114" fmla="*/ 58 w 80"/>
                <a:gd name="T115" fmla="*/ 13 h 79"/>
                <a:gd name="T116" fmla="*/ 62 w 80"/>
                <a:gd name="T117" fmla="*/ 5 h 79"/>
                <a:gd name="T118" fmla="*/ 62 w 80"/>
                <a:gd name="T119" fmla="*/ 4 h 79"/>
                <a:gd name="T120" fmla="*/ 61 w 80"/>
                <a:gd name="T121" fmla="*/ 3 h 79"/>
                <a:gd name="T122" fmla="*/ 47 w 80"/>
                <a:gd name="T123" fmla="*/ 0 h 79"/>
                <a:gd name="T124" fmla="*/ 47 w 80"/>
                <a:gd name="T12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" h="79">
                  <a:moveTo>
                    <a:pt x="6" y="69"/>
                  </a:moveTo>
                  <a:cubicBezTo>
                    <a:pt x="16" y="52"/>
                    <a:pt x="18" y="30"/>
                    <a:pt x="21" y="14"/>
                  </a:cubicBezTo>
                  <a:cubicBezTo>
                    <a:pt x="27" y="16"/>
                    <a:pt x="32" y="17"/>
                    <a:pt x="38" y="17"/>
                  </a:cubicBezTo>
                  <a:cubicBezTo>
                    <a:pt x="37" y="19"/>
                    <a:pt x="36" y="21"/>
                    <a:pt x="35" y="23"/>
                  </a:cubicBezTo>
                  <a:cubicBezTo>
                    <a:pt x="34" y="24"/>
                    <a:pt x="34" y="24"/>
                    <a:pt x="34" y="25"/>
                  </a:cubicBezTo>
                  <a:cubicBezTo>
                    <a:pt x="35" y="25"/>
                    <a:pt x="35" y="26"/>
                    <a:pt x="36" y="26"/>
                  </a:cubicBezTo>
                  <a:cubicBezTo>
                    <a:pt x="40" y="27"/>
                    <a:pt x="44" y="27"/>
                    <a:pt x="48" y="28"/>
                  </a:cubicBezTo>
                  <a:cubicBezTo>
                    <a:pt x="48" y="28"/>
                    <a:pt x="49" y="28"/>
                    <a:pt x="49" y="28"/>
                  </a:cubicBezTo>
                  <a:cubicBezTo>
                    <a:pt x="50" y="28"/>
                    <a:pt x="50" y="28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2" y="27"/>
                    <a:pt x="53" y="26"/>
                    <a:pt x="53" y="25"/>
                  </a:cubicBezTo>
                  <a:cubicBezTo>
                    <a:pt x="54" y="22"/>
                    <a:pt x="56" y="20"/>
                    <a:pt x="57" y="17"/>
                  </a:cubicBezTo>
                  <a:cubicBezTo>
                    <a:pt x="63" y="17"/>
                    <a:pt x="70" y="17"/>
                    <a:pt x="76" y="18"/>
                  </a:cubicBezTo>
                  <a:cubicBezTo>
                    <a:pt x="74" y="26"/>
                    <a:pt x="74" y="35"/>
                    <a:pt x="72" y="45"/>
                  </a:cubicBezTo>
                  <a:cubicBezTo>
                    <a:pt x="70" y="55"/>
                    <a:pt x="68" y="65"/>
                    <a:pt x="62" y="73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1" y="76"/>
                    <a:pt x="60" y="76"/>
                    <a:pt x="60" y="76"/>
                  </a:cubicBezTo>
                  <a:cubicBezTo>
                    <a:pt x="48" y="74"/>
                    <a:pt x="36" y="72"/>
                    <a:pt x="25" y="71"/>
                  </a:cubicBezTo>
                  <a:cubicBezTo>
                    <a:pt x="19" y="70"/>
                    <a:pt x="13" y="69"/>
                    <a:pt x="7" y="69"/>
                  </a:cubicBezTo>
                  <a:cubicBezTo>
                    <a:pt x="7" y="69"/>
                    <a:pt x="6" y="69"/>
                    <a:pt x="6" y="69"/>
                  </a:cubicBezTo>
                  <a:moveTo>
                    <a:pt x="49" y="24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5" y="24"/>
                    <a:pt x="42" y="23"/>
                    <a:pt x="39" y="23"/>
                  </a:cubicBezTo>
                  <a:cubicBezTo>
                    <a:pt x="43" y="17"/>
                    <a:pt x="46" y="10"/>
                    <a:pt x="48" y="3"/>
                  </a:cubicBezTo>
                  <a:cubicBezTo>
                    <a:pt x="51" y="4"/>
                    <a:pt x="55" y="4"/>
                    <a:pt x="58" y="6"/>
                  </a:cubicBezTo>
                  <a:cubicBezTo>
                    <a:pt x="55" y="11"/>
                    <a:pt x="53" y="17"/>
                    <a:pt x="50" y="23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moveTo>
                    <a:pt x="47" y="0"/>
                  </a:moveTo>
                  <a:cubicBezTo>
                    <a:pt x="46" y="0"/>
                    <a:pt x="45" y="0"/>
                    <a:pt x="45" y="1"/>
                  </a:cubicBezTo>
                  <a:cubicBezTo>
                    <a:pt x="44" y="5"/>
                    <a:pt x="42" y="9"/>
                    <a:pt x="40" y="13"/>
                  </a:cubicBezTo>
                  <a:cubicBezTo>
                    <a:pt x="33" y="13"/>
                    <a:pt x="26" y="13"/>
                    <a:pt x="21" y="10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19" y="9"/>
                    <a:pt x="19" y="10"/>
                  </a:cubicBezTo>
                  <a:cubicBezTo>
                    <a:pt x="18" y="10"/>
                    <a:pt x="18" y="10"/>
                    <a:pt x="18" y="11"/>
                  </a:cubicBezTo>
                  <a:cubicBezTo>
                    <a:pt x="15" y="28"/>
                    <a:pt x="13" y="53"/>
                    <a:pt x="1" y="70"/>
                  </a:cubicBezTo>
                  <a:cubicBezTo>
                    <a:pt x="0" y="70"/>
                    <a:pt x="0" y="71"/>
                    <a:pt x="1" y="72"/>
                  </a:cubicBezTo>
                  <a:cubicBezTo>
                    <a:pt x="1" y="72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4" y="73"/>
                    <a:pt x="6" y="72"/>
                    <a:pt x="7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13" y="72"/>
                    <a:pt x="18" y="73"/>
                    <a:pt x="24" y="74"/>
                  </a:cubicBezTo>
                  <a:cubicBezTo>
                    <a:pt x="36" y="76"/>
                    <a:pt x="48" y="78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60" y="79"/>
                    <a:pt x="60" y="79"/>
                    <a:pt x="61" y="79"/>
                  </a:cubicBezTo>
                  <a:cubicBezTo>
                    <a:pt x="61" y="79"/>
                    <a:pt x="62" y="79"/>
                    <a:pt x="63" y="79"/>
                  </a:cubicBezTo>
                  <a:cubicBezTo>
                    <a:pt x="63" y="79"/>
                    <a:pt x="64" y="78"/>
                    <a:pt x="64" y="78"/>
                  </a:cubicBezTo>
                  <a:cubicBezTo>
                    <a:pt x="65" y="77"/>
                    <a:pt x="65" y="77"/>
                    <a:pt x="65" y="76"/>
                  </a:cubicBezTo>
                  <a:cubicBezTo>
                    <a:pt x="65" y="76"/>
                    <a:pt x="65" y="75"/>
                    <a:pt x="65" y="75"/>
                  </a:cubicBezTo>
                  <a:cubicBezTo>
                    <a:pt x="71" y="66"/>
                    <a:pt x="74" y="56"/>
                    <a:pt x="76" y="45"/>
                  </a:cubicBezTo>
                  <a:cubicBezTo>
                    <a:pt x="77" y="35"/>
                    <a:pt x="78" y="25"/>
                    <a:pt x="80" y="17"/>
                  </a:cubicBezTo>
                  <a:cubicBezTo>
                    <a:pt x="80" y="17"/>
                    <a:pt x="80" y="16"/>
                    <a:pt x="80" y="1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1" y="14"/>
                    <a:pt x="65" y="14"/>
                    <a:pt x="58" y="13"/>
                  </a:cubicBezTo>
                  <a:cubicBezTo>
                    <a:pt x="60" y="11"/>
                    <a:pt x="61" y="8"/>
                    <a:pt x="62" y="5"/>
                  </a:cubicBezTo>
                  <a:cubicBezTo>
                    <a:pt x="62" y="5"/>
                    <a:pt x="62" y="4"/>
                    <a:pt x="62" y="4"/>
                  </a:cubicBezTo>
                  <a:cubicBezTo>
                    <a:pt x="62" y="3"/>
                    <a:pt x="61" y="3"/>
                    <a:pt x="61" y="3"/>
                  </a:cubicBezTo>
                  <a:cubicBezTo>
                    <a:pt x="56" y="1"/>
                    <a:pt x="52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3" name="Freeform 814"/>
            <p:cNvSpPr/>
            <p:nvPr/>
          </p:nvSpPr>
          <p:spPr bwMode="auto">
            <a:xfrm>
              <a:off x="3092" y="1635"/>
              <a:ext cx="92" cy="16"/>
            </a:xfrm>
            <a:custGeom>
              <a:avLst/>
              <a:gdLst>
                <a:gd name="T0" fmla="*/ 2 w 39"/>
                <a:gd name="T1" fmla="*/ 0 h 7"/>
                <a:gd name="T2" fmla="*/ 1 w 39"/>
                <a:gd name="T3" fmla="*/ 1 h 7"/>
                <a:gd name="T4" fmla="*/ 2 w 39"/>
                <a:gd name="T5" fmla="*/ 4 h 7"/>
                <a:gd name="T6" fmla="*/ 37 w 39"/>
                <a:gd name="T7" fmla="*/ 7 h 7"/>
                <a:gd name="T8" fmla="*/ 37 w 39"/>
                <a:gd name="T9" fmla="*/ 7 h 7"/>
                <a:gd name="T10" fmla="*/ 39 w 39"/>
                <a:gd name="T11" fmla="*/ 6 h 7"/>
                <a:gd name="T12" fmla="*/ 37 w 39"/>
                <a:gd name="T13" fmla="*/ 4 h 7"/>
                <a:gd name="T14" fmla="*/ 3 w 39"/>
                <a:gd name="T15" fmla="*/ 0 h 7"/>
                <a:gd name="T16" fmla="*/ 2 w 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7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13" y="6"/>
                    <a:pt x="25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7"/>
                    <a:pt x="39" y="7"/>
                    <a:pt x="39" y="6"/>
                  </a:cubicBezTo>
                  <a:cubicBezTo>
                    <a:pt x="39" y="5"/>
                    <a:pt x="38" y="4"/>
                    <a:pt x="37" y="4"/>
                  </a:cubicBezTo>
                  <a:cubicBezTo>
                    <a:pt x="26" y="4"/>
                    <a:pt x="14" y="2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4" name="Freeform 815"/>
            <p:cNvSpPr/>
            <p:nvPr/>
          </p:nvSpPr>
          <p:spPr bwMode="auto">
            <a:xfrm>
              <a:off x="3082" y="1661"/>
              <a:ext cx="93" cy="19"/>
            </a:xfrm>
            <a:custGeom>
              <a:avLst/>
              <a:gdLst>
                <a:gd name="T0" fmla="*/ 2 w 39"/>
                <a:gd name="T1" fmla="*/ 0 h 8"/>
                <a:gd name="T2" fmla="*/ 0 w 39"/>
                <a:gd name="T3" fmla="*/ 2 h 8"/>
                <a:gd name="T4" fmla="*/ 2 w 39"/>
                <a:gd name="T5" fmla="*/ 4 h 8"/>
                <a:gd name="T6" fmla="*/ 2 w 39"/>
                <a:gd name="T7" fmla="*/ 4 h 8"/>
                <a:gd name="T8" fmla="*/ 37 w 39"/>
                <a:gd name="T9" fmla="*/ 8 h 8"/>
                <a:gd name="T10" fmla="*/ 37 w 39"/>
                <a:gd name="T11" fmla="*/ 8 h 8"/>
                <a:gd name="T12" fmla="*/ 39 w 39"/>
                <a:gd name="T13" fmla="*/ 6 h 8"/>
                <a:gd name="T14" fmla="*/ 37 w 39"/>
                <a:gd name="T15" fmla="*/ 4 h 8"/>
                <a:gd name="T16" fmla="*/ 3 w 39"/>
                <a:gd name="T17" fmla="*/ 0 h 8"/>
                <a:gd name="T18" fmla="*/ 2 w 39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8">
                  <a:moveTo>
                    <a:pt x="2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3" y="6"/>
                    <a:pt x="25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8" y="8"/>
                    <a:pt x="39" y="7"/>
                    <a:pt x="39" y="6"/>
                  </a:cubicBezTo>
                  <a:cubicBezTo>
                    <a:pt x="39" y="5"/>
                    <a:pt x="38" y="4"/>
                    <a:pt x="37" y="4"/>
                  </a:cubicBezTo>
                  <a:cubicBezTo>
                    <a:pt x="25" y="4"/>
                    <a:pt x="14" y="3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" name="Freeform 816"/>
            <p:cNvSpPr/>
            <p:nvPr/>
          </p:nvSpPr>
          <p:spPr bwMode="auto">
            <a:xfrm>
              <a:off x="3080" y="1684"/>
              <a:ext cx="33" cy="15"/>
            </a:xfrm>
            <a:custGeom>
              <a:avLst/>
              <a:gdLst>
                <a:gd name="T0" fmla="*/ 4 w 14"/>
                <a:gd name="T1" fmla="*/ 0 h 6"/>
                <a:gd name="T2" fmla="*/ 1 w 14"/>
                <a:gd name="T3" fmla="*/ 0 h 6"/>
                <a:gd name="T4" fmla="*/ 0 w 14"/>
                <a:gd name="T5" fmla="*/ 2 h 6"/>
                <a:gd name="T6" fmla="*/ 1 w 14"/>
                <a:gd name="T7" fmla="*/ 4 h 6"/>
                <a:gd name="T8" fmla="*/ 2 w 14"/>
                <a:gd name="T9" fmla="*/ 4 h 6"/>
                <a:gd name="T10" fmla="*/ 4 w 14"/>
                <a:gd name="T11" fmla="*/ 3 h 6"/>
                <a:gd name="T12" fmla="*/ 4 w 14"/>
                <a:gd name="T13" fmla="*/ 3 h 6"/>
                <a:gd name="T14" fmla="*/ 11 w 14"/>
                <a:gd name="T15" fmla="*/ 5 h 6"/>
                <a:gd name="T16" fmla="*/ 12 w 14"/>
                <a:gd name="T17" fmla="*/ 6 h 6"/>
                <a:gd name="T18" fmla="*/ 14 w 14"/>
                <a:gd name="T19" fmla="*/ 5 h 6"/>
                <a:gd name="T20" fmla="*/ 13 w 14"/>
                <a:gd name="T21" fmla="*/ 2 h 6"/>
                <a:gd name="T22" fmla="*/ 4 w 14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6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7" y="3"/>
                    <a:pt x="9" y="4"/>
                    <a:pt x="11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5"/>
                    <a:pt x="14" y="5"/>
                  </a:cubicBezTo>
                  <a:cubicBezTo>
                    <a:pt x="14" y="4"/>
                    <a:pt x="14" y="3"/>
                    <a:pt x="13" y="2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Freeform 817"/>
            <p:cNvSpPr>
              <a:spLocks noEditPoints="1"/>
            </p:cNvSpPr>
            <p:nvPr/>
          </p:nvSpPr>
          <p:spPr bwMode="auto">
            <a:xfrm>
              <a:off x="2734" y="1341"/>
              <a:ext cx="223" cy="268"/>
            </a:xfrm>
            <a:custGeom>
              <a:avLst/>
              <a:gdLst>
                <a:gd name="T0" fmla="*/ 24 w 94"/>
                <a:gd name="T1" fmla="*/ 100 h 113"/>
                <a:gd name="T2" fmla="*/ 91 w 94"/>
                <a:gd name="T3" fmla="*/ 94 h 113"/>
                <a:gd name="T4" fmla="*/ 88 w 94"/>
                <a:gd name="T5" fmla="*/ 93 h 113"/>
                <a:gd name="T6" fmla="*/ 86 w 94"/>
                <a:gd name="T7" fmla="*/ 94 h 113"/>
                <a:gd name="T8" fmla="*/ 85 w 94"/>
                <a:gd name="T9" fmla="*/ 93 h 113"/>
                <a:gd name="T10" fmla="*/ 83 w 94"/>
                <a:gd name="T11" fmla="*/ 94 h 113"/>
                <a:gd name="T12" fmla="*/ 24 w 94"/>
                <a:gd name="T13" fmla="*/ 107 h 113"/>
                <a:gd name="T14" fmla="*/ 74 w 94"/>
                <a:gd name="T15" fmla="*/ 15 h 113"/>
                <a:gd name="T16" fmla="*/ 82 w 94"/>
                <a:gd name="T17" fmla="*/ 21 h 113"/>
                <a:gd name="T18" fmla="*/ 88 w 94"/>
                <a:gd name="T19" fmla="*/ 72 h 113"/>
                <a:gd name="T20" fmla="*/ 24 w 94"/>
                <a:gd name="T21" fmla="*/ 13 h 113"/>
                <a:gd name="T22" fmla="*/ 24 w 94"/>
                <a:gd name="T23" fmla="*/ 12 h 113"/>
                <a:gd name="T24" fmla="*/ 26 w 94"/>
                <a:gd name="T25" fmla="*/ 10 h 113"/>
                <a:gd name="T26" fmla="*/ 37 w 94"/>
                <a:gd name="T27" fmla="*/ 9 h 113"/>
                <a:gd name="T28" fmla="*/ 42 w 94"/>
                <a:gd name="T29" fmla="*/ 25 h 113"/>
                <a:gd name="T30" fmla="*/ 43 w 94"/>
                <a:gd name="T31" fmla="*/ 28 h 113"/>
                <a:gd name="T32" fmla="*/ 36 w 94"/>
                <a:gd name="T33" fmla="*/ 32 h 113"/>
                <a:gd name="T34" fmla="*/ 27 w 94"/>
                <a:gd name="T35" fmla="*/ 38 h 113"/>
                <a:gd name="T36" fmla="*/ 43 w 94"/>
                <a:gd name="T37" fmla="*/ 32 h 113"/>
                <a:gd name="T38" fmla="*/ 46 w 94"/>
                <a:gd name="T39" fmla="*/ 28 h 113"/>
                <a:gd name="T40" fmla="*/ 45 w 94"/>
                <a:gd name="T41" fmla="*/ 22 h 113"/>
                <a:gd name="T42" fmla="*/ 67 w 94"/>
                <a:gd name="T43" fmla="*/ 6 h 113"/>
                <a:gd name="T44" fmla="*/ 88 w 94"/>
                <a:gd name="T45" fmla="*/ 81 h 113"/>
                <a:gd name="T46" fmla="*/ 23 w 94"/>
                <a:gd name="T47" fmla="*/ 96 h 113"/>
                <a:gd name="T48" fmla="*/ 9 w 94"/>
                <a:gd name="T49" fmla="*/ 102 h 113"/>
                <a:gd name="T50" fmla="*/ 4 w 94"/>
                <a:gd name="T51" fmla="*/ 30 h 113"/>
                <a:gd name="T52" fmla="*/ 23 w 94"/>
                <a:gd name="T53" fmla="*/ 25 h 113"/>
                <a:gd name="T54" fmla="*/ 26 w 94"/>
                <a:gd name="T55" fmla="*/ 38 h 113"/>
                <a:gd name="T56" fmla="*/ 71 w 94"/>
                <a:gd name="T57" fmla="*/ 0 h 113"/>
                <a:gd name="T58" fmla="*/ 69 w 94"/>
                <a:gd name="T59" fmla="*/ 2 h 113"/>
                <a:gd name="T60" fmla="*/ 66 w 94"/>
                <a:gd name="T61" fmla="*/ 3 h 113"/>
                <a:gd name="T62" fmla="*/ 42 w 94"/>
                <a:gd name="T63" fmla="*/ 12 h 113"/>
                <a:gd name="T64" fmla="*/ 39 w 94"/>
                <a:gd name="T65" fmla="*/ 4 h 113"/>
                <a:gd name="T66" fmla="*/ 37 w 94"/>
                <a:gd name="T67" fmla="*/ 2 h 113"/>
                <a:gd name="T68" fmla="*/ 25 w 94"/>
                <a:gd name="T69" fmla="*/ 7 h 113"/>
                <a:gd name="T70" fmla="*/ 21 w 94"/>
                <a:gd name="T71" fmla="*/ 10 h 113"/>
                <a:gd name="T72" fmla="*/ 20 w 94"/>
                <a:gd name="T73" fmla="*/ 14 h 113"/>
                <a:gd name="T74" fmla="*/ 4 w 94"/>
                <a:gd name="T75" fmla="*/ 27 h 113"/>
                <a:gd name="T76" fmla="*/ 2 w 94"/>
                <a:gd name="T77" fmla="*/ 26 h 113"/>
                <a:gd name="T78" fmla="*/ 0 w 94"/>
                <a:gd name="T79" fmla="*/ 29 h 113"/>
                <a:gd name="T80" fmla="*/ 5 w 94"/>
                <a:gd name="T81" fmla="*/ 104 h 113"/>
                <a:gd name="T82" fmla="*/ 7 w 94"/>
                <a:gd name="T83" fmla="*/ 106 h 113"/>
                <a:gd name="T84" fmla="*/ 21 w 94"/>
                <a:gd name="T85" fmla="*/ 101 h 113"/>
                <a:gd name="T86" fmla="*/ 22 w 94"/>
                <a:gd name="T87" fmla="*/ 112 h 113"/>
                <a:gd name="T88" fmla="*/ 24 w 94"/>
                <a:gd name="T89" fmla="*/ 112 h 113"/>
                <a:gd name="T90" fmla="*/ 86 w 94"/>
                <a:gd name="T91" fmla="*/ 97 h 113"/>
                <a:gd name="T92" fmla="*/ 88 w 94"/>
                <a:gd name="T93" fmla="*/ 98 h 113"/>
                <a:gd name="T94" fmla="*/ 94 w 94"/>
                <a:gd name="T95" fmla="*/ 95 h 113"/>
                <a:gd name="T96" fmla="*/ 86 w 94"/>
                <a:gd name="T97" fmla="*/ 21 h 113"/>
                <a:gd name="T98" fmla="*/ 86 w 94"/>
                <a:gd name="T99" fmla="*/ 10 h 113"/>
                <a:gd name="T100" fmla="*/ 84 w 94"/>
                <a:gd name="T101" fmla="*/ 10 h 113"/>
                <a:gd name="T102" fmla="*/ 73 w 94"/>
                <a:gd name="T103" fmla="*/ 12 h 113"/>
                <a:gd name="T104" fmla="*/ 73 w 94"/>
                <a:gd name="T105" fmla="*/ 5 h 113"/>
                <a:gd name="T106" fmla="*/ 73 w 94"/>
                <a:gd name="T107" fmla="*/ 3 h 113"/>
                <a:gd name="T108" fmla="*/ 72 w 94"/>
                <a:gd name="T109" fmla="*/ 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113">
                  <a:moveTo>
                    <a:pt x="24" y="107"/>
                  </a:moveTo>
                  <a:cubicBezTo>
                    <a:pt x="24" y="105"/>
                    <a:pt x="24" y="102"/>
                    <a:pt x="24" y="100"/>
                  </a:cubicBezTo>
                  <a:cubicBezTo>
                    <a:pt x="45" y="93"/>
                    <a:pt x="67" y="88"/>
                    <a:pt x="90" y="85"/>
                  </a:cubicBezTo>
                  <a:cubicBezTo>
                    <a:pt x="90" y="88"/>
                    <a:pt x="90" y="91"/>
                    <a:pt x="91" y="94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89" y="94"/>
                    <a:pt x="89" y="93"/>
                    <a:pt x="88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88" y="93"/>
                    <a:pt x="87" y="94"/>
                    <a:pt x="86" y="94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6" y="93"/>
                    <a:pt x="85" y="93"/>
                    <a:pt x="85" y="93"/>
                  </a:cubicBezTo>
                  <a:cubicBezTo>
                    <a:pt x="84" y="93"/>
                    <a:pt x="84" y="93"/>
                    <a:pt x="84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68" y="97"/>
                    <a:pt x="53" y="100"/>
                    <a:pt x="38" y="103"/>
                  </a:cubicBezTo>
                  <a:cubicBezTo>
                    <a:pt x="34" y="104"/>
                    <a:pt x="29" y="105"/>
                    <a:pt x="24" y="107"/>
                  </a:cubicBezTo>
                  <a:moveTo>
                    <a:pt x="88" y="72"/>
                  </a:moveTo>
                  <a:cubicBezTo>
                    <a:pt x="81" y="54"/>
                    <a:pt x="77" y="35"/>
                    <a:pt x="74" y="15"/>
                  </a:cubicBezTo>
                  <a:cubicBezTo>
                    <a:pt x="77" y="15"/>
                    <a:pt x="80" y="15"/>
                    <a:pt x="83" y="14"/>
                  </a:cubicBezTo>
                  <a:cubicBezTo>
                    <a:pt x="82" y="16"/>
                    <a:pt x="82" y="19"/>
                    <a:pt x="82" y="21"/>
                  </a:cubicBezTo>
                  <a:cubicBezTo>
                    <a:pt x="82" y="26"/>
                    <a:pt x="83" y="32"/>
                    <a:pt x="83" y="37"/>
                  </a:cubicBezTo>
                  <a:cubicBezTo>
                    <a:pt x="85" y="49"/>
                    <a:pt x="86" y="60"/>
                    <a:pt x="88" y="72"/>
                  </a:cubicBezTo>
                  <a:moveTo>
                    <a:pt x="28" y="34"/>
                  </a:moveTo>
                  <a:cubicBezTo>
                    <a:pt x="28" y="26"/>
                    <a:pt x="25" y="18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5" y="11"/>
                  </a:cubicBezTo>
                  <a:cubicBezTo>
                    <a:pt x="25" y="11"/>
                    <a:pt x="26" y="10"/>
                    <a:pt x="26" y="10"/>
                  </a:cubicBezTo>
                  <a:cubicBezTo>
                    <a:pt x="30" y="9"/>
                    <a:pt x="33" y="7"/>
                    <a:pt x="36" y="6"/>
                  </a:cubicBezTo>
                  <a:cubicBezTo>
                    <a:pt x="36" y="7"/>
                    <a:pt x="37" y="8"/>
                    <a:pt x="37" y="9"/>
                  </a:cubicBezTo>
                  <a:cubicBezTo>
                    <a:pt x="38" y="13"/>
                    <a:pt x="39" y="17"/>
                    <a:pt x="41" y="20"/>
                  </a:cubicBezTo>
                  <a:cubicBezTo>
                    <a:pt x="41" y="22"/>
                    <a:pt x="42" y="23"/>
                    <a:pt x="42" y="25"/>
                  </a:cubicBezTo>
                  <a:cubicBezTo>
                    <a:pt x="43" y="26"/>
                    <a:pt x="43" y="27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30"/>
                    <a:pt x="39" y="31"/>
                    <a:pt x="36" y="32"/>
                  </a:cubicBezTo>
                  <a:cubicBezTo>
                    <a:pt x="33" y="33"/>
                    <a:pt x="30" y="34"/>
                    <a:pt x="28" y="34"/>
                  </a:cubicBezTo>
                  <a:moveTo>
                    <a:pt x="27" y="38"/>
                  </a:moveTo>
                  <a:cubicBezTo>
                    <a:pt x="30" y="38"/>
                    <a:pt x="35" y="37"/>
                    <a:pt x="38" y="35"/>
                  </a:cubicBezTo>
                  <a:cubicBezTo>
                    <a:pt x="40" y="34"/>
                    <a:pt x="42" y="33"/>
                    <a:pt x="43" y="32"/>
                  </a:cubicBezTo>
                  <a:cubicBezTo>
                    <a:pt x="44" y="32"/>
                    <a:pt x="45" y="31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6"/>
                    <a:pt x="46" y="24"/>
                    <a:pt x="45" y="22"/>
                  </a:cubicBezTo>
                  <a:cubicBezTo>
                    <a:pt x="45" y="21"/>
                    <a:pt x="44" y="19"/>
                    <a:pt x="44" y="17"/>
                  </a:cubicBezTo>
                  <a:cubicBezTo>
                    <a:pt x="52" y="14"/>
                    <a:pt x="60" y="10"/>
                    <a:pt x="67" y="6"/>
                  </a:cubicBezTo>
                  <a:cubicBezTo>
                    <a:pt x="68" y="6"/>
                    <a:pt x="68" y="6"/>
                    <a:pt x="69" y="5"/>
                  </a:cubicBezTo>
                  <a:cubicBezTo>
                    <a:pt x="72" y="31"/>
                    <a:pt x="78" y="57"/>
                    <a:pt x="88" y="81"/>
                  </a:cubicBezTo>
                  <a:cubicBezTo>
                    <a:pt x="66" y="84"/>
                    <a:pt x="44" y="89"/>
                    <a:pt x="24" y="96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2" y="96"/>
                    <a:pt x="21" y="96"/>
                    <a:pt x="21" y="97"/>
                  </a:cubicBezTo>
                  <a:cubicBezTo>
                    <a:pt x="17" y="99"/>
                    <a:pt x="13" y="100"/>
                    <a:pt x="9" y="102"/>
                  </a:cubicBezTo>
                  <a:cubicBezTo>
                    <a:pt x="9" y="96"/>
                    <a:pt x="9" y="91"/>
                    <a:pt x="9" y="86"/>
                  </a:cubicBezTo>
                  <a:cubicBezTo>
                    <a:pt x="9" y="67"/>
                    <a:pt x="7" y="49"/>
                    <a:pt x="4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1" y="29"/>
                    <a:pt x="17" y="27"/>
                    <a:pt x="23" y="25"/>
                  </a:cubicBezTo>
                  <a:cubicBezTo>
                    <a:pt x="24" y="29"/>
                    <a:pt x="25" y="32"/>
                    <a:pt x="25" y="36"/>
                  </a:cubicBezTo>
                  <a:cubicBezTo>
                    <a:pt x="25" y="37"/>
                    <a:pt x="26" y="38"/>
                    <a:pt x="26" y="38"/>
                  </a:cubicBezTo>
                  <a:cubicBezTo>
                    <a:pt x="27" y="38"/>
                    <a:pt x="27" y="38"/>
                    <a:pt x="27" y="38"/>
                  </a:cubicBezTo>
                  <a:moveTo>
                    <a:pt x="71" y="0"/>
                  </a:moveTo>
                  <a:cubicBezTo>
                    <a:pt x="70" y="0"/>
                    <a:pt x="70" y="1"/>
                    <a:pt x="69" y="1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7" y="2"/>
                    <a:pt x="67" y="2"/>
                    <a:pt x="66" y="3"/>
                  </a:cubicBezTo>
                  <a:cubicBezTo>
                    <a:pt x="58" y="7"/>
                    <a:pt x="50" y="11"/>
                    <a:pt x="42" y="14"/>
                  </a:cubicBezTo>
                  <a:cubicBezTo>
                    <a:pt x="42" y="13"/>
                    <a:pt x="42" y="12"/>
                    <a:pt x="42" y="12"/>
                  </a:cubicBezTo>
                  <a:cubicBezTo>
                    <a:pt x="41" y="10"/>
                    <a:pt x="40" y="8"/>
                    <a:pt x="40" y="7"/>
                  </a:cubicBezTo>
                  <a:cubicBezTo>
                    <a:pt x="40" y="5"/>
                    <a:pt x="39" y="4"/>
                    <a:pt x="39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3" y="4"/>
                    <a:pt x="29" y="5"/>
                    <a:pt x="25" y="7"/>
                  </a:cubicBezTo>
                  <a:cubicBezTo>
                    <a:pt x="24" y="7"/>
                    <a:pt x="24" y="7"/>
                    <a:pt x="23" y="8"/>
                  </a:cubicBezTo>
                  <a:cubicBezTo>
                    <a:pt x="22" y="8"/>
                    <a:pt x="21" y="9"/>
                    <a:pt x="21" y="10"/>
                  </a:cubicBezTo>
                  <a:cubicBezTo>
                    <a:pt x="20" y="11"/>
                    <a:pt x="20" y="12"/>
                    <a:pt x="20" y="13"/>
                  </a:cubicBezTo>
                  <a:cubicBezTo>
                    <a:pt x="20" y="13"/>
                    <a:pt x="20" y="14"/>
                    <a:pt x="20" y="14"/>
                  </a:cubicBezTo>
                  <a:cubicBezTo>
                    <a:pt x="21" y="16"/>
                    <a:pt x="22" y="19"/>
                    <a:pt x="22" y="21"/>
                  </a:cubicBezTo>
                  <a:cubicBezTo>
                    <a:pt x="16" y="23"/>
                    <a:pt x="10" y="25"/>
                    <a:pt x="4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6"/>
                    <a:pt x="2" y="26"/>
                  </a:cubicBezTo>
                  <a:cubicBezTo>
                    <a:pt x="2" y="26"/>
                    <a:pt x="2" y="27"/>
                    <a:pt x="2" y="27"/>
                  </a:cubicBezTo>
                  <a:cubicBezTo>
                    <a:pt x="1" y="27"/>
                    <a:pt x="0" y="28"/>
                    <a:pt x="0" y="29"/>
                  </a:cubicBezTo>
                  <a:cubicBezTo>
                    <a:pt x="4" y="47"/>
                    <a:pt x="6" y="66"/>
                    <a:pt x="6" y="86"/>
                  </a:cubicBezTo>
                  <a:cubicBezTo>
                    <a:pt x="6" y="92"/>
                    <a:pt x="5" y="98"/>
                    <a:pt x="5" y="104"/>
                  </a:cubicBezTo>
                  <a:cubicBezTo>
                    <a:pt x="5" y="105"/>
                    <a:pt x="5" y="105"/>
                    <a:pt x="6" y="106"/>
                  </a:cubicBezTo>
                  <a:cubicBezTo>
                    <a:pt x="6" y="106"/>
                    <a:pt x="6" y="106"/>
                    <a:pt x="7" y="106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12" y="104"/>
                    <a:pt x="16" y="103"/>
                    <a:pt x="21" y="101"/>
                  </a:cubicBezTo>
                  <a:cubicBezTo>
                    <a:pt x="21" y="104"/>
                    <a:pt x="21" y="108"/>
                    <a:pt x="21" y="111"/>
                  </a:cubicBezTo>
                  <a:cubicBezTo>
                    <a:pt x="21" y="112"/>
                    <a:pt x="21" y="112"/>
                    <a:pt x="22" y="112"/>
                  </a:cubicBezTo>
                  <a:cubicBezTo>
                    <a:pt x="22" y="113"/>
                    <a:pt x="22" y="113"/>
                    <a:pt x="23" y="113"/>
                  </a:cubicBezTo>
                  <a:cubicBezTo>
                    <a:pt x="23" y="113"/>
                    <a:pt x="23" y="112"/>
                    <a:pt x="24" y="112"/>
                  </a:cubicBezTo>
                  <a:cubicBezTo>
                    <a:pt x="28" y="109"/>
                    <a:pt x="33" y="107"/>
                    <a:pt x="39" y="106"/>
                  </a:cubicBezTo>
                  <a:cubicBezTo>
                    <a:pt x="55" y="103"/>
                    <a:pt x="70" y="100"/>
                    <a:pt x="86" y="97"/>
                  </a:cubicBezTo>
                  <a:cubicBezTo>
                    <a:pt x="87" y="98"/>
                    <a:pt x="87" y="98"/>
                    <a:pt x="88" y="98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90" y="98"/>
                    <a:pt x="92" y="97"/>
                    <a:pt x="93" y="97"/>
                  </a:cubicBezTo>
                  <a:cubicBezTo>
                    <a:pt x="94" y="96"/>
                    <a:pt x="94" y="96"/>
                    <a:pt x="94" y="95"/>
                  </a:cubicBezTo>
                  <a:cubicBezTo>
                    <a:pt x="92" y="75"/>
                    <a:pt x="89" y="56"/>
                    <a:pt x="87" y="36"/>
                  </a:cubicBezTo>
                  <a:cubicBezTo>
                    <a:pt x="86" y="31"/>
                    <a:pt x="86" y="26"/>
                    <a:pt x="86" y="21"/>
                  </a:cubicBezTo>
                  <a:cubicBezTo>
                    <a:pt x="86" y="18"/>
                    <a:pt x="86" y="15"/>
                    <a:pt x="87" y="12"/>
                  </a:cubicBezTo>
                  <a:cubicBezTo>
                    <a:pt x="87" y="11"/>
                    <a:pt x="86" y="10"/>
                    <a:pt x="86" y="10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4" y="9"/>
                    <a:pt x="84" y="10"/>
                  </a:cubicBezTo>
                  <a:cubicBezTo>
                    <a:pt x="81" y="11"/>
                    <a:pt x="77" y="12"/>
                    <a:pt x="73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0"/>
                    <a:pt x="73" y="7"/>
                    <a:pt x="73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3" y="3"/>
                    <a:pt x="73" y="3"/>
                  </a:cubicBezTo>
                  <a:cubicBezTo>
                    <a:pt x="73" y="2"/>
                    <a:pt x="73" y="2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0"/>
                    <a:pt x="7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7" name="Freeform 818"/>
            <p:cNvSpPr/>
            <p:nvPr/>
          </p:nvSpPr>
          <p:spPr bwMode="auto">
            <a:xfrm>
              <a:off x="2768" y="1438"/>
              <a:ext cx="118" cy="48"/>
            </a:xfrm>
            <a:custGeom>
              <a:avLst/>
              <a:gdLst>
                <a:gd name="T0" fmla="*/ 48 w 50"/>
                <a:gd name="T1" fmla="*/ 0 h 20"/>
                <a:gd name="T2" fmla="*/ 47 w 50"/>
                <a:gd name="T3" fmla="*/ 1 h 20"/>
                <a:gd name="T4" fmla="*/ 44 w 50"/>
                <a:gd name="T5" fmla="*/ 2 h 20"/>
                <a:gd name="T6" fmla="*/ 23 w 50"/>
                <a:gd name="T7" fmla="*/ 11 h 20"/>
                <a:gd name="T8" fmla="*/ 11 w 50"/>
                <a:gd name="T9" fmla="*/ 15 h 20"/>
                <a:gd name="T10" fmla="*/ 2 w 50"/>
                <a:gd name="T11" fmla="*/ 17 h 20"/>
                <a:gd name="T12" fmla="*/ 0 w 50"/>
                <a:gd name="T13" fmla="*/ 19 h 20"/>
                <a:gd name="T14" fmla="*/ 2 w 50"/>
                <a:gd name="T15" fmla="*/ 20 h 20"/>
                <a:gd name="T16" fmla="*/ 2 w 50"/>
                <a:gd name="T17" fmla="*/ 20 h 20"/>
                <a:gd name="T18" fmla="*/ 13 w 50"/>
                <a:gd name="T19" fmla="*/ 18 h 20"/>
                <a:gd name="T20" fmla="*/ 35 w 50"/>
                <a:gd name="T21" fmla="*/ 10 h 20"/>
                <a:gd name="T22" fmla="*/ 44 w 50"/>
                <a:gd name="T23" fmla="*/ 6 h 20"/>
                <a:gd name="T24" fmla="*/ 47 w 50"/>
                <a:gd name="T25" fmla="*/ 5 h 20"/>
                <a:gd name="T26" fmla="*/ 48 w 50"/>
                <a:gd name="T27" fmla="*/ 4 h 20"/>
                <a:gd name="T28" fmla="*/ 49 w 50"/>
                <a:gd name="T29" fmla="*/ 1 h 20"/>
                <a:gd name="T30" fmla="*/ 48 w 50"/>
                <a:gd name="T3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20">
                  <a:moveTo>
                    <a:pt x="48" y="0"/>
                  </a:moveTo>
                  <a:cubicBezTo>
                    <a:pt x="47" y="0"/>
                    <a:pt x="47" y="1"/>
                    <a:pt x="47" y="1"/>
                  </a:cubicBezTo>
                  <a:cubicBezTo>
                    <a:pt x="46" y="1"/>
                    <a:pt x="45" y="1"/>
                    <a:pt x="44" y="2"/>
                  </a:cubicBezTo>
                  <a:cubicBezTo>
                    <a:pt x="40" y="4"/>
                    <a:pt x="31" y="7"/>
                    <a:pt x="23" y="11"/>
                  </a:cubicBezTo>
                  <a:cubicBezTo>
                    <a:pt x="19" y="12"/>
                    <a:pt x="14" y="14"/>
                    <a:pt x="11" y="15"/>
                  </a:cubicBezTo>
                  <a:cubicBezTo>
                    <a:pt x="7" y="16"/>
                    <a:pt x="4" y="17"/>
                    <a:pt x="2" y="17"/>
                  </a:cubicBezTo>
                  <a:cubicBezTo>
                    <a:pt x="1" y="17"/>
                    <a:pt x="0" y="18"/>
                    <a:pt x="0" y="19"/>
                  </a:cubicBezTo>
                  <a:cubicBezTo>
                    <a:pt x="0" y="20"/>
                    <a:pt x="1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5" y="20"/>
                    <a:pt x="9" y="19"/>
                    <a:pt x="13" y="18"/>
                  </a:cubicBezTo>
                  <a:cubicBezTo>
                    <a:pt x="20" y="16"/>
                    <a:pt x="28" y="13"/>
                    <a:pt x="35" y="10"/>
                  </a:cubicBezTo>
                  <a:cubicBezTo>
                    <a:pt x="38" y="8"/>
                    <a:pt x="41" y="7"/>
                    <a:pt x="44" y="6"/>
                  </a:cubicBezTo>
                  <a:cubicBezTo>
                    <a:pt x="45" y="6"/>
                    <a:pt x="46" y="5"/>
                    <a:pt x="47" y="5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9" y="3"/>
                    <a:pt x="50" y="2"/>
                    <a:pt x="49" y="1"/>
                  </a:cubicBezTo>
                  <a:cubicBezTo>
                    <a:pt x="49" y="1"/>
                    <a:pt x="48" y="0"/>
                    <a:pt x="48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8" name="Freeform 819"/>
            <p:cNvSpPr/>
            <p:nvPr/>
          </p:nvSpPr>
          <p:spPr bwMode="auto">
            <a:xfrm>
              <a:off x="2777" y="1471"/>
              <a:ext cx="109" cy="38"/>
            </a:xfrm>
            <a:custGeom>
              <a:avLst/>
              <a:gdLst>
                <a:gd name="T0" fmla="*/ 43 w 46"/>
                <a:gd name="T1" fmla="*/ 0 h 16"/>
                <a:gd name="T2" fmla="*/ 40 w 46"/>
                <a:gd name="T3" fmla="*/ 1 h 16"/>
                <a:gd name="T4" fmla="*/ 20 w 46"/>
                <a:gd name="T5" fmla="*/ 7 h 16"/>
                <a:gd name="T6" fmla="*/ 1 w 46"/>
                <a:gd name="T7" fmla="*/ 12 h 16"/>
                <a:gd name="T8" fmla="*/ 0 w 46"/>
                <a:gd name="T9" fmla="*/ 14 h 16"/>
                <a:gd name="T10" fmla="*/ 2 w 46"/>
                <a:gd name="T11" fmla="*/ 16 h 16"/>
                <a:gd name="T12" fmla="*/ 2 w 46"/>
                <a:gd name="T13" fmla="*/ 16 h 16"/>
                <a:gd name="T14" fmla="*/ 24 w 46"/>
                <a:gd name="T15" fmla="*/ 9 h 16"/>
                <a:gd name="T16" fmla="*/ 37 w 46"/>
                <a:gd name="T17" fmla="*/ 5 h 16"/>
                <a:gd name="T18" fmla="*/ 41 w 46"/>
                <a:gd name="T19" fmla="*/ 4 h 16"/>
                <a:gd name="T20" fmla="*/ 43 w 46"/>
                <a:gd name="T21" fmla="*/ 4 h 16"/>
                <a:gd name="T22" fmla="*/ 43 w 46"/>
                <a:gd name="T23" fmla="*/ 4 h 16"/>
                <a:gd name="T24" fmla="*/ 43 w 46"/>
                <a:gd name="T25" fmla="*/ 4 h 16"/>
                <a:gd name="T26" fmla="*/ 44 w 46"/>
                <a:gd name="T27" fmla="*/ 4 h 16"/>
                <a:gd name="T28" fmla="*/ 45 w 46"/>
                <a:gd name="T29" fmla="*/ 3 h 16"/>
                <a:gd name="T30" fmla="*/ 44 w 46"/>
                <a:gd name="T31" fmla="*/ 0 h 16"/>
                <a:gd name="T32" fmla="*/ 43 w 4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6">
                  <a:moveTo>
                    <a:pt x="43" y="0"/>
                  </a:moveTo>
                  <a:cubicBezTo>
                    <a:pt x="42" y="0"/>
                    <a:pt x="42" y="0"/>
                    <a:pt x="40" y="1"/>
                  </a:cubicBezTo>
                  <a:cubicBezTo>
                    <a:pt x="36" y="2"/>
                    <a:pt x="28" y="4"/>
                    <a:pt x="20" y="7"/>
                  </a:cubicBezTo>
                  <a:cubicBezTo>
                    <a:pt x="12" y="9"/>
                    <a:pt x="4" y="11"/>
                    <a:pt x="1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6" y="15"/>
                    <a:pt x="15" y="12"/>
                    <a:pt x="24" y="9"/>
                  </a:cubicBezTo>
                  <a:cubicBezTo>
                    <a:pt x="29" y="8"/>
                    <a:pt x="33" y="6"/>
                    <a:pt x="37" y="5"/>
                  </a:cubicBezTo>
                  <a:cubicBezTo>
                    <a:pt x="38" y="5"/>
                    <a:pt x="40" y="4"/>
                    <a:pt x="41" y="4"/>
                  </a:cubicBezTo>
                  <a:cubicBezTo>
                    <a:pt x="42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4" y="4"/>
                    <a:pt x="44" y="4"/>
                  </a:cubicBezTo>
                  <a:cubicBezTo>
                    <a:pt x="44" y="4"/>
                    <a:pt x="45" y="3"/>
                    <a:pt x="45" y="3"/>
                  </a:cubicBezTo>
                  <a:cubicBezTo>
                    <a:pt x="46" y="2"/>
                    <a:pt x="45" y="1"/>
                    <a:pt x="44" y="0"/>
                  </a:cubicBezTo>
                  <a:cubicBezTo>
                    <a:pt x="44" y="0"/>
                    <a:pt x="44" y="0"/>
                    <a:pt x="4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9" name="Freeform 820"/>
            <p:cNvSpPr/>
            <p:nvPr/>
          </p:nvSpPr>
          <p:spPr bwMode="auto">
            <a:xfrm>
              <a:off x="2779" y="1519"/>
              <a:ext cx="31" cy="14"/>
            </a:xfrm>
            <a:custGeom>
              <a:avLst/>
              <a:gdLst>
                <a:gd name="T0" fmla="*/ 10 w 13"/>
                <a:gd name="T1" fmla="*/ 0 h 6"/>
                <a:gd name="T2" fmla="*/ 10 w 13"/>
                <a:gd name="T3" fmla="*/ 0 h 6"/>
                <a:gd name="T4" fmla="*/ 6 w 13"/>
                <a:gd name="T5" fmla="*/ 1 h 6"/>
                <a:gd name="T6" fmla="*/ 3 w 13"/>
                <a:gd name="T7" fmla="*/ 2 h 6"/>
                <a:gd name="T8" fmla="*/ 3 w 13"/>
                <a:gd name="T9" fmla="*/ 2 h 6"/>
                <a:gd name="T10" fmla="*/ 3 w 13"/>
                <a:gd name="T11" fmla="*/ 2 h 6"/>
                <a:gd name="T12" fmla="*/ 2 w 13"/>
                <a:gd name="T13" fmla="*/ 2 h 6"/>
                <a:gd name="T14" fmla="*/ 0 w 13"/>
                <a:gd name="T15" fmla="*/ 3 h 6"/>
                <a:gd name="T16" fmla="*/ 1 w 13"/>
                <a:gd name="T17" fmla="*/ 5 h 6"/>
                <a:gd name="T18" fmla="*/ 3 w 13"/>
                <a:gd name="T19" fmla="*/ 6 h 6"/>
                <a:gd name="T20" fmla="*/ 3 w 13"/>
                <a:gd name="T21" fmla="*/ 6 h 6"/>
                <a:gd name="T22" fmla="*/ 7 w 13"/>
                <a:gd name="T23" fmla="*/ 4 h 6"/>
                <a:gd name="T24" fmla="*/ 10 w 13"/>
                <a:gd name="T25" fmla="*/ 3 h 6"/>
                <a:gd name="T26" fmla="*/ 10 w 13"/>
                <a:gd name="T27" fmla="*/ 3 h 6"/>
                <a:gd name="T28" fmla="*/ 11 w 13"/>
                <a:gd name="T29" fmla="*/ 3 h 6"/>
                <a:gd name="T30" fmla="*/ 11 w 13"/>
                <a:gd name="T31" fmla="*/ 4 h 6"/>
                <a:gd name="T32" fmla="*/ 13 w 13"/>
                <a:gd name="T33" fmla="*/ 3 h 6"/>
                <a:gd name="T34" fmla="*/ 12 w 13"/>
                <a:gd name="T35" fmla="*/ 0 h 6"/>
                <a:gd name="T36" fmla="*/ 10 w 13"/>
                <a:gd name="T3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6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5" y="6"/>
                    <a:pt x="6" y="5"/>
                    <a:pt x="7" y="4"/>
                  </a:cubicBezTo>
                  <a:cubicBezTo>
                    <a:pt x="9" y="4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2" y="4"/>
                    <a:pt x="13" y="3"/>
                    <a:pt x="13" y="3"/>
                  </a:cubicBezTo>
                  <a:cubicBezTo>
                    <a:pt x="13" y="2"/>
                    <a:pt x="13" y="1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0" name="Freeform 821"/>
            <p:cNvSpPr/>
            <p:nvPr/>
          </p:nvSpPr>
          <p:spPr bwMode="auto">
            <a:xfrm>
              <a:off x="4903" y="3445"/>
              <a:ext cx="137" cy="33"/>
            </a:xfrm>
            <a:custGeom>
              <a:avLst/>
              <a:gdLst>
                <a:gd name="T0" fmla="*/ 2 w 58"/>
                <a:gd name="T1" fmla="*/ 0 h 14"/>
                <a:gd name="T2" fmla="*/ 0 w 58"/>
                <a:gd name="T3" fmla="*/ 1 h 14"/>
                <a:gd name="T4" fmla="*/ 1 w 58"/>
                <a:gd name="T5" fmla="*/ 4 h 14"/>
                <a:gd name="T6" fmla="*/ 13 w 58"/>
                <a:gd name="T7" fmla="*/ 8 h 14"/>
                <a:gd name="T8" fmla="*/ 39 w 58"/>
                <a:gd name="T9" fmla="*/ 12 h 14"/>
                <a:gd name="T10" fmla="*/ 50 w 58"/>
                <a:gd name="T11" fmla="*/ 14 h 14"/>
                <a:gd name="T12" fmla="*/ 56 w 58"/>
                <a:gd name="T13" fmla="*/ 14 h 14"/>
                <a:gd name="T14" fmla="*/ 56 w 58"/>
                <a:gd name="T15" fmla="*/ 14 h 14"/>
                <a:gd name="T16" fmla="*/ 58 w 58"/>
                <a:gd name="T17" fmla="*/ 12 h 14"/>
                <a:gd name="T18" fmla="*/ 56 w 58"/>
                <a:gd name="T19" fmla="*/ 10 h 14"/>
                <a:gd name="T20" fmla="*/ 56 w 58"/>
                <a:gd name="T21" fmla="*/ 10 h 14"/>
                <a:gd name="T22" fmla="*/ 56 w 58"/>
                <a:gd name="T23" fmla="*/ 10 h 14"/>
                <a:gd name="T24" fmla="*/ 56 w 58"/>
                <a:gd name="T25" fmla="*/ 10 h 14"/>
                <a:gd name="T26" fmla="*/ 47 w 58"/>
                <a:gd name="T27" fmla="*/ 9 h 14"/>
                <a:gd name="T28" fmla="*/ 22 w 58"/>
                <a:gd name="T29" fmla="*/ 5 h 14"/>
                <a:gd name="T30" fmla="*/ 10 w 58"/>
                <a:gd name="T31" fmla="*/ 3 h 14"/>
                <a:gd name="T32" fmla="*/ 3 w 58"/>
                <a:gd name="T33" fmla="*/ 0 h 14"/>
                <a:gd name="T34" fmla="*/ 2 w 58"/>
                <a:gd name="T3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" y="5"/>
                    <a:pt x="8" y="6"/>
                    <a:pt x="13" y="8"/>
                  </a:cubicBezTo>
                  <a:cubicBezTo>
                    <a:pt x="21" y="9"/>
                    <a:pt x="31" y="11"/>
                    <a:pt x="39" y="12"/>
                  </a:cubicBezTo>
                  <a:cubicBezTo>
                    <a:pt x="43" y="13"/>
                    <a:pt x="47" y="13"/>
                    <a:pt x="50" y="14"/>
                  </a:cubicBezTo>
                  <a:cubicBezTo>
                    <a:pt x="53" y="14"/>
                    <a:pt x="55" y="14"/>
                    <a:pt x="56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7" y="14"/>
                    <a:pt x="58" y="13"/>
                    <a:pt x="58" y="12"/>
                  </a:cubicBezTo>
                  <a:cubicBezTo>
                    <a:pt x="58" y="11"/>
                    <a:pt x="57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5" y="10"/>
                    <a:pt x="51" y="10"/>
                    <a:pt x="47" y="9"/>
                  </a:cubicBezTo>
                  <a:cubicBezTo>
                    <a:pt x="40" y="8"/>
                    <a:pt x="31" y="7"/>
                    <a:pt x="22" y="5"/>
                  </a:cubicBezTo>
                  <a:cubicBezTo>
                    <a:pt x="18" y="4"/>
                    <a:pt x="14" y="4"/>
                    <a:pt x="10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1" name="Freeform 822"/>
            <p:cNvSpPr/>
            <p:nvPr/>
          </p:nvSpPr>
          <p:spPr bwMode="auto">
            <a:xfrm>
              <a:off x="4898" y="3471"/>
              <a:ext cx="123" cy="40"/>
            </a:xfrm>
            <a:custGeom>
              <a:avLst/>
              <a:gdLst>
                <a:gd name="T0" fmla="*/ 2 w 52"/>
                <a:gd name="T1" fmla="*/ 0 h 17"/>
                <a:gd name="T2" fmla="*/ 0 w 52"/>
                <a:gd name="T3" fmla="*/ 1 h 17"/>
                <a:gd name="T4" fmla="*/ 1 w 52"/>
                <a:gd name="T5" fmla="*/ 4 h 17"/>
                <a:gd name="T6" fmla="*/ 12 w 52"/>
                <a:gd name="T7" fmla="*/ 7 h 17"/>
                <a:gd name="T8" fmla="*/ 36 w 52"/>
                <a:gd name="T9" fmla="*/ 12 h 17"/>
                <a:gd name="T10" fmla="*/ 45 w 52"/>
                <a:gd name="T11" fmla="*/ 15 h 17"/>
                <a:gd name="T12" fmla="*/ 48 w 52"/>
                <a:gd name="T13" fmla="*/ 16 h 17"/>
                <a:gd name="T14" fmla="*/ 49 w 52"/>
                <a:gd name="T15" fmla="*/ 16 h 17"/>
                <a:gd name="T16" fmla="*/ 49 w 52"/>
                <a:gd name="T17" fmla="*/ 16 h 17"/>
                <a:gd name="T18" fmla="*/ 49 w 52"/>
                <a:gd name="T19" fmla="*/ 16 h 17"/>
                <a:gd name="T20" fmla="*/ 50 w 52"/>
                <a:gd name="T21" fmla="*/ 17 h 17"/>
                <a:gd name="T22" fmla="*/ 52 w 52"/>
                <a:gd name="T23" fmla="*/ 16 h 17"/>
                <a:gd name="T24" fmla="*/ 52 w 52"/>
                <a:gd name="T25" fmla="*/ 13 h 17"/>
                <a:gd name="T26" fmla="*/ 50 w 52"/>
                <a:gd name="T27" fmla="*/ 12 h 17"/>
                <a:gd name="T28" fmla="*/ 41 w 52"/>
                <a:gd name="T29" fmla="*/ 10 h 17"/>
                <a:gd name="T30" fmla="*/ 19 w 52"/>
                <a:gd name="T31" fmla="*/ 4 h 17"/>
                <a:gd name="T32" fmla="*/ 3 w 52"/>
                <a:gd name="T33" fmla="*/ 0 h 17"/>
                <a:gd name="T34" fmla="*/ 2 w 52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3" y="5"/>
                    <a:pt x="7" y="6"/>
                    <a:pt x="12" y="7"/>
                  </a:cubicBezTo>
                  <a:cubicBezTo>
                    <a:pt x="19" y="9"/>
                    <a:pt x="28" y="11"/>
                    <a:pt x="36" y="12"/>
                  </a:cubicBezTo>
                  <a:cubicBezTo>
                    <a:pt x="39" y="13"/>
                    <a:pt x="43" y="14"/>
                    <a:pt x="45" y="15"/>
                  </a:cubicBezTo>
                  <a:cubicBezTo>
                    <a:pt x="46" y="15"/>
                    <a:pt x="47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50" y="17"/>
                    <a:pt x="50" y="17"/>
                  </a:cubicBezTo>
                  <a:cubicBezTo>
                    <a:pt x="51" y="17"/>
                    <a:pt x="51" y="16"/>
                    <a:pt x="52" y="16"/>
                  </a:cubicBezTo>
                  <a:cubicBezTo>
                    <a:pt x="52" y="15"/>
                    <a:pt x="52" y="14"/>
                    <a:pt x="52" y="13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49" y="12"/>
                    <a:pt x="45" y="11"/>
                    <a:pt x="41" y="10"/>
                  </a:cubicBezTo>
                  <a:cubicBezTo>
                    <a:pt x="35" y="8"/>
                    <a:pt x="27" y="6"/>
                    <a:pt x="19" y="4"/>
                  </a:cubicBezTo>
                  <a:cubicBezTo>
                    <a:pt x="12" y="3"/>
                    <a:pt x="5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823"/>
            <p:cNvSpPr/>
            <p:nvPr/>
          </p:nvSpPr>
          <p:spPr bwMode="auto">
            <a:xfrm>
              <a:off x="4886" y="3495"/>
              <a:ext cx="36" cy="19"/>
            </a:xfrm>
            <a:custGeom>
              <a:avLst/>
              <a:gdLst>
                <a:gd name="T0" fmla="*/ 2 w 15"/>
                <a:gd name="T1" fmla="*/ 0 h 8"/>
                <a:gd name="T2" fmla="*/ 1 w 15"/>
                <a:gd name="T3" fmla="*/ 1 h 8"/>
                <a:gd name="T4" fmla="*/ 1 w 15"/>
                <a:gd name="T5" fmla="*/ 3 h 8"/>
                <a:gd name="T6" fmla="*/ 4 w 15"/>
                <a:gd name="T7" fmla="*/ 6 h 8"/>
                <a:gd name="T8" fmla="*/ 9 w 15"/>
                <a:gd name="T9" fmla="*/ 6 h 8"/>
                <a:gd name="T10" fmla="*/ 11 w 15"/>
                <a:gd name="T11" fmla="*/ 7 h 8"/>
                <a:gd name="T12" fmla="*/ 11 w 15"/>
                <a:gd name="T13" fmla="*/ 7 h 8"/>
                <a:gd name="T14" fmla="*/ 13 w 15"/>
                <a:gd name="T15" fmla="*/ 8 h 8"/>
                <a:gd name="T16" fmla="*/ 14 w 15"/>
                <a:gd name="T17" fmla="*/ 8 h 8"/>
                <a:gd name="T18" fmla="*/ 15 w 15"/>
                <a:gd name="T19" fmla="*/ 5 h 8"/>
                <a:gd name="T20" fmla="*/ 11 w 15"/>
                <a:gd name="T21" fmla="*/ 3 h 8"/>
                <a:gd name="T22" fmla="*/ 6 w 15"/>
                <a:gd name="T23" fmla="*/ 2 h 8"/>
                <a:gd name="T24" fmla="*/ 5 w 15"/>
                <a:gd name="T25" fmla="*/ 2 h 8"/>
                <a:gd name="T26" fmla="*/ 4 w 15"/>
                <a:gd name="T27" fmla="*/ 1 h 8"/>
                <a:gd name="T28" fmla="*/ 2 w 15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8">
                  <a:moveTo>
                    <a:pt x="2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3" y="5"/>
                    <a:pt x="4" y="6"/>
                  </a:cubicBezTo>
                  <a:cubicBezTo>
                    <a:pt x="6" y="6"/>
                    <a:pt x="8" y="6"/>
                    <a:pt x="9" y="6"/>
                  </a:cubicBezTo>
                  <a:cubicBezTo>
                    <a:pt x="10" y="6"/>
                    <a:pt x="10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8"/>
                    <a:pt x="12" y="8"/>
                    <a:pt x="13" y="8"/>
                  </a:cubicBezTo>
                  <a:cubicBezTo>
                    <a:pt x="13" y="8"/>
                    <a:pt x="14" y="8"/>
                    <a:pt x="14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4" y="4"/>
                    <a:pt x="12" y="3"/>
                    <a:pt x="11" y="3"/>
                  </a:cubicBezTo>
                  <a:cubicBezTo>
                    <a:pt x="9" y="2"/>
                    <a:pt x="8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824"/>
            <p:cNvSpPr>
              <a:spLocks noEditPoints="1"/>
            </p:cNvSpPr>
            <p:nvPr/>
          </p:nvSpPr>
          <p:spPr bwMode="auto">
            <a:xfrm>
              <a:off x="4820" y="3339"/>
              <a:ext cx="320" cy="303"/>
            </a:xfrm>
            <a:custGeom>
              <a:avLst/>
              <a:gdLst>
                <a:gd name="T0" fmla="*/ 22 w 135"/>
                <a:gd name="T1" fmla="*/ 91 h 128"/>
                <a:gd name="T2" fmla="*/ 91 w 135"/>
                <a:gd name="T3" fmla="*/ 124 h 128"/>
                <a:gd name="T4" fmla="*/ 88 w 135"/>
                <a:gd name="T5" fmla="*/ 122 h 128"/>
                <a:gd name="T6" fmla="*/ 86 w 135"/>
                <a:gd name="T7" fmla="*/ 121 h 128"/>
                <a:gd name="T8" fmla="*/ 84 w 135"/>
                <a:gd name="T9" fmla="*/ 119 h 128"/>
                <a:gd name="T10" fmla="*/ 34 w 135"/>
                <a:gd name="T11" fmla="*/ 102 h 128"/>
                <a:gd name="T12" fmla="*/ 17 w 135"/>
                <a:gd name="T13" fmla="*/ 99 h 128"/>
                <a:gd name="T14" fmla="*/ 119 w 135"/>
                <a:gd name="T15" fmla="*/ 37 h 128"/>
                <a:gd name="T16" fmla="*/ 116 w 135"/>
                <a:gd name="T17" fmla="*/ 63 h 128"/>
                <a:gd name="T18" fmla="*/ 20 w 135"/>
                <a:gd name="T19" fmla="*/ 87 h 128"/>
                <a:gd name="T20" fmla="*/ 42 w 135"/>
                <a:gd name="T21" fmla="*/ 11 h 128"/>
                <a:gd name="T22" fmla="*/ 64 w 135"/>
                <a:gd name="T23" fmla="*/ 17 h 128"/>
                <a:gd name="T24" fmla="*/ 60 w 135"/>
                <a:gd name="T25" fmla="*/ 31 h 128"/>
                <a:gd name="T26" fmla="*/ 77 w 135"/>
                <a:gd name="T27" fmla="*/ 36 h 128"/>
                <a:gd name="T28" fmla="*/ 85 w 135"/>
                <a:gd name="T29" fmla="*/ 33 h 128"/>
                <a:gd name="T30" fmla="*/ 88 w 135"/>
                <a:gd name="T31" fmla="*/ 21 h 128"/>
                <a:gd name="T32" fmla="*/ 118 w 135"/>
                <a:gd name="T33" fmla="*/ 24 h 128"/>
                <a:gd name="T34" fmla="*/ 95 w 135"/>
                <a:gd name="T35" fmla="*/ 110 h 128"/>
                <a:gd name="T36" fmla="*/ 22 w 135"/>
                <a:gd name="T37" fmla="*/ 86 h 128"/>
                <a:gd name="T38" fmla="*/ 20 w 135"/>
                <a:gd name="T39" fmla="*/ 87 h 128"/>
                <a:gd name="T40" fmla="*/ 74 w 135"/>
                <a:gd name="T41" fmla="*/ 4 h 128"/>
                <a:gd name="T42" fmla="*/ 87 w 135"/>
                <a:gd name="T43" fmla="*/ 6 h 128"/>
                <a:gd name="T44" fmla="*/ 84 w 135"/>
                <a:gd name="T45" fmla="*/ 23 h 128"/>
                <a:gd name="T46" fmla="*/ 81 w 135"/>
                <a:gd name="T47" fmla="*/ 31 h 128"/>
                <a:gd name="T48" fmla="*/ 77 w 135"/>
                <a:gd name="T49" fmla="*/ 32 h 128"/>
                <a:gd name="T50" fmla="*/ 77 w 135"/>
                <a:gd name="T51" fmla="*/ 32 h 128"/>
                <a:gd name="T52" fmla="*/ 64 w 135"/>
                <a:gd name="T53" fmla="*/ 29 h 128"/>
                <a:gd name="T54" fmla="*/ 72 w 135"/>
                <a:gd name="T55" fmla="*/ 4 h 128"/>
                <a:gd name="T56" fmla="*/ 74 w 135"/>
                <a:gd name="T57" fmla="*/ 0 h 128"/>
                <a:gd name="T58" fmla="*/ 67 w 135"/>
                <a:gd name="T59" fmla="*/ 5 h 128"/>
                <a:gd name="T60" fmla="*/ 44 w 135"/>
                <a:gd name="T61" fmla="*/ 7 h 128"/>
                <a:gd name="T62" fmla="*/ 42 w 135"/>
                <a:gd name="T63" fmla="*/ 6 h 128"/>
                <a:gd name="T64" fmla="*/ 39 w 135"/>
                <a:gd name="T65" fmla="*/ 7 h 128"/>
                <a:gd name="T66" fmla="*/ 0 w 135"/>
                <a:gd name="T67" fmla="*/ 86 h 128"/>
                <a:gd name="T68" fmla="*/ 17 w 135"/>
                <a:gd name="T69" fmla="*/ 90 h 128"/>
                <a:gd name="T70" fmla="*/ 12 w 135"/>
                <a:gd name="T71" fmla="*/ 102 h 128"/>
                <a:gd name="T72" fmla="*/ 14 w 135"/>
                <a:gd name="T73" fmla="*/ 103 h 128"/>
                <a:gd name="T74" fmla="*/ 17 w 135"/>
                <a:gd name="T75" fmla="*/ 103 h 128"/>
                <a:gd name="T76" fmla="*/ 84 w 135"/>
                <a:gd name="T77" fmla="*/ 125 h 128"/>
                <a:gd name="T78" fmla="*/ 91 w 135"/>
                <a:gd name="T79" fmla="*/ 128 h 128"/>
                <a:gd name="T80" fmla="*/ 94 w 135"/>
                <a:gd name="T81" fmla="*/ 127 h 128"/>
                <a:gd name="T82" fmla="*/ 134 w 135"/>
                <a:gd name="T83" fmla="*/ 40 h 128"/>
                <a:gd name="T84" fmla="*/ 133 w 135"/>
                <a:gd name="T85" fmla="*/ 37 h 128"/>
                <a:gd name="T86" fmla="*/ 124 w 135"/>
                <a:gd name="T87" fmla="*/ 26 h 128"/>
                <a:gd name="T88" fmla="*/ 125 w 135"/>
                <a:gd name="T89" fmla="*/ 24 h 128"/>
                <a:gd name="T90" fmla="*/ 126 w 135"/>
                <a:gd name="T91" fmla="*/ 22 h 128"/>
                <a:gd name="T92" fmla="*/ 124 w 135"/>
                <a:gd name="T93" fmla="*/ 20 h 128"/>
                <a:gd name="T94" fmla="*/ 122 w 135"/>
                <a:gd name="T95" fmla="*/ 20 h 128"/>
                <a:gd name="T96" fmla="*/ 119 w 135"/>
                <a:gd name="T97" fmla="*/ 20 h 128"/>
                <a:gd name="T98" fmla="*/ 89 w 135"/>
                <a:gd name="T99" fmla="*/ 17 h 128"/>
                <a:gd name="T100" fmla="*/ 92 w 135"/>
                <a:gd name="T101" fmla="*/ 5 h 128"/>
                <a:gd name="T102" fmla="*/ 90 w 135"/>
                <a:gd name="T103" fmla="*/ 2 h 128"/>
                <a:gd name="T104" fmla="*/ 74 w 135"/>
                <a:gd name="T10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" h="128">
                  <a:moveTo>
                    <a:pt x="17" y="99"/>
                  </a:moveTo>
                  <a:cubicBezTo>
                    <a:pt x="19" y="96"/>
                    <a:pt x="20" y="94"/>
                    <a:pt x="22" y="91"/>
                  </a:cubicBezTo>
                  <a:cubicBezTo>
                    <a:pt x="47" y="96"/>
                    <a:pt x="71" y="104"/>
                    <a:pt x="95" y="114"/>
                  </a:cubicBezTo>
                  <a:cubicBezTo>
                    <a:pt x="93" y="117"/>
                    <a:pt x="92" y="120"/>
                    <a:pt x="91" y="124"/>
                  </a:cubicBezTo>
                  <a:cubicBezTo>
                    <a:pt x="90" y="123"/>
                    <a:pt x="90" y="123"/>
                    <a:pt x="89" y="123"/>
                  </a:cubicBezTo>
                  <a:cubicBezTo>
                    <a:pt x="89" y="123"/>
                    <a:pt x="89" y="122"/>
                    <a:pt x="88" y="122"/>
                  </a:cubicBezTo>
                  <a:cubicBezTo>
                    <a:pt x="88" y="122"/>
                    <a:pt x="87" y="121"/>
                    <a:pt x="86" y="121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6" y="120"/>
                    <a:pt x="85" y="119"/>
                    <a:pt x="84" y="119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67" y="114"/>
                    <a:pt x="50" y="108"/>
                    <a:pt x="34" y="102"/>
                  </a:cubicBezTo>
                  <a:cubicBezTo>
                    <a:pt x="29" y="101"/>
                    <a:pt x="23" y="99"/>
                    <a:pt x="17" y="99"/>
                  </a:cubicBezTo>
                  <a:cubicBezTo>
                    <a:pt x="17" y="99"/>
                    <a:pt x="17" y="99"/>
                    <a:pt x="17" y="99"/>
                  </a:cubicBezTo>
                  <a:moveTo>
                    <a:pt x="100" y="101"/>
                  </a:moveTo>
                  <a:cubicBezTo>
                    <a:pt x="104" y="79"/>
                    <a:pt x="111" y="57"/>
                    <a:pt x="119" y="37"/>
                  </a:cubicBezTo>
                  <a:cubicBezTo>
                    <a:pt x="122" y="38"/>
                    <a:pt x="125" y="40"/>
                    <a:pt x="129" y="40"/>
                  </a:cubicBezTo>
                  <a:cubicBezTo>
                    <a:pt x="123" y="47"/>
                    <a:pt x="120" y="55"/>
                    <a:pt x="116" y="63"/>
                  </a:cubicBezTo>
                  <a:cubicBezTo>
                    <a:pt x="111" y="76"/>
                    <a:pt x="106" y="88"/>
                    <a:pt x="100" y="101"/>
                  </a:cubicBezTo>
                  <a:moveTo>
                    <a:pt x="20" y="87"/>
                  </a:moveTo>
                  <a:cubicBezTo>
                    <a:pt x="15" y="86"/>
                    <a:pt x="10" y="85"/>
                    <a:pt x="5" y="84"/>
                  </a:cubicBezTo>
                  <a:cubicBezTo>
                    <a:pt x="20" y="61"/>
                    <a:pt x="33" y="37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50" y="13"/>
                    <a:pt x="57" y="15"/>
                    <a:pt x="64" y="17"/>
                  </a:cubicBezTo>
                  <a:cubicBezTo>
                    <a:pt x="63" y="21"/>
                    <a:pt x="61" y="25"/>
                    <a:pt x="59" y="29"/>
                  </a:cubicBezTo>
                  <a:cubicBezTo>
                    <a:pt x="59" y="30"/>
                    <a:pt x="59" y="31"/>
                    <a:pt x="60" y="31"/>
                  </a:cubicBezTo>
                  <a:cubicBezTo>
                    <a:pt x="61" y="33"/>
                    <a:pt x="64" y="34"/>
                    <a:pt x="67" y="35"/>
                  </a:cubicBezTo>
                  <a:cubicBezTo>
                    <a:pt x="71" y="35"/>
                    <a:pt x="74" y="36"/>
                    <a:pt x="77" y="36"/>
                  </a:cubicBezTo>
                  <a:cubicBezTo>
                    <a:pt x="79" y="36"/>
                    <a:pt x="80" y="36"/>
                    <a:pt x="81" y="36"/>
                  </a:cubicBezTo>
                  <a:cubicBezTo>
                    <a:pt x="83" y="35"/>
                    <a:pt x="84" y="35"/>
                    <a:pt x="85" y="33"/>
                  </a:cubicBezTo>
                  <a:cubicBezTo>
                    <a:pt x="85" y="33"/>
                    <a:pt x="86" y="32"/>
                    <a:pt x="86" y="31"/>
                  </a:cubicBezTo>
                  <a:cubicBezTo>
                    <a:pt x="87" y="28"/>
                    <a:pt x="88" y="25"/>
                    <a:pt x="88" y="21"/>
                  </a:cubicBezTo>
                  <a:cubicBezTo>
                    <a:pt x="98" y="23"/>
                    <a:pt x="108" y="23"/>
                    <a:pt x="118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9" y="24"/>
                    <a:pt x="119" y="24"/>
                    <a:pt x="120" y="24"/>
                  </a:cubicBezTo>
                  <a:cubicBezTo>
                    <a:pt x="108" y="51"/>
                    <a:pt x="99" y="80"/>
                    <a:pt x="95" y="110"/>
                  </a:cubicBezTo>
                  <a:cubicBezTo>
                    <a:pt x="71" y="100"/>
                    <a:pt x="47" y="92"/>
                    <a:pt x="23" y="87"/>
                  </a:cubicBezTo>
                  <a:cubicBezTo>
                    <a:pt x="23" y="87"/>
                    <a:pt x="23" y="87"/>
                    <a:pt x="22" y="86"/>
                  </a:cubicBezTo>
                  <a:cubicBezTo>
                    <a:pt x="22" y="86"/>
                    <a:pt x="21" y="86"/>
                    <a:pt x="21" y="86"/>
                  </a:cubicBezTo>
                  <a:cubicBezTo>
                    <a:pt x="21" y="86"/>
                    <a:pt x="20" y="86"/>
                    <a:pt x="20" y="87"/>
                  </a:cubicBezTo>
                  <a:moveTo>
                    <a:pt x="72" y="4"/>
                  </a:moveTo>
                  <a:cubicBezTo>
                    <a:pt x="73" y="4"/>
                    <a:pt x="73" y="4"/>
                    <a:pt x="74" y="4"/>
                  </a:cubicBezTo>
                  <a:cubicBezTo>
                    <a:pt x="74" y="4"/>
                    <a:pt x="75" y="4"/>
                    <a:pt x="76" y="4"/>
                  </a:cubicBezTo>
                  <a:cubicBezTo>
                    <a:pt x="80" y="5"/>
                    <a:pt x="83" y="5"/>
                    <a:pt x="87" y="6"/>
                  </a:cubicBezTo>
                  <a:cubicBezTo>
                    <a:pt x="87" y="7"/>
                    <a:pt x="87" y="8"/>
                    <a:pt x="86" y="10"/>
                  </a:cubicBezTo>
                  <a:cubicBezTo>
                    <a:pt x="85" y="14"/>
                    <a:pt x="85" y="18"/>
                    <a:pt x="84" y="23"/>
                  </a:cubicBezTo>
                  <a:cubicBezTo>
                    <a:pt x="83" y="25"/>
                    <a:pt x="83" y="27"/>
                    <a:pt x="82" y="28"/>
                  </a:cubicBezTo>
                  <a:cubicBezTo>
                    <a:pt x="82" y="30"/>
                    <a:pt x="82" y="31"/>
                    <a:pt x="81" y="31"/>
                  </a:cubicBezTo>
                  <a:cubicBezTo>
                    <a:pt x="81" y="31"/>
                    <a:pt x="81" y="31"/>
                    <a:pt x="80" y="32"/>
                  </a:cubicBezTo>
                  <a:cubicBezTo>
                    <a:pt x="80" y="32"/>
                    <a:pt x="79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5" y="32"/>
                    <a:pt x="71" y="31"/>
                    <a:pt x="69" y="31"/>
                  </a:cubicBezTo>
                  <a:cubicBezTo>
                    <a:pt x="67" y="30"/>
                    <a:pt x="65" y="29"/>
                    <a:pt x="64" y="29"/>
                  </a:cubicBezTo>
                  <a:cubicBezTo>
                    <a:pt x="67" y="21"/>
                    <a:pt x="70" y="11"/>
                    <a:pt x="71" y="5"/>
                  </a:cubicBezTo>
                  <a:cubicBezTo>
                    <a:pt x="71" y="5"/>
                    <a:pt x="72" y="5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moveTo>
                    <a:pt x="74" y="0"/>
                  </a:moveTo>
                  <a:cubicBezTo>
                    <a:pt x="73" y="0"/>
                    <a:pt x="71" y="0"/>
                    <a:pt x="70" y="1"/>
                  </a:cubicBezTo>
                  <a:cubicBezTo>
                    <a:pt x="69" y="2"/>
                    <a:pt x="68" y="3"/>
                    <a:pt x="67" y="5"/>
                  </a:cubicBezTo>
                  <a:cubicBezTo>
                    <a:pt x="67" y="7"/>
                    <a:pt x="66" y="10"/>
                    <a:pt x="65" y="13"/>
                  </a:cubicBezTo>
                  <a:cubicBezTo>
                    <a:pt x="58" y="11"/>
                    <a:pt x="51" y="9"/>
                    <a:pt x="44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2" y="6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0" y="6"/>
                    <a:pt x="39" y="6"/>
                    <a:pt x="39" y="7"/>
                  </a:cubicBezTo>
                  <a:cubicBezTo>
                    <a:pt x="29" y="34"/>
                    <a:pt x="16" y="60"/>
                    <a:pt x="0" y="84"/>
                  </a:cubicBezTo>
                  <a:cubicBezTo>
                    <a:pt x="0" y="85"/>
                    <a:pt x="0" y="86"/>
                    <a:pt x="0" y="86"/>
                  </a:cubicBezTo>
                  <a:cubicBezTo>
                    <a:pt x="0" y="87"/>
                    <a:pt x="1" y="88"/>
                    <a:pt x="1" y="88"/>
                  </a:cubicBezTo>
                  <a:cubicBezTo>
                    <a:pt x="7" y="88"/>
                    <a:pt x="12" y="89"/>
                    <a:pt x="17" y="90"/>
                  </a:cubicBezTo>
                  <a:cubicBezTo>
                    <a:pt x="15" y="94"/>
                    <a:pt x="14" y="97"/>
                    <a:pt x="12" y="100"/>
                  </a:cubicBezTo>
                  <a:cubicBezTo>
                    <a:pt x="11" y="101"/>
                    <a:pt x="11" y="102"/>
                    <a:pt x="12" y="102"/>
                  </a:cubicBezTo>
                  <a:cubicBezTo>
                    <a:pt x="12" y="103"/>
                    <a:pt x="13" y="103"/>
                    <a:pt x="13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5" y="103"/>
                    <a:pt x="16" y="103"/>
                    <a:pt x="17" y="103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22" y="103"/>
                    <a:pt x="27" y="105"/>
                    <a:pt x="32" y="106"/>
                  </a:cubicBezTo>
                  <a:cubicBezTo>
                    <a:pt x="50" y="112"/>
                    <a:pt x="67" y="118"/>
                    <a:pt x="84" y="125"/>
                  </a:cubicBezTo>
                  <a:cubicBezTo>
                    <a:pt x="85" y="125"/>
                    <a:pt x="85" y="126"/>
                    <a:pt x="86" y="126"/>
                  </a:cubicBezTo>
                  <a:cubicBezTo>
                    <a:pt x="88" y="127"/>
                    <a:pt x="90" y="128"/>
                    <a:pt x="91" y="128"/>
                  </a:cubicBezTo>
                  <a:cubicBezTo>
                    <a:pt x="91" y="128"/>
                    <a:pt x="92" y="128"/>
                    <a:pt x="92" y="128"/>
                  </a:cubicBezTo>
                  <a:cubicBezTo>
                    <a:pt x="93" y="128"/>
                    <a:pt x="93" y="128"/>
                    <a:pt x="94" y="127"/>
                  </a:cubicBezTo>
                  <a:cubicBezTo>
                    <a:pt x="102" y="106"/>
                    <a:pt x="111" y="86"/>
                    <a:pt x="120" y="65"/>
                  </a:cubicBezTo>
                  <a:cubicBezTo>
                    <a:pt x="124" y="56"/>
                    <a:pt x="128" y="47"/>
                    <a:pt x="134" y="40"/>
                  </a:cubicBezTo>
                  <a:cubicBezTo>
                    <a:pt x="135" y="40"/>
                    <a:pt x="135" y="39"/>
                    <a:pt x="134" y="38"/>
                  </a:cubicBezTo>
                  <a:cubicBezTo>
                    <a:pt x="134" y="37"/>
                    <a:pt x="133" y="37"/>
                    <a:pt x="133" y="37"/>
                  </a:cubicBezTo>
                  <a:cubicBezTo>
                    <a:pt x="129" y="36"/>
                    <a:pt x="125" y="35"/>
                    <a:pt x="121" y="33"/>
                  </a:cubicBezTo>
                  <a:cubicBezTo>
                    <a:pt x="122" y="30"/>
                    <a:pt x="123" y="28"/>
                    <a:pt x="124" y="26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5" y="24"/>
                    <a:pt x="125" y="24"/>
                    <a:pt x="126" y="23"/>
                  </a:cubicBezTo>
                  <a:cubicBezTo>
                    <a:pt x="126" y="23"/>
                    <a:pt x="126" y="23"/>
                    <a:pt x="126" y="22"/>
                  </a:cubicBezTo>
                  <a:cubicBezTo>
                    <a:pt x="126" y="22"/>
                    <a:pt x="126" y="21"/>
                    <a:pt x="126" y="21"/>
                  </a:cubicBezTo>
                  <a:cubicBezTo>
                    <a:pt x="125" y="20"/>
                    <a:pt x="124" y="20"/>
                    <a:pt x="124" y="2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2" y="20"/>
                    <a:pt x="121" y="20"/>
                  </a:cubicBezTo>
                  <a:cubicBezTo>
                    <a:pt x="120" y="20"/>
                    <a:pt x="120" y="20"/>
                    <a:pt x="119" y="20"/>
                  </a:cubicBezTo>
                  <a:cubicBezTo>
                    <a:pt x="108" y="19"/>
                    <a:pt x="99" y="19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90" y="14"/>
                    <a:pt x="90" y="12"/>
                    <a:pt x="91" y="10"/>
                  </a:cubicBezTo>
                  <a:cubicBezTo>
                    <a:pt x="91" y="8"/>
                    <a:pt x="92" y="6"/>
                    <a:pt x="92" y="5"/>
                  </a:cubicBezTo>
                  <a:cubicBezTo>
                    <a:pt x="92" y="4"/>
                    <a:pt x="92" y="4"/>
                    <a:pt x="92" y="3"/>
                  </a:cubicBezTo>
                  <a:cubicBezTo>
                    <a:pt x="92" y="3"/>
                    <a:pt x="91" y="2"/>
                    <a:pt x="90" y="2"/>
                  </a:cubicBezTo>
                  <a:cubicBezTo>
                    <a:pt x="86" y="1"/>
                    <a:pt x="81" y="1"/>
                    <a:pt x="76" y="0"/>
                  </a:cubicBezTo>
                  <a:cubicBezTo>
                    <a:pt x="76" y="0"/>
                    <a:pt x="75" y="0"/>
                    <a:pt x="7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825"/>
            <p:cNvSpPr>
              <a:spLocks noEditPoints="1"/>
            </p:cNvSpPr>
            <p:nvPr/>
          </p:nvSpPr>
          <p:spPr bwMode="auto">
            <a:xfrm>
              <a:off x="3269" y="2690"/>
              <a:ext cx="408" cy="377"/>
            </a:xfrm>
            <a:custGeom>
              <a:avLst/>
              <a:gdLst>
                <a:gd name="T0" fmla="*/ 167 w 172"/>
                <a:gd name="T1" fmla="*/ 113 h 159"/>
                <a:gd name="T2" fmla="*/ 152 w 172"/>
                <a:gd name="T3" fmla="*/ 152 h 159"/>
                <a:gd name="T4" fmla="*/ 130 w 172"/>
                <a:gd name="T5" fmla="*/ 117 h 159"/>
                <a:gd name="T6" fmla="*/ 142 w 172"/>
                <a:gd name="T7" fmla="*/ 102 h 159"/>
                <a:gd name="T8" fmla="*/ 146 w 172"/>
                <a:gd name="T9" fmla="*/ 102 h 159"/>
                <a:gd name="T10" fmla="*/ 140 w 172"/>
                <a:gd name="T11" fmla="*/ 78 h 159"/>
                <a:gd name="T12" fmla="*/ 140 w 172"/>
                <a:gd name="T13" fmla="*/ 100 h 159"/>
                <a:gd name="T14" fmla="*/ 97 w 172"/>
                <a:gd name="T15" fmla="*/ 91 h 159"/>
                <a:gd name="T16" fmla="*/ 114 w 172"/>
                <a:gd name="T17" fmla="*/ 77 h 159"/>
                <a:gd name="T18" fmla="*/ 119 w 172"/>
                <a:gd name="T19" fmla="*/ 92 h 159"/>
                <a:gd name="T20" fmla="*/ 92 w 172"/>
                <a:gd name="T21" fmla="*/ 68 h 159"/>
                <a:gd name="T22" fmla="*/ 110 w 172"/>
                <a:gd name="T23" fmla="*/ 76 h 159"/>
                <a:gd name="T24" fmla="*/ 83 w 172"/>
                <a:gd name="T25" fmla="*/ 55 h 159"/>
                <a:gd name="T26" fmla="*/ 79 w 172"/>
                <a:gd name="T27" fmla="*/ 65 h 159"/>
                <a:gd name="T28" fmla="*/ 64 w 172"/>
                <a:gd name="T29" fmla="*/ 46 h 159"/>
                <a:gd name="T30" fmla="*/ 83 w 172"/>
                <a:gd name="T31" fmla="*/ 42 h 159"/>
                <a:gd name="T32" fmla="*/ 61 w 172"/>
                <a:gd name="T33" fmla="*/ 29 h 159"/>
                <a:gd name="T34" fmla="*/ 45 w 172"/>
                <a:gd name="T35" fmla="*/ 41 h 159"/>
                <a:gd name="T36" fmla="*/ 5 w 172"/>
                <a:gd name="T37" fmla="*/ 155 h 159"/>
                <a:gd name="T38" fmla="*/ 24 w 172"/>
                <a:gd name="T39" fmla="*/ 23 h 159"/>
                <a:gd name="T40" fmla="*/ 35 w 172"/>
                <a:gd name="T41" fmla="*/ 46 h 159"/>
                <a:gd name="T42" fmla="*/ 60 w 172"/>
                <a:gd name="T43" fmla="*/ 47 h 159"/>
                <a:gd name="T44" fmla="*/ 62 w 172"/>
                <a:gd name="T45" fmla="*/ 69 h 159"/>
                <a:gd name="T46" fmla="*/ 62 w 172"/>
                <a:gd name="T47" fmla="*/ 70 h 159"/>
                <a:gd name="T48" fmla="*/ 63 w 172"/>
                <a:gd name="T49" fmla="*/ 70 h 159"/>
                <a:gd name="T50" fmla="*/ 79 w 172"/>
                <a:gd name="T51" fmla="*/ 69 h 159"/>
                <a:gd name="T52" fmla="*/ 92 w 172"/>
                <a:gd name="T53" fmla="*/ 95 h 159"/>
                <a:gd name="T54" fmla="*/ 120 w 172"/>
                <a:gd name="T55" fmla="*/ 118 h 159"/>
                <a:gd name="T56" fmla="*/ 130 w 172"/>
                <a:gd name="T57" fmla="*/ 121 h 159"/>
                <a:gd name="T58" fmla="*/ 5 w 172"/>
                <a:gd name="T59" fmla="*/ 155 h 159"/>
                <a:gd name="T60" fmla="*/ 56 w 172"/>
                <a:gd name="T61" fmla="*/ 13 h 159"/>
                <a:gd name="T62" fmla="*/ 8 w 172"/>
                <a:gd name="T63" fmla="*/ 19 h 159"/>
                <a:gd name="T64" fmla="*/ 51 w 172"/>
                <a:gd name="T65" fmla="*/ 4 h 159"/>
                <a:gd name="T66" fmla="*/ 58 w 172"/>
                <a:gd name="T67" fmla="*/ 0 h 159"/>
                <a:gd name="T68" fmla="*/ 29 w 172"/>
                <a:gd name="T69" fmla="*/ 2 h 159"/>
                <a:gd name="T70" fmla="*/ 2 w 172"/>
                <a:gd name="T71" fmla="*/ 20 h 159"/>
                <a:gd name="T72" fmla="*/ 1 w 172"/>
                <a:gd name="T73" fmla="*/ 21 h 159"/>
                <a:gd name="T74" fmla="*/ 0 w 172"/>
                <a:gd name="T75" fmla="*/ 157 h 159"/>
                <a:gd name="T76" fmla="*/ 149 w 172"/>
                <a:gd name="T77" fmla="*/ 157 h 159"/>
                <a:gd name="T78" fmla="*/ 152 w 172"/>
                <a:gd name="T79" fmla="*/ 158 h 159"/>
                <a:gd name="T80" fmla="*/ 155 w 172"/>
                <a:gd name="T81" fmla="*/ 154 h 159"/>
                <a:gd name="T82" fmla="*/ 171 w 172"/>
                <a:gd name="T83" fmla="*/ 131 h 159"/>
                <a:gd name="T84" fmla="*/ 171 w 172"/>
                <a:gd name="T85" fmla="*/ 99 h 159"/>
                <a:gd name="T86" fmla="*/ 171 w 172"/>
                <a:gd name="T87" fmla="*/ 98 h 159"/>
                <a:gd name="T88" fmla="*/ 152 w 172"/>
                <a:gd name="T89" fmla="*/ 98 h 159"/>
                <a:gd name="T90" fmla="*/ 143 w 172"/>
                <a:gd name="T91" fmla="*/ 99 h 159"/>
                <a:gd name="T92" fmla="*/ 144 w 172"/>
                <a:gd name="T93" fmla="*/ 74 h 159"/>
                <a:gd name="T94" fmla="*/ 143 w 172"/>
                <a:gd name="T95" fmla="*/ 73 h 159"/>
                <a:gd name="T96" fmla="*/ 126 w 172"/>
                <a:gd name="T97" fmla="*/ 73 h 159"/>
                <a:gd name="T98" fmla="*/ 114 w 172"/>
                <a:gd name="T99" fmla="*/ 48 h 159"/>
                <a:gd name="T100" fmla="*/ 113 w 172"/>
                <a:gd name="T101" fmla="*/ 47 h 159"/>
                <a:gd name="T102" fmla="*/ 112 w 172"/>
                <a:gd name="T103" fmla="*/ 46 h 159"/>
                <a:gd name="T104" fmla="*/ 87 w 172"/>
                <a:gd name="T105" fmla="*/ 26 h 159"/>
                <a:gd name="T106" fmla="*/ 86 w 172"/>
                <a:gd name="T107" fmla="*/ 25 h 159"/>
                <a:gd name="T108" fmla="*/ 85 w 172"/>
                <a:gd name="T109" fmla="*/ 24 h 159"/>
                <a:gd name="T110" fmla="*/ 59 w 172"/>
                <a:gd name="T111" fmla="*/ 13 h 159"/>
                <a:gd name="T112" fmla="*/ 59 w 172"/>
                <a:gd name="T113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2" h="159">
                  <a:moveTo>
                    <a:pt x="152" y="152"/>
                  </a:moveTo>
                  <a:cubicBezTo>
                    <a:pt x="151" y="141"/>
                    <a:pt x="150" y="130"/>
                    <a:pt x="150" y="119"/>
                  </a:cubicBezTo>
                  <a:cubicBezTo>
                    <a:pt x="156" y="113"/>
                    <a:pt x="161" y="108"/>
                    <a:pt x="168" y="103"/>
                  </a:cubicBezTo>
                  <a:cubicBezTo>
                    <a:pt x="168" y="106"/>
                    <a:pt x="167" y="110"/>
                    <a:pt x="167" y="113"/>
                  </a:cubicBezTo>
                  <a:cubicBezTo>
                    <a:pt x="167" y="116"/>
                    <a:pt x="167" y="118"/>
                    <a:pt x="167" y="120"/>
                  </a:cubicBezTo>
                  <a:cubicBezTo>
                    <a:pt x="167" y="124"/>
                    <a:pt x="167" y="128"/>
                    <a:pt x="167" y="131"/>
                  </a:cubicBezTo>
                  <a:cubicBezTo>
                    <a:pt x="167" y="131"/>
                    <a:pt x="168" y="132"/>
                    <a:pt x="168" y="132"/>
                  </a:cubicBezTo>
                  <a:cubicBezTo>
                    <a:pt x="163" y="139"/>
                    <a:pt x="158" y="146"/>
                    <a:pt x="152" y="152"/>
                  </a:cubicBezTo>
                  <a:moveTo>
                    <a:pt x="152" y="102"/>
                  </a:moveTo>
                  <a:cubicBezTo>
                    <a:pt x="156" y="102"/>
                    <a:pt x="159" y="102"/>
                    <a:pt x="163" y="102"/>
                  </a:cubicBezTo>
                  <a:cubicBezTo>
                    <a:pt x="157" y="106"/>
                    <a:pt x="152" y="112"/>
                    <a:pt x="147" y="117"/>
                  </a:cubicBezTo>
                  <a:cubicBezTo>
                    <a:pt x="139" y="117"/>
                    <a:pt x="136" y="117"/>
                    <a:pt x="130" y="117"/>
                  </a:cubicBezTo>
                  <a:cubicBezTo>
                    <a:pt x="129" y="117"/>
                    <a:pt x="128" y="117"/>
                    <a:pt x="126" y="117"/>
                  </a:cubicBezTo>
                  <a:cubicBezTo>
                    <a:pt x="128" y="116"/>
                    <a:pt x="131" y="113"/>
                    <a:pt x="133" y="111"/>
                  </a:cubicBezTo>
                  <a:cubicBezTo>
                    <a:pt x="136" y="108"/>
                    <a:pt x="139" y="105"/>
                    <a:pt x="141" y="103"/>
                  </a:cubicBezTo>
                  <a:cubicBezTo>
                    <a:pt x="142" y="102"/>
                    <a:pt x="142" y="102"/>
                    <a:pt x="142" y="102"/>
                  </a:cubicBezTo>
                  <a:cubicBezTo>
                    <a:pt x="142" y="102"/>
                    <a:pt x="142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4" y="102"/>
                    <a:pt x="144" y="102"/>
                    <a:pt x="144" y="102"/>
                  </a:cubicBezTo>
                  <a:cubicBezTo>
                    <a:pt x="144" y="102"/>
                    <a:pt x="145" y="102"/>
                    <a:pt x="146" y="102"/>
                  </a:cubicBezTo>
                  <a:cubicBezTo>
                    <a:pt x="148" y="102"/>
                    <a:pt x="150" y="102"/>
                    <a:pt x="152" y="102"/>
                  </a:cubicBezTo>
                  <a:moveTo>
                    <a:pt x="123" y="115"/>
                  </a:moveTo>
                  <a:cubicBezTo>
                    <a:pt x="123" y="107"/>
                    <a:pt x="123" y="104"/>
                    <a:pt x="122" y="94"/>
                  </a:cubicBezTo>
                  <a:cubicBezTo>
                    <a:pt x="128" y="88"/>
                    <a:pt x="133" y="83"/>
                    <a:pt x="140" y="78"/>
                  </a:cubicBezTo>
                  <a:cubicBezTo>
                    <a:pt x="140" y="80"/>
                    <a:pt x="140" y="83"/>
                    <a:pt x="140" y="86"/>
                  </a:cubicBezTo>
                  <a:cubicBezTo>
                    <a:pt x="140" y="87"/>
                    <a:pt x="140" y="89"/>
                    <a:pt x="140" y="91"/>
                  </a:cubicBezTo>
                  <a:cubicBezTo>
                    <a:pt x="140" y="93"/>
                    <a:pt x="140" y="96"/>
                    <a:pt x="140" y="99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7" y="102"/>
                    <a:pt x="134" y="105"/>
                    <a:pt x="130" y="109"/>
                  </a:cubicBezTo>
                  <a:cubicBezTo>
                    <a:pt x="128" y="111"/>
                    <a:pt x="126" y="113"/>
                    <a:pt x="123" y="115"/>
                  </a:cubicBezTo>
                  <a:moveTo>
                    <a:pt x="97" y="91"/>
                  </a:moveTo>
                  <a:cubicBezTo>
                    <a:pt x="100" y="89"/>
                    <a:pt x="103" y="87"/>
                    <a:pt x="106" y="84"/>
                  </a:cubicBezTo>
                  <a:cubicBezTo>
                    <a:pt x="108" y="83"/>
                    <a:pt x="110" y="81"/>
                    <a:pt x="111" y="80"/>
                  </a:cubicBezTo>
                  <a:cubicBezTo>
                    <a:pt x="112" y="79"/>
                    <a:pt x="113" y="78"/>
                    <a:pt x="113" y="78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17" y="77"/>
                    <a:pt x="121" y="77"/>
                    <a:pt x="126" y="77"/>
                  </a:cubicBezTo>
                  <a:cubicBezTo>
                    <a:pt x="129" y="77"/>
                    <a:pt x="133" y="77"/>
                    <a:pt x="136" y="77"/>
                  </a:cubicBezTo>
                  <a:cubicBezTo>
                    <a:pt x="130" y="81"/>
                    <a:pt x="125" y="87"/>
                    <a:pt x="119" y="92"/>
                  </a:cubicBezTo>
                  <a:cubicBezTo>
                    <a:pt x="114" y="91"/>
                    <a:pt x="110" y="91"/>
                    <a:pt x="106" y="91"/>
                  </a:cubicBezTo>
                  <a:cubicBezTo>
                    <a:pt x="103" y="91"/>
                    <a:pt x="101" y="91"/>
                    <a:pt x="97" y="91"/>
                  </a:cubicBezTo>
                  <a:moveTo>
                    <a:pt x="93" y="90"/>
                  </a:moveTo>
                  <a:cubicBezTo>
                    <a:pt x="93" y="81"/>
                    <a:pt x="92" y="77"/>
                    <a:pt x="92" y="68"/>
                  </a:cubicBezTo>
                  <a:cubicBezTo>
                    <a:pt x="98" y="62"/>
                    <a:pt x="103" y="56"/>
                    <a:pt x="110" y="52"/>
                  </a:cubicBezTo>
                  <a:cubicBezTo>
                    <a:pt x="110" y="52"/>
                    <a:pt x="110" y="53"/>
                    <a:pt x="110" y="54"/>
                  </a:cubicBezTo>
                  <a:cubicBezTo>
                    <a:pt x="110" y="59"/>
                    <a:pt x="110" y="66"/>
                    <a:pt x="110" y="72"/>
                  </a:cubicBezTo>
                  <a:cubicBezTo>
                    <a:pt x="110" y="73"/>
                    <a:pt x="110" y="74"/>
                    <a:pt x="110" y="76"/>
                  </a:cubicBezTo>
                  <a:cubicBezTo>
                    <a:pt x="108" y="77"/>
                    <a:pt x="105" y="80"/>
                    <a:pt x="102" y="83"/>
                  </a:cubicBezTo>
                  <a:cubicBezTo>
                    <a:pt x="99" y="86"/>
                    <a:pt x="96" y="88"/>
                    <a:pt x="93" y="90"/>
                  </a:cubicBezTo>
                  <a:moveTo>
                    <a:pt x="70" y="65"/>
                  </a:moveTo>
                  <a:cubicBezTo>
                    <a:pt x="75" y="62"/>
                    <a:pt x="80" y="58"/>
                    <a:pt x="83" y="55"/>
                  </a:cubicBezTo>
                  <a:cubicBezTo>
                    <a:pt x="85" y="53"/>
                    <a:pt x="85" y="53"/>
                    <a:pt x="87" y="52"/>
                  </a:cubicBezTo>
                  <a:cubicBezTo>
                    <a:pt x="91" y="51"/>
                    <a:pt x="98" y="51"/>
                    <a:pt x="105" y="51"/>
                  </a:cubicBezTo>
                  <a:cubicBezTo>
                    <a:pt x="100" y="55"/>
                    <a:pt x="95" y="60"/>
                    <a:pt x="89" y="65"/>
                  </a:cubicBezTo>
                  <a:cubicBezTo>
                    <a:pt x="85" y="65"/>
                    <a:pt x="82" y="65"/>
                    <a:pt x="79" y="65"/>
                  </a:cubicBezTo>
                  <a:cubicBezTo>
                    <a:pt x="76" y="65"/>
                    <a:pt x="73" y="65"/>
                    <a:pt x="70" y="65"/>
                  </a:cubicBezTo>
                  <a:moveTo>
                    <a:pt x="65" y="65"/>
                  </a:moveTo>
                  <a:cubicBezTo>
                    <a:pt x="64" y="59"/>
                    <a:pt x="63" y="57"/>
                    <a:pt x="63" y="53"/>
                  </a:cubicBezTo>
                  <a:cubicBezTo>
                    <a:pt x="63" y="51"/>
                    <a:pt x="64" y="49"/>
                    <a:pt x="64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1" y="40"/>
                    <a:pt x="76" y="34"/>
                    <a:pt x="83" y="29"/>
                  </a:cubicBezTo>
                  <a:cubicBezTo>
                    <a:pt x="83" y="32"/>
                    <a:pt x="83" y="34"/>
                    <a:pt x="83" y="37"/>
                  </a:cubicBezTo>
                  <a:cubicBezTo>
                    <a:pt x="83" y="39"/>
                    <a:pt x="83" y="40"/>
                    <a:pt x="83" y="42"/>
                  </a:cubicBezTo>
                  <a:cubicBezTo>
                    <a:pt x="83" y="45"/>
                    <a:pt x="83" y="47"/>
                    <a:pt x="83" y="50"/>
                  </a:cubicBezTo>
                  <a:cubicBezTo>
                    <a:pt x="82" y="51"/>
                    <a:pt x="81" y="51"/>
                    <a:pt x="80" y="52"/>
                  </a:cubicBezTo>
                  <a:cubicBezTo>
                    <a:pt x="77" y="56"/>
                    <a:pt x="70" y="61"/>
                    <a:pt x="65" y="65"/>
                  </a:cubicBezTo>
                  <a:moveTo>
                    <a:pt x="61" y="29"/>
                  </a:moveTo>
                  <a:cubicBezTo>
                    <a:pt x="66" y="29"/>
                    <a:pt x="72" y="28"/>
                    <a:pt x="79" y="28"/>
                  </a:cubicBezTo>
                  <a:cubicBezTo>
                    <a:pt x="72" y="33"/>
                    <a:pt x="68" y="38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6" y="42"/>
                    <a:pt x="51" y="41"/>
                    <a:pt x="45" y="41"/>
                  </a:cubicBezTo>
                  <a:cubicBezTo>
                    <a:pt x="44" y="41"/>
                    <a:pt x="42" y="41"/>
                    <a:pt x="41" y="41"/>
                  </a:cubicBezTo>
                  <a:cubicBezTo>
                    <a:pt x="46" y="37"/>
                    <a:pt x="52" y="33"/>
                    <a:pt x="58" y="29"/>
                  </a:cubicBezTo>
                  <a:cubicBezTo>
                    <a:pt x="59" y="29"/>
                    <a:pt x="60" y="29"/>
                    <a:pt x="61" y="29"/>
                  </a:cubicBezTo>
                  <a:moveTo>
                    <a:pt x="5" y="155"/>
                  </a:moveTo>
                  <a:cubicBezTo>
                    <a:pt x="5" y="143"/>
                    <a:pt x="6" y="133"/>
                    <a:pt x="6" y="124"/>
                  </a:cubicBezTo>
                  <a:cubicBezTo>
                    <a:pt x="6" y="98"/>
                    <a:pt x="5" y="78"/>
                    <a:pt x="5" y="52"/>
                  </a:cubicBezTo>
                  <a:cubicBezTo>
                    <a:pt x="5" y="43"/>
                    <a:pt x="5" y="34"/>
                    <a:pt x="5" y="23"/>
                  </a:cubicBezTo>
                  <a:cubicBezTo>
                    <a:pt x="12" y="23"/>
                    <a:pt x="18" y="23"/>
                    <a:pt x="24" y="23"/>
                  </a:cubicBezTo>
                  <a:cubicBezTo>
                    <a:pt x="27" y="23"/>
                    <a:pt x="29" y="23"/>
                    <a:pt x="32" y="23"/>
                  </a:cubicBezTo>
                  <a:cubicBezTo>
                    <a:pt x="33" y="31"/>
                    <a:pt x="33" y="35"/>
                    <a:pt x="34" y="43"/>
                  </a:cubicBezTo>
                  <a:cubicBezTo>
                    <a:pt x="34" y="44"/>
                    <a:pt x="34" y="45"/>
                    <a:pt x="34" y="45"/>
                  </a:cubicBezTo>
                  <a:cubicBezTo>
                    <a:pt x="35" y="45"/>
                    <a:pt x="35" y="46"/>
                    <a:pt x="3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9" y="45"/>
                    <a:pt x="42" y="45"/>
                    <a:pt x="45" y="45"/>
                  </a:cubicBezTo>
                  <a:cubicBezTo>
                    <a:pt x="50" y="45"/>
                    <a:pt x="55" y="45"/>
                    <a:pt x="60" y="47"/>
                  </a:cubicBezTo>
                  <a:cubicBezTo>
                    <a:pt x="60" y="49"/>
                    <a:pt x="60" y="51"/>
                    <a:pt x="60" y="53"/>
                  </a:cubicBezTo>
                  <a:cubicBezTo>
                    <a:pt x="60" y="58"/>
                    <a:pt x="60" y="61"/>
                    <a:pt x="61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70" y="69"/>
                    <a:pt x="74" y="69"/>
                    <a:pt x="79" y="69"/>
                  </a:cubicBezTo>
                  <a:cubicBezTo>
                    <a:pt x="82" y="69"/>
                    <a:pt x="85" y="69"/>
                    <a:pt x="88" y="69"/>
                  </a:cubicBezTo>
                  <a:cubicBezTo>
                    <a:pt x="89" y="79"/>
                    <a:pt x="89" y="83"/>
                    <a:pt x="90" y="94"/>
                  </a:cubicBezTo>
                  <a:cubicBezTo>
                    <a:pt x="90" y="94"/>
                    <a:pt x="90" y="95"/>
                    <a:pt x="91" y="95"/>
                  </a:cubicBezTo>
                  <a:cubicBezTo>
                    <a:pt x="91" y="95"/>
                    <a:pt x="91" y="95"/>
                    <a:pt x="92" y="95"/>
                  </a:cubicBezTo>
                  <a:cubicBezTo>
                    <a:pt x="92" y="95"/>
                    <a:pt x="92" y="95"/>
                    <a:pt x="92" y="95"/>
                  </a:cubicBezTo>
                  <a:cubicBezTo>
                    <a:pt x="98" y="95"/>
                    <a:pt x="102" y="95"/>
                    <a:pt x="106" y="95"/>
                  </a:cubicBezTo>
                  <a:cubicBezTo>
                    <a:pt x="110" y="95"/>
                    <a:pt x="113" y="95"/>
                    <a:pt x="118" y="95"/>
                  </a:cubicBezTo>
                  <a:cubicBezTo>
                    <a:pt x="119" y="105"/>
                    <a:pt x="120" y="108"/>
                    <a:pt x="120" y="118"/>
                  </a:cubicBezTo>
                  <a:cubicBezTo>
                    <a:pt x="120" y="118"/>
                    <a:pt x="120" y="119"/>
                    <a:pt x="120" y="119"/>
                  </a:cubicBezTo>
                  <a:cubicBezTo>
                    <a:pt x="120" y="120"/>
                    <a:pt x="120" y="120"/>
                    <a:pt x="120" y="120"/>
                  </a:cubicBezTo>
                  <a:cubicBezTo>
                    <a:pt x="120" y="120"/>
                    <a:pt x="121" y="121"/>
                    <a:pt x="122" y="121"/>
                  </a:cubicBezTo>
                  <a:cubicBezTo>
                    <a:pt x="125" y="121"/>
                    <a:pt x="128" y="121"/>
                    <a:pt x="130" y="121"/>
                  </a:cubicBezTo>
                  <a:cubicBezTo>
                    <a:pt x="135" y="121"/>
                    <a:pt x="139" y="121"/>
                    <a:pt x="146" y="120"/>
                  </a:cubicBezTo>
                  <a:cubicBezTo>
                    <a:pt x="147" y="132"/>
                    <a:pt x="148" y="143"/>
                    <a:pt x="148" y="154"/>
                  </a:cubicBezTo>
                  <a:cubicBezTo>
                    <a:pt x="124" y="153"/>
                    <a:pt x="104" y="152"/>
                    <a:pt x="84" y="152"/>
                  </a:cubicBezTo>
                  <a:cubicBezTo>
                    <a:pt x="59" y="152"/>
                    <a:pt x="35" y="153"/>
                    <a:pt x="5" y="155"/>
                  </a:cubicBezTo>
                  <a:moveTo>
                    <a:pt x="37" y="40"/>
                  </a:moveTo>
                  <a:cubicBezTo>
                    <a:pt x="37" y="33"/>
                    <a:pt x="36" y="29"/>
                    <a:pt x="35" y="21"/>
                  </a:cubicBezTo>
                  <a:cubicBezTo>
                    <a:pt x="42" y="15"/>
                    <a:pt x="49" y="10"/>
                    <a:pt x="56" y="6"/>
                  </a:cubicBezTo>
                  <a:cubicBezTo>
                    <a:pt x="56" y="8"/>
                    <a:pt x="56" y="10"/>
                    <a:pt x="56" y="13"/>
                  </a:cubicBezTo>
                  <a:cubicBezTo>
                    <a:pt x="56" y="15"/>
                    <a:pt x="56" y="16"/>
                    <a:pt x="56" y="18"/>
                  </a:cubicBezTo>
                  <a:cubicBezTo>
                    <a:pt x="56" y="21"/>
                    <a:pt x="55" y="23"/>
                    <a:pt x="55" y="26"/>
                  </a:cubicBezTo>
                  <a:cubicBezTo>
                    <a:pt x="49" y="30"/>
                    <a:pt x="43" y="35"/>
                    <a:pt x="37" y="40"/>
                  </a:cubicBezTo>
                  <a:moveTo>
                    <a:pt x="8" y="19"/>
                  </a:moveTo>
                  <a:cubicBezTo>
                    <a:pt x="13" y="16"/>
                    <a:pt x="18" y="13"/>
                    <a:pt x="24" y="9"/>
                  </a:cubicBezTo>
                  <a:cubicBezTo>
                    <a:pt x="26" y="8"/>
                    <a:pt x="28" y="7"/>
                    <a:pt x="30" y="6"/>
                  </a:cubicBezTo>
                  <a:cubicBezTo>
                    <a:pt x="32" y="5"/>
                    <a:pt x="37" y="5"/>
                    <a:pt x="42" y="5"/>
                  </a:cubicBezTo>
                  <a:cubicBezTo>
                    <a:pt x="45" y="5"/>
                    <a:pt x="48" y="4"/>
                    <a:pt x="51" y="4"/>
                  </a:cubicBezTo>
                  <a:cubicBezTo>
                    <a:pt x="44" y="9"/>
                    <a:pt x="37" y="14"/>
                    <a:pt x="32" y="19"/>
                  </a:cubicBezTo>
                  <a:cubicBezTo>
                    <a:pt x="29" y="19"/>
                    <a:pt x="27" y="19"/>
                    <a:pt x="24" y="19"/>
                  </a:cubicBezTo>
                  <a:cubicBezTo>
                    <a:pt x="19" y="19"/>
                    <a:pt x="14" y="19"/>
                    <a:pt x="8" y="19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3" y="1"/>
                    <a:pt x="47" y="1"/>
                    <a:pt x="42" y="1"/>
                  </a:cubicBezTo>
                  <a:cubicBezTo>
                    <a:pt x="37" y="1"/>
                    <a:pt x="32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3"/>
                    <a:pt x="24" y="5"/>
                    <a:pt x="22" y="6"/>
                  </a:cubicBezTo>
                  <a:cubicBezTo>
                    <a:pt x="15" y="10"/>
                    <a:pt x="9" y="14"/>
                    <a:pt x="3" y="18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33"/>
                    <a:pt x="1" y="43"/>
                    <a:pt x="1" y="52"/>
                  </a:cubicBezTo>
                  <a:cubicBezTo>
                    <a:pt x="1" y="78"/>
                    <a:pt x="2" y="98"/>
                    <a:pt x="2" y="124"/>
                  </a:cubicBezTo>
                  <a:cubicBezTo>
                    <a:pt x="2" y="133"/>
                    <a:pt x="2" y="143"/>
                    <a:pt x="2" y="155"/>
                  </a:cubicBezTo>
                  <a:cubicBezTo>
                    <a:pt x="1" y="155"/>
                    <a:pt x="0" y="156"/>
                    <a:pt x="0" y="157"/>
                  </a:cubicBezTo>
                  <a:cubicBezTo>
                    <a:pt x="0" y="158"/>
                    <a:pt x="1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33" y="157"/>
                    <a:pt x="58" y="156"/>
                    <a:pt x="84" y="156"/>
                  </a:cubicBezTo>
                  <a:cubicBezTo>
                    <a:pt x="104" y="156"/>
                    <a:pt x="125" y="157"/>
                    <a:pt x="149" y="157"/>
                  </a:cubicBezTo>
                  <a:cubicBezTo>
                    <a:pt x="149" y="158"/>
                    <a:pt x="150" y="159"/>
                    <a:pt x="150" y="159"/>
                  </a:cubicBezTo>
                  <a:cubicBezTo>
                    <a:pt x="150" y="159"/>
                    <a:pt x="150" y="159"/>
                    <a:pt x="150" y="159"/>
                  </a:cubicBezTo>
                  <a:cubicBezTo>
                    <a:pt x="151" y="159"/>
                    <a:pt x="152" y="158"/>
                    <a:pt x="152" y="158"/>
                  </a:cubicBezTo>
                  <a:cubicBezTo>
                    <a:pt x="152" y="158"/>
                    <a:pt x="152" y="158"/>
                    <a:pt x="152" y="158"/>
                  </a:cubicBezTo>
                  <a:cubicBezTo>
                    <a:pt x="153" y="158"/>
                    <a:pt x="153" y="158"/>
                    <a:pt x="154" y="158"/>
                  </a:cubicBezTo>
                  <a:cubicBezTo>
                    <a:pt x="154" y="158"/>
                    <a:pt x="154" y="158"/>
                    <a:pt x="154" y="158"/>
                  </a:cubicBezTo>
                  <a:cubicBezTo>
                    <a:pt x="155" y="158"/>
                    <a:pt x="156" y="157"/>
                    <a:pt x="156" y="156"/>
                  </a:cubicBezTo>
                  <a:cubicBezTo>
                    <a:pt x="156" y="155"/>
                    <a:pt x="155" y="155"/>
                    <a:pt x="155" y="154"/>
                  </a:cubicBezTo>
                  <a:cubicBezTo>
                    <a:pt x="161" y="148"/>
                    <a:pt x="167" y="141"/>
                    <a:pt x="172" y="133"/>
                  </a:cubicBezTo>
                  <a:cubicBezTo>
                    <a:pt x="172" y="133"/>
                    <a:pt x="172" y="132"/>
                    <a:pt x="171" y="131"/>
                  </a:cubicBezTo>
                  <a:cubicBezTo>
                    <a:pt x="171" y="131"/>
                    <a:pt x="171" y="131"/>
                    <a:pt x="171" y="131"/>
                  </a:cubicBezTo>
                  <a:cubicBezTo>
                    <a:pt x="171" y="131"/>
                    <a:pt x="171" y="131"/>
                    <a:pt x="171" y="131"/>
                  </a:cubicBezTo>
                  <a:cubicBezTo>
                    <a:pt x="171" y="128"/>
                    <a:pt x="171" y="124"/>
                    <a:pt x="171" y="120"/>
                  </a:cubicBezTo>
                  <a:cubicBezTo>
                    <a:pt x="171" y="118"/>
                    <a:pt x="171" y="116"/>
                    <a:pt x="171" y="113"/>
                  </a:cubicBezTo>
                  <a:cubicBezTo>
                    <a:pt x="171" y="108"/>
                    <a:pt x="171" y="103"/>
                    <a:pt x="171" y="100"/>
                  </a:cubicBezTo>
                  <a:cubicBezTo>
                    <a:pt x="171" y="99"/>
                    <a:pt x="171" y="99"/>
                    <a:pt x="171" y="99"/>
                  </a:cubicBezTo>
                  <a:cubicBezTo>
                    <a:pt x="171" y="99"/>
                    <a:pt x="171" y="99"/>
                    <a:pt x="171" y="99"/>
                  </a:cubicBezTo>
                  <a:cubicBezTo>
                    <a:pt x="171" y="99"/>
                    <a:pt x="171" y="99"/>
                    <a:pt x="171" y="99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63" y="98"/>
                    <a:pt x="157" y="98"/>
                    <a:pt x="152" y="98"/>
                  </a:cubicBezTo>
                  <a:cubicBezTo>
                    <a:pt x="150" y="98"/>
                    <a:pt x="148" y="98"/>
                    <a:pt x="146" y="98"/>
                  </a:cubicBezTo>
                  <a:cubicBezTo>
                    <a:pt x="145" y="98"/>
                    <a:pt x="145" y="98"/>
                    <a:pt x="145" y="98"/>
                  </a:cubicBezTo>
                  <a:cubicBezTo>
                    <a:pt x="144" y="99"/>
                    <a:pt x="144" y="99"/>
                    <a:pt x="143" y="9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96"/>
                    <a:pt x="143" y="93"/>
                    <a:pt x="143" y="91"/>
                  </a:cubicBezTo>
                  <a:cubicBezTo>
                    <a:pt x="143" y="89"/>
                    <a:pt x="143" y="87"/>
                    <a:pt x="143" y="86"/>
                  </a:cubicBezTo>
                  <a:cubicBezTo>
                    <a:pt x="143" y="82"/>
                    <a:pt x="143" y="78"/>
                    <a:pt x="144" y="75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143" y="73"/>
                    <a:pt x="143" y="73"/>
                    <a:pt x="143" y="73"/>
                  </a:cubicBezTo>
                  <a:cubicBezTo>
                    <a:pt x="143" y="73"/>
                    <a:pt x="143" y="73"/>
                    <a:pt x="143" y="73"/>
                  </a:cubicBezTo>
                  <a:cubicBezTo>
                    <a:pt x="142" y="73"/>
                    <a:pt x="142" y="73"/>
                    <a:pt x="142" y="73"/>
                  </a:cubicBezTo>
                  <a:cubicBezTo>
                    <a:pt x="142" y="73"/>
                    <a:pt x="142" y="73"/>
                    <a:pt x="142" y="73"/>
                  </a:cubicBezTo>
                  <a:cubicBezTo>
                    <a:pt x="142" y="73"/>
                    <a:pt x="142" y="73"/>
                    <a:pt x="142" y="73"/>
                  </a:cubicBezTo>
                  <a:cubicBezTo>
                    <a:pt x="137" y="73"/>
                    <a:pt x="131" y="73"/>
                    <a:pt x="126" y="73"/>
                  </a:cubicBezTo>
                  <a:cubicBezTo>
                    <a:pt x="121" y="73"/>
                    <a:pt x="117" y="73"/>
                    <a:pt x="114" y="74"/>
                  </a:cubicBezTo>
                  <a:cubicBezTo>
                    <a:pt x="114" y="73"/>
                    <a:pt x="114" y="73"/>
                    <a:pt x="114" y="72"/>
                  </a:cubicBezTo>
                  <a:cubicBezTo>
                    <a:pt x="114" y="66"/>
                    <a:pt x="114" y="59"/>
                    <a:pt x="114" y="54"/>
                  </a:cubicBezTo>
                  <a:cubicBezTo>
                    <a:pt x="114" y="52"/>
                    <a:pt x="114" y="50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03" y="47"/>
                    <a:pt x="92" y="47"/>
                    <a:pt x="86" y="49"/>
                  </a:cubicBezTo>
                  <a:cubicBezTo>
                    <a:pt x="86" y="46"/>
                    <a:pt x="86" y="44"/>
                    <a:pt x="86" y="42"/>
                  </a:cubicBezTo>
                  <a:cubicBezTo>
                    <a:pt x="86" y="40"/>
                    <a:pt x="86" y="39"/>
                    <a:pt x="86" y="37"/>
                  </a:cubicBezTo>
                  <a:cubicBezTo>
                    <a:pt x="86" y="33"/>
                    <a:pt x="86" y="29"/>
                    <a:pt x="87" y="26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77" y="25"/>
                    <a:pt x="67" y="25"/>
                    <a:pt x="61" y="25"/>
                  </a:cubicBezTo>
                  <a:cubicBezTo>
                    <a:pt x="60" y="25"/>
                    <a:pt x="60" y="25"/>
                    <a:pt x="59" y="25"/>
                  </a:cubicBezTo>
                  <a:cubicBezTo>
                    <a:pt x="59" y="23"/>
                    <a:pt x="59" y="20"/>
                    <a:pt x="59" y="18"/>
                  </a:cubicBezTo>
                  <a:cubicBezTo>
                    <a:pt x="59" y="16"/>
                    <a:pt x="59" y="15"/>
                    <a:pt x="59" y="13"/>
                  </a:cubicBezTo>
                  <a:cubicBezTo>
                    <a:pt x="59" y="9"/>
                    <a:pt x="59" y="6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" name="Freeform 826"/>
            <p:cNvSpPr>
              <a:spLocks noEditPoints="1"/>
            </p:cNvSpPr>
            <p:nvPr/>
          </p:nvSpPr>
          <p:spPr bwMode="auto">
            <a:xfrm>
              <a:off x="3558" y="2981"/>
              <a:ext cx="52" cy="64"/>
            </a:xfrm>
            <a:custGeom>
              <a:avLst/>
              <a:gdLst>
                <a:gd name="T0" fmla="*/ 6 w 22"/>
                <a:gd name="T1" fmla="*/ 14 h 27"/>
                <a:gd name="T2" fmla="*/ 6 w 22"/>
                <a:gd name="T3" fmla="*/ 4 h 27"/>
                <a:gd name="T4" fmla="*/ 10 w 22"/>
                <a:gd name="T5" fmla="*/ 3 h 27"/>
                <a:gd name="T6" fmla="*/ 16 w 22"/>
                <a:gd name="T7" fmla="*/ 3 h 27"/>
                <a:gd name="T8" fmla="*/ 17 w 22"/>
                <a:gd name="T9" fmla="*/ 3 h 27"/>
                <a:gd name="T10" fmla="*/ 18 w 22"/>
                <a:gd name="T11" fmla="*/ 4 h 27"/>
                <a:gd name="T12" fmla="*/ 16 w 22"/>
                <a:gd name="T13" fmla="*/ 7 h 27"/>
                <a:gd name="T14" fmla="*/ 12 w 22"/>
                <a:gd name="T15" fmla="*/ 7 h 27"/>
                <a:gd name="T16" fmla="*/ 10 w 22"/>
                <a:gd name="T17" fmla="*/ 11 h 27"/>
                <a:gd name="T18" fmla="*/ 11 w 22"/>
                <a:gd name="T19" fmla="*/ 11 h 27"/>
                <a:gd name="T20" fmla="*/ 15 w 22"/>
                <a:gd name="T21" fmla="*/ 23 h 27"/>
                <a:gd name="T22" fmla="*/ 9 w 22"/>
                <a:gd name="T23" fmla="*/ 24 h 27"/>
                <a:gd name="T24" fmla="*/ 4 w 22"/>
                <a:gd name="T25" fmla="*/ 24 h 27"/>
                <a:gd name="T26" fmla="*/ 5 w 22"/>
                <a:gd name="T27" fmla="*/ 21 h 27"/>
                <a:gd name="T28" fmla="*/ 5 w 22"/>
                <a:gd name="T29" fmla="*/ 21 h 27"/>
                <a:gd name="T30" fmla="*/ 9 w 22"/>
                <a:gd name="T31" fmla="*/ 21 h 27"/>
                <a:gd name="T32" fmla="*/ 13 w 22"/>
                <a:gd name="T33" fmla="*/ 15 h 27"/>
                <a:gd name="T34" fmla="*/ 8 w 22"/>
                <a:gd name="T35" fmla="*/ 14 h 27"/>
                <a:gd name="T36" fmla="*/ 6 w 22"/>
                <a:gd name="T37" fmla="*/ 14 h 27"/>
                <a:gd name="T38" fmla="*/ 10 w 22"/>
                <a:gd name="T39" fmla="*/ 0 h 27"/>
                <a:gd name="T40" fmla="*/ 3 w 22"/>
                <a:gd name="T41" fmla="*/ 4 h 27"/>
                <a:gd name="T42" fmla="*/ 3 w 22"/>
                <a:gd name="T43" fmla="*/ 14 h 27"/>
                <a:gd name="T44" fmla="*/ 4 w 22"/>
                <a:gd name="T45" fmla="*/ 16 h 27"/>
                <a:gd name="T46" fmla="*/ 6 w 22"/>
                <a:gd name="T47" fmla="*/ 17 h 27"/>
                <a:gd name="T48" fmla="*/ 6 w 22"/>
                <a:gd name="T49" fmla="*/ 17 h 27"/>
                <a:gd name="T50" fmla="*/ 8 w 22"/>
                <a:gd name="T51" fmla="*/ 17 h 27"/>
                <a:gd name="T52" fmla="*/ 11 w 22"/>
                <a:gd name="T53" fmla="*/ 17 h 27"/>
                <a:gd name="T54" fmla="*/ 9 w 22"/>
                <a:gd name="T55" fmla="*/ 18 h 27"/>
                <a:gd name="T56" fmla="*/ 8 w 22"/>
                <a:gd name="T57" fmla="*/ 18 h 27"/>
                <a:gd name="T58" fmla="*/ 5 w 22"/>
                <a:gd name="T59" fmla="*/ 18 h 27"/>
                <a:gd name="T60" fmla="*/ 2 w 22"/>
                <a:gd name="T61" fmla="*/ 20 h 27"/>
                <a:gd name="T62" fmla="*/ 2 w 22"/>
                <a:gd name="T63" fmla="*/ 20 h 27"/>
                <a:gd name="T64" fmla="*/ 1 w 22"/>
                <a:gd name="T65" fmla="*/ 25 h 27"/>
                <a:gd name="T66" fmla="*/ 3 w 22"/>
                <a:gd name="T67" fmla="*/ 26 h 27"/>
                <a:gd name="T68" fmla="*/ 9 w 22"/>
                <a:gd name="T69" fmla="*/ 27 h 27"/>
                <a:gd name="T70" fmla="*/ 16 w 22"/>
                <a:gd name="T71" fmla="*/ 26 h 27"/>
                <a:gd name="T72" fmla="*/ 22 w 22"/>
                <a:gd name="T73" fmla="*/ 16 h 27"/>
                <a:gd name="T74" fmla="*/ 17 w 22"/>
                <a:gd name="T75" fmla="*/ 10 h 27"/>
                <a:gd name="T76" fmla="*/ 20 w 22"/>
                <a:gd name="T77" fmla="*/ 8 h 27"/>
                <a:gd name="T78" fmla="*/ 21 w 22"/>
                <a:gd name="T79" fmla="*/ 5 h 27"/>
                <a:gd name="T80" fmla="*/ 21 w 22"/>
                <a:gd name="T81" fmla="*/ 4 h 27"/>
                <a:gd name="T82" fmla="*/ 17 w 22"/>
                <a:gd name="T83" fmla="*/ 0 h 27"/>
                <a:gd name="T84" fmla="*/ 16 w 22"/>
                <a:gd name="T85" fmla="*/ 0 h 27"/>
                <a:gd name="T86" fmla="*/ 16 w 22"/>
                <a:gd name="T87" fmla="*/ 0 h 27"/>
                <a:gd name="T88" fmla="*/ 14 w 22"/>
                <a:gd name="T89" fmla="*/ 0 h 27"/>
                <a:gd name="T90" fmla="*/ 10 w 22"/>
                <a:gd name="T9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" h="27">
                  <a:moveTo>
                    <a:pt x="6" y="14"/>
                  </a:moveTo>
                  <a:cubicBezTo>
                    <a:pt x="6" y="11"/>
                    <a:pt x="6" y="7"/>
                    <a:pt x="6" y="4"/>
                  </a:cubicBezTo>
                  <a:cubicBezTo>
                    <a:pt x="6" y="3"/>
                    <a:pt x="7" y="3"/>
                    <a:pt x="10" y="3"/>
                  </a:cubicBezTo>
                  <a:cubicBezTo>
                    <a:pt x="12" y="3"/>
                    <a:pt x="14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8" y="3"/>
                    <a:pt x="18" y="3"/>
                    <a:pt x="18" y="4"/>
                  </a:cubicBezTo>
                  <a:cubicBezTo>
                    <a:pt x="18" y="6"/>
                    <a:pt x="19" y="7"/>
                    <a:pt x="16" y="7"/>
                  </a:cubicBezTo>
                  <a:cubicBezTo>
                    <a:pt x="15" y="7"/>
                    <a:pt x="13" y="7"/>
                    <a:pt x="12" y="7"/>
                  </a:cubicBezTo>
                  <a:cubicBezTo>
                    <a:pt x="10" y="7"/>
                    <a:pt x="10" y="7"/>
                    <a:pt x="10" y="11"/>
                  </a:cubicBezTo>
                  <a:cubicBezTo>
                    <a:pt x="10" y="11"/>
                    <a:pt x="11" y="11"/>
                    <a:pt x="11" y="11"/>
                  </a:cubicBezTo>
                  <a:cubicBezTo>
                    <a:pt x="19" y="11"/>
                    <a:pt x="22" y="20"/>
                    <a:pt x="15" y="23"/>
                  </a:cubicBezTo>
                  <a:cubicBezTo>
                    <a:pt x="13" y="24"/>
                    <a:pt x="11" y="24"/>
                    <a:pt x="9" y="24"/>
                  </a:cubicBezTo>
                  <a:cubicBezTo>
                    <a:pt x="7" y="24"/>
                    <a:pt x="5" y="24"/>
                    <a:pt x="4" y="24"/>
                  </a:cubicBezTo>
                  <a:cubicBezTo>
                    <a:pt x="4" y="23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1"/>
                    <a:pt x="8" y="21"/>
                    <a:pt x="9" y="21"/>
                  </a:cubicBezTo>
                  <a:cubicBezTo>
                    <a:pt x="13" y="21"/>
                    <a:pt x="17" y="17"/>
                    <a:pt x="13" y="15"/>
                  </a:cubicBezTo>
                  <a:cubicBezTo>
                    <a:pt x="11" y="14"/>
                    <a:pt x="10" y="14"/>
                    <a:pt x="8" y="14"/>
                  </a:cubicBezTo>
                  <a:cubicBezTo>
                    <a:pt x="7" y="14"/>
                    <a:pt x="6" y="14"/>
                    <a:pt x="6" y="14"/>
                  </a:cubicBezTo>
                  <a:moveTo>
                    <a:pt x="10" y="0"/>
                  </a:moveTo>
                  <a:cubicBezTo>
                    <a:pt x="4" y="0"/>
                    <a:pt x="3" y="2"/>
                    <a:pt x="3" y="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6"/>
                    <a:pt x="4" y="16"/>
                  </a:cubicBezTo>
                  <a:cubicBezTo>
                    <a:pt x="4" y="17"/>
                    <a:pt x="5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1" y="18"/>
                    <a:pt x="10" y="18"/>
                    <a:pt x="9" y="18"/>
                  </a:cubicBezTo>
                  <a:cubicBezTo>
                    <a:pt x="9" y="18"/>
                    <a:pt x="8" y="18"/>
                    <a:pt x="8" y="18"/>
                  </a:cubicBezTo>
                  <a:cubicBezTo>
                    <a:pt x="7" y="18"/>
                    <a:pt x="6" y="18"/>
                    <a:pt x="5" y="18"/>
                  </a:cubicBezTo>
                  <a:cubicBezTo>
                    <a:pt x="3" y="18"/>
                    <a:pt x="2" y="19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2"/>
                    <a:pt x="0" y="23"/>
                    <a:pt x="1" y="25"/>
                  </a:cubicBezTo>
                  <a:cubicBezTo>
                    <a:pt x="2" y="26"/>
                    <a:pt x="2" y="26"/>
                    <a:pt x="3" y="26"/>
                  </a:cubicBezTo>
                  <a:cubicBezTo>
                    <a:pt x="5" y="27"/>
                    <a:pt x="7" y="27"/>
                    <a:pt x="9" y="27"/>
                  </a:cubicBezTo>
                  <a:cubicBezTo>
                    <a:pt x="12" y="27"/>
                    <a:pt x="14" y="27"/>
                    <a:pt x="16" y="26"/>
                  </a:cubicBezTo>
                  <a:cubicBezTo>
                    <a:pt x="20" y="24"/>
                    <a:pt x="22" y="20"/>
                    <a:pt x="22" y="16"/>
                  </a:cubicBezTo>
                  <a:cubicBezTo>
                    <a:pt x="21" y="13"/>
                    <a:pt x="19" y="11"/>
                    <a:pt x="17" y="10"/>
                  </a:cubicBezTo>
                  <a:cubicBezTo>
                    <a:pt x="18" y="9"/>
                    <a:pt x="19" y="9"/>
                    <a:pt x="20" y="8"/>
                  </a:cubicBezTo>
                  <a:cubicBezTo>
                    <a:pt x="21" y="7"/>
                    <a:pt x="21" y="6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0"/>
                    <a:pt x="18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2" y="0"/>
                    <a:pt x="11" y="0"/>
                    <a:pt x="1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" name="Freeform 827"/>
            <p:cNvSpPr>
              <a:spLocks noEditPoints="1"/>
            </p:cNvSpPr>
            <p:nvPr/>
          </p:nvSpPr>
          <p:spPr bwMode="auto">
            <a:xfrm>
              <a:off x="3293" y="2771"/>
              <a:ext cx="57" cy="75"/>
            </a:xfrm>
            <a:custGeom>
              <a:avLst/>
              <a:gdLst>
                <a:gd name="T0" fmla="*/ 5 w 24"/>
                <a:gd name="T1" fmla="*/ 14 h 32"/>
                <a:gd name="T2" fmla="*/ 5 w 24"/>
                <a:gd name="T3" fmla="*/ 14 h 32"/>
                <a:gd name="T4" fmla="*/ 5 w 24"/>
                <a:gd name="T5" fmla="*/ 14 h 32"/>
                <a:gd name="T6" fmla="*/ 3 w 24"/>
                <a:gd name="T7" fmla="*/ 10 h 32"/>
                <a:gd name="T8" fmla="*/ 13 w 24"/>
                <a:gd name="T9" fmla="*/ 3 h 32"/>
                <a:gd name="T10" fmla="*/ 13 w 24"/>
                <a:gd name="T11" fmla="*/ 3 h 32"/>
                <a:gd name="T12" fmla="*/ 14 w 24"/>
                <a:gd name="T13" fmla="*/ 4 h 32"/>
                <a:gd name="T14" fmla="*/ 15 w 24"/>
                <a:gd name="T15" fmla="*/ 5 h 32"/>
                <a:gd name="T16" fmla="*/ 15 w 24"/>
                <a:gd name="T17" fmla="*/ 24 h 32"/>
                <a:gd name="T18" fmla="*/ 18 w 24"/>
                <a:gd name="T19" fmla="*/ 24 h 32"/>
                <a:gd name="T20" fmla="*/ 21 w 24"/>
                <a:gd name="T21" fmla="*/ 25 h 32"/>
                <a:gd name="T22" fmla="*/ 21 w 24"/>
                <a:gd name="T23" fmla="*/ 29 h 32"/>
                <a:gd name="T24" fmla="*/ 21 w 24"/>
                <a:gd name="T25" fmla="*/ 29 h 32"/>
                <a:gd name="T26" fmla="*/ 21 w 24"/>
                <a:gd name="T27" fmla="*/ 29 h 32"/>
                <a:gd name="T28" fmla="*/ 21 w 24"/>
                <a:gd name="T29" fmla="*/ 29 h 32"/>
                <a:gd name="T30" fmla="*/ 4 w 24"/>
                <a:gd name="T31" fmla="*/ 29 h 32"/>
                <a:gd name="T32" fmla="*/ 4 w 24"/>
                <a:gd name="T33" fmla="*/ 25 h 32"/>
                <a:gd name="T34" fmla="*/ 5 w 24"/>
                <a:gd name="T35" fmla="*/ 25 h 32"/>
                <a:gd name="T36" fmla="*/ 10 w 24"/>
                <a:gd name="T37" fmla="*/ 25 h 32"/>
                <a:gd name="T38" fmla="*/ 11 w 24"/>
                <a:gd name="T39" fmla="*/ 11 h 32"/>
                <a:gd name="T40" fmla="*/ 5 w 24"/>
                <a:gd name="T41" fmla="*/ 14 h 32"/>
                <a:gd name="T42" fmla="*/ 5 w 24"/>
                <a:gd name="T43" fmla="*/ 14 h 32"/>
                <a:gd name="T44" fmla="*/ 13 w 24"/>
                <a:gd name="T45" fmla="*/ 0 h 32"/>
                <a:gd name="T46" fmla="*/ 10 w 24"/>
                <a:gd name="T47" fmla="*/ 2 h 32"/>
                <a:gd name="T48" fmla="*/ 2 w 24"/>
                <a:gd name="T49" fmla="*/ 7 h 32"/>
                <a:gd name="T50" fmla="*/ 0 w 24"/>
                <a:gd name="T51" fmla="*/ 8 h 32"/>
                <a:gd name="T52" fmla="*/ 0 w 24"/>
                <a:gd name="T53" fmla="*/ 11 h 32"/>
                <a:gd name="T54" fmla="*/ 2 w 24"/>
                <a:gd name="T55" fmla="*/ 15 h 32"/>
                <a:gd name="T56" fmla="*/ 4 w 24"/>
                <a:gd name="T57" fmla="*/ 17 h 32"/>
                <a:gd name="T58" fmla="*/ 5 w 24"/>
                <a:gd name="T59" fmla="*/ 17 h 32"/>
                <a:gd name="T60" fmla="*/ 7 w 24"/>
                <a:gd name="T61" fmla="*/ 17 h 32"/>
                <a:gd name="T62" fmla="*/ 8 w 24"/>
                <a:gd name="T63" fmla="*/ 16 h 32"/>
                <a:gd name="T64" fmla="*/ 8 w 24"/>
                <a:gd name="T65" fmla="*/ 18 h 32"/>
                <a:gd name="T66" fmla="*/ 7 w 24"/>
                <a:gd name="T67" fmla="*/ 22 h 32"/>
                <a:gd name="T68" fmla="*/ 5 w 24"/>
                <a:gd name="T69" fmla="*/ 22 h 32"/>
                <a:gd name="T70" fmla="*/ 4 w 24"/>
                <a:gd name="T71" fmla="*/ 22 h 32"/>
                <a:gd name="T72" fmla="*/ 2 w 24"/>
                <a:gd name="T73" fmla="*/ 25 h 32"/>
                <a:gd name="T74" fmla="*/ 2 w 24"/>
                <a:gd name="T75" fmla="*/ 27 h 32"/>
                <a:gd name="T76" fmla="*/ 2 w 24"/>
                <a:gd name="T77" fmla="*/ 29 h 32"/>
                <a:gd name="T78" fmla="*/ 4 w 24"/>
                <a:gd name="T79" fmla="*/ 31 h 32"/>
                <a:gd name="T80" fmla="*/ 12 w 24"/>
                <a:gd name="T81" fmla="*/ 32 h 32"/>
                <a:gd name="T82" fmla="*/ 21 w 24"/>
                <a:gd name="T83" fmla="*/ 32 h 32"/>
                <a:gd name="T84" fmla="*/ 23 w 24"/>
                <a:gd name="T85" fmla="*/ 31 h 32"/>
                <a:gd name="T86" fmla="*/ 24 w 24"/>
                <a:gd name="T87" fmla="*/ 29 h 32"/>
                <a:gd name="T88" fmla="*/ 24 w 24"/>
                <a:gd name="T89" fmla="*/ 25 h 32"/>
                <a:gd name="T90" fmla="*/ 21 w 24"/>
                <a:gd name="T91" fmla="*/ 22 h 32"/>
                <a:gd name="T92" fmla="*/ 18 w 24"/>
                <a:gd name="T93" fmla="*/ 21 h 32"/>
                <a:gd name="T94" fmla="*/ 18 w 24"/>
                <a:gd name="T95" fmla="*/ 21 h 32"/>
                <a:gd name="T96" fmla="*/ 18 w 24"/>
                <a:gd name="T97" fmla="*/ 6 h 32"/>
                <a:gd name="T98" fmla="*/ 18 w 24"/>
                <a:gd name="T99" fmla="*/ 3 h 32"/>
                <a:gd name="T100" fmla="*/ 17 w 24"/>
                <a:gd name="T101" fmla="*/ 3 h 32"/>
                <a:gd name="T102" fmla="*/ 16 w 24"/>
                <a:gd name="T103" fmla="*/ 2 h 32"/>
                <a:gd name="T104" fmla="*/ 14 w 24"/>
                <a:gd name="T105" fmla="*/ 1 h 32"/>
                <a:gd name="T106" fmla="*/ 13 w 24"/>
                <a:gd name="T10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" h="32"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3"/>
                    <a:pt x="3" y="11"/>
                    <a:pt x="3" y="10"/>
                  </a:cubicBezTo>
                  <a:cubicBezTo>
                    <a:pt x="6" y="8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5" y="5"/>
                    <a:pt x="15" y="5"/>
                  </a:cubicBezTo>
                  <a:cubicBezTo>
                    <a:pt x="15" y="12"/>
                    <a:pt x="15" y="18"/>
                    <a:pt x="15" y="24"/>
                  </a:cubicBezTo>
                  <a:cubicBezTo>
                    <a:pt x="16" y="24"/>
                    <a:pt x="17" y="24"/>
                    <a:pt x="18" y="24"/>
                  </a:cubicBezTo>
                  <a:cubicBezTo>
                    <a:pt x="19" y="24"/>
                    <a:pt x="20" y="24"/>
                    <a:pt x="21" y="25"/>
                  </a:cubicBezTo>
                  <a:cubicBezTo>
                    <a:pt x="21" y="26"/>
                    <a:pt x="21" y="27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9"/>
                    <a:pt x="10" y="29"/>
                    <a:pt x="4" y="29"/>
                  </a:cubicBezTo>
                  <a:cubicBezTo>
                    <a:pt x="4" y="27"/>
                    <a:pt x="4" y="26"/>
                    <a:pt x="4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7" y="25"/>
                    <a:pt x="9" y="25"/>
                    <a:pt x="10" y="25"/>
                  </a:cubicBezTo>
                  <a:cubicBezTo>
                    <a:pt x="10" y="20"/>
                    <a:pt x="11" y="15"/>
                    <a:pt x="11" y="11"/>
                  </a:cubicBezTo>
                  <a:cubicBezTo>
                    <a:pt x="9" y="12"/>
                    <a:pt x="7" y="13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moveTo>
                    <a:pt x="13" y="0"/>
                  </a:moveTo>
                  <a:cubicBezTo>
                    <a:pt x="12" y="0"/>
                    <a:pt x="12" y="1"/>
                    <a:pt x="10" y="2"/>
                  </a:cubicBezTo>
                  <a:cubicBezTo>
                    <a:pt x="8" y="3"/>
                    <a:pt x="4" y="6"/>
                    <a:pt x="2" y="7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6" y="17"/>
                    <a:pt x="6" y="17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8"/>
                  </a:cubicBezTo>
                  <a:cubicBezTo>
                    <a:pt x="7" y="19"/>
                    <a:pt x="7" y="20"/>
                    <a:pt x="7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3"/>
                    <a:pt x="2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3" y="31"/>
                    <a:pt x="4" y="31"/>
                  </a:cubicBezTo>
                  <a:cubicBezTo>
                    <a:pt x="7" y="31"/>
                    <a:pt x="10" y="32"/>
                    <a:pt x="12" y="32"/>
                  </a:cubicBezTo>
                  <a:cubicBezTo>
                    <a:pt x="15" y="32"/>
                    <a:pt x="18" y="32"/>
                    <a:pt x="21" y="32"/>
                  </a:cubicBezTo>
                  <a:cubicBezTo>
                    <a:pt x="22" y="32"/>
                    <a:pt x="22" y="32"/>
                    <a:pt x="23" y="31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3"/>
                    <a:pt x="23" y="22"/>
                    <a:pt x="21" y="22"/>
                  </a:cubicBezTo>
                  <a:cubicBezTo>
                    <a:pt x="21" y="21"/>
                    <a:pt x="20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6"/>
                    <a:pt x="18" y="11"/>
                    <a:pt x="18" y="6"/>
                  </a:cubicBezTo>
                  <a:cubicBezTo>
                    <a:pt x="18" y="5"/>
                    <a:pt x="18" y="4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7" name="Freeform 828"/>
            <p:cNvSpPr>
              <a:spLocks noEditPoints="1"/>
            </p:cNvSpPr>
            <p:nvPr/>
          </p:nvSpPr>
          <p:spPr bwMode="auto">
            <a:xfrm>
              <a:off x="3357" y="2818"/>
              <a:ext cx="52" cy="73"/>
            </a:xfrm>
            <a:custGeom>
              <a:avLst/>
              <a:gdLst>
                <a:gd name="T0" fmla="*/ 3 w 22"/>
                <a:gd name="T1" fmla="*/ 4 h 31"/>
                <a:gd name="T2" fmla="*/ 10 w 22"/>
                <a:gd name="T3" fmla="*/ 2 h 31"/>
                <a:gd name="T4" fmla="*/ 10 w 22"/>
                <a:gd name="T5" fmla="*/ 2 h 31"/>
                <a:gd name="T6" fmla="*/ 17 w 22"/>
                <a:gd name="T7" fmla="*/ 9 h 31"/>
                <a:gd name="T8" fmla="*/ 10 w 22"/>
                <a:gd name="T9" fmla="*/ 22 h 31"/>
                <a:gd name="T10" fmla="*/ 11 w 22"/>
                <a:gd name="T11" fmla="*/ 24 h 31"/>
                <a:gd name="T12" fmla="*/ 19 w 22"/>
                <a:gd name="T13" fmla="*/ 27 h 31"/>
                <a:gd name="T14" fmla="*/ 9 w 22"/>
                <a:gd name="T15" fmla="*/ 27 h 31"/>
                <a:gd name="T16" fmla="*/ 4 w 22"/>
                <a:gd name="T17" fmla="*/ 24 h 31"/>
                <a:gd name="T18" fmla="*/ 4 w 22"/>
                <a:gd name="T19" fmla="*/ 24 h 31"/>
                <a:gd name="T20" fmla="*/ 12 w 22"/>
                <a:gd name="T21" fmla="*/ 16 h 31"/>
                <a:gd name="T22" fmla="*/ 13 w 22"/>
                <a:gd name="T23" fmla="*/ 12 h 31"/>
                <a:gd name="T24" fmla="*/ 11 w 22"/>
                <a:gd name="T25" fmla="*/ 8 h 31"/>
                <a:gd name="T26" fmla="*/ 11 w 22"/>
                <a:gd name="T27" fmla="*/ 8 h 31"/>
                <a:gd name="T28" fmla="*/ 8 w 22"/>
                <a:gd name="T29" fmla="*/ 7 h 31"/>
                <a:gd name="T30" fmla="*/ 4 w 22"/>
                <a:gd name="T31" fmla="*/ 8 h 31"/>
                <a:gd name="T32" fmla="*/ 10 w 22"/>
                <a:gd name="T33" fmla="*/ 0 h 31"/>
                <a:gd name="T34" fmla="*/ 10 w 22"/>
                <a:gd name="T35" fmla="*/ 0 h 31"/>
                <a:gd name="T36" fmla="*/ 0 w 22"/>
                <a:gd name="T37" fmla="*/ 4 h 31"/>
                <a:gd name="T38" fmla="*/ 2 w 22"/>
                <a:gd name="T39" fmla="*/ 11 h 31"/>
                <a:gd name="T40" fmla="*/ 4 w 22"/>
                <a:gd name="T41" fmla="*/ 11 h 31"/>
                <a:gd name="T42" fmla="*/ 8 w 22"/>
                <a:gd name="T43" fmla="*/ 10 h 31"/>
                <a:gd name="T44" fmla="*/ 10 w 22"/>
                <a:gd name="T45" fmla="*/ 10 h 31"/>
                <a:gd name="T46" fmla="*/ 10 w 22"/>
                <a:gd name="T47" fmla="*/ 12 h 31"/>
                <a:gd name="T48" fmla="*/ 3 w 22"/>
                <a:gd name="T49" fmla="*/ 21 h 31"/>
                <a:gd name="T50" fmla="*/ 1 w 22"/>
                <a:gd name="T51" fmla="*/ 24 h 31"/>
                <a:gd name="T52" fmla="*/ 1 w 22"/>
                <a:gd name="T53" fmla="*/ 29 h 31"/>
                <a:gd name="T54" fmla="*/ 2 w 22"/>
                <a:gd name="T55" fmla="*/ 31 h 31"/>
                <a:gd name="T56" fmla="*/ 9 w 22"/>
                <a:gd name="T57" fmla="*/ 30 h 31"/>
                <a:gd name="T58" fmla="*/ 21 w 22"/>
                <a:gd name="T59" fmla="*/ 31 h 31"/>
                <a:gd name="T60" fmla="*/ 22 w 22"/>
                <a:gd name="T61" fmla="*/ 29 h 31"/>
                <a:gd name="T62" fmla="*/ 22 w 22"/>
                <a:gd name="T63" fmla="*/ 23 h 31"/>
                <a:gd name="T64" fmla="*/ 21 w 22"/>
                <a:gd name="T65" fmla="*/ 22 h 31"/>
                <a:gd name="T66" fmla="*/ 17 w 22"/>
                <a:gd name="T67" fmla="*/ 18 h 31"/>
                <a:gd name="T68" fmla="*/ 19 w 22"/>
                <a:gd name="T6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" h="31">
                  <a:moveTo>
                    <a:pt x="4" y="8"/>
                  </a:moveTo>
                  <a:cubicBezTo>
                    <a:pt x="4" y="7"/>
                    <a:pt x="3" y="6"/>
                    <a:pt x="3" y="4"/>
                  </a:cubicBezTo>
                  <a:cubicBezTo>
                    <a:pt x="5" y="3"/>
                    <a:pt x="8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3" y="2"/>
                    <a:pt x="15" y="4"/>
                    <a:pt x="16" y="6"/>
                  </a:cubicBezTo>
                  <a:cubicBezTo>
                    <a:pt x="17" y="7"/>
                    <a:pt x="17" y="8"/>
                    <a:pt x="17" y="9"/>
                  </a:cubicBezTo>
                  <a:cubicBezTo>
                    <a:pt x="17" y="11"/>
                    <a:pt x="16" y="14"/>
                    <a:pt x="15" y="16"/>
                  </a:cubicBezTo>
                  <a:cubicBezTo>
                    <a:pt x="13" y="19"/>
                    <a:pt x="11" y="21"/>
                    <a:pt x="10" y="22"/>
                  </a:cubicBezTo>
                  <a:cubicBezTo>
                    <a:pt x="10" y="22"/>
                    <a:pt x="10" y="23"/>
                    <a:pt x="10" y="23"/>
                  </a:cubicBezTo>
                  <a:cubicBezTo>
                    <a:pt x="10" y="24"/>
                    <a:pt x="11" y="24"/>
                    <a:pt x="11" y="24"/>
                  </a:cubicBezTo>
                  <a:cubicBezTo>
                    <a:pt x="14" y="24"/>
                    <a:pt x="17" y="24"/>
                    <a:pt x="19" y="24"/>
                  </a:cubicBezTo>
                  <a:cubicBezTo>
                    <a:pt x="19" y="25"/>
                    <a:pt x="19" y="26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6" y="28"/>
                    <a:pt x="12" y="27"/>
                    <a:pt x="9" y="27"/>
                  </a:cubicBezTo>
                  <a:cubicBezTo>
                    <a:pt x="7" y="27"/>
                    <a:pt x="6" y="28"/>
                    <a:pt x="4" y="28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8" y="22"/>
                    <a:pt x="10" y="19"/>
                    <a:pt x="12" y="16"/>
                  </a:cubicBezTo>
                  <a:cubicBezTo>
                    <a:pt x="13" y="15"/>
                    <a:pt x="13" y="14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0"/>
                    <a:pt x="13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5" y="7"/>
                    <a:pt x="4" y="8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1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1" y="8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1"/>
                    <a:pt x="3" y="11"/>
                    <a:pt x="4" y="11"/>
                  </a:cubicBezTo>
                  <a:cubicBezTo>
                    <a:pt x="5" y="10"/>
                    <a:pt x="7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10" y="10"/>
                  </a:cubicBezTo>
                  <a:cubicBezTo>
                    <a:pt x="10" y="10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4"/>
                    <a:pt x="9" y="15"/>
                  </a:cubicBezTo>
                  <a:cubicBezTo>
                    <a:pt x="8" y="17"/>
                    <a:pt x="6" y="19"/>
                    <a:pt x="3" y="21"/>
                  </a:cubicBezTo>
                  <a:cubicBezTo>
                    <a:pt x="3" y="21"/>
                    <a:pt x="2" y="21"/>
                    <a:pt x="1" y="22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7"/>
                    <a:pt x="1" y="29"/>
                  </a:cubicBezTo>
                  <a:cubicBezTo>
                    <a:pt x="1" y="29"/>
                    <a:pt x="1" y="30"/>
                    <a:pt x="1" y="30"/>
                  </a:cubicBezTo>
                  <a:cubicBezTo>
                    <a:pt x="2" y="30"/>
                    <a:pt x="2" y="31"/>
                    <a:pt x="2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0"/>
                    <a:pt x="7" y="30"/>
                    <a:pt x="9" y="30"/>
                  </a:cubicBezTo>
                  <a:cubicBezTo>
                    <a:pt x="13" y="30"/>
                    <a:pt x="17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2" y="30"/>
                  </a:cubicBezTo>
                  <a:cubicBezTo>
                    <a:pt x="22" y="30"/>
                    <a:pt x="22" y="30"/>
                    <a:pt x="22" y="29"/>
                  </a:cubicBezTo>
                  <a:cubicBezTo>
                    <a:pt x="22" y="29"/>
                    <a:pt x="22" y="28"/>
                    <a:pt x="22" y="27"/>
                  </a:cubicBezTo>
                  <a:cubicBezTo>
                    <a:pt x="22" y="26"/>
                    <a:pt x="22" y="24"/>
                    <a:pt x="22" y="23"/>
                  </a:cubicBezTo>
                  <a:cubicBezTo>
                    <a:pt x="22" y="23"/>
                    <a:pt x="22" y="22"/>
                    <a:pt x="22" y="22"/>
                  </a:cubicBezTo>
                  <a:cubicBezTo>
                    <a:pt x="22" y="22"/>
                    <a:pt x="21" y="22"/>
                    <a:pt x="21" y="22"/>
                  </a:cubicBezTo>
                  <a:cubicBezTo>
                    <a:pt x="19" y="22"/>
                    <a:pt x="17" y="21"/>
                    <a:pt x="15" y="21"/>
                  </a:cubicBezTo>
                  <a:cubicBezTo>
                    <a:pt x="15" y="20"/>
                    <a:pt x="16" y="19"/>
                    <a:pt x="17" y="18"/>
                  </a:cubicBezTo>
                  <a:cubicBezTo>
                    <a:pt x="19" y="15"/>
                    <a:pt x="20" y="12"/>
                    <a:pt x="20" y="9"/>
                  </a:cubicBezTo>
                  <a:cubicBezTo>
                    <a:pt x="20" y="7"/>
                    <a:pt x="20" y="6"/>
                    <a:pt x="19" y="4"/>
                  </a:cubicBezTo>
                  <a:cubicBezTo>
                    <a:pt x="17" y="1"/>
                    <a:pt x="14" y="0"/>
                    <a:pt x="1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Rectangle 829"/>
            <p:cNvSpPr>
              <a:spLocks noChangeArrowheads="1"/>
            </p:cNvSpPr>
            <p:nvPr/>
          </p:nvSpPr>
          <p:spPr bwMode="auto">
            <a:xfrm>
              <a:off x="3383" y="2837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Rectangle 830"/>
            <p:cNvSpPr>
              <a:spLocks noChangeArrowheads="1"/>
            </p:cNvSpPr>
            <p:nvPr/>
          </p:nvSpPr>
          <p:spPr bwMode="auto">
            <a:xfrm>
              <a:off x="3383" y="283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831"/>
            <p:cNvSpPr>
              <a:spLocks noEditPoints="1"/>
            </p:cNvSpPr>
            <p:nvPr/>
          </p:nvSpPr>
          <p:spPr bwMode="auto">
            <a:xfrm>
              <a:off x="3423" y="2870"/>
              <a:ext cx="55" cy="76"/>
            </a:xfrm>
            <a:custGeom>
              <a:avLst/>
              <a:gdLst>
                <a:gd name="T0" fmla="*/ 5 w 23"/>
                <a:gd name="T1" fmla="*/ 4 h 32"/>
                <a:gd name="T2" fmla="*/ 5 w 23"/>
                <a:gd name="T3" fmla="*/ 4 h 32"/>
                <a:gd name="T4" fmla="*/ 11 w 23"/>
                <a:gd name="T5" fmla="*/ 3 h 32"/>
                <a:gd name="T6" fmla="*/ 17 w 23"/>
                <a:gd name="T7" fmla="*/ 8 h 32"/>
                <a:gd name="T8" fmla="*/ 13 w 23"/>
                <a:gd name="T9" fmla="*/ 13 h 32"/>
                <a:gd name="T10" fmla="*/ 14 w 23"/>
                <a:gd name="T11" fmla="*/ 16 h 32"/>
                <a:gd name="T12" fmla="*/ 20 w 23"/>
                <a:gd name="T13" fmla="*/ 23 h 32"/>
                <a:gd name="T14" fmla="*/ 13 w 23"/>
                <a:gd name="T15" fmla="*/ 29 h 32"/>
                <a:gd name="T16" fmla="*/ 11 w 23"/>
                <a:gd name="T17" fmla="*/ 29 h 32"/>
                <a:gd name="T18" fmla="*/ 4 w 23"/>
                <a:gd name="T19" fmla="*/ 28 h 32"/>
                <a:gd name="T20" fmla="*/ 9 w 23"/>
                <a:gd name="T21" fmla="*/ 26 h 32"/>
                <a:gd name="T22" fmla="*/ 15 w 23"/>
                <a:gd name="T23" fmla="*/ 24 h 32"/>
                <a:gd name="T24" fmla="*/ 12 w 23"/>
                <a:gd name="T25" fmla="*/ 17 h 32"/>
                <a:gd name="T26" fmla="*/ 8 w 23"/>
                <a:gd name="T27" fmla="*/ 17 h 32"/>
                <a:gd name="T28" fmla="*/ 11 w 23"/>
                <a:gd name="T29" fmla="*/ 14 h 32"/>
                <a:gd name="T30" fmla="*/ 13 w 23"/>
                <a:gd name="T31" fmla="*/ 9 h 32"/>
                <a:gd name="T32" fmla="*/ 8 w 23"/>
                <a:gd name="T33" fmla="*/ 6 h 32"/>
                <a:gd name="T34" fmla="*/ 5 w 23"/>
                <a:gd name="T35" fmla="*/ 6 h 32"/>
                <a:gd name="T36" fmla="*/ 11 w 23"/>
                <a:gd name="T37" fmla="*/ 0 h 32"/>
                <a:gd name="T38" fmla="*/ 2 w 23"/>
                <a:gd name="T39" fmla="*/ 2 h 32"/>
                <a:gd name="T40" fmla="*/ 2 w 23"/>
                <a:gd name="T41" fmla="*/ 4 h 32"/>
                <a:gd name="T42" fmla="*/ 2 w 23"/>
                <a:gd name="T43" fmla="*/ 8 h 32"/>
                <a:gd name="T44" fmla="*/ 3 w 23"/>
                <a:gd name="T45" fmla="*/ 9 h 32"/>
                <a:gd name="T46" fmla="*/ 5 w 23"/>
                <a:gd name="T47" fmla="*/ 9 h 32"/>
                <a:gd name="T48" fmla="*/ 8 w 23"/>
                <a:gd name="T49" fmla="*/ 9 h 32"/>
                <a:gd name="T50" fmla="*/ 10 w 23"/>
                <a:gd name="T51" fmla="*/ 10 h 32"/>
                <a:gd name="T52" fmla="*/ 10 w 23"/>
                <a:gd name="T53" fmla="*/ 11 h 32"/>
                <a:gd name="T54" fmla="*/ 7 w 23"/>
                <a:gd name="T55" fmla="*/ 12 h 32"/>
                <a:gd name="T56" fmla="*/ 7 w 23"/>
                <a:gd name="T57" fmla="*/ 12 h 32"/>
                <a:gd name="T58" fmla="*/ 6 w 23"/>
                <a:gd name="T59" fmla="*/ 11 h 32"/>
                <a:gd name="T60" fmla="*/ 5 w 23"/>
                <a:gd name="T61" fmla="*/ 13 h 32"/>
                <a:gd name="T62" fmla="*/ 5 w 23"/>
                <a:gd name="T63" fmla="*/ 18 h 32"/>
                <a:gd name="T64" fmla="*/ 5 w 23"/>
                <a:gd name="T65" fmla="*/ 19 h 32"/>
                <a:gd name="T66" fmla="*/ 6 w 23"/>
                <a:gd name="T67" fmla="*/ 20 h 32"/>
                <a:gd name="T68" fmla="*/ 11 w 23"/>
                <a:gd name="T69" fmla="*/ 20 h 32"/>
                <a:gd name="T70" fmla="*/ 12 w 23"/>
                <a:gd name="T71" fmla="*/ 22 h 32"/>
                <a:gd name="T72" fmla="*/ 9 w 23"/>
                <a:gd name="T73" fmla="*/ 23 h 32"/>
                <a:gd name="T74" fmla="*/ 4 w 23"/>
                <a:gd name="T75" fmla="*/ 22 h 32"/>
                <a:gd name="T76" fmla="*/ 0 w 23"/>
                <a:gd name="T77" fmla="*/ 29 h 32"/>
                <a:gd name="T78" fmla="*/ 11 w 23"/>
                <a:gd name="T79" fmla="*/ 32 h 32"/>
                <a:gd name="T80" fmla="*/ 20 w 23"/>
                <a:gd name="T81" fmla="*/ 29 h 32"/>
                <a:gd name="T82" fmla="*/ 23 w 23"/>
                <a:gd name="T83" fmla="*/ 23 h 32"/>
                <a:gd name="T84" fmla="*/ 18 w 23"/>
                <a:gd name="T85" fmla="*/ 12 h 32"/>
                <a:gd name="T86" fmla="*/ 18 w 23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32">
                  <a:moveTo>
                    <a:pt x="5" y="6"/>
                  </a:move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3" y="3"/>
                    <a:pt x="15" y="3"/>
                    <a:pt x="16" y="4"/>
                  </a:cubicBezTo>
                  <a:cubicBezTo>
                    <a:pt x="17" y="6"/>
                    <a:pt x="17" y="7"/>
                    <a:pt x="17" y="8"/>
                  </a:cubicBezTo>
                  <a:cubicBezTo>
                    <a:pt x="17" y="9"/>
                    <a:pt x="17" y="10"/>
                    <a:pt x="16" y="11"/>
                  </a:cubicBezTo>
                  <a:cubicBezTo>
                    <a:pt x="15" y="12"/>
                    <a:pt x="14" y="13"/>
                    <a:pt x="13" y="13"/>
                  </a:cubicBezTo>
                  <a:cubicBezTo>
                    <a:pt x="13" y="14"/>
                    <a:pt x="13" y="14"/>
                    <a:pt x="13" y="15"/>
                  </a:cubicBezTo>
                  <a:cubicBezTo>
                    <a:pt x="13" y="15"/>
                    <a:pt x="13" y="16"/>
                    <a:pt x="14" y="16"/>
                  </a:cubicBezTo>
                  <a:cubicBezTo>
                    <a:pt x="18" y="17"/>
                    <a:pt x="20" y="20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5"/>
                    <a:pt x="19" y="26"/>
                    <a:pt x="18" y="27"/>
                  </a:cubicBezTo>
                  <a:cubicBezTo>
                    <a:pt x="17" y="28"/>
                    <a:pt x="15" y="29"/>
                    <a:pt x="13" y="29"/>
                  </a:cubicBezTo>
                  <a:cubicBezTo>
                    <a:pt x="13" y="29"/>
                    <a:pt x="12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8" y="29"/>
                    <a:pt x="5" y="29"/>
                    <a:pt x="4" y="28"/>
                  </a:cubicBezTo>
                  <a:cubicBezTo>
                    <a:pt x="4" y="27"/>
                    <a:pt x="4" y="26"/>
                    <a:pt x="5" y="25"/>
                  </a:cubicBezTo>
                  <a:cubicBezTo>
                    <a:pt x="6" y="26"/>
                    <a:pt x="7" y="26"/>
                    <a:pt x="9" y="26"/>
                  </a:cubicBezTo>
                  <a:cubicBezTo>
                    <a:pt x="10" y="26"/>
                    <a:pt x="11" y="26"/>
                    <a:pt x="12" y="25"/>
                  </a:cubicBezTo>
                  <a:cubicBezTo>
                    <a:pt x="13" y="25"/>
                    <a:pt x="14" y="25"/>
                    <a:pt x="15" y="24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0"/>
                    <a:pt x="14" y="18"/>
                    <a:pt x="12" y="17"/>
                  </a:cubicBezTo>
                  <a:cubicBezTo>
                    <a:pt x="11" y="17"/>
                    <a:pt x="10" y="16"/>
                    <a:pt x="9" y="16"/>
                  </a:cubicBezTo>
                  <a:cubicBezTo>
                    <a:pt x="9" y="16"/>
                    <a:pt x="8" y="16"/>
                    <a:pt x="8" y="17"/>
                  </a:cubicBezTo>
                  <a:cubicBezTo>
                    <a:pt x="8" y="16"/>
                    <a:pt x="8" y="15"/>
                    <a:pt x="8" y="14"/>
                  </a:cubicBezTo>
                  <a:cubicBezTo>
                    <a:pt x="9" y="14"/>
                    <a:pt x="10" y="14"/>
                    <a:pt x="11" y="14"/>
                  </a:cubicBezTo>
                  <a:cubicBezTo>
                    <a:pt x="12" y="13"/>
                    <a:pt x="13" y="12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2" y="7"/>
                    <a:pt x="11" y="6"/>
                  </a:cubicBezTo>
                  <a:cubicBezTo>
                    <a:pt x="10" y="6"/>
                    <a:pt x="9" y="6"/>
                    <a:pt x="8" y="6"/>
                  </a:cubicBezTo>
                  <a:cubicBezTo>
                    <a:pt x="7" y="6"/>
                    <a:pt x="6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6" y="0"/>
                    <a:pt x="4" y="1"/>
                  </a:cubicBezTo>
                  <a:cubicBezTo>
                    <a:pt x="4" y="1"/>
                    <a:pt x="3" y="1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5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0" y="9"/>
                    <a:pt x="10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8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6" y="11"/>
                    <a:pt x="6" y="11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7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8" y="19"/>
                    <a:pt x="9" y="19"/>
                  </a:cubicBezTo>
                  <a:cubicBezTo>
                    <a:pt x="10" y="19"/>
                    <a:pt x="11" y="19"/>
                    <a:pt x="11" y="20"/>
                  </a:cubicBezTo>
                  <a:cubicBezTo>
                    <a:pt x="12" y="20"/>
                    <a:pt x="12" y="21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1" y="23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7" y="23"/>
                    <a:pt x="6" y="23"/>
                    <a:pt x="5" y="22"/>
                  </a:cubicBezTo>
                  <a:cubicBezTo>
                    <a:pt x="5" y="22"/>
                    <a:pt x="4" y="22"/>
                    <a:pt x="4" y="22"/>
                  </a:cubicBezTo>
                  <a:cubicBezTo>
                    <a:pt x="4" y="22"/>
                    <a:pt x="3" y="22"/>
                    <a:pt x="3" y="22"/>
                  </a:cubicBezTo>
                  <a:cubicBezTo>
                    <a:pt x="2" y="24"/>
                    <a:pt x="1" y="26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4" y="32"/>
                    <a:pt x="8" y="32"/>
                    <a:pt x="11" y="32"/>
                  </a:cubicBezTo>
                  <a:cubicBezTo>
                    <a:pt x="12" y="32"/>
                    <a:pt x="13" y="32"/>
                    <a:pt x="14" y="32"/>
                  </a:cubicBezTo>
                  <a:cubicBezTo>
                    <a:pt x="16" y="31"/>
                    <a:pt x="18" y="31"/>
                    <a:pt x="20" y="29"/>
                  </a:cubicBezTo>
                  <a:cubicBezTo>
                    <a:pt x="21" y="28"/>
                    <a:pt x="22" y="26"/>
                    <a:pt x="22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19"/>
                    <a:pt x="21" y="16"/>
                    <a:pt x="17" y="14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9" y="11"/>
                    <a:pt x="20" y="9"/>
                    <a:pt x="20" y="8"/>
                  </a:cubicBezTo>
                  <a:cubicBezTo>
                    <a:pt x="20" y="6"/>
                    <a:pt x="19" y="4"/>
                    <a:pt x="18" y="2"/>
                  </a:cubicBezTo>
                  <a:cubicBezTo>
                    <a:pt x="16" y="0"/>
                    <a:pt x="13" y="0"/>
                    <a:pt x="1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832"/>
            <p:cNvSpPr>
              <a:spLocks noEditPoints="1"/>
            </p:cNvSpPr>
            <p:nvPr/>
          </p:nvSpPr>
          <p:spPr bwMode="auto">
            <a:xfrm>
              <a:off x="3499" y="2941"/>
              <a:ext cx="24" cy="26"/>
            </a:xfrm>
            <a:custGeom>
              <a:avLst/>
              <a:gdLst>
                <a:gd name="T0" fmla="*/ 7 w 10"/>
                <a:gd name="T1" fmla="*/ 8 h 11"/>
                <a:gd name="T2" fmla="*/ 5 w 10"/>
                <a:gd name="T3" fmla="*/ 7 h 11"/>
                <a:gd name="T4" fmla="*/ 7 w 10"/>
                <a:gd name="T5" fmla="*/ 5 h 11"/>
                <a:gd name="T6" fmla="*/ 7 w 10"/>
                <a:gd name="T7" fmla="*/ 8 h 11"/>
                <a:gd name="T8" fmla="*/ 9 w 10"/>
                <a:gd name="T9" fmla="*/ 0 h 11"/>
                <a:gd name="T10" fmla="*/ 8 w 10"/>
                <a:gd name="T11" fmla="*/ 0 h 11"/>
                <a:gd name="T12" fmla="*/ 8 w 10"/>
                <a:gd name="T13" fmla="*/ 0 h 11"/>
                <a:gd name="T14" fmla="*/ 7 w 10"/>
                <a:gd name="T15" fmla="*/ 1 h 11"/>
                <a:gd name="T16" fmla="*/ 0 w 10"/>
                <a:gd name="T17" fmla="*/ 8 h 11"/>
                <a:gd name="T18" fmla="*/ 0 w 10"/>
                <a:gd name="T19" fmla="*/ 10 h 11"/>
                <a:gd name="T20" fmla="*/ 1 w 10"/>
                <a:gd name="T21" fmla="*/ 11 h 11"/>
                <a:gd name="T22" fmla="*/ 1 w 10"/>
                <a:gd name="T23" fmla="*/ 11 h 11"/>
                <a:gd name="T24" fmla="*/ 4 w 10"/>
                <a:gd name="T25" fmla="*/ 10 h 11"/>
                <a:gd name="T26" fmla="*/ 8 w 10"/>
                <a:gd name="T27" fmla="*/ 11 h 11"/>
                <a:gd name="T28" fmla="*/ 8 w 10"/>
                <a:gd name="T29" fmla="*/ 11 h 11"/>
                <a:gd name="T30" fmla="*/ 9 w 10"/>
                <a:gd name="T31" fmla="*/ 9 h 11"/>
                <a:gd name="T32" fmla="*/ 10 w 10"/>
                <a:gd name="T33" fmla="*/ 2 h 11"/>
                <a:gd name="T34" fmla="*/ 9 w 10"/>
                <a:gd name="T35" fmla="*/ 0 h 11"/>
                <a:gd name="T36" fmla="*/ 9 w 10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1">
                  <a:moveTo>
                    <a:pt x="7" y="8"/>
                  </a:moveTo>
                  <a:cubicBezTo>
                    <a:pt x="6" y="8"/>
                    <a:pt x="5" y="7"/>
                    <a:pt x="5" y="7"/>
                  </a:cubicBezTo>
                  <a:cubicBezTo>
                    <a:pt x="5" y="7"/>
                    <a:pt x="6" y="6"/>
                    <a:pt x="7" y="5"/>
                  </a:cubicBezTo>
                  <a:cubicBezTo>
                    <a:pt x="7" y="6"/>
                    <a:pt x="7" y="7"/>
                    <a:pt x="7" y="8"/>
                  </a:cubicBezTo>
                  <a:moveTo>
                    <a:pt x="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3"/>
                    <a:pt x="2" y="5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5" y="10"/>
                    <a:pt x="7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0"/>
                    <a:pt x="9" y="9"/>
                  </a:cubicBezTo>
                  <a:cubicBezTo>
                    <a:pt x="10" y="7"/>
                    <a:pt x="10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833"/>
            <p:cNvSpPr>
              <a:spLocks noEditPoints="1"/>
            </p:cNvSpPr>
            <p:nvPr/>
          </p:nvSpPr>
          <p:spPr bwMode="auto">
            <a:xfrm>
              <a:off x="3485" y="2925"/>
              <a:ext cx="61" cy="75"/>
            </a:xfrm>
            <a:custGeom>
              <a:avLst/>
              <a:gdLst>
                <a:gd name="T0" fmla="*/ 19 w 26"/>
                <a:gd name="T1" fmla="*/ 3 h 32"/>
                <a:gd name="T2" fmla="*/ 18 w 26"/>
                <a:gd name="T3" fmla="*/ 15 h 32"/>
                <a:gd name="T4" fmla="*/ 18 w 26"/>
                <a:gd name="T5" fmla="*/ 17 h 32"/>
                <a:gd name="T6" fmla="*/ 20 w 26"/>
                <a:gd name="T7" fmla="*/ 18 h 32"/>
                <a:gd name="T8" fmla="*/ 23 w 26"/>
                <a:gd name="T9" fmla="*/ 18 h 32"/>
                <a:gd name="T10" fmla="*/ 23 w 26"/>
                <a:gd name="T11" fmla="*/ 20 h 32"/>
                <a:gd name="T12" fmla="*/ 19 w 26"/>
                <a:gd name="T13" fmla="*/ 20 h 32"/>
                <a:gd name="T14" fmla="*/ 18 w 26"/>
                <a:gd name="T15" fmla="*/ 21 h 32"/>
                <a:gd name="T16" fmla="*/ 17 w 26"/>
                <a:gd name="T17" fmla="*/ 27 h 32"/>
                <a:gd name="T18" fmla="*/ 15 w 26"/>
                <a:gd name="T19" fmla="*/ 29 h 32"/>
                <a:gd name="T20" fmla="*/ 14 w 26"/>
                <a:gd name="T21" fmla="*/ 20 h 32"/>
                <a:gd name="T22" fmla="*/ 13 w 26"/>
                <a:gd name="T23" fmla="*/ 20 h 32"/>
                <a:gd name="T24" fmla="*/ 5 w 26"/>
                <a:gd name="T25" fmla="*/ 20 h 32"/>
                <a:gd name="T26" fmla="*/ 3 w 26"/>
                <a:gd name="T27" fmla="*/ 20 h 32"/>
                <a:gd name="T28" fmla="*/ 3 w 26"/>
                <a:gd name="T29" fmla="*/ 17 h 32"/>
                <a:gd name="T30" fmla="*/ 15 w 26"/>
                <a:gd name="T31" fmla="*/ 3 h 32"/>
                <a:gd name="T32" fmla="*/ 20 w 26"/>
                <a:gd name="T33" fmla="*/ 0 h 32"/>
                <a:gd name="T34" fmla="*/ 17 w 26"/>
                <a:gd name="T35" fmla="*/ 0 h 32"/>
                <a:gd name="T36" fmla="*/ 15 w 26"/>
                <a:gd name="T37" fmla="*/ 0 h 32"/>
                <a:gd name="T38" fmla="*/ 14 w 26"/>
                <a:gd name="T39" fmla="*/ 0 h 32"/>
                <a:gd name="T40" fmla="*/ 13 w 26"/>
                <a:gd name="T41" fmla="*/ 0 h 32"/>
                <a:gd name="T42" fmla="*/ 13 w 26"/>
                <a:gd name="T43" fmla="*/ 1 h 32"/>
                <a:gd name="T44" fmla="*/ 2 w 26"/>
                <a:gd name="T45" fmla="*/ 14 h 32"/>
                <a:gd name="T46" fmla="*/ 0 w 26"/>
                <a:gd name="T47" fmla="*/ 18 h 32"/>
                <a:gd name="T48" fmla="*/ 0 w 26"/>
                <a:gd name="T49" fmla="*/ 22 h 32"/>
                <a:gd name="T50" fmla="*/ 5 w 26"/>
                <a:gd name="T51" fmla="*/ 23 h 32"/>
                <a:gd name="T52" fmla="*/ 12 w 26"/>
                <a:gd name="T53" fmla="*/ 30 h 32"/>
                <a:gd name="T54" fmla="*/ 12 w 26"/>
                <a:gd name="T55" fmla="*/ 32 h 32"/>
                <a:gd name="T56" fmla="*/ 13 w 26"/>
                <a:gd name="T57" fmla="*/ 32 h 32"/>
                <a:gd name="T58" fmla="*/ 20 w 26"/>
                <a:gd name="T59" fmla="*/ 30 h 32"/>
                <a:gd name="T60" fmla="*/ 20 w 26"/>
                <a:gd name="T61" fmla="*/ 27 h 32"/>
                <a:gd name="T62" fmla="*/ 23 w 26"/>
                <a:gd name="T63" fmla="*/ 23 h 32"/>
                <a:gd name="T64" fmla="*/ 26 w 26"/>
                <a:gd name="T65" fmla="*/ 22 h 32"/>
                <a:gd name="T66" fmla="*/ 26 w 26"/>
                <a:gd name="T67" fmla="*/ 15 h 32"/>
                <a:gd name="T68" fmla="*/ 25 w 26"/>
                <a:gd name="T69" fmla="*/ 15 h 32"/>
                <a:gd name="T70" fmla="*/ 21 w 26"/>
                <a:gd name="T71" fmla="*/ 15 h 32"/>
                <a:gd name="T72" fmla="*/ 22 w 26"/>
                <a:gd name="T73" fmla="*/ 2 h 32"/>
                <a:gd name="T74" fmla="*/ 20 w 26"/>
                <a:gd name="T7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32">
                  <a:moveTo>
                    <a:pt x="17" y="3"/>
                  </a:moveTo>
                  <a:cubicBezTo>
                    <a:pt x="17" y="3"/>
                    <a:pt x="18" y="3"/>
                    <a:pt x="19" y="3"/>
                  </a:cubicBezTo>
                  <a:cubicBezTo>
                    <a:pt x="18" y="7"/>
                    <a:pt x="18" y="9"/>
                    <a:pt x="18" y="13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2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9"/>
                    <a:pt x="23" y="19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20"/>
                    <a:pt x="21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8" y="21"/>
                  </a:cubicBezTo>
                  <a:cubicBezTo>
                    <a:pt x="18" y="21"/>
                    <a:pt x="18" y="21"/>
                    <a:pt x="18" y="22"/>
                  </a:cubicBezTo>
                  <a:cubicBezTo>
                    <a:pt x="18" y="24"/>
                    <a:pt x="18" y="26"/>
                    <a:pt x="17" y="27"/>
                  </a:cubicBezTo>
                  <a:cubicBezTo>
                    <a:pt x="17" y="28"/>
                    <a:pt x="17" y="29"/>
                    <a:pt x="17" y="29"/>
                  </a:cubicBezTo>
                  <a:cubicBezTo>
                    <a:pt x="16" y="29"/>
                    <a:pt x="16" y="29"/>
                    <a:pt x="15" y="29"/>
                  </a:cubicBezTo>
                  <a:cubicBezTo>
                    <a:pt x="15" y="27"/>
                    <a:pt x="15" y="25"/>
                    <a:pt x="15" y="22"/>
                  </a:cubicBezTo>
                  <a:cubicBezTo>
                    <a:pt x="15" y="21"/>
                    <a:pt x="15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0" y="20"/>
                    <a:pt x="8" y="20"/>
                    <a:pt x="5" y="20"/>
                  </a:cubicBezTo>
                  <a:cubicBezTo>
                    <a:pt x="4" y="20"/>
                    <a:pt x="4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8"/>
                    <a:pt x="3" y="17"/>
                  </a:cubicBezTo>
                  <a:cubicBezTo>
                    <a:pt x="5" y="14"/>
                    <a:pt x="11" y="7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6" y="3"/>
                    <a:pt x="17" y="3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3"/>
                    <a:pt x="7" y="7"/>
                    <a:pt x="5" y="10"/>
                  </a:cubicBezTo>
                  <a:cubicBezTo>
                    <a:pt x="4" y="11"/>
                    <a:pt x="2" y="13"/>
                    <a:pt x="2" y="14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3" y="23"/>
                    <a:pt x="4" y="23"/>
                    <a:pt x="5" y="23"/>
                  </a:cubicBezTo>
                  <a:cubicBezTo>
                    <a:pt x="7" y="23"/>
                    <a:pt x="10" y="23"/>
                    <a:pt x="12" y="23"/>
                  </a:cubicBezTo>
                  <a:cubicBezTo>
                    <a:pt x="12" y="25"/>
                    <a:pt x="12" y="27"/>
                    <a:pt x="12" y="30"/>
                  </a:cubicBezTo>
                  <a:cubicBezTo>
                    <a:pt x="12" y="30"/>
                    <a:pt x="12" y="30"/>
                    <a:pt x="12" y="31"/>
                  </a:cubicBezTo>
                  <a:cubicBezTo>
                    <a:pt x="12" y="31"/>
                    <a:pt x="12" y="32"/>
                    <a:pt x="12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5" y="32"/>
                    <a:pt x="17" y="32"/>
                    <a:pt x="19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29"/>
                    <a:pt x="20" y="27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23"/>
                    <a:pt x="22" y="23"/>
                    <a:pt x="23" y="23"/>
                  </a:cubicBezTo>
                  <a:cubicBezTo>
                    <a:pt x="24" y="23"/>
                    <a:pt x="24" y="23"/>
                    <a:pt x="25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6" y="21"/>
                    <a:pt x="26" y="18"/>
                    <a:pt x="26" y="16"/>
                  </a:cubicBez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4" y="15"/>
                    <a:pt x="24" y="15"/>
                    <a:pt x="23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4"/>
                    <a:pt x="21" y="14"/>
                    <a:pt x="21" y="13"/>
                  </a:cubicBezTo>
                  <a:cubicBezTo>
                    <a:pt x="21" y="9"/>
                    <a:pt x="21" y="6"/>
                    <a:pt x="22" y="2"/>
                  </a:cubicBezTo>
                  <a:cubicBezTo>
                    <a:pt x="22" y="1"/>
                    <a:pt x="21" y="1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Rectangle 834"/>
            <p:cNvSpPr>
              <a:spLocks noChangeArrowheads="1"/>
            </p:cNvSpPr>
            <p:nvPr/>
          </p:nvSpPr>
          <p:spPr bwMode="auto">
            <a:xfrm>
              <a:off x="2517" y="2605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Freeform 835"/>
            <p:cNvSpPr/>
            <p:nvPr/>
          </p:nvSpPr>
          <p:spPr bwMode="auto">
            <a:xfrm>
              <a:off x="2517" y="260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" name="Rectangle 836"/>
            <p:cNvSpPr>
              <a:spLocks noChangeArrowheads="1"/>
            </p:cNvSpPr>
            <p:nvPr/>
          </p:nvSpPr>
          <p:spPr bwMode="auto">
            <a:xfrm>
              <a:off x="2557" y="2752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Rectangle 837"/>
            <p:cNvSpPr>
              <a:spLocks noChangeArrowheads="1"/>
            </p:cNvSpPr>
            <p:nvPr/>
          </p:nvSpPr>
          <p:spPr bwMode="auto">
            <a:xfrm>
              <a:off x="2557" y="2752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838"/>
            <p:cNvSpPr>
              <a:spLocks noEditPoints="1"/>
            </p:cNvSpPr>
            <p:nvPr/>
          </p:nvSpPr>
          <p:spPr bwMode="auto">
            <a:xfrm>
              <a:off x="2372" y="2541"/>
              <a:ext cx="620" cy="346"/>
            </a:xfrm>
            <a:custGeom>
              <a:avLst/>
              <a:gdLst>
                <a:gd name="T0" fmla="*/ 119 w 262"/>
                <a:gd name="T1" fmla="*/ 120 h 146"/>
                <a:gd name="T2" fmla="*/ 116 w 262"/>
                <a:gd name="T3" fmla="*/ 139 h 146"/>
                <a:gd name="T4" fmla="*/ 105 w 262"/>
                <a:gd name="T5" fmla="*/ 107 h 146"/>
                <a:gd name="T6" fmla="*/ 106 w 262"/>
                <a:gd name="T7" fmla="*/ 132 h 146"/>
                <a:gd name="T8" fmla="*/ 83 w 262"/>
                <a:gd name="T9" fmla="*/ 116 h 146"/>
                <a:gd name="T10" fmla="*/ 96 w 262"/>
                <a:gd name="T11" fmla="*/ 97 h 146"/>
                <a:gd name="T12" fmla="*/ 75 w 262"/>
                <a:gd name="T13" fmla="*/ 112 h 146"/>
                <a:gd name="T14" fmla="*/ 79 w 262"/>
                <a:gd name="T15" fmla="*/ 93 h 146"/>
                <a:gd name="T16" fmla="*/ 78 w 262"/>
                <a:gd name="T17" fmla="*/ 110 h 146"/>
                <a:gd name="T18" fmla="*/ 36 w 262"/>
                <a:gd name="T19" fmla="*/ 90 h 146"/>
                <a:gd name="T20" fmla="*/ 213 w 262"/>
                <a:gd name="T21" fmla="*/ 87 h 146"/>
                <a:gd name="T22" fmla="*/ 31 w 262"/>
                <a:gd name="T23" fmla="*/ 88 h 146"/>
                <a:gd name="T24" fmla="*/ 205 w 262"/>
                <a:gd name="T25" fmla="*/ 82 h 146"/>
                <a:gd name="T26" fmla="*/ 32 w 262"/>
                <a:gd name="T27" fmla="*/ 79 h 146"/>
                <a:gd name="T28" fmla="*/ 63 w 262"/>
                <a:gd name="T29" fmla="*/ 32 h 146"/>
                <a:gd name="T30" fmla="*/ 108 w 262"/>
                <a:gd name="T31" fmla="*/ 47 h 146"/>
                <a:gd name="T32" fmla="*/ 196 w 262"/>
                <a:gd name="T33" fmla="*/ 90 h 146"/>
                <a:gd name="T34" fmla="*/ 147 w 262"/>
                <a:gd name="T35" fmla="*/ 83 h 146"/>
                <a:gd name="T36" fmla="*/ 145 w 262"/>
                <a:gd name="T37" fmla="*/ 102 h 146"/>
                <a:gd name="T38" fmla="*/ 167 w 262"/>
                <a:gd name="T39" fmla="*/ 122 h 146"/>
                <a:gd name="T40" fmla="*/ 133 w 262"/>
                <a:gd name="T41" fmla="*/ 120 h 146"/>
                <a:gd name="T42" fmla="*/ 143 w 262"/>
                <a:gd name="T43" fmla="*/ 141 h 146"/>
                <a:gd name="T44" fmla="*/ 123 w 262"/>
                <a:gd name="T45" fmla="*/ 116 h 146"/>
                <a:gd name="T46" fmla="*/ 110 w 262"/>
                <a:gd name="T47" fmla="*/ 100 h 146"/>
                <a:gd name="T48" fmla="*/ 78 w 262"/>
                <a:gd name="T49" fmla="*/ 89 h 146"/>
                <a:gd name="T50" fmla="*/ 75 w 262"/>
                <a:gd name="T51" fmla="*/ 48 h 146"/>
                <a:gd name="T52" fmla="*/ 176 w 262"/>
                <a:gd name="T53" fmla="*/ 34 h 146"/>
                <a:gd name="T54" fmla="*/ 129 w 262"/>
                <a:gd name="T55" fmla="*/ 39 h 146"/>
                <a:gd name="T56" fmla="*/ 38 w 262"/>
                <a:gd name="T57" fmla="*/ 79 h 146"/>
                <a:gd name="T58" fmla="*/ 61 w 262"/>
                <a:gd name="T59" fmla="*/ 27 h 146"/>
                <a:gd name="T60" fmla="*/ 39 w 262"/>
                <a:gd name="T61" fmla="*/ 85 h 146"/>
                <a:gd name="T62" fmla="*/ 219 w 262"/>
                <a:gd name="T63" fmla="*/ 71 h 146"/>
                <a:gd name="T64" fmla="*/ 213 w 262"/>
                <a:gd name="T65" fmla="*/ 78 h 146"/>
                <a:gd name="T66" fmla="*/ 190 w 262"/>
                <a:gd name="T67" fmla="*/ 24 h 146"/>
                <a:gd name="T68" fmla="*/ 198 w 262"/>
                <a:gd name="T69" fmla="*/ 9 h 146"/>
                <a:gd name="T70" fmla="*/ 184 w 262"/>
                <a:gd name="T71" fmla="*/ 23 h 146"/>
                <a:gd name="T72" fmla="*/ 98 w 262"/>
                <a:gd name="T73" fmla="*/ 22 h 146"/>
                <a:gd name="T74" fmla="*/ 64 w 262"/>
                <a:gd name="T75" fmla="*/ 17 h 146"/>
                <a:gd name="T76" fmla="*/ 52 w 262"/>
                <a:gd name="T77" fmla="*/ 16 h 146"/>
                <a:gd name="T78" fmla="*/ 30 w 262"/>
                <a:gd name="T79" fmla="*/ 70 h 146"/>
                <a:gd name="T80" fmla="*/ 22 w 262"/>
                <a:gd name="T81" fmla="*/ 68 h 146"/>
                <a:gd name="T82" fmla="*/ 19 w 262"/>
                <a:gd name="T83" fmla="*/ 62 h 146"/>
                <a:gd name="T84" fmla="*/ 13 w 262"/>
                <a:gd name="T85" fmla="*/ 60 h 146"/>
                <a:gd name="T86" fmla="*/ 9 w 262"/>
                <a:gd name="T87" fmla="*/ 55 h 146"/>
                <a:gd name="T88" fmla="*/ 2 w 262"/>
                <a:gd name="T89" fmla="*/ 79 h 146"/>
                <a:gd name="T90" fmla="*/ 52 w 262"/>
                <a:gd name="T91" fmla="*/ 84 h 146"/>
                <a:gd name="T92" fmla="*/ 78 w 262"/>
                <a:gd name="T93" fmla="*/ 117 h 146"/>
                <a:gd name="T94" fmla="*/ 95 w 262"/>
                <a:gd name="T95" fmla="*/ 132 h 146"/>
                <a:gd name="T96" fmla="*/ 124 w 262"/>
                <a:gd name="T97" fmla="*/ 137 h 146"/>
                <a:gd name="T98" fmla="*/ 155 w 262"/>
                <a:gd name="T99" fmla="*/ 134 h 146"/>
                <a:gd name="T100" fmla="*/ 192 w 262"/>
                <a:gd name="T101" fmla="*/ 110 h 146"/>
                <a:gd name="T102" fmla="*/ 206 w 262"/>
                <a:gd name="T103" fmla="*/ 89 h 146"/>
                <a:gd name="T104" fmla="*/ 262 w 262"/>
                <a:gd name="T105" fmla="*/ 55 h 146"/>
                <a:gd name="T106" fmla="*/ 254 w 262"/>
                <a:gd name="T107" fmla="*/ 56 h 146"/>
                <a:gd name="T108" fmla="*/ 238 w 262"/>
                <a:gd name="T109" fmla="*/ 77 h 146"/>
                <a:gd name="T110" fmla="*/ 241 w 262"/>
                <a:gd name="T111" fmla="*/ 59 h 146"/>
                <a:gd name="T112" fmla="*/ 232 w 262"/>
                <a:gd name="T113" fmla="*/ 61 h 146"/>
                <a:gd name="T114" fmla="*/ 224 w 262"/>
                <a:gd name="T115" fmla="*/ 72 h 146"/>
                <a:gd name="T116" fmla="*/ 197 w 262"/>
                <a:gd name="T117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2" h="146">
                  <a:moveTo>
                    <a:pt x="116" y="139"/>
                  </a:moveTo>
                  <a:cubicBezTo>
                    <a:pt x="114" y="139"/>
                    <a:pt x="114" y="139"/>
                    <a:pt x="113" y="139"/>
                  </a:cubicBezTo>
                  <a:cubicBezTo>
                    <a:pt x="112" y="138"/>
                    <a:pt x="111" y="135"/>
                    <a:pt x="111" y="133"/>
                  </a:cubicBezTo>
                  <a:cubicBezTo>
                    <a:pt x="111" y="133"/>
                    <a:pt x="112" y="132"/>
                    <a:pt x="112" y="131"/>
                  </a:cubicBezTo>
                  <a:cubicBezTo>
                    <a:pt x="113" y="129"/>
                    <a:pt x="114" y="125"/>
                    <a:pt x="115" y="123"/>
                  </a:cubicBezTo>
                  <a:cubicBezTo>
                    <a:pt x="115" y="122"/>
                    <a:pt x="115" y="122"/>
                    <a:pt x="116" y="122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1"/>
                    <a:pt x="116" y="121"/>
                    <a:pt x="117" y="120"/>
                  </a:cubicBezTo>
                  <a:cubicBezTo>
                    <a:pt x="118" y="120"/>
                    <a:pt x="118" y="120"/>
                    <a:pt x="119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119" y="120"/>
                    <a:pt x="120" y="120"/>
                    <a:pt x="121" y="120"/>
                  </a:cubicBezTo>
                  <a:cubicBezTo>
                    <a:pt x="122" y="121"/>
                    <a:pt x="123" y="122"/>
                    <a:pt x="123" y="122"/>
                  </a:cubicBezTo>
                  <a:cubicBezTo>
                    <a:pt x="124" y="123"/>
                    <a:pt x="124" y="124"/>
                    <a:pt x="124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25"/>
                    <a:pt x="124" y="126"/>
                    <a:pt x="123" y="128"/>
                  </a:cubicBezTo>
                  <a:cubicBezTo>
                    <a:pt x="122" y="131"/>
                    <a:pt x="120" y="135"/>
                    <a:pt x="118" y="138"/>
                  </a:cubicBezTo>
                  <a:cubicBezTo>
                    <a:pt x="118" y="139"/>
                    <a:pt x="117" y="139"/>
                    <a:pt x="116" y="139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39"/>
                    <a:pt x="116" y="139"/>
                    <a:pt x="116" y="139"/>
                  </a:cubicBezTo>
                  <a:moveTo>
                    <a:pt x="104" y="133"/>
                  </a:moveTo>
                  <a:cubicBezTo>
                    <a:pt x="102" y="133"/>
                    <a:pt x="100" y="131"/>
                    <a:pt x="99" y="130"/>
                  </a:cubicBezTo>
                  <a:cubicBezTo>
                    <a:pt x="98" y="129"/>
                    <a:pt x="98" y="127"/>
                    <a:pt x="98" y="126"/>
                  </a:cubicBezTo>
                  <a:cubicBezTo>
                    <a:pt x="98" y="125"/>
                    <a:pt x="98" y="124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1"/>
                    <a:pt x="100" y="120"/>
                    <a:pt x="100" y="119"/>
                  </a:cubicBezTo>
                  <a:cubicBezTo>
                    <a:pt x="102" y="116"/>
                    <a:pt x="103" y="113"/>
                    <a:pt x="104" y="110"/>
                  </a:cubicBezTo>
                  <a:cubicBezTo>
                    <a:pt x="104" y="109"/>
                    <a:pt x="104" y="108"/>
                    <a:pt x="105" y="107"/>
                  </a:cubicBezTo>
                  <a:cubicBezTo>
                    <a:pt x="105" y="106"/>
                    <a:pt x="107" y="105"/>
                    <a:pt x="109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7"/>
                    <a:pt x="113" y="109"/>
                  </a:cubicBezTo>
                  <a:cubicBezTo>
                    <a:pt x="113" y="109"/>
                    <a:pt x="113" y="109"/>
                    <a:pt x="113" y="110"/>
                  </a:cubicBezTo>
                  <a:cubicBezTo>
                    <a:pt x="113" y="111"/>
                    <a:pt x="113" y="112"/>
                    <a:pt x="112" y="114"/>
                  </a:cubicBezTo>
                  <a:cubicBezTo>
                    <a:pt x="111" y="119"/>
                    <a:pt x="109" y="125"/>
                    <a:pt x="107" y="130"/>
                  </a:cubicBezTo>
                  <a:cubicBezTo>
                    <a:pt x="107" y="132"/>
                    <a:pt x="106" y="132"/>
                    <a:pt x="106" y="132"/>
                  </a:cubicBezTo>
                  <a:cubicBezTo>
                    <a:pt x="105" y="133"/>
                    <a:pt x="105" y="133"/>
                    <a:pt x="105" y="133"/>
                  </a:cubicBezTo>
                  <a:cubicBezTo>
                    <a:pt x="104" y="133"/>
                    <a:pt x="104" y="133"/>
                    <a:pt x="104" y="133"/>
                  </a:cubicBezTo>
                  <a:cubicBezTo>
                    <a:pt x="104" y="133"/>
                    <a:pt x="104" y="133"/>
                    <a:pt x="104" y="133"/>
                  </a:cubicBezTo>
                  <a:moveTo>
                    <a:pt x="89" y="124"/>
                  </a:moveTo>
                  <a:cubicBezTo>
                    <a:pt x="89" y="124"/>
                    <a:pt x="89" y="124"/>
                    <a:pt x="89" y="124"/>
                  </a:cubicBezTo>
                  <a:cubicBezTo>
                    <a:pt x="88" y="124"/>
                    <a:pt x="86" y="124"/>
                    <a:pt x="86" y="123"/>
                  </a:cubicBezTo>
                  <a:cubicBezTo>
                    <a:pt x="85" y="123"/>
                    <a:pt x="84" y="123"/>
                    <a:pt x="84" y="122"/>
                  </a:cubicBezTo>
                  <a:cubicBezTo>
                    <a:pt x="84" y="122"/>
                    <a:pt x="84" y="121"/>
                    <a:pt x="83" y="121"/>
                  </a:cubicBezTo>
                  <a:cubicBezTo>
                    <a:pt x="83" y="119"/>
                    <a:pt x="83" y="117"/>
                    <a:pt x="83" y="116"/>
                  </a:cubicBezTo>
                  <a:cubicBezTo>
                    <a:pt x="83" y="116"/>
                    <a:pt x="83" y="116"/>
                    <a:pt x="83" y="116"/>
                  </a:cubicBezTo>
                  <a:cubicBezTo>
                    <a:pt x="83" y="113"/>
                    <a:pt x="84" y="110"/>
                    <a:pt x="86" y="106"/>
                  </a:cubicBezTo>
                  <a:cubicBezTo>
                    <a:pt x="87" y="105"/>
                    <a:pt x="87" y="104"/>
                    <a:pt x="87" y="104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2"/>
                    <a:pt x="88" y="102"/>
                    <a:pt x="88" y="102"/>
                  </a:cubicBezTo>
                  <a:cubicBezTo>
                    <a:pt x="89" y="101"/>
                    <a:pt x="89" y="100"/>
                    <a:pt x="90" y="99"/>
                  </a:cubicBezTo>
                  <a:cubicBezTo>
                    <a:pt x="91" y="98"/>
                    <a:pt x="93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5" y="97"/>
                    <a:pt x="96" y="97"/>
                    <a:pt x="96" y="97"/>
                  </a:cubicBezTo>
                  <a:cubicBezTo>
                    <a:pt x="97" y="97"/>
                    <a:pt x="98" y="98"/>
                    <a:pt x="99" y="99"/>
                  </a:cubicBezTo>
                  <a:cubicBezTo>
                    <a:pt x="99" y="101"/>
                    <a:pt x="100" y="102"/>
                    <a:pt x="100" y="104"/>
                  </a:cubicBezTo>
                  <a:cubicBezTo>
                    <a:pt x="100" y="104"/>
                    <a:pt x="100" y="105"/>
                    <a:pt x="100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0" y="107"/>
                    <a:pt x="100" y="107"/>
                    <a:pt x="99" y="108"/>
                  </a:cubicBezTo>
                  <a:cubicBezTo>
                    <a:pt x="98" y="111"/>
                    <a:pt x="97" y="114"/>
                    <a:pt x="96" y="117"/>
                  </a:cubicBezTo>
                  <a:cubicBezTo>
                    <a:pt x="94" y="120"/>
                    <a:pt x="93" y="122"/>
                    <a:pt x="91" y="123"/>
                  </a:cubicBezTo>
                  <a:cubicBezTo>
                    <a:pt x="90" y="124"/>
                    <a:pt x="90" y="124"/>
                    <a:pt x="89" y="124"/>
                  </a:cubicBezTo>
                  <a:moveTo>
                    <a:pt x="75" y="112"/>
                  </a:moveTo>
                  <a:cubicBezTo>
                    <a:pt x="75" y="112"/>
                    <a:pt x="75" y="112"/>
                    <a:pt x="75" y="112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4" y="112"/>
                    <a:pt x="73" y="112"/>
                    <a:pt x="72" y="111"/>
                  </a:cubicBezTo>
                  <a:cubicBezTo>
                    <a:pt x="72" y="110"/>
                    <a:pt x="72" y="110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8"/>
                    <a:pt x="72" y="108"/>
                    <a:pt x="72" y="107"/>
                  </a:cubicBezTo>
                  <a:cubicBezTo>
                    <a:pt x="73" y="103"/>
                    <a:pt x="74" y="100"/>
                    <a:pt x="76" y="97"/>
                  </a:cubicBezTo>
                  <a:cubicBezTo>
                    <a:pt x="76" y="96"/>
                    <a:pt x="77" y="95"/>
                    <a:pt x="77" y="94"/>
                  </a:cubicBezTo>
                  <a:cubicBezTo>
                    <a:pt x="78" y="94"/>
                    <a:pt x="78" y="93"/>
                    <a:pt x="79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80" y="93"/>
                    <a:pt x="81" y="94"/>
                    <a:pt x="82" y="94"/>
                  </a:cubicBezTo>
                  <a:cubicBezTo>
                    <a:pt x="83" y="95"/>
                    <a:pt x="84" y="96"/>
                    <a:pt x="84" y="98"/>
                  </a:cubicBezTo>
                  <a:cubicBezTo>
                    <a:pt x="84" y="99"/>
                    <a:pt x="84" y="100"/>
                    <a:pt x="83" y="101"/>
                  </a:cubicBezTo>
                  <a:cubicBezTo>
                    <a:pt x="83" y="102"/>
                    <a:pt x="82" y="103"/>
                    <a:pt x="82" y="104"/>
                  </a:cubicBezTo>
                  <a:cubicBezTo>
                    <a:pt x="81" y="106"/>
                    <a:pt x="80" y="107"/>
                    <a:pt x="79" y="109"/>
                  </a:cubicBezTo>
                  <a:cubicBezTo>
                    <a:pt x="79" y="109"/>
                    <a:pt x="78" y="110"/>
                    <a:pt x="78" y="110"/>
                  </a:cubicBezTo>
                  <a:cubicBezTo>
                    <a:pt x="78" y="111"/>
                    <a:pt x="76" y="112"/>
                    <a:pt x="75" y="112"/>
                  </a:cubicBezTo>
                  <a:moveTo>
                    <a:pt x="36" y="90"/>
                  </a:moveTo>
                  <a:cubicBezTo>
                    <a:pt x="36" y="90"/>
                    <a:pt x="35" y="90"/>
                    <a:pt x="34" y="90"/>
                  </a:cubicBezTo>
                  <a:cubicBezTo>
                    <a:pt x="34" y="90"/>
                    <a:pt x="34" y="90"/>
                    <a:pt x="33" y="89"/>
                  </a:cubicBezTo>
                  <a:cubicBezTo>
                    <a:pt x="34" y="89"/>
                    <a:pt x="34" y="88"/>
                    <a:pt x="34" y="88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5" y="89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moveTo>
                    <a:pt x="213" y="87"/>
                  </a:moveTo>
                  <a:cubicBezTo>
                    <a:pt x="212" y="87"/>
                    <a:pt x="212" y="87"/>
                    <a:pt x="211" y="87"/>
                  </a:cubicBezTo>
                  <a:cubicBezTo>
                    <a:pt x="212" y="86"/>
                    <a:pt x="212" y="86"/>
                    <a:pt x="212" y="86"/>
                  </a:cubicBezTo>
                  <a:cubicBezTo>
                    <a:pt x="213" y="86"/>
                    <a:pt x="213" y="86"/>
                    <a:pt x="214" y="86"/>
                  </a:cubicBezTo>
                  <a:cubicBezTo>
                    <a:pt x="214" y="86"/>
                    <a:pt x="214" y="86"/>
                    <a:pt x="214" y="86"/>
                  </a:cubicBezTo>
                  <a:cubicBezTo>
                    <a:pt x="214" y="86"/>
                    <a:pt x="213" y="87"/>
                    <a:pt x="213" y="87"/>
                  </a:cubicBezTo>
                  <a:moveTo>
                    <a:pt x="209" y="85"/>
                  </a:moveTo>
                  <a:cubicBezTo>
                    <a:pt x="208" y="85"/>
                    <a:pt x="208" y="85"/>
                    <a:pt x="208" y="8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4"/>
                    <a:pt x="208" y="84"/>
                    <a:pt x="208" y="84"/>
                  </a:cubicBezTo>
                  <a:cubicBezTo>
                    <a:pt x="209" y="84"/>
                    <a:pt x="209" y="85"/>
                    <a:pt x="210" y="85"/>
                  </a:cubicBezTo>
                  <a:cubicBezTo>
                    <a:pt x="210" y="85"/>
                    <a:pt x="210" y="85"/>
                    <a:pt x="210" y="85"/>
                  </a:cubicBezTo>
                  <a:cubicBezTo>
                    <a:pt x="210" y="85"/>
                    <a:pt x="210" y="85"/>
                    <a:pt x="210" y="85"/>
                  </a:cubicBezTo>
                  <a:cubicBezTo>
                    <a:pt x="209" y="85"/>
                    <a:pt x="209" y="85"/>
                    <a:pt x="209" y="85"/>
                  </a:cubicBezTo>
                  <a:moveTo>
                    <a:pt x="31" y="88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0" y="88"/>
                    <a:pt x="30" y="87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1" y="85"/>
                    <a:pt x="32" y="83"/>
                    <a:pt x="33" y="82"/>
                  </a:cubicBezTo>
                  <a:cubicBezTo>
                    <a:pt x="33" y="82"/>
                    <a:pt x="33" y="83"/>
                    <a:pt x="33" y="83"/>
                  </a:cubicBezTo>
                  <a:cubicBezTo>
                    <a:pt x="33" y="84"/>
                    <a:pt x="33" y="84"/>
                    <a:pt x="33" y="85"/>
                  </a:cubicBezTo>
                  <a:cubicBezTo>
                    <a:pt x="32" y="86"/>
                    <a:pt x="32" y="87"/>
                    <a:pt x="31" y="88"/>
                  </a:cubicBezTo>
                  <a:moveTo>
                    <a:pt x="206" y="83"/>
                  </a:moveTo>
                  <a:cubicBezTo>
                    <a:pt x="206" y="82"/>
                    <a:pt x="205" y="82"/>
                    <a:pt x="205" y="82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06" y="83"/>
                    <a:pt x="206" y="83"/>
                    <a:pt x="206" y="83"/>
                  </a:cubicBezTo>
                  <a:moveTo>
                    <a:pt x="27" y="86"/>
                  </a:moveTo>
                  <a:cubicBezTo>
                    <a:pt x="27" y="86"/>
                    <a:pt x="26" y="86"/>
                    <a:pt x="26" y="85"/>
                  </a:cubicBezTo>
                  <a:cubicBezTo>
                    <a:pt x="28" y="82"/>
                    <a:pt x="30" y="78"/>
                    <a:pt x="33" y="75"/>
                  </a:cubicBezTo>
                  <a:cubicBezTo>
                    <a:pt x="33" y="76"/>
                    <a:pt x="33" y="77"/>
                    <a:pt x="33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0" y="81"/>
                    <a:pt x="29" y="84"/>
                    <a:pt x="27" y="86"/>
                  </a:cubicBezTo>
                  <a:moveTo>
                    <a:pt x="71" y="95"/>
                  </a:moveTo>
                  <a:cubicBezTo>
                    <a:pt x="65" y="86"/>
                    <a:pt x="56" y="80"/>
                    <a:pt x="45" y="76"/>
                  </a:cubicBezTo>
                  <a:cubicBezTo>
                    <a:pt x="46" y="61"/>
                    <a:pt x="51" y="45"/>
                    <a:pt x="61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3" y="32"/>
                    <a:pt x="64" y="32"/>
                  </a:cubicBezTo>
                  <a:cubicBezTo>
                    <a:pt x="69" y="33"/>
                    <a:pt x="74" y="34"/>
                    <a:pt x="80" y="36"/>
                  </a:cubicBezTo>
                  <a:cubicBezTo>
                    <a:pt x="78" y="38"/>
                    <a:pt x="76" y="39"/>
                    <a:pt x="73" y="41"/>
                  </a:cubicBezTo>
                  <a:cubicBezTo>
                    <a:pt x="71" y="43"/>
                    <a:pt x="70" y="45"/>
                    <a:pt x="70" y="48"/>
                  </a:cubicBezTo>
                  <a:cubicBezTo>
                    <a:pt x="70" y="50"/>
                    <a:pt x="70" y="51"/>
                    <a:pt x="71" y="53"/>
                  </a:cubicBezTo>
                  <a:cubicBezTo>
                    <a:pt x="72" y="54"/>
                    <a:pt x="74" y="56"/>
                    <a:pt x="76" y="56"/>
                  </a:cubicBezTo>
                  <a:cubicBezTo>
                    <a:pt x="78" y="57"/>
                    <a:pt x="81" y="57"/>
                    <a:pt x="83" y="57"/>
                  </a:cubicBezTo>
                  <a:cubicBezTo>
                    <a:pt x="85" y="57"/>
                    <a:pt x="87" y="57"/>
                    <a:pt x="88" y="57"/>
                  </a:cubicBezTo>
                  <a:cubicBezTo>
                    <a:pt x="96" y="55"/>
                    <a:pt x="102" y="50"/>
                    <a:pt x="108" y="47"/>
                  </a:cubicBezTo>
                  <a:cubicBezTo>
                    <a:pt x="112" y="44"/>
                    <a:pt x="118" y="42"/>
                    <a:pt x="122" y="42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5" y="42"/>
                    <a:pt x="127" y="43"/>
                    <a:pt x="128" y="44"/>
                  </a:cubicBezTo>
                  <a:cubicBezTo>
                    <a:pt x="128" y="44"/>
                    <a:pt x="128" y="44"/>
                    <a:pt x="128" y="44"/>
                  </a:cubicBezTo>
                  <a:cubicBezTo>
                    <a:pt x="131" y="48"/>
                    <a:pt x="134" y="52"/>
                    <a:pt x="138" y="55"/>
                  </a:cubicBezTo>
                  <a:cubicBezTo>
                    <a:pt x="142" y="57"/>
                    <a:pt x="146" y="59"/>
                    <a:pt x="149" y="61"/>
                  </a:cubicBezTo>
                  <a:cubicBezTo>
                    <a:pt x="164" y="68"/>
                    <a:pt x="177" y="76"/>
                    <a:pt x="190" y="86"/>
                  </a:cubicBezTo>
                  <a:cubicBezTo>
                    <a:pt x="190" y="86"/>
                    <a:pt x="191" y="86"/>
                    <a:pt x="191" y="87"/>
                  </a:cubicBezTo>
                  <a:cubicBezTo>
                    <a:pt x="193" y="88"/>
                    <a:pt x="194" y="89"/>
                    <a:pt x="196" y="90"/>
                  </a:cubicBezTo>
                  <a:cubicBezTo>
                    <a:pt x="197" y="91"/>
                    <a:pt x="198" y="92"/>
                    <a:pt x="199" y="93"/>
                  </a:cubicBezTo>
                  <a:cubicBezTo>
                    <a:pt x="200" y="95"/>
                    <a:pt x="200" y="96"/>
                    <a:pt x="200" y="97"/>
                  </a:cubicBezTo>
                  <a:cubicBezTo>
                    <a:pt x="200" y="99"/>
                    <a:pt x="200" y="100"/>
                    <a:pt x="199" y="101"/>
                  </a:cubicBezTo>
                  <a:cubicBezTo>
                    <a:pt x="198" y="103"/>
                    <a:pt x="195" y="105"/>
                    <a:pt x="193" y="105"/>
                  </a:cubicBezTo>
                  <a:cubicBezTo>
                    <a:pt x="193" y="105"/>
                    <a:pt x="193" y="105"/>
                    <a:pt x="193" y="105"/>
                  </a:cubicBezTo>
                  <a:cubicBezTo>
                    <a:pt x="192" y="105"/>
                    <a:pt x="192" y="105"/>
                    <a:pt x="192" y="105"/>
                  </a:cubicBezTo>
                  <a:cubicBezTo>
                    <a:pt x="191" y="105"/>
                    <a:pt x="189" y="104"/>
                    <a:pt x="188" y="103"/>
                  </a:cubicBezTo>
                  <a:cubicBezTo>
                    <a:pt x="174" y="98"/>
                    <a:pt x="161" y="91"/>
                    <a:pt x="148" y="84"/>
                  </a:cubicBezTo>
                  <a:cubicBezTo>
                    <a:pt x="147" y="83"/>
                    <a:pt x="147" y="83"/>
                    <a:pt x="147" y="83"/>
                  </a:cubicBezTo>
                  <a:cubicBezTo>
                    <a:pt x="146" y="83"/>
                    <a:pt x="145" y="84"/>
                    <a:pt x="145" y="84"/>
                  </a:cubicBezTo>
                  <a:cubicBezTo>
                    <a:pt x="144" y="86"/>
                    <a:pt x="144" y="87"/>
                    <a:pt x="145" y="88"/>
                  </a:cubicBezTo>
                  <a:cubicBezTo>
                    <a:pt x="158" y="95"/>
                    <a:pt x="171" y="102"/>
                    <a:pt x="185" y="107"/>
                  </a:cubicBezTo>
                  <a:cubicBezTo>
                    <a:pt x="185" y="108"/>
                    <a:pt x="185" y="109"/>
                    <a:pt x="185" y="109"/>
                  </a:cubicBezTo>
                  <a:cubicBezTo>
                    <a:pt x="185" y="112"/>
                    <a:pt x="183" y="115"/>
                    <a:pt x="180" y="116"/>
                  </a:cubicBezTo>
                  <a:cubicBezTo>
                    <a:pt x="179" y="117"/>
                    <a:pt x="177" y="118"/>
                    <a:pt x="175" y="118"/>
                  </a:cubicBezTo>
                  <a:cubicBezTo>
                    <a:pt x="173" y="118"/>
                    <a:pt x="172" y="117"/>
                    <a:pt x="170" y="117"/>
                  </a:cubicBezTo>
                  <a:cubicBezTo>
                    <a:pt x="167" y="116"/>
                    <a:pt x="163" y="114"/>
                    <a:pt x="160" y="112"/>
                  </a:cubicBezTo>
                  <a:cubicBezTo>
                    <a:pt x="155" y="109"/>
                    <a:pt x="150" y="105"/>
                    <a:pt x="145" y="102"/>
                  </a:cubicBezTo>
                  <a:cubicBezTo>
                    <a:pt x="146" y="101"/>
                    <a:pt x="146" y="100"/>
                    <a:pt x="145" y="100"/>
                  </a:cubicBezTo>
                  <a:cubicBezTo>
                    <a:pt x="145" y="99"/>
                    <a:pt x="144" y="99"/>
                    <a:pt x="143" y="99"/>
                  </a:cubicBezTo>
                  <a:cubicBezTo>
                    <a:pt x="143" y="99"/>
                    <a:pt x="142" y="99"/>
                    <a:pt x="142" y="99"/>
                  </a:cubicBezTo>
                  <a:cubicBezTo>
                    <a:pt x="141" y="99"/>
                    <a:pt x="140" y="100"/>
                    <a:pt x="140" y="100"/>
                  </a:cubicBezTo>
                  <a:cubicBezTo>
                    <a:pt x="139" y="101"/>
                    <a:pt x="139" y="102"/>
                    <a:pt x="139" y="102"/>
                  </a:cubicBezTo>
                  <a:cubicBezTo>
                    <a:pt x="139" y="103"/>
                    <a:pt x="139" y="104"/>
                    <a:pt x="140" y="104"/>
                  </a:cubicBezTo>
                  <a:cubicBezTo>
                    <a:pt x="146" y="108"/>
                    <a:pt x="151" y="112"/>
                    <a:pt x="157" y="116"/>
                  </a:cubicBezTo>
                  <a:cubicBezTo>
                    <a:pt x="160" y="118"/>
                    <a:pt x="164" y="120"/>
                    <a:pt x="167" y="121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3"/>
                    <a:pt x="167" y="124"/>
                    <a:pt x="167" y="125"/>
                  </a:cubicBezTo>
                  <a:cubicBezTo>
                    <a:pt x="167" y="126"/>
                    <a:pt x="166" y="126"/>
                    <a:pt x="165" y="127"/>
                  </a:cubicBezTo>
                  <a:cubicBezTo>
                    <a:pt x="164" y="129"/>
                    <a:pt x="162" y="130"/>
                    <a:pt x="159" y="130"/>
                  </a:cubicBezTo>
                  <a:cubicBezTo>
                    <a:pt x="158" y="130"/>
                    <a:pt x="157" y="130"/>
                    <a:pt x="157" y="129"/>
                  </a:cubicBezTo>
                  <a:cubicBezTo>
                    <a:pt x="153" y="129"/>
                    <a:pt x="150" y="126"/>
                    <a:pt x="147" y="124"/>
                  </a:cubicBezTo>
                  <a:cubicBezTo>
                    <a:pt x="143" y="121"/>
                    <a:pt x="139" y="119"/>
                    <a:pt x="136" y="116"/>
                  </a:cubicBezTo>
                  <a:cubicBezTo>
                    <a:pt x="135" y="116"/>
                    <a:pt x="135" y="116"/>
                    <a:pt x="134" y="116"/>
                  </a:cubicBezTo>
                  <a:cubicBezTo>
                    <a:pt x="134" y="116"/>
                    <a:pt x="133" y="116"/>
                    <a:pt x="132" y="117"/>
                  </a:cubicBezTo>
                  <a:cubicBezTo>
                    <a:pt x="132" y="118"/>
                    <a:pt x="132" y="119"/>
                    <a:pt x="133" y="120"/>
                  </a:cubicBezTo>
                  <a:cubicBezTo>
                    <a:pt x="137" y="123"/>
                    <a:pt x="140" y="125"/>
                    <a:pt x="144" y="128"/>
                  </a:cubicBezTo>
                  <a:cubicBezTo>
                    <a:pt x="145" y="129"/>
                    <a:pt x="146" y="129"/>
                    <a:pt x="147" y="130"/>
                  </a:cubicBezTo>
                  <a:cubicBezTo>
                    <a:pt x="148" y="131"/>
                    <a:pt x="148" y="132"/>
                    <a:pt x="149" y="133"/>
                  </a:cubicBezTo>
                  <a:cubicBezTo>
                    <a:pt x="149" y="134"/>
                    <a:pt x="149" y="135"/>
                    <a:pt x="149" y="135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49" y="138"/>
                    <a:pt x="148" y="139"/>
                    <a:pt x="147" y="140"/>
                  </a:cubicBezTo>
                  <a:cubicBezTo>
                    <a:pt x="146" y="140"/>
                    <a:pt x="145" y="141"/>
                    <a:pt x="144" y="141"/>
                  </a:cubicBezTo>
                  <a:cubicBezTo>
                    <a:pt x="143" y="141"/>
                    <a:pt x="143" y="141"/>
                    <a:pt x="143" y="141"/>
                  </a:cubicBezTo>
                  <a:cubicBezTo>
                    <a:pt x="143" y="141"/>
                    <a:pt x="143" y="141"/>
                    <a:pt x="143" y="141"/>
                  </a:cubicBezTo>
                  <a:cubicBezTo>
                    <a:pt x="142" y="141"/>
                    <a:pt x="141" y="141"/>
                    <a:pt x="140" y="140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34" y="138"/>
                    <a:pt x="132" y="136"/>
                    <a:pt x="126" y="133"/>
                  </a:cubicBezTo>
                  <a:cubicBezTo>
                    <a:pt x="126" y="133"/>
                    <a:pt x="126" y="133"/>
                    <a:pt x="126" y="133"/>
                  </a:cubicBezTo>
                  <a:cubicBezTo>
                    <a:pt x="127" y="132"/>
                    <a:pt x="127" y="131"/>
                    <a:pt x="128" y="129"/>
                  </a:cubicBezTo>
                  <a:cubicBezTo>
                    <a:pt x="128" y="128"/>
                    <a:pt x="129" y="126"/>
                    <a:pt x="129" y="125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129" y="123"/>
                    <a:pt x="128" y="121"/>
                    <a:pt x="127" y="119"/>
                  </a:cubicBezTo>
                  <a:cubicBezTo>
                    <a:pt x="126" y="118"/>
                    <a:pt x="125" y="117"/>
                    <a:pt x="123" y="116"/>
                  </a:cubicBezTo>
                  <a:cubicBezTo>
                    <a:pt x="122" y="115"/>
                    <a:pt x="120" y="115"/>
                    <a:pt x="119" y="115"/>
                  </a:cubicBezTo>
                  <a:cubicBezTo>
                    <a:pt x="119" y="115"/>
                    <a:pt x="119" y="115"/>
                    <a:pt x="119" y="115"/>
                  </a:cubicBezTo>
                  <a:cubicBezTo>
                    <a:pt x="118" y="115"/>
                    <a:pt x="118" y="115"/>
                    <a:pt x="117" y="115"/>
                  </a:cubicBezTo>
                  <a:cubicBezTo>
                    <a:pt x="118" y="113"/>
                    <a:pt x="118" y="112"/>
                    <a:pt x="118" y="110"/>
                  </a:cubicBezTo>
                  <a:cubicBezTo>
                    <a:pt x="118" y="109"/>
                    <a:pt x="118" y="108"/>
                    <a:pt x="118" y="108"/>
                  </a:cubicBezTo>
                  <a:cubicBezTo>
                    <a:pt x="117" y="104"/>
                    <a:pt x="114" y="101"/>
                    <a:pt x="110" y="100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09" y="100"/>
                    <a:pt x="109" y="100"/>
                    <a:pt x="109" y="100"/>
                  </a:cubicBezTo>
                  <a:cubicBezTo>
                    <a:pt x="107" y="100"/>
                    <a:pt x="106" y="100"/>
                    <a:pt x="105" y="101"/>
                  </a:cubicBezTo>
                  <a:cubicBezTo>
                    <a:pt x="104" y="99"/>
                    <a:pt x="103" y="98"/>
                    <a:pt x="102" y="96"/>
                  </a:cubicBezTo>
                  <a:cubicBezTo>
                    <a:pt x="101" y="95"/>
                    <a:pt x="99" y="94"/>
                    <a:pt x="98" y="93"/>
                  </a:cubicBezTo>
                  <a:cubicBezTo>
                    <a:pt x="97" y="92"/>
                    <a:pt x="96" y="92"/>
                    <a:pt x="94" y="92"/>
                  </a:cubicBezTo>
                  <a:cubicBezTo>
                    <a:pt x="92" y="92"/>
                    <a:pt x="90" y="93"/>
                    <a:pt x="88" y="95"/>
                  </a:cubicBezTo>
                  <a:cubicBezTo>
                    <a:pt x="87" y="93"/>
                    <a:pt x="86" y="91"/>
                    <a:pt x="85" y="90"/>
                  </a:cubicBezTo>
                  <a:cubicBezTo>
                    <a:pt x="83" y="89"/>
                    <a:pt x="81" y="88"/>
                    <a:pt x="79" y="88"/>
                  </a:cubicBezTo>
                  <a:cubicBezTo>
                    <a:pt x="79" y="88"/>
                    <a:pt x="78" y="88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6" y="89"/>
                    <a:pt x="75" y="90"/>
                    <a:pt x="74" y="91"/>
                  </a:cubicBezTo>
                  <a:cubicBezTo>
                    <a:pt x="73" y="92"/>
                    <a:pt x="72" y="94"/>
                    <a:pt x="71" y="95"/>
                  </a:cubicBezTo>
                  <a:cubicBezTo>
                    <a:pt x="71" y="95"/>
                    <a:pt x="71" y="95"/>
                    <a:pt x="71" y="95"/>
                  </a:cubicBezTo>
                  <a:moveTo>
                    <a:pt x="83" y="53"/>
                  </a:moveTo>
                  <a:cubicBezTo>
                    <a:pt x="81" y="53"/>
                    <a:pt x="79" y="52"/>
                    <a:pt x="77" y="52"/>
                  </a:cubicBezTo>
                  <a:cubicBezTo>
                    <a:pt x="76" y="51"/>
                    <a:pt x="76" y="51"/>
                    <a:pt x="75" y="50"/>
                  </a:cubicBezTo>
                  <a:cubicBezTo>
                    <a:pt x="75" y="50"/>
                    <a:pt x="75" y="49"/>
                    <a:pt x="75" y="48"/>
                  </a:cubicBezTo>
                  <a:cubicBezTo>
                    <a:pt x="75" y="47"/>
                    <a:pt x="75" y="46"/>
                    <a:pt x="76" y="45"/>
                  </a:cubicBezTo>
                  <a:cubicBezTo>
                    <a:pt x="81" y="41"/>
                    <a:pt x="85" y="38"/>
                    <a:pt x="88" y="34"/>
                  </a:cubicBezTo>
                  <a:cubicBezTo>
                    <a:pt x="90" y="32"/>
                    <a:pt x="92" y="30"/>
                    <a:pt x="94" y="29"/>
                  </a:cubicBezTo>
                  <a:cubicBezTo>
                    <a:pt x="95" y="28"/>
                    <a:pt x="97" y="27"/>
                    <a:pt x="99" y="26"/>
                  </a:cubicBezTo>
                  <a:cubicBezTo>
                    <a:pt x="108" y="24"/>
                    <a:pt x="117" y="22"/>
                    <a:pt x="125" y="22"/>
                  </a:cubicBezTo>
                  <a:cubicBezTo>
                    <a:pt x="136" y="22"/>
                    <a:pt x="147" y="24"/>
                    <a:pt x="157" y="28"/>
                  </a:cubicBezTo>
                  <a:cubicBezTo>
                    <a:pt x="162" y="31"/>
                    <a:pt x="168" y="33"/>
                    <a:pt x="174" y="34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75" y="34"/>
                    <a:pt x="176" y="34"/>
                    <a:pt x="176" y="34"/>
                  </a:cubicBezTo>
                  <a:cubicBezTo>
                    <a:pt x="182" y="34"/>
                    <a:pt x="188" y="32"/>
                    <a:pt x="192" y="28"/>
                  </a:cubicBezTo>
                  <a:cubicBezTo>
                    <a:pt x="192" y="28"/>
                    <a:pt x="192" y="28"/>
                    <a:pt x="192" y="28"/>
                  </a:cubicBezTo>
                  <a:cubicBezTo>
                    <a:pt x="197" y="34"/>
                    <a:pt x="201" y="41"/>
                    <a:pt x="204" y="48"/>
                  </a:cubicBezTo>
                  <a:cubicBezTo>
                    <a:pt x="207" y="56"/>
                    <a:pt x="209" y="65"/>
                    <a:pt x="210" y="74"/>
                  </a:cubicBezTo>
                  <a:cubicBezTo>
                    <a:pt x="204" y="77"/>
                    <a:pt x="198" y="79"/>
                    <a:pt x="193" y="82"/>
                  </a:cubicBezTo>
                  <a:cubicBezTo>
                    <a:pt x="180" y="72"/>
                    <a:pt x="166" y="63"/>
                    <a:pt x="151" y="56"/>
                  </a:cubicBezTo>
                  <a:cubicBezTo>
                    <a:pt x="148" y="55"/>
                    <a:pt x="144" y="53"/>
                    <a:pt x="141" y="51"/>
                  </a:cubicBezTo>
                  <a:cubicBezTo>
                    <a:pt x="137" y="48"/>
                    <a:pt x="134" y="44"/>
                    <a:pt x="131" y="40"/>
                  </a:cubicBezTo>
                  <a:cubicBezTo>
                    <a:pt x="131" y="39"/>
                    <a:pt x="130" y="39"/>
                    <a:pt x="129" y="39"/>
                  </a:cubicBezTo>
                  <a:cubicBezTo>
                    <a:pt x="127" y="38"/>
                    <a:pt x="125" y="37"/>
                    <a:pt x="123" y="37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17" y="37"/>
                    <a:pt x="111" y="40"/>
                    <a:pt x="106" y="42"/>
                  </a:cubicBezTo>
                  <a:cubicBezTo>
                    <a:pt x="99" y="46"/>
                    <a:pt x="93" y="51"/>
                    <a:pt x="87" y="52"/>
                  </a:cubicBezTo>
                  <a:cubicBezTo>
                    <a:pt x="86" y="53"/>
                    <a:pt x="85" y="53"/>
                    <a:pt x="83" y="53"/>
                  </a:cubicBezTo>
                  <a:moveTo>
                    <a:pt x="38" y="85"/>
                  </a:move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38" y="83"/>
                    <a:pt x="38" y="83"/>
                  </a:cubicBezTo>
                  <a:cubicBezTo>
                    <a:pt x="38" y="81"/>
                    <a:pt x="38" y="80"/>
                    <a:pt x="38" y="79"/>
                  </a:cubicBezTo>
                  <a:cubicBezTo>
                    <a:pt x="38" y="60"/>
                    <a:pt x="44" y="42"/>
                    <a:pt x="54" y="27"/>
                  </a:cubicBezTo>
                  <a:cubicBezTo>
                    <a:pt x="56" y="25"/>
                    <a:pt x="57" y="23"/>
                    <a:pt x="59" y="23"/>
                  </a:cubicBezTo>
                  <a:cubicBezTo>
                    <a:pt x="59" y="22"/>
                    <a:pt x="60" y="22"/>
                    <a:pt x="61" y="22"/>
                  </a:cubicBezTo>
                  <a:cubicBezTo>
                    <a:pt x="62" y="22"/>
                    <a:pt x="63" y="23"/>
                    <a:pt x="63" y="23"/>
                  </a:cubicBezTo>
                  <a:cubicBezTo>
                    <a:pt x="63" y="24"/>
                    <a:pt x="64" y="24"/>
                    <a:pt x="64" y="26"/>
                  </a:cubicBezTo>
                  <a:cubicBezTo>
                    <a:pt x="64" y="26"/>
                    <a:pt x="64" y="26"/>
                    <a:pt x="64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2" y="27"/>
                    <a:pt x="62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0" y="27"/>
                    <a:pt x="59" y="28"/>
                    <a:pt x="59" y="28"/>
                  </a:cubicBezTo>
                  <a:cubicBezTo>
                    <a:pt x="58" y="29"/>
                    <a:pt x="58" y="29"/>
                    <a:pt x="57" y="30"/>
                  </a:cubicBezTo>
                  <a:cubicBezTo>
                    <a:pt x="46" y="43"/>
                    <a:pt x="40" y="61"/>
                    <a:pt x="40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79"/>
                    <a:pt x="41" y="80"/>
                    <a:pt x="42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2"/>
                    <a:pt x="41" y="83"/>
                    <a:pt x="40" y="84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38" y="85"/>
                    <a:pt x="38" y="85"/>
                    <a:pt x="38" y="85"/>
                  </a:cubicBezTo>
                  <a:moveTo>
                    <a:pt x="189" y="24"/>
                  </a:moveTo>
                  <a:cubicBezTo>
                    <a:pt x="189" y="24"/>
                    <a:pt x="189" y="24"/>
                    <a:pt x="189" y="23"/>
                  </a:cubicBezTo>
                  <a:cubicBezTo>
                    <a:pt x="189" y="22"/>
                    <a:pt x="189" y="21"/>
                    <a:pt x="190" y="20"/>
                  </a:cubicBezTo>
                  <a:cubicBezTo>
                    <a:pt x="190" y="19"/>
                    <a:pt x="191" y="18"/>
                    <a:pt x="191" y="18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92" y="18"/>
                    <a:pt x="193" y="18"/>
                    <a:pt x="195" y="19"/>
                  </a:cubicBezTo>
                  <a:cubicBezTo>
                    <a:pt x="201" y="22"/>
                    <a:pt x="211" y="34"/>
                    <a:pt x="218" y="65"/>
                  </a:cubicBezTo>
                  <a:cubicBezTo>
                    <a:pt x="219" y="67"/>
                    <a:pt x="219" y="69"/>
                    <a:pt x="219" y="71"/>
                  </a:cubicBezTo>
                  <a:cubicBezTo>
                    <a:pt x="219" y="74"/>
                    <a:pt x="219" y="77"/>
                    <a:pt x="218" y="79"/>
                  </a:cubicBezTo>
                  <a:cubicBezTo>
                    <a:pt x="217" y="80"/>
                    <a:pt x="217" y="80"/>
                    <a:pt x="217" y="80"/>
                  </a:cubicBezTo>
                  <a:cubicBezTo>
                    <a:pt x="217" y="80"/>
                    <a:pt x="216" y="81"/>
                    <a:pt x="216" y="81"/>
                  </a:cubicBezTo>
                  <a:cubicBezTo>
                    <a:pt x="215" y="81"/>
                    <a:pt x="214" y="81"/>
                    <a:pt x="214" y="81"/>
                  </a:cubicBezTo>
                  <a:cubicBezTo>
                    <a:pt x="213" y="81"/>
                    <a:pt x="213" y="81"/>
                    <a:pt x="212" y="81"/>
                  </a:cubicBezTo>
                  <a:cubicBezTo>
                    <a:pt x="212" y="81"/>
                    <a:pt x="212" y="81"/>
                    <a:pt x="212" y="81"/>
                  </a:cubicBezTo>
                  <a:cubicBezTo>
                    <a:pt x="212" y="81"/>
                    <a:pt x="212" y="81"/>
                    <a:pt x="212" y="81"/>
                  </a:cubicBezTo>
                  <a:cubicBezTo>
                    <a:pt x="211" y="80"/>
                    <a:pt x="211" y="80"/>
                    <a:pt x="210" y="79"/>
                  </a:cubicBezTo>
                  <a:cubicBezTo>
                    <a:pt x="211" y="79"/>
                    <a:pt x="212" y="79"/>
                    <a:pt x="213" y="78"/>
                  </a:cubicBezTo>
                  <a:cubicBezTo>
                    <a:pt x="213" y="78"/>
                    <a:pt x="213" y="78"/>
                    <a:pt x="213" y="78"/>
                  </a:cubicBezTo>
                  <a:cubicBezTo>
                    <a:pt x="214" y="78"/>
                    <a:pt x="215" y="77"/>
                    <a:pt x="215" y="76"/>
                  </a:cubicBezTo>
                  <a:cubicBezTo>
                    <a:pt x="214" y="66"/>
                    <a:pt x="212" y="56"/>
                    <a:pt x="208" y="46"/>
                  </a:cubicBezTo>
                  <a:cubicBezTo>
                    <a:pt x="205" y="38"/>
                    <a:pt x="201" y="30"/>
                    <a:pt x="194" y="24"/>
                  </a:cubicBezTo>
                  <a:cubicBezTo>
                    <a:pt x="194" y="23"/>
                    <a:pt x="193" y="23"/>
                    <a:pt x="193" y="23"/>
                  </a:cubicBezTo>
                  <a:cubicBezTo>
                    <a:pt x="193" y="23"/>
                    <a:pt x="193" y="23"/>
                    <a:pt x="193" y="23"/>
                  </a:cubicBezTo>
                  <a:cubicBezTo>
                    <a:pt x="192" y="23"/>
                    <a:pt x="192" y="23"/>
                    <a:pt x="192" y="23"/>
                  </a:cubicBezTo>
                  <a:cubicBezTo>
                    <a:pt x="192" y="23"/>
                    <a:pt x="192" y="23"/>
                    <a:pt x="192" y="23"/>
                  </a:cubicBezTo>
                  <a:cubicBezTo>
                    <a:pt x="191" y="23"/>
                    <a:pt x="190" y="23"/>
                    <a:pt x="190" y="24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89" y="24"/>
                    <a:pt x="189" y="24"/>
                    <a:pt x="189" y="24"/>
                  </a:cubicBezTo>
                  <a:moveTo>
                    <a:pt x="192" y="13"/>
                  </a:moveTo>
                  <a:cubicBezTo>
                    <a:pt x="192" y="12"/>
                    <a:pt x="192" y="12"/>
                    <a:pt x="192" y="12"/>
                  </a:cubicBezTo>
                  <a:cubicBezTo>
                    <a:pt x="192" y="13"/>
                    <a:pt x="192" y="13"/>
                    <a:pt x="192" y="13"/>
                  </a:cubicBezTo>
                  <a:moveTo>
                    <a:pt x="219" y="0"/>
                  </a:moveTo>
                  <a:cubicBezTo>
                    <a:pt x="219" y="0"/>
                    <a:pt x="218" y="0"/>
                    <a:pt x="218" y="0"/>
                  </a:cubicBezTo>
                  <a:cubicBezTo>
                    <a:pt x="217" y="1"/>
                    <a:pt x="215" y="2"/>
                    <a:pt x="212" y="3"/>
                  </a:cubicBezTo>
                  <a:cubicBezTo>
                    <a:pt x="208" y="5"/>
                    <a:pt x="202" y="8"/>
                    <a:pt x="198" y="9"/>
                  </a:cubicBezTo>
                  <a:cubicBezTo>
                    <a:pt x="196" y="10"/>
                    <a:pt x="194" y="11"/>
                    <a:pt x="193" y="12"/>
                  </a:cubicBezTo>
                  <a:cubicBezTo>
                    <a:pt x="192" y="12"/>
                    <a:pt x="191" y="12"/>
                    <a:pt x="191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9" y="13"/>
                    <a:pt x="189" y="13"/>
                    <a:pt x="189" y="13"/>
                  </a:cubicBezTo>
                  <a:cubicBezTo>
                    <a:pt x="189" y="13"/>
                    <a:pt x="189" y="13"/>
                    <a:pt x="189" y="13"/>
                  </a:cubicBezTo>
                  <a:cubicBezTo>
                    <a:pt x="187" y="14"/>
                    <a:pt x="186" y="16"/>
                    <a:pt x="185" y="18"/>
                  </a:cubicBezTo>
                  <a:cubicBezTo>
                    <a:pt x="185" y="19"/>
                    <a:pt x="184" y="21"/>
                    <a:pt x="184" y="23"/>
                  </a:cubicBezTo>
                  <a:cubicBezTo>
                    <a:pt x="184" y="24"/>
                    <a:pt x="185" y="25"/>
                    <a:pt x="185" y="26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2" y="28"/>
                    <a:pt x="179" y="29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6" y="29"/>
                    <a:pt x="175" y="29"/>
                    <a:pt x="175" y="29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69" y="29"/>
                    <a:pt x="164" y="26"/>
                    <a:pt x="159" y="24"/>
                  </a:cubicBezTo>
                  <a:cubicBezTo>
                    <a:pt x="148" y="20"/>
                    <a:pt x="137" y="18"/>
                    <a:pt x="125" y="18"/>
                  </a:cubicBezTo>
                  <a:cubicBezTo>
                    <a:pt x="116" y="18"/>
                    <a:pt x="107" y="19"/>
                    <a:pt x="98" y="22"/>
                  </a:cubicBezTo>
                  <a:cubicBezTo>
                    <a:pt x="96" y="23"/>
                    <a:pt x="93" y="23"/>
                    <a:pt x="91" y="25"/>
                  </a:cubicBezTo>
                  <a:cubicBezTo>
                    <a:pt x="89" y="27"/>
                    <a:pt x="87" y="29"/>
                    <a:pt x="85" y="31"/>
                  </a:cubicBezTo>
                  <a:cubicBezTo>
                    <a:pt x="84" y="31"/>
                    <a:pt x="84" y="31"/>
                    <a:pt x="84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78" y="30"/>
                    <a:pt x="73" y="29"/>
                    <a:pt x="68" y="28"/>
                  </a:cubicBezTo>
                  <a:cubicBezTo>
                    <a:pt x="68" y="27"/>
                    <a:pt x="68" y="26"/>
                    <a:pt x="68" y="26"/>
                  </a:cubicBezTo>
                  <a:cubicBezTo>
                    <a:pt x="68" y="24"/>
                    <a:pt x="68" y="22"/>
                    <a:pt x="67" y="20"/>
                  </a:cubicBezTo>
                  <a:cubicBezTo>
                    <a:pt x="66" y="20"/>
                    <a:pt x="66" y="19"/>
                    <a:pt x="65" y="19"/>
                  </a:cubicBezTo>
                  <a:cubicBezTo>
                    <a:pt x="65" y="18"/>
                    <a:pt x="65" y="18"/>
                    <a:pt x="64" y="17"/>
                  </a:cubicBezTo>
                  <a:cubicBezTo>
                    <a:pt x="64" y="17"/>
                    <a:pt x="62" y="16"/>
                    <a:pt x="61" y="15"/>
                  </a:cubicBezTo>
                  <a:cubicBezTo>
                    <a:pt x="55" y="12"/>
                    <a:pt x="46" y="7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39" y="4"/>
                    <a:pt x="39" y="4"/>
                  </a:cubicBezTo>
                  <a:cubicBezTo>
                    <a:pt x="38" y="4"/>
                    <a:pt x="37" y="4"/>
                    <a:pt x="37" y="5"/>
                  </a:cubicBezTo>
                  <a:cubicBezTo>
                    <a:pt x="36" y="6"/>
                    <a:pt x="36" y="7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1" y="10"/>
                    <a:pt x="47" y="13"/>
                    <a:pt x="52" y="16"/>
                  </a:cubicBezTo>
                  <a:cubicBezTo>
                    <a:pt x="53" y="17"/>
                    <a:pt x="55" y="18"/>
                    <a:pt x="56" y="18"/>
                  </a:cubicBezTo>
                  <a:cubicBezTo>
                    <a:pt x="53" y="20"/>
                    <a:pt x="52" y="22"/>
                    <a:pt x="50" y="24"/>
                  </a:cubicBezTo>
                  <a:cubicBezTo>
                    <a:pt x="40" y="39"/>
                    <a:pt x="34" y="56"/>
                    <a:pt x="3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3" y="73"/>
                    <a:pt x="32" y="73"/>
                  </a:cubicBezTo>
                  <a:cubicBezTo>
                    <a:pt x="32" y="73"/>
                    <a:pt x="32" y="73"/>
                    <a:pt x="31" y="73"/>
                  </a:cubicBezTo>
                  <a:cubicBezTo>
                    <a:pt x="28" y="76"/>
                    <a:pt x="26" y="80"/>
                    <a:pt x="23" y="84"/>
                  </a:cubicBezTo>
                  <a:cubicBezTo>
                    <a:pt x="22" y="84"/>
                    <a:pt x="21" y="83"/>
                    <a:pt x="20" y="83"/>
                  </a:cubicBezTo>
                  <a:cubicBezTo>
                    <a:pt x="23" y="78"/>
                    <a:pt x="26" y="74"/>
                    <a:pt x="30" y="70"/>
                  </a:cubicBezTo>
                  <a:cubicBezTo>
                    <a:pt x="30" y="70"/>
                    <a:pt x="30" y="69"/>
                    <a:pt x="29" y="69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8" y="68"/>
                    <a:pt x="28" y="68"/>
                    <a:pt x="28" y="69"/>
                  </a:cubicBezTo>
                  <a:cubicBezTo>
                    <a:pt x="24" y="73"/>
                    <a:pt x="21" y="77"/>
                    <a:pt x="18" y="81"/>
                  </a:cubicBezTo>
                  <a:cubicBezTo>
                    <a:pt x="17" y="81"/>
                    <a:pt x="16" y="81"/>
                    <a:pt x="16" y="80"/>
                  </a:cubicBezTo>
                  <a:cubicBezTo>
                    <a:pt x="18" y="77"/>
                    <a:pt x="21" y="73"/>
                    <a:pt x="24" y="69"/>
                  </a:cubicBezTo>
                  <a:cubicBezTo>
                    <a:pt x="24" y="68"/>
                    <a:pt x="24" y="68"/>
                    <a:pt x="23" y="6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2" y="67"/>
                    <a:pt x="22" y="67"/>
                    <a:pt x="22" y="68"/>
                  </a:cubicBezTo>
                  <a:cubicBezTo>
                    <a:pt x="19" y="72"/>
                    <a:pt x="16" y="75"/>
                    <a:pt x="13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3" y="78"/>
                    <a:pt x="13" y="78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5" y="72"/>
                    <a:pt x="18" y="68"/>
                    <a:pt x="21" y="63"/>
                  </a:cubicBezTo>
                  <a:cubicBezTo>
                    <a:pt x="22" y="63"/>
                    <a:pt x="22" y="62"/>
                    <a:pt x="21" y="62"/>
                  </a:cubicBezTo>
                  <a:cubicBezTo>
                    <a:pt x="21" y="62"/>
                    <a:pt x="21" y="61"/>
                    <a:pt x="20" y="61"/>
                  </a:cubicBezTo>
                  <a:cubicBezTo>
                    <a:pt x="20" y="61"/>
                    <a:pt x="20" y="62"/>
                    <a:pt x="19" y="62"/>
                  </a:cubicBezTo>
                  <a:cubicBezTo>
                    <a:pt x="16" y="66"/>
                    <a:pt x="13" y="71"/>
                    <a:pt x="10" y="75"/>
                  </a:cubicBezTo>
                  <a:cubicBezTo>
                    <a:pt x="10" y="76"/>
                    <a:pt x="10" y="76"/>
                    <a:pt x="9" y="77"/>
                  </a:cubicBezTo>
                  <a:cubicBezTo>
                    <a:pt x="8" y="76"/>
                    <a:pt x="7" y="76"/>
                    <a:pt x="6" y="75"/>
                  </a:cubicBezTo>
                  <a:cubicBezTo>
                    <a:pt x="9" y="71"/>
                    <a:pt x="12" y="66"/>
                    <a:pt x="15" y="62"/>
                  </a:cubicBezTo>
                  <a:cubicBezTo>
                    <a:pt x="16" y="61"/>
                    <a:pt x="16" y="61"/>
                    <a:pt x="16" y="60"/>
                  </a:cubicBezTo>
                  <a:cubicBezTo>
                    <a:pt x="17" y="60"/>
                    <a:pt x="16" y="59"/>
                    <a:pt x="16" y="59"/>
                  </a:cubicBezTo>
                  <a:cubicBezTo>
                    <a:pt x="16" y="58"/>
                    <a:pt x="15" y="58"/>
                    <a:pt x="15" y="58"/>
                  </a:cubicBezTo>
                  <a:cubicBezTo>
                    <a:pt x="15" y="58"/>
                    <a:pt x="14" y="59"/>
                    <a:pt x="14" y="59"/>
                  </a:cubicBezTo>
                  <a:cubicBezTo>
                    <a:pt x="14" y="59"/>
                    <a:pt x="14" y="60"/>
                    <a:pt x="13" y="60"/>
                  </a:cubicBezTo>
                  <a:cubicBezTo>
                    <a:pt x="10" y="65"/>
                    <a:pt x="7" y="69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67"/>
                    <a:pt x="9" y="62"/>
                    <a:pt x="11" y="57"/>
                  </a:cubicBezTo>
                  <a:cubicBezTo>
                    <a:pt x="11" y="57"/>
                    <a:pt x="11" y="56"/>
                    <a:pt x="11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0" y="55"/>
                    <a:pt x="10" y="55"/>
                  </a:cubicBezTo>
                  <a:cubicBezTo>
                    <a:pt x="10" y="55"/>
                    <a:pt x="9" y="55"/>
                    <a:pt x="9" y="55"/>
                  </a:cubicBezTo>
                  <a:cubicBezTo>
                    <a:pt x="9" y="55"/>
                    <a:pt x="9" y="56"/>
                    <a:pt x="9" y="57"/>
                  </a:cubicBezTo>
                  <a:cubicBezTo>
                    <a:pt x="6" y="62"/>
                    <a:pt x="4" y="67"/>
                    <a:pt x="1" y="72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4"/>
                    <a:pt x="0" y="75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8"/>
                    <a:pt x="1" y="78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83"/>
                    <a:pt x="17" y="87"/>
                    <a:pt x="26" y="91"/>
                  </a:cubicBezTo>
                  <a:cubicBezTo>
                    <a:pt x="27" y="91"/>
                    <a:pt x="28" y="92"/>
                    <a:pt x="30" y="93"/>
                  </a:cubicBezTo>
                  <a:cubicBezTo>
                    <a:pt x="31" y="94"/>
                    <a:pt x="32" y="94"/>
                    <a:pt x="33" y="94"/>
                  </a:cubicBezTo>
                  <a:cubicBezTo>
                    <a:pt x="34" y="95"/>
                    <a:pt x="35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8" y="95"/>
                    <a:pt x="41" y="94"/>
                    <a:pt x="44" y="92"/>
                  </a:cubicBezTo>
                  <a:cubicBezTo>
                    <a:pt x="46" y="91"/>
                    <a:pt x="49" y="88"/>
                    <a:pt x="52" y="84"/>
                  </a:cubicBezTo>
                  <a:cubicBezTo>
                    <a:pt x="59" y="88"/>
                    <a:pt x="65" y="94"/>
                    <a:pt x="69" y="100"/>
                  </a:cubicBezTo>
                  <a:cubicBezTo>
                    <a:pt x="69" y="101"/>
                    <a:pt x="69" y="101"/>
                    <a:pt x="69" y="101"/>
                  </a:cubicBezTo>
                  <a:cubicBezTo>
                    <a:pt x="69" y="102"/>
                    <a:pt x="68" y="104"/>
                    <a:pt x="68" y="105"/>
                  </a:cubicBezTo>
                  <a:cubicBezTo>
                    <a:pt x="67" y="106"/>
                    <a:pt x="67" y="107"/>
                    <a:pt x="67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7" y="111"/>
                    <a:pt x="68" y="113"/>
                    <a:pt x="69" y="114"/>
                  </a:cubicBezTo>
                  <a:cubicBezTo>
                    <a:pt x="70" y="116"/>
                    <a:pt x="71" y="117"/>
                    <a:pt x="73" y="117"/>
                  </a:cubicBezTo>
                  <a:cubicBezTo>
                    <a:pt x="74" y="117"/>
                    <a:pt x="74" y="117"/>
                    <a:pt x="75" y="117"/>
                  </a:cubicBezTo>
                  <a:cubicBezTo>
                    <a:pt x="76" y="117"/>
                    <a:pt x="77" y="117"/>
                    <a:pt x="78" y="117"/>
                  </a:cubicBezTo>
                  <a:cubicBezTo>
                    <a:pt x="78" y="119"/>
                    <a:pt x="78" y="120"/>
                    <a:pt x="79" y="122"/>
                  </a:cubicBezTo>
                  <a:cubicBezTo>
                    <a:pt x="79" y="123"/>
                    <a:pt x="79" y="124"/>
                    <a:pt x="80" y="125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1" y="126"/>
                    <a:pt x="83" y="127"/>
                    <a:pt x="84" y="128"/>
                  </a:cubicBezTo>
                  <a:cubicBezTo>
                    <a:pt x="85" y="128"/>
                    <a:pt x="87" y="129"/>
                    <a:pt x="89" y="129"/>
                  </a:cubicBezTo>
                  <a:cubicBezTo>
                    <a:pt x="90" y="129"/>
                    <a:pt x="92" y="128"/>
                    <a:pt x="93" y="128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29"/>
                    <a:pt x="94" y="131"/>
                    <a:pt x="95" y="132"/>
                  </a:cubicBezTo>
                  <a:cubicBezTo>
                    <a:pt x="97" y="135"/>
                    <a:pt x="100" y="138"/>
                    <a:pt x="104" y="138"/>
                  </a:cubicBezTo>
                  <a:cubicBezTo>
                    <a:pt x="104" y="138"/>
                    <a:pt x="105" y="138"/>
                    <a:pt x="105" y="138"/>
                  </a:cubicBezTo>
                  <a:cubicBezTo>
                    <a:pt x="105" y="138"/>
                    <a:pt x="106" y="137"/>
                    <a:pt x="107" y="137"/>
                  </a:cubicBezTo>
                  <a:cubicBezTo>
                    <a:pt x="107" y="139"/>
                    <a:pt x="108" y="141"/>
                    <a:pt x="110" y="142"/>
                  </a:cubicBezTo>
                  <a:cubicBezTo>
                    <a:pt x="112" y="144"/>
                    <a:pt x="114" y="144"/>
                    <a:pt x="116" y="144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8" y="144"/>
                    <a:pt x="121" y="143"/>
                    <a:pt x="122" y="140"/>
                  </a:cubicBezTo>
                  <a:cubicBezTo>
                    <a:pt x="123" y="139"/>
                    <a:pt x="124" y="138"/>
                    <a:pt x="124" y="137"/>
                  </a:cubicBezTo>
                  <a:cubicBezTo>
                    <a:pt x="129" y="141"/>
                    <a:pt x="132" y="143"/>
                    <a:pt x="138" y="145"/>
                  </a:cubicBezTo>
                  <a:cubicBezTo>
                    <a:pt x="140" y="145"/>
                    <a:pt x="141" y="146"/>
                    <a:pt x="143" y="146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6" y="145"/>
                    <a:pt x="148" y="145"/>
                    <a:pt x="150" y="144"/>
                  </a:cubicBezTo>
                  <a:cubicBezTo>
                    <a:pt x="152" y="142"/>
                    <a:pt x="153" y="140"/>
                    <a:pt x="154" y="138"/>
                  </a:cubicBezTo>
                  <a:cubicBezTo>
                    <a:pt x="154" y="137"/>
                    <a:pt x="154" y="136"/>
                    <a:pt x="154" y="135"/>
                  </a:cubicBezTo>
                  <a:cubicBezTo>
                    <a:pt x="154" y="135"/>
                    <a:pt x="154" y="134"/>
                    <a:pt x="154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57" y="134"/>
                    <a:pt x="158" y="135"/>
                    <a:pt x="159" y="135"/>
                  </a:cubicBezTo>
                  <a:cubicBezTo>
                    <a:pt x="163" y="135"/>
                    <a:pt x="167" y="133"/>
                    <a:pt x="169" y="130"/>
                  </a:cubicBezTo>
                  <a:cubicBezTo>
                    <a:pt x="170" y="129"/>
                    <a:pt x="171" y="128"/>
                    <a:pt x="172" y="126"/>
                  </a:cubicBezTo>
                  <a:cubicBezTo>
                    <a:pt x="172" y="125"/>
                    <a:pt x="172" y="124"/>
                    <a:pt x="172" y="122"/>
                  </a:cubicBezTo>
                  <a:cubicBezTo>
                    <a:pt x="173" y="122"/>
                    <a:pt x="174" y="123"/>
                    <a:pt x="175" y="123"/>
                  </a:cubicBezTo>
                  <a:cubicBezTo>
                    <a:pt x="178" y="123"/>
                    <a:pt x="180" y="122"/>
                    <a:pt x="183" y="120"/>
                  </a:cubicBezTo>
                  <a:cubicBezTo>
                    <a:pt x="187" y="118"/>
                    <a:pt x="190" y="114"/>
                    <a:pt x="190" y="109"/>
                  </a:cubicBezTo>
                  <a:cubicBezTo>
                    <a:pt x="190" y="109"/>
                    <a:pt x="191" y="110"/>
                    <a:pt x="192" y="110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192" y="110"/>
                    <a:pt x="193" y="110"/>
                    <a:pt x="193" y="110"/>
                  </a:cubicBezTo>
                  <a:cubicBezTo>
                    <a:pt x="197" y="110"/>
                    <a:pt x="201" y="107"/>
                    <a:pt x="203" y="104"/>
                  </a:cubicBezTo>
                  <a:cubicBezTo>
                    <a:pt x="205" y="102"/>
                    <a:pt x="205" y="100"/>
                    <a:pt x="205" y="97"/>
                  </a:cubicBezTo>
                  <a:cubicBezTo>
                    <a:pt x="205" y="95"/>
                    <a:pt x="205" y="93"/>
                    <a:pt x="203" y="91"/>
                  </a:cubicBezTo>
                  <a:cubicBezTo>
                    <a:pt x="202" y="89"/>
                    <a:pt x="200" y="87"/>
                    <a:pt x="199" y="86"/>
                  </a:cubicBezTo>
                  <a:cubicBezTo>
                    <a:pt x="198" y="86"/>
                    <a:pt x="198" y="85"/>
                    <a:pt x="197" y="85"/>
                  </a:cubicBezTo>
                  <a:cubicBezTo>
                    <a:pt x="198" y="84"/>
                    <a:pt x="199" y="84"/>
                    <a:pt x="200" y="84"/>
                  </a:cubicBezTo>
                  <a:cubicBezTo>
                    <a:pt x="201" y="85"/>
                    <a:pt x="203" y="87"/>
                    <a:pt x="206" y="89"/>
                  </a:cubicBezTo>
                  <a:cubicBezTo>
                    <a:pt x="209" y="91"/>
                    <a:pt x="212" y="93"/>
                    <a:pt x="215" y="93"/>
                  </a:cubicBezTo>
                  <a:cubicBezTo>
                    <a:pt x="215" y="93"/>
                    <a:pt x="215" y="93"/>
                    <a:pt x="215" y="93"/>
                  </a:cubicBezTo>
                  <a:cubicBezTo>
                    <a:pt x="216" y="93"/>
                    <a:pt x="216" y="93"/>
                    <a:pt x="216" y="93"/>
                  </a:cubicBezTo>
                  <a:cubicBezTo>
                    <a:pt x="216" y="93"/>
                    <a:pt x="217" y="93"/>
                    <a:pt x="217" y="93"/>
                  </a:cubicBezTo>
                  <a:cubicBezTo>
                    <a:pt x="218" y="93"/>
                    <a:pt x="220" y="92"/>
                    <a:pt x="221" y="91"/>
                  </a:cubicBezTo>
                  <a:cubicBezTo>
                    <a:pt x="223" y="90"/>
                    <a:pt x="224" y="90"/>
                    <a:pt x="224" y="90"/>
                  </a:cubicBezTo>
                  <a:cubicBezTo>
                    <a:pt x="234" y="85"/>
                    <a:pt x="241" y="81"/>
                    <a:pt x="251" y="76"/>
                  </a:cubicBezTo>
                  <a:cubicBezTo>
                    <a:pt x="251" y="76"/>
                    <a:pt x="252" y="75"/>
                    <a:pt x="252" y="74"/>
                  </a:cubicBezTo>
                  <a:cubicBezTo>
                    <a:pt x="255" y="68"/>
                    <a:pt x="259" y="62"/>
                    <a:pt x="262" y="55"/>
                  </a:cubicBezTo>
                  <a:cubicBezTo>
                    <a:pt x="262" y="55"/>
                    <a:pt x="262" y="54"/>
                    <a:pt x="261" y="54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0" y="53"/>
                    <a:pt x="260" y="54"/>
                    <a:pt x="260" y="54"/>
                  </a:cubicBezTo>
                  <a:cubicBezTo>
                    <a:pt x="257" y="60"/>
                    <a:pt x="254" y="66"/>
                    <a:pt x="251" y="72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49" y="71"/>
                    <a:pt x="249" y="71"/>
                    <a:pt x="249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50" y="67"/>
                    <a:pt x="253" y="63"/>
                    <a:pt x="255" y="58"/>
                  </a:cubicBezTo>
                  <a:cubicBezTo>
                    <a:pt x="255" y="57"/>
                    <a:pt x="255" y="57"/>
                    <a:pt x="254" y="56"/>
                  </a:cubicBezTo>
                  <a:cubicBezTo>
                    <a:pt x="254" y="56"/>
                    <a:pt x="254" y="56"/>
                    <a:pt x="254" y="56"/>
                  </a:cubicBezTo>
                  <a:cubicBezTo>
                    <a:pt x="254" y="56"/>
                    <a:pt x="253" y="57"/>
                    <a:pt x="253" y="57"/>
                  </a:cubicBezTo>
                  <a:cubicBezTo>
                    <a:pt x="250" y="63"/>
                    <a:pt x="247" y="68"/>
                    <a:pt x="244" y="74"/>
                  </a:cubicBezTo>
                  <a:cubicBezTo>
                    <a:pt x="244" y="74"/>
                    <a:pt x="243" y="74"/>
                    <a:pt x="242" y="75"/>
                  </a:cubicBezTo>
                  <a:cubicBezTo>
                    <a:pt x="246" y="69"/>
                    <a:pt x="248" y="63"/>
                    <a:pt x="251" y="56"/>
                  </a:cubicBezTo>
                  <a:cubicBezTo>
                    <a:pt x="251" y="55"/>
                    <a:pt x="251" y="55"/>
                    <a:pt x="250" y="54"/>
                  </a:cubicBezTo>
                  <a:cubicBezTo>
                    <a:pt x="250" y="54"/>
                    <a:pt x="250" y="54"/>
                    <a:pt x="250" y="54"/>
                  </a:cubicBezTo>
                  <a:cubicBezTo>
                    <a:pt x="249" y="54"/>
                    <a:pt x="249" y="55"/>
                    <a:pt x="249" y="55"/>
                  </a:cubicBezTo>
                  <a:cubicBezTo>
                    <a:pt x="246" y="63"/>
                    <a:pt x="242" y="70"/>
                    <a:pt x="238" y="77"/>
                  </a:cubicBezTo>
                  <a:cubicBezTo>
                    <a:pt x="237" y="77"/>
                    <a:pt x="236" y="78"/>
                    <a:pt x="235" y="78"/>
                  </a:cubicBezTo>
                  <a:cubicBezTo>
                    <a:pt x="240" y="72"/>
                    <a:pt x="243" y="64"/>
                    <a:pt x="246" y="57"/>
                  </a:cubicBezTo>
                  <a:cubicBezTo>
                    <a:pt x="246" y="56"/>
                    <a:pt x="246" y="55"/>
                    <a:pt x="245" y="55"/>
                  </a:cubicBezTo>
                  <a:cubicBezTo>
                    <a:pt x="245" y="55"/>
                    <a:pt x="245" y="55"/>
                    <a:pt x="245" y="55"/>
                  </a:cubicBezTo>
                  <a:cubicBezTo>
                    <a:pt x="244" y="55"/>
                    <a:pt x="244" y="55"/>
                    <a:pt x="244" y="56"/>
                  </a:cubicBezTo>
                  <a:cubicBezTo>
                    <a:pt x="241" y="64"/>
                    <a:pt x="237" y="72"/>
                    <a:pt x="232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1" y="81"/>
                    <a:pt x="230" y="81"/>
                    <a:pt x="230" y="81"/>
                  </a:cubicBezTo>
                  <a:cubicBezTo>
                    <a:pt x="234" y="74"/>
                    <a:pt x="238" y="67"/>
                    <a:pt x="241" y="59"/>
                  </a:cubicBezTo>
                  <a:cubicBezTo>
                    <a:pt x="241" y="58"/>
                    <a:pt x="241" y="57"/>
                    <a:pt x="240" y="57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9" y="57"/>
                    <a:pt x="239" y="57"/>
                    <a:pt x="239" y="58"/>
                  </a:cubicBezTo>
                  <a:cubicBezTo>
                    <a:pt x="235" y="67"/>
                    <a:pt x="231" y="75"/>
                    <a:pt x="226" y="83"/>
                  </a:cubicBezTo>
                  <a:cubicBezTo>
                    <a:pt x="225" y="84"/>
                    <a:pt x="224" y="84"/>
                    <a:pt x="223" y="85"/>
                  </a:cubicBezTo>
                  <a:cubicBezTo>
                    <a:pt x="227" y="77"/>
                    <a:pt x="232" y="70"/>
                    <a:pt x="235" y="62"/>
                  </a:cubicBezTo>
                  <a:cubicBezTo>
                    <a:pt x="235" y="61"/>
                    <a:pt x="234" y="60"/>
                    <a:pt x="234" y="60"/>
                  </a:cubicBezTo>
                  <a:cubicBezTo>
                    <a:pt x="234" y="60"/>
                    <a:pt x="233" y="60"/>
                    <a:pt x="233" y="60"/>
                  </a:cubicBezTo>
                  <a:cubicBezTo>
                    <a:pt x="233" y="60"/>
                    <a:pt x="232" y="60"/>
                    <a:pt x="232" y="61"/>
                  </a:cubicBezTo>
                  <a:cubicBezTo>
                    <a:pt x="230" y="70"/>
                    <a:pt x="224" y="77"/>
                    <a:pt x="220" y="86"/>
                  </a:cubicBezTo>
                  <a:cubicBezTo>
                    <a:pt x="220" y="87"/>
                    <a:pt x="219" y="87"/>
                    <a:pt x="219" y="87"/>
                  </a:cubicBezTo>
                  <a:cubicBezTo>
                    <a:pt x="218" y="87"/>
                    <a:pt x="217" y="88"/>
                    <a:pt x="216" y="88"/>
                  </a:cubicBezTo>
                  <a:cubicBezTo>
                    <a:pt x="216" y="88"/>
                    <a:pt x="216" y="88"/>
                    <a:pt x="216" y="88"/>
                  </a:cubicBezTo>
                  <a:cubicBezTo>
                    <a:pt x="215" y="88"/>
                    <a:pt x="215" y="88"/>
                    <a:pt x="215" y="88"/>
                  </a:cubicBezTo>
                  <a:cubicBezTo>
                    <a:pt x="216" y="87"/>
                    <a:pt x="217" y="86"/>
                    <a:pt x="218" y="85"/>
                  </a:cubicBezTo>
                  <a:cubicBezTo>
                    <a:pt x="218" y="85"/>
                    <a:pt x="219" y="85"/>
                    <a:pt x="220" y="84"/>
                  </a:cubicBezTo>
                  <a:cubicBezTo>
                    <a:pt x="221" y="83"/>
                    <a:pt x="222" y="82"/>
                    <a:pt x="222" y="81"/>
                  </a:cubicBezTo>
                  <a:cubicBezTo>
                    <a:pt x="223" y="78"/>
                    <a:pt x="224" y="75"/>
                    <a:pt x="224" y="72"/>
                  </a:cubicBezTo>
                  <a:cubicBezTo>
                    <a:pt x="224" y="72"/>
                    <a:pt x="224" y="72"/>
                    <a:pt x="224" y="72"/>
                  </a:cubicBezTo>
                  <a:cubicBezTo>
                    <a:pt x="225" y="70"/>
                    <a:pt x="226" y="67"/>
                    <a:pt x="227" y="64"/>
                  </a:cubicBezTo>
                  <a:cubicBezTo>
                    <a:pt x="227" y="64"/>
                    <a:pt x="227" y="63"/>
                    <a:pt x="226" y="63"/>
                  </a:cubicBezTo>
                  <a:cubicBezTo>
                    <a:pt x="226" y="63"/>
                    <a:pt x="226" y="63"/>
                    <a:pt x="226" y="63"/>
                  </a:cubicBezTo>
                  <a:cubicBezTo>
                    <a:pt x="226" y="63"/>
                    <a:pt x="225" y="63"/>
                    <a:pt x="225" y="64"/>
                  </a:cubicBezTo>
                  <a:cubicBezTo>
                    <a:pt x="225" y="65"/>
                    <a:pt x="224" y="66"/>
                    <a:pt x="224" y="67"/>
                  </a:cubicBezTo>
                  <a:cubicBezTo>
                    <a:pt x="224" y="66"/>
                    <a:pt x="223" y="65"/>
                    <a:pt x="223" y="64"/>
                  </a:cubicBezTo>
                  <a:cubicBezTo>
                    <a:pt x="218" y="43"/>
                    <a:pt x="212" y="30"/>
                    <a:pt x="206" y="22"/>
                  </a:cubicBezTo>
                  <a:cubicBezTo>
                    <a:pt x="203" y="19"/>
                    <a:pt x="200" y="16"/>
                    <a:pt x="197" y="1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200" y="14"/>
                    <a:pt x="203" y="13"/>
                    <a:pt x="206" y="11"/>
                  </a:cubicBezTo>
                  <a:cubicBezTo>
                    <a:pt x="209" y="10"/>
                    <a:pt x="212" y="9"/>
                    <a:pt x="215" y="7"/>
                  </a:cubicBezTo>
                  <a:cubicBezTo>
                    <a:pt x="217" y="6"/>
                    <a:pt x="219" y="5"/>
                    <a:pt x="220" y="4"/>
                  </a:cubicBezTo>
                  <a:cubicBezTo>
                    <a:pt x="222" y="4"/>
                    <a:pt x="222" y="2"/>
                    <a:pt x="221" y="1"/>
                  </a:cubicBezTo>
                  <a:cubicBezTo>
                    <a:pt x="221" y="0"/>
                    <a:pt x="220" y="0"/>
                    <a:pt x="21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" name="Rectangle 839"/>
            <p:cNvSpPr>
              <a:spLocks noChangeArrowheads="1"/>
            </p:cNvSpPr>
            <p:nvPr/>
          </p:nvSpPr>
          <p:spPr bwMode="auto">
            <a:xfrm>
              <a:off x="2633" y="2778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9" name="Rectangle 840"/>
            <p:cNvSpPr>
              <a:spLocks noChangeArrowheads="1"/>
            </p:cNvSpPr>
            <p:nvPr/>
          </p:nvSpPr>
          <p:spPr bwMode="auto">
            <a:xfrm>
              <a:off x="2633" y="277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0" name="Freeform 841"/>
            <p:cNvSpPr/>
            <p:nvPr/>
          </p:nvSpPr>
          <p:spPr bwMode="auto">
            <a:xfrm>
              <a:off x="2820" y="257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842"/>
            <p:cNvSpPr/>
            <p:nvPr/>
          </p:nvSpPr>
          <p:spPr bwMode="auto">
            <a:xfrm>
              <a:off x="2820" y="257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843"/>
            <p:cNvSpPr>
              <a:spLocks noEditPoints="1"/>
            </p:cNvSpPr>
            <p:nvPr/>
          </p:nvSpPr>
          <p:spPr bwMode="auto">
            <a:xfrm>
              <a:off x="4993" y="2200"/>
              <a:ext cx="393" cy="533"/>
            </a:xfrm>
            <a:custGeom>
              <a:avLst/>
              <a:gdLst>
                <a:gd name="T0" fmla="*/ 67 w 166"/>
                <a:gd name="T1" fmla="*/ 201 h 225"/>
                <a:gd name="T2" fmla="*/ 50 w 166"/>
                <a:gd name="T3" fmla="*/ 81 h 225"/>
                <a:gd name="T4" fmla="*/ 60 w 166"/>
                <a:gd name="T5" fmla="*/ 211 h 225"/>
                <a:gd name="T6" fmla="*/ 51 w 166"/>
                <a:gd name="T7" fmla="*/ 219 h 225"/>
                <a:gd name="T8" fmla="*/ 18 w 166"/>
                <a:gd name="T9" fmla="*/ 215 h 225"/>
                <a:gd name="T10" fmla="*/ 91 w 166"/>
                <a:gd name="T11" fmla="*/ 85 h 225"/>
                <a:gd name="T12" fmla="*/ 113 w 166"/>
                <a:gd name="T13" fmla="*/ 211 h 225"/>
                <a:gd name="T14" fmla="*/ 104 w 166"/>
                <a:gd name="T15" fmla="*/ 219 h 225"/>
                <a:gd name="T16" fmla="*/ 72 w 166"/>
                <a:gd name="T17" fmla="*/ 215 h 225"/>
                <a:gd name="T18" fmla="*/ 111 w 166"/>
                <a:gd name="T19" fmla="*/ 73 h 225"/>
                <a:gd name="T20" fmla="*/ 117 w 166"/>
                <a:gd name="T21" fmla="*/ 206 h 225"/>
                <a:gd name="T22" fmla="*/ 66 w 166"/>
                <a:gd name="T23" fmla="*/ 75 h 225"/>
                <a:gd name="T24" fmla="*/ 67 w 166"/>
                <a:gd name="T25" fmla="*/ 82 h 225"/>
                <a:gd name="T26" fmla="*/ 14 w 166"/>
                <a:gd name="T27" fmla="*/ 82 h 225"/>
                <a:gd name="T28" fmla="*/ 11 w 166"/>
                <a:gd name="T29" fmla="*/ 78 h 225"/>
                <a:gd name="T30" fmla="*/ 14 w 166"/>
                <a:gd name="T31" fmla="*/ 81 h 225"/>
                <a:gd name="T32" fmla="*/ 72 w 166"/>
                <a:gd name="T33" fmla="*/ 83 h 225"/>
                <a:gd name="T34" fmla="*/ 123 w 166"/>
                <a:gd name="T35" fmla="*/ 20 h 225"/>
                <a:gd name="T36" fmla="*/ 80 w 166"/>
                <a:gd name="T37" fmla="*/ 78 h 225"/>
                <a:gd name="T38" fmla="*/ 133 w 166"/>
                <a:gd name="T39" fmla="*/ 22 h 225"/>
                <a:gd name="T40" fmla="*/ 95 w 166"/>
                <a:gd name="T41" fmla="*/ 74 h 225"/>
                <a:gd name="T42" fmla="*/ 115 w 166"/>
                <a:gd name="T43" fmla="*/ 62 h 225"/>
                <a:gd name="T44" fmla="*/ 107 w 166"/>
                <a:gd name="T45" fmla="*/ 70 h 225"/>
                <a:gd name="T46" fmla="*/ 40 w 166"/>
                <a:gd name="T47" fmla="*/ 75 h 225"/>
                <a:gd name="T48" fmla="*/ 89 w 166"/>
                <a:gd name="T49" fmla="*/ 20 h 225"/>
                <a:gd name="T50" fmla="*/ 57 w 166"/>
                <a:gd name="T51" fmla="*/ 70 h 225"/>
                <a:gd name="T52" fmla="*/ 47 w 166"/>
                <a:gd name="T53" fmla="*/ 78 h 225"/>
                <a:gd name="T54" fmla="*/ 19 w 166"/>
                <a:gd name="T55" fmla="*/ 83 h 225"/>
                <a:gd name="T56" fmla="*/ 70 w 166"/>
                <a:gd name="T57" fmla="*/ 20 h 225"/>
                <a:gd name="T58" fmla="*/ 27 w 166"/>
                <a:gd name="T59" fmla="*/ 78 h 225"/>
                <a:gd name="T60" fmla="*/ 79 w 166"/>
                <a:gd name="T61" fmla="*/ 22 h 225"/>
                <a:gd name="T62" fmla="*/ 45 w 166"/>
                <a:gd name="T63" fmla="*/ 40 h 225"/>
                <a:gd name="T64" fmla="*/ 45 w 166"/>
                <a:gd name="T65" fmla="*/ 40 h 225"/>
                <a:gd name="T66" fmla="*/ 120 w 166"/>
                <a:gd name="T67" fmla="*/ 18 h 225"/>
                <a:gd name="T68" fmla="*/ 118 w 166"/>
                <a:gd name="T69" fmla="*/ 64 h 225"/>
                <a:gd name="T70" fmla="*/ 123 w 166"/>
                <a:gd name="T71" fmla="*/ 197 h 225"/>
                <a:gd name="T72" fmla="*/ 87 w 166"/>
                <a:gd name="T73" fmla="*/ 32 h 225"/>
                <a:gd name="T74" fmla="*/ 5 w 166"/>
                <a:gd name="T75" fmla="*/ 78 h 225"/>
                <a:gd name="T76" fmla="*/ 64 w 166"/>
                <a:gd name="T77" fmla="*/ 6 h 225"/>
                <a:gd name="T78" fmla="*/ 9 w 166"/>
                <a:gd name="T79" fmla="*/ 79 h 225"/>
                <a:gd name="T80" fmla="*/ 59 w 166"/>
                <a:gd name="T81" fmla="*/ 78 h 225"/>
                <a:gd name="T82" fmla="*/ 100 w 166"/>
                <a:gd name="T83" fmla="*/ 23 h 225"/>
                <a:gd name="T84" fmla="*/ 65 w 166"/>
                <a:gd name="T85" fmla="*/ 74 h 225"/>
                <a:gd name="T86" fmla="*/ 118 w 166"/>
                <a:gd name="T87" fmla="*/ 0 h 225"/>
                <a:gd name="T88" fmla="*/ 98 w 166"/>
                <a:gd name="T89" fmla="*/ 7 h 225"/>
                <a:gd name="T90" fmla="*/ 91 w 166"/>
                <a:gd name="T91" fmla="*/ 15 h 225"/>
                <a:gd name="T92" fmla="*/ 79 w 166"/>
                <a:gd name="T93" fmla="*/ 18 h 225"/>
                <a:gd name="T94" fmla="*/ 75 w 166"/>
                <a:gd name="T95" fmla="*/ 17 h 225"/>
                <a:gd name="T96" fmla="*/ 67 w 166"/>
                <a:gd name="T97" fmla="*/ 1 h 225"/>
                <a:gd name="T98" fmla="*/ 2 w 166"/>
                <a:gd name="T99" fmla="*/ 74 h 225"/>
                <a:gd name="T100" fmla="*/ 3 w 166"/>
                <a:gd name="T101" fmla="*/ 81 h 225"/>
                <a:gd name="T102" fmla="*/ 14 w 166"/>
                <a:gd name="T103" fmla="*/ 216 h 225"/>
                <a:gd name="T104" fmla="*/ 40 w 166"/>
                <a:gd name="T105" fmla="*/ 225 h 225"/>
                <a:gd name="T106" fmla="*/ 62 w 166"/>
                <a:gd name="T107" fmla="*/ 217 h 225"/>
                <a:gd name="T108" fmla="*/ 68 w 166"/>
                <a:gd name="T109" fmla="*/ 216 h 225"/>
                <a:gd name="T110" fmla="*/ 68 w 166"/>
                <a:gd name="T111" fmla="*/ 217 h 225"/>
                <a:gd name="T112" fmla="*/ 114 w 166"/>
                <a:gd name="T113" fmla="*/ 217 h 225"/>
                <a:gd name="T114" fmla="*/ 163 w 166"/>
                <a:gd name="T115" fmla="*/ 154 h 225"/>
                <a:gd name="T116" fmla="*/ 149 w 166"/>
                <a:gd name="T117" fmla="*/ 7 h 225"/>
                <a:gd name="T118" fmla="*/ 132 w 166"/>
                <a:gd name="T119" fmla="*/ 18 h 225"/>
                <a:gd name="T120" fmla="*/ 130 w 166"/>
                <a:gd name="T121" fmla="*/ 16 h 225"/>
                <a:gd name="T122" fmla="*/ 123 w 166"/>
                <a:gd name="T123" fmla="*/ 13 h 225"/>
                <a:gd name="T124" fmla="*/ 118 w 166"/>
                <a:gd name="T12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" h="225">
                  <a:moveTo>
                    <a:pt x="63" y="206"/>
                  </a:moveTo>
                  <a:cubicBezTo>
                    <a:pt x="62" y="171"/>
                    <a:pt x="61" y="140"/>
                    <a:pt x="59" y="107"/>
                  </a:cubicBezTo>
                  <a:cubicBezTo>
                    <a:pt x="64" y="138"/>
                    <a:pt x="66" y="169"/>
                    <a:pt x="67" y="200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66" y="202"/>
                    <a:pt x="64" y="204"/>
                    <a:pt x="63" y="206"/>
                  </a:cubicBezTo>
                  <a:moveTo>
                    <a:pt x="22" y="87"/>
                  </a:moveTo>
                  <a:cubicBezTo>
                    <a:pt x="27" y="87"/>
                    <a:pt x="33" y="86"/>
                    <a:pt x="38" y="85"/>
                  </a:cubicBezTo>
                  <a:cubicBezTo>
                    <a:pt x="42" y="84"/>
                    <a:pt x="46" y="83"/>
                    <a:pt x="50" y="81"/>
                  </a:cubicBezTo>
                  <a:cubicBezTo>
                    <a:pt x="51" y="80"/>
                    <a:pt x="53" y="79"/>
                    <a:pt x="54" y="77"/>
                  </a:cubicBezTo>
                  <a:cubicBezTo>
                    <a:pt x="54" y="78"/>
                    <a:pt x="54" y="78"/>
                    <a:pt x="54" y="79"/>
                  </a:cubicBezTo>
                  <a:cubicBezTo>
                    <a:pt x="56" y="124"/>
                    <a:pt x="57" y="164"/>
                    <a:pt x="59" y="21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59" y="211"/>
                    <a:pt x="59" y="212"/>
                    <a:pt x="59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59" y="212"/>
                    <a:pt x="59" y="212"/>
                    <a:pt x="59" y="212"/>
                  </a:cubicBezTo>
                  <a:cubicBezTo>
                    <a:pt x="57" y="215"/>
                    <a:pt x="54" y="218"/>
                    <a:pt x="51" y="219"/>
                  </a:cubicBezTo>
                  <a:cubicBezTo>
                    <a:pt x="48" y="221"/>
                    <a:pt x="44" y="221"/>
                    <a:pt x="40" y="221"/>
                  </a:cubicBezTo>
                  <a:cubicBezTo>
                    <a:pt x="40" y="221"/>
                    <a:pt x="40" y="221"/>
                    <a:pt x="40" y="221"/>
                  </a:cubicBezTo>
                  <a:cubicBezTo>
                    <a:pt x="40" y="221"/>
                    <a:pt x="40" y="221"/>
                    <a:pt x="40" y="221"/>
                  </a:cubicBezTo>
                  <a:cubicBezTo>
                    <a:pt x="32" y="221"/>
                    <a:pt x="24" y="219"/>
                    <a:pt x="18" y="215"/>
                  </a:cubicBezTo>
                  <a:cubicBezTo>
                    <a:pt x="18" y="171"/>
                    <a:pt x="14" y="127"/>
                    <a:pt x="6" y="84"/>
                  </a:cubicBezTo>
                  <a:cubicBezTo>
                    <a:pt x="11" y="86"/>
                    <a:pt x="16" y="87"/>
                    <a:pt x="22" y="87"/>
                  </a:cubicBezTo>
                  <a:moveTo>
                    <a:pt x="75" y="87"/>
                  </a:moveTo>
                  <a:cubicBezTo>
                    <a:pt x="80" y="87"/>
                    <a:pt x="86" y="86"/>
                    <a:pt x="91" y="85"/>
                  </a:cubicBezTo>
                  <a:cubicBezTo>
                    <a:pt x="95" y="84"/>
                    <a:pt x="99" y="83"/>
                    <a:pt x="103" y="81"/>
                  </a:cubicBezTo>
                  <a:cubicBezTo>
                    <a:pt x="104" y="80"/>
                    <a:pt x="106" y="79"/>
                    <a:pt x="107" y="77"/>
                  </a:cubicBezTo>
                  <a:cubicBezTo>
                    <a:pt x="109" y="124"/>
                    <a:pt x="111" y="163"/>
                    <a:pt x="113" y="210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113" y="211"/>
                    <a:pt x="112" y="212"/>
                    <a:pt x="112" y="212"/>
                  </a:cubicBezTo>
                  <a:cubicBezTo>
                    <a:pt x="112" y="212"/>
                    <a:pt x="112" y="212"/>
                    <a:pt x="112" y="212"/>
                  </a:cubicBezTo>
                  <a:cubicBezTo>
                    <a:pt x="112" y="212"/>
                    <a:pt x="112" y="212"/>
                    <a:pt x="112" y="212"/>
                  </a:cubicBezTo>
                  <a:cubicBezTo>
                    <a:pt x="110" y="215"/>
                    <a:pt x="108" y="218"/>
                    <a:pt x="104" y="219"/>
                  </a:cubicBezTo>
                  <a:cubicBezTo>
                    <a:pt x="101" y="221"/>
                    <a:pt x="97" y="221"/>
                    <a:pt x="93" y="221"/>
                  </a:cubicBezTo>
                  <a:cubicBezTo>
                    <a:pt x="93" y="221"/>
                    <a:pt x="93" y="221"/>
                    <a:pt x="93" y="221"/>
                  </a:cubicBezTo>
                  <a:cubicBezTo>
                    <a:pt x="93" y="221"/>
                    <a:pt x="93" y="221"/>
                    <a:pt x="93" y="221"/>
                  </a:cubicBezTo>
                  <a:cubicBezTo>
                    <a:pt x="85" y="221"/>
                    <a:pt x="77" y="219"/>
                    <a:pt x="72" y="215"/>
                  </a:cubicBezTo>
                  <a:cubicBezTo>
                    <a:pt x="71" y="171"/>
                    <a:pt x="67" y="127"/>
                    <a:pt x="60" y="84"/>
                  </a:cubicBezTo>
                  <a:cubicBezTo>
                    <a:pt x="64" y="86"/>
                    <a:pt x="70" y="87"/>
                    <a:pt x="75" y="87"/>
                  </a:cubicBezTo>
                  <a:moveTo>
                    <a:pt x="117" y="206"/>
                  </a:moveTo>
                  <a:cubicBezTo>
                    <a:pt x="115" y="159"/>
                    <a:pt x="113" y="120"/>
                    <a:pt x="111" y="73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4" y="116"/>
                    <a:pt x="116" y="158"/>
                    <a:pt x="119" y="202"/>
                  </a:cubicBezTo>
                  <a:cubicBezTo>
                    <a:pt x="119" y="202"/>
                    <a:pt x="119" y="202"/>
                    <a:pt x="119" y="202"/>
                  </a:cubicBezTo>
                  <a:cubicBezTo>
                    <a:pt x="118" y="204"/>
                    <a:pt x="117" y="205"/>
                    <a:pt x="117" y="206"/>
                  </a:cubicBezTo>
                  <a:moveTo>
                    <a:pt x="66" y="82"/>
                  </a:moveTo>
                  <a:cubicBezTo>
                    <a:pt x="65" y="82"/>
                    <a:pt x="64" y="80"/>
                    <a:pt x="64" y="79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5" y="77"/>
                    <a:pt x="65" y="76"/>
                    <a:pt x="66" y="75"/>
                  </a:cubicBezTo>
                  <a:cubicBezTo>
                    <a:pt x="74" y="67"/>
                    <a:pt x="81" y="58"/>
                    <a:pt x="89" y="50"/>
                  </a:cubicBezTo>
                  <a:cubicBezTo>
                    <a:pt x="83" y="57"/>
                    <a:pt x="76" y="64"/>
                    <a:pt x="70" y="72"/>
                  </a:cubicBezTo>
                  <a:cubicBezTo>
                    <a:pt x="69" y="74"/>
                    <a:pt x="67" y="77"/>
                    <a:pt x="67" y="81"/>
                  </a:cubicBezTo>
                  <a:cubicBezTo>
                    <a:pt x="67" y="81"/>
                    <a:pt x="67" y="82"/>
                    <a:pt x="67" y="82"/>
                  </a:cubicBezTo>
                  <a:cubicBezTo>
                    <a:pt x="67" y="82"/>
                    <a:pt x="66" y="82"/>
                    <a:pt x="66" y="82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82"/>
                    <a:pt x="66" y="82"/>
                    <a:pt x="66" y="82"/>
                  </a:cubicBezTo>
                  <a:moveTo>
                    <a:pt x="14" y="82"/>
                  </a:moveTo>
                  <a:cubicBezTo>
                    <a:pt x="13" y="82"/>
                    <a:pt x="13" y="82"/>
                    <a:pt x="12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2"/>
                    <a:pt x="11" y="80"/>
                    <a:pt x="11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7"/>
                    <a:pt x="12" y="76"/>
                    <a:pt x="13" y="75"/>
                  </a:cubicBezTo>
                  <a:cubicBezTo>
                    <a:pt x="20" y="67"/>
                    <a:pt x="28" y="58"/>
                    <a:pt x="36" y="50"/>
                  </a:cubicBezTo>
                  <a:cubicBezTo>
                    <a:pt x="29" y="57"/>
                    <a:pt x="23" y="64"/>
                    <a:pt x="17" y="72"/>
                  </a:cubicBezTo>
                  <a:cubicBezTo>
                    <a:pt x="15" y="74"/>
                    <a:pt x="14" y="77"/>
                    <a:pt x="14" y="81"/>
                  </a:cubicBezTo>
                  <a:cubicBezTo>
                    <a:pt x="13" y="81"/>
                    <a:pt x="14" y="82"/>
                    <a:pt x="14" y="82"/>
                  </a:cubicBezTo>
                  <a:moveTo>
                    <a:pt x="75" y="83"/>
                  </a:moveTo>
                  <a:cubicBezTo>
                    <a:pt x="75" y="83"/>
                    <a:pt x="75" y="83"/>
                    <a:pt x="75" y="83"/>
                  </a:cubicBezTo>
                  <a:cubicBezTo>
                    <a:pt x="74" y="83"/>
                    <a:pt x="73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2"/>
                    <a:pt x="71" y="82"/>
                    <a:pt x="71" y="81"/>
                  </a:cubicBezTo>
                  <a:cubicBezTo>
                    <a:pt x="71" y="79"/>
                    <a:pt x="72" y="76"/>
                    <a:pt x="74" y="75"/>
                  </a:cubicBezTo>
                  <a:cubicBezTo>
                    <a:pt x="88" y="55"/>
                    <a:pt x="105" y="37"/>
                    <a:pt x="123" y="20"/>
                  </a:cubicBezTo>
                  <a:cubicBezTo>
                    <a:pt x="124" y="21"/>
                    <a:pt x="124" y="21"/>
                    <a:pt x="125" y="21"/>
                  </a:cubicBezTo>
                  <a:cubicBezTo>
                    <a:pt x="109" y="38"/>
                    <a:pt x="93" y="56"/>
                    <a:pt x="79" y="74"/>
                  </a:cubicBezTo>
                  <a:cubicBezTo>
                    <a:pt x="78" y="75"/>
                    <a:pt x="78" y="76"/>
                    <a:pt x="79" y="77"/>
                  </a:cubicBezTo>
                  <a:cubicBezTo>
                    <a:pt x="80" y="77"/>
                    <a:pt x="80" y="78"/>
                    <a:pt x="80" y="78"/>
                  </a:cubicBezTo>
                  <a:cubicBezTo>
                    <a:pt x="81" y="78"/>
                    <a:pt x="82" y="77"/>
                    <a:pt x="82" y="77"/>
                  </a:cubicBezTo>
                  <a:cubicBezTo>
                    <a:pt x="97" y="57"/>
                    <a:pt x="113" y="39"/>
                    <a:pt x="130" y="21"/>
                  </a:cubicBezTo>
                  <a:cubicBezTo>
                    <a:pt x="131" y="21"/>
                    <a:pt x="131" y="22"/>
                    <a:pt x="132" y="22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19" y="38"/>
                    <a:pt x="105" y="55"/>
                    <a:pt x="92" y="72"/>
                  </a:cubicBezTo>
                  <a:cubicBezTo>
                    <a:pt x="91" y="72"/>
                    <a:pt x="91" y="74"/>
                    <a:pt x="92" y="74"/>
                  </a:cubicBezTo>
                  <a:cubicBezTo>
                    <a:pt x="92" y="75"/>
                    <a:pt x="93" y="75"/>
                    <a:pt x="93" y="75"/>
                  </a:cubicBezTo>
                  <a:cubicBezTo>
                    <a:pt x="94" y="75"/>
                    <a:pt x="95" y="75"/>
                    <a:pt x="95" y="74"/>
                  </a:cubicBezTo>
                  <a:cubicBezTo>
                    <a:pt x="109" y="56"/>
                    <a:pt x="124" y="39"/>
                    <a:pt x="138" y="21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9" y="21"/>
                    <a:pt x="140" y="21"/>
                    <a:pt x="140" y="21"/>
                  </a:cubicBezTo>
                  <a:cubicBezTo>
                    <a:pt x="133" y="35"/>
                    <a:pt x="124" y="49"/>
                    <a:pt x="115" y="62"/>
                  </a:cubicBezTo>
                  <a:cubicBezTo>
                    <a:pt x="113" y="64"/>
                    <a:pt x="111" y="66"/>
                    <a:pt x="110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8" y="68"/>
                    <a:pt x="107" y="69"/>
                    <a:pt x="107" y="70"/>
                  </a:cubicBezTo>
                  <a:cubicBezTo>
                    <a:pt x="106" y="73"/>
                    <a:pt x="104" y="76"/>
                    <a:pt x="101" y="78"/>
                  </a:cubicBezTo>
                  <a:cubicBezTo>
                    <a:pt x="98" y="80"/>
                    <a:pt x="94" y="81"/>
                    <a:pt x="90" y="81"/>
                  </a:cubicBezTo>
                  <a:cubicBezTo>
                    <a:pt x="85" y="82"/>
                    <a:pt x="80" y="83"/>
                    <a:pt x="75" y="83"/>
                  </a:cubicBezTo>
                  <a:moveTo>
                    <a:pt x="40" y="75"/>
                  </a:moveTo>
                  <a:cubicBezTo>
                    <a:pt x="41" y="75"/>
                    <a:pt x="41" y="75"/>
                    <a:pt x="42" y="74"/>
                  </a:cubicBezTo>
                  <a:cubicBezTo>
                    <a:pt x="56" y="56"/>
                    <a:pt x="70" y="39"/>
                    <a:pt x="85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6" y="21"/>
                    <a:pt x="88" y="20"/>
                    <a:pt x="89" y="20"/>
                  </a:cubicBezTo>
                  <a:cubicBezTo>
                    <a:pt x="84" y="30"/>
                    <a:pt x="78" y="39"/>
                    <a:pt x="72" y="48"/>
                  </a:cubicBezTo>
                  <a:cubicBezTo>
                    <a:pt x="72" y="49"/>
                    <a:pt x="72" y="49"/>
                    <a:pt x="72" y="50"/>
                  </a:cubicBezTo>
                  <a:cubicBezTo>
                    <a:pt x="67" y="56"/>
                    <a:pt x="62" y="63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69"/>
                    <a:pt x="56" y="68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4" y="68"/>
                    <a:pt x="53" y="69"/>
                    <a:pt x="53" y="70"/>
                  </a:cubicBezTo>
                  <a:cubicBezTo>
                    <a:pt x="53" y="73"/>
                    <a:pt x="50" y="76"/>
                    <a:pt x="47" y="78"/>
                  </a:cubicBezTo>
                  <a:cubicBezTo>
                    <a:pt x="44" y="80"/>
                    <a:pt x="41" y="81"/>
                    <a:pt x="37" y="81"/>
                  </a:cubicBezTo>
                  <a:cubicBezTo>
                    <a:pt x="32" y="82"/>
                    <a:pt x="27" y="83"/>
                    <a:pt x="22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1" y="83"/>
                    <a:pt x="20" y="83"/>
                    <a:pt x="19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2"/>
                    <a:pt x="18" y="81"/>
                  </a:cubicBezTo>
                  <a:cubicBezTo>
                    <a:pt x="17" y="79"/>
                    <a:pt x="19" y="76"/>
                    <a:pt x="20" y="75"/>
                  </a:cubicBezTo>
                  <a:cubicBezTo>
                    <a:pt x="35" y="55"/>
                    <a:pt x="52" y="37"/>
                    <a:pt x="70" y="20"/>
                  </a:cubicBezTo>
                  <a:cubicBezTo>
                    <a:pt x="70" y="21"/>
                    <a:pt x="71" y="21"/>
                    <a:pt x="72" y="21"/>
                  </a:cubicBezTo>
                  <a:cubicBezTo>
                    <a:pt x="55" y="38"/>
                    <a:pt x="40" y="56"/>
                    <a:pt x="26" y="74"/>
                  </a:cubicBezTo>
                  <a:cubicBezTo>
                    <a:pt x="25" y="75"/>
                    <a:pt x="25" y="76"/>
                    <a:pt x="26" y="77"/>
                  </a:cubicBezTo>
                  <a:cubicBezTo>
                    <a:pt x="26" y="77"/>
                    <a:pt x="27" y="78"/>
                    <a:pt x="27" y="78"/>
                  </a:cubicBezTo>
                  <a:cubicBezTo>
                    <a:pt x="28" y="78"/>
                    <a:pt x="28" y="77"/>
                    <a:pt x="29" y="77"/>
                  </a:cubicBezTo>
                  <a:cubicBezTo>
                    <a:pt x="44" y="57"/>
                    <a:pt x="60" y="39"/>
                    <a:pt x="77" y="21"/>
                  </a:cubicBezTo>
                  <a:cubicBezTo>
                    <a:pt x="77" y="21"/>
                    <a:pt x="78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66" y="38"/>
                    <a:pt x="52" y="55"/>
                    <a:pt x="38" y="72"/>
                  </a:cubicBezTo>
                  <a:cubicBezTo>
                    <a:pt x="38" y="72"/>
                    <a:pt x="38" y="74"/>
                    <a:pt x="39" y="74"/>
                  </a:cubicBezTo>
                  <a:cubicBezTo>
                    <a:pt x="39" y="75"/>
                    <a:pt x="40" y="75"/>
                    <a:pt x="40" y="75"/>
                  </a:cubicBezTo>
                  <a:moveTo>
                    <a:pt x="45" y="40"/>
                  </a:moveTo>
                  <a:cubicBezTo>
                    <a:pt x="52" y="32"/>
                    <a:pt x="59" y="24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59" y="25"/>
                    <a:pt x="52" y="32"/>
                    <a:pt x="45" y="40"/>
                  </a:cubicBezTo>
                  <a:moveTo>
                    <a:pt x="98" y="40"/>
                  </a:moveTo>
                  <a:cubicBezTo>
                    <a:pt x="105" y="32"/>
                    <a:pt x="112" y="24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12" y="25"/>
                    <a:pt x="105" y="32"/>
                    <a:pt x="98" y="40"/>
                  </a:cubicBezTo>
                  <a:moveTo>
                    <a:pt x="123" y="197"/>
                  </a:moveTo>
                  <a:cubicBezTo>
                    <a:pt x="120" y="153"/>
                    <a:pt x="118" y="112"/>
                    <a:pt x="116" y="67"/>
                  </a:cubicBezTo>
                  <a:cubicBezTo>
                    <a:pt x="116" y="66"/>
                    <a:pt x="117" y="65"/>
                    <a:pt x="118" y="64"/>
                  </a:cubicBezTo>
                  <a:cubicBezTo>
                    <a:pt x="130" y="49"/>
                    <a:pt x="139" y="32"/>
                    <a:pt x="148" y="15"/>
                  </a:cubicBezTo>
                  <a:cubicBezTo>
                    <a:pt x="155" y="60"/>
                    <a:pt x="161" y="105"/>
                    <a:pt x="162" y="150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148" y="165"/>
                    <a:pt x="135" y="181"/>
                    <a:pt x="123" y="197"/>
                  </a:cubicBezTo>
                  <a:moveTo>
                    <a:pt x="87" y="32"/>
                  </a:moveTo>
                  <a:cubicBezTo>
                    <a:pt x="90" y="27"/>
                    <a:pt x="93" y="21"/>
                    <a:pt x="96" y="15"/>
                  </a:cubicBezTo>
                  <a:cubicBezTo>
                    <a:pt x="96" y="17"/>
                    <a:pt x="97" y="19"/>
                    <a:pt x="97" y="21"/>
                  </a:cubicBezTo>
                  <a:cubicBezTo>
                    <a:pt x="93" y="24"/>
                    <a:pt x="90" y="28"/>
                    <a:pt x="87" y="32"/>
                  </a:cubicBezTo>
                  <a:moveTo>
                    <a:pt x="9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7" y="80"/>
                    <a:pt x="6" y="79"/>
                    <a:pt x="5" y="78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5" y="77"/>
                    <a:pt x="5" y="76"/>
                    <a:pt x="5" y="76"/>
                  </a:cubicBezTo>
                  <a:cubicBezTo>
                    <a:pt x="22" y="50"/>
                    <a:pt x="42" y="27"/>
                    <a:pt x="64" y="6"/>
                  </a:cubicBezTo>
                  <a:cubicBezTo>
                    <a:pt x="64" y="9"/>
                    <a:pt x="65" y="11"/>
                    <a:pt x="66" y="14"/>
                  </a:cubicBezTo>
                  <a:cubicBezTo>
                    <a:pt x="47" y="34"/>
                    <a:pt x="29" y="54"/>
                    <a:pt x="11" y="74"/>
                  </a:cubicBezTo>
                  <a:cubicBezTo>
                    <a:pt x="10" y="75"/>
                    <a:pt x="9" y="76"/>
                    <a:pt x="9" y="78"/>
                  </a:cubicBezTo>
                  <a:cubicBezTo>
                    <a:pt x="9" y="78"/>
                    <a:pt x="9" y="79"/>
                    <a:pt x="9" y="79"/>
                  </a:cubicBezTo>
                  <a:cubicBezTo>
                    <a:pt x="9" y="80"/>
                    <a:pt x="9" y="80"/>
                    <a:pt x="9" y="80"/>
                  </a:cubicBezTo>
                  <a:moveTo>
                    <a:pt x="62" y="80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61" y="80"/>
                    <a:pt x="59" y="79"/>
                    <a:pt x="59" y="78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71" y="57"/>
                    <a:pt x="85" y="40"/>
                    <a:pt x="100" y="23"/>
                  </a:cubicBezTo>
                  <a:cubicBezTo>
                    <a:pt x="101" y="23"/>
                    <a:pt x="101" y="23"/>
                    <a:pt x="101" y="22"/>
                  </a:cubicBezTo>
                  <a:cubicBezTo>
                    <a:pt x="106" y="17"/>
                    <a:pt x="112" y="11"/>
                    <a:pt x="117" y="6"/>
                  </a:cubicBezTo>
                  <a:cubicBezTo>
                    <a:pt x="118" y="9"/>
                    <a:pt x="118" y="11"/>
                    <a:pt x="119" y="14"/>
                  </a:cubicBezTo>
                  <a:cubicBezTo>
                    <a:pt x="100" y="34"/>
                    <a:pt x="82" y="54"/>
                    <a:pt x="65" y="74"/>
                  </a:cubicBezTo>
                  <a:cubicBezTo>
                    <a:pt x="64" y="75"/>
                    <a:pt x="63" y="76"/>
                    <a:pt x="62" y="78"/>
                  </a:cubicBezTo>
                  <a:cubicBezTo>
                    <a:pt x="62" y="78"/>
                    <a:pt x="62" y="79"/>
                    <a:pt x="62" y="79"/>
                  </a:cubicBezTo>
                  <a:cubicBezTo>
                    <a:pt x="62" y="80"/>
                    <a:pt x="62" y="80"/>
                    <a:pt x="62" y="80"/>
                  </a:cubicBezTo>
                  <a:moveTo>
                    <a:pt x="118" y="0"/>
                  </a:moveTo>
                  <a:cubicBezTo>
                    <a:pt x="118" y="0"/>
                    <a:pt x="117" y="0"/>
                    <a:pt x="117" y="0"/>
                  </a:cubicBezTo>
                  <a:cubicBezTo>
                    <a:pt x="111" y="6"/>
                    <a:pt x="106" y="11"/>
                    <a:pt x="100" y="17"/>
                  </a:cubicBezTo>
                  <a:cubicBezTo>
                    <a:pt x="100" y="14"/>
                    <a:pt x="100" y="11"/>
                    <a:pt x="99" y="9"/>
                  </a:cubicBezTo>
                  <a:cubicBezTo>
                    <a:pt x="99" y="8"/>
                    <a:pt x="98" y="7"/>
                    <a:pt x="98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6" y="7"/>
                    <a:pt x="96" y="7"/>
                    <a:pt x="95" y="8"/>
                  </a:cubicBezTo>
                  <a:cubicBezTo>
                    <a:pt x="94" y="10"/>
                    <a:pt x="93" y="13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0" y="15"/>
                    <a:pt x="90" y="15"/>
                  </a:cubicBezTo>
                  <a:cubicBezTo>
                    <a:pt x="87" y="17"/>
                    <a:pt x="83" y="18"/>
                    <a:pt x="79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6"/>
                    <a:pt x="76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3" y="17"/>
                    <a:pt x="72" y="17"/>
                    <a:pt x="70" y="16"/>
                  </a:cubicBezTo>
                  <a:cubicBezTo>
                    <a:pt x="70" y="15"/>
                    <a:pt x="70" y="14"/>
                    <a:pt x="69" y="1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8" y="9"/>
                    <a:pt x="68" y="5"/>
                    <a:pt x="67" y="1"/>
                  </a:cubicBezTo>
                  <a:cubicBezTo>
                    <a:pt x="67" y="1"/>
                    <a:pt x="66" y="0"/>
                    <a:pt x="6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22"/>
                    <a:pt x="20" y="47"/>
                    <a:pt x="2" y="74"/>
                  </a:cubicBezTo>
                  <a:cubicBezTo>
                    <a:pt x="1" y="74"/>
                    <a:pt x="1" y="75"/>
                    <a:pt x="1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0"/>
                  </a:cubicBezTo>
                  <a:cubicBezTo>
                    <a:pt x="2" y="80"/>
                    <a:pt x="2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2" y="82"/>
                    <a:pt x="2" y="83"/>
                    <a:pt x="2" y="83"/>
                  </a:cubicBezTo>
                  <a:cubicBezTo>
                    <a:pt x="10" y="127"/>
                    <a:pt x="14" y="171"/>
                    <a:pt x="14" y="216"/>
                  </a:cubicBezTo>
                  <a:cubicBezTo>
                    <a:pt x="14" y="216"/>
                    <a:pt x="14" y="216"/>
                    <a:pt x="14" y="216"/>
                  </a:cubicBezTo>
                  <a:cubicBezTo>
                    <a:pt x="14" y="216"/>
                    <a:pt x="14" y="216"/>
                    <a:pt x="14" y="216"/>
                  </a:cubicBezTo>
                  <a:cubicBezTo>
                    <a:pt x="14" y="216"/>
                    <a:pt x="14" y="216"/>
                    <a:pt x="14" y="216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22" y="223"/>
                    <a:pt x="31" y="225"/>
                    <a:pt x="40" y="225"/>
                  </a:cubicBezTo>
                  <a:cubicBezTo>
                    <a:pt x="44" y="225"/>
                    <a:pt x="49" y="225"/>
                    <a:pt x="53" y="223"/>
                  </a:cubicBezTo>
                  <a:cubicBezTo>
                    <a:pt x="56" y="221"/>
                    <a:pt x="58" y="219"/>
                    <a:pt x="60" y="217"/>
                  </a:cubicBezTo>
                  <a:cubicBezTo>
                    <a:pt x="61" y="217"/>
                    <a:pt x="61" y="217"/>
                    <a:pt x="61" y="217"/>
                  </a:cubicBezTo>
                  <a:cubicBezTo>
                    <a:pt x="61" y="217"/>
                    <a:pt x="61" y="217"/>
                    <a:pt x="62" y="217"/>
                  </a:cubicBezTo>
                  <a:cubicBezTo>
                    <a:pt x="63" y="216"/>
                    <a:pt x="63" y="215"/>
                    <a:pt x="63" y="214"/>
                  </a:cubicBezTo>
                  <a:cubicBezTo>
                    <a:pt x="62" y="214"/>
                    <a:pt x="62" y="214"/>
                    <a:pt x="62" y="214"/>
                  </a:cubicBezTo>
                  <a:cubicBezTo>
                    <a:pt x="64" y="211"/>
                    <a:pt x="66" y="209"/>
                    <a:pt x="67" y="207"/>
                  </a:cubicBezTo>
                  <a:cubicBezTo>
                    <a:pt x="68" y="210"/>
                    <a:pt x="68" y="213"/>
                    <a:pt x="68" y="216"/>
                  </a:cubicBezTo>
                  <a:cubicBezTo>
                    <a:pt x="68" y="216"/>
                    <a:pt x="68" y="216"/>
                    <a:pt x="68" y="216"/>
                  </a:cubicBezTo>
                  <a:cubicBezTo>
                    <a:pt x="68" y="216"/>
                    <a:pt x="68" y="216"/>
                    <a:pt x="68" y="216"/>
                  </a:cubicBezTo>
                  <a:cubicBezTo>
                    <a:pt x="68" y="216"/>
                    <a:pt x="68" y="216"/>
                    <a:pt x="68" y="216"/>
                  </a:cubicBezTo>
                  <a:cubicBezTo>
                    <a:pt x="68" y="217"/>
                    <a:pt x="68" y="217"/>
                    <a:pt x="68" y="217"/>
                  </a:cubicBezTo>
                  <a:cubicBezTo>
                    <a:pt x="75" y="223"/>
                    <a:pt x="84" y="225"/>
                    <a:pt x="93" y="225"/>
                  </a:cubicBezTo>
                  <a:cubicBezTo>
                    <a:pt x="98" y="225"/>
                    <a:pt x="102" y="225"/>
                    <a:pt x="106" y="223"/>
                  </a:cubicBezTo>
                  <a:cubicBezTo>
                    <a:pt x="109" y="221"/>
                    <a:pt x="112" y="219"/>
                    <a:pt x="114" y="217"/>
                  </a:cubicBezTo>
                  <a:cubicBezTo>
                    <a:pt x="114" y="217"/>
                    <a:pt x="114" y="217"/>
                    <a:pt x="114" y="217"/>
                  </a:cubicBezTo>
                  <a:cubicBezTo>
                    <a:pt x="114" y="217"/>
                    <a:pt x="115" y="217"/>
                    <a:pt x="115" y="217"/>
                  </a:cubicBezTo>
                  <a:cubicBezTo>
                    <a:pt x="116" y="216"/>
                    <a:pt x="116" y="215"/>
                    <a:pt x="116" y="214"/>
                  </a:cubicBezTo>
                  <a:cubicBezTo>
                    <a:pt x="116" y="214"/>
                    <a:pt x="116" y="214"/>
                    <a:pt x="116" y="214"/>
                  </a:cubicBezTo>
                  <a:cubicBezTo>
                    <a:pt x="130" y="193"/>
                    <a:pt x="146" y="173"/>
                    <a:pt x="163" y="154"/>
                  </a:cubicBezTo>
                  <a:cubicBezTo>
                    <a:pt x="164" y="155"/>
                    <a:pt x="164" y="155"/>
                    <a:pt x="164" y="155"/>
                  </a:cubicBezTo>
                  <a:cubicBezTo>
                    <a:pt x="165" y="155"/>
                    <a:pt x="166" y="154"/>
                    <a:pt x="166" y="153"/>
                  </a:cubicBezTo>
                  <a:cubicBezTo>
                    <a:pt x="165" y="105"/>
                    <a:pt x="159" y="56"/>
                    <a:pt x="151" y="9"/>
                  </a:cubicBezTo>
                  <a:cubicBezTo>
                    <a:pt x="151" y="8"/>
                    <a:pt x="150" y="7"/>
                    <a:pt x="149" y="7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8" y="7"/>
                    <a:pt x="148" y="7"/>
                    <a:pt x="147" y="8"/>
                  </a:cubicBezTo>
                  <a:cubicBezTo>
                    <a:pt x="146" y="10"/>
                    <a:pt x="145" y="13"/>
                    <a:pt x="143" y="15"/>
                  </a:cubicBezTo>
                  <a:cubicBezTo>
                    <a:pt x="140" y="17"/>
                    <a:pt x="136" y="18"/>
                    <a:pt x="132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31" y="17"/>
                    <a:pt x="131" y="16"/>
                    <a:pt x="130" y="16"/>
                  </a:cubicBezTo>
                  <a:cubicBezTo>
                    <a:pt x="130" y="16"/>
                    <a:pt x="129" y="17"/>
                    <a:pt x="129" y="17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7" y="17"/>
                    <a:pt x="125" y="17"/>
                    <a:pt x="123" y="16"/>
                  </a:cubicBezTo>
                  <a:cubicBezTo>
                    <a:pt x="123" y="15"/>
                    <a:pt x="123" y="14"/>
                    <a:pt x="123" y="13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9"/>
                    <a:pt x="121" y="5"/>
                    <a:pt x="120" y="1"/>
                  </a:cubicBezTo>
                  <a:cubicBezTo>
                    <a:pt x="120" y="1"/>
                    <a:pt x="120" y="0"/>
                    <a:pt x="119" y="0"/>
                  </a:cubicBezTo>
                  <a:cubicBezTo>
                    <a:pt x="119" y="0"/>
                    <a:pt x="118" y="0"/>
                    <a:pt x="118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844"/>
            <p:cNvSpPr>
              <a:spLocks noEditPoints="1"/>
            </p:cNvSpPr>
            <p:nvPr/>
          </p:nvSpPr>
          <p:spPr bwMode="auto">
            <a:xfrm>
              <a:off x="5282" y="2338"/>
              <a:ext cx="83" cy="161"/>
            </a:xfrm>
            <a:custGeom>
              <a:avLst/>
              <a:gdLst>
                <a:gd name="T0" fmla="*/ 5 w 35"/>
                <a:gd name="T1" fmla="*/ 30 h 68"/>
                <a:gd name="T2" fmla="*/ 8 w 35"/>
                <a:gd name="T3" fmla="*/ 26 h 68"/>
                <a:gd name="T4" fmla="*/ 27 w 35"/>
                <a:gd name="T5" fmla="*/ 7 h 68"/>
                <a:gd name="T6" fmla="*/ 31 w 35"/>
                <a:gd name="T7" fmla="*/ 34 h 68"/>
                <a:gd name="T8" fmla="*/ 6 w 35"/>
                <a:gd name="T9" fmla="*/ 61 h 68"/>
                <a:gd name="T10" fmla="*/ 4 w 35"/>
                <a:gd name="T11" fmla="*/ 34 h 68"/>
                <a:gd name="T12" fmla="*/ 4 w 35"/>
                <a:gd name="T13" fmla="*/ 33 h 68"/>
                <a:gd name="T14" fmla="*/ 5 w 35"/>
                <a:gd name="T15" fmla="*/ 30 h 68"/>
                <a:gd name="T16" fmla="*/ 3 w 35"/>
                <a:gd name="T17" fmla="*/ 29 h 68"/>
                <a:gd name="T18" fmla="*/ 5 w 35"/>
                <a:gd name="T19" fmla="*/ 30 h 68"/>
                <a:gd name="T20" fmla="*/ 28 w 35"/>
                <a:gd name="T21" fmla="*/ 0 h 68"/>
                <a:gd name="T22" fmla="*/ 27 w 35"/>
                <a:gd name="T23" fmla="*/ 1 h 68"/>
                <a:gd name="T24" fmla="*/ 6 w 35"/>
                <a:gd name="T25" fmla="*/ 23 h 68"/>
                <a:gd name="T26" fmla="*/ 1 w 35"/>
                <a:gd name="T27" fmla="*/ 28 h 68"/>
                <a:gd name="T28" fmla="*/ 0 w 35"/>
                <a:gd name="T29" fmla="*/ 33 h 68"/>
                <a:gd name="T30" fmla="*/ 0 w 35"/>
                <a:gd name="T31" fmla="*/ 34 h 68"/>
                <a:gd name="T32" fmla="*/ 2 w 35"/>
                <a:gd name="T33" fmla="*/ 66 h 68"/>
                <a:gd name="T34" fmla="*/ 4 w 35"/>
                <a:gd name="T35" fmla="*/ 68 h 68"/>
                <a:gd name="T36" fmla="*/ 4 w 35"/>
                <a:gd name="T37" fmla="*/ 68 h 68"/>
                <a:gd name="T38" fmla="*/ 6 w 35"/>
                <a:gd name="T39" fmla="*/ 67 h 68"/>
                <a:gd name="T40" fmla="*/ 34 w 35"/>
                <a:gd name="T41" fmla="*/ 36 h 68"/>
                <a:gd name="T42" fmla="*/ 35 w 35"/>
                <a:gd name="T43" fmla="*/ 34 h 68"/>
                <a:gd name="T44" fmla="*/ 30 w 35"/>
                <a:gd name="T45" fmla="*/ 2 h 68"/>
                <a:gd name="T46" fmla="*/ 29 w 35"/>
                <a:gd name="T47" fmla="*/ 0 h 68"/>
                <a:gd name="T48" fmla="*/ 28 w 35"/>
                <a:gd name="T4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68">
                  <a:moveTo>
                    <a:pt x="5" y="30"/>
                  </a:moveTo>
                  <a:cubicBezTo>
                    <a:pt x="5" y="29"/>
                    <a:pt x="7" y="27"/>
                    <a:pt x="8" y="26"/>
                  </a:cubicBezTo>
                  <a:cubicBezTo>
                    <a:pt x="15" y="20"/>
                    <a:pt x="21" y="14"/>
                    <a:pt x="27" y="7"/>
                  </a:cubicBezTo>
                  <a:cubicBezTo>
                    <a:pt x="27" y="16"/>
                    <a:pt x="29" y="25"/>
                    <a:pt x="31" y="34"/>
                  </a:cubicBezTo>
                  <a:cubicBezTo>
                    <a:pt x="22" y="42"/>
                    <a:pt x="13" y="51"/>
                    <a:pt x="6" y="61"/>
                  </a:cubicBezTo>
                  <a:cubicBezTo>
                    <a:pt x="5" y="52"/>
                    <a:pt x="5" y="43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2"/>
                    <a:pt x="4" y="31"/>
                    <a:pt x="5" y="30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1"/>
                  </a:cubicBezTo>
                  <a:cubicBezTo>
                    <a:pt x="21" y="9"/>
                    <a:pt x="14" y="16"/>
                    <a:pt x="6" y="23"/>
                  </a:cubicBezTo>
                  <a:cubicBezTo>
                    <a:pt x="4" y="24"/>
                    <a:pt x="2" y="26"/>
                    <a:pt x="1" y="28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5"/>
                    <a:pt x="1" y="56"/>
                    <a:pt x="2" y="66"/>
                  </a:cubicBezTo>
                  <a:cubicBezTo>
                    <a:pt x="2" y="67"/>
                    <a:pt x="3" y="68"/>
                    <a:pt x="4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8"/>
                    <a:pt x="6" y="68"/>
                    <a:pt x="6" y="67"/>
                  </a:cubicBezTo>
                  <a:cubicBezTo>
                    <a:pt x="14" y="56"/>
                    <a:pt x="24" y="46"/>
                    <a:pt x="34" y="36"/>
                  </a:cubicBezTo>
                  <a:cubicBezTo>
                    <a:pt x="35" y="36"/>
                    <a:pt x="35" y="35"/>
                    <a:pt x="35" y="34"/>
                  </a:cubicBezTo>
                  <a:cubicBezTo>
                    <a:pt x="32" y="24"/>
                    <a:pt x="31" y="13"/>
                    <a:pt x="30" y="2"/>
                  </a:cubicBezTo>
                  <a:cubicBezTo>
                    <a:pt x="30" y="1"/>
                    <a:pt x="30" y="0"/>
                    <a:pt x="29" y="0"/>
                  </a:cubicBezTo>
                  <a:cubicBezTo>
                    <a:pt x="29" y="0"/>
                    <a:pt x="28" y="0"/>
                    <a:pt x="28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" name="Freeform 845"/>
            <p:cNvSpPr/>
            <p:nvPr/>
          </p:nvSpPr>
          <p:spPr bwMode="auto">
            <a:xfrm>
              <a:off x="5173" y="2532"/>
              <a:ext cx="59" cy="161"/>
            </a:xfrm>
            <a:custGeom>
              <a:avLst/>
              <a:gdLst>
                <a:gd name="T0" fmla="*/ 7 w 25"/>
                <a:gd name="T1" fmla="*/ 0 h 68"/>
                <a:gd name="T2" fmla="*/ 0 w 25"/>
                <a:gd name="T3" fmla="*/ 15 h 68"/>
                <a:gd name="T4" fmla="*/ 5 w 25"/>
                <a:gd name="T5" fmla="*/ 23 h 68"/>
                <a:gd name="T6" fmla="*/ 10 w 25"/>
                <a:gd name="T7" fmla="*/ 21 h 68"/>
                <a:gd name="T8" fmla="*/ 5 w 25"/>
                <a:gd name="T9" fmla="*/ 29 h 68"/>
                <a:gd name="T10" fmla="*/ 3 w 25"/>
                <a:gd name="T11" fmla="*/ 36 h 68"/>
                <a:gd name="T12" fmla="*/ 8 w 25"/>
                <a:gd name="T13" fmla="*/ 39 h 68"/>
                <a:gd name="T14" fmla="*/ 6 w 25"/>
                <a:gd name="T15" fmla="*/ 49 h 68"/>
                <a:gd name="T16" fmla="*/ 17 w 25"/>
                <a:gd name="T17" fmla="*/ 49 h 68"/>
                <a:gd name="T18" fmla="*/ 8 w 25"/>
                <a:gd name="T19" fmla="*/ 63 h 68"/>
                <a:gd name="T20" fmla="*/ 10 w 25"/>
                <a:gd name="T21" fmla="*/ 67 h 68"/>
                <a:gd name="T22" fmla="*/ 15 w 25"/>
                <a:gd name="T23" fmla="*/ 68 h 68"/>
                <a:gd name="T24" fmla="*/ 20 w 25"/>
                <a:gd name="T25" fmla="*/ 66 h 68"/>
                <a:gd name="T26" fmla="*/ 20 w 25"/>
                <a:gd name="T27" fmla="*/ 66 h 68"/>
                <a:gd name="T28" fmla="*/ 21 w 25"/>
                <a:gd name="T29" fmla="*/ 63 h 68"/>
                <a:gd name="T30" fmla="*/ 14 w 25"/>
                <a:gd name="T31" fmla="*/ 64 h 68"/>
                <a:gd name="T32" fmla="*/ 14 w 25"/>
                <a:gd name="T33" fmla="*/ 64 h 68"/>
                <a:gd name="T34" fmla="*/ 12 w 25"/>
                <a:gd name="T35" fmla="*/ 63 h 68"/>
                <a:gd name="T36" fmla="*/ 24 w 25"/>
                <a:gd name="T37" fmla="*/ 46 h 68"/>
                <a:gd name="T38" fmla="*/ 23 w 25"/>
                <a:gd name="T39" fmla="*/ 43 h 68"/>
                <a:gd name="T40" fmla="*/ 12 w 25"/>
                <a:gd name="T41" fmla="*/ 46 h 68"/>
                <a:gd name="T42" fmla="*/ 14 w 25"/>
                <a:gd name="T43" fmla="*/ 39 h 68"/>
                <a:gd name="T44" fmla="*/ 23 w 25"/>
                <a:gd name="T45" fmla="*/ 32 h 68"/>
                <a:gd name="T46" fmla="*/ 21 w 25"/>
                <a:gd name="T47" fmla="*/ 31 h 68"/>
                <a:gd name="T48" fmla="*/ 11 w 25"/>
                <a:gd name="T49" fmla="*/ 35 h 68"/>
                <a:gd name="T50" fmla="*/ 9 w 25"/>
                <a:gd name="T51" fmla="*/ 35 h 68"/>
                <a:gd name="T52" fmla="*/ 7 w 25"/>
                <a:gd name="T53" fmla="*/ 34 h 68"/>
                <a:gd name="T54" fmla="*/ 8 w 25"/>
                <a:gd name="T55" fmla="*/ 32 h 68"/>
                <a:gd name="T56" fmla="*/ 22 w 25"/>
                <a:gd name="T57" fmla="*/ 12 h 68"/>
                <a:gd name="T58" fmla="*/ 19 w 25"/>
                <a:gd name="T59" fmla="*/ 11 h 68"/>
                <a:gd name="T60" fmla="*/ 6 w 25"/>
                <a:gd name="T61" fmla="*/ 19 h 68"/>
                <a:gd name="T62" fmla="*/ 5 w 25"/>
                <a:gd name="T63" fmla="*/ 19 h 68"/>
                <a:gd name="T64" fmla="*/ 4 w 25"/>
                <a:gd name="T65" fmla="*/ 15 h 68"/>
                <a:gd name="T66" fmla="*/ 10 w 25"/>
                <a:gd name="T67" fmla="*/ 3 h 68"/>
                <a:gd name="T68" fmla="*/ 8 w 25"/>
                <a:gd name="T6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68"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4" y="4"/>
                    <a:pt x="1" y="8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1"/>
                    <a:pt x="3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7" y="23"/>
                    <a:pt x="9" y="22"/>
                    <a:pt x="10" y="21"/>
                  </a:cubicBezTo>
                  <a:cubicBezTo>
                    <a:pt x="11" y="21"/>
                    <a:pt x="12" y="20"/>
                    <a:pt x="12" y="20"/>
                  </a:cubicBezTo>
                  <a:cubicBezTo>
                    <a:pt x="10" y="23"/>
                    <a:pt x="8" y="26"/>
                    <a:pt x="5" y="29"/>
                  </a:cubicBezTo>
                  <a:cubicBezTo>
                    <a:pt x="4" y="30"/>
                    <a:pt x="3" y="32"/>
                    <a:pt x="3" y="34"/>
                  </a:cubicBezTo>
                  <a:cubicBezTo>
                    <a:pt x="3" y="35"/>
                    <a:pt x="3" y="35"/>
                    <a:pt x="3" y="36"/>
                  </a:cubicBezTo>
                  <a:cubicBezTo>
                    <a:pt x="4" y="37"/>
                    <a:pt x="5" y="38"/>
                    <a:pt x="6" y="38"/>
                  </a:cubicBezTo>
                  <a:cubicBezTo>
                    <a:pt x="7" y="39"/>
                    <a:pt x="8" y="39"/>
                    <a:pt x="8" y="39"/>
                  </a:cubicBezTo>
                  <a:cubicBezTo>
                    <a:pt x="7" y="41"/>
                    <a:pt x="6" y="44"/>
                    <a:pt x="5" y="47"/>
                  </a:cubicBezTo>
                  <a:cubicBezTo>
                    <a:pt x="5" y="48"/>
                    <a:pt x="5" y="49"/>
                    <a:pt x="6" y="49"/>
                  </a:cubicBezTo>
                  <a:cubicBezTo>
                    <a:pt x="8" y="50"/>
                    <a:pt x="10" y="50"/>
                    <a:pt x="12" y="50"/>
                  </a:cubicBezTo>
                  <a:cubicBezTo>
                    <a:pt x="13" y="50"/>
                    <a:pt x="15" y="50"/>
                    <a:pt x="17" y="49"/>
                  </a:cubicBezTo>
                  <a:cubicBezTo>
                    <a:pt x="15" y="53"/>
                    <a:pt x="12" y="56"/>
                    <a:pt x="9" y="60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5"/>
                    <a:pt x="9" y="66"/>
                    <a:pt x="10" y="67"/>
                  </a:cubicBezTo>
                  <a:cubicBezTo>
                    <a:pt x="11" y="67"/>
                    <a:pt x="13" y="68"/>
                    <a:pt x="14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7" y="67"/>
                    <a:pt x="19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6"/>
                    <a:pt x="22" y="66"/>
                    <a:pt x="22" y="65"/>
                  </a:cubicBezTo>
                  <a:cubicBezTo>
                    <a:pt x="23" y="64"/>
                    <a:pt x="22" y="63"/>
                    <a:pt x="21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7" y="62"/>
                    <a:pt x="16" y="63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3" y="64"/>
                    <a:pt x="13" y="63"/>
                    <a:pt x="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3" y="62"/>
                  </a:cubicBezTo>
                  <a:cubicBezTo>
                    <a:pt x="17" y="57"/>
                    <a:pt x="20" y="51"/>
                    <a:pt x="24" y="46"/>
                  </a:cubicBezTo>
                  <a:cubicBezTo>
                    <a:pt x="25" y="45"/>
                    <a:pt x="25" y="44"/>
                    <a:pt x="24" y="43"/>
                  </a:cubicBezTo>
                  <a:cubicBezTo>
                    <a:pt x="24" y="43"/>
                    <a:pt x="23" y="43"/>
                    <a:pt x="23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9" y="45"/>
                    <a:pt x="15" y="46"/>
                    <a:pt x="12" y="46"/>
                  </a:cubicBezTo>
                  <a:cubicBezTo>
                    <a:pt x="11" y="46"/>
                    <a:pt x="10" y="46"/>
                    <a:pt x="9" y="46"/>
                  </a:cubicBezTo>
                  <a:cubicBezTo>
                    <a:pt x="10" y="43"/>
                    <a:pt x="12" y="41"/>
                    <a:pt x="14" y="39"/>
                  </a:cubicBezTo>
                  <a:cubicBezTo>
                    <a:pt x="17" y="38"/>
                    <a:pt x="20" y="37"/>
                    <a:pt x="23" y="34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1"/>
                    <a:pt x="22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7" y="32"/>
                    <a:pt x="15" y="33"/>
                    <a:pt x="12" y="35"/>
                  </a:cubicBezTo>
                  <a:cubicBezTo>
                    <a:pt x="12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3"/>
                    <a:pt x="8" y="32"/>
                  </a:cubicBezTo>
                  <a:cubicBezTo>
                    <a:pt x="13" y="26"/>
                    <a:pt x="17" y="20"/>
                    <a:pt x="22" y="14"/>
                  </a:cubicBezTo>
                  <a:cubicBezTo>
                    <a:pt x="22" y="13"/>
                    <a:pt x="22" y="12"/>
                    <a:pt x="22" y="12"/>
                  </a:cubicBezTo>
                  <a:cubicBezTo>
                    <a:pt x="21" y="11"/>
                    <a:pt x="21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6" y="13"/>
                    <a:pt x="12" y="16"/>
                    <a:pt x="8" y="18"/>
                  </a:cubicBezTo>
                  <a:cubicBezTo>
                    <a:pt x="7" y="18"/>
                    <a:pt x="6" y="19"/>
                    <a:pt x="6" y="19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5"/>
                    <a:pt x="4" y="14"/>
                    <a:pt x="4" y="13"/>
                  </a:cubicBezTo>
                  <a:cubicBezTo>
                    <a:pt x="5" y="10"/>
                    <a:pt x="7" y="6"/>
                    <a:pt x="10" y="3"/>
                  </a:cubicBezTo>
                  <a:cubicBezTo>
                    <a:pt x="10" y="2"/>
                    <a:pt x="10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" name="Freeform 846"/>
            <p:cNvSpPr/>
            <p:nvPr/>
          </p:nvSpPr>
          <p:spPr bwMode="auto">
            <a:xfrm>
              <a:off x="5045" y="2532"/>
              <a:ext cx="59" cy="161"/>
            </a:xfrm>
            <a:custGeom>
              <a:avLst/>
              <a:gdLst>
                <a:gd name="T0" fmla="*/ 7 w 25"/>
                <a:gd name="T1" fmla="*/ 0 h 68"/>
                <a:gd name="T2" fmla="*/ 0 w 25"/>
                <a:gd name="T3" fmla="*/ 15 h 68"/>
                <a:gd name="T4" fmla="*/ 5 w 25"/>
                <a:gd name="T5" fmla="*/ 23 h 68"/>
                <a:gd name="T6" fmla="*/ 11 w 25"/>
                <a:gd name="T7" fmla="*/ 21 h 68"/>
                <a:gd name="T8" fmla="*/ 6 w 25"/>
                <a:gd name="T9" fmla="*/ 29 h 68"/>
                <a:gd name="T10" fmla="*/ 4 w 25"/>
                <a:gd name="T11" fmla="*/ 36 h 68"/>
                <a:gd name="T12" fmla="*/ 9 w 25"/>
                <a:gd name="T13" fmla="*/ 39 h 68"/>
                <a:gd name="T14" fmla="*/ 7 w 25"/>
                <a:gd name="T15" fmla="*/ 49 h 68"/>
                <a:gd name="T16" fmla="*/ 18 w 25"/>
                <a:gd name="T17" fmla="*/ 49 h 68"/>
                <a:gd name="T18" fmla="*/ 9 w 25"/>
                <a:gd name="T19" fmla="*/ 63 h 68"/>
                <a:gd name="T20" fmla="*/ 11 w 25"/>
                <a:gd name="T21" fmla="*/ 67 h 68"/>
                <a:gd name="T22" fmla="*/ 16 w 25"/>
                <a:gd name="T23" fmla="*/ 68 h 68"/>
                <a:gd name="T24" fmla="*/ 20 w 25"/>
                <a:gd name="T25" fmla="*/ 66 h 68"/>
                <a:gd name="T26" fmla="*/ 21 w 25"/>
                <a:gd name="T27" fmla="*/ 66 h 68"/>
                <a:gd name="T28" fmla="*/ 21 w 25"/>
                <a:gd name="T29" fmla="*/ 63 h 68"/>
                <a:gd name="T30" fmla="*/ 15 w 25"/>
                <a:gd name="T31" fmla="*/ 64 h 68"/>
                <a:gd name="T32" fmla="*/ 15 w 25"/>
                <a:gd name="T33" fmla="*/ 64 h 68"/>
                <a:gd name="T34" fmla="*/ 13 w 25"/>
                <a:gd name="T35" fmla="*/ 63 h 68"/>
                <a:gd name="T36" fmla="*/ 25 w 25"/>
                <a:gd name="T37" fmla="*/ 46 h 68"/>
                <a:gd name="T38" fmla="*/ 23 w 25"/>
                <a:gd name="T39" fmla="*/ 43 h 68"/>
                <a:gd name="T40" fmla="*/ 12 w 25"/>
                <a:gd name="T41" fmla="*/ 46 h 68"/>
                <a:gd name="T42" fmla="*/ 14 w 25"/>
                <a:gd name="T43" fmla="*/ 39 h 68"/>
                <a:gd name="T44" fmla="*/ 23 w 25"/>
                <a:gd name="T45" fmla="*/ 32 h 68"/>
                <a:gd name="T46" fmla="*/ 21 w 25"/>
                <a:gd name="T47" fmla="*/ 31 h 68"/>
                <a:gd name="T48" fmla="*/ 11 w 25"/>
                <a:gd name="T49" fmla="*/ 35 h 68"/>
                <a:gd name="T50" fmla="*/ 10 w 25"/>
                <a:gd name="T51" fmla="*/ 35 h 68"/>
                <a:gd name="T52" fmla="*/ 8 w 25"/>
                <a:gd name="T53" fmla="*/ 34 h 68"/>
                <a:gd name="T54" fmla="*/ 9 w 25"/>
                <a:gd name="T55" fmla="*/ 32 h 68"/>
                <a:gd name="T56" fmla="*/ 22 w 25"/>
                <a:gd name="T57" fmla="*/ 12 h 68"/>
                <a:gd name="T58" fmla="*/ 20 w 25"/>
                <a:gd name="T59" fmla="*/ 11 h 68"/>
                <a:gd name="T60" fmla="*/ 6 w 25"/>
                <a:gd name="T61" fmla="*/ 19 h 68"/>
                <a:gd name="T62" fmla="*/ 6 w 25"/>
                <a:gd name="T63" fmla="*/ 19 h 68"/>
                <a:gd name="T64" fmla="*/ 4 w 25"/>
                <a:gd name="T65" fmla="*/ 15 h 68"/>
                <a:gd name="T66" fmla="*/ 10 w 25"/>
                <a:gd name="T67" fmla="*/ 3 h 68"/>
                <a:gd name="T68" fmla="*/ 9 w 25"/>
                <a:gd name="T6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68"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4" y="4"/>
                    <a:pt x="2" y="8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1" y="18"/>
                    <a:pt x="1" y="20"/>
                  </a:cubicBezTo>
                  <a:cubicBezTo>
                    <a:pt x="2" y="21"/>
                    <a:pt x="4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23"/>
                    <a:pt x="10" y="22"/>
                    <a:pt x="11" y="21"/>
                  </a:cubicBezTo>
                  <a:cubicBezTo>
                    <a:pt x="12" y="21"/>
                    <a:pt x="12" y="20"/>
                    <a:pt x="13" y="20"/>
                  </a:cubicBezTo>
                  <a:cubicBezTo>
                    <a:pt x="11" y="23"/>
                    <a:pt x="8" y="26"/>
                    <a:pt x="6" y="29"/>
                  </a:cubicBezTo>
                  <a:cubicBezTo>
                    <a:pt x="5" y="30"/>
                    <a:pt x="4" y="32"/>
                    <a:pt x="4" y="34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5" y="37"/>
                    <a:pt x="6" y="38"/>
                    <a:pt x="6" y="38"/>
                  </a:cubicBezTo>
                  <a:cubicBezTo>
                    <a:pt x="7" y="39"/>
                    <a:pt x="8" y="39"/>
                    <a:pt x="9" y="39"/>
                  </a:cubicBezTo>
                  <a:cubicBezTo>
                    <a:pt x="7" y="41"/>
                    <a:pt x="6" y="44"/>
                    <a:pt x="6" y="47"/>
                  </a:cubicBezTo>
                  <a:cubicBezTo>
                    <a:pt x="5" y="48"/>
                    <a:pt x="6" y="49"/>
                    <a:pt x="7" y="49"/>
                  </a:cubicBezTo>
                  <a:cubicBezTo>
                    <a:pt x="9" y="50"/>
                    <a:pt x="11" y="50"/>
                    <a:pt x="12" y="50"/>
                  </a:cubicBezTo>
                  <a:cubicBezTo>
                    <a:pt x="14" y="50"/>
                    <a:pt x="16" y="50"/>
                    <a:pt x="18" y="49"/>
                  </a:cubicBezTo>
                  <a:cubicBezTo>
                    <a:pt x="15" y="53"/>
                    <a:pt x="13" y="56"/>
                    <a:pt x="10" y="60"/>
                  </a:cubicBezTo>
                  <a:cubicBezTo>
                    <a:pt x="10" y="60"/>
                    <a:pt x="9" y="61"/>
                    <a:pt x="9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5"/>
                    <a:pt x="10" y="66"/>
                    <a:pt x="11" y="67"/>
                  </a:cubicBezTo>
                  <a:cubicBezTo>
                    <a:pt x="12" y="67"/>
                    <a:pt x="13" y="68"/>
                    <a:pt x="15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8" y="67"/>
                    <a:pt x="19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2" y="66"/>
                    <a:pt x="23" y="66"/>
                    <a:pt x="23" y="65"/>
                  </a:cubicBezTo>
                  <a:cubicBezTo>
                    <a:pt x="23" y="64"/>
                    <a:pt x="23" y="63"/>
                    <a:pt x="21" y="63"/>
                  </a:cubicBezTo>
                  <a:cubicBezTo>
                    <a:pt x="21" y="62"/>
                    <a:pt x="21" y="62"/>
                    <a:pt x="20" y="62"/>
                  </a:cubicBezTo>
                  <a:cubicBezTo>
                    <a:pt x="18" y="62"/>
                    <a:pt x="16" y="63"/>
                    <a:pt x="15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4"/>
                    <a:pt x="13" y="63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3"/>
                    <a:pt x="13" y="63"/>
                    <a:pt x="13" y="62"/>
                  </a:cubicBezTo>
                  <a:cubicBezTo>
                    <a:pt x="17" y="57"/>
                    <a:pt x="21" y="51"/>
                    <a:pt x="25" y="46"/>
                  </a:cubicBezTo>
                  <a:cubicBezTo>
                    <a:pt x="25" y="45"/>
                    <a:pt x="25" y="44"/>
                    <a:pt x="25" y="43"/>
                  </a:cubicBezTo>
                  <a:cubicBezTo>
                    <a:pt x="24" y="43"/>
                    <a:pt x="24" y="43"/>
                    <a:pt x="23" y="43"/>
                  </a:cubicBezTo>
                  <a:cubicBezTo>
                    <a:pt x="23" y="43"/>
                    <a:pt x="23" y="43"/>
                    <a:pt x="22" y="43"/>
                  </a:cubicBezTo>
                  <a:cubicBezTo>
                    <a:pt x="19" y="45"/>
                    <a:pt x="16" y="46"/>
                    <a:pt x="12" y="46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1" y="43"/>
                    <a:pt x="13" y="41"/>
                    <a:pt x="14" y="39"/>
                  </a:cubicBezTo>
                  <a:cubicBezTo>
                    <a:pt x="18" y="38"/>
                    <a:pt x="21" y="37"/>
                    <a:pt x="23" y="34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1"/>
                    <a:pt x="22" y="31"/>
                    <a:pt x="22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18" y="32"/>
                    <a:pt x="15" y="33"/>
                    <a:pt x="13" y="35"/>
                  </a:cubicBezTo>
                  <a:cubicBezTo>
                    <a:pt x="12" y="35"/>
                    <a:pt x="12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0" y="35"/>
                    <a:pt x="10" y="35"/>
                  </a:cubicBezTo>
                  <a:cubicBezTo>
                    <a:pt x="9" y="35"/>
                    <a:pt x="9" y="35"/>
                    <a:pt x="8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3"/>
                    <a:pt x="9" y="32"/>
                  </a:cubicBezTo>
                  <a:cubicBezTo>
                    <a:pt x="13" y="26"/>
                    <a:pt x="18" y="20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2" y="11"/>
                    <a:pt x="21" y="11"/>
                    <a:pt x="21" y="11"/>
                  </a:cubicBezTo>
                  <a:cubicBezTo>
                    <a:pt x="21" y="11"/>
                    <a:pt x="20" y="11"/>
                    <a:pt x="20" y="11"/>
                  </a:cubicBezTo>
                  <a:cubicBezTo>
                    <a:pt x="16" y="13"/>
                    <a:pt x="12" y="16"/>
                    <a:pt x="9" y="18"/>
                  </a:cubicBezTo>
                  <a:cubicBezTo>
                    <a:pt x="8" y="18"/>
                    <a:pt x="7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5" y="19"/>
                    <a:pt x="5" y="18"/>
                  </a:cubicBezTo>
                  <a:cubicBezTo>
                    <a:pt x="5" y="17"/>
                    <a:pt x="4" y="16"/>
                    <a:pt x="4" y="15"/>
                  </a:cubicBezTo>
                  <a:cubicBezTo>
                    <a:pt x="4" y="15"/>
                    <a:pt x="4" y="14"/>
                    <a:pt x="5" y="13"/>
                  </a:cubicBezTo>
                  <a:cubicBezTo>
                    <a:pt x="6" y="10"/>
                    <a:pt x="8" y="6"/>
                    <a:pt x="10" y="3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" name="Freeform 847"/>
            <p:cNvSpPr>
              <a:spLocks noEditPoints="1"/>
            </p:cNvSpPr>
            <p:nvPr/>
          </p:nvSpPr>
          <p:spPr bwMode="auto">
            <a:xfrm>
              <a:off x="2742" y="2913"/>
              <a:ext cx="236" cy="225"/>
            </a:xfrm>
            <a:custGeom>
              <a:avLst/>
              <a:gdLst>
                <a:gd name="T0" fmla="*/ 51 w 100"/>
                <a:gd name="T1" fmla="*/ 88 h 95"/>
                <a:gd name="T2" fmla="*/ 11 w 100"/>
                <a:gd name="T3" fmla="*/ 35 h 95"/>
                <a:gd name="T4" fmla="*/ 49 w 100"/>
                <a:gd name="T5" fmla="*/ 6 h 95"/>
                <a:gd name="T6" fmla="*/ 89 w 100"/>
                <a:gd name="T7" fmla="*/ 59 h 95"/>
                <a:gd name="T8" fmla="*/ 51 w 100"/>
                <a:gd name="T9" fmla="*/ 88 h 95"/>
                <a:gd name="T10" fmla="*/ 49 w 100"/>
                <a:gd name="T11" fmla="*/ 0 h 95"/>
                <a:gd name="T12" fmla="*/ 5 w 100"/>
                <a:gd name="T13" fmla="*/ 33 h 95"/>
                <a:gd name="T14" fmla="*/ 11 w 100"/>
                <a:gd name="T15" fmla="*/ 75 h 95"/>
                <a:gd name="T16" fmla="*/ 51 w 100"/>
                <a:gd name="T17" fmla="*/ 95 h 95"/>
                <a:gd name="T18" fmla="*/ 95 w 100"/>
                <a:gd name="T19" fmla="*/ 61 h 95"/>
                <a:gd name="T20" fmla="*/ 89 w 100"/>
                <a:gd name="T21" fmla="*/ 19 h 95"/>
                <a:gd name="T22" fmla="*/ 49 w 100"/>
                <a:gd name="T2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95">
                  <a:moveTo>
                    <a:pt x="51" y="88"/>
                  </a:moveTo>
                  <a:cubicBezTo>
                    <a:pt x="26" y="88"/>
                    <a:pt x="1" y="67"/>
                    <a:pt x="11" y="35"/>
                  </a:cubicBezTo>
                  <a:cubicBezTo>
                    <a:pt x="17" y="14"/>
                    <a:pt x="33" y="6"/>
                    <a:pt x="49" y="6"/>
                  </a:cubicBezTo>
                  <a:cubicBezTo>
                    <a:pt x="74" y="6"/>
                    <a:pt x="99" y="27"/>
                    <a:pt x="89" y="59"/>
                  </a:cubicBezTo>
                  <a:cubicBezTo>
                    <a:pt x="83" y="80"/>
                    <a:pt x="67" y="88"/>
                    <a:pt x="51" y="88"/>
                  </a:cubicBezTo>
                  <a:moveTo>
                    <a:pt x="49" y="0"/>
                  </a:moveTo>
                  <a:cubicBezTo>
                    <a:pt x="28" y="0"/>
                    <a:pt x="11" y="12"/>
                    <a:pt x="5" y="33"/>
                  </a:cubicBezTo>
                  <a:cubicBezTo>
                    <a:pt x="0" y="48"/>
                    <a:pt x="2" y="63"/>
                    <a:pt x="11" y="75"/>
                  </a:cubicBezTo>
                  <a:cubicBezTo>
                    <a:pt x="20" y="87"/>
                    <a:pt x="35" y="95"/>
                    <a:pt x="51" y="95"/>
                  </a:cubicBezTo>
                  <a:cubicBezTo>
                    <a:pt x="72" y="95"/>
                    <a:pt x="88" y="82"/>
                    <a:pt x="95" y="61"/>
                  </a:cubicBezTo>
                  <a:cubicBezTo>
                    <a:pt x="100" y="46"/>
                    <a:pt x="98" y="31"/>
                    <a:pt x="89" y="19"/>
                  </a:cubicBezTo>
                  <a:cubicBezTo>
                    <a:pt x="80" y="7"/>
                    <a:pt x="65" y="0"/>
                    <a:pt x="4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" name="Freeform 848"/>
            <p:cNvSpPr>
              <a:spLocks noEditPoints="1"/>
            </p:cNvSpPr>
            <p:nvPr/>
          </p:nvSpPr>
          <p:spPr bwMode="auto">
            <a:xfrm>
              <a:off x="2661" y="2875"/>
              <a:ext cx="369" cy="473"/>
            </a:xfrm>
            <a:custGeom>
              <a:avLst/>
              <a:gdLst>
                <a:gd name="T0" fmla="*/ 13 w 156"/>
                <a:gd name="T1" fmla="*/ 191 h 200"/>
                <a:gd name="T2" fmla="*/ 15 w 156"/>
                <a:gd name="T3" fmla="*/ 191 h 200"/>
                <a:gd name="T4" fmla="*/ 21 w 156"/>
                <a:gd name="T5" fmla="*/ 194 h 200"/>
                <a:gd name="T6" fmla="*/ 21 w 156"/>
                <a:gd name="T7" fmla="*/ 162 h 200"/>
                <a:gd name="T8" fmla="*/ 33 w 156"/>
                <a:gd name="T9" fmla="*/ 141 h 200"/>
                <a:gd name="T10" fmla="*/ 44 w 156"/>
                <a:gd name="T11" fmla="*/ 144 h 200"/>
                <a:gd name="T12" fmla="*/ 40 w 156"/>
                <a:gd name="T13" fmla="*/ 146 h 200"/>
                <a:gd name="T14" fmla="*/ 47 w 156"/>
                <a:gd name="T15" fmla="*/ 146 h 200"/>
                <a:gd name="T16" fmla="*/ 49 w 156"/>
                <a:gd name="T17" fmla="*/ 148 h 200"/>
                <a:gd name="T18" fmla="*/ 48 w 156"/>
                <a:gd name="T19" fmla="*/ 148 h 200"/>
                <a:gd name="T20" fmla="*/ 39 w 156"/>
                <a:gd name="T21" fmla="*/ 155 h 200"/>
                <a:gd name="T22" fmla="*/ 45 w 156"/>
                <a:gd name="T23" fmla="*/ 156 h 200"/>
                <a:gd name="T24" fmla="*/ 35 w 156"/>
                <a:gd name="T25" fmla="*/ 159 h 200"/>
                <a:gd name="T26" fmla="*/ 43 w 156"/>
                <a:gd name="T27" fmla="*/ 159 h 200"/>
                <a:gd name="T28" fmla="*/ 40 w 156"/>
                <a:gd name="T29" fmla="*/ 161 h 200"/>
                <a:gd name="T30" fmla="*/ 32 w 156"/>
                <a:gd name="T31" fmla="*/ 169 h 200"/>
                <a:gd name="T32" fmla="*/ 38 w 156"/>
                <a:gd name="T33" fmla="*/ 169 h 200"/>
                <a:gd name="T34" fmla="*/ 27 w 156"/>
                <a:gd name="T35" fmla="*/ 173 h 200"/>
                <a:gd name="T36" fmla="*/ 37 w 156"/>
                <a:gd name="T37" fmla="*/ 171 h 200"/>
                <a:gd name="T38" fmla="*/ 34 w 156"/>
                <a:gd name="T39" fmla="*/ 177 h 200"/>
                <a:gd name="T40" fmla="*/ 24 w 156"/>
                <a:gd name="T41" fmla="*/ 180 h 200"/>
                <a:gd name="T42" fmla="*/ 33 w 156"/>
                <a:gd name="T43" fmla="*/ 179 h 200"/>
                <a:gd name="T44" fmla="*/ 30 w 156"/>
                <a:gd name="T45" fmla="*/ 183 h 200"/>
                <a:gd name="T46" fmla="*/ 21 w 156"/>
                <a:gd name="T47" fmla="*/ 189 h 200"/>
                <a:gd name="T48" fmla="*/ 28 w 156"/>
                <a:gd name="T49" fmla="*/ 188 h 200"/>
                <a:gd name="T50" fmla="*/ 25 w 156"/>
                <a:gd name="T51" fmla="*/ 193 h 200"/>
                <a:gd name="T52" fmla="*/ 24 w 156"/>
                <a:gd name="T53" fmla="*/ 193 h 200"/>
                <a:gd name="T54" fmla="*/ 15 w 156"/>
                <a:gd name="T55" fmla="*/ 187 h 200"/>
                <a:gd name="T56" fmla="*/ 7 w 156"/>
                <a:gd name="T57" fmla="*/ 187 h 200"/>
                <a:gd name="T58" fmla="*/ 7 w 156"/>
                <a:gd name="T59" fmla="*/ 188 h 200"/>
                <a:gd name="T60" fmla="*/ 7 w 156"/>
                <a:gd name="T61" fmla="*/ 185 h 200"/>
                <a:gd name="T62" fmla="*/ 7 w 156"/>
                <a:gd name="T63" fmla="*/ 185 h 200"/>
                <a:gd name="T64" fmla="*/ 43 w 156"/>
                <a:gd name="T65" fmla="*/ 137 h 200"/>
                <a:gd name="T66" fmla="*/ 46 w 156"/>
                <a:gd name="T67" fmla="*/ 123 h 200"/>
                <a:gd name="T68" fmla="*/ 49 w 156"/>
                <a:gd name="T69" fmla="*/ 115 h 200"/>
                <a:gd name="T70" fmla="*/ 49 w 156"/>
                <a:gd name="T71" fmla="*/ 140 h 200"/>
                <a:gd name="T72" fmla="*/ 50 w 156"/>
                <a:gd name="T73" fmla="*/ 108 h 200"/>
                <a:gd name="T74" fmla="*/ 50 w 156"/>
                <a:gd name="T75" fmla="*/ 108 h 200"/>
                <a:gd name="T76" fmla="*/ 82 w 156"/>
                <a:gd name="T77" fmla="*/ 6 h 200"/>
                <a:gd name="T78" fmla="*/ 86 w 156"/>
                <a:gd name="T79" fmla="*/ 120 h 200"/>
                <a:gd name="T80" fmla="*/ 28 w 156"/>
                <a:gd name="T81" fmla="*/ 35 h 200"/>
                <a:gd name="T82" fmla="*/ 44 w 156"/>
                <a:gd name="T83" fmla="*/ 111 h 200"/>
                <a:gd name="T84" fmla="*/ 33 w 156"/>
                <a:gd name="T85" fmla="*/ 135 h 200"/>
                <a:gd name="T86" fmla="*/ 27 w 156"/>
                <a:gd name="T87" fmla="*/ 136 h 200"/>
                <a:gd name="T88" fmla="*/ 27 w 156"/>
                <a:gd name="T89" fmla="*/ 136 h 200"/>
                <a:gd name="T90" fmla="*/ 27 w 156"/>
                <a:gd name="T91" fmla="*/ 137 h 200"/>
                <a:gd name="T92" fmla="*/ 3 w 156"/>
                <a:gd name="T93" fmla="*/ 179 h 200"/>
                <a:gd name="T94" fmla="*/ 2 w 156"/>
                <a:gd name="T95" fmla="*/ 182 h 200"/>
                <a:gd name="T96" fmla="*/ 0 w 156"/>
                <a:gd name="T97" fmla="*/ 188 h 200"/>
                <a:gd name="T98" fmla="*/ 1 w 156"/>
                <a:gd name="T99" fmla="*/ 190 h 200"/>
                <a:gd name="T100" fmla="*/ 13 w 156"/>
                <a:gd name="T101" fmla="*/ 198 h 200"/>
                <a:gd name="T102" fmla="*/ 28 w 156"/>
                <a:gd name="T103" fmla="*/ 199 h 200"/>
                <a:gd name="T104" fmla="*/ 32 w 156"/>
                <a:gd name="T105" fmla="*/ 194 h 200"/>
                <a:gd name="T106" fmla="*/ 56 w 156"/>
                <a:gd name="T107" fmla="*/ 148 h 200"/>
                <a:gd name="T108" fmla="*/ 56 w 156"/>
                <a:gd name="T109" fmla="*/ 148 h 200"/>
                <a:gd name="T110" fmla="*/ 56 w 156"/>
                <a:gd name="T111" fmla="*/ 148 h 200"/>
                <a:gd name="T112" fmla="*/ 66 w 156"/>
                <a:gd name="T113" fmla="*/ 123 h 200"/>
                <a:gd name="T114" fmla="*/ 140 w 156"/>
                <a:gd name="T115" fmla="*/ 91 h 200"/>
                <a:gd name="T116" fmla="*/ 82 w 156"/>
                <a:gd name="T117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6" h="200">
                  <a:moveTo>
                    <a:pt x="21" y="194"/>
                  </a:moveTo>
                  <a:cubicBezTo>
                    <a:pt x="18" y="194"/>
                    <a:pt x="15" y="193"/>
                    <a:pt x="13" y="191"/>
                  </a:cubicBezTo>
                  <a:cubicBezTo>
                    <a:pt x="12" y="191"/>
                    <a:pt x="11" y="190"/>
                    <a:pt x="10" y="190"/>
                  </a:cubicBezTo>
                  <a:cubicBezTo>
                    <a:pt x="12" y="190"/>
                    <a:pt x="13" y="190"/>
                    <a:pt x="15" y="191"/>
                  </a:cubicBezTo>
                  <a:cubicBezTo>
                    <a:pt x="16" y="191"/>
                    <a:pt x="17" y="191"/>
                    <a:pt x="18" y="191"/>
                  </a:cubicBezTo>
                  <a:cubicBezTo>
                    <a:pt x="19" y="192"/>
                    <a:pt x="20" y="193"/>
                    <a:pt x="21" y="194"/>
                  </a:cubicBezTo>
                  <a:moveTo>
                    <a:pt x="7" y="185"/>
                  </a:moveTo>
                  <a:cubicBezTo>
                    <a:pt x="13" y="175"/>
                    <a:pt x="17" y="169"/>
                    <a:pt x="21" y="162"/>
                  </a:cubicBezTo>
                  <a:cubicBezTo>
                    <a:pt x="25" y="156"/>
                    <a:pt x="28" y="150"/>
                    <a:pt x="32" y="141"/>
                  </a:cubicBezTo>
                  <a:cubicBezTo>
                    <a:pt x="32" y="141"/>
                    <a:pt x="33" y="141"/>
                    <a:pt x="33" y="141"/>
                  </a:cubicBezTo>
                  <a:cubicBezTo>
                    <a:pt x="33" y="141"/>
                    <a:pt x="33" y="141"/>
                    <a:pt x="33" y="141"/>
                  </a:cubicBezTo>
                  <a:cubicBezTo>
                    <a:pt x="36" y="141"/>
                    <a:pt x="40" y="142"/>
                    <a:pt x="44" y="144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3" y="145"/>
                    <a:pt x="41" y="146"/>
                    <a:pt x="40" y="146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3" y="148"/>
                    <a:pt x="45" y="147"/>
                    <a:pt x="47" y="146"/>
                  </a:cubicBezTo>
                  <a:cubicBezTo>
                    <a:pt x="48" y="147"/>
                    <a:pt x="48" y="147"/>
                    <a:pt x="48" y="147"/>
                  </a:cubicBezTo>
                  <a:cubicBezTo>
                    <a:pt x="48" y="147"/>
                    <a:pt x="49" y="148"/>
                    <a:pt x="49" y="148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44" y="149"/>
                    <a:pt x="41" y="151"/>
                    <a:pt x="37" y="152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41" y="154"/>
                    <a:pt x="44" y="153"/>
                    <a:pt x="47" y="151"/>
                  </a:cubicBezTo>
                  <a:cubicBezTo>
                    <a:pt x="46" y="153"/>
                    <a:pt x="45" y="154"/>
                    <a:pt x="45" y="156"/>
                  </a:cubicBezTo>
                  <a:cubicBezTo>
                    <a:pt x="44" y="155"/>
                    <a:pt x="44" y="155"/>
                    <a:pt x="44" y="155"/>
                  </a:cubicBezTo>
                  <a:cubicBezTo>
                    <a:pt x="41" y="156"/>
                    <a:pt x="38" y="158"/>
                    <a:pt x="35" y="159"/>
                  </a:cubicBezTo>
                  <a:cubicBezTo>
                    <a:pt x="36" y="162"/>
                    <a:pt x="36" y="162"/>
                    <a:pt x="36" y="162"/>
                  </a:cubicBezTo>
                  <a:cubicBezTo>
                    <a:pt x="38" y="161"/>
                    <a:pt x="41" y="160"/>
                    <a:pt x="43" y="159"/>
                  </a:cubicBezTo>
                  <a:cubicBezTo>
                    <a:pt x="42" y="160"/>
                    <a:pt x="42" y="162"/>
                    <a:pt x="41" y="163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37" y="163"/>
                    <a:pt x="33" y="164"/>
                    <a:pt x="30" y="166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4" y="167"/>
                    <a:pt x="37" y="166"/>
                    <a:pt x="40" y="165"/>
                  </a:cubicBezTo>
                  <a:cubicBezTo>
                    <a:pt x="40" y="166"/>
                    <a:pt x="39" y="167"/>
                    <a:pt x="38" y="169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4" y="168"/>
                    <a:pt x="30" y="170"/>
                    <a:pt x="27" y="173"/>
                  </a:cubicBezTo>
                  <a:cubicBezTo>
                    <a:pt x="29" y="175"/>
                    <a:pt x="29" y="175"/>
                    <a:pt x="29" y="175"/>
                  </a:cubicBezTo>
                  <a:cubicBezTo>
                    <a:pt x="31" y="173"/>
                    <a:pt x="34" y="172"/>
                    <a:pt x="37" y="171"/>
                  </a:cubicBezTo>
                  <a:cubicBezTo>
                    <a:pt x="36" y="172"/>
                    <a:pt x="36" y="174"/>
                    <a:pt x="35" y="175"/>
                  </a:cubicBezTo>
                  <a:cubicBezTo>
                    <a:pt x="35" y="176"/>
                    <a:pt x="34" y="176"/>
                    <a:pt x="34" y="177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0" y="177"/>
                    <a:pt x="27" y="178"/>
                    <a:pt x="24" y="180"/>
                  </a:cubicBezTo>
                  <a:cubicBezTo>
                    <a:pt x="26" y="183"/>
                    <a:pt x="26" y="183"/>
                    <a:pt x="26" y="183"/>
                  </a:cubicBezTo>
                  <a:cubicBezTo>
                    <a:pt x="28" y="181"/>
                    <a:pt x="31" y="180"/>
                    <a:pt x="33" y="179"/>
                  </a:cubicBezTo>
                  <a:cubicBezTo>
                    <a:pt x="32" y="181"/>
                    <a:pt x="31" y="183"/>
                    <a:pt x="30" y="185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26" y="184"/>
                    <a:pt x="23" y="185"/>
                    <a:pt x="20" y="186"/>
                  </a:cubicBezTo>
                  <a:cubicBezTo>
                    <a:pt x="21" y="189"/>
                    <a:pt x="21" y="189"/>
                    <a:pt x="21" y="189"/>
                  </a:cubicBezTo>
                  <a:cubicBezTo>
                    <a:pt x="24" y="188"/>
                    <a:pt x="27" y="187"/>
                    <a:pt x="29" y="186"/>
                  </a:cubicBezTo>
                  <a:cubicBezTo>
                    <a:pt x="29" y="187"/>
                    <a:pt x="28" y="187"/>
                    <a:pt x="28" y="188"/>
                  </a:cubicBezTo>
                  <a:cubicBezTo>
                    <a:pt x="27" y="190"/>
                    <a:pt x="26" y="191"/>
                    <a:pt x="26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4" y="193"/>
                    <a:pt x="24" y="193"/>
                    <a:pt x="24" y="193"/>
                  </a:cubicBezTo>
                  <a:cubicBezTo>
                    <a:pt x="23" y="192"/>
                    <a:pt x="22" y="190"/>
                    <a:pt x="20" y="188"/>
                  </a:cubicBezTo>
                  <a:cubicBezTo>
                    <a:pt x="18" y="188"/>
                    <a:pt x="16" y="188"/>
                    <a:pt x="15" y="187"/>
                  </a:cubicBezTo>
                  <a:cubicBezTo>
                    <a:pt x="13" y="187"/>
                    <a:pt x="11" y="187"/>
                    <a:pt x="8" y="187"/>
                  </a:cubicBezTo>
                  <a:cubicBezTo>
                    <a:pt x="7" y="187"/>
                    <a:pt x="7" y="187"/>
                    <a:pt x="7" y="187"/>
                  </a:cubicBezTo>
                  <a:cubicBezTo>
                    <a:pt x="7" y="187"/>
                    <a:pt x="7" y="187"/>
                    <a:pt x="7" y="187"/>
                  </a:cubicBezTo>
                  <a:cubicBezTo>
                    <a:pt x="7" y="188"/>
                    <a:pt x="7" y="188"/>
                    <a:pt x="7" y="188"/>
                  </a:cubicBezTo>
                  <a:cubicBezTo>
                    <a:pt x="7" y="187"/>
                    <a:pt x="7" y="187"/>
                    <a:pt x="7" y="187"/>
                  </a:cubicBezTo>
                  <a:cubicBezTo>
                    <a:pt x="7" y="187"/>
                    <a:pt x="7" y="186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moveTo>
                    <a:pt x="49" y="140"/>
                  </a:moveTo>
                  <a:cubicBezTo>
                    <a:pt x="47" y="139"/>
                    <a:pt x="45" y="138"/>
                    <a:pt x="43" y="137"/>
                  </a:cubicBezTo>
                  <a:cubicBezTo>
                    <a:pt x="42" y="136"/>
                    <a:pt x="41" y="136"/>
                    <a:pt x="40" y="136"/>
                  </a:cubicBezTo>
                  <a:cubicBezTo>
                    <a:pt x="42" y="132"/>
                    <a:pt x="44" y="127"/>
                    <a:pt x="46" y="123"/>
                  </a:cubicBezTo>
                  <a:cubicBezTo>
                    <a:pt x="47" y="120"/>
                    <a:pt x="49" y="117"/>
                    <a:pt x="4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53" y="117"/>
                    <a:pt x="56" y="119"/>
                    <a:pt x="60" y="121"/>
                  </a:cubicBezTo>
                  <a:cubicBezTo>
                    <a:pt x="56" y="127"/>
                    <a:pt x="52" y="133"/>
                    <a:pt x="49" y="140"/>
                  </a:cubicBezTo>
                  <a:moveTo>
                    <a:pt x="86" y="120"/>
                  </a:moveTo>
                  <a:cubicBezTo>
                    <a:pt x="73" y="120"/>
                    <a:pt x="61" y="115"/>
                    <a:pt x="50" y="108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30" y="94"/>
                    <a:pt x="19" y="67"/>
                    <a:pt x="34" y="38"/>
                  </a:cubicBezTo>
                  <a:cubicBezTo>
                    <a:pt x="45" y="16"/>
                    <a:pt x="63" y="6"/>
                    <a:pt x="82" y="6"/>
                  </a:cubicBezTo>
                  <a:cubicBezTo>
                    <a:pt x="119" y="6"/>
                    <a:pt x="156" y="43"/>
                    <a:pt x="134" y="88"/>
                  </a:cubicBezTo>
                  <a:cubicBezTo>
                    <a:pt x="123" y="110"/>
                    <a:pt x="104" y="120"/>
                    <a:pt x="86" y="120"/>
                  </a:cubicBezTo>
                  <a:moveTo>
                    <a:pt x="82" y="0"/>
                  </a:moveTo>
                  <a:cubicBezTo>
                    <a:pt x="59" y="0"/>
                    <a:pt x="39" y="13"/>
                    <a:pt x="28" y="35"/>
                  </a:cubicBezTo>
                  <a:cubicBezTo>
                    <a:pt x="18" y="56"/>
                    <a:pt x="18" y="77"/>
                    <a:pt x="29" y="95"/>
                  </a:cubicBezTo>
                  <a:cubicBezTo>
                    <a:pt x="33" y="101"/>
                    <a:pt x="38" y="107"/>
                    <a:pt x="44" y="111"/>
                  </a:cubicBezTo>
                  <a:cubicBezTo>
                    <a:pt x="43" y="114"/>
                    <a:pt x="42" y="117"/>
                    <a:pt x="40" y="121"/>
                  </a:cubicBezTo>
                  <a:cubicBezTo>
                    <a:pt x="38" y="126"/>
                    <a:pt x="35" y="131"/>
                    <a:pt x="33" y="135"/>
                  </a:cubicBezTo>
                  <a:cubicBezTo>
                    <a:pt x="32" y="135"/>
                    <a:pt x="31" y="135"/>
                    <a:pt x="30" y="135"/>
                  </a:cubicBezTo>
                  <a:cubicBezTo>
                    <a:pt x="29" y="135"/>
                    <a:pt x="28" y="136"/>
                    <a:pt x="27" y="136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3" y="147"/>
                    <a:pt x="19" y="153"/>
                    <a:pt x="16" y="159"/>
                  </a:cubicBezTo>
                  <a:cubicBezTo>
                    <a:pt x="12" y="165"/>
                    <a:pt x="8" y="171"/>
                    <a:pt x="3" y="179"/>
                  </a:cubicBezTo>
                  <a:cubicBezTo>
                    <a:pt x="3" y="180"/>
                    <a:pt x="3" y="180"/>
                    <a:pt x="3" y="180"/>
                  </a:cubicBezTo>
                  <a:cubicBezTo>
                    <a:pt x="2" y="180"/>
                    <a:pt x="2" y="181"/>
                    <a:pt x="2" y="182"/>
                  </a:cubicBezTo>
                  <a:cubicBezTo>
                    <a:pt x="1" y="182"/>
                    <a:pt x="1" y="184"/>
                    <a:pt x="1" y="185"/>
                  </a:cubicBezTo>
                  <a:cubicBezTo>
                    <a:pt x="0" y="186"/>
                    <a:pt x="0" y="187"/>
                    <a:pt x="0" y="188"/>
                  </a:cubicBezTo>
                  <a:cubicBezTo>
                    <a:pt x="0" y="188"/>
                    <a:pt x="0" y="188"/>
                    <a:pt x="0" y="189"/>
                  </a:cubicBezTo>
                  <a:cubicBezTo>
                    <a:pt x="1" y="189"/>
                    <a:pt x="1" y="190"/>
                    <a:pt x="1" y="190"/>
                  </a:cubicBezTo>
                  <a:cubicBezTo>
                    <a:pt x="2" y="192"/>
                    <a:pt x="3" y="193"/>
                    <a:pt x="5" y="194"/>
                  </a:cubicBezTo>
                  <a:cubicBezTo>
                    <a:pt x="7" y="196"/>
                    <a:pt x="10" y="197"/>
                    <a:pt x="13" y="198"/>
                  </a:cubicBezTo>
                  <a:cubicBezTo>
                    <a:pt x="16" y="199"/>
                    <a:pt x="19" y="200"/>
                    <a:pt x="22" y="200"/>
                  </a:cubicBezTo>
                  <a:cubicBezTo>
                    <a:pt x="24" y="200"/>
                    <a:pt x="26" y="200"/>
                    <a:pt x="28" y="199"/>
                  </a:cubicBezTo>
                  <a:cubicBezTo>
                    <a:pt x="29" y="198"/>
                    <a:pt x="29" y="198"/>
                    <a:pt x="29" y="197"/>
                  </a:cubicBezTo>
                  <a:cubicBezTo>
                    <a:pt x="30" y="196"/>
                    <a:pt x="31" y="195"/>
                    <a:pt x="32" y="194"/>
                  </a:cubicBezTo>
                  <a:cubicBezTo>
                    <a:pt x="35" y="189"/>
                    <a:pt x="39" y="181"/>
                    <a:pt x="43" y="172"/>
                  </a:cubicBezTo>
                  <a:cubicBezTo>
                    <a:pt x="48" y="164"/>
                    <a:pt x="52" y="155"/>
                    <a:pt x="56" y="148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55" y="147"/>
                    <a:pt x="55" y="145"/>
                    <a:pt x="54" y="144"/>
                  </a:cubicBezTo>
                  <a:cubicBezTo>
                    <a:pt x="58" y="136"/>
                    <a:pt x="61" y="130"/>
                    <a:pt x="66" y="123"/>
                  </a:cubicBezTo>
                  <a:cubicBezTo>
                    <a:pt x="72" y="125"/>
                    <a:pt x="79" y="126"/>
                    <a:pt x="86" y="126"/>
                  </a:cubicBezTo>
                  <a:cubicBezTo>
                    <a:pt x="109" y="126"/>
                    <a:pt x="129" y="113"/>
                    <a:pt x="140" y="91"/>
                  </a:cubicBezTo>
                  <a:cubicBezTo>
                    <a:pt x="150" y="70"/>
                    <a:pt x="149" y="49"/>
                    <a:pt x="138" y="31"/>
                  </a:cubicBezTo>
                  <a:cubicBezTo>
                    <a:pt x="127" y="12"/>
                    <a:pt x="105" y="0"/>
                    <a:pt x="8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" name="Freeform 849"/>
            <p:cNvSpPr>
              <a:spLocks noEditPoints="1"/>
            </p:cNvSpPr>
            <p:nvPr/>
          </p:nvSpPr>
          <p:spPr bwMode="auto">
            <a:xfrm>
              <a:off x="2789" y="2946"/>
              <a:ext cx="111" cy="64"/>
            </a:xfrm>
            <a:custGeom>
              <a:avLst/>
              <a:gdLst>
                <a:gd name="T0" fmla="*/ 7 w 47"/>
                <a:gd name="T1" fmla="*/ 24 h 27"/>
                <a:gd name="T2" fmla="*/ 7 w 47"/>
                <a:gd name="T3" fmla="*/ 24 h 27"/>
                <a:gd name="T4" fmla="*/ 6 w 47"/>
                <a:gd name="T5" fmla="*/ 24 h 27"/>
                <a:gd name="T6" fmla="*/ 4 w 47"/>
                <a:gd name="T7" fmla="*/ 23 h 27"/>
                <a:gd name="T8" fmla="*/ 4 w 47"/>
                <a:gd name="T9" fmla="*/ 21 h 27"/>
                <a:gd name="T10" fmla="*/ 8 w 47"/>
                <a:gd name="T11" fmla="*/ 13 h 27"/>
                <a:gd name="T12" fmla="*/ 15 w 47"/>
                <a:gd name="T13" fmla="*/ 7 h 27"/>
                <a:gd name="T14" fmla="*/ 29 w 47"/>
                <a:gd name="T15" fmla="*/ 3 h 27"/>
                <a:gd name="T16" fmla="*/ 29 w 47"/>
                <a:gd name="T17" fmla="*/ 3 h 27"/>
                <a:gd name="T18" fmla="*/ 29 w 47"/>
                <a:gd name="T19" fmla="*/ 3 h 27"/>
                <a:gd name="T20" fmla="*/ 41 w 47"/>
                <a:gd name="T21" fmla="*/ 8 h 27"/>
                <a:gd name="T22" fmla="*/ 44 w 47"/>
                <a:gd name="T23" fmla="*/ 12 h 27"/>
                <a:gd name="T24" fmla="*/ 44 w 47"/>
                <a:gd name="T25" fmla="*/ 12 h 27"/>
                <a:gd name="T26" fmla="*/ 43 w 47"/>
                <a:gd name="T27" fmla="*/ 13 h 27"/>
                <a:gd name="T28" fmla="*/ 42 w 47"/>
                <a:gd name="T29" fmla="*/ 14 h 27"/>
                <a:gd name="T30" fmla="*/ 42 w 47"/>
                <a:gd name="T31" fmla="*/ 14 h 27"/>
                <a:gd name="T32" fmla="*/ 42 w 47"/>
                <a:gd name="T33" fmla="*/ 14 h 27"/>
                <a:gd name="T34" fmla="*/ 40 w 47"/>
                <a:gd name="T35" fmla="*/ 13 h 27"/>
                <a:gd name="T36" fmla="*/ 39 w 47"/>
                <a:gd name="T37" fmla="*/ 15 h 27"/>
                <a:gd name="T38" fmla="*/ 40 w 47"/>
                <a:gd name="T39" fmla="*/ 13 h 27"/>
                <a:gd name="T40" fmla="*/ 31 w 47"/>
                <a:gd name="T41" fmla="*/ 11 h 27"/>
                <a:gd name="T42" fmla="*/ 18 w 47"/>
                <a:gd name="T43" fmla="*/ 16 h 27"/>
                <a:gd name="T44" fmla="*/ 12 w 47"/>
                <a:gd name="T45" fmla="*/ 22 h 27"/>
                <a:gd name="T46" fmla="*/ 7 w 47"/>
                <a:gd name="T47" fmla="*/ 24 h 27"/>
                <a:gd name="T48" fmla="*/ 29 w 47"/>
                <a:gd name="T49" fmla="*/ 0 h 27"/>
                <a:gd name="T50" fmla="*/ 28 w 47"/>
                <a:gd name="T51" fmla="*/ 0 h 27"/>
                <a:gd name="T52" fmla="*/ 28 w 47"/>
                <a:gd name="T53" fmla="*/ 0 h 27"/>
                <a:gd name="T54" fmla="*/ 14 w 47"/>
                <a:gd name="T55" fmla="*/ 4 h 27"/>
                <a:gd name="T56" fmla="*/ 6 w 47"/>
                <a:gd name="T57" fmla="*/ 11 h 27"/>
                <a:gd name="T58" fmla="*/ 1 w 47"/>
                <a:gd name="T59" fmla="*/ 21 h 27"/>
                <a:gd name="T60" fmla="*/ 1 w 47"/>
                <a:gd name="T61" fmla="*/ 24 h 27"/>
                <a:gd name="T62" fmla="*/ 4 w 47"/>
                <a:gd name="T63" fmla="*/ 27 h 27"/>
                <a:gd name="T64" fmla="*/ 7 w 47"/>
                <a:gd name="T65" fmla="*/ 27 h 27"/>
                <a:gd name="T66" fmla="*/ 14 w 47"/>
                <a:gd name="T67" fmla="*/ 25 h 27"/>
                <a:gd name="T68" fmla="*/ 20 w 47"/>
                <a:gd name="T69" fmla="*/ 19 h 27"/>
                <a:gd name="T70" fmla="*/ 31 w 47"/>
                <a:gd name="T71" fmla="*/ 14 h 27"/>
                <a:gd name="T72" fmla="*/ 31 w 47"/>
                <a:gd name="T73" fmla="*/ 14 h 27"/>
                <a:gd name="T74" fmla="*/ 39 w 47"/>
                <a:gd name="T75" fmla="*/ 16 h 27"/>
                <a:gd name="T76" fmla="*/ 41 w 47"/>
                <a:gd name="T77" fmla="*/ 17 h 27"/>
                <a:gd name="T78" fmla="*/ 41 w 47"/>
                <a:gd name="T79" fmla="*/ 17 h 27"/>
                <a:gd name="T80" fmla="*/ 42 w 47"/>
                <a:gd name="T81" fmla="*/ 17 h 27"/>
                <a:gd name="T82" fmla="*/ 45 w 47"/>
                <a:gd name="T83" fmla="*/ 15 h 27"/>
                <a:gd name="T84" fmla="*/ 47 w 47"/>
                <a:gd name="T85" fmla="*/ 12 h 27"/>
                <a:gd name="T86" fmla="*/ 47 w 47"/>
                <a:gd name="T87" fmla="*/ 12 h 27"/>
                <a:gd name="T88" fmla="*/ 43 w 47"/>
                <a:gd name="T89" fmla="*/ 5 h 27"/>
                <a:gd name="T90" fmla="*/ 29 w 47"/>
                <a:gd name="T9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27">
                  <a:moveTo>
                    <a:pt x="7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4" y="23"/>
                    <a:pt x="4" y="23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19"/>
                    <a:pt x="6" y="15"/>
                    <a:pt x="8" y="13"/>
                  </a:cubicBezTo>
                  <a:cubicBezTo>
                    <a:pt x="11" y="10"/>
                    <a:pt x="14" y="8"/>
                    <a:pt x="15" y="7"/>
                  </a:cubicBezTo>
                  <a:cubicBezTo>
                    <a:pt x="19" y="5"/>
                    <a:pt x="24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3"/>
                    <a:pt x="38" y="5"/>
                    <a:pt x="41" y="8"/>
                  </a:cubicBezTo>
                  <a:cubicBezTo>
                    <a:pt x="43" y="9"/>
                    <a:pt x="44" y="10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3" y="13"/>
                    <a:pt x="43" y="13"/>
                  </a:cubicBezTo>
                  <a:cubicBezTo>
                    <a:pt x="43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0" y="13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2"/>
                    <a:pt x="34" y="11"/>
                    <a:pt x="31" y="11"/>
                  </a:cubicBezTo>
                  <a:cubicBezTo>
                    <a:pt x="26" y="11"/>
                    <a:pt x="21" y="13"/>
                    <a:pt x="18" y="16"/>
                  </a:cubicBezTo>
                  <a:cubicBezTo>
                    <a:pt x="16" y="18"/>
                    <a:pt x="14" y="21"/>
                    <a:pt x="12" y="22"/>
                  </a:cubicBezTo>
                  <a:cubicBezTo>
                    <a:pt x="10" y="23"/>
                    <a:pt x="8" y="24"/>
                    <a:pt x="7" y="24"/>
                  </a:cubicBezTo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9" y="8"/>
                    <a:pt x="6" y="11"/>
                  </a:cubicBezTo>
                  <a:cubicBezTo>
                    <a:pt x="3" y="14"/>
                    <a:pt x="1" y="17"/>
                    <a:pt x="1" y="21"/>
                  </a:cubicBezTo>
                  <a:cubicBezTo>
                    <a:pt x="0" y="22"/>
                    <a:pt x="1" y="23"/>
                    <a:pt x="1" y="24"/>
                  </a:cubicBezTo>
                  <a:cubicBezTo>
                    <a:pt x="2" y="25"/>
                    <a:pt x="3" y="26"/>
                    <a:pt x="4" y="27"/>
                  </a:cubicBezTo>
                  <a:cubicBezTo>
                    <a:pt x="5" y="27"/>
                    <a:pt x="6" y="27"/>
                    <a:pt x="7" y="27"/>
                  </a:cubicBezTo>
                  <a:cubicBezTo>
                    <a:pt x="10" y="27"/>
                    <a:pt x="12" y="26"/>
                    <a:pt x="14" y="25"/>
                  </a:cubicBezTo>
                  <a:cubicBezTo>
                    <a:pt x="16" y="23"/>
                    <a:pt x="18" y="20"/>
                    <a:pt x="20" y="19"/>
                  </a:cubicBezTo>
                  <a:cubicBezTo>
                    <a:pt x="23" y="16"/>
                    <a:pt x="27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5"/>
                    <a:pt x="39" y="16"/>
                  </a:cubicBezTo>
                  <a:cubicBezTo>
                    <a:pt x="39" y="16"/>
                    <a:pt x="40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3" y="17"/>
                    <a:pt x="45" y="16"/>
                    <a:pt x="45" y="15"/>
                  </a:cubicBezTo>
                  <a:cubicBezTo>
                    <a:pt x="46" y="14"/>
                    <a:pt x="47" y="13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9"/>
                    <a:pt x="45" y="7"/>
                    <a:pt x="43" y="5"/>
                  </a:cubicBezTo>
                  <a:cubicBezTo>
                    <a:pt x="39" y="2"/>
                    <a:pt x="34" y="0"/>
                    <a:pt x="2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" name="Rectangle 850"/>
            <p:cNvSpPr>
              <a:spLocks noChangeArrowheads="1"/>
            </p:cNvSpPr>
            <p:nvPr/>
          </p:nvSpPr>
          <p:spPr bwMode="auto">
            <a:xfrm>
              <a:off x="2917" y="2979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0" name="Freeform 851"/>
            <p:cNvSpPr/>
            <p:nvPr/>
          </p:nvSpPr>
          <p:spPr bwMode="auto">
            <a:xfrm>
              <a:off x="2917" y="29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1" name="Freeform 852"/>
            <p:cNvSpPr>
              <a:spLocks noEditPoints="1"/>
            </p:cNvSpPr>
            <p:nvPr/>
          </p:nvSpPr>
          <p:spPr bwMode="auto">
            <a:xfrm>
              <a:off x="2900" y="2979"/>
              <a:ext cx="31" cy="31"/>
            </a:xfrm>
            <a:custGeom>
              <a:avLst/>
              <a:gdLst>
                <a:gd name="T0" fmla="*/ 6 w 13"/>
                <a:gd name="T1" fmla="*/ 10 h 13"/>
                <a:gd name="T2" fmla="*/ 6 w 13"/>
                <a:gd name="T3" fmla="*/ 10 h 13"/>
                <a:gd name="T4" fmla="*/ 5 w 13"/>
                <a:gd name="T5" fmla="*/ 10 h 13"/>
                <a:gd name="T6" fmla="*/ 3 w 13"/>
                <a:gd name="T7" fmla="*/ 7 h 13"/>
                <a:gd name="T8" fmla="*/ 4 w 13"/>
                <a:gd name="T9" fmla="*/ 5 h 13"/>
                <a:gd name="T10" fmla="*/ 7 w 13"/>
                <a:gd name="T11" fmla="*/ 3 h 13"/>
                <a:gd name="T12" fmla="*/ 7 w 13"/>
                <a:gd name="T13" fmla="*/ 3 h 13"/>
                <a:gd name="T14" fmla="*/ 7 w 13"/>
                <a:gd name="T15" fmla="*/ 3 h 13"/>
                <a:gd name="T16" fmla="*/ 7 w 13"/>
                <a:gd name="T17" fmla="*/ 3 h 13"/>
                <a:gd name="T18" fmla="*/ 10 w 13"/>
                <a:gd name="T19" fmla="*/ 5 h 13"/>
                <a:gd name="T20" fmla="*/ 10 w 13"/>
                <a:gd name="T21" fmla="*/ 5 h 13"/>
                <a:gd name="T22" fmla="*/ 10 w 13"/>
                <a:gd name="T23" fmla="*/ 6 h 13"/>
                <a:gd name="T24" fmla="*/ 10 w 13"/>
                <a:gd name="T25" fmla="*/ 6 h 13"/>
                <a:gd name="T26" fmla="*/ 8 w 13"/>
                <a:gd name="T27" fmla="*/ 9 h 13"/>
                <a:gd name="T28" fmla="*/ 6 w 13"/>
                <a:gd name="T29" fmla="*/ 10 h 13"/>
                <a:gd name="T30" fmla="*/ 7 w 13"/>
                <a:gd name="T31" fmla="*/ 0 h 13"/>
                <a:gd name="T32" fmla="*/ 7 w 13"/>
                <a:gd name="T33" fmla="*/ 0 h 13"/>
                <a:gd name="T34" fmla="*/ 7 w 13"/>
                <a:gd name="T35" fmla="*/ 0 h 13"/>
                <a:gd name="T36" fmla="*/ 7 w 13"/>
                <a:gd name="T37" fmla="*/ 0 h 13"/>
                <a:gd name="T38" fmla="*/ 1 w 13"/>
                <a:gd name="T39" fmla="*/ 4 h 13"/>
                <a:gd name="T40" fmla="*/ 0 w 13"/>
                <a:gd name="T41" fmla="*/ 7 h 13"/>
                <a:gd name="T42" fmla="*/ 3 w 13"/>
                <a:gd name="T43" fmla="*/ 12 h 13"/>
                <a:gd name="T44" fmla="*/ 6 w 13"/>
                <a:gd name="T45" fmla="*/ 13 h 13"/>
                <a:gd name="T46" fmla="*/ 10 w 13"/>
                <a:gd name="T47" fmla="*/ 12 h 13"/>
                <a:gd name="T48" fmla="*/ 13 w 13"/>
                <a:gd name="T49" fmla="*/ 7 h 13"/>
                <a:gd name="T50" fmla="*/ 13 w 13"/>
                <a:gd name="T51" fmla="*/ 6 h 13"/>
                <a:gd name="T52" fmla="*/ 13 w 13"/>
                <a:gd name="T53" fmla="*/ 4 h 13"/>
                <a:gd name="T54" fmla="*/ 7 w 13"/>
                <a:gd name="T5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" h="13"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4" y="9"/>
                    <a:pt x="3" y="8"/>
                    <a:pt x="3" y="7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4" y="4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9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8"/>
                    <a:pt x="9" y="9"/>
                    <a:pt x="8" y="9"/>
                  </a:cubicBezTo>
                  <a:cubicBezTo>
                    <a:pt x="8" y="10"/>
                    <a:pt x="7" y="10"/>
                    <a:pt x="6" y="1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4" y="13"/>
                    <a:pt x="5" y="13"/>
                    <a:pt x="6" y="13"/>
                  </a:cubicBezTo>
                  <a:cubicBezTo>
                    <a:pt x="7" y="13"/>
                    <a:pt x="9" y="13"/>
                    <a:pt x="10" y="12"/>
                  </a:cubicBezTo>
                  <a:cubicBezTo>
                    <a:pt x="12" y="11"/>
                    <a:pt x="13" y="9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4"/>
                  </a:cubicBezTo>
                  <a:cubicBezTo>
                    <a:pt x="12" y="2"/>
                    <a:pt x="9" y="0"/>
                    <a:pt x="7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2" name="Freeform 853"/>
            <p:cNvSpPr>
              <a:spLocks noEditPoints="1"/>
            </p:cNvSpPr>
            <p:nvPr/>
          </p:nvSpPr>
          <p:spPr bwMode="auto">
            <a:xfrm>
              <a:off x="5381" y="2456"/>
              <a:ext cx="190" cy="218"/>
            </a:xfrm>
            <a:custGeom>
              <a:avLst/>
              <a:gdLst>
                <a:gd name="T0" fmla="*/ 59 w 80"/>
                <a:gd name="T1" fmla="*/ 56 h 92"/>
                <a:gd name="T2" fmla="*/ 50 w 80"/>
                <a:gd name="T3" fmla="*/ 58 h 92"/>
                <a:gd name="T4" fmla="*/ 9 w 80"/>
                <a:gd name="T5" fmla="*/ 78 h 92"/>
                <a:gd name="T6" fmla="*/ 13 w 80"/>
                <a:gd name="T7" fmla="*/ 82 h 92"/>
                <a:gd name="T8" fmla="*/ 67 w 80"/>
                <a:gd name="T9" fmla="*/ 40 h 92"/>
                <a:gd name="T10" fmla="*/ 64 w 80"/>
                <a:gd name="T11" fmla="*/ 42 h 92"/>
                <a:gd name="T12" fmla="*/ 66 w 80"/>
                <a:gd name="T13" fmla="*/ 38 h 92"/>
                <a:gd name="T14" fmla="*/ 47 w 80"/>
                <a:gd name="T15" fmla="*/ 57 h 92"/>
                <a:gd name="T16" fmla="*/ 25 w 80"/>
                <a:gd name="T17" fmla="*/ 34 h 92"/>
                <a:gd name="T18" fmla="*/ 39 w 80"/>
                <a:gd name="T19" fmla="*/ 19 h 92"/>
                <a:gd name="T20" fmla="*/ 37 w 80"/>
                <a:gd name="T21" fmla="*/ 24 h 92"/>
                <a:gd name="T22" fmla="*/ 35 w 80"/>
                <a:gd name="T23" fmla="*/ 31 h 92"/>
                <a:gd name="T24" fmla="*/ 56 w 80"/>
                <a:gd name="T25" fmla="*/ 46 h 92"/>
                <a:gd name="T26" fmla="*/ 57 w 80"/>
                <a:gd name="T27" fmla="*/ 46 h 92"/>
                <a:gd name="T28" fmla="*/ 68 w 80"/>
                <a:gd name="T29" fmla="*/ 44 h 92"/>
                <a:gd name="T30" fmla="*/ 62 w 80"/>
                <a:gd name="T31" fmla="*/ 54 h 92"/>
                <a:gd name="T32" fmla="*/ 59 w 80"/>
                <a:gd name="T33" fmla="*/ 54 h 92"/>
                <a:gd name="T34" fmla="*/ 48 w 80"/>
                <a:gd name="T35" fmla="*/ 57 h 92"/>
                <a:gd name="T36" fmla="*/ 39 w 80"/>
                <a:gd name="T37" fmla="*/ 31 h 92"/>
                <a:gd name="T38" fmla="*/ 57 w 80"/>
                <a:gd name="T39" fmla="*/ 20 h 92"/>
                <a:gd name="T40" fmla="*/ 71 w 80"/>
                <a:gd name="T41" fmla="*/ 25 h 92"/>
                <a:gd name="T42" fmla="*/ 63 w 80"/>
                <a:gd name="T43" fmla="*/ 24 h 92"/>
                <a:gd name="T44" fmla="*/ 62 w 80"/>
                <a:gd name="T45" fmla="*/ 26 h 92"/>
                <a:gd name="T46" fmla="*/ 68 w 80"/>
                <a:gd name="T47" fmla="*/ 28 h 92"/>
                <a:gd name="T48" fmla="*/ 61 w 80"/>
                <a:gd name="T49" fmla="*/ 28 h 92"/>
                <a:gd name="T50" fmla="*/ 66 w 80"/>
                <a:gd name="T51" fmla="*/ 31 h 92"/>
                <a:gd name="T52" fmla="*/ 59 w 80"/>
                <a:gd name="T53" fmla="*/ 31 h 92"/>
                <a:gd name="T54" fmla="*/ 58 w 80"/>
                <a:gd name="T55" fmla="*/ 33 h 92"/>
                <a:gd name="T56" fmla="*/ 65 w 80"/>
                <a:gd name="T57" fmla="*/ 33 h 92"/>
                <a:gd name="T58" fmla="*/ 56 w 80"/>
                <a:gd name="T59" fmla="*/ 35 h 92"/>
                <a:gd name="T60" fmla="*/ 62 w 80"/>
                <a:gd name="T61" fmla="*/ 37 h 92"/>
                <a:gd name="T62" fmla="*/ 55 w 80"/>
                <a:gd name="T63" fmla="*/ 38 h 92"/>
                <a:gd name="T64" fmla="*/ 54 w 80"/>
                <a:gd name="T65" fmla="*/ 39 h 92"/>
                <a:gd name="T66" fmla="*/ 59 w 80"/>
                <a:gd name="T67" fmla="*/ 40 h 92"/>
                <a:gd name="T68" fmla="*/ 52 w 80"/>
                <a:gd name="T69" fmla="*/ 41 h 92"/>
                <a:gd name="T70" fmla="*/ 51 w 80"/>
                <a:gd name="T71" fmla="*/ 42 h 92"/>
                <a:gd name="T72" fmla="*/ 51 w 80"/>
                <a:gd name="T73" fmla="*/ 43 h 92"/>
                <a:gd name="T74" fmla="*/ 54 w 80"/>
                <a:gd name="T75" fmla="*/ 9 h 92"/>
                <a:gd name="T76" fmla="*/ 61 w 80"/>
                <a:gd name="T77" fmla="*/ 4 h 92"/>
                <a:gd name="T78" fmla="*/ 72 w 80"/>
                <a:gd name="T79" fmla="*/ 8 h 92"/>
                <a:gd name="T80" fmla="*/ 70 w 80"/>
                <a:gd name="T81" fmla="*/ 20 h 92"/>
                <a:gd name="T82" fmla="*/ 60 w 80"/>
                <a:gd name="T83" fmla="*/ 0 h 92"/>
                <a:gd name="T84" fmla="*/ 52 w 80"/>
                <a:gd name="T85" fmla="*/ 3 h 92"/>
                <a:gd name="T86" fmla="*/ 39 w 80"/>
                <a:gd name="T87" fmla="*/ 15 h 92"/>
                <a:gd name="T88" fmla="*/ 22 w 80"/>
                <a:gd name="T89" fmla="*/ 34 h 92"/>
                <a:gd name="T90" fmla="*/ 6 w 80"/>
                <a:gd name="T91" fmla="*/ 76 h 92"/>
                <a:gd name="T92" fmla="*/ 3 w 80"/>
                <a:gd name="T93" fmla="*/ 84 h 92"/>
                <a:gd name="T94" fmla="*/ 2 w 80"/>
                <a:gd name="T95" fmla="*/ 92 h 92"/>
                <a:gd name="T96" fmla="*/ 16 w 80"/>
                <a:gd name="T97" fmla="*/ 85 h 92"/>
                <a:gd name="T98" fmla="*/ 52 w 80"/>
                <a:gd name="T99" fmla="*/ 61 h 92"/>
                <a:gd name="T100" fmla="*/ 71 w 80"/>
                <a:gd name="T101" fmla="*/ 44 h 92"/>
                <a:gd name="T102" fmla="*/ 79 w 80"/>
                <a:gd name="T103" fmla="*/ 18 h 92"/>
                <a:gd name="T104" fmla="*/ 60 w 80"/>
                <a:gd name="T10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" h="92"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3" y="57"/>
                    <a:pt x="56" y="57"/>
                    <a:pt x="59" y="56"/>
                  </a:cubicBezTo>
                  <a:cubicBezTo>
                    <a:pt x="58" y="57"/>
                    <a:pt x="56" y="57"/>
                    <a:pt x="55" y="58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3" y="57"/>
                    <a:pt x="51" y="57"/>
                    <a:pt x="50" y="58"/>
                  </a:cubicBezTo>
                  <a:moveTo>
                    <a:pt x="6" y="86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" y="83"/>
                    <a:pt x="8" y="80"/>
                    <a:pt x="9" y="78"/>
                  </a:cubicBezTo>
                  <a:cubicBezTo>
                    <a:pt x="11" y="76"/>
                    <a:pt x="22" y="63"/>
                    <a:pt x="30" y="53"/>
                  </a:cubicBezTo>
                  <a:cubicBezTo>
                    <a:pt x="32" y="54"/>
                    <a:pt x="33" y="55"/>
                    <a:pt x="35" y="56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6" y="86"/>
                    <a:pt x="6" y="86"/>
                    <a:pt x="6" y="86"/>
                  </a:cubicBezTo>
                  <a:moveTo>
                    <a:pt x="64" y="42"/>
                  </a:moveTo>
                  <a:cubicBezTo>
                    <a:pt x="65" y="41"/>
                    <a:pt x="66" y="41"/>
                    <a:pt x="67" y="40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6" y="41"/>
                    <a:pt x="65" y="41"/>
                    <a:pt x="64" y="42"/>
                  </a:cubicBezTo>
                  <a:moveTo>
                    <a:pt x="65" y="39"/>
                  </a:moveTo>
                  <a:cubicBezTo>
                    <a:pt x="65" y="39"/>
                    <a:pt x="66" y="38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9"/>
                    <a:pt x="65" y="39"/>
                    <a:pt x="65" y="39"/>
                  </a:cubicBezTo>
                  <a:moveTo>
                    <a:pt x="48" y="57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41" y="56"/>
                    <a:pt x="34" y="52"/>
                    <a:pt x="31" y="48"/>
                  </a:cubicBezTo>
                  <a:cubicBezTo>
                    <a:pt x="27" y="44"/>
                    <a:pt x="25" y="39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29"/>
                    <a:pt x="27" y="24"/>
                    <a:pt x="31" y="22"/>
                  </a:cubicBezTo>
                  <a:cubicBezTo>
                    <a:pt x="33" y="20"/>
                    <a:pt x="36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40" y="19"/>
                    <a:pt x="40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7" y="23"/>
                    <a:pt x="37" y="23"/>
                    <a:pt x="37" y="24"/>
                  </a:cubicBezTo>
                  <a:cubicBezTo>
                    <a:pt x="37" y="24"/>
                    <a:pt x="36" y="25"/>
                    <a:pt x="36" y="25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7"/>
                    <a:pt x="35" y="29"/>
                    <a:pt x="35" y="31"/>
                  </a:cubicBezTo>
                  <a:cubicBezTo>
                    <a:pt x="35" y="35"/>
                    <a:pt x="37" y="40"/>
                    <a:pt x="40" y="43"/>
                  </a:cubicBezTo>
                  <a:cubicBezTo>
                    <a:pt x="43" y="46"/>
                    <a:pt x="47" y="47"/>
                    <a:pt x="51" y="47"/>
                  </a:cubicBezTo>
                  <a:cubicBezTo>
                    <a:pt x="53" y="47"/>
                    <a:pt x="54" y="47"/>
                    <a:pt x="56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1" y="45"/>
                    <a:pt x="64" y="44"/>
                    <a:pt x="67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3"/>
                    <a:pt x="68" y="43"/>
                    <a:pt x="68" y="44"/>
                  </a:cubicBezTo>
                  <a:cubicBezTo>
                    <a:pt x="68" y="48"/>
                    <a:pt x="66" y="52"/>
                    <a:pt x="63" y="54"/>
                  </a:cubicBezTo>
                  <a:cubicBezTo>
                    <a:pt x="63" y="54"/>
                    <a:pt x="63" y="54"/>
                    <a:pt x="62" y="55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4"/>
                    <a:pt x="62" y="54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0" y="54"/>
                    <a:pt x="60" y="54"/>
                    <a:pt x="59" y="54"/>
                  </a:cubicBezTo>
                  <a:cubicBezTo>
                    <a:pt x="56" y="55"/>
                    <a:pt x="52" y="56"/>
                    <a:pt x="48" y="56"/>
                  </a:cubicBezTo>
                  <a:cubicBezTo>
                    <a:pt x="48" y="56"/>
                    <a:pt x="47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moveTo>
                    <a:pt x="51" y="43"/>
                  </a:moveTo>
                  <a:cubicBezTo>
                    <a:pt x="48" y="43"/>
                    <a:pt x="45" y="42"/>
                    <a:pt x="42" y="40"/>
                  </a:cubicBezTo>
                  <a:cubicBezTo>
                    <a:pt x="40" y="38"/>
                    <a:pt x="39" y="34"/>
                    <a:pt x="39" y="31"/>
                  </a:cubicBezTo>
                  <a:cubicBezTo>
                    <a:pt x="39" y="30"/>
                    <a:pt x="39" y="28"/>
                    <a:pt x="40" y="27"/>
                  </a:cubicBezTo>
                  <a:cubicBezTo>
                    <a:pt x="44" y="21"/>
                    <a:pt x="47" y="16"/>
                    <a:pt x="51" y="10"/>
                  </a:cubicBezTo>
                  <a:cubicBezTo>
                    <a:pt x="51" y="14"/>
                    <a:pt x="54" y="17"/>
                    <a:pt x="57" y="20"/>
                  </a:cubicBezTo>
                  <a:cubicBezTo>
                    <a:pt x="61" y="23"/>
                    <a:pt x="66" y="24"/>
                    <a:pt x="70" y="24"/>
                  </a:cubicBezTo>
                  <a:cubicBezTo>
                    <a:pt x="70" y="24"/>
                    <a:pt x="71" y="24"/>
                    <a:pt x="72" y="24"/>
                  </a:cubicBezTo>
                  <a:cubicBezTo>
                    <a:pt x="71" y="24"/>
                    <a:pt x="71" y="25"/>
                    <a:pt x="71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69" y="25"/>
                    <a:pt x="69" y="25"/>
                    <a:pt x="68" y="25"/>
                  </a:cubicBezTo>
                  <a:cubicBezTo>
                    <a:pt x="66" y="25"/>
                    <a:pt x="65" y="25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5"/>
                    <a:pt x="62" y="25"/>
                  </a:cubicBezTo>
                  <a:cubicBezTo>
                    <a:pt x="62" y="25"/>
                    <a:pt x="62" y="26"/>
                    <a:pt x="62" y="26"/>
                  </a:cubicBezTo>
                  <a:cubicBezTo>
                    <a:pt x="64" y="26"/>
                    <a:pt x="66" y="27"/>
                    <a:pt x="68" y="27"/>
                  </a:cubicBezTo>
                  <a:cubicBezTo>
                    <a:pt x="69" y="27"/>
                    <a:pt x="69" y="27"/>
                    <a:pt x="70" y="27"/>
                  </a:cubicBezTo>
                  <a:cubicBezTo>
                    <a:pt x="69" y="27"/>
                    <a:pt x="69" y="28"/>
                    <a:pt x="68" y="28"/>
                  </a:cubicBezTo>
                  <a:cubicBezTo>
                    <a:pt x="66" y="28"/>
                    <a:pt x="64" y="28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7"/>
                    <a:pt x="61" y="27"/>
                    <a:pt x="61" y="28"/>
                  </a:cubicBezTo>
                  <a:cubicBezTo>
                    <a:pt x="61" y="28"/>
                    <a:pt x="61" y="29"/>
                    <a:pt x="61" y="29"/>
                  </a:cubicBezTo>
                  <a:cubicBezTo>
                    <a:pt x="63" y="29"/>
                    <a:pt x="65" y="30"/>
                    <a:pt x="67" y="30"/>
                  </a:cubicBezTo>
                  <a:cubicBezTo>
                    <a:pt x="67" y="30"/>
                    <a:pt x="67" y="31"/>
                    <a:pt x="66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5" y="31"/>
                    <a:pt x="64" y="31"/>
                    <a:pt x="63" y="31"/>
                  </a:cubicBezTo>
                  <a:cubicBezTo>
                    <a:pt x="62" y="31"/>
                    <a:pt x="60" y="31"/>
                    <a:pt x="59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2"/>
                  </a:cubicBezTo>
                  <a:cubicBezTo>
                    <a:pt x="58" y="32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60" y="33"/>
                    <a:pt x="62" y="33"/>
                    <a:pt x="63" y="33"/>
                  </a:cubicBezTo>
                  <a:cubicBezTo>
                    <a:pt x="64" y="33"/>
                    <a:pt x="64" y="33"/>
                    <a:pt x="65" y="33"/>
                  </a:cubicBezTo>
                  <a:cubicBezTo>
                    <a:pt x="64" y="34"/>
                    <a:pt x="64" y="35"/>
                    <a:pt x="63" y="35"/>
                  </a:cubicBezTo>
                  <a:cubicBezTo>
                    <a:pt x="61" y="35"/>
                    <a:pt x="59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5" y="35"/>
                    <a:pt x="55" y="36"/>
                  </a:cubicBezTo>
                  <a:cubicBezTo>
                    <a:pt x="55" y="36"/>
                    <a:pt x="55" y="36"/>
                    <a:pt x="56" y="37"/>
                  </a:cubicBezTo>
                  <a:cubicBezTo>
                    <a:pt x="58" y="37"/>
                    <a:pt x="60" y="37"/>
                    <a:pt x="62" y="37"/>
                  </a:cubicBezTo>
                  <a:cubicBezTo>
                    <a:pt x="61" y="38"/>
                    <a:pt x="61" y="38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9" y="39"/>
                    <a:pt x="57" y="39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4" y="38"/>
                    <a:pt x="54" y="38"/>
                  </a:cubicBezTo>
                  <a:cubicBezTo>
                    <a:pt x="54" y="38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6" y="40"/>
                    <a:pt x="57" y="40"/>
                    <a:pt x="59" y="40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5" y="42"/>
                    <a:pt x="53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2" y="43"/>
                    <a:pt x="53" y="43"/>
                    <a:pt x="54" y="43"/>
                  </a:cubicBezTo>
                  <a:cubicBezTo>
                    <a:pt x="53" y="43"/>
                    <a:pt x="52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moveTo>
                    <a:pt x="70" y="20"/>
                  </a:moveTo>
                  <a:cubicBezTo>
                    <a:pt x="67" y="20"/>
                    <a:pt x="63" y="19"/>
                    <a:pt x="59" y="17"/>
                  </a:cubicBezTo>
                  <a:cubicBezTo>
                    <a:pt x="56" y="15"/>
                    <a:pt x="54" y="12"/>
                    <a:pt x="54" y="9"/>
                  </a:cubicBezTo>
                  <a:cubicBezTo>
                    <a:pt x="54" y="7"/>
                    <a:pt x="55" y="6"/>
                    <a:pt x="55" y="5"/>
                  </a:cubicBezTo>
                  <a:cubicBezTo>
                    <a:pt x="57" y="4"/>
                    <a:pt x="59" y="4"/>
                    <a:pt x="60" y="4"/>
                  </a:cubicBezTo>
                  <a:cubicBezTo>
                    <a:pt x="60" y="4"/>
                    <a:pt x="61" y="4"/>
                    <a:pt x="61" y="4"/>
                  </a:cubicBezTo>
                  <a:cubicBezTo>
                    <a:pt x="65" y="4"/>
                    <a:pt x="69" y="5"/>
                    <a:pt x="72" y="8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5" y="11"/>
                    <a:pt x="76" y="14"/>
                    <a:pt x="76" y="15"/>
                  </a:cubicBezTo>
                  <a:cubicBezTo>
                    <a:pt x="76" y="17"/>
                    <a:pt x="75" y="19"/>
                    <a:pt x="74" y="19"/>
                  </a:cubicBezTo>
                  <a:cubicBezTo>
                    <a:pt x="73" y="20"/>
                    <a:pt x="72" y="20"/>
                    <a:pt x="70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0"/>
                    <a:pt x="70" y="20"/>
                    <a:pt x="70" y="20"/>
                  </a:cubicBezTo>
                  <a:moveTo>
                    <a:pt x="60" y="0"/>
                  </a:moveTo>
                  <a:cubicBezTo>
                    <a:pt x="58" y="0"/>
                    <a:pt x="56" y="0"/>
                    <a:pt x="53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8"/>
                    <a:pt x="45" y="12"/>
                    <a:pt x="43" y="16"/>
                  </a:cubicBezTo>
                  <a:cubicBezTo>
                    <a:pt x="41" y="16"/>
                    <a:pt x="40" y="15"/>
                    <a:pt x="39" y="15"/>
                  </a:cubicBezTo>
                  <a:cubicBezTo>
                    <a:pt x="35" y="15"/>
                    <a:pt x="32" y="17"/>
                    <a:pt x="29" y="19"/>
                  </a:cubicBezTo>
                  <a:cubicBezTo>
                    <a:pt x="24" y="22"/>
                    <a:pt x="22" y="28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40"/>
                    <a:pt x="24" y="45"/>
                    <a:pt x="28" y="50"/>
                  </a:cubicBezTo>
                  <a:cubicBezTo>
                    <a:pt x="23" y="55"/>
                    <a:pt x="18" y="61"/>
                    <a:pt x="14" y="66"/>
                  </a:cubicBezTo>
                  <a:cubicBezTo>
                    <a:pt x="10" y="72"/>
                    <a:pt x="6" y="76"/>
                    <a:pt x="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5" y="78"/>
                    <a:pt x="4" y="81"/>
                    <a:pt x="3" y="84"/>
                  </a:cubicBezTo>
                  <a:cubicBezTo>
                    <a:pt x="1" y="87"/>
                    <a:pt x="1" y="90"/>
                    <a:pt x="1" y="90"/>
                  </a:cubicBezTo>
                  <a:cubicBezTo>
                    <a:pt x="0" y="90"/>
                    <a:pt x="1" y="91"/>
                    <a:pt x="1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41" y="59"/>
                    <a:pt x="44" y="60"/>
                    <a:pt x="46" y="61"/>
                  </a:cubicBezTo>
                  <a:cubicBezTo>
                    <a:pt x="48" y="61"/>
                    <a:pt x="50" y="61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7" y="61"/>
                    <a:pt x="62" y="60"/>
                    <a:pt x="66" y="57"/>
                  </a:cubicBezTo>
                  <a:cubicBezTo>
                    <a:pt x="69" y="53"/>
                    <a:pt x="71" y="49"/>
                    <a:pt x="71" y="44"/>
                  </a:cubicBezTo>
                  <a:cubicBezTo>
                    <a:pt x="71" y="41"/>
                    <a:pt x="70" y="37"/>
                    <a:pt x="68" y="35"/>
                  </a:cubicBezTo>
                  <a:cubicBezTo>
                    <a:pt x="72" y="30"/>
                    <a:pt x="75" y="25"/>
                    <a:pt x="79" y="20"/>
                  </a:cubicBezTo>
                  <a:cubicBezTo>
                    <a:pt x="79" y="20"/>
                    <a:pt x="79" y="19"/>
                    <a:pt x="79" y="18"/>
                  </a:cubicBezTo>
                  <a:cubicBezTo>
                    <a:pt x="79" y="17"/>
                    <a:pt x="80" y="16"/>
                    <a:pt x="80" y="15"/>
                  </a:cubicBezTo>
                  <a:cubicBezTo>
                    <a:pt x="80" y="12"/>
                    <a:pt x="78" y="9"/>
                    <a:pt x="74" y="6"/>
                  </a:cubicBezTo>
                  <a:cubicBezTo>
                    <a:pt x="71" y="2"/>
                    <a:pt x="66" y="0"/>
                    <a:pt x="6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3" name="Freeform 854"/>
            <p:cNvSpPr/>
            <p:nvPr/>
          </p:nvSpPr>
          <p:spPr bwMode="auto">
            <a:xfrm>
              <a:off x="5507" y="2562"/>
              <a:ext cx="35" cy="10"/>
            </a:xfrm>
            <a:custGeom>
              <a:avLst/>
              <a:gdLst>
                <a:gd name="T0" fmla="*/ 14 w 15"/>
                <a:gd name="T1" fmla="*/ 0 h 4"/>
                <a:gd name="T2" fmla="*/ 13 w 15"/>
                <a:gd name="T3" fmla="*/ 0 h 4"/>
                <a:gd name="T4" fmla="*/ 1 w 15"/>
                <a:gd name="T5" fmla="*/ 3 h 4"/>
                <a:gd name="T6" fmla="*/ 0 w 15"/>
                <a:gd name="T7" fmla="*/ 4 h 4"/>
                <a:gd name="T8" fmla="*/ 1 w 15"/>
                <a:gd name="T9" fmla="*/ 4 h 4"/>
                <a:gd name="T10" fmla="*/ 1 w 15"/>
                <a:gd name="T11" fmla="*/ 4 h 4"/>
                <a:gd name="T12" fmla="*/ 14 w 15"/>
                <a:gd name="T13" fmla="*/ 1 h 4"/>
                <a:gd name="T14" fmla="*/ 14 w 15"/>
                <a:gd name="T15" fmla="*/ 0 h 4"/>
                <a:gd name="T16" fmla="*/ 14 w 15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6" y="4"/>
                    <a:pt x="10" y="3"/>
                    <a:pt x="14" y="1"/>
                  </a:cubicBezTo>
                  <a:cubicBezTo>
                    <a:pt x="14" y="1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4" name="Freeform 855"/>
            <p:cNvSpPr/>
            <p:nvPr/>
          </p:nvSpPr>
          <p:spPr bwMode="auto">
            <a:xfrm>
              <a:off x="5504" y="2572"/>
              <a:ext cx="34" cy="9"/>
            </a:xfrm>
            <a:custGeom>
              <a:avLst/>
              <a:gdLst>
                <a:gd name="T0" fmla="*/ 13 w 14"/>
                <a:gd name="T1" fmla="*/ 0 h 4"/>
                <a:gd name="T2" fmla="*/ 13 w 14"/>
                <a:gd name="T3" fmla="*/ 0 h 4"/>
                <a:gd name="T4" fmla="*/ 1 w 14"/>
                <a:gd name="T5" fmla="*/ 3 h 4"/>
                <a:gd name="T6" fmla="*/ 0 w 14"/>
                <a:gd name="T7" fmla="*/ 4 h 4"/>
                <a:gd name="T8" fmla="*/ 1 w 14"/>
                <a:gd name="T9" fmla="*/ 4 h 4"/>
                <a:gd name="T10" fmla="*/ 1 w 14"/>
                <a:gd name="T11" fmla="*/ 4 h 4"/>
                <a:gd name="T12" fmla="*/ 13 w 14"/>
                <a:gd name="T13" fmla="*/ 2 h 4"/>
                <a:gd name="T14" fmla="*/ 14 w 14"/>
                <a:gd name="T15" fmla="*/ 1 h 4"/>
                <a:gd name="T16" fmla="*/ 13 w 1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4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5" y="2"/>
                    <a:pt x="1" y="3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5" y="4"/>
                    <a:pt x="9" y="3"/>
                    <a:pt x="13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Freeform 856"/>
            <p:cNvSpPr/>
            <p:nvPr/>
          </p:nvSpPr>
          <p:spPr bwMode="auto">
            <a:xfrm>
              <a:off x="5445" y="17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" name="Freeform 857"/>
            <p:cNvSpPr/>
            <p:nvPr/>
          </p:nvSpPr>
          <p:spPr bwMode="auto">
            <a:xfrm>
              <a:off x="5445" y="17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Freeform 858"/>
            <p:cNvSpPr>
              <a:spLocks noEditPoints="1"/>
            </p:cNvSpPr>
            <p:nvPr/>
          </p:nvSpPr>
          <p:spPr bwMode="auto">
            <a:xfrm>
              <a:off x="5182" y="1649"/>
              <a:ext cx="296" cy="199"/>
            </a:xfrm>
            <a:custGeom>
              <a:avLst/>
              <a:gdLst>
                <a:gd name="T0" fmla="*/ 20 w 125"/>
                <a:gd name="T1" fmla="*/ 58 h 84"/>
                <a:gd name="T2" fmla="*/ 27 w 125"/>
                <a:gd name="T3" fmla="*/ 78 h 84"/>
                <a:gd name="T4" fmla="*/ 53 w 125"/>
                <a:gd name="T5" fmla="*/ 46 h 84"/>
                <a:gd name="T6" fmla="*/ 46 w 125"/>
                <a:gd name="T7" fmla="*/ 75 h 84"/>
                <a:gd name="T8" fmla="*/ 29 w 125"/>
                <a:gd name="T9" fmla="*/ 79 h 84"/>
                <a:gd name="T10" fmla="*/ 37 w 125"/>
                <a:gd name="T11" fmla="*/ 51 h 84"/>
                <a:gd name="T12" fmla="*/ 48 w 125"/>
                <a:gd name="T13" fmla="*/ 46 h 84"/>
                <a:gd name="T14" fmla="*/ 51 w 125"/>
                <a:gd name="T15" fmla="*/ 46 h 84"/>
                <a:gd name="T16" fmla="*/ 31 w 125"/>
                <a:gd name="T17" fmla="*/ 79 h 84"/>
                <a:gd name="T18" fmla="*/ 97 w 125"/>
                <a:gd name="T19" fmla="*/ 25 h 84"/>
                <a:gd name="T20" fmla="*/ 104 w 125"/>
                <a:gd name="T21" fmla="*/ 23 h 84"/>
                <a:gd name="T22" fmla="*/ 101 w 125"/>
                <a:gd name="T23" fmla="*/ 50 h 84"/>
                <a:gd name="T24" fmla="*/ 108 w 125"/>
                <a:gd name="T25" fmla="*/ 24 h 84"/>
                <a:gd name="T26" fmla="*/ 111 w 125"/>
                <a:gd name="T27" fmla="*/ 43 h 84"/>
                <a:gd name="T28" fmla="*/ 111 w 125"/>
                <a:gd name="T29" fmla="*/ 44 h 84"/>
                <a:gd name="T30" fmla="*/ 110 w 125"/>
                <a:gd name="T31" fmla="*/ 44 h 84"/>
                <a:gd name="T32" fmla="*/ 85 w 125"/>
                <a:gd name="T33" fmla="*/ 56 h 84"/>
                <a:gd name="T34" fmla="*/ 74 w 125"/>
                <a:gd name="T35" fmla="*/ 35 h 84"/>
                <a:gd name="T36" fmla="*/ 88 w 125"/>
                <a:gd name="T37" fmla="*/ 54 h 84"/>
                <a:gd name="T38" fmla="*/ 82 w 125"/>
                <a:gd name="T39" fmla="*/ 0 h 84"/>
                <a:gd name="T40" fmla="*/ 82 w 125"/>
                <a:gd name="T41" fmla="*/ 19 h 84"/>
                <a:gd name="T42" fmla="*/ 83 w 125"/>
                <a:gd name="T43" fmla="*/ 11 h 84"/>
                <a:gd name="T44" fmla="*/ 87 w 125"/>
                <a:gd name="T45" fmla="*/ 6 h 84"/>
                <a:gd name="T46" fmla="*/ 105 w 125"/>
                <a:gd name="T47" fmla="*/ 17 h 84"/>
                <a:gd name="T48" fmla="*/ 72 w 125"/>
                <a:gd name="T49" fmla="*/ 30 h 84"/>
                <a:gd name="T50" fmla="*/ 59 w 125"/>
                <a:gd name="T51" fmla="*/ 41 h 84"/>
                <a:gd name="T52" fmla="*/ 50 w 125"/>
                <a:gd name="T53" fmla="*/ 40 h 84"/>
                <a:gd name="T54" fmla="*/ 33 w 125"/>
                <a:gd name="T55" fmla="*/ 46 h 84"/>
                <a:gd name="T56" fmla="*/ 19 w 125"/>
                <a:gd name="T57" fmla="*/ 34 h 84"/>
                <a:gd name="T58" fmla="*/ 24 w 125"/>
                <a:gd name="T59" fmla="*/ 37 h 84"/>
                <a:gd name="T60" fmla="*/ 29 w 125"/>
                <a:gd name="T61" fmla="*/ 41 h 84"/>
                <a:gd name="T62" fmla="*/ 15 w 125"/>
                <a:gd name="T63" fmla="*/ 28 h 84"/>
                <a:gd name="T64" fmla="*/ 4 w 125"/>
                <a:gd name="T65" fmla="*/ 60 h 84"/>
                <a:gd name="T66" fmla="*/ 5 w 125"/>
                <a:gd name="T67" fmla="*/ 71 h 84"/>
                <a:gd name="T68" fmla="*/ 11 w 125"/>
                <a:gd name="T69" fmla="*/ 68 h 84"/>
                <a:gd name="T70" fmla="*/ 18 w 125"/>
                <a:gd name="T71" fmla="*/ 79 h 84"/>
                <a:gd name="T72" fmla="*/ 55 w 125"/>
                <a:gd name="T73" fmla="*/ 76 h 84"/>
                <a:gd name="T74" fmla="*/ 65 w 125"/>
                <a:gd name="T75" fmla="*/ 45 h 84"/>
                <a:gd name="T76" fmla="*/ 72 w 125"/>
                <a:gd name="T77" fmla="*/ 55 h 84"/>
                <a:gd name="T78" fmla="*/ 110 w 125"/>
                <a:gd name="T79" fmla="*/ 52 h 84"/>
                <a:gd name="T80" fmla="*/ 118 w 125"/>
                <a:gd name="T81" fmla="*/ 23 h 84"/>
                <a:gd name="T82" fmla="*/ 96 w 125"/>
                <a:gd name="T83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5" h="84">
                  <a:moveTo>
                    <a:pt x="27" y="78"/>
                  </a:moveTo>
                  <a:cubicBezTo>
                    <a:pt x="20" y="74"/>
                    <a:pt x="10" y="62"/>
                    <a:pt x="20" y="58"/>
                  </a:cubicBezTo>
                  <a:cubicBezTo>
                    <a:pt x="25" y="56"/>
                    <a:pt x="30" y="54"/>
                    <a:pt x="36" y="51"/>
                  </a:cubicBezTo>
                  <a:cubicBezTo>
                    <a:pt x="33" y="60"/>
                    <a:pt x="30" y="69"/>
                    <a:pt x="27" y="78"/>
                  </a:cubicBezTo>
                  <a:moveTo>
                    <a:pt x="46" y="75"/>
                  </a:moveTo>
                  <a:cubicBezTo>
                    <a:pt x="48" y="65"/>
                    <a:pt x="50" y="56"/>
                    <a:pt x="53" y="46"/>
                  </a:cubicBezTo>
                  <a:cubicBezTo>
                    <a:pt x="58" y="50"/>
                    <a:pt x="59" y="64"/>
                    <a:pt x="55" y="68"/>
                  </a:cubicBezTo>
                  <a:cubicBezTo>
                    <a:pt x="53" y="70"/>
                    <a:pt x="50" y="73"/>
                    <a:pt x="46" y="75"/>
                  </a:cubicBezTo>
                  <a:moveTo>
                    <a:pt x="31" y="79"/>
                  </a:moveTo>
                  <a:cubicBezTo>
                    <a:pt x="30" y="79"/>
                    <a:pt x="29" y="79"/>
                    <a:pt x="29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31" y="70"/>
                    <a:pt x="34" y="60"/>
                    <a:pt x="37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40" y="49"/>
                    <a:pt x="44" y="48"/>
                    <a:pt x="48" y="46"/>
                  </a:cubicBezTo>
                  <a:cubicBezTo>
                    <a:pt x="49" y="46"/>
                    <a:pt x="49" y="46"/>
                    <a:pt x="50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49" y="56"/>
                    <a:pt x="46" y="66"/>
                    <a:pt x="43" y="76"/>
                  </a:cubicBezTo>
                  <a:cubicBezTo>
                    <a:pt x="39" y="78"/>
                    <a:pt x="35" y="79"/>
                    <a:pt x="31" y="79"/>
                  </a:cubicBezTo>
                  <a:moveTo>
                    <a:pt x="89" y="55"/>
                  </a:moveTo>
                  <a:cubicBezTo>
                    <a:pt x="92" y="45"/>
                    <a:pt x="95" y="35"/>
                    <a:pt x="97" y="25"/>
                  </a:cubicBezTo>
                  <a:cubicBezTo>
                    <a:pt x="99" y="25"/>
                    <a:pt x="100" y="24"/>
                    <a:pt x="101" y="23"/>
                  </a:cubicBezTo>
                  <a:cubicBezTo>
                    <a:pt x="102" y="23"/>
                    <a:pt x="103" y="23"/>
                    <a:pt x="104" y="23"/>
                  </a:cubicBezTo>
                  <a:cubicBezTo>
                    <a:pt x="105" y="23"/>
                    <a:pt x="106" y="23"/>
                    <a:pt x="106" y="23"/>
                  </a:cubicBezTo>
                  <a:cubicBezTo>
                    <a:pt x="104" y="32"/>
                    <a:pt x="103" y="41"/>
                    <a:pt x="101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41"/>
                    <a:pt x="106" y="33"/>
                    <a:pt x="108" y="24"/>
                  </a:cubicBezTo>
                  <a:cubicBezTo>
                    <a:pt x="113" y="27"/>
                    <a:pt x="113" y="39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44"/>
                    <a:pt x="110" y="44"/>
                    <a:pt x="111" y="44"/>
                  </a:cubicBezTo>
                  <a:cubicBezTo>
                    <a:pt x="107" y="50"/>
                    <a:pt x="92" y="56"/>
                    <a:pt x="85" y="56"/>
                  </a:cubicBezTo>
                  <a:cubicBezTo>
                    <a:pt x="85" y="56"/>
                    <a:pt x="85" y="56"/>
                    <a:pt x="85" y="55"/>
                  </a:cubicBezTo>
                  <a:cubicBezTo>
                    <a:pt x="78" y="55"/>
                    <a:pt x="63" y="40"/>
                    <a:pt x="74" y="35"/>
                  </a:cubicBezTo>
                  <a:cubicBezTo>
                    <a:pt x="81" y="32"/>
                    <a:pt x="88" y="29"/>
                    <a:pt x="95" y="26"/>
                  </a:cubicBezTo>
                  <a:cubicBezTo>
                    <a:pt x="93" y="35"/>
                    <a:pt x="90" y="45"/>
                    <a:pt x="88" y="54"/>
                  </a:cubicBezTo>
                  <a:cubicBezTo>
                    <a:pt x="89" y="55"/>
                    <a:pt x="89" y="55"/>
                    <a:pt x="89" y="55"/>
                  </a:cubicBezTo>
                  <a:moveTo>
                    <a:pt x="82" y="0"/>
                  </a:moveTo>
                  <a:cubicBezTo>
                    <a:pt x="78" y="0"/>
                    <a:pt x="75" y="3"/>
                    <a:pt x="77" y="12"/>
                  </a:cubicBezTo>
                  <a:cubicBezTo>
                    <a:pt x="78" y="14"/>
                    <a:pt x="79" y="19"/>
                    <a:pt x="82" y="19"/>
                  </a:cubicBezTo>
                  <a:cubicBezTo>
                    <a:pt x="82" y="19"/>
                    <a:pt x="82" y="19"/>
                    <a:pt x="83" y="18"/>
                  </a:cubicBezTo>
                  <a:cubicBezTo>
                    <a:pt x="86" y="17"/>
                    <a:pt x="83" y="13"/>
                    <a:pt x="83" y="11"/>
                  </a:cubicBezTo>
                  <a:cubicBezTo>
                    <a:pt x="82" y="7"/>
                    <a:pt x="82" y="6"/>
                    <a:pt x="84" y="6"/>
                  </a:cubicBezTo>
                  <a:cubicBezTo>
                    <a:pt x="85" y="6"/>
                    <a:pt x="86" y="6"/>
                    <a:pt x="87" y="6"/>
                  </a:cubicBezTo>
                  <a:cubicBezTo>
                    <a:pt x="95" y="11"/>
                    <a:pt x="104" y="15"/>
                    <a:pt x="112" y="19"/>
                  </a:cubicBezTo>
                  <a:cubicBezTo>
                    <a:pt x="110" y="18"/>
                    <a:pt x="107" y="17"/>
                    <a:pt x="105" y="17"/>
                  </a:cubicBezTo>
                  <a:cubicBezTo>
                    <a:pt x="99" y="17"/>
                    <a:pt x="93" y="21"/>
                    <a:pt x="86" y="23"/>
                  </a:cubicBezTo>
                  <a:cubicBezTo>
                    <a:pt x="82" y="25"/>
                    <a:pt x="77" y="28"/>
                    <a:pt x="72" y="30"/>
                  </a:cubicBezTo>
                  <a:cubicBezTo>
                    <a:pt x="66" y="32"/>
                    <a:pt x="66" y="39"/>
                    <a:pt x="62" y="40"/>
                  </a:cubicBezTo>
                  <a:cubicBezTo>
                    <a:pt x="61" y="41"/>
                    <a:pt x="60" y="41"/>
                    <a:pt x="59" y="41"/>
                  </a:cubicBezTo>
                  <a:cubicBezTo>
                    <a:pt x="57" y="41"/>
                    <a:pt x="56" y="41"/>
                    <a:pt x="55" y="40"/>
                  </a:cubicBezTo>
                  <a:cubicBezTo>
                    <a:pt x="53" y="40"/>
                    <a:pt x="52" y="40"/>
                    <a:pt x="50" y="40"/>
                  </a:cubicBezTo>
                  <a:cubicBezTo>
                    <a:pt x="49" y="40"/>
                    <a:pt x="48" y="40"/>
                    <a:pt x="47" y="40"/>
                  </a:cubicBezTo>
                  <a:cubicBezTo>
                    <a:pt x="42" y="42"/>
                    <a:pt x="37" y="44"/>
                    <a:pt x="33" y="46"/>
                  </a:cubicBezTo>
                  <a:cubicBezTo>
                    <a:pt x="23" y="50"/>
                    <a:pt x="13" y="53"/>
                    <a:pt x="9" y="63"/>
                  </a:cubicBezTo>
                  <a:cubicBezTo>
                    <a:pt x="12" y="53"/>
                    <a:pt x="16" y="43"/>
                    <a:pt x="19" y="34"/>
                  </a:cubicBezTo>
                  <a:cubicBezTo>
                    <a:pt x="19" y="33"/>
                    <a:pt x="19" y="33"/>
                    <a:pt x="20" y="33"/>
                  </a:cubicBezTo>
                  <a:cubicBezTo>
                    <a:pt x="21" y="33"/>
                    <a:pt x="22" y="35"/>
                    <a:pt x="24" y="37"/>
                  </a:cubicBezTo>
                  <a:cubicBezTo>
                    <a:pt x="26" y="39"/>
                    <a:pt x="28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4" y="40"/>
                    <a:pt x="27" y="27"/>
                    <a:pt x="19" y="27"/>
                  </a:cubicBezTo>
                  <a:cubicBezTo>
                    <a:pt x="18" y="27"/>
                    <a:pt x="16" y="27"/>
                    <a:pt x="15" y="28"/>
                  </a:cubicBezTo>
                  <a:cubicBezTo>
                    <a:pt x="12" y="30"/>
                    <a:pt x="12" y="37"/>
                    <a:pt x="11" y="39"/>
                  </a:cubicBezTo>
                  <a:cubicBezTo>
                    <a:pt x="9" y="46"/>
                    <a:pt x="6" y="53"/>
                    <a:pt x="4" y="60"/>
                  </a:cubicBezTo>
                  <a:cubicBezTo>
                    <a:pt x="3" y="63"/>
                    <a:pt x="0" y="69"/>
                    <a:pt x="4" y="71"/>
                  </a:cubicBezTo>
                  <a:cubicBezTo>
                    <a:pt x="4" y="71"/>
                    <a:pt x="4" y="71"/>
                    <a:pt x="5" y="71"/>
                  </a:cubicBezTo>
                  <a:cubicBezTo>
                    <a:pt x="6" y="71"/>
                    <a:pt x="7" y="70"/>
                    <a:pt x="8" y="70"/>
                  </a:cubicBezTo>
                  <a:cubicBezTo>
                    <a:pt x="9" y="69"/>
                    <a:pt x="10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3" y="72"/>
                    <a:pt x="16" y="75"/>
                    <a:pt x="18" y="79"/>
                  </a:cubicBezTo>
                  <a:cubicBezTo>
                    <a:pt x="22" y="83"/>
                    <a:pt x="27" y="84"/>
                    <a:pt x="32" y="84"/>
                  </a:cubicBezTo>
                  <a:cubicBezTo>
                    <a:pt x="40" y="84"/>
                    <a:pt x="48" y="80"/>
                    <a:pt x="55" y="76"/>
                  </a:cubicBezTo>
                  <a:cubicBezTo>
                    <a:pt x="64" y="70"/>
                    <a:pt x="64" y="62"/>
                    <a:pt x="62" y="52"/>
                  </a:cubicBezTo>
                  <a:cubicBezTo>
                    <a:pt x="61" y="47"/>
                    <a:pt x="60" y="47"/>
                    <a:pt x="65" y="45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7" y="45"/>
                    <a:pt x="71" y="53"/>
                    <a:pt x="72" y="55"/>
                  </a:cubicBezTo>
                  <a:cubicBezTo>
                    <a:pt x="76" y="59"/>
                    <a:pt x="81" y="61"/>
                    <a:pt x="86" y="61"/>
                  </a:cubicBezTo>
                  <a:cubicBezTo>
                    <a:pt x="94" y="61"/>
                    <a:pt x="104" y="56"/>
                    <a:pt x="110" y="52"/>
                  </a:cubicBezTo>
                  <a:cubicBezTo>
                    <a:pt x="118" y="47"/>
                    <a:pt x="118" y="39"/>
                    <a:pt x="117" y="31"/>
                  </a:cubicBezTo>
                  <a:cubicBezTo>
                    <a:pt x="116" y="27"/>
                    <a:pt x="114" y="24"/>
                    <a:pt x="118" y="23"/>
                  </a:cubicBezTo>
                  <a:cubicBezTo>
                    <a:pt x="120" y="22"/>
                    <a:pt x="125" y="19"/>
                    <a:pt x="120" y="17"/>
                  </a:cubicBezTo>
                  <a:cubicBezTo>
                    <a:pt x="116" y="11"/>
                    <a:pt x="102" y="7"/>
                    <a:pt x="96" y="4"/>
                  </a:cubicBezTo>
                  <a:cubicBezTo>
                    <a:pt x="92" y="3"/>
                    <a:pt x="87" y="0"/>
                    <a:pt x="8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" name="Freeform 859"/>
            <p:cNvSpPr/>
            <p:nvPr/>
          </p:nvSpPr>
          <p:spPr bwMode="auto">
            <a:xfrm>
              <a:off x="5466" y="1687"/>
              <a:ext cx="3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" name="Freeform 860"/>
            <p:cNvSpPr>
              <a:spLocks noEditPoints="1"/>
            </p:cNvSpPr>
            <p:nvPr/>
          </p:nvSpPr>
          <p:spPr bwMode="auto">
            <a:xfrm>
              <a:off x="2389" y="873"/>
              <a:ext cx="258" cy="821"/>
            </a:xfrm>
            <a:custGeom>
              <a:avLst/>
              <a:gdLst>
                <a:gd name="T0" fmla="*/ 103 w 109"/>
                <a:gd name="T1" fmla="*/ 299 h 347"/>
                <a:gd name="T2" fmla="*/ 74 w 109"/>
                <a:gd name="T3" fmla="*/ 302 h 347"/>
                <a:gd name="T4" fmla="*/ 52 w 109"/>
                <a:gd name="T5" fmla="*/ 209 h 347"/>
                <a:gd name="T6" fmla="*/ 50 w 109"/>
                <a:gd name="T7" fmla="*/ 210 h 347"/>
                <a:gd name="T8" fmla="*/ 69 w 109"/>
                <a:gd name="T9" fmla="*/ 204 h 347"/>
                <a:gd name="T10" fmla="*/ 41 w 109"/>
                <a:gd name="T11" fmla="*/ 200 h 347"/>
                <a:gd name="T12" fmla="*/ 49 w 109"/>
                <a:gd name="T13" fmla="*/ 204 h 347"/>
                <a:gd name="T14" fmla="*/ 57 w 109"/>
                <a:gd name="T15" fmla="*/ 190 h 347"/>
                <a:gd name="T16" fmla="*/ 45 w 109"/>
                <a:gd name="T17" fmla="*/ 147 h 347"/>
                <a:gd name="T18" fmla="*/ 41 w 109"/>
                <a:gd name="T19" fmla="*/ 145 h 347"/>
                <a:gd name="T20" fmla="*/ 45 w 109"/>
                <a:gd name="T21" fmla="*/ 180 h 347"/>
                <a:gd name="T22" fmla="*/ 32 w 109"/>
                <a:gd name="T23" fmla="*/ 185 h 347"/>
                <a:gd name="T24" fmla="*/ 34 w 109"/>
                <a:gd name="T25" fmla="*/ 173 h 347"/>
                <a:gd name="T26" fmla="*/ 77 w 109"/>
                <a:gd name="T27" fmla="*/ 143 h 347"/>
                <a:gd name="T28" fmla="*/ 52 w 109"/>
                <a:gd name="T29" fmla="*/ 142 h 347"/>
                <a:gd name="T30" fmla="*/ 5 w 109"/>
                <a:gd name="T31" fmla="*/ 190 h 347"/>
                <a:gd name="T32" fmla="*/ 36 w 109"/>
                <a:gd name="T33" fmla="*/ 137 h 347"/>
                <a:gd name="T34" fmla="*/ 32 w 109"/>
                <a:gd name="T35" fmla="*/ 199 h 347"/>
                <a:gd name="T36" fmla="*/ 71 w 109"/>
                <a:gd name="T37" fmla="*/ 198 h 347"/>
                <a:gd name="T38" fmla="*/ 89 w 109"/>
                <a:gd name="T39" fmla="*/ 197 h 347"/>
                <a:gd name="T40" fmla="*/ 95 w 109"/>
                <a:gd name="T41" fmla="*/ 291 h 347"/>
                <a:gd name="T42" fmla="*/ 38 w 109"/>
                <a:gd name="T43" fmla="*/ 292 h 347"/>
                <a:gd name="T44" fmla="*/ 43 w 109"/>
                <a:gd name="T45" fmla="*/ 271 h 347"/>
                <a:gd name="T46" fmla="*/ 22 w 109"/>
                <a:gd name="T47" fmla="*/ 235 h 347"/>
                <a:gd name="T48" fmla="*/ 15 w 109"/>
                <a:gd name="T49" fmla="*/ 213 h 347"/>
                <a:gd name="T50" fmla="*/ 52 w 109"/>
                <a:gd name="T51" fmla="*/ 136 h 347"/>
                <a:gd name="T52" fmla="*/ 79 w 109"/>
                <a:gd name="T53" fmla="*/ 124 h 347"/>
                <a:gd name="T54" fmla="*/ 43 w 109"/>
                <a:gd name="T55" fmla="*/ 129 h 347"/>
                <a:gd name="T56" fmla="*/ 51 w 109"/>
                <a:gd name="T57" fmla="*/ 122 h 347"/>
                <a:gd name="T58" fmla="*/ 51 w 109"/>
                <a:gd name="T59" fmla="*/ 115 h 347"/>
                <a:gd name="T60" fmla="*/ 62 w 109"/>
                <a:gd name="T61" fmla="*/ 115 h 347"/>
                <a:gd name="T62" fmla="*/ 60 w 109"/>
                <a:gd name="T63" fmla="*/ 110 h 347"/>
                <a:gd name="T64" fmla="*/ 60 w 109"/>
                <a:gd name="T65" fmla="*/ 110 h 347"/>
                <a:gd name="T66" fmla="*/ 53 w 109"/>
                <a:gd name="T67" fmla="*/ 72 h 347"/>
                <a:gd name="T68" fmla="*/ 48 w 109"/>
                <a:gd name="T69" fmla="*/ 49 h 347"/>
                <a:gd name="T70" fmla="*/ 69 w 109"/>
                <a:gd name="T71" fmla="*/ 44 h 347"/>
                <a:gd name="T72" fmla="*/ 29 w 109"/>
                <a:gd name="T73" fmla="*/ 18 h 347"/>
                <a:gd name="T74" fmla="*/ 80 w 109"/>
                <a:gd name="T75" fmla="*/ 111 h 347"/>
                <a:gd name="T76" fmla="*/ 82 w 109"/>
                <a:gd name="T77" fmla="*/ 41 h 347"/>
                <a:gd name="T78" fmla="*/ 71 w 109"/>
                <a:gd name="T79" fmla="*/ 40 h 347"/>
                <a:gd name="T80" fmla="*/ 57 w 109"/>
                <a:gd name="T81" fmla="*/ 73 h 347"/>
                <a:gd name="T82" fmla="*/ 54 w 109"/>
                <a:gd name="T83" fmla="*/ 76 h 347"/>
                <a:gd name="T84" fmla="*/ 14 w 109"/>
                <a:gd name="T85" fmla="*/ 51 h 347"/>
                <a:gd name="T86" fmla="*/ 40 w 109"/>
                <a:gd name="T87" fmla="*/ 130 h 347"/>
                <a:gd name="T88" fmla="*/ 32 w 109"/>
                <a:gd name="T89" fmla="*/ 130 h 347"/>
                <a:gd name="T90" fmla="*/ 14 w 109"/>
                <a:gd name="T91" fmla="*/ 222 h 347"/>
                <a:gd name="T92" fmla="*/ 32 w 109"/>
                <a:gd name="T93" fmla="*/ 291 h 347"/>
                <a:gd name="T94" fmla="*/ 29 w 109"/>
                <a:gd name="T95" fmla="*/ 308 h 347"/>
                <a:gd name="T96" fmla="*/ 76 w 109"/>
                <a:gd name="T97" fmla="*/ 317 h 347"/>
                <a:gd name="T98" fmla="*/ 101 w 109"/>
                <a:gd name="T99" fmla="*/ 307 h 347"/>
                <a:gd name="T100" fmla="*/ 84 w 109"/>
                <a:gd name="T101" fmla="*/ 332 h 347"/>
                <a:gd name="T102" fmla="*/ 98 w 109"/>
                <a:gd name="T103" fmla="*/ 347 h 347"/>
                <a:gd name="T104" fmla="*/ 106 w 109"/>
                <a:gd name="T105" fmla="*/ 298 h 347"/>
                <a:gd name="T106" fmla="*/ 106 w 109"/>
                <a:gd name="T107" fmla="*/ 244 h 347"/>
                <a:gd name="T108" fmla="*/ 80 w 109"/>
                <a:gd name="T109" fmla="*/ 151 h 347"/>
                <a:gd name="T110" fmla="*/ 84 w 109"/>
                <a:gd name="T111" fmla="*/ 135 h 347"/>
                <a:gd name="T112" fmla="*/ 83 w 109"/>
                <a:gd name="T113" fmla="*/ 127 h 347"/>
                <a:gd name="T114" fmla="*/ 109 w 109"/>
                <a:gd name="T115" fmla="*/ 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" h="347">
                  <a:moveTo>
                    <a:pt x="32" y="305"/>
                  </a:moveTo>
                  <a:cubicBezTo>
                    <a:pt x="32" y="305"/>
                    <a:pt x="32" y="305"/>
                    <a:pt x="32" y="305"/>
                  </a:cubicBezTo>
                  <a:cubicBezTo>
                    <a:pt x="31" y="305"/>
                    <a:pt x="31" y="305"/>
                    <a:pt x="30" y="304"/>
                  </a:cubicBezTo>
                  <a:cubicBezTo>
                    <a:pt x="30" y="304"/>
                    <a:pt x="29" y="304"/>
                    <a:pt x="29" y="304"/>
                  </a:cubicBezTo>
                  <a:cubicBezTo>
                    <a:pt x="29" y="303"/>
                    <a:pt x="29" y="303"/>
                    <a:pt x="29" y="303"/>
                  </a:cubicBezTo>
                  <a:cubicBezTo>
                    <a:pt x="29" y="303"/>
                    <a:pt x="30" y="302"/>
                    <a:pt x="30" y="302"/>
                  </a:cubicBezTo>
                  <a:cubicBezTo>
                    <a:pt x="31" y="301"/>
                    <a:pt x="31" y="301"/>
                    <a:pt x="32" y="301"/>
                  </a:cubicBezTo>
                  <a:cubicBezTo>
                    <a:pt x="32" y="302"/>
                    <a:pt x="32" y="304"/>
                    <a:pt x="32" y="305"/>
                  </a:cubicBezTo>
                  <a:moveTo>
                    <a:pt x="103" y="301"/>
                  </a:moveTo>
                  <a:cubicBezTo>
                    <a:pt x="103" y="301"/>
                    <a:pt x="103" y="300"/>
                    <a:pt x="103" y="299"/>
                  </a:cubicBezTo>
                  <a:cubicBezTo>
                    <a:pt x="103" y="299"/>
                    <a:pt x="103" y="299"/>
                    <a:pt x="103" y="299"/>
                  </a:cubicBezTo>
                  <a:cubicBezTo>
                    <a:pt x="103" y="299"/>
                    <a:pt x="103" y="299"/>
                    <a:pt x="103" y="299"/>
                  </a:cubicBezTo>
                  <a:cubicBezTo>
                    <a:pt x="103" y="300"/>
                    <a:pt x="103" y="300"/>
                    <a:pt x="103" y="300"/>
                  </a:cubicBezTo>
                  <a:cubicBezTo>
                    <a:pt x="103" y="300"/>
                    <a:pt x="103" y="301"/>
                    <a:pt x="103" y="301"/>
                  </a:cubicBezTo>
                  <a:cubicBezTo>
                    <a:pt x="103" y="301"/>
                    <a:pt x="103" y="301"/>
                    <a:pt x="103" y="301"/>
                  </a:cubicBezTo>
                  <a:moveTo>
                    <a:pt x="60" y="310"/>
                  </a:moveTo>
                  <a:cubicBezTo>
                    <a:pt x="51" y="310"/>
                    <a:pt x="43" y="310"/>
                    <a:pt x="36" y="307"/>
                  </a:cubicBezTo>
                  <a:cubicBezTo>
                    <a:pt x="36" y="303"/>
                    <a:pt x="36" y="299"/>
                    <a:pt x="36" y="295"/>
                  </a:cubicBezTo>
                  <a:cubicBezTo>
                    <a:pt x="39" y="298"/>
                    <a:pt x="47" y="300"/>
                    <a:pt x="61" y="302"/>
                  </a:cubicBezTo>
                  <a:cubicBezTo>
                    <a:pt x="65" y="302"/>
                    <a:pt x="70" y="302"/>
                    <a:pt x="74" y="302"/>
                  </a:cubicBezTo>
                  <a:cubicBezTo>
                    <a:pt x="77" y="302"/>
                    <a:pt x="80" y="302"/>
                    <a:pt x="83" y="302"/>
                  </a:cubicBezTo>
                  <a:cubicBezTo>
                    <a:pt x="85" y="301"/>
                    <a:pt x="90" y="300"/>
                    <a:pt x="95" y="298"/>
                  </a:cubicBezTo>
                  <a:cubicBezTo>
                    <a:pt x="96" y="298"/>
                    <a:pt x="98" y="297"/>
                    <a:pt x="99" y="296"/>
                  </a:cubicBezTo>
                  <a:cubicBezTo>
                    <a:pt x="99" y="298"/>
                    <a:pt x="99" y="301"/>
                    <a:pt x="99" y="304"/>
                  </a:cubicBezTo>
                  <a:cubicBezTo>
                    <a:pt x="92" y="308"/>
                    <a:pt x="82" y="309"/>
                    <a:pt x="73" y="310"/>
                  </a:cubicBezTo>
                  <a:cubicBezTo>
                    <a:pt x="69" y="310"/>
                    <a:pt x="64" y="310"/>
                    <a:pt x="60" y="310"/>
                  </a:cubicBezTo>
                  <a:cubicBezTo>
                    <a:pt x="60" y="310"/>
                    <a:pt x="60" y="310"/>
                    <a:pt x="60" y="310"/>
                  </a:cubicBezTo>
                  <a:moveTo>
                    <a:pt x="53" y="212"/>
                  </a:moveTo>
                  <a:cubicBezTo>
                    <a:pt x="53" y="212"/>
                    <a:pt x="52" y="212"/>
                    <a:pt x="51" y="212"/>
                  </a:cubicBezTo>
                  <a:cubicBezTo>
                    <a:pt x="51" y="211"/>
                    <a:pt x="52" y="210"/>
                    <a:pt x="52" y="209"/>
                  </a:cubicBezTo>
                  <a:cubicBezTo>
                    <a:pt x="53" y="210"/>
                    <a:pt x="53" y="211"/>
                    <a:pt x="54" y="212"/>
                  </a:cubicBezTo>
                  <a:cubicBezTo>
                    <a:pt x="53" y="212"/>
                    <a:pt x="53" y="212"/>
                    <a:pt x="53" y="212"/>
                  </a:cubicBezTo>
                  <a:moveTo>
                    <a:pt x="50" y="210"/>
                  </a:moveTo>
                  <a:cubicBezTo>
                    <a:pt x="50" y="209"/>
                    <a:pt x="50" y="208"/>
                    <a:pt x="49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49" y="207"/>
                    <a:pt x="49" y="207"/>
                    <a:pt x="50" y="206"/>
                  </a:cubicBezTo>
                  <a:cubicBezTo>
                    <a:pt x="50" y="206"/>
                    <a:pt x="50" y="206"/>
                    <a:pt x="50" y="206"/>
                  </a:cubicBezTo>
                  <a:cubicBezTo>
                    <a:pt x="50" y="207"/>
                    <a:pt x="51" y="207"/>
                    <a:pt x="51" y="208"/>
                  </a:cubicBezTo>
                  <a:cubicBezTo>
                    <a:pt x="51" y="208"/>
                    <a:pt x="50" y="209"/>
                    <a:pt x="50" y="210"/>
                  </a:cubicBezTo>
                  <a:moveTo>
                    <a:pt x="59" y="211"/>
                  </a:moveTo>
                  <a:cubicBezTo>
                    <a:pt x="59" y="210"/>
                    <a:pt x="59" y="210"/>
                    <a:pt x="59" y="210"/>
                  </a:cubicBezTo>
                  <a:cubicBezTo>
                    <a:pt x="58" y="210"/>
                    <a:pt x="57" y="210"/>
                    <a:pt x="57" y="209"/>
                  </a:cubicBezTo>
                  <a:cubicBezTo>
                    <a:pt x="56" y="208"/>
                    <a:pt x="55" y="208"/>
                    <a:pt x="55" y="207"/>
                  </a:cubicBezTo>
                  <a:cubicBezTo>
                    <a:pt x="54" y="206"/>
                    <a:pt x="53" y="205"/>
                    <a:pt x="53" y="204"/>
                  </a:cubicBezTo>
                  <a:cubicBezTo>
                    <a:pt x="52" y="204"/>
                    <a:pt x="52" y="204"/>
                    <a:pt x="52" y="204"/>
                  </a:cubicBezTo>
                  <a:cubicBezTo>
                    <a:pt x="53" y="204"/>
                    <a:pt x="53" y="204"/>
                    <a:pt x="53" y="204"/>
                  </a:cubicBezTo>
                  <a:cubicBezTo>
                    <a:pt x="55" y="197"/>
                    <a:pt x="60" y="192"/>
                    <a:pt x="65" y="189"/>
                  </a:cubicBezTo>
                  <a:cubicBezTo>
                    <a:pt x="66" y="192"/>
                    <a:pt x="67" y="196"/>
                    <a:pt x="68" y="199"/>
                  </a:cubicBezTo>
                  <a:cubicBezTo>
                    <a:pt x="68" y="201"/>
                    <a:pt x="69" y="203"/>
                    <a:pt x="69" y="204"/>
                  </a:cubicBezTo>
                  <a:cubicBezTo>
                    <a:pt x="69" y="206"/>
                    <a:pt x="68" y="207"/>
                    <a:pt x="67" y="208"/>
                  </a:cubicBezTo>
                  <a:cubicBezTo>
                    <a:pt x="67" y="209"/>
                    <a:pt x="65" y="210"/>
                    <a:pt x="64" y="210"/>
                  </a:cubicBezTo>
                  <a:cubicBezTo>
                    <a:pt x="62" y="211"/>
                    <a:pt x="60" y="211"/>
                    <a:pt x="59" y="211"/>
                  </a:cubicBezTo>
                  <a:moveTo>
                    <a:pt x="62" y="187"/>
                  </a:moveTo>
                  <a:cubicBezTo>
                    <a:pt x="63" y="185"/>
                    <a:pt x="64" y="183"/>
                    <a:pt x="64" y="181"/>
                  </a:cubicBezTo>
                  <a:cubicBezTo>
                    <a:pt x="64" y="183"/>
                    <a:pt x="64" y="184"/>
                    <a:pt x="65" y="185"/>
                  </a:cubicBezTo>
                  <a:cubicBezTo>
                    <a:pt x="64" y="186"/>
                    <a:pt x="63" y="186"/>
                    <a:pt x="62" y="187"/>
                  </a:cubicBezTo>
                  <a:moveTo>
                    <a:pt x="48" y="206"/>
                  </a:moveTo>
                  <a:cubicBezTo>
                    <a:pt x="47" y="205"/>
                    <a:pt x="47" y="204"/>
                    <a:pt x="46" y="204"/>
                  </a:cubicBezTo>
                  <a:cubicBezTo>
                    <a:pt x="45" y="202"/>
                    <a:pt x="43" y="201"/>
                    <a:pt x="41" y="200"/>
                  </a:cubicBezTo>
                  <a:cubicBezTo>
                    <a:pt x="42" y="194"/>
                    <a:pt x="43" y="189"/>
                    <a:pt x="45" y="184"/>
                  </a:cubicBezTo>
                  <a:cubicBezTo>
                    <a:pt x="47" y="184"/>
                    <a:pt x="48" y="183"/>
                    <a:pt x="49" y="183"/>
                  </a:cubicBezTo>
                  <a:cubicBezTo>
                    <a:pt x="53" y="182"/>
                    <a:pt x="56" y="180"/>
                    <a:pt x="60" y="179"/>
                  </a:cubicBezTo>
                  <a:cubicBezTo>
                    <a:pt x="58" y="183"/>
                    <a:pt x="56" y="187"/>
                    <a:pt x="55" y="192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53" y="195"/>
                    <a:pt x="51" y="199"/>
                    <a:pt x="49" y="203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8" y="205"/>
                    <a:pt x="48" y="205"/>
                    <a:pt x="48" y="206"/>
                  </a:cubicBezTo>
                  <a:moveTo>
                    <a:pt x="57" y="190"/>
                  </a:moveTo>
                  <a:cubicBezTo>
                    <a:pt x="59" y="186"/>
                    <a:pt x="60" y="182"/>
                    <a:pt x="62" y="178"/>
                  </a:cubicBezTo>
                  <a:cubicBezTo>
                    <a:pt x="63" y="178"/>
                    <a:pt x="63" y="177"/>
                    <a:pt x="64" y="177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64" y="178"/>
                    <a:pt x="64" y="178"/>
                    <a:pt x="64" y="178"/>
                  </a:cubicBezTo>
                  <a:cubicBezTo>
                    <a:pt x="63" y="178"/>
                    <a:pt x="63" y="178"/>
                    <a:pt x="63" y="178"/>
                  </a:cubicBezTo>
                  <a:cubicBezTo>
                    <a:pt x="63" y="181"/>
                    <a:pt x="61" y="185"/>
                    <a:pt x="59" y="188"/>
                  </a:cubicBezTo>
                  <a:cubicBezTo>
                    <a:pt x="59" y="189"/>
                    <a:pt x="59" y="189"/>
                    <a:pt x="59" y="189"/>
                  </a:cubicBezTo>
                  <a:cubicBezTo>
                    <a:pt x="59" y="189"/>
                    <a:pt x="58" y="190"/>
                    <a:pt x="57" y="190"/>
                  </a:cubicBezTo>
                  <a:moveTo>
                    <a:pt x="62" y="149"/>
                  </a:moveTo>
                  <a:cubicBezTo>
                    <a:pt x="68" y="149"/>
                    <a:pt x="74" y="148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77" y="149"/>
                    <a:pt x="74" y="153"/>
                    <a:pt x="72" y="154"/>
                  </a:cubicBezTo>
                  <a:cubicBezTo>
                    <a:pt x="70" y="156"/>
                    <a:pt x="66" y="157"/>
                    <a:pt x="62" y="157"/>
                  </a:cubicBezTo>
                  <a:cubicBezTo>
                    <a:pt x="62" y="157"/>
                    <a:pt x="62" y="157"/>
                    <a:pt x="62" y="157"/>
                  </a:cubicBezTo>
                  <a:cubicBezTo>
                    <a:pt x="62" y="157"/>
                    <a:pt x="62" y="157"/>
                    <a:pt x="62" y="157"/>
                  </a:cubicBezTo>
                  <a:cubicBezTo>
                    <a:pt x="62" y="157"/>
                    <a:pt x="61" y="157"/>
                    <a:pt x="61" y="156"/>
                  </a:cubicBezTo>
                  <a:cubicBezTo>
                    <a:pt x="57" y="156"/>
                    <a:pt x="54" y="155"/>
                    <a:pt x="51" y="153"/>
                  </a:cubicBezTo>
                  <a:cubicBezTo>
                    <a:pt x="48" y="151"/>
                    <a:pt x="46" y="149"/>
                    <a:pt x="45" y="147"/>
                  </a:cubicBezTo>
                  <a:cubicBezTo>
                    <a:pt x="46" y="147"/>
                    <a:pt x="47" y="147"/>
                    <a:pt x="48" y="148"/>
                  </a:cubicBezTo>
                  <a:cubicBezTo>
                    <a:pt x="53" y="148"/>
                    <a:pt x="58" y="149"/>
                    <a:pt x="62" y="149"/>
                  </a:cubicBezTo>
                  <a:moveTo>
                    <a:pt x="30" y="181"/>
                  </a:moveTo>
                  <a:cubicBezTo>
                    <a:pt x="30" y="180"/>
                    <a:pt x="29" y="179"/>
                    <a:pt x="29" y="179"/>
                  </a:cubicBezTo>
                  <a:cubicBezTo>
                    <a:pt x="32" y="174"/>
                    <a:pt x="34" y="166"/>
                    <a:pt x="37" y="159"/>
                  </a:cubicBezTo>
                  <a:cubicBezTo>
                    <a:pt x="38" y="155"/>
                    <a:pt x="39" y="151"/>
                    <a:pt x="40" y="148"/>
                  </a:cubicBezTo>
                  <a:cubicBezTo>
                    <a:pt x="40" y="147"/>
                    <a:pt x="40" y="145"/>
                    <a:pt x="40" y="144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5"/>
                    <a:pt x="41" y="145"/>
                    <a:pt x="41" y="145"/>
                  </a:cubicBezTo>
                  <a:cubicBezTo>
                    <a:pt x="41" y="150"/>
                    <a:pt x="45" y="153"/>
                    <a:pt x="49" y="156"/>
                  </a:cubicBezTo>
                  <a:cubicBezTo>
                    <a:pt x="52" y="158"/>
                    <a:pt x="56" y="160"/>
                    <a:pt x="60" y="160"/>
                  </a:cubicBezTo>
                  <a:cubicBezTo>
                    <a:pt x="61" y="160"/>
                    <a:pt x="62" y="160"/>
                    <a:pt x="62" y="160"/>
                  </a:cubicBezTo>
                  <a:cubicBezTo>
                    <a:pt x="65" y="160"/>
                    <a:pt x="67" y="160"/>
                    <a:pt x="70" y="159"/>
                  </a:cubicBezTo>
                  <a:cubicBezTo>
                    <a:pt x="68" y="161"/>
                    <a:pt x="66" y="164"/>
                    <a:pt x="65" y="168"/>
                  </a:cubicBezTo>
                  <a:cubicBezTo>
                    <a:pt x="65" y="170"/>
                    <a:pt x="64" y="171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59" y="175"/>
                    <a:pt x="53" y="177"/>
                    <a:pt x="48" y="180"/>
                  </a:cubicBezTo>
                  <a:cubicBezTo>
                    <a:pt x="47" y="180"/>
                    <a:pt x="46" y="180"/>
                    <a:pt x="45" y="180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3" y="180"/>
                    <a:pt x="43" y="180"/>
                    <a:pt x="43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0" y="187"/>
                    <a:pt x="39" y="193"/>
                    <a:pt x="38" y="198"/>
                  </a:cubicBezTo>
                  <a:cubicBezTo>
                    <a:pt x="37" y="198"/>
                    <a:pt x="37" y="198"/>
                    <a:pt x="37" y="198"/>
                  </a:cubicBezTo>
                  <a:cubicBezTo>
                    <a:pt x="36" y="198"/>
                    <a:pt x="35" y="197"/>
                    <a:pt x="35" y="197"/>
                  </a:cubicBezTo>
                  <a:cubicBezTo>
                    <a:pt x="34" y="196"/>
                    <a:pt x="34" y="195"/>
                    <a:pt x="34" y="194"/>
                  </a:cubicBezTo>
                  <a:cubicBezTo>
                    <a:pt x="33" y="191"/>
                    <a:pt x="32" y="189"/>
                    <a:pt x="32" y="186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3" y="183"/>
                    <a:pt x="36" y="177"/>
                    <a:pt x="37" y="174"/>
                  </a:cubicBezTo>
                  <a:cubicBezTo>
                    <a:pt x="37" y="173"/>
                    <a:pt x="37" y="173"/>
                    <a:pt x="37" y="173"/>
                  </a:cubicBezTo>
                  <a:cubicBezTo>
                    <a:pt x="38" y="173"/>
                    <a:pt x="38" y="172"/>
                    <a:pt x="39" y="172"/>
                  </a:cubicBezTo>
                  <a:cubicBezTo>
                    <a:pt x="42" y="170"/>
                    <a:pt x="45" y="169"/>
                    <a:pt x="47" y="167"/>
                  </a:cubicBezTo>
                  <a:cubicBezTo>
                    <a:pt x="50" y="166"/>
                    <a:pt x="53" y="164"/>
                    <a:pt x="56" y="162"/>
                  </a:cubicBezTo>
                  <a:cubicBezTo>
                    <a:pt x="54" y="159"/>
                    <a:pt x="54" y="159"/>
                    <a:pt x="54" y="159"/>
                  </a:cubicBezTo>
                  <a:cubicBezTo>
                    <a:pt x="51" y="161"/>
                    <a:pt x="49" y="163"/>
                    <a:pt x="46" y="164"/>
                  </a:cubicBezTo>
                  <a:cubicBezTo>
                    <a:pt x="43" y="165"/>
                    <a:pt x="40" y="167"/>
                    <a:pt x="37" y="169"/>
                  </a:cubicBezTo>
                  <a:cubicBezTo>
                    <a:pt x="36" y="169"/>
                    <a:pt x="35" y="170"/>
                    <a:pt x="35" y="171"/>
                  </a:cubicBezTo>
                  <a:cubicBezTo>
                    <a:pt x="34" y="171"/>
                    <a:pt x="34" y="172"/>
                    <a:pt x="34" y="173"/>
                  </a:cubicBezTo>
                  <a:cubicBezTo>
                    <a:pt x="33" y="174"/>
                    <a:pt x="31" y="178"/>
                    <a:pt x="30" y="181"/>
                  </a:cubicBezTo>
                  <a:moveTo>
                    <a:pt x="62" y="145"/>
                  </a:moveTo>
                  <a:cubicBezTo>
                    <a:pt x="61" y="145"/>
                    <a:pt x="60" y="145"/>
                    <a:pt x="59" y="145"/>
                  </a:cubicBezTo>
                  <a:cubicBezTo>
                    <a:pt x="66" y="144"/>
                    <a:pt x="72" y="143"/>
                    <a:pt x="79" y="141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0" y="142"/>
                    <a:pt x="79" y="143"/>
                  </a:cubicBezTo>
                  <a:cubicBezTo>
                    <a:pt x="79" y="143"/>
                    <a:pt x="78" y="143"/>
                    <a:pt x="77" y="143"/>
                  </a:cubicBezTo>
                  <a:cubicBezTo>
                    <a:pt x="73" y="145"/>
                    <a:pt x="68" y="145"/>
                    <a:pt x="62" y="145"/>
                  </a:cubicBezTo>
                  <a:moveTo>
                    <a:pt x="40" y="138"/>
                  </a:moveTo>
                  <a:cubicBezTo>
                    <a:pt x="40" y="137"/>
                    <a:pt x="40" y="137"/>
                    <a:pt x="40" y="137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moveTo>
                    <a:pt x="52" y="140"/>
                  </a:moveTo>
                  <a:cubicBezTo>
                    <a:pt x="56" y="140"/>
                    <a:pt x="61" y="139"/>
                    <a:pt x="66" y="139"/>
                  </a:cubicBezTo>
                  <a:cubicBezTo>
                    <a:pt x="70" y="138"/>
                    <a:pt x="75" y="138"/>
                    <a:pt x="79" y="137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70" y="140"/>
                    <a:pt x="61" y="142"/>
                    <a:pt x="52" y="142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49" y="142"/>
                    <a:pt x="47" y="142"/>
                    <a:pt x="44" y="141"/>
                  </a:cubicBezTo>
                  <a:cubicBezTo>
                    <a:pt x="43" y="141"/>
                    <a:pt x="43" y="141"/>
                    <a:pt x="43" y="141"/>
                  </a:cubicBezTo>
                  <a:cubicBezTo>
                    <a:pt x="43" y="141"/>
                    <a:pt x="43" y="141"/>
                    <a:pt x="43" y="141"/>
                  </a:cubicBezTo>
                  <a:cubicBezTo>
                    <a:pt x="43" y="141"/>
                    <a:pt x="43" y="141"/>
                    <a:pt x="43" y="141"/>
                  </a:cubicBezTo>
                  <a:cubicBezTo>
                    <a:pt x="43" y="140"/>
                    <a:pt x="43" y="139"/>
                    <a:pt x="43" y="139"/>
                  </a:cubicBezTo>
                  <a:cubicBezTo>
                    <a:pt x="46" y="140"/>
                    <a:pt x="49" y="140"/>
                    <a:pt x="52" y="140"/>
                  </a:cubicBezTo>
                  <a:moveTo>
                    <a:pt x="15" y="213"/>
                  </a:moveTo>
                  <a:cubicBezTo>
                    <a:pt x="14" y="210"/>
                    <a:pt x="12" y="206"/>
                    <a:pt x="10" y="202"/>
                  </a:cubicBezTo>
                  <a:cubicBezTo>
                    <a:pt x="8" y="198"/>
                    <a:pt x="6" y="194"/>
                    <a:pt x="5" y="190"/>
                  </a:cubicBezTo>
                  <a:cubicBezTo>
                    <a:pt x="4" y="188"/>
                    <a:pt x="4" y="186"/>
                    <a:pt x="4" y="185"/>
                  </a:cubicBezTo>
                  <a:cubicBezTo>
                    <a:pt x="4" y="184"/>
                    <a:pt x="4" y="183"/>
                    <a:pt x="4" y="183"/>
                  </a:cubicBezTo>
                  <a:cubicBezTo>
                    <a:pt x="4" y="182"/>
                    <a:pt x="5" y="181"/>
                    <a:pt x="5" y="180"/>
                  </a:cubicBezTo>
                  <a:cubicBezTo>
                    <a:pt x="6" y="179"/>
                    <a:pt x="7" y="178"/>
                    <a:pt x="7" y="177"/>
                  </a:cubicBezTo>
                  <a:cubicBezTo>
                    <a:pt x="14" y="163"/>
                    <a:pt x="18" y="152"/>
                    <a:pt x="25" y="138"/>
                  </a:cubicBezTo>
                  <a:cubicBezTo>
                    <a:pt x="25" y="137"/>
                    <a:pt x="27" y="136"/>
                    <a:pt x="28" y="135"/>
                  </a:cubicBezTo>
                  <a:cubicBezTo>
                    <a:pt x="29" y="134"/>
                    <a:pt x="31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4" y="134"/>
                    <a:pt x="35" y="136"/>
                    <a:pt x="36" y="137"/>
                  </a:cubicBezTo>
                  <a:cubicBezTo>
                    <a:pt x="37" y="138"/>
                    <a:pt x="37" y="140"/>
                    <a:pt x="37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3"/>
                    <a:pt x="37" y="144"/>
                  </a:cubicBezTo>
                  <a:cubicBezTo>
                    <a:pt x="36" y="147"/>
                    <a:pt x="35" y="154"/>
                    <a:pt x="32" y="161"/>
                  </a:cubicBezTo>
                  <a:cubicBezTo>
                    <a:pt x="30" y="168"/>
                    <a:pt x="28" y="174"/>
                    <a:pt x="25" y="178"/>
                  </a:cubicBezTo>
                  <a:cubicBezTo>
                    <a:pt x="25" y="179"/>
                    <a:pt x="25" y="179"/>
                    <a:pt x="25" y="179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27" y="182"/>
                    <a:pt x="28" y="184"/>
                    <a:pt x="28" y="187"/>
                  </a:cubicBezTo>
                  <a:cubicBezTo>
                    <a:pt x="29" y="189"/>
                    <a:pt x="29" y="192"/>
                    <a:pt x="30" y="195"/>
                  </a:cubicBezTo>
                  <a:cubicBezTo>
                    <a:pt x="30" y="196"/>
                    <a:pt x="31" y="198"/>
                    <a:pt x="32" y="199"/>
                  </a:cubicBezTo>
                  <a:cubicBezTo>
                    <a:pt x="33" y="201"/>
                    <a:pt x="35" y="201"/>
                    <a:pt x="36" y="202"/>
                  </a:cubicBezTo>
                  <a:cubicBezTo>
                    <a:pt x="39" y="202"/>
                    <a:pt x="42" y="204"/>
                    <a:pt x="44" y="206"/>
                  </a:cubicBezTo>
                  <a:cubicBezTo>
                    <a:pt x="46" y="208"/>
                    <a:pt x="47" y="211"/>
                    <a:pt x="47" y="213"/>
                  </a:cubicBezTo>
                  <a:cubicBezTo>
                    <a:pt x="47" y="215"/>
                    <a:pt x="47" y="215"/>
                    <a:pt x="47" y="215"/>
                  </a:cubicBezTo>
                  <a:cubicBezTo>
                    <a:pt x="49" y="215"/>
                    <a:pt x="49" y="215"/>
                    <a:pt x="49" y="215"/>
                  </a:cubicBezTo>
                  <a:cubicBezTo>
                    <a:pt x="50" y="215"/>
                    <a:pt x="52" y="215"/>
                    <a:pt x="53" y="215"/>
                  </a:cubicBezTo>
                  <a:cubicBezTo>
                    <a:pt x="57" y="215"/>
                    <a:pt x="61" y="215"/>
                    <a:pt x="65" y="213"/>
                  </a:cubicBezTo>
                  <a:cubicBezTo>
                    <a:pt x="67" y="213"/>
                    <a:pt x="68" y="212"/>
                    <a:pt x="70" y="211"/>
                  </a:cubicBezTo>
                  <a:cubicBezTo>
                    <a:pt x="72" y="209"/>
                    <a:pt x="72" y="207"/>
                    <a:pt x="72" y="204"/>
                  </a:cubicBezTo>
                  <a:cubicBezTo>
                    <a:pt x="72" y="202"/>
                    <a:pt x="72" y="200"/>
                    <a:pt x="71" y="198"/>
                  </a:cubicBezTo>
                  <a:cubicBezTo>
                    <a:pt x="70" y="191"/>
                    <a:pt x="67" y="184"/>
                    <a:pt x="67" y="177"/>
                  </a:cubicBezTo>
                  <a:cubicBezTo>
                    <a:pt x="67" y="175"/>
                    <a:pt x="68" y="172"/>
                    <a:pt x="69" y="169"/>
                  </a:cubicBezTo>
                  <a:cubicBezTo>
                    <a:pt x="70" y="165"/>
                    <a:pt x="72" y="162"/>
                    <a:pt x="74" y="160"/>
                  </a:cubicBezTo>
                  <a:cubicBezTo>
                    <a:pt x="76" y="158"/>
                    <a:pt x="77" y="158"/>
                    <a:pt x="79" y="158"/>
                  </a:cubicBezTo>
                  <a:cubicBezTo>
                    <a:pt x="79" y="158"/>
                    <a:pt x="79" y="158"/>
                    <a:pt x="79" y="158"/>
                  </a:cubicBezTo>
                  <a:cubicBezTo>
                    <a:pt x="81" y="158"/>
                    <a:pt x="82" y="158"/>
                    <a:pt x="83" y="159"/>
                  </a:cubicBezTo>
                  <a:cubicBezTo>
                    <a:pt x="84" y="160"/>
                    <a:pt x="85" y="161"/>
                    <a:pt x="85" y="162"/>
                  </a:cubicBezTo>
                  <a:cubicBezTo>
                    <a:pt x="85" y="162"/>
                    <a:pt x="85" y="162"/>
                    <a:pt x="85" y="162"/>
                  </a:cubicBezTo>
                  <a:cubicBezTo>
                    <a:pt x="85" y="164"/>
                    <a:pt x="85" y="166"/>
                    <a:pt x="85" y="169"/>
                  </a:cubicBezTo>
                  <a:cubicBezTo>
                    <a:pt x="85" y="178"/>
                    <a:pt x="86" y="188"/>
                    <a:pt x="89" y="197"/>
                  </a:cubicBezTo>
                  <a:cubicBezTo>
                    <a:pt x="94" y="213"/>
                    <a:pt x="98" y="220"/>
                    <a:pt x="102" y="235"/>
                  </a:cubicBezTo>
                  <a:cubicBezTo>
                    <a:pt x="102" y="239"/>
                    <a:pt x="103" y="241"/>
                    <a:pt x="103" y="244"/>
                  </a:cubicBezTo>
                  <a:cubicBezTo>
                    <a:pt x="103" y="250"/>
                    <a:pt x="101" y="255"/>
                    <a:pt x="98" y="259"/>
                  </a:cubicBezTo>
                  <a:cubicBezTo>
                    <a:pt x="96" y="263"/>
                    <a:pt x="93" y="267"/>
                    <a:pt x="92" y="272"/>
                  </a:cubicBezTo>
                  <a:cubicBezTo>
                    <a:pt x="92" y="272"/>
                    <a:pt x="92" y="272"/>
                    <a:pt x="92" y="272"/>
                  </a:cubicBezTo>
                  <a:cubicBezTo>
                    <a:pt x="92" y="275"/>
                    <a:pt x="92" y="278"/>
                    <a:pt x="92" y="281"/>
                  </a:cubicBezTo>
                  <a:cubicBezTo>
                    <a:pt x="91" y="281"/>
                    <a:pt x="91" y="282"/>
                    <a:pt x="91" y="283"/>
                  </a:cubicBezTo>
                  <a:cubicBezTo>
                    <a:pt x="92" y="283"/>
                    <a:pt x="92" y="283"/>
                    <a:pt x="92" y="283"/>
                  </a:cubicBezTo>
                  <a:cubicBezTo>
                    <a:pt x="91" y="286"/>
                    <a:pt x="91" y="288"/>
                    <a:pt x="91" y="291"/>
                  </a:cubicBezTo>
                  <a:cubicBezTo>
                    <a:pt x="95" y="291"/>
                    <a:pt x="95" y="291"/>
                    <a:pt x="95" y="291"/>
                  </a:cubicBezTo>
                  <a:cubicBezTo>
                    <a:pt x="95" y="289"/>
                    <a:pt x="95" y="286"/>
                    <a:pt x="95" y="284"/>
                  </a:cubicBezTo>
                  <a:cubicBezTo>
                    <a:pt x="97" y="284"/>
                    <a:pt x="98" y="285"/>
                    <a:pt x="99" y="286"/>
                  </a:cubicBezTo>
                  <a:cubicBezTo>
                    <a:pt x="100" y="287"/>
                    <a:pt x="100" y="288"/>
                    <a:pt x="100" y="289"/>
                  </a:cubicBezTo>
                  <a:cubicBezTo>
                    <a:pt x="100" y="290"/>
                    <a:pt x="99" y="291"/>
                    <a:pt x="98" y="292"/>
                  </a:cubicBezTo>
                  <a:cubicBezTo>
                    <a:pt x="96" y="294"/>
                    <a:pt x="93" y="295"/>
                    <a:pt x="90" y="296"/>
                  </a:cubicBezTo>
                  <a:cubicBezTo>
                    <a:pt x="87" y="297"/>
                    <a:pt x="84" y="298"/>
                    <a:pt x="82" y="298"/>
                  </a:cubicBezTo>
                  <a:cubicBezTo>
                    <a:pt x="79" y="299"/>
                    <a:pt x="77" y="299"/>
                    <a:pt x="74" y="299"/>
                  </a:cubicBezTo>
                  <a:cubicBezTo>
                    <a:pt x="74" y="299"/>
                    <a:pt x="74" y="299"/>
                    <a:pt x="74" y="299"/>
                  </a:cubicBezTo>
                  <a:cubicBezTo>
                    <a:pt x="70" y="299"/>
                    <a:pt x="66" y="298"/>
                    <a:pt x="61" y="298"/>
                  </a:cubicBezTo>
                  <a:cubicBezTo>
                    <a:pt x="48" y="297"/>
                    <a:pt x="41" y="294"/>
                    <a:pt x="38" y="292"/>
                  </a:cubicBezTo>
                  <a:cubicBezTo>
                    <a:pt x="37" y="292"/>
                    <a:pt x="36" y="291"/>
                    <a:pt x="36" y="290"/>
                  </a:cubicBezTo>
                  <a:cubicBezTo>
                    <a:pt x="36" y="290"/>
                    <a:pt x="36" y="289"/>
                    <a:pt x="36" y="288"/>
                  </a:cubicBezTo>
                  <a:cubicBezTo>
                    <a:pt x="36" y="288"/>
                    <a:pt x="36" y="288"/>
                    <a:pt x="36" y="288"/>
                  </a:cubicBezTo>
                  <a:cubicBezTo>
                    <a:pt x="36" y="287"/>
                    <a:pt x="36" y="287"/>
                    <a:pt x="36" y="287"/>
                  </a:cubicBezTo>
                  <a:cubicBezTo>
                    <a:pt x="37" y="287"/>
                    <a:pt x="38" y="286"/>
                    <a:pt x="40" y="285"/>
                  </a:cubicBezTo>
                  <a:cubicBezTo>
                    <a:pt x="40" y="286"/>
                    <a:pt x="40" y="286"/>
                    <a:pt x="40" y="286"/>
                  </a:cubicBezTo>
                  <a:cubicBezTo>
                    <a:pt x="40" y="288"/>
                    <a:pt x="40" y="289"/>
                    <a:pt x="40" y="291"/>
                  </a:cubicBezTo>
                  <a:cubicBezTo>
                    <a:pt x="44" y="291"/>
                    <a:pt x="44" y="291"/>
                    <a:pt x="44" y="291"/>
                  </a:cubicBezTo>
                  <a:cubicBezTo>
                    <a:pt x="44" y="290"/>
                    <a:pt x="44" y="288"/>
                    <a:pt x="44" y="286"/>
                  </a:cubicBezTo>
                  <a:cubicBezTo>
                    <a:pt x="44" y="281"/>
                    <a:pt x="44" y="276"/>
                    <a:pt x="43" y="271"/>
                  </a:cubicBezTo>
                  <a:cubicBezTo>
                    <a:pt x="43" y="271"/>
                    <a:pt x="43" y="271"/>
                    <a:pt x="43" y="271"/>
                  </a:cubicBezTo>
                  <a:cubicBezTo>
                    <a:pt x="40" y="272"/>
                    <a:pt x="40" y="272"/>
                    <a:pt x="40" y="272"/>
                  </a:cubicBezTo>
                  <a:cubicBezTo>
                    <a:pt x="43" y="271"/>
                    <a:pt x="43" y="271"/>
                    <a:pt x="43" y="271"/>
                  </a:cubicBezTo>
                  <a:cubicBezTo>
                    <a:pt x="43" y="271"/>
                    <a:pt x="43" y="271"/>
                    <a:pt x="43" y="271"/>
                  </a:cubicBezTo>
                  <a:cubicBezTo>
                    <a:pt x="38" y="264"/>
                    <a:pt x="34" y="257"/>
                    <a:pt x="30" y="251"/>
                  </a:cubicBezTo>
                  <a:cubicBezTo>
                    <a:pt x="26" y="245"/>
                    <a:pt x="24" y="241"/>
                    <a:pt x="23" y="239"/>
                  </a:cubicBezTo>
                  <a:cubicBezTo>
                    <a:pt x="21" y="237"/>
                    <a:pt x="21" y="235"/>
                    <a:pt x="20" y="232"/>
                  </a:cubicBezTo>
                  <a:cubicBezTo>
                    <a:pt x="20" y="233"/>
                    <a:pt x="21" y="234"/>
                    <a:pt x="21" y="235"/>
                  </a:cubicBezTo>
                  <a:cubicBezTo>
                    <a:pt x="21" y="235"/>
                    <a:pt x="21" y="235"/>
                    <a:pt x="21" y="235"/>
                  </a:cubicBezTo>
                  <a:cubicBezTo>
                    <a:pt x="22" y="235"/>
                    <a:pt x="22" y="235"/>
                    <a:pt x="22" y="235"/>
                  </a:cubicBezTo>
                  <a:cubicBezTo>
                    <a:pt x="25" y="238"/>
                    <a:pt x="25" y="238"/>
                    <a:pt x="25" y="238"/>
                  </a:cubicBezTo>
                  <a:cubicBezTo>
                    <a:pt x="25" y="234"/>
                    <a:pt x="25" y="234"/>
                    <a:pt x="25" y="234"/>
                  </a:cubicBezTo>
                  <a:cubicBezTo>
                    <a:pt x="24" y="234"/>
                    <a:pt x="24" y="234"/>
                    <a:pt x="24" y="234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21" y="226"/>
                    <a:pt x="18" y="220"/>
                    <a:pt x="15" y="214"/>
                  </a:cubicBezTo>
                  <a:cubicBezTo>
                    <a:pt x="15" y="213"/>
                    <a:pt x="15" y="213"/>
                    <a:pt x="15" y="213"/>
                  </a:cubicBezTo>
                  <a:cubicBezTo>
                    <a:pt x="15" y="213"/>
                    <a:pt x="15" y="213"/>
                    <a:pt x="15" y="213"/>
                  </a:cubicBezTo>
                  <a:moveTo>
                    <a:pt x="44" y="133"/>
                  </a:moveTo>
                  <a:cubicBezTo>
                    <a:pt x="45" y="133"/>
                    <a:pt x="45" y="133"/>
                    <a:pt x="45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7" y="133"/>
                    <a:pt x="68" y="131"/>
                    <a:pt x="80" y="129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79" y="131"/>
                    <a:pt x="78" y="132"/>
                    <a:pt x="78" y="133"/>
                  </a:cubicBezTo>
                  <a:cubicBezTo>
                    <a:pt x="78" y="133"/>
                    <a:pt x="78" y="133"/>
                    <a:pt x="78" y="133"/>
                  </a:cubicBezTo>
                  <a:cubicBezTo>
                    <a:pt x="74" y="134"/>
                    <a:pt x="70" y="135"/>
                    <a:pt x="65" y="135"/>
                  </a:cubicBezTo>
                  <a:cubicBezTo>
                    <a:pt x="61" y="136"/>
                    <a:pt x="56" y="136"/>
                    <a:pt x="52" y="136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49" y="136"/>
                    <a:pt x="46" y="136"/>
                    <a:pt x="44" y="135"/>
                  </a:cubicBezTo>
                  <a:cubicBezTo>
                    <a:pt x="44" y="135"/>
                    <a:pt x="44" y="135"/>
                    <a:pt x="44" y="135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4"/>
                    <a:pt x="43" y="134"/>
                    <a:pt x="43" y="133"/>
                  </a:cubicBezTo>
                  <a:cubicBezTo>
                    <a:pt x="44" y="133"/>
                    <a:pt x="44" y="133"/>
                    <a:pt x="44" y="133"/>
                  </a:cubicBezTo>
                  <a:moveTo>
                    <a:pt x="48" y="126"/>
                  </a:moveTo>
                  <a:cubicBezTo>
                    <a:pt x="49" y="126"/>
                    <a:pt x="50" y="126"/>
                    <a:pt x="51" y="125"/>
                  </a:cubicBezTo>
                  <a:cubicBezTo>
                    <a:pt x="60" y="125"/>
                    <a:pt x="70" y="124"/>
                    <a:pt x="79" y="124"/>
                  </a:cubicBezTo>
                  <a:cubicBezTo>
                    <a:pt x="79" y="124"/>
                    <a:pt x="79" y="124"/>
                    <a:pt x="79" y="124"/>
                  </a:cubicBezTo>
                  <a:cubicBezTo>
                    <a:pt x="79" y="125"/>
                    <a:pt x="79" y="125"/>
                    <a:pt x="78" y="125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67" y="127"/>
                    <a:pt x="56" y="129"/>
                    <a:pt x="45" y="130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8"/>
                    <a:pt x="43" y="128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4" y="125"/>
                    <a:pt x="46" y="126"/>
                    <a:pt x="48" y="126"/>
                  </a:cubicBezTo>
                  <a:moveTo>
                    <a:pt x="62" y="119"/>
                  </a:moveTo>
                  <a:cubicBezTo>
                    <a:pt x="66" y="119"/>
                    <a:pt x="69" y="119"/>
                    <a:pt x="73" y="118"/>
                  </a:cubicBezTo>
                  <a:cubicBezTo>
                    <a:pt x="75" y="118"/>
                    <a:pt x="77" y="118"/>
                    <a:pt x="79" y="117"/>
                  </a:cubicBezTo>
                  <a:cubicBezTo>
                    <a:pt x="79" y="118"/>
                    <a:pt x="79" y="119"/>
                    <a:pt x="79" y="120"/>
                  </a:cubicBezTo>
                  <a:cubicBezTo>
                    <a:pt x="79" y="120"/>
                    <a:pt x="79" y="120"/>
                    <a:pt x="79" y="120"/>
                  </a:cubicBezTo>
                  <a:cubicBezTo>
                    <a:pt x="70" y="121"/>
                    <a:pt x="60" y="121"/>
                    <a:pt x="51" y="122"/>
                  </a:cubicBezTo>
                  <a:cubicBezTo>
                    <a:pt x="50" y="122"/>
                    <a:pt x="49" y="122"/>
                    <a:pt x="48" y="122"/>
                  </a:cubicBezTo>
                  <a:cubicBezTo>
                    <a:pt x="48" y="122"/>
                    <a:pt x="48" y="122"/>
                    <a:pt x="48" y="122"/>
                  </a:cubicBezTo>
                  <a:cubicBezTo>
                    <a:pt x="46" y="122"/>
                    <a:pt x="44" y="122"/>
                    <a:pt x="42" y="121"/>
                  </a:cubicBezTo>
                  <a:cubicBezTo>
                    <a:pt x="42" y="121"/>
                    <a:pt x="42" y="120"/>
                    <a:pt x="42" y="120"/>
                  </a:cubicBezTo>
                  <a:cubicBezTo>
                    <a:pt x="42" y="119"/>
                    <a:pt x="42" y="119"/>
                    <a:pt x="4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9" y="118"/>
                    <a:pt x="56" y="119"/>
                    <a:pt x="62" y="119"/>
                  </a:cubicBezTo>
                  <a:moveTo>
                    <a:pt x="57" y="115"/>
                  </a:moveTo>
                  <a:cubicBezTo>
                    <a:pt x="55" y="115"/>
                    <a:pt x="53" y="115"/>
                    <a:pt x="51" y="115"/>
                  </a:cubicBezTo>
                  <a:cubicBezTo>
                    <a:pt x="53" y="114"/>
                    <a:pt x="55" y="114"/>
                    <a:pt x="57" y="114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7" y="115"/>
                    <a:pt x="57" y="115"/>
                    <a:pt x="57" y="115"/>
                  </a:cubicBezTo>
                  <a:moveTo>
                    <a:pt x="70" y="115"/>
                  </a:move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3" y="114"/>
                    <a:pt x="75" y="114"/>
                    <a:pt x="77" y="114"/>
                  </a:cubicBezTo>
                  <a:cubicBezTo>
                    <a:pt x="75" y="115"/>
                    <a:pt x="74" y="115"/>
                    <a:pt x="72" y="115"/>
                  </a:cubicBezTo>
                  <a:cubicBezTo>
                    <a:pt x="72" y="115"/>
                    <a:pt x="71" y="115"/>
                    <a:pt x="70" y="115"/>
                  </a:cubicBezTo>
                  <a:moveTo>
                    <a:pt x="62" y="115"/>
                  </a:moveTo>
                  <a:cubicBezTo>
                    <a:pt x="62" y="115"/>
                    <a:pt x="61" y="115"/>
                    <a:pt x="60" y="115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1" y="113"/>
                    <a:pt x="62" y="113"/>
                    <a:pt x="63" y="113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65" y="113"/>
                    <a:pt x="66" y="114"/>
                    <a:pt x="6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6" y="115"/>
                    <a:pt x="64" y="115"/>
                    <a:pt x="62" y="115"/>
                  </a:cubicBezTo>
                  <a:moveTo>
                    <a:pt x="60" y="110"/>
                  </a:moveTo>
                  <a:cubicBezTo>
                    <a:pt x="60" y="99"/>
                    <a:pt x="59" y="8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0" y="76"/>
                    <a:pt x="62" y="75"/>
                    <a:pt x="63" y="74"/>
                  </a:cubicBezTo>
                  <a:cubicBezTo>
                    <a:pt x="63" y="73"/>
                    <a:pt x="63" y="73"/>
                    <a:pt x="64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5" y="74"/>
                    <a:pt x="67" y="74"/>
                    <a:pt x="69" y="75"/>
                  </a:cubicBezTo>
                  <a:cubicBezTo>
                    <a:pt x="67" y="84"/>
                    <a:pt x="67" y="94"/>
                    <a:pt x="67" y="103"/>
                  </a:cubicBezTo>
                  <a:cubicBezTo>
                    <a:pt x="67" y="105"/>
                    <a:pt x="67" y="108"/>
                    <a:pt x="67" y="110"/>
                  </a:cubicBezTo>
                  <a:cubicBezTo>
                    <a:pt x="66" y="110"/>
                    <a:pt x="65" y="110"/>
                    <a:pt x="63" y="110"/>
                  </a:cubicBezTo>
                  <a:cubicBezTo>
                    <a:pt x="62" y="110"/>
                    <a:pt x="61" y="110"/>
                    <a:pt x="60" y="110"/>
                  </a:cubicBezTo>
                  <a:moveTo>
                    <a:pt x="74" y="70"/>
                  </a:moveTo>
                  <a:cubicBezTo>
                    <a:pt x="75" y="62"/>
                    <a:pt x="77" y="55"/>
                    <a:pt x="80" y="47"/>
                  </a:cubicBezTo>
                  <a:cubicBezTo>
                    <a:pt x="80" y="46"/>
                    <a:pt x="81" y="45"/>
                    <a:pt x="81" y="44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5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3" y="52"/>
                    <a:pt x="81" y="59"/>
                    <a:pt x="78" y="65"/>
                  </a:cubicBezTo>
                  <a:cubicBezTo>
                    <a:pt x="77" y="67"/>
                    <a:pt x="75" y="69"/>
                    <a:pt x="74" y="70"/>
                  </a:cubicBezTo>
                  <a:moveTo>
                    <a:pt x="53" y="72"/>
                  </a:moveTo>
                  <a:cubicBezTo>
                    <a:pt x="53" y="71"/>
                    <a:pt x="52" y="71"/>
                    <a:pt x="51" y="71"/>
                  </a:cubicBezTo>
                  <a:cubicBezTo>
                    <a:pt x="46" y="66"/>
                    <a:pt x="42" y="60"/>
                    <a:pt x="38" y="54"/>
                  </a:cubicBezTo>
                  <a:cubicBezTo>
                    <a:pt x="37" y="52"/>
                    <a:pt x="36" y="50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6"/>
                    <a:pt x="37" y="44"/>
                    <a:pt x="39" y="43"/>
                  </a:cubicBezTo>
                  <a:cubicBezTo>
                    <a:pt x="40" y="43"/>
                    <a:pt x="41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2"/>
                    <a:pt x="43" y="43"/>
                    <a:pt x="44" y="43"/>
                  </a:cubicBezTo>
                  <a:cubicBezTo>
                    <a:pt x="46" y="44"/>
                    <a:pt x="47" y="46"/>
                    <a:pt x="48" y="49"/>
                  </a:cubicBezTo>
                  <a:cubicBezTo>
                    <a:pt x="50" y="57"/>
                    <a:pt x="52" y="64"/>
                    <a:pt x="53" y="72"/>
                  </a:cubicBezTo>
                  <a:moveTo>
                    <a:pt x="64" y="63"/>
                  </a:moveTo>
                  <a:cubicBezTo>
                    <a:pt x="63" y="60"/>
                    <a:pt x="63" y="57"/>
                    <a:pt x="63" y="54"/>
                  </a:cubicBezTo>
                  <a:cubicBezTo>
                    <a:pt x="63" y="51"/>
                    <a:pt x="64" y="47"/>
                    <a:pt x="64" y="43"/>
                  </a:cubicBezTo>
                  <a:cubicBezTo>
                    <a:pt x="65" y="43"/>
                    <a:pt x="65" y="42"/>
                    <a:pt x="65" y="42"/>
                  </a:cubicBezTo>
                  <a:cubicBezTo>
                    <a:pt x="65" y="41"/>
                    <a:pt x="66" y="41"/>
                    <a:pt x="66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1"/>
                    <a:pt x="68" y="41"/>
                    <a:pt x="68" y="42"/>
                  </a:cubicBezTo>
                  <a:cubicBezTo>
                    <a:pt x="68" y="43"/>
                    <a:pt x="69" y="43"/>
                    <a:pt x="69" y="44"/>
                  </a:cubicBezTo>
                  <a:cubicBezTo>
                    <a:pt x="69" y="45"/>
                    <a:pt x="68" y="46"/>
                    <a:pt x="68" y="47"/>
                  </a:cubicBezTo>
                  <a:cubicBezTo>
                    <a:pt x="68" y="52"/>
                    <a:pt x="66" y="58"/>
                    <a:pt x="64" y="63"/>
                  </a:cubicBezTo>
                  <a:moveTo>
                    <a:pt x="41" y="114"/>
                  </a:moveTo>
                  <a:cubicBezTo>
                    <a:pt x="41" y="113"/>
                    <a:pt x="41" y="113"/>
                    <a:pt x="41" y="113"/>
                  </a:cubicBezTo>
                  <a:cubicBezTo>
                    <a:pt x="38" y="110"/>
                    <a:pt x="37" y="107"/>
                    <a:pt x="36" y="104"/>
                  </a:cubicBezTo>
                  <a:cubicBezTo>
                    <a:pt x="36" y="102"/>
                    <a:pt x="36" y="100"/>
                    <a:pt x="36" y="98"/>
                  </a:cubicBezTo>
                  <a:cubicBezTo>
                    <a:pt x="35" y="93"/>
                    <a:pt x="33" y="89"/>
                    <a:pt x="30" y="85"/>
                  </a:cubicBezTo>
                  <a:cubicBezTo>
                    <a:pt x="28" y="81"/>
                    <a:pt x="25" y="78"/>
                    <a:pt x="23" y="73"/>
                  </a:cubicBezTo>
                  <a:cubicBezTo>
                    <a:pt x="20" y="66"/>
                    <a:pt x="18" y="59"/>
                    <a:pt x="18" y="51"/>
                  </a:cubicBezTo>
                  <a:cubicBezTo>
                    <a:pt x="18" y="39"/>
                    <a:pt x="22" y="27"/>
                    <a:pt x="29" y="18"/>
                  </a:cubicBezTo>
                  <a:cubicBezTo>
                    <a:pt x="36" y="10"/>
                    <a:pt x="47" y="4"/>
                    <a:pt x="60" y="4"/>
                  </a:cubicBezTo>
                  <a:cubicBezTo>
                    <a:pt x="61" y="4"/>
                    <a:pt x="61" y="4"/>
                    <a:pt x="62" y="4"/>
                  </a:cubicBezTo>
                  <a:cubicBezTo>
                    <a:pt x="79" y="5"/>
                    <a:pt x="89" y="10"/>
                    <a:pt x="96" y="18"/>
                  </a:cubicBezTo>
                  <a:cubicBezTo>
                    <a:pt x="103" y="26"/>
                    <a:pt x="105" y="37"/>
                    <a:pt x="105" y="47"/>
                  </a:cubicBezTo>
                  <a:cubicBezTo>
                    <a:pt x="105" y="59"/>
                    <a:pt x="101" y="72"/>
                    <a:pt x="96" y="78"/>
                  </a:cubicBezTo>
                  <a:cubicBezTo>
                    <a:pt x="90" y="86"/>
                    <a:pt x="89" y="91"/>
                    <a:pt x="88" y="97"/>
                  </a:cubicBezTo>
                  <a:cubicBezTo>
                    <a:pt x="86" y="100"/>
                    <a:pt x="86" y="103"/>
                    <a:pt x="85" y="106"/>
                  </a:cubicBezTo>
                  <a:cubicBezTo>
                    <a:pt x="85" y="108"/>
                    <a:pt x="84" y="110"/>
                    <a:pt x="82" y="112"/>
                  </a:cubicBezTo>
                  <a:cubicBezTo>
                    <a:pt x="82" y="112"/>
                    <a:pt x="82" y="112"/>
                    <a:pt x="81" y="111"/>
                  </a:cubicBezTo>
                  <a:cubicBezTo>
                    <a:pt x="81" y="111"/>
                    <a:pt x="81" y="111"/>
                    <a:pt x="80" y="111"/>
                  </a:cubicBezTo>
                  <a:cubicBezTo>
                    <a:pt x="77" y="111"/>
                    <a:pt x="74" y="110"/>
                    <a:pt x="70" y="110"/>
                  </a:cubicBezTo>
                  <a:cubicBezTo>
                    <a:pt x="70" y="108"/>
                    <a:pt x="70" y="106"/>
                    <a:pt x="70" y="103"/>
                  </a:cubicBezTo>
                  <a:cubicBezTo>
                    <a:pt x="70" y="93"/>
                    <a:pt x="71" y="84"/>
                    <a:pt x="73" y="74"/>
                  </a:cubicBezTo>
                  <a:cubicBezTo>
                    <a:pt x="73" y="74"/>
                    <a:pt x="74" y="74"/>
                    <a:pt x="74" y="73"/>
                  </a:cubicBezTo>
                  <a:cubicBezTo>
                    <a:pt x="77" y="72"/>
                    <a:pt x="79" y="69"/>
                    <a:pt x="81" y="67"/>
                  </a:cubicBezTo>
                  <a:cubicBezTo>
                    <a:pt x="85" y="60"/>
                    <a:pt x="87" y="53"/>
                    <a:pt x="87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6" y="45"/>
                    <a:pt x="87" y="43"/>
                    <a:pt x="85" y="42"/>
                  </a:cubicBezTo>
                  <a:cubicBezTo>
                    <a:pt x="85" y="41"/>
                    <a:pt x="83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1" y="41"/>
                    <a:pt x="80" y="41"/>
                    <a:pt x="79" y="42"/>
                  </a:cubicBezTo>
                  <a:cubicBezTo>
                    <a:pt x="77" y="43"/>
                    <a:pt x="77" y="45"/>
                    <a:pt x="76" y="46"/>
                  </a:cubicBezTo>
                  <a:cubicBezTo>
                    <a:pt x="73" y="54"/>
                    <a:pt x="71" y="63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68" y="71"/>
                    <a:pt x="67" y="71"/>
                    <a:pt x="66" y="70"/>
                  </a:cubicBezTo>
                  <a:cubicBezTo>
                    <a:pt x="66" y="70"/>
                    <a:pt x="66" y="69"/>
                    <a:pt x="66" y="69"/>
                  </a:cubicBezTo>
                  <a:cubicBezTo>
                    <a:pt x="69" y="62"/>
                    <a:pt x="71" y="55"/>
                    <a:pt x="72" y="47"/>
                  </a:cubicBezTo>
                  <a:cubicBezTo>
                    <a:pt x="72" y="46"/>
                    <a:pt x="72" y="45"/>
                    <a:pt x="72" y="44"/>
                  </a:cubicBezTo>
                  <a:cubicBezTo>
                    <a:pt x="72" y="43"/>
                    <a:pt x="72" y="42"/>
                    <a:pt x="71" y="40"/>
                  </a:cubicBezTo>
                  <a:cubicBezTo>
                    <a:pt x="70" y="39"/>
                    <a:pt x="69" y="37"/>
                    <a:pt x="66" y="37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5" y="37"/>
                    <a:pt x="64" y="37"/>
                  </a:cubicBezTo>
                  <a:cubicBezTo>
                    <a:pt x="63" y="38"/>
                    <a:pt x="62" y="39"/>
                    <a:pt x="62" y="40"/>
                  </a:cubicBezTo>
                  <a:cubicBezTo>
                    <a:pt x="61" y="41"/>
                    <a:pt x="61" y="42"/>
                    <a:pt x="61" y="43"/>
                  </a:cubicBezTo>
                  <a:cubicBezTo>
                    <a:pt x="60" y="46"/>
                    <a:pt x="60" y="50"/>
                    <a:pt x="60" y="54"/>
                  </a:cubicBezTo>
                  <a:cubicBezTo>
                    <a:pt x="60" y="58"/>
                    <a:pt x="60" y="63"/>
                    <a:pt x="61" y="67"/>
                  </a:cubicBezTo>
                  <a:cubicBezTo>
                    <a:pt x="61" y="67"/>
                    <a:pt x="61" y="68"/>
                    <a:pt x="62" y="69"/>
                  </a:cubicBezTo>
                  <a:cubicBezTo>
                    <a:pt x="61" y="70"/>
                    <a:pt x="61" y="71"/>
                    <a:pt x="60" y="72"/>
                  </a:cubicBezTo>
                  <a:cubicBezTo>
                    <a:pt x="59" y="72"/>
                    <a:pt x="58" y="73"/>
                    <a:pt x="57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5" y="65"/>
                    <a:pt x="54" y="56"/>
                    <a:pt x="51" y="48"/>
                  </a:cubicBezTo>
                  <a:cubicBezTo>
                    <a:pt x="50" y="45"/>
                    <a:pt x="49" y="42"/>
                    <a:pt x="46" y="40"/>
                  </a:cubicBezTo>
                  <a:cubicBezTo>
                    <a:pt x="45" y="39"/>
                    <a:pt x="43" y="39"/>
                    <a:pt x="42" y="39"/>
                  </a:cubicBezTo>
                  <a:cubicBezTo>
                    <a:pt x="40" y="39"/>
                    <a:pt x="38" y="39"/>
                    <a:pt x="37" y="40"/>
                  </a:cubicBezTo>
                  <a:cubicBezTo>
                    <a:pt x="34" y="42"/>
                    <a:pt x="33" y="45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51"/>
                    <a:pt x="34" y="53"/>
                    <a:pt x="35" y="55"/>
                  </a:cubicBezTo>
                  <a:cubicBezTo>
                    <a:pt x="39" y="62"/>
                    <a:pt x="43" y="68"/>
                    <a:pt x="49" y="73"/>
                  </a:cubicBezTo>
                  <a:cubicBezTo>
                    <a:pt x="50" y="74"/>
                    <a:pt x="52" y="76"/>
                    <a:pt x="54" y="76"/>
                  </a:cubicBezTo>
                  <a:cubicBezTo>
                    <a:pt x="56" y="88"/>
                    <a:pt x="57" y="99"/>
                    <a:pt x="57" y="110"/>
                  </a:cubicBezTo>
                  <a:cubicBezTo>
                    <a:pt x="52" y="111"/>
                    <a:pt x="47" y="112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4"/>
                    <a:pt x="41" y="114"/>
                    <a:pt x="41" y="114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46" y="0"/>
                    <a:pt x="34" y="7"/>
                    <a:pt x="26" y="16"/>
                  </a:cubicBezTo>
                  <a:cubicBezTo>
                    <a:pt x="19" y="26"/>
                    <a:pt x="14" y="38"/>
                    <a:pt x="14" y="51"/>
                  </a:cubicBezTo>
                  <a:cubicBezTo>
                    <a:pt x="14" y="59"/>
                    <a:pt x="16" y="67"/>
                    <a:pt x="20" y="75"/>
                  </a:cubicBezTo>
                  <a:cubicBezTo>
                    <a:pt x="22" y="79"/>
                    <a:pt x="25" y="83"/>
                    <a:pt x="27" y="87"/>
                  </a:cubicBezTo>
                  <a:cubicBezTo>
                    <a:pt x="30" y="91"/>
                    <a:pt x="32" y="95"/>
                    <a:pt x="32" y="99"/>
                  </a:cubicBezTo>
                  <a:cubicBezTo>
                    <a:pt x="33" y="100"/>
                    <a:pt x="32" y="102"/>
                    <a:pt x="33" y="104"/>
                  </a:cubicBezTo>
                  <a:cubicBezTo>
                    <a:pt x="33" y="109"/>
                    <a:pt x="35" y="112"/>
                    <a:pt x="38" y="115"/>
                  </a:cubicBezTo>
                  <a:cubicBezTo>
                    <a:pt x="39" y="117"/>
                    <a:pt x="39" y="118"/>
                    <a:pt x="39" y="120"/>
                  </a:cubicBezTo>
                  <a:cubicBezTo>
                    <a:pt x="39" y="121"/>
                    <a:pt x="39" y="121"/>
                    <a:pt x="39" y="122"/>
                  </a:cubicBezTo>
                  <a:cubicBezTo>
                    <a:pt x="39" y="123"/>
                    <a:pt x="39" y="124"/>
                    <a:pt x="39" y="125"/>
                  </a:cubicBezTo>
                  <a:cubicBezTo>
                    <a:pt x="39" y="126"/>
                    <a:pt x="39" y="127"/>
                    <a:pt x="39" y="128"/>
                  </a:cubicBezTo>
                  <a:cubicBezTo>
                    <a:pt x="39" y="129"/>
                    <a:pt x="39" y="129"/>
                    <a:pt x="40" y="130"/>
                  </a:cubicBezTo>
                  <a:cubicBezTo>
                    <a:pt x="40" y="130"/>
                    <a:pt x="40" y="131"/>
                    <a:pt x="40" y="131"/>
                  </a:cubicBezTo>
                  <a:cubicBezTo>
                    <a:pt x="40" y="132"/>
                    <a:pt x="39" y="134"/>
                    <a:pt x="39" y="135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39" y="136"/>
                    <a:pt x="39" y="136"/>
                    <a:pt x="39" y="135"/>
                  </a:cubicBezTo>
                  <a:cubicBezTo>
                    <a:pt x="38" y="133"/>
                    <a:pt x="36" y="132"/>
                    <a:pt x="34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3" y="130"/>
                    <a:pt x="33" y="130"/>
                    <a:pt x="32" y="130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0" y="130"/>
                    <a:pt x="28" y="131"/>
                    <a:pt x="26" y="132"/>
                  </a:cubicBezTo>
                  <a:cubicBezTo>
                    <a:pt x="24" y="134"/>
                    <a:pt x="23" y="135"/>
                    <a:pt x="22" y="137"/>
                  </a:cubicBezTo>
                  <a:cubicBezTo>
                    <a:pt x="14" y="151"/>
                    <a:pt x="11" y="162"/>
                    <a:pt x="4" y="175"/>
                  </a:cubicBezTo>
                  <a:cubicBezTo>
                    <a:pt x="3" y="176"/>
                    <a:pt x="3" y="177"/>
                    <a:pt x="2" y="178"/>
                  </a:cubicBezTo>
                  <a:cubicBezTo>
                    <a:pt x="2" y="180"/>
                    <a:pt x="1" y="181"/>
                    <a:pt x="1" y="182"/>
                  </a:cubicBezTo>
                  <a:cubicBezTo>
                    <a:pt x="0" y="183"/>
                    <a:pt x="0" y="184"/>
                    <a:pt x="0" y="185"/>
                  </a:cubicBezTo>
                  <a:cubicBezTo>
                    <a:pt x="0" y="187"/>
                    <a:pt x="1" y="189"/>
                    <a:pt x="1" y="191"/>
                  </a:cubicBezTo>
                  <a:cubicBezTo>
                    <a:pt x="3" y="195"/>
                    <a:pt x="5" y="200"/>
                    <a:pt x="7" y="204"/>
                  </a:cubicBezTo>
                  <a:cubicBezTo>
                    <a:pt x="9" y="208"/>
                    <a:pt x="10" y="211"/>
                    <a:pt x="12" y="215"/>
                  </a:cubicBezTo>
                  <a:cubicBezTo>
                    <a:pt x="12" y="217"/>
                    <a:pt x="13" y="220"/>
                    <a:pt x="14" y="222"/>
                  </a:cubicBezTo>
                  <a:cubicBezTo>
                    <a:pt x="15" y="225"/>
                    <a:pt x="16" y="228"/>
                    <a:pt x="16" y="230"/>
                  </a:cubicBezTo>
                  <a:cubicBezTo>
                    <a:pt x="17" y="234"/>
                    <a:pt x="17" y="238"/>
                    <a:pt x="20" y="241"/>
                  </a:cubicBezTo>
                  <a:cubicBezTo>
                    <a:pt x="21" y="243"/>
                    <a:pt x="23" y="247"/>
                    <a:pt x="27" y="253"/>
                  </a:cubicBezTo>
                  <a:cubicBezTo>
                    <a:pt x="30" y="259"/>
                    <a:pt x="35" y="266"/>
                    <a:pt x="40" y="273"/>
                  </a:cubicBezTo>
                  <a:cubicBezTo>
                    <a:pt x="40" y="276"/>
                    <a:pt x="40" y="279"/>
                    <a:pt x="40" y="282"/>
                  </a:cubicBezTo>
                  <a:cubicBezTo>
                    <a:pt x="37" y="282"/>
                    <a:pt x="35" y="283"/>
                    <a:pt x="34" y="285"/>
                  </a:cubicBezTo>
                  <a:cubicBezTo>
                    <a:pt x="32" y="286"/>
                    <a:pt x="32" y="288"/>
                    <a:pt x="32" y="289"/>
                  </a:cubicBezTo>
                  <a:cubicBezTo>
                    <a:pt x="32" y="290"/>
                    <a:pt x="32" y="290"/>
                    <a:pt x="32" y="290"/>
                  </a:cubicBezTo>
                  <a:cubicBezTo>
                    <a:pt x="32" y="290"/>
                    <a:pt x="32" y="290"/>
                    <a:pt x="32" y="290"/>
                  </a:cubicBezTo>
                  <a:cubicBezTo>
                    <a:pt x="32" y="290"/>
                    <a:pt x="32" y="291"/>
                    <a:pt x="32" y="291"/>
                  </a:cubicBezTo>
                  <a:cubicBezTo>
                    <a:pt x="32" y="293"/>
                    <a:pt x="32" y="295"/>
                    <a:pt x="32" y="297"/>
                  </a:cubicBezTo>
                  <a:cubicBezTo>
                    <a:pt x="31" y="298"/>
                    <a:pt x="29" y="298"/>
                    <a:pt x="28" y="299"/>
                  </a:cubicBezTo>
                  <a:cubicBezTo>
                    <a:pt x="27" y="300"/>
                    <a:pt x="26" y="302"/>
                    <a:pt x="26" y="303"/>
                  </a:cubicBezTo>
                  <a:cubicBezTo>
                    <a:pt x="26" y="304"/>
                    <a:pt x="26" y="305"/>
                    <a:pt x="26" y="305"/>
                  </a:cubicBezTo>
                  <a:cubicBezTo>
                    <a:pt x="26" y="305"/>
                    <a:pt x="26" y="305"/>
                    <a:pt x="26" y="305"/>
                  </a:cubicBezTo>
                  <a:cubicBezTo>
                    <a:pt x="25" y="316"/>
                    <a:pt x="24" y="327"/>
                    <a:pt x="24" y="337"/>
                  </a:cubicBezTo>
                  <a:cubicBezTo>
                    <a:pt x="24" y="338"/>
                    <a:pt x="25" y="339"/>
                    <a:pt x="26" y="339"/>
                  </a:cubicBezTo>
                  <a:cubicBezTo>
                    <a:pt x="26" y="339"/>
                    <a:pt x="26" y="339"/>
                    <a:pt x="26" y="339"/>
                  </a:cubicBezTo>
                  <a:cubicBezTo>
                    <a:pt x="27" y="339"/>
                    <a:pt x="28" y="338"/>
                    <a:pt x="28" y="337"/>
                  </a:cubicBezTo>
                  <a:cubicBezTo>
                    <a:pt x="28" y="328"/>
                    <a:pt x="29" y="318"/>
                    <a:pt x="29" y="308"/>
                  </a:cubicBezTo>
                  <a:cubicBezTo>
                    <a:pt x="30" y="309"/>
                    <a:pt x="31" y="309"/>
                    <a:pt x="32" y="309"/>
                  </a:cubicBezTo>
                  <a:cubicBezTo>
                    <a:pt x="32" y="310"/>
                    <a:pt x="32" y="310"/>
                    <a:pt x="32" y="310"/>
                  </a:cubicBezTo>
                  <a:cubicBezTo>
                    <a:pt x="32" y="311"/>
                    <a:pt x="33" y="311"/>
                    <a:pt x="34" y="311"/>
                  </a:cubicBezTo>
                  <a:cubicBezTo>
                    <a:pt x="34" y="311"/>
                    <a:pt x="34" y="311"/>
                    <a:pt x="34" y="311"/>
                  </a:cubicBezTo>
                  <a:cubicBezTo>
                    <a:pt x="34" y="311"/>
                    <a:pt x="35" y="311"/>
                    <a:pt x="35" y="311"/>
                  </a:cubicBezTo>
                  <a:cubicBezTo>
                    <a:pt x="43" y="313"/>
                    <a:pt x="51" y="314"/>
                    <a:pt x="60" y="314"/>
                  </a:cubicBezTo>
                  <a:cubicBezTo>
                    <a:pt x="64" y="314"/>
                    <a:pt x="69" y="314"/>
                    <a:pt x="74" y="313"/>
                  </a:cubicBezTo>
                  <a:cubicBezTo>
                    <a:pt x="75" y="313"/>
                    <a:pt x="76" y="313"/>
                    <a:pt x="77" y="313"/>
                  </a:cubicBezTo>
                  <a:cubicBezTo>
                    <a:pt x="77" y="314"/>
                    <a:pt x="76" y="315"/>
                    <a:pt x="75" y="316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7" y="316"/>
                    <a:pt x="79" y="314"/>
                    <a:pt x="80" y="313"/>
                  </a:cubicBezTo>
                  <a:cubicBezTo>
                    <a:pt x="81" y="313"/>
                    <a:pt x="83" y="313"/>
                    <a:pt x="84" y="312"/>
                  </a:cubicBezTo>
                  <a:cubicBezTo>
                    <a:pt x="82" y="314"/>
                    <a:pt x="81" y="316"/>
                    <a:pt x="79" y="319"/>
                  </a:cubicBezTo>
                  <a:cubicBezTo>
                    <a:pt x="80" y="320"/>
                    <a:pt x="80" y="320"/>
                    <a:pt x="80" y="320"/>
                  </a:cubicBezTo>
                  <a:cubicBezTo>
                    <a:pt x="82" y="317"/>
                    <a:pt x="85" y="314"/>
                    <a:pt x="87" y="312"/>
                  </a:cubicBezTo>
                  <a:cubicBezTo>
                    <a:pt x="90" y="311"/>
                    <a:pt x="92" y="311"/>
                    <a:pt x="95" y="310"/>
                  </a:cubicBezTo>
                  <a:cubicBezTo>
                    <a:pt x="90" y="315"/>
                    <a:pt x="85" y="321"/>
                    <a:pt x="81" y="327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8" y="321"/>
                    <a:pt x="93" y="315"/>
                    <a:pt x="99" y="308"/>
                  </a:cubicBezTo>
                  <a:cubicBezTo>
                    <a:pt x="99" y="308"/>
                    <a:pt x="100" y="308"/>
                    <a:pt x="101" y="307"/>
                  </a:cubicBezTo>
                  <a:cubicBezTo>
                    <a:pt x="101" y="307"/>
                    <a:pt x="101" y="307"/>
                    <a:pt x="101" y="307"/>
                  </a:cubicBezTo>
                  <a:cubicBezTo>
                    <a:pt x="101" y="307"/>
                    <a:pt x="101" y="307"/>
                    <a:pt x="101" y="307"/>
                  </a:cubicBezTo>
                  <a:cubicBezTo>
                    <a:pt x="101" y="307"/>
                    <a:pt x="102" y="307"/>
                    <a:pt x="102" y="306"/>
                  </a:cubicBezTo>
                  <a:cubicBezTo>
                    <a:pt x="103" y="306"/>
                    <a:pt x="103" y="306"/>
                    <a:pt x="103" y="306"/>
                  </a:cubicBezTo>
                  <a:cubicBezTo>
                    <a:pt x="103" y="307"/>
                    <a:pt x="103" y="307"/>
                    <a:pt x="103" y="308"/>
                  </a:cubicBezTo>
                  <a:cubicBezTo>
                    <a:pt x="102" y="308"/>
                    <a:pt x="102" y="308"/>
                    <a:pt x="102" y="308"/>
                  </a:cubicBezTo>
                  <a:cubicBezTo>
                    <a:pt x="96" y="315"/>
                    <a:pt x="90" y="322"/>
                    <a:pt x="84" y="329"/>
                  </a:cubicBezTo>
                  <a:cubicBezTo>
                    <a:pt x="84" y="329"/>
                    <a:pt x="84" y="329"/>
                    <a:pt x="84" y="329"/>
                  </a:cubicBezTo>
                  <a:cubicBezTo>
                    <a:pt x="84" y="330"/>
                    <a:pt x="84" y="330"/>
                    <a:pt x="84" y="330"/>
                  </a:cubicBezTo>
                  <a:cubicBezTo>
                    <a:pt x="84" y="332"/>
                    <a:pt x="84" y="332"/>
                    <a:pt x="84" y="332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1"/>
                    <a:pt x="86" y="331"/>
                    <a:pt x="86" y="331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92" y="324"/>
                    <a:pt x="97" y="317"/>
                    <a:pt x="103" y="310"/>
                  </a:cubicBezTo>
                  <a:cubicBezTo>
                    <a:pt x="103" y="318"/>
                    <a:pt x="103" y="326"/>
                    <a:pt x="103" y="334"/>
                  </a:cubicBezTo>
                  <a:cubicBezTo>
                    <a:pt x="103" y="335"/>
                    <a:pt x="103" y="337"/>
                    <a:pt x="103" y="339"/>
                  </a:cubicBezTo>
                  <a:cubicBezTo>
                    <a:pt x="102" y="338"/>
                    <a:pt x="102" y="338"/>
                    <a:pt x="102" y="338"/>
                  </a:cubicBezTo>
                  <a:cubicBezTo>
                    <a:pt x="99" y="340"/>
                    <a:pt x="97" y="343"/>
                    <a:pt x="96" y="347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99" y="344"/>
                    <a:pt x="101" y="342"/>
                    <a:pt x="103" y="339"/>
                  </a:cubicBezTo>
                  <a:cubicBezTo>
                    <a:pt x="103" y="340"/>
                    <a:pt x="103" y="341"/>
                    <a:pt x="103" y="341"/>
                  </a:cubicBezTo>
                  <a:cubicBezTo>
                    <a:pt x="103" y="342"/>
                    <a:pt x="104" y="343"/>
                    <a:pt x="105" y="343"/>
                  </a:cubicBezTo>
                  <a:cubicBezTo>
                    <a:pt x="105" y="343"/>
                    <a:pt x="105" y="343"/>
                    <a:pt x="105" y="343"/>
                  </a:cubicBezTo>
                  <a:cubicBezTo>
                    <a:pt x="106" y="343"/>
                    <a:pt x="106" y="342"/>
                    <a:pt x="106" y="341"/>
                  </a:cubicBezTo>
                  <a:cubicBezTo>
                    <a:pt x="106" y="339"/>
                    <a:pt x="106" y="336"/>
                    <a:pt x="106" y="334"/>
                  </a:cubicBezTo>
                  <a:cubicBezTo>
                    <a:pt x="106" y="326"/>
                    <a:pt x="106" y="318"/>
                    <a:pt x="106" y="310"/>
                  </a:cubicBezTo>
                  <a:cubicBezTo>
                    <a:pt x="106" y="307"/>
                    <a:pt x="106" y="305"/>
                    <a:pt x="106" y="302"/>
                  </a:cubicBezTo>
                  <a:cubicBezTo>
                    <a:pt x="107" y="302"/>
                    <a:pt x="107" y="301"/>
                    <a:pt x="107" y="300"/>
                  </a:cubicBezTo>
                  <a:cubicBezTo>
                    <a:pt x="107" y="299"/>
                    <a:pt x="107" y="299"/>
                    <a:pt x="106" y="298"/>
                  </a:cubicBezTo>
                  <a:cubicBezTo>
                    <a:pt x="106" y="298"/>
                    <a:pt x="106" y="297"/>
                    <a:pt x="105" y="296"/>
                  </a:cubicBezTo>
                  <a:cubicBezTo>
                    <a:pt x="105" y="296"/>
                    <a:pt x="104" y="296"/>
                    <a:pt x="103" y="295"/>
                  </a:cubicBezTo>
                  <a:cubicBezTo>
                    <a:pt x="103" y="294"/>
                    <a:pt x="104" y="292"/>
                    <a:pt x="104" y="290"/>
                  </a:cubicBezTo>
                  <a:cubicBezTo>
                    <a:pt x="104" y="289"/>
                    <a:pt x="104" y="289"/>
                    <a:pt x="104" y="289"/>
                  </a:cubicBezTo>
                  <a:cubicBezTo>
                    <a:pt x="104" y="287"/>
                    <a:pt x="103" y="285"/>
                    <a:pt x="102" y="284"/>
                  </a:cubicBezTo>
                  <a:cubicBezTo>
                    <a:pt x="100" y="282"/>
                    <a:pt x="98" y="280"/>
                    <a:pt x="95" y="280"/>
                  </a:cubicBezTo>
                  <a:cubicBezTo>
                    <a:pt x="96" y="277"/>
                    <a:pt x="96" y="275"/>
                    <a:pt x="96" y="272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7" y="268"/>
                    <a:pt x="99" y="265"/>
                    <a:pt x="101" y="261"/>
                  </a:cubicBezTo>
                  <a:cubicBezTo>
                    <a:pt x="104" y="256"/>
                    <a:pt x="106" y="251"/>
                    <a:pt x="106" y="244"/>
                  </a:cubicBezTo>
                  <a:cubicBezTo>
                    <a:pt x="106" y="241"/>
                    <a:pt x="106" y="238"/>
                    <a:pt x="105" y="235"/>
                  </a:cubicBezTo>
                  <a:cubicBezTo>
                    <a:pt x="102" y="219"/>
                    <a:pt x="97" y="211"/>
                    <a:pt x="92" y="196"/>
                  </a:cubicBezTo>
                  <a:cubicBezTo>
                    <a:pt x="90" y="187"/>
                    <a:pt x="88" y="178"/>
                    <a:pt x="88" y="169"/>
                  </a:cubicBezTo>
                  <a:cubicBezTo>
                    <a:pt x="88" y="166"/>
                    <a:pt x="88" y="164"/>
                    <a:pt x="88" y="162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88" y="160"/>
                    <a:pt x="87" y="158"/>
                    <a:pt x="85" y="156"/>
                  </a:cubicBezTo>
                  <a:cubicBezTo>
                    <a:pt x="84" y="155"/>
                    <a:pt x="81" y="154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8" y="154"/>
                    <a:pt x="77" y="154"/>
                    <a:pt x="77" y="154"/>
                  </a:cubicBezTo>
                  <a:cubicBezTo>
                    <a:pt x="78" y="153"/>
                    <a:pt x="79" y="152"/>
                    <a:pt x="80" y="151"/>
                  </a:cubicBezTo>
                  <a:cubicBezTo>
                    <a:pt x="80" y="150"/>
                    <a:pt x="81" y="149"/>
                    <a:pt x="82" y="148"/>
                  </a:cubicBezTo>
                  <a:cubicBezTo>
                    <a:pt x="82" y="147"/>
                    <a:pt x="83" y="145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3"/>
                    <a:pt x="84" y="143"/>
                    <a:pt x="84" y="142"/>
                  </a:cubicBezTo>
                  <a:cubicBezTo>
                    <a:pt x="84" y="141"/>
                    <a:pt x="83" y="141"/>
                    <a:pt x="83" y="140"/>
                  </a:cubicBezTo>
                  <a:cubicBezTo>
                    <a:pt x="84" y="140"/>
                    <a:pt x="85" y="139"/>
                    <a:pt x="84" y="138"/>
                  </a:cubicBezTo>
                  <a:cubicBezTo>
                    <a:pt x="84" y="137"/>
                    <a:pt x="84" y="137"/>
                    <a:pt x="83" y="137"/>
                  </a:cubicBezTo>
                  <a:cubicBezTo>
                    <a:pt x="84" y="136"/>
                    <a:pt x="84" y="136"/>
                    <a:pt x="84" y="136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84" y="134"/>
                    <a:pt x="83" y="134"/>
                    <a:pt x="83" y="133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2" y="132"/>
                    <a:pt x="82" y="132"/>
                    <a:pt x="82" y="132"/>
                  </a:cubicBezTo>
                  <a:cubicBezTo>
                    <a:pt x="82" y="132"/>
                    <a:pt x="82" y="132"/>
                    <a:pt x="82" y="132"/>
                  </a:cubicBezTo>
                  <a:cubicBezTo>
                    <a:pt x="83" y="132"/>
                    <a:pt x="84" y="131"/>
                    <a:pt x="84" y="130"/>
                  </a:cubicBezTo>
                  <a:cubicBezTo>
                    <a:pt x="84" y="129"/>
                    <a:pt x="84" y="129"/>
                    <a:pt x="84" y="129"/>
                  </a:cubicBezTo>
                  <a:cubicBezTo>
                    <a:pt x="84" y="128"/>
                    <a:pt x="83" y="127"/>
                    <a:pt x="83" y="127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2" y="126"/>
                    <a:pt x="83" y="125"/>
                    <a:pt x="83" y="125"/>
                  </a:cubicBezTo>
                  <a:cubicBezTo>
                    <a:pt x="83" y="124"/>
                    <a:pt x="83" y="124"/>
                    <a:pt x="83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1"/>
                    <a:pt x="83" y="119"/>
                    <a:pt x="83" y="118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86" y="114"/>
                    <a:pt x="88" y="111"/>
                    <a:pt x="89" y="107"/>
                  </a:cubicBezTo>
                  <a:cubicBezTo>
                    <a:pt x="90" y="104"/>
                    <a:pt x="90" y="100"/>
                    <a:pt x="91" y="98"/>
                  </a:cubicBezTo>
                  <a:cubicBezTo>
                    <a:pt x="93" y="92"/>
                    <a:pt x="94" y="88"/>
                    <a:pt x="99" y="80"/>
                  </a:cubicBezTo>
                  <a:cubicBezTo>
                    <a:pt x="105" y="73"/>
                    <a:pt x="109" y="60"/>
                    <a:pt x="109" y="47"/>
                  </a:cubicBezTo>
                  <a:cubicBezTo>
                    <a:pt x="109" y="36"/>
                    <a:pt x="106" y="25"/>
                    <a:pt x="99" y="16"/>
                  </a:cubicBezTo>
                  <a:cubicBezTo>
                    <a:pt x="91" y="7"/>
                    <a:pt x="80" y="1"/>
                    <a:pt x="62" y="0"/>
                  </a:cubicBezTo>
                  <a:cubicBezTo>
                    <a:pt x="62" y="0"/>
                    <a:pt x="61" y="0"/>
                    <a:pt x="6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0" name="Freeform 861"/>
            <p:cNvSpPr/>
            <p:nvPr/>
          </p:nvSpPr>
          <p:spPr bwMode="auto">
            <a:xfrm>
              <a:off x="2519" y="754"/>
              <a:ext cx="14" cy="95"/>
            </a:xfrm>
            <a:custGeom>
              <a:avLst/>
              <a:gdLst>
                <a:gd name="T0" fmla="*/ 2 w 6"/>
                <a:gd name="T1" fmla="*/ 0 h 40"/>
                <a:gd name="T2" fmla="*/ 2 w 6"/>
                <a:gd name="T3" fmla="*/ 0 h 40"/>
                <a:gd name="T4" fmla="*/ 0 w 6"/>
                <a:gd name="T5" fmla="*/ 1 h 40"/>
                <a:gd name="T6" fmla="*/ 0 w 6"/>
                <a:gd name="T7" fmla="*/ 8 h 40"/>
                <a:gd name="T8" fmla="*/ 2 w 6"/>
                <a:gd name="T9" fmla="*/ 39 h 40"/>
                <a:gd name="T10" fmla="*/ 4 w 6"/>
                <a:gd name="T11" fmla="*/ 40 h 40"/>
                <a:gd name="T12" fmla="*/ 4 w 6"/>
                <a:gd name="T13" fmla="*/ 40 h 40"/>
                <a:gd name="T14" fmla="*/ 6 w 6"/>
                <a:gd name="T15" fmla="*/ 38 h 40"/>
                <a:gd name="T16" fmla="*/ 4 w 6"/>
                <a:gd name="T17" fmla="*/ 8 h 40"/>
                <a:gd name="T18" fmla="*/ 4 w 6"/>
                <a:gd name="T19" fmla="*/ 2 h 40"/>
                <a:gd name="T20" fmla="*/ 2 w 6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40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0" y="18"/>
                    <a:pt x="1" y="29"/>
                    <a:pt x="2" y="39"/>
                  </a:cubicBezTo>
                  <a:cubicBezTo>
                    <a:pt x="2" y="40"/>
                    <a:pt x="3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0"/>
                    <a:pt x="6" y="39"/>
                    <a:pt x="6" y="38"/>
                  </a:cubicBezTo>
                  <a:cubicBezTo>
                    <a:pt x="4" y="28"/>
                    <a:pt x="4" y="18"/>
                    <a:pt x="4" y="8"/>
                  </a:cubicBezTo>
                  <a:cubicBezTo>
                    <a:pt x="4" y="6"/>
                    <a:pt x="4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1" name="Freeform 862"/>
            <p:cNvSpPr/>
            <p:nvPr/>
          </p:nvSpPr>
          <p:spPr bwMode="auto">
            <a:xfrm>
              <a:off x="2637" y="818"/>
              <a:ext cx="64" cy="48"/>
            </a:xfrm>
            <a:custGeom>
              <a:avLst/>
              <a:gdLst>
                <a:gd name="T0" fmla="*/ 25 w 27"/>
                <a:gd name="T1" fmla="*/ 0 h 20"/>
                <a:gd name="T2" fmla="*/ 24 w 27"/>
                <a:gd name="T3" fmla="*/ 1 h 20"/>
                <a:gd name="T4" fmla="*/ 1 w 27"/>
                <a:gd name="T5" fmla="*/ 17 h 20"/>
                <a:gd name="T6" fmla="*/ 0 w 27"/>
                <a:gd name="T7" fmla="*/ 20 h 20"/>
                <a:gd name="T8" fmla="*/ 2 w 27"/>
                <a:gd name="T9" fmla="*/ 20 h 20"/>
                <a:gd name="T10" fmla="*/ 3 w 27"/>
                <a:gd name="T11" fmla="*/ 20 h 20"/>
                <a:gd name="T12" fmla="*/ 26 w 27"/>
                <a:gd name="T13" fmla="*/ 3 h 20"/>
                <a:gd name="T14" fmla="*/ 26 w 27"/>
                <a:gd name="T15" fmla="*/ 1 h 20"/>
                <a:gd name="T16" fmla="*/ 25 w 27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0">
                  <a:moveTo>
                    <a:pt x="25" y="0"/>
                  </a:moveTo>
                  <a:cubicBezTo>
                    <a:pt x="24" y="0"/>
                    <a:pt x="24" y="0"/>
                    <a:pt x="24" y="1"/>
                  </a:cubicBezTo>
                  <a:cubicBezTo>
                    <a:pt x="16" y="6"/>
                    <a:pt x="8" y="12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2" y="20"/>
                    <a:pt x="3" y="20"/>
                    <a:pt x="3" y="20"/>
                  </a:cubicBezTo>
                  <a:cubicBezTo>
                    <a:pt x="11" y="14"/>
                    <a:pt x="18" y="9"/>
                    <a:pt x="26" y="3"/>
                  </a:cubicBezTo>
                  <a:cubicBezTo>
                    <a:pt x="27" y="3"/>
                    <a:pt x="27" y="2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2" name="Freeform 863"/>
            <p:cNvSpPr/>
            <p:nvPr/>
          </p:nvSpPr>
          <p:spPr bwMode="auto">
            <a:xfrm>
              <a:off x="2678" y="944"/>
              <a:ext cx="66" cy="23"/>
            </a:xfrm>
            <a:custGeom>
              <a:avLst/>
              <a:gdLst>
                <a:gd name="T0" fmla="*/ 26 w 28"/>
                <a:gd name="T1" fmla="*/ 0 h 10"/>
                <a:gd name="T2" fmla="*/ 26 w 28"/>
                <a:gd name="T3" fmla="*/ 0 h 10"/>
                <a:gd name="T4" fmla="*/ 2 w 28"/>
                <a:gd name="T5" fmla="*/ 6 h 10"/>
                <a:gd name="T6" fmla="*/ 0 w 28"/>
                <a:gd name="T7" fmla="*/ 8 h 10"/>
                <a:gd name="T8" fmla="*/ 2 w 28"/>
                <a:gd name="T9" fmla="*/ 10 h 10"/>
                <a:gd name="T10" fmla="*/ 2 w 28"/>
                <a:gd name="T11" fmla="*/ 10 h 10"/>
                <a:gd name="T12" fmla="*/ 27 w 28"/>
                <a:gd name="T13" fmla="*/ 4 h 10"/>
                <a:gd name="T14" fmla="*/ 28 w 28"/>
                <a:gd name="T15" fmla="*/ 1 h 10"/>
                <a:gd name="T16" fmla="*/ 26 w 2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8" y="4"/>
                    <a:pt x="10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0" y="10"/>
                    <a:pt x="19" y="8"/>
                    <a:pt x="27" y="4"/>
                  </a:cubicBezTo>
                  <a:cubicBezTo>
                    <a:pt x="28" y="3"/>
                    <a:pt x="28" y="2"/>
                    <a:pt x="28" y="1"/>
                  </a:cubicBezTo>
                  <a:cubicBezTo>
                    <a:pt x="28" y="1"/>
                    <a:pt x="27" y="0"/>
                    <a:pt x="26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3" name="Freeform 864"/>
            <p:cNvSpPr/>
            <p:nvPr/>
          </p:nvSpPr>
          <p:spPr bwMode="auto">
            <a:xfrm>
              <a:off x="2668" y="1048"/>
              <a:ext cx="55" cy="47"/>
            </a:xfrm>
            <a:custGeom>
              <a:avLst/>
              <a:gdLst>
                <a:gd name="T0" fmla="*/ 2 w 23"/>
                <a:gd name="T1" fmla="*/ 0 h 20"/>
                <a:gd name="T2" fmla="*/ 1 w 23"/>
                <a:gd name="T3" fmla="*/ 1 h 20"/>
                <a:gd name="T4" fmla="*/ 1 w 23"/>
                <a:gd name="T5" fmla="*/ 3 h 20"/>
                <a:gd name="T6" fmla="*/ 20 w 23"/>
                <a:gd name="T7" fmla="*/ 19 h 20"/>
                <a:gd name="T8" fmla="*/ 21 w 23"/>
                <a:gd name="T9" fmla="*/ 20 h 20"/>
                <a:gd name="T10" fmla="*/ 22 w 23"/>
                <a:gd name="T11" fmla="*/ 19 h 20"/>
                <a:gd name="T12" fmla="*/ 22 w 23"/>
                <a:gd name="T13" fmla="*/ 17 h 20"/>
                <a:gd name="T14" fmla="*/ 3 w 23"/>
                <a:gd name="T15" fmla="*/ 1 h 20"/>
                <a:gd name="T16" fmla="*/ 2 w 23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7" y="9"/>
                    <a:pt x="14" y="14"/>
                    <a:pt x="20" y="19"/>
                  </a:cubicBezTo>
                  <a:cubicBezTo>
                    <a:pt x="20" y="20"/>
                    <a:pt x="21" y="20"/>
                    <a:pt x="21" y="20"/>
                  </a:cubicBezTo>
                  <a:cubicBezTo>
                    <a:pt x="22" y="20"/>
                    <a:pt x="22" y="19"/>
                    <a:pt x="22" y="19"/>
                  </a:cubicBezTo>
                  <a:cubicBezTo>
                    <a:pt x="23" y="18"/>
                    <a:pt x="23" y="17"/>
                    <a:pt x="22" y="17"/>
                  </a:cubicBezTo>
                  <a:cubicBezTo>
                    <a:pt x="16" y="11"/>
                    <a:pt x="10" y="6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4" name="Freeform 865"/>
            <p:cNvSpPr/>
            <p:nvPr/>
          </p:nvSpPr>
          <p:spPr bwMode="auto">
            <a:xfrm>
              <a:off x="2372" y="818"/>
              <a:ext cx="52" cy="50"/>
            </a:xfrm>
            <a:custGeom>
              <a:avLst/>
              <a:gdLst>
                <a:gd name="T0" fmla="*/ 2 w 22"/>
                <a:gd name="T1" fmla="*/ 0 h 21"/>
                <a:gd name="T2" fmla="*/ 1 w 22"/>
                <a:gd name="T3" fmla="*/ 1 h 21"/>
                <a:gd name="T4" fmla="*/ 1 w 22"/>
                <a:gd name="T5" fmla="*/ 3 h 21"/>
                <a:gd name="T6" fmla="*/ 18 w 22"/>
                <a:gd name="T7" fmla="*/ 21 h 21"/>
                <a:gd name="T8" fmla="*/ 20 w 22"/>
                <a:gd name="T9" fmla="*/ 21 h 21"/>
                <a:gd name="T10" fmla="*/ 21 w 22"/>
                <a:gd name="T11" fmla="*/ 21 h 21"/>
                <a:gd name="T12" fmla="*/ 21 w 22"/>
                <a:gd name="T13" fmla="*/ 19 h 21"/>
                <a:gd name="T14" fmla="*/ 3 w 22"/>
                <a:gd name="T15" fmla="*/ 0 h 21"/>
                <a:gd name="T16" fmla="*/ 2 w 22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1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8" y="8"/>
                    <a:pt x="14" y="14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0"/>
                    <a:pt x="21" y="19"/>
                  </a:cubicBezTo>
                  <a:cubicBezTo>
                    <a:pt x="17" y="11"/>
                    <a:pt x="10" y="5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5" name="Freeform 866"/>
            <p:cNvSpPr/>
            <p:nvPr/>
          </p:nvSpPr>
          <p:spPr bwMode="auto">
            <a:xfrm>
              <a:off x="2332" y="948"/>
              <a:ext cx="64" cy="22"/>
            </a:xfrm>
            <a:custGeom>
              <a:avLst/>
              <a:gdLst>
                <a:gd name="T0" fmla="*/ 2 w 27"/>
                <a:gd name="T1" fmla="*/ 0 h 9"/>
                <a:gd name="T2" fmla="*/ 1 w 27"/>
                <a:gd name="T3" fmla="*/ 1 h 9"/>
                <a:gd name="T4" fmla="*/ 2 w 27"/>
                <a:gd name="T5" fmla="*/ 3 h 9"/>
                <a:gd name="T6" fmla="*/ 24 w 27"/>
                <a:gd name="T7" fmla="*/ 9 h 9"/>
                <a:gd name="T8" fmla="*/ 25 w 27"/>
                <a:gd name="T9" fmla="*/ 9 h 9"/>
                <a:gd name="T10" fmla="*/ 27 w 27"/>
                <a:gd name="T11" fmla="*/ 8 h 9"/>
                <a:gd name="T12" fmla="*/ 26 w 27"/>
                <a:gd name="T13" fmla="*/ 5 h 9"/>
                <a:gd name="T14" fmla="*/ 3 w 27"/>
                <a:gd name="T15" fmla="*/ 0 h 9"/>
                <a:gd name="T16" fmla="*/ 2 w 2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9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0" y="4"/>
                    <a:pt x="17" y="6"/>
                    <a:pt x="2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8"/>
                    <a:pt x="27" y="8"/>
                  </a:cubicBezTo>
                  <a:cubicBezTo>
                    <a:pt x="27" y="7"/>
                    <a:pt x="27" y="6"/>
                    <a:pt x="26" y="5"/>
                  </a:cubicBezTo>
                  <a:cubicBezTo>
                    <a:pt x="18" y="3"/>
                    <a:pt x="10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" name="Freeform 867"/>
            <p:cNvSpPr/>
            <p:nvPr/>
          </p:nvSpPr>
          <p:spPr bwMode="auto">
            <a:xfrm>
              <a:off x="2351" y="1067"/>
              <a:ext cx="59" cy="49"/>
            </a:xfrm>
            <a:custGeom>
              <a:avLst/>
              <a:gdLst>
                <a:gd name="T0" fmla="*/ 23 w 25"/>
                <a:gd name="T1" fmla="*/ 0 h 21"/>
                <a:gd name="T2" fmla="*/ 22 w 25"/>
                <a:gd name="T3" fmla="*/ 0 h 21"/>
                <a:gd name="T4" fmla="*/ 12 w 25"/>
                <a:gd name="T5" fmla="*/ 9 h 21"/>
                <a:gd name="T6" fmla="*/ 1 w 25"/>
                <a:gd name="T7" fmla="*/ 18 h 21"/>
                <a:gd name="T8" fmla="*/ 1 w 25"/>
                <a:gd name="T9" fmla="*/ 21 h 21"/>
                <a:gd name="T10" fmla="*/ 2 w 25"/>
                <a:gd name="T11" fmla="*/ 21 h 21"/>
                <a:gd name="T12" fmla="*/ 4 w 25"/>
                <a:gd name="T13" fmla="*/ 21 h 21"/>
                <a:gd name="T14" fmla="*/ 14 w 25"/>
                <a:gd name="T15" fmla="*/ 12 h 21"/>
                <a:gd name="T16" fmla="*/ 24 w 25"/>
                <a:gd name="T17" fmla="*/ 3 h 21"/>
                <a:gd name="T18" fmla="*/ 24 w 25"/>
                <a:gd name="T19" fmla="*/ 0 h 21"/>
                <a:gd name="T20" fmla="*/ 23 w 25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1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8" y="4"/>
                    <a:pt x="15" y="7"/>
                    <a:pt x="12" y="9"/>
                  </a:cubicBezTo>
                  <a:cubicBezTo>
                    <a:pt x="8" y="11"/>
                    <a:pt x="5" y="14"/>
                    <a:pt x="1" y="18"/>
                  </a:cubicBezTo>
                  <a:cubicBezTo>
                    <a:pt x="0" y="19"/>
                    <a:pt x="1" y="20"/>
                    <a:pt x="1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4" y="21"/>
                  </a:cubicBezTo>
                  <a:cubicBezTo>
                    <a:pt x="8" y="16"/>
                    <a:pt x="11" y="14"/>
                    <a:pt x="14" y="12"/>
                  </a:cubicBezTo>
                  <a:cubicBezTo>
                    <a:pt x="17" y="10"/>
                    <a:pt x="20" y="7"/>
                    <a:pt x="24" y="3"/>
                  </a:cubicBezTo>
                  <a:cubicBezTo>
                    <a:pt x="25" y="2"/>
                    <a:pt x="25" y="1"/>
                    <a:pt x="24" y="0"/>
                  </a:cubicBezTo>
                  <a:cubicBezTo>
                    <a:pt x="24" y="0"/>
                    <a:pt x="23" y="0"/>
                    <a:pt x="2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" name="Rectangle 868"/>
            <p:cNvSpPr>
              <a:spLocks noChangeArrowheads="1"/>
            </p:cNvSpPr>
            <p:nvPr/>
          </p:nvSpPr>
          <p:spPr bwMode="auto">
            <a:xfrm>
              <a:off x="2469" y="1183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8" name="Freeform 869"/>
            <p:cNvSpPr/>
            <p:nvPr/>
          </p:nvSpPr>
          <p:spPr bwMode="auto">
            <a:xfrm>
              <a:off x="2469" y="11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9" name="Freeform 870"/>
            <p:cNvSpPr/>
            <p:nvPr/>
          </p:nvSpPr>
          <p:spPr bwMode="auto">
            <a:xfrm>
              <a:off x="2585" y="1618"/>
              <a:ext cx="45" cy="59"/>
            </a:xfrm>
            <a:custGeom>
              <a:avLst/>
              <a:gdLst>
                <a:gd name="T0" fmla="*/ 18 w 19"/>
                <a:gd name="T1" fmla="*/ 0 h 25"/>
                <a:gd name="T2" fmla="*/ 0 w 19"/>
                <a:gd name="T3" fmla="*/ 24 h 25"/>
                <a:gd name="T4" fmla="*/ 2 w 19"/>
                <a:gd name="T5" fmla="*/ 25 h 25"/>
                <a:gd name="T6" fmla="*/ 19 w 19"/>
                <a:gd name="T7" fmla="*/ 1 h 25"/>
                <a:gd name="T8" fmla="*/ 18 w 19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8" y="0"/>
                  </a:moveTo>
                  <a:cubicBezTo>
                    <a:pt x="12" y="8"/>
                    <a:pt x="6" y="16"/>
                    <a:pt x="0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8" y="17"/>
                    <a:pt x="14" y="9"/>
                    <a:pt x="19" y="1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0" name="Freeform 871"/>
            <p:cNvSpPr/>
            <p:nvPr/>
          </p:nvSpPr>
          <p:spPr bwMode="auto">
            <a:xfrm>
              <a:off x="2592" y="1639"/>
              <a:ext cx="38" cy="48"/>
            </a:xfrm>
            <a:custGeom>
              <a:avLst/>
              <a:gdLst>
                <a:gd name="T0" fmla="*/ 15 w 16"/>
                <a:gd name="T1" fmla="*/ 0 h 20"/>
                <a:gd name="T2" fmla="*/ 0 w 16"/>
                <a:gd name="T3" fmla="*/ 19 h 20"/>
                <a:gd name="T4" fmla="*/ 2 w 16"/>
                <a:gd name="T5" fmla="*/ 20 h 20"/>
                <a:gd name="T6" fmla="*/ 16 w 16"/>
                <a:gd name="T7" fmla="*/ 1 h 20"/>
                <a:gd name="T8" fmla="*/ 15 w 16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15" y="0"/>
                  </a:moveTo>
                  <a:cubicBezTo>
                    <a:pt x="10" y="7"/>
                    <a:pt x="5" y="13"/>
                    <a:pt x="0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6" y="14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1" name="Freeform 872"/>
            <p:cNvSpPr/>
            <p:nvPr/>
          </p:nvSpPr>
          <p:spPr bwMode="auto">
            <a:xfrm>
              <a:off x="2602" y="1658"/>
              <a:ext cx="28" cy="41"/>
            </a:xfrm>
            <a:custGeom>
              <a:avLst/>
              <a:gdLst>
                <a:gd name="T0" fmla="*/ 10 w 12"/>
                <a:gd name="T1" fmla="*/ 0 h 17"/>
                <a:gd name="T2" fmla="*/ 1 w 12"/>
                <a:gd name="T3" fmla="*/ 12 h 17"/>
                <a:gd name="T4" fmla="*/ 1 w 12"/>
                <a:gd name="T5" fmla="*/ 13 h 17"/>
                <a:gd name="T6" fmla="*/ 1 w 12"/>
                <a:gd name="T7" fmla="*/ 14 h 17"/>
                <a:gd name="T8" fmla="*/ 0 w 12"/>
                <a:gd name="T9" fmla="*/ 17 h 17"/>
                <a:gd name="T10" fmla="*/ 2 w 12"/>
                <a:gd name="T11" fmla="*/ 14 h 17"/>
                <a:gd name="T12" fmla="*/ 2 w 12"/>
                <a:gd name="T13" fmla="*/ 14 h 17"/>
                <a:gd name="T14" fmla="*/ 3 w 12"/>
                <a:gd name="T15" fmla="*/ 14 h 17"/>
                <a:gd name="T16" fmla="*/ 12 w 12"/>
                <a:gd name="T17" fmla="*/ 1 h 17"/>
                <a:gd name="T18" fmla="*/ 10 w 12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7">
                  <a:moveTo>
                    <a:pt x="10" y="0"/>
                  </a:moveTo>
                  <a:cubicBezTo>
                    <a:pt x="8" y="5"/>
                    <a:pt x="5" y="9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0"/>
                    <a:pt x="9" y="5"/>
                    <a:pt x="12" y="1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2" name="Freeform 873"/>
            <p:cNvSpPr>
              <a:spLocks noEditPoints="1"/>
            </p:cNvSpPr>
            <p:nvPr/>
          </p:nvSpPr>
          <p:spPr bwMode="auto">
            <a:xfrm>
              <a:off x="2706" y="2020"/>
              <a:ext cx="367" cy="486"/>
            </a:xfrm>
            <a:custGeom>
              <a:avLst/>
              <a:gdLst>
                <a:gd name="T0" fmla="*/ 125 w 155"/>
                <a:gd name="T1" fmla="*/ 178 h 205"/>
                <a:gd name="T2" fmla="*/ 124 w 155"/>
                <a:gd name="T3" fmla="*/ 189 h 205"/>
                <a:gd name="T4" fmla="*/ 115 w 155"/>
                <a:gd name="T5" fmla="*/ 187 h 205"/>
                <a:gd name="T6" fmla="*/ 60 w 155"/>
                <a:gd name="T7" fmla="*/ 175 h 205"/>
                <a:gd name="T8" fmla="*/ 71 w 155"/>
                <a:gd name="T9" fmla="*/ 158 h 205"/>
                <a:gd name="T10" fmla="*/ 73 w 155"/>
                <a:gd name="T11" fmla="*/ 158 h 205"/>
                <a:gd name="T12" fmla="*/ 88 w 155"/>
                <a:gd name="T13" fmla="*/ 153 h 205"/>
                <a:gd name="T14" fmla="*/ 124 w 155"/>
                <a:gd name="T15" fmla="*/ 140 h 205"/>
                <a:gd name="T16" fmla="*/ 133 w 155"/>
                <a:gd name="T17" fmla="*/ 137 h 205"/>
                <a:gd name="T18" fmla="*/ 141 w 155"/>
                <a:gd name="T19" fmla="*/ 134 h 205"/>
                <a:gd name="T20" fmla="*/ 146 w 155"/>
                <a:gd name="T21" fmla="*/ 144 h 205"/>
                <a:gd name="T22" fmla="*/ 35 w 155"/>
                <a:gd name="T23" fmla="*/ 131 h 205"/>
                <a:gd name="T24" fmla="*/ 44 w 155"/>
                <a:gd name="T25" fmla="*/ 128 h 205"/>
                <a:gd name="T26" fmla="*/ 75 w 155"/>
                <a:gd name="T27" fmla="*/ 122 h 205"/>
                <a:gd name="T28" fmla="*/ 56 w 155"/>
                <a:gd name="T29" fmla="*/ 123 h 205"/>
                <a:gd name="T30" fmla="*/ 69 w 155"/>
                <a:gd name="T31" fmla="*/ 124 h 205"/>
                <a:gd name="T32" fmla="*/ 107 w 155"/>
                <a:gd name="T33" fmla="*/ 112 h 205"/>
                <a:gd name="T34" fmla="*/ 108 w 155"/>
                <a:gd name="T35" fmla="*/ 105 h 205"/>
                <a:gd name="T36" fmla="*/ 115 w 155"/>
                <a:gd name="T37" fmla="*/ 97 h 205"/>
                <a:gd name="T38" fmla="*/ 47 w 155"/>
                <a:gd name="T39" fmla="*/ 94 h 205"/>
                <a:gd name="T40" fmla="*/ 117 w 155"/>
                <a:gd name="T41" fmla="*/ 101 h 205"/>
                <a:gd name="T42" fmla="*/ 133 w 155"/>
                <a:gd name="T43" fmla="*/ 88 h 205"/>
                <a:gd name="T44" fmla="*/ 39 w 155"/>
                <a:gd name="T45" fmla="*/ 87 h 205"/>
                <a:gd name="T46" fmla="*/ 30 w 155"/>
                <a:gd name="T47" fmla="*/ 78 h 205"/>
                <a:gd name="T48" fmla="*/ 23 w 155"/>
                <a:gd name="T49" fmla="*/ 71 h 205"/>
                <a:gd name="T50" fmla="*/ 21 w 155"/>
                <a:gd name="T51" fmla="*/ 78 h 205"/>
                <a:gd name="T52" fmla="*/ 7 w 155"/>
                <a:gd name="T53" fmla="*/ 59 h 205"/>
                <a:gd name="T54" fmla="*/ 119 w 155"/>
                <a:gd name="T55" fmla="*/ 53 h 205"/>
                <a:gd name="T56" fmla="*/ 122 w 155"/>
                <a:gd name="T57" fmla="*/ 22 h 205"/>
                <a:gd name="T58" fmla="*/ 80 w 155"/>
                <a:gd name="T59" fmla="*/ 72 h 205"/>
                <a:gd name="T60" fmla="*/ 108 w 155"/>
                <a:gd name="T61" fmla="*/ 73 h 205"/>
                <a:gd name="T62" fmla="*/ 103 w 155"/>
                <a:gd name="T63" fmla="*/ 94 h 205"/>
                <a:gd name="T64" fmla="*/ 101 w 155"/>
                <a:gd name="T65" fmla="*/ 107 h 205"/>
                <a:gd name="T66" fmla="*/ 106 w 155"/>
                <a:gd name="T67" fmla="*/ 117 h 205"/>
                <a:gd name="T68" fmla="*/ 115 w 155"/>
                <a:gd name="T69" fmla="*/ 139 h 205"/>
                <a:gd name="T70" fmla="*/ 89 w 155"/>
                <a:gd name="T71" fmla="*/ 148 h 205"/>
                <a:gd name="T72" fmla="*/ 79 w 155"/>
                <a:gd name="T73" fmla="*/ 127 h 205"/>
                <a:gd name="T74" fmla="*/ 73 w 155"/>
                <a:gd name="T75" fmla="*/ 111 h 205"/>
                <a:gd name="T76" fmla="*/ 31 w 155"/>
                <a:gd name="T77" fmla="*/ 121 h 205"/>
                <a:gd name="T78" fmla="*/ 52 w 155"/>
                <a:gd name="T79" fmla="*/ 97 h 205"/>
                <a:gd name="T80" fmla="*/ 53 w 155"/>
                <a:gd name="T81" fmla="*/ 93 h 205"/>
                <a:gd name="T82" fmla="*/ 59 w 155"/>
                <a:gd name="T83" fmla="*/ 64 h 205"/>
                <a:gd name="T84" fmla="*/ 76 w 155"/>
                <a:gd name="T85" fmla="*/ 77 h 205"/>
                <a:gd name="T86" fmla="*/ 0 w 155"/>
                <a:gd name="T87" fmla="*/ 48 h 205"/>
                <a:gd name="T88" fmla="*/ 8 w 155"/>
                <a:gd name="T89" fmla="*/ 71 h 205"/>
                <a:gd name="T90" fmla="*/ 35 w 155"/>
                <a:gd name="T91" fmla="*/ 98 h 205"/>
                <a:gd name="T92" fmla="*/ 43 w 155"/>
                <a:gd name="T93" fmla="*/ 132 h 205"/>
                <a:gd name="T94" fmla="*/ 66 w 155"/>
                <a:gd name="T95" fmla="*/ 127 h 205"/>
                <a:gd name="T96" fmla="*/ 46 w 155"/>
                <a:gd name="T97" fmla="*/ 165 h 205"/>
                <a:gd name="T98" fmla="*/ 106 w 155"/>
                <a:gd name="T99" fmla="*/ 203 h 205"/>
                <a:gd name="T100" fmla="*/ 110 w 155"/>
                <a:gd name="T101" fmla="*/ 204 h 205"/>
                <a:gd name="T102" fmla="*/ 125 w 155"/>
                <a:gd name="T103" fmla="*/ 196 h 205"/>
                <a:gd name="T104" fmla="*/ 124 w 155"/>
                <a:gd name="T105" fmla="*/ 157 h 205"/>
                <a:gd name="T106" fmla="*/ 152 w 155"/>
                <a:gd name="T107" fmla="*/ 127 h 205"/>
                <a:gd name="T108" fmla="*/ 111 w 155"/>
                <a:gd name="T109" fmla="*/ 109 h 205"/>
                <a:gd name="T110" fmla="*/ 137 w 155"/>
                <a:gd name="T111" fmla="*/ 99 h 205"/>
                <a:gd name="T112" fmla="*/ 133 w 155"/>
                <a:gd name="T113" fmla="*/ 59 h 205"/>
                <a:gd name="T114" fmla="*/ 125 w 155"/>
                <a:gd name="T1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5" h="205">
                  <a:moveTo>
                    <a:pt x="108" y="199"/>
                  </a:moveTo>
                  <a:cubicBezTo>
                    <a:pt x="106" y="193"/>
                    <a:pt x="104" y="188"/>
                    <a:pt x="102" y="182"/>
                  </a:cubicBezTo>
                  <a:cubicBezTo>
                    <a:pt x="104" y="180"/>
                    <a:pt x="106" y="179"/>
                    <a:pt x="108" y="178"/>
                  </a:cubicBezTo>
                  <a:cubicBezTo>
                    <a:pt x="108" y="185"/>
                    <a:pt x="108" y="192"/>
                    <a:pt x="109" y="199"/>
                  </a:cubicBezTo>
                  <a:cubicBezTo>
                    <a:pt x="108" y="199"/>
                    <a:pt x="108" y="199"/>
                    <a:pt x="108" y="199"/>
                  </a:cubicBezTo>
                  <a:moveTo>
                    <a:pt x="126" y="191"/>
                  </a:moveTo>
                  <a:cubicBezTo>
                    <a:pt x="126" y="190"/>
                    <a:pt x="126" y="190"/>
                    <a:pt x="126" y="189"/>
                  </a:cubicBezTo>
                  <a:cubicBezTo>
                    <a:pt x="126" y="185"/>
                    <a:pt x="125" y="181"/>
                    <a:pt x="125" y="178"/>
                  </a:cubicBezTo>
                  <a:cubicBezTo>
                    <a:pt x="126" y="182"/>
                    <a:pt x="128" y="185"/>
                    <a:pt x="131" y="189"/>
                  </a:cubicBezTo>
                  <a:cubicBezTo>
                    <a:pt x="129" y="190"/>
                    <a:pt x="127" y="190"/>
                    <a:pt x="126" y="191"/>
                  </a:cubicBezTo>
                  <a:moveTo>
                    <a:pt x="111" y="198"/>
                  </a:moveTo>
                  <a:cubicBezTo>
                    <a:pt x="110" y="191"/>
                    <a:pt x="110" y="184"/>
                    <a:pt x="110" y="177"/>
                  </a:cubicBezTo>
                  <a:cubicBezTo>
                    <a:pt x="110" y="177"/>
                    <a:pt x="110" y="177"/>
                    <a:pt x="110" y="177"/>
                  </a:cubicBezTo>
                  <a:cubicBezTo>
                    <a:pt x="114" y="175"/>
                    <a:pt x="118" y="174"/>
                    <a:pt x="122" y="173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9"/>
                    <a:pt x="124" y="184"/>
                    <a:pt x="124" y="189"/>
                  </a:cubicBezTo>
                  <a:cubicBezTo>
                    <a:pt x="124" y="190"/>
                    <a:pt x="124" y="191"/>
                    <a:pt x="124" y="192"/>
                  </a:cubicBezTo>
                  <a:cubicBezTo>
                    <a:pt x="121" y="193"/>
                    <a:pt x="119" y="194"/>
                    <a:pt x="117" y="195"/>
                  </a:cubicBezTo>
                  <a:cubicBezTo>
                    <a:pt x="117" y="192"/>
                    <a:pt x="117" y="190"/>
                    <a:pt x="117" y="187"/>
                  </a:cubicBezTo>
                  <a:cubicBezTo>
                    <a:pt x="117" y="183"/>
                    <a:pt x="117" y="180"/>
                    <a:pt x="117" y="176"/>
                  </a:cubicBezTo>
                  <a:cubicBezTo>
                    <a:pt x="117" y="176"/>
                    <a:pt x="116" y="175"/>
                    <a:pt x="116" y="175"/>
                  </a:cubicBezTo>
                  <a:cubicBezTo>
                    <a:pt x="116" y="175"/>
                    <a:pt x="116" y="175"/>
                    <a:pt x="116" y="175"/>
                  </a:cubicBezTo>
                  <a:cubicBezTo>
                    <a:pt x="115" y="175"/>
                    <a:pt x="115" y="176"/>
                    <a:pt x="115" y="176"/>
                  </a:cubicBezTo>
                  <a:cubicBezTo>
                    <a:pt x="115" y="180"/>
                    <a:pt x="115" y="183"/>
                    <a:pt x="115" y="187"/>
                  </a:cubicBezTo>
                  <a:cubicBezTo>
                    <a:pt x="115" y="190"/>
                    <a:pt x="115" y="193"/>
                    <a:pt x="115" y="196"/>
                  </a:cubicBezTo>
                  <a:cubicBezTo>
                    <a:pt x="113" y="197"/>
                    <a:pt x="112" y="197"/>
                    <a:pt x="111" y="198"/>
                  </a:cubicBezTo>
                  <a:moveTo>
                    <a:pt x="58" y="174"/>
                  </a:moveTo>
                  <a:cubicBezTo>
                    <a:pt x="56" y="171"/>
                    <a:pt x="54" y="168"/>
                    <a:pt x="51" y="165"/>
                  </a:cubicBezTo>
                  <a:cubicBezTo>
                    <a:pt x="52" y="165"/>
                    <a:pt x="54" y="164"/>
                    <a:pt x="56" y="164"/>
                  </a:cubicBezTo>
                  <a:cubicBezTo>
                    <a:pt x="57" y="167"/>
                    <a:pt x="57" y="171"/>
                    <a:pt x="58" y="174"/>
                  </a:cubicBezTo>
                  <a:moveTo>
                    <a:pt x="59" y="175"/>
                  </a:moveTo>
                  <a:cubicBezTo>
                    <a:pt x="60" y="175"/>
                    <a:pt x="60" y="175"/>
                    <a:pt x="60" y="175"/>
                  </a:cubicBezTo>
                  <a:cubicBezTo>
                    <a:pt x="59" y="171"/>
                    <a:pt x="59" y="167"/>
                    <a:pt x="58" y="163"/>
                  </a:cubicBezTo>
                  <a:cubicBezTo>
                    <a:pt x="60" y="162"/>
                    <a:pt x="62" y="162"/>
                    <a:pt x="64" y="161"/>
                  </a:cubicBezTo>
                  <a:cubicBezTo>
                    <a:pt x="64" y="165"/>
                    <a:pt x="64" y="169"/>
                    <a:pt x="64" y="173"/>
                  </a:cubicBezTo>
                  <a:cubicBezTo>
                    <a:pt x="63" y="174"/>
                    <a:pt x="61" y="174"/>
                    <a:pt x="59" y="175"/>
                  </a:cubicBezTo>
                  <a:moveTo>
                    <a:pt x="66" y="172"/>
                  </a:moveTo>
                  <a:cubicBezTo>
                    <a:pt x="66" y="168"/>
                    <a:pt x="66" y="164"/>
                    <a:pt x="66" y="161"/>
                  </a:cubicBezTo>
                  <a:cubicBezTo>
                    <a:pt x="66" y="160"/>
                    <a:pt x="66" y="160"/>
                    <a:pt x="66" y="160"/>
                  </a:cubicBezTo>
                  <a:cubicBezTo>
                    <a:pt x="67" y="160"/>
                    <a:pt x="69" y="159"/>
                    <a:pt x="71" y="158"/>
                  </a:cubicBezTo>
                  <a:cubicBezTo>
                    <a:pt x="71" y="160"/>
                    <a:pt x="71" y="162"/>
                    <a:pt x="71" y="164"/>
                  </a:cubicBezTo>
                  <a:cubicBezTo>
                    <a:pt x="71" y="166"/>
                    <a:pt x="71" y="168"/>
                    <a:pt x="72" y="169"/>
                  </a:cubicBezTo>
                  <a:cubicBezTo>
                    <a:pt x="72" y="170"/>
                    <a:pt x="72" y="170"/>
                    <a:pt x="72" y="170"/>
                  </a:cubicBezTo>
                  <a:cubicBezTo>
                    <a:pt x="70" y="170"/>
                    <a:pt x="68" y="171"/>
                    <a:pt x="66" y="172"/>
                  </a:cubicBezTo>
                  <a:moveTo>
                    <a:pt x="74" y="169"/>
                  </a:moveTo>
                  <a:cubicBezTo>
                    <a:pt x="73" y="167"/>
                    <a:pt x="73" y="165"/>
                    <a:pt x="73" y="164"/>
                  </a:cubicBezTo>
                  <a:cubicBezTo>
                    <a:pt x="73" y="162"/>
                    <a:pt x="73" y="160"/>
                    <a:pt x="73" y="159"/>
                  </a:cubicBezTo>
                  <a:cubicBezTo>
                    <a:pt x="73" y="158"/>
                    <a:pt x="73" y="158"/>
                    <a:pt x="73" y="158"/>
                  </a:cubicBezTo>
                  <a:cubicBezTo>
                    <a:pt x="76" y="157"/>
                    <a:pt x="79" y="156"/>
                    <a:pt x="82" y="155"/>
                  </a:cubicBezTo>
                  <a:cubicBezTo>
                    <a:pt x="82" y="155"/>
                    <a:pt x="82" y="155"/>
                    <a:pt x="82" y="155"/>
                  </a:cubicBezTo>
                  <a:cubicBezTo>
                    <a:pt x="82" y="159"/>
                    <a:pt x="81" y="163"/>
                    <a:pt x="81" y="166"/>
                  </a:cubicBezTo>
                  <a:cubicBezTo>
                    <a:pt x="78" y="167"/>
                    <a:pt x="76" y="168"/>
                    <a:pt x="74" y="169"/>
                  </a:cubicBezTo>
                  <a:moveTo>
                    <a:pt x="83" y="166"/>
                  </a:moveTo>
                  <a:cubicBezTo>
                    <a:pt x="83" y="162"/>
                    <a:pt x="84" y="159"/>
                    <a:pt x="84" y="155"/>
                  </a:cubicBezTo>
                  <a:cubicBezTo>
                    <a:pt x="84" y="155"/>
                    <a:pt x="84" y="155"/>
                    <a:pt x="83" y="154"/>
                  </a:cubicBezTo>
                  <a:cubicBezTo>
                    <a:pt x="85" y="154"/>
                    <a:pt x="86" y="153"/>
                    <a:pt x="88" y="153"/>
                  </a:cubicBezTo>
                  <a:cubicBezTo>
                    <a:pt x="90" y="160"/>
                    <a:pt x="92" y="165"/>
                    <a:pt x="95" y="171"/>
                  </a:cubicBezTo>
                  <a:cubicBezTo>
                    <a:pt x="93" y="169"/>
                    <a:pt x="92" y="167"/>
                    <a:pt x="91" y="165"/>
                  </a:cubicBezTo>
                  <a:cubicBezTo>
                    <a:pt x="91" y="165"/>
                    <a:pt x="90" y="164"/>
                    <a:pt x="89" y="164"/>
                  </a:cubicBezTo>
                  <a:cubicBezTo>
                    <a:pt x="89" y="164"/>
                    <a:pt x="89" y="164"/>
                    <a:pt x="89" y="164"/>
                  </a:cubicBezTo>
                  <a:cubicBezTo>
                    <a:pt x="87" y="165"/>
                    <a:pt x="85" y="165"/>
                    <a:pt x="83" y="166"/>
                  </a:cubicBezTo>
                  <a:moveTo>
                    <a:pt x="123" y="154"/>
                  </a:moveTo>
                  <a:cubicBezTo>
                    <a:pt x="121" y="150"/>
                    <a:pt x="120" y="146"/>
                    <a:pt x="118" y="142"/>
                  </a:cubicBezTo>
                  <a:cubicBezTo>
                    <a:pt x="120" y="141"/>
                    <a:pt x="122" y="140"/>
                    <a:pt x="124" y="140"/>
                  </a:cubicBezTo>
                  <a:cubicBezTo>
                    <a:pt x="124" y="144"/>
                    <a:pt x="124" y="148"/>
                    <a:pt x="125" y="152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3" y="154"/>
                    <a:pt x="123" y="154"/>
                    <a:pt x="123" y="154"/>
                  </a:cubicBezTo>
                  <a:moveTo>
                    <a:pt x="127" y="152"/>
                  </a:moveTo>
                  <a:cubicBezTo>
                    <a:pt x="126" y="147"/>
                    <a:pt x="126" y="143"/>
                    <a:pt x="125" y="139"/>
                  </a:cubicBezTo>
                  <a:cubicBezTo>
                    <a:pt x="128" y="138"/>
                    <a:pt x="131" y="137"/>
                    <a:pt x="133" y="136"/>
                  </a:cubicBezTo>
                  <a:cubicBezTo>
                    <a:pt x="133" y="137"/>
                    <a:pt x="133" y="137"/>
                    <a:pt x="133" y="137"/>
                  </a:cubicBezTo>
                  <a:cubicBezTo>
                    <a:pt x="133" y="141"/>
                    <a:pt x="133" y="145"/>
                    <a:pt x="133" y="149"/>
                  </a:cubicBezTo>
                  <a:cubicBezTo>
                    <a:pt x="133" y="149"/>
                    <a:pt x="132" y="149"/>
                    <a:pt x="132" y="149"/>
                  </a:cubicBezTo>
                  <a:cubicBezTo>
                    <a:pt x="130" y="150"/>
                    <a:pt x="128" y="151"/>
                    <a:pt x="127" y="152"/>
                  </a:cubicBezTo>
                  <a:moveTo>
                    <a:pt x="135" y="148"/>
                  </a:moveTo>
                  <a:cubicBezTo>
                    <a:pt x="135" y="144"/>
                    <a:pt x="135" y="140"/>
                    <a:pt x="135" y="137"/>
                  </a:cubicBezTo>
                  <a:cubicBezTo>
                    <a:pt x="135" y="136"/>
                    <a:pt x="135" y="136"/>
                    <a:pt x="134" y="136"/>
                  </a:cubicBezTo>
                  <a:cubicBezTo>
                    <a:pt x="137" y="135"/>
                    <a:pt x="140" y="134"/>
                    <a:pt x="142" y="133"/>
                  </a:cubicBezTo>
                  <a:cubicBezTo>
                    <a:pt x="141" y="134"/>
                    <a:pt x="141" y="134"/>
                    <a:pt x="141" y="134"/>
                  </a:cubicBezTo>
                  <a:cubicBezTo>
                    <a:pt x="141" y="138"/>
                    <a:pt x="141" y="142"/>
                    <a:pt x="141" y="146"/>
                  </a:cubicBezTo>
                  <a:cubicBezTo>
                    <a:pt x="139" y="147"/>
                    <a:pt x="137" y="147"/>
                    <a:pt x="135" y="148"/>
                  </a:cubicBezTo>
                  <a:moveTo>
                    <a:pt x="143" y="145"/>
                  </a:moveTo>
                  <a:cubicBezTo>
                    <a:pt x="143" y="141"/>
                    <a:pt x="143" y="138"/>
                    <a:pt x="143" y="134"/>
                  </a:cubicBezTo>
                  <a:cubicBezTo>
                    <a:pt x="144" y="133"/>
                    <a:pt x="143" y="133"/>
                    <a:pt x="143" y="133"/>
                  </a:cubicBezTo>
                  <a:cubicBezTo>
                    <a:pt x="145" y="132"/>
                    <a:pt x="147" y="131"/>
                    <a:pt x="148" y="131"/>
                  </a:cubicBezTo>
                  <a:cubicBezTo>
                    <a:pt x="149" y="135"/>
                    <a:pt x="149" y="139"/>
                    <a:pt x="150" y="142"/>
                  </a:cubicBezTo>
                  <a:cubicBezTo>
                    <a:pt x="149" y="143"/>
                    <a:pt x="148" y="143"/>
                    <a:pt x="146" y="144"/>
                  </a:cubicBezTo>
                  <a:cubicBezTo>
                    <a:pt x="145" y="144"/>
                    <a:pt x="144" y="145"/>
                    <a:pt x="143" y="145"/>
                  </a:cubicBezTo>
                  <a:moveTo>
                    <a:pt x="35" y="131"/>
                  </a:moveTo>
                  <a:cubicBezTo>
                    <a:pt x="33" y="129"/>
                    <a:pt x="32" y="128"/>
                    <a:pt x="31" y="125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3" y="125"/>
                    <a:pt x="35" y="124"/>
                    <a:pt x="36" y="124"/>
                  </a:cubicBezTo>
                  <a:cubicBezTo>
                    <a:pt x="36" y="125"/>
                    <a:pt x="36" y="126"/>
                    <a:pt x="36" y="127"/>
                  </a:cubicBezTo>
                  <a:cubicBezTo>
                    <a:pt x="36" y="128"/>
                    <a:pt x="36" y="129"/>
                    <a:pt x="36" y="130"/>
                  </a:cubicBezTo>
                  <a:cubicBezTo>
                    <a:pt x="35" y="131"/>
                    <a:pt x="35" y="131"/>
                    <a:pt x="35" y="131"/>
                  </a:cubicBezTo>
                  <a:moveTo>
                    <a:pt x="38" y="130"/>
                  </a:moveTo>
                  <a:cubicBezTo>
                    <a:pt x="38" y="129"/>
                    <a:pt x="38" y="128"/>
                    <a:pt x="38" y="127"/>
                  </a:cubicBezTo>
                  <a:cubicBezTo>
                    <a:pt x="38" y="126"/>
                    <a:pt x="38" y="124"/>
                    <a:pt x="38" y="123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9" y="123"/>
                    <a:pt x="40" y="122"/>
                    <a:pt x="41" y="122"/>
                  </a:cubicBezTo>
                  <a:cubicBezTo>
                    <a:pt x="41" y="124"/>
                    <a:pt x="42" y="126"/>
                    <a:pt x="42" y="128"/>
                  </a:cubicBezTo>
                  <a:cubicBezTo>
                    <a:pt x="40" y="129"/>
                    <a:pt x="39" y="129"/>
                    <a:pt x="38" y="130"/>
                  </a:cubicBezTo>
                  <a:moveTo>
                    <a:pt x="44" y="128"/>
                  </a:moveTo>
                  <a:cubicBezTo>
                    <a:pt x="44" y="125"/>
                    <a:pt x="43" y="123"/>
                    <a:pt x="43" y="121"/>
                  </a:cubicBezTo>
                  <a:cubicBezTo>
                    <a:pt x="46" y="120"/>
                    <a:pt x="50" y="119"/>
                    <a:pt x="53" y="118"/>
                  </a:cubicBezTo>
                  <a:cubicBezTo>
                    <a:pt x="53" y="120"/>
                    <a:pt x="52" y="122"/>
                    <a:pt x="52" y="125"/>
                  </a:cubicBezTo>
                  <a:cubicBezTo>
                    <a:pt x="48" y="126"/>
                    <a:pt x="46" y="127"/>
                    <a:pt x="44" y="128"/>
                  </a:cubicBezTo>
                  <a:moveTo>
                    <a:pt x="70" y="126"/>
                  </a:moveTo>
                  <a:cubicBezTo>
                    <a:pt x="71" y="123"/>
                    <a:pt x="72" y="119"/>
                    <a:pt x="73" y="116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3" y="118"/>
                    <a:pt x="74" y="120"/>
                    <a:pt x="75" y="122"/>
                  </a:cubicBezTo>
                  <a:cubicBezTo>
                    <a:pt x="75" y="122"/>
                    <a:pt x="76" y="123"/>
                    <a:pt x="76" y="124"/>
                  </a:cubicBezTo>
                  <a:cubicBezTo>
                    <a:pt x="74" y="125"/>
                    <a:pt x="72" y="125"/>
                    <a:pt x="70" y="126"/>
                  </a:cubicBezTo>
                  <a:moveTo>
                    <a:pt x="54" y="124"/>
                  </a:moveTo>
                  <a:cubicBezTo>
                    <a:pt x="55" y="122"/>
                    <a:pt x="55" y="119"/>
                    <a:pt x="55" y="117"/>
                  </a:cubicBezTo>
                  <a:cubicBezTo>
                    <a:pt x="58" y="116"/>
                    <a:pt x="60" y="115"/>
                    <a:pt x="63" y="114"/>
                  </a:cubicBezTo>
                  <a:cubicBezTo>
                    <a:pt x="62" y="117"/>
                    <a:pt x="62" y="119"/>
                    <a:pt x="62" y="121"/>
                  </a:cubicBezTo>
                  <a:cubicBezTo>
                    <a:pt x="61" y="122"/>
                    <a:pt x="60" y="122"/>
                    <a:pt x="58" y="122"/>
                  </a:cubicBezTo>
                  <a:cubicBezTo>
                    <a:pt x="57" y="123"/>
                    <a:pt x="57" y="123"/>
                    <a:pt x="56" y="123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4" y="124"/>
                    <a:pt x="54" y="124"/>
                    <a:pt x="54" y="124"/>
                  </a:cubicBezTo>
                  <a:moveTo>
                    <a:pt x="64" y="121"/>
                  </a:moveTo>
                  <a:cubicBezTo>
                    <a:pt x="64" y="118"/>
                    <a:pt x="64" y="116"/>
                    <a:pt x="65" y="114"/>
                  </a:cubicBezTo>
                  <a:cubicBezTo>
                    <a:pt x="66" y="113"/>
                    <a:pt x="68" y="113"/>
                    <a:pt x="69" y="112"/>
                  </a:cubicBezTo>
                  <a:cubicBezTo>
                    <a:pt x="70" y="113"/>
                    <a:pt x="70" y="113"/>
                    <a:pt x="70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0" y="117"/>
                    <a:pt x="69" y="121"/>
                    <a:pt x="69" y="124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8" y="122"/>
                    <a:pt x="67" y="121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6" y="120"/>
                    <a:pt x="65" y="120"/>
                    <a:pt x="65" y="120"/>
                  </a:cubicBezTo>
                  <a:cubicBezTo>
                    <a:pt x="65" y="120"/>
                    <a:pt x="64" y="121"/>
                    <a:pt x="64" y="121"/>
                  </a:cubicBezTo>
                  <a:moveTo>
                    <a:pt x="107" y="112"/>
                  </a:moveTo>
                  <a:cubicBezTo>
                    <a:pt x="107" y="111"/>
                    <a:pt x="106" y="110"/>
                    <a:pt x="106" y="109"/>
                  </a:cubicBezTo>
                  <a:cubicBezTo>
                    <a:pt x="106" y="108"/>
                    <a:pt x="105" y="107"/>
                    <a:pt x="105" y="106"/>
                  </a:cubicBezTo>
                  <a:cubicBezTo>
                    <a:pt x="105" y="105"/>
                    <a:pt x="105" y="104"/>
                    <a:pt x="105" y="104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5" y="102"/>
                    <a:pt x="105" y="100"/>
                    <a:pt x="106" y="97"/>
                  </a:cubicBezTo>
                  <a:cubicBezTo>
                    <a:pt x="106" y="97"/>
                    <a:pt x="107" y="97"/>
                    <a:pt x="107" y="96"/>
                  </a:cubicBezTo>
                  <a:cubicBezTo>
                    <a:pt x="109" y="99"/>
                    <a:pt x="109" y="102"/>
                    <a:pt x="109" y="105"/>
                  </a:cubicBezTo>
                  <a:cubicBezTo>
                    <a:pt x="109" y="105"/>
                    <a:pt x="108" y="105"/>
                    <a:pt x="108" y="105"/>
                  </a:cubicBezTo>
                  <a:cubicBezTo>
                    <a:pt x="107" y="106"/>
                    <a:pt x="107" y="106"/>
                    <a:pt x="107" y="107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9"/>
                    <a:pt x="107" y="110"/>
                    <a:pt x="107" y="112"/>
                  </a:cubicBezTo>
                  <a:moveTo>
                    <a:pt x="111" y="104"/>
                  </a:moveTo>
                  <a:cubicBezTo>
                    <a:pt x="111" y="101"/>
                    <a:pt x="110" y="98"/>
                    <a:pt x="109" y="96"/>
                  </a:cubicBezTo>
                  <a:cubicBezTo>
                    <a:pt x="111" y="95"/>
                    <a:pt x="112" y="95"/>
                    <a:pt x="113" y="94"/>
                  </a:cubicBezTo>
                  <a:cubicBezTo>
                    <a:pt x="114" y="94"/>
                    <a:pt x="115" y="94"/>
                    <a:pt x="115" y="94"/>
                  </a:cubicBezTo>
                  <a:cubicBezTo>
                    <a:pt x="115" y="95"/>
                    <a:pt x="115" y="96"/>
                    <a:pt x="115" y="97"/>
                  </a:cubicBezTo>
                  <a:cubicBezTo>
                    <a:pt x="115" y="99"/>
                    <a:pt x="115" y="100"/>
                    <a:pt x="115" y="102"/>
                  </a:cubicBezTo>
                  <a:cubicBezTo>
                    <a:pt x="114" y="103"/>
                    <a:pt x="113" y="103"/>
                    <a:pt x="111" y="104"/>
                  </a:cubicBezTo>
                  <a:moveTo>
                    <a:pt x="53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moveTo>
                    <a:pt x="45" y="95"/>
                  </a:moveTo>
                  <a:cubicBezTo>
                    <a:pt x="45" y="94"/>
                    <a:pt x="45" y="93"/>
                    <a:pt x="45" y="92"/>
                  </a:cubicBezTo>
                  <a:cubicBezTo>
                    <a:pt x="46" y="93"/>
                    <a:pt x="47" y="94"/>
                    <a:pt x="47" y="94"/>
                  </a:cubicBezTo>
                  <a:cubicBezTo>
                    <a:pt x="47" y="95"/>
                    <a:pt x="46" y="95"/>
                    <a:pt x="45" y="95"/>
                  </a:cubicBezTo>
                  <a:moveTo>
                    <a:pt x="117" y="101"/>
                  </a:moveTo>
                  <a:cubicBezTo>
                    <a:pt x="117" y="100"/>
                    <a:pt x="117" y="99"/>
                    <a:pt x="117" y="97"/>
                  </a:cubicBezTo>
                  <a:cubicBezTo>
                    <a:pt x="117" y="96"/>
                    <a:pt x="117" y="94"/>
                    <a:pt x="117" y="93"/>
                  </a:cubicBezTo>
                  <a:cubicBezTo>
                    <a:pt x="119" y="92"/>
                    <a:pt x="122" y="92"/>
                    <a:pt x="124" y="91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24" y="94"/>
                    <a:pt x="124" y="97"/>
                    <a:pt x="123" y="99"/>
                  </a:cubicBezTo>
                  <a:cubicBezTo>
                    <a:pt x="121" y="100"/>
                    <a:pt x="119" y="101"/>
                    <a:pt x="117" y="101"/>
                  </a:cubicBezTo>
                  <a:moveTo>
                    <a:pt x="125" y="98"/>
                  </a:moveTo>
                  <a:cubicBezTo>
                    <a:pt x="126" y="96"/>
                    <a:pt x="126" y="94"/>
                    <a:pt x="126" y="92"/>
                  </a:cubicBezTo>
                  <a:cubicBezTo>
                    <a:pt x="126" y="91"/>
                    <a:pt x="126" y="91"/>
                    <a:pt x="126" y="90"/>
                  </a:cubicBezTo>
                  <a:cubicBezTo>
                    <a:pt x="128" y="90"/>
                    <a:pt x="129" y="89"/>
                    <a:pt x="131" y="89"/>
                  </a:cubicBezTo>
                  <a:cubicBezTo>
                    <a:pt x="131" y="91"/>
                    <a:pt x="130" y="94"/>
                    <a:pt x="130" y="97"/>
                  </a:cubicBezTo>
                  <a:cubicBezTo>
                    <a:pt x="129" y="97"/>
                    <a:pt x="127" y="98"/>
                    <a:pt x="125" y="98"/>
                  </a:cubicBezTo>
                  <a:moveTo>
                    <a:pt x="132" y="96"/>
                  </a:moveTo>
                  <a:cubicBezTo>
                    <a:pt x="133" y="93"/>
                    <a:pt x="133" y="91"/>
                    <a:pt x="133" y="88"/>
                  </a:cubicBezTo>
                  <a:cubicBezTo>
                    <a:pt x="134" y="88"/>
                    <a:pt x="135" y="88"/>
                    <a:pt x="135" y="87"/>
                  </a:cubicBezTo>
                  <a:cubicBezTo>
                    <a:pt x="136" y="89"/>
                    <a:pt x="136" y="91"/>
                    <a:pt x="136" y="93"/>
                  </a:cubicBezTo>
                  <a:cubicBezTo>
                    <a:pt x="136" y="94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4" y="95"/>
                    <a:pt x="133" y="96"/>
                    <a:pt x="132" y="96"/>
                  </a:cubicBezTo>
                  <a:moveTo>
                    <a:pt x="39" y="97"/>
                  </a:moveTo>
                  <a:cubicBezTo>
                    <a:pt x="39" y="96"/>
                    <a:pt x="39" y="96"/>
                    <a:pt x="39" y="96"/>
                  </a:cubicBezTo>
                  <a:cubicBezTo>
                    <a:pt x="39" y="93"/>
                    <a:pt x="39" y="90"/>
                    <a:pt x="39" y="87"/>
                  </a:cubicBezTo>
                  <a:cubicBezTo>
                    <a:pt x="41" y="88"/>
                    <a:pt x="42" y="90"/>
                    <a:pt x="44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3" y="93"/>
                    <a:pt x="43" y="94"/>
                    <a:pt x="43" y="96"/>
                  </a:cubicBezTo>
                  <a:cubicBezTo>
                    <a:pt x="42" y="96"/>
                    <a:pt x="41" y="96"/>
                    <a:pt x="40" y="97"/>
                  </a:cubicBezTo>
                  <a:cubicBezTo>
                    <a:pt x="39" y="97"/>
                    <a:pt x="39" y="97"/>
                    <a:pt x="39" y="97"/>
                  </a:cubicBezTo>
                  <a:moveTo>
                    <a:pt x="37" y="94"/>
                  </a:moveTo>
                  <a:cubicBezTo>
                    <a:pt x="35" y="92"/>
                    <a:pt x="33" y="90"/>
                    <a:pt x="31" y="88"/>
                  </a:cubicBezTo>
                  <a:cubicBezTo>
                    <a:pt x="31" y="85"/>
                    <a:pt x="30" y="81"/>
                    <a:pt x="30" y="78"/>
                  </a:cubicBezTo>
                  <a:cubicBezTo>
                    <a:pt x="33" y="81"/>
                    <a:pt x="35" y="83"/>
                    <a:pt x="37" y="85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7" y="89"/>
                    <a:pt x="37" y="91"/>
                    <a:pt x="37" y="94"/>
                  </a:cubicBezTo>
                  <a:moveTo>
                    <a:pt x="29" y="85"/>
                  </a:moveTo>
                  <a:cubicBezTo>
                    <a:pt x="27" y="84"/>
                    <a:pt x="25" y="82"/>
                    <a:pt x="24" y="81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3" y="77"/>
                    <a:pt x="23" y="74"/>
                    <a:pt x="23" y="71"/>
                  </a:cubicBezTo>
                  <a:cubicBezTo>
                    <a:pt x="25" y="73"/>
                    <a:pt x="26" y="75"/>
                    <a:pt x="28" y="76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8" y="80"/>
                    <a:pt x="28" y="83"/>
                    <a:pt x="29" y="85"/>
                  </a:cubicBezTo>
                  <a:moveTo>
                    <a:pt x="21" y="78"/>
                  </a:moveTo>
                  <a:cubicBezTo>
                    <a:pt x="19" y="76"/>
                    <a:pt x="17" y="74"/>
                    <a:pt x="16" y="73"/>
                  </a:cubicBezTo>
                  <a:cubicBezTo>
                    <a:pt x="16" y="70"/>
                    <a:pt x="15" y="66"/>
                    <a:pt x="15" y="63"/>
                  </a:cubicBezTo>
                  <a:cubicBezTo>
                    <a:pt x="17" y="65"/>
                    <a:pt x="19" y="67"/>
                    <a:pt x="21" y="69"/>
                  </a:cubicBezTo>
                  <a:cubicBezTo>
                    <a:pt x="21" y="72"/>
                    <a:pt x="21" y="75"/>
                    <a:pt x="21" y="78"/>
                  </a:cubicBezTo>
                  <a:moveTo>
                    <a:pt x="111" y="68"/>
                  </a:moveTo>
                  <a:cubicBezTo>
                    <a:pt x="112" y="65"/>
                    <a:pt x="113" y="62"/>
                    <a:pt x="113" y="59"/>
                  </a:cubicBezTo>
                  <a:cubicBezTo>
                    <a:pt x="114" y="61"/>
                    <a:pt x="114" y="64"/>
                    <a:pt x="115" y="66"/>
                  </a:cubicBezTo>
                  <a:cubicBezTo>
                    <a:pt x="113" y="67"/>
                    <a:pt x="112" y="67"/>
                    <a:pt x="111" y="68"/>
                  </a:cubicBezTo>
                  <a:moveTo>
                    <a:pt x="14" y="71"/>
                  </a:moveTo>
                  <a:cubicBezTo>
                    <a:pt x="13" y="71"/>
                    <a:pt x="13" y="70"/>
                    <a:pt x="12" y="70"/>
                  </a:cubicBezTo>
                  <a:cubicBezTo>
                    <a:pt x="12" y="69"/>
                    <a:pt x="11" y="69"/>
                    <a:pt x="11" y="68"/>
                  </a:cubicBezTo>
                  <a:cubicBezTo>
                    <a:pt x="9" y="63"/>
                    <a:pt x="7" y="61"/>
                    <a:pt x="7" y="59"/>
                  </a:cubicBezTo>
                  <a:cubicBezTo>
                    <a:pt x="6" y="57"/>
                    <a:pt x="6" y="56"/>
                    <a:pt x="5" y="53"/>
                  </a:cubicBezTo>
                  <a:cubicBezTo>
                    <a:pt x="7" y="56"/>
                    <a:pt x="10" y="58"/>
                    <a:pt x="12" y="61"/>
                  </a:cubicBezTo>
                  <a:cubicBezTo>
                    <a:pt x="13" y="64"/>
                    <a:pt x="13" y="68"/>
                    <a:pt x="14" y="71"/>
                  </a:cubicBezTo>
                  <a:moveTo>
                    <a:pt x="116" y="63"/>
                  </a:moveTo>
                  <a:cubicBezTo>
                    <a:pt x="116" y="60"/>
                    <a:pt x="115" y="57"/>
                    <a:pt x="114" y="55"/>
                  </a:cubicBezTo>
                  <a:cubicBezTo>
                    <a:pt x="115" y="51"/>
                    <a:pt x="116" y="47"/>
                    <a:pt x="117" y="43"/>
                  </a:cubicBezTo>
                  <a:cubicBezTo>
                    <a:pt x="117" y="46"/>
                    <a:pt x="118" y="49"/>
                    <a:pt x="118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8" y="56"/>
                    <a:pt x="117" y="60"/>
                    <a:pt x="116" y="63"/>
                  </a:cubicBezTo>
                  <a:moveTo>
                    <a:pt x="120" y="48"/>
                  </a:moveTo>
                  <a:cubicBezTo>
                    <a:pt x="119" y="45"/>
                    <a:pt x="119" y="41"/>
                    <a:pt x="118" y="37"/>
                  </a:cubicBezTo>
                  <a:cubicBezTo>
                    <a:pt x="119" y="33"/>
                    <a:pt x="120" y="30"/>
                    <a:pt x="121" y="26"/>
                  </a:cubicBezTo>
                  <a:cubicBezTo>
                    <a:pt x="122" y="30"/>
                    <a:pt x="122" y="34"/>
                    <a:pt x="122" y="37"/>
                  </a:cubicBezTo>
                  <a:cubicBezTo>
                    <a:pt x="121" y="41"/>
                    <a:pt x="120" y="45"/>
                    <a:pt x="120" y="48"/>
                  </a:cubicBezTo>
                  <a:moveTo>
                    <a:pt x="124" y="32"/>
                  </a:moveTo>
                  <a:cubicBezTo>
                    <a:pt x="123" y="28"/>
                    <a:pt x="123" y="25"/>
                    <a:pt x="122" y="22"/>
                  </a:cubicBezTo>
                  <a:cubicBezTo>
                    <a:pt x="122" y="19"/>
                    <a:pt x="123" y="17"/>
                    <a:pt x="123" y="14"/>
                  </a:cubicBezTo>
                  <a:cubicBezTo>
                    <a:pt x="124" y="17"/>
                    <a:pt x="124" y="21"/>
                    <a:pt x="124" y="24"/>
                  </a:cubicBezTo>
                  <a:cubicBezTo>
                    <a:pt x="124" y="25"/>
                    <a:pt x="124" y="25"/>
                    <a:pt x="124" y="26"/>
                  </a:cubicBezTo>
                  <a:cubicBezTo>
                    <a:pt x="124" y="28"/>
                    <a:pt x="124" y="30"/>
                    <a:pt x="124" y="32"/>
                  </a:cubicBezTo>
                  <a:moveTo>
                    <a:pt x="78" y="85"/>
                  </a:moveTo>
                  <a:cubicBezTo>
                    <a:pt x="79" y="85"/>
                    <a:pt x="79" y="85"/>
                    <a:pt x="79" y="85"/>
                  </a:cubicBezTo>
                  <a:cubicBezTo>
                    <a:pt x="80" y="85"/>
                    <a:pt x="80" y="84"/>
                    <a:pt x="80" y="83"/>
                  </a:cubicBezTo>
                  <a:cubicBezTo>
                    <a:pt x="80" y="79"/>
                    <a:pt x="80" y="76"/>
                    <a:pt x="80" y="72"/>
                  </a:cubicBezTo>
                  <a:cubicBezTo>
                    <a:pt x="80" y="55"/>
                    <a:pt x="82" y="38"/>
                    <a:pt x="84" y="20"/>
                  </a:cubicBezTo>
                  <a:cubicBezTo>
                    <a:pt x="97" y="15"/>
                    <a:pt x="109" y="10"/>
                    <a:pt x="121" y="5"/>
                  </a:cubicBezTo>
                  <a:cubicBezTo>
                    <a:pt x="116" y="27"/>
                    <a:pt x="112" y="48"/>
                    <a:pt x="107" y="70"/>
                  </a:cubicBezTo>
                  <a:cubicBezTo>
                    <a:pt x="106" y="70"/>
                    <a:pt x="106" y="71"/>
                    <a:pt x="106" y="71"/>
                  </a:cubicBezTo>
                  <a:cubicBezTo>
                    <a:pt x="107" y="72"/>
                    <a:pt x="107" y="72"/>
                    <a:pt x="108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8" y="73"/>
                    <a:pt x="108" y="73"/>
                    <a:pt x="109" y="73"/>
                  </a:cubicBezTo>
                  <a:cubicBezTo>
                    <a:pt x="109" y="73"/>
                    <a:pt x="109" y="73"/>
                    <a:pt x="110" y="72"/>
                  </a:cubicBezTo>
                  <a:cubicBezTo>
                    <a:pt x="117" y="70"/>
                    <a:pt x="124" y="67"/>
                    <a:pt x="131" y="64"/>
                  </a:cubicBezTo>
                  <a:cubicBezTo>
                    <a:pt x="133" y="70"/>
                    <a:pt x="134" y="76"/>
                    <a:pt x="135" y="82"/>
                  </a:cubicBezTo>
                  <a:cubicBezTo>
                    <a:pt x="135" y="82"/>
                    <a:pt x="134" y="83"/>
                    <a:pt x="134" y="83"/>
                  </a:cubicBezTo>
                  <a:cubicBezTo>
                    <a:pt x="127" y="86"/>
                    <a:pt x="119" y="88"/>
                    <a:pt x="112" y="90"/>
                  </a:cubicBezTo>
                  <a:cubicBezTo>
                    <a:pt x="109" y="91"/>
                    <a:pt x="106" y="92"/>
                    <a:pt x="103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2" y="98"/>
                    <a:pt x="101" y="100"/>
                    <a:pt x="101" y="103"/>
                  </a:cubicBezTo>
                  <a:cubicBezTo>
                    <a:pt x="101" y="104"/>
                    <a:pt x="101" y="104"/>
                    <a:pt x="101" y="105"/>
                  </a:cubicBezTo>
                  <a:cubicBezTo>
                    <a:pt x="101" y="105"/>
                    <a:pt x="101" y="106"/>
                    <a:pt x="101" y="107"/>
                  </a:cubicBezTo>
                  <a:cubicBezTo>
                    <a:pt x="102" y="109"/>
                    <a:pt x="102" y="110"/>
                    <a:pt x="103" y="112"/>
                  </a:cubicBezTo>
                  <a:cubicBezTo>
                    <a:pt x="103" y="113"/>
                    <a:pt x="103" y="114"/>
                    <a:pt x="103" y="115"/>
                  </a:cubicBezTo>
                  <a:cubicBezTo>
                    <a:pt x="103" y="115"/>
                    <a:pt x="103" y="116"/>
                    <a:pt x="104" y="116"/>
                  </a:cubicBezTo>
                  <a:cubicBezTo>
                    <a:pt x="104" y="117"/>
                    <a:pt x="105" y="117"/>
                    <a:pt x="105" y="117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19" y="112"/>
                    <a:pt x="127" y="110"/>
                    <a:pt x="133" y="108"/>
                  </a:cubicBezTo>
                  <a:cubicBezTo>
                    <a:pt x="136" y="107"/>
                    <a:pt x="138" y="106"/>
                    <a:pt x="139" y="105"/>
                  </a:cubicBezTo>
                  <a:cubicBezTo>
                    <a:pt x="140" y="105"/>
                    <a:pt x="140" y="105"/>
                    <a:pt x="141" y="105"/>
                  </a:cubicBezTo>
                  <a:cubicBezTo>
                    <a:pt x="142" y="108"/>
                    <a:pt x="144" y="113"/>
                    <a:pt x="145" y="118"/>
                  </a:cubicBezTo>
                  <a:cubicBezTo>
                    <a:pt x="146" y="121"/>
                    <a:pt x="147" y="124"/>
                    <a:pt x="148" y="126"/>
                  </a:cubicBezTo>
                  <a:cubicBezTo>
                    <a:pt x="147" y="127"/>
                    <a:pt x="144" y="128"/>
                    <a:pt x="141" y="129"/>
                  </a:cubicBezTo>
                  <a:cubicBezTo>
                    <a:pt x="136" y="131"/>
                    <a:pt x="127" y="134"/>
                    <a:pt x="115" y="139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4" y="139"/>
                    <a:pt x="114" y="139"/>
                    <a:pt x="114" y="139"/>
                  </a:cubicBezTo>
                  <a:cubicBezTo>
                    <a:pt x="113" y="139"/>
                    <a:pt x="112" y="141"/>
                    <a:pt x="113" y="142"/>
                  </a:cubicBezTo>
                  <a:cubicBezTo>
                    <a:pt x="113" y="142"/>
                    <a:pt x="114" y="143"/>
                    <a:pt x="114" y="143"/>
                  </a:cubicBezTo>
                  <a:cubicBezTo>
                    <a:pt x="118" y="153"/>
                    <a:pt x="121" y="159"/>
                    <a:pt x="124" y="169"/>
                  </a:cubicBezTo>
                  <a:cubicBezTo>
                    <a:pt x="116" y="169"/>
                    <a:pt x="108" y="172"/>
                    <a:pt x="101" y="178"/>
                  </a:cubicBezTo>
                  <a:cubicBezTo>
                    <a:pt x="97" y="167"/>
                    <a:pt x="95" y="161"/>
                    <a:pt x="91" y="150"/>
                  </a:cubicBezTo>
                  <a:cubicBezTo>
                    <a:pt x="90" y="149"/>
                    <a:pt x="90" y="148"/>
                    <a:pt x="89" y="148"/>
                  </a:cubicBezTo>
                  <a:cubicBezTo>
                    <a:pt x="89" y="148"/>
                    <a:pt x="88" y="148"/>
                    <a:pt x="88" y="148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66" y="156"/>
                    <a:pt x="54" y="160"/>
                    <a:pt x="49" y="162"/>
                  </a:cubicBezTo>
                  <a:cubicBezTo>
                    <a:pt x="48" y="154"/>
                    <a:pt x="46" y="147"/>
                    <a:pt x="43" y="140"/>
                  </a:cubicBezTo>
                  <a:cubicBezTo>
                    <a:pt x="44" y="140"/>
                    <a:pt x="44" y="139"/>
                    <a:pt x="44" y="139"/>
                  </a:cubicBezTo>
                  <a:cubicBezTo>
                    <a:pt x="49" y="138"/>
                    <a:pt x="60" y="134"/>
                    <a:pt x="79" y="127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1" y="126"/>
                    <a:pt x="81" y="125"/>
                    <a:pt x="81" y="124"/>
                  </a:cubicBezTo>
                  <a:cubicBezTo>
                    <a:pt x="81" y="124"/>
                    <a:pt x="80" y="124"/>
                    <a:pt x="80" y="123"/>
                  </a:cubicBezTo>
                  <a:cubicBezTo>
                    <a:pt x="80" y="122"/>
                    <a:pt x="79" y="120"/>
                    <a:pt x="78" y="118"/>
                  </a:cubicBezTo>
                  <a:cubicBezTo>
                    <a:pt x="77" y="117"/>
                    <a:pt x="77" y="116"/>
                    <a:pt x="76" y="115"/>
                  </a:cubicBezTo>
                  <a:cubicBezTo>
                    <a:pt x="76" y="114"/>
                    <a:pt x="75" y="113"/>
                    <a:pt x="75" y="112"/>
                  </a:cubicBezTo>
                  <a:cubicBezTo>
                    <a:pt x="74" y="112"/>
                    <a:pt x="74" y="111"/>
                    <a:pt x="73" y="111"/>
                  </a:cubicBezTo>
                  <a:cubicBezTo>
                    <a:pt x="73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09"/>
                    <a:pt x="71" y="108"/>
                    <a:pt x="70" y="10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0" y="108"/>
                    <a:pt x="69" y="108"/>
                    <a:pt x="69" y="108"/>
                  </a:cubicBezTo>
                  <a:cubicBezTo>
                    <a:pt x="68" y="108"/>
                    <a:pt x="68" y="108"/>
                    <a:pt x="67" y="108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53" y="113"/>
                    <a:pt x="43" y="116"/>
                    <a:pt x="31" y="121"/>
                  </a:cubicBezTo>
                  <a:cubicBezTo>
                    <a:pt x="30" y="116"/>
                    <a:pt x="28" y="110"/>
                    <a:pt x="28" y="104"/>
                  </a:cubicBezTo>
                  <a:cubicBezTo>
                    <a:pt x="31" y="103"/>
                    <a:pt x="35" y="102"/>
                    <a:pt x="37" y="101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8" y="102"/>
                    <a:pt x="39" y="102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1"/>
                    <a:pt x="40" y="101"/>
                    <a:pt x="41" y="101"/>
                  </a:cubicBezTo>
                  <a:cubicBezTo>
                    <a:pt x="45" y="100"/>
                    <a:pt x="48" y="99"/>
                    <a:pt x="52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37" y="80"/>
                    <a:pt x="19" y="62"/>
                    <a:pt x="5" y="47"/>
                  </a:cubicBezTo>
                  <a:cubicBezTo>
                    <a:pt x="6" y="46"/>
                    <a:pt x="9" y="45"/>
                    <a:pt x="11" y="44"/>
                  </a:cubicBezTo>
                  <a:cubicBezTo>
                    <a:pt x="16" y="42"/>
                    <a:pt x="22" y="41"/>
                    <a:pt x="26" y="40"/>
                  </a:cubicBezTo>
                  <a:cubicBezTo>
                    <a:pt x="29" y="39"/>
                    <a:pt x="31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4" y="39"/>
                    <a:pt x="36" y="41"/>
                    <a:pt x="38" y="43"/>
                  </a:cubicBezTo>
                  <a:cubicBezTo>
                    <a:pt x="43" y="48"/>
                    <a:pt x="51" y="56"/>
                    <a:pt x="59" y="64"/>
                  </a:cubicBezTo>
                  <a:cubicBezTo>
                    <a:pt x="66" y="72"/>
                    <a:pt x="73" y="80"/>
                    <a:pt x="77" y="84"/>
                  </a:cubicBezTo>
                  <a:cubicBezTo>
                    <a:pt x="77" y="85"/>
                    <a:pt x="78" y="85"/>
                    <a:pt x="78" y="85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3" y="0"/>
                  </a:cubicBezTo>
                  <a:cubicBezTo>
                    <a:pt x="109" y="6"/>
                    <a:pt x="96" y="11"/>
                    <a:pt x="82" y="17"/>
                  </a:cubicBezTo>
                  <a:cubicBezTo>
                    <a:pt x="81" y="17"/>
                    <a:pt x="81" y="18"/>
                    <a:pt x="81" y="19"/>
                  </a:cubicBezTo>
                  <a:cubicBezTo>
                    <a:pt x="78" y="36"/>
                    <a:pt x="76" y="54"/>
                    <a:pt x="76" y="72"/>
                  </a:cubicBezTo>
                  <a:cubicBezTo>
                    <a:pt x="76" y="74"/>
                    <a:pt x="76" y="76"/>
                    <a:pt x="76" y="77"/>
                  </a:cubicBezTo>
                  <a:cubicBezTo>
                    <a:pt x="71" y="71"/>
                    <a:pt x="62" y="62"/>
                    <a:pt x="54" y="54"/>
                  </a:cubicBezTo>
                  <a:cubicBezTo>
                    <a:pt x="44" y="43"/>
                    <a:pt x="35" y="34"/>
                    <a:pt x="35" y="34"/>
                  </a:cubicBezTo>
                  <a:cubicBezTo>
                    <a:pt x="35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27" y="35"/>
                    <a:pt x="20" y="37"/>
                  </a:cubicBezTo>
                  <a:cubicBezTo>
                    <a:pt x="17" y="38"/>
                    <a:pt x="13" y="39"/>
                    <a:pt x="9" y="40"/>
                  </a:cubicBezTo>
                  <a:cubicBezTo>
                    <a:pt x="6" y="42"/>
                    <a:pt x="3" y="44"/>
                    <a:pt x="1" y="46"/>
                  </a:cubicBezTo>
                  <a:cubicBezTo>
                    <a:pt x="0" y="46"/>
                    <a:pt x="0" y="47"/>
                    <a:pt x="0" y="48"/>
                  </a:cubicBezTo>
                  <a:cubicBezTo>
                    <a:pt x="0" y="48"/>
                    <a:pt x="0" y="49"/>
                    <a:pt x="0" y="49"/>
                  </a:cubicBezTo>
                  <a:cubicBezTo>
                    <a:pt x="1" y="55"/>
                    <a:pt x="2" y="57"/>
                    <a:pt x="3" y="60"/>
                  </a:cubicBezTo>
                  <a:cubicBezTo>
                    <a:pt x="3" y="61"/>
                    <a:pt x="4" y="63"/>
                    <a:pt x="5" y="64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5" y="66"/>
                    <a:pt x="5" y="67"/>
                  </a:cubicBezTo>
                  <a:cubicBezTo>
                    <a:pt x="5" y="68"/>
                    <a:pt x="6" y="69"/>
                    <a:pt x="7" y="70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72"/>
                    <a:pt x="9" y="72"/>
                    <a:pt x="9" y="73"/>
                  </a:cubicBezTo>
                  <a:cubicBezTo>
                    <a:pt x="14" y="77"/>
                    <a:pt x="21" y="83"/>
                    <a:pt x="29" y="92"/>
                  </a:cubicBezTo>
                  <a:cubicBezTo>
                    <a:pt x="29" y="92"/>
                    <a:pt x="29" y="93"/>
                    <a:pt x="29" y="93"/>
                  </a:cubicBezTo>
                  <a:cubicBezTo>
                    <a:pt x="29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2" y="95"/>
                    <a:pt x="34" y="96"/>
                    <a:pt x="35" y="98"/>
                  </a:cubicBezTo>
                  <a:cubicBezTo>
                    <a:pt x="32" y="99"/>
                    <a:pt x="29" y="100"/>
                    <a:pt x="25" y="101"/>
                  </a:cubicBezTo>
                  <a:cubicBezTo>
                    <a:pt x="24" y="102"/>
                    <a:pt x="23" y="102"/>
                    <a:pt x="23" y="103"/>
                  </a:cubicBezTo>
                  <a:cubicBezTo>
                    <a:pt x="24" y="110"/>
                    <a:pt x="26" y="117"/>
                    <a:pt x="28" y="123"/>
                  </a:cubicBezTo>
                  <a:cubicBezTo>
                    <a:pt x="27" y="124"/>
                    <a:pt x="27" y="124"/>
                    <a:pt x="27" y="125"/>
                  </a:cubicBezTo>
                  <a:cubicBezTo>
                    <a:pt x="28" y="129"/>
                    <a:pt x="30" y="132"/>
                    <a:pt x="33" y="135"/>
                  </a:cubicBezTo>
                  <a:cubicBezTo>
                    <a:pt x="33" y="135"/>
                    <a:pt x="34" y="135"/>
                    <a:pt x="34" y="135"/>
                  </a:cubicBezTo>
                  <a:cubicBezTo>
                    <a:pt x="34" y="135"/>
                    <a:pt x="35" y="135"/>
                    <a:pt x="35" y="135"/>
                  </a:cubicBezTo>
                  <a:cubicBezTo>
                    <a:pt x="38" y="134"/>
                    <a:pt x="41" y="133"/>
                    <a:pt x="43" y="132"/>
                  </a:cubicBezTo>
                  <a:cubicBezTo>
                    <a:pt x="46" y="131"/>
                    <a:pt x="49" y="130"/>
                    <a:pt x="56" y="128"/>
                  </a:cubicBezTo>
                  <a:cubicBezTo>
                    <a:pt x="56" y="128"/>
                    <a:pt x="57" y="127"/>
                    <a:pt x="58" y="127"/>
                  </a:cubicBezTo>
                  <a:cubicBezTo>
                    <a:pt x="59" y="127"/>
                    <a:pt x="61" y="126"/>
                    <a:pt x="62" y="125"/>
                  </a:cubicBezTo>
                  <a:cubicBezTo>
                    <a:pt x="63" y="125"/>
                    <a:pt x="64" y="125"/>
                    <a:pt x="64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5" y="125"/>
                    <a:pt x="65" y="126"/>
                    <a:pt x="65" y="126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59" y="130"/>
                    <a:pt x="54" y="132"/>
                    <a:pt x="50" y="133"/>
                  </a:cubicBezTo>
                  <a:cubicBezTo>
                    <a:pt x="47" y="134"/>
                    <a:pt x="45" y="135"/>
                    <a:pt x="43" y="135"/>
                  </a:cubicBezTo>
                  <a:cubicBezTo>
                    <a:pt x="42" y="136"/>
                    <a:pt x="40" y="136"/>
                    <a:pt x="40" y="136"/>
                  </a:cubicBezTo>
                  <a:cubicBezTo>
                    <a:pt x="40" y="136"/>
                    <a:pt x="39" y="137"/>
                    <a:pt x="39" y="137"/>
                  </a:cubicBezTo>
                  <a:cubicBezTo>
                    <a:pt x="39" y="138"/>
                    <a:pt x="39" y="138"/>
                    <a:pt x="39" y="139"/>
                  </a:cubicBezTo>
                  <a:cubicBezTo>
                    <a:pt x="41" y="146"/>
                    <a:pt x="44" y="155"/>
                    <a:pt x="46" y="162"/>
                  </a:cubicBezTo>
                  <a:cubicBezTo>
                    <a:pt x="45" y="162"/>
                    <a:pt x="45" y="162"/>
                    <a:pt x="45" y="162"/>
                  </a:cubicBezTo>
                  <a:cubicBezTo>
                    <a:pt x="45" y="163"/>
                    <a:pt x="45" y="164"/>
                    <a:pt x="46" y="165"/>
                  </a:cubicBezTo>
                  <a:cubicBezTo>
                    <a:pt x="50" y="169"/>
                    <a:pt x="53" y="174"/>
                    <a:pt x="56" y="179"/>
                  </a:cubicBezTo>
                  <a:cubicBezTo>
                    <a:pt x="56" y="180"/>
                    <a:pt x="57" y="180"/>
                    <a:pt x="58" y="180"/>
                  </a:cubicBezTo>
                  <a:cubicBezTo>
                    <a:pt x="58" y="180"/>
                    <a:pt x="58" y="180"/>
                    <a:pt x="58" y="180"/>
                  </a:cubicBezTo>
                  <a:cubicBezTo>
                    <a:pt x="69" y="175"/>
                    <a:pt x="77" y="171"/>
                    <a:pt x="88" y="169"/>
                  </a:cubicBezTo>
                  <a:cubicBezTo>
                    <a:pt x="91" y="173"/>
                    <a:pt x="94" y="178"/>
                    <a:pt x="96" y="184"/>
                  </a:cubicBezTo>
                  <a:cubicBezTo>
                    <a:pt x="99" y="191"/>
                    <a:pt x="102" y="198"/>
                    <a:pt x="104" y="202"/>
                  </a:cubicBezTo>
                  <a:cubicBezTo>
                    <a:pt x="104" y="203"/>
                    <a:pt x="105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7" y="204"/>
                    <a:pt x="107" y="204"/>
                    <a:pt x="107" y="204"/>
                  </a:cubicBezTo>
                  <a:cubicBezTo>
                    <a:pt x="108" y="204"/>
                    <a:pt x="108" y="204"/>
                    <a:pt x="108" y="203"/>
                  </a:cubicBezTo>
                  <a:cubicBezTo>
                    <a:pt x="109" y="203"/>
                    <a:pt x="109" y="203"/>
                    <a:pt x="109" y="203"/>
                  </a:cubicBezTo>
                  <a:cubicBezTo>
                    <a:pt x="109" y="204"/>
                    <a:pt x="109" y="204"/>
                    <a:pt x="109" y="204"/>
                  </a:cubicBezTo>
                  <a:cubicBezTo>
                    <a:pt x="109" y="204"/>
                    <a:pt x="109" y="204"/>
                    <a:pt x="109" y="204"/>
                  </a:cubicBezTo>
                  <a:cubicBezTo>
                    <a:pt x="109" y="204"/>
                    <a:pt x="109" y="204"/>
                    <a:pt x="109" y="204"/>
                  </a:cubicBezTo>
                  <a:cubicBezTo>
                    <a:pt x="110" y="205"/>
                    <a:pt x="110" y="205"/>
                    <a:pt x="110" y="205"/>
                  </a:cubicBezTo>
                  <a:cubicBezTo>
                    <a:pt x="110" y="204"/>
                    <a:pt x="110" y="204"/>
                    <a:pt x="110" y="204"/>
                  </a:cubicBezTo>
                  <a:cubicBezTo>
                    <a:pt x="110" y="204"/>
                    <a:pt x="110" y="204"/>
                    <a:pt x="110" y="204"/>
                  </a:cubicBezTo>
                  <a:cubicBezTo>
                    <a:pt x="110" y="204"/>
                    <a:pt x="110" y="204"/>
                    <a:pt x="110" y="204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1" y="203"/>
                    <a:pt x="111" y="203"/>
                    <a:pt x="111" y="202"/>
                  </a:cubicBezTo>
                  <a:cubicBezTo>
                    <a:pt x="115" y="200"/>
                    <a:pt x="119" y="198"/>
                    <a:pt x="124" y="196"/>
                  </a:cubicBezTo>
                  <a:cubicBezTo>
                    <a:pt x="124" y="197"/>
                    <a:pt x="124" y="197"/>
                    <a:pt x="124" y="197"/>
                  </a:cubicBezTo>
                  <a:cubicBezTo>
                    <a:pt x="124" y="197"/>
                    <a:pt x="124" y="197"/>
                    <a:pt x="124" y="197"/>
                  </a:cubicBezTo>
                  <a:cubicBezTo>
                    <a:pt x="125" y="197"/>
                    <a:pt x="125" y="197"/>
                    <a:pt x="125" y="196"/>
                  </a:cubicBezTo>
                  <a:cubicBezTo>
                    <a:pt x="126" y="195"/>
                    <a:pt x="126" y="195"/>
                    <a:pt x="126" y="195"/>
                  </a:cubicBezTo>
                  <a:cubicBezTo>
                    <a:pt x="129" y="194"/>
                    <a:pt x="132" y="193"/>
                    <a:pt x="134" y="192"/>
                  </a:cubicBezTo>
                  <a:cubicBezTo>
                    <a:pt x="135" y="191"/>
                    <a:pt x="135" y="191"/>
                    <a:pt x="136" y="190"/>
                  </a:cubicBezTo>
                  <a:cubicBezTo>
                    <a:pt x="136" y="190"/>
                    <a:pt x="136" y="189"/>
                    <a:pt x="135" y="189"/>
                  </a:cubicBezTo>
                  <a:cubicBezTo>
                    <a:pt x="132" y="184"/>
                    <a:pt x="129" y="179"/>
                    <a:pt x="128" y="173"/>
                  </a:cubicBezTo>
                  <a:cubicBezTo>
                    <a:pt x="128" y="173"/>
                    <a:pt x="129" y="173"/>
                    <a:pt x="129" y="172"/>
                  </a:cubicBezTo>
                  <a:cubicBezTo>
                    <a:pt x="129" y="172"/>
                    <a:pt x="129" y="171"/>
                    <a:pt x="129" y="170"/>
                  </a:cubicBezTo>
                  <a:cubicBezTo>
                    <a:pt x="127" y="165"/>
                    <a:pt x="126" y="161"/>
                    <a:pt x="124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5" y="157"/>
                    <a:pt x="125" y="156"/>
                    <a:pt x="126" y="156"/>
                  </a:cubicBezTo>
                  <a:cubicBezTo>
                    <a:pt x="129" y="155"/>
                    <a:pt x="135" y="152"/>
                    <a:pt x="141" y="150"/>
                  </a:cubicBezTo>
                  <a:cubicBezTo>
                    <a:pt x="143" y="149"/>
                    <a:pt x="146" y="148"/>
                    <a:pt x="148" y="147"/>
                  </a:cubicBezTo>
                  <a:cubicBezTo>
                    <a:pt x="151" y="147"/>
                    <a:pt x="152" y="146"/>
                    <a:pt x="153" y="146"/>
                  </a:cubicBezTo>
                  <a:cubicBezTo>
                    <a:pt x="154" y="146"/>
                    <a:pt x="155" y="145"/>
                    <a:pt x="155" y="143"/>
                  </a:cubicBezTo>
                  <a:cubicBezTo>
                    <a:pt x="154" y="139"/>
                    <a:pt x="153" y="134"/>
                    <a:pt x="152" y="129"/>
                  </a:cubicBezTo>
                  <a:cubicBezTo>
                    <a:pt x="152" y="129"/>
                    <a:pt x="153" y="128"/>
                    <a:pt x="152" y="127"/>
                  </a:cubicBezTo>
                  <a:cubicBezTo>
                    <a:pt x="152" y="127"/>
                    <a:pt x="151" y="122"/>
                    <a:pt x="149" y="117"/>
                  </a:cubicBezTo>
                  <a:cubicBezTo>
                    <a:pt x="147" y="111"/>
                    <a:pt x="145" y="105"/>
                    <a:pt x="144" y="101"/>
                  </a:cubicBezTo>
                  <a:cubicBezTo>
                    <a:pt x="143" y="101"/>
                    <a:pt x="143" y="100"/>
                    <a:pt x="142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0" y="101"/>
                    <a:pt x="140" y="101"/>
                    <a:pt x="138" y="102"/>
                  </a:cubicBezTo>
                  <a:cubicBezTo>
                    <a:pt x="134" y="103"/>
                    <a:pt x="126" y="106"/>
                    <a:pt x="111" y="111"/>
                  </a:cubicBezTo>
                  <a:cubicBezTo>
                    <a:pt x="111" y="110"/>
                    <a:pt x="111" y="110"/>
                    <a:pt x="111" y="10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6" y="106"/>
                    <a:pt x="123" y="103"/>
                    <a:pt x="130" y="101"/>
                  </a:cubicBezTo>
                  <a:cubicBezTo>
                    <a:pt x="130" y="102"/>
                    <a:pt x="130" y="102"/>
                    <a:pt x="130" y="102"/>
                  </a:cubicBezTo>
                  <a:cubicBezTo>
                    <a:pt x="131" y="102"/>
                    <a:pt x="131" y="102"/>
                    <a:pt x="131" y="102"/>
                  </a:cubicBezTo>
                  <a:cubicBezTo>
                    <a:pt x="131" y="102"/>
                    <a:pt x="132" y="102"/>
                    <a:pt x="132" y="101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4" y="100"/>
                    <a:pt x="135" y="99"/>
                    <a:pt x="137" y="99"/>
                  </a:cubicBezTo>
                  <a:cubicBezTo>
                    <a:pt x="138" y="98"/>
                    <a:pt x="138" y="98"/>
                    <a:pt x="139" y="97"/>
                  </a:cubicBezTo>
                  <a:cubicBezTo>
                    <a:pt x="140" y="96"/>
                    <a:pt x="140" y="95"/>
                    <a:pt x="140" y="93"/>
                  </a:cubicBezTo>
                  <a:cubicBezTo>
                    <a:pt x="140" y="91"/>
                    <a:pt x="140" y="89"/>
                    <a:pt x="139" y="87"/>
                  </a:cubicBezTo>
                  <a:cubicBezTo>
                    <a:pt x="139" y="87"/>
                    <a:pt x="139" y="86"/>
                    <a:pt x="139" y="86"/>
                  </a:cubicBezTo>
                  <a:cubicBezTo>
                    <a:pt x="139" y="85"/>
                    <a:pt x="140" y="85"/>
                    <a:pt x="139" y="84"/>
                  </a:cubicBezTo>
                  <a:cubicBezTo>
                    <a:pt x="138" y="76"/>
                    <a:pt x="137" y="69"/>
                    <a:pt x="135" y="61"/>
                  </a:cubicBezTo>
                  <a:cubicBezTo>
                    <a:pt x="135" y="60"/>
                    <a:pt x="134" y="60"/>
                    <a:pt x="134" y="60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3" y="59"/>
                    <a:pt x="132" y="59"/>
                    <a:pt x="132" y="59"/>
                  </a:cubicBezTo>
                  <a:cubicBezTo>
                    <a:pt x="128" y="61"/>
                    <a:pt x="124" y="63"/>
                    <a:pt x="120" y="65"/>
                  </a:cubicBezTo>
                  <a:cubicBezTo>
                    <a:pt x="121" y="61"/>
                    <a:pt x="122" y="57"/>
                    <a:pt x="123" y="53"/>
                  </a:cubicBezTo>
                  <a:cubicBezTo>
                    <a:pt x="124" y="48"/>
                    <a:pt x="125" y="43"/>
                    <a:pt x="127" y="36"/>
                  </a:cubicBezTo>
                  <a:cubicBezTo>
                    <a:pt x="128" y="33"/>
                    <a:pt x="128" y="29"/>
                    <a:pt x="128" y="26"/>
                  </a:cubicBezTo>
                  <a:cubicBezTo>
                    <a:pt x="128" y="25"/>
                    <a:pt x="128" y="25"/>
                    <a:pt x="128" y="24"/>
                  </a:cubicBezTo>
                  <a:cubicBezTo>
                    <a:pt x="128" y="17"/>
                    <a:pt x="127" y="9"/>
                    <a:pt x="126" y="2"/>
                  </a:cubicBezTo>
                  <a:cubicBezTo>
                    <a:pt x="126" y="1"/>
                    <a:pt x="126" y="1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4" y="0"/>
                    <a:pt x="12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3" name="Rectangle 874"/>
            <p:cNvSpPr>
              <a:spLocks noChangeArrowheads="1"/>
            </p:cNvSpPr>
            <p:nvPr/>
          </p:nvSpPr>
          <p:spPr bwMode="auto">
            <a:xfrm>
              <a:off x="2862" y="2307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4" name="Freeform 875"/>
            <p:cNvSpPr/>
            <p:nvPr/>
          </p:nvSpPr>
          <p:spPr bwMode="auto">
            <a:xfrm>
              <a:off x="2862" y="23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5" name="Freeform 876"/>
            <p:cNvSpPr>
              <a:spLocks noEditPoints="1"/>
            </p:cNvSpPr>
            <p:nvPr/>
          </p:nvSpPr>
          <p:spPr bwMode="auto">
            <a:xfrm>
              <a:off x="4389" y="981"/>
              <a:ext cx="299" cy="417"/>
            </a:xfrm>
            <a:custGeom>
              <a:avLst/>
              <a:gdLst>
                <a:gd name="T0" fmla="*/ 96 w 126"/>
                <a:gd name="T1" fmla="*/ 172 h 176"/>
                <a:gd name="T2" fmla="*/ 94 w 126"/>
                <a:gd name="T3" fmla="*/ 160 h 176"/>
                <a:gd name="T4" fmla="*/ 80 w 126"/>
                <a:gd name="T5" fmla="*/ 170 h 176"/>
                <a:gd name="T6" fmla="*/ 70 w 126"/>
                <a:gd name="T7" fmla="*/ 155 h 176"/>
                <a:gd name="T8" fmla="*/ 121 w 126"/>
                <a:gd name="T9" fmla="*/ 158 h 176"/>
                <a:gd name="T10" fmla="*/ 63 w 126"/>
                <a:gd name="T11" fmla="*/ 164 h 176"/>
                <a:gd name="T12" fmla="*/ 50 w 126"/>
                <a:gd name="T13" fmla="*/ 157 h 176"/>
                <a:gd name="T14" fmla="*/ 49 w 126"/>
                <a:gd name="T15" fmla="*/ 154 h 176"/>
                <a:gd name="T16" fmla="*/ 45 w 126"/>
                <a:gd name="T17" fmla="*/ 141 h 176"/>
                <a:gd name="T18" fmla="*/ 37 w 126"/>
                <a:gd name="T19" fmla="*/ 143 h 176"/>
                <a:gd name="T20" fmla="*/ 30 w 126"/>
                <a:gd name="T21" fmla="*/ 119 h 176"/>
                <a:gd name="T22" fmla="*/ 28 w 126"/>
                <a:gd name="T23" fmla="*/ 118 h 176"/>
                <a:gd name="T24" fmla="*/ 9 w 126"/>
                <a:gd name="T25" fmla="*/ 119 h 176"/>
                <a:gd name="T26" fmla="*/ 20 w 126"/>
                <a:gd name="T27" fmla="*/ 106 h 176"/>
                <a:gd name="T28" fmla="*/ 74 w 126"/>
                <a:gd name="T29" fmla="*/ 104 h 176"/>
                <a:gd name="T30" fmla="*/ 65 w 126"/>
                <a:gd name="T31" fmla="*/ 104 h 176"/>
                <a:gd name="T32" fmla="*/ 75 w 126"/>
                <a:gd name="T33" fmla="*/ 115 h 176"/>
                <a:gd name="T34" fmla="*/ 87 w 126"/>
                <a:gd name="T35" fmla="*/ 114 h 176"/>
                <a:gd name="T36" fmla="*/ 89 w 126"/>
                <a:gd name="T37" fmla="*/ 115 h 176"/>
                <a:gd name="T38" fmla="*/ 5 w 126"/>
                <a:gd name="T39" fmla="*/ 101 h 176"/>
                <a:gd name="T40" fmla="*/ 6 w 126"/>
                <a:gd name="T41" fmla="*/ 81 h 176"/>
                <a:gd name="T42" fmla="*/ 81 w 126"/>
                <a:gd name="T43" fmla="*/ 76 h 176"/>
                <a:gd name="T44" fmla="*/ 67 w 126"/>
                <a:gd name="T45" fmla="*/ 83 h 176"/>
                <a:gd name="T46" fmla="*/ 91 w 126"/>
                <a:gd name="T47" fmla="*/ 76 h 176"/>
                <a:gd name="T48" fmla="*/ 59 w 126"/>
                <a:gd name="T49" fmla="*/ 81 h 176"/>
                <a:gd name="T50" fmla="*/ 64 w 126"/>
                <a:gd name="T51" fmla="*/ 83 h 176"/>
                <a:gd name="T52" fmla="*/ 102 w 126"/>
                <a:gd name="T53" fmla="*/ 75 h 176"/>
                <a:gd name="T54" fmla="*/ 99 w 126"/>
                <a:gd name="T55" fmla="*/ 76 h 176"/>
                <a:gd name="T56" fmla="*/ 22 w 126"/>
                <a:gd name="T57" fmla="*/ 75 h 176"/>
                <a:gd name="T58" fmla="*/ 4 w 126"/>
                <a:gd name="T59" fmla="*/ 76 h 176"/>
                <a:gd name="T60" fmla="*/ 67 w 126"/>
                <a:gd name="T61" fmla="*/ 44 h 176"/>
                <a:gd name="T62" fmla="*/ 112 w 126"/>
                <a:gd name="T63" fmla="*/ 46 h 176"/>
                <a:gd name="T64" fmla="*/ 116 w 126"/>
                <a:gd name="T65" fmla="*/ 37 h 176"/>
                <a:gd name="T66" fmla="*/ 105 w 126"/>
                <a:gd name="T67" fmla="*/ 42 h 176"/>
                <a:gd name="T68" fmla="*/ 85 w 126"/>
                <a:gd name="T69" fmla="*/ 33 h 176"/>
                <a:gd name="T70" fmla="*/ 103 w 126"/>
                <a:gd name="T71" fmla="*/ 33 h 176"/>
                <a:gd name="T72" fmla="*/ 88 w 126"/>
                <a:gd name="T73" fmla="*/ 39 h 176"/>
                <a:gd name="T74" fmla="*/ 120 w 126"/>
                <a:gd name="T75" fmla="*/ 24 h 176"/>
                <a:gd name="T76" fmla="*/ 75 w 126"/>
                <a:gd name="T77" fmla="*/ 56 h 176"/>
                <a:gd name="T78" fmla="*/ 51 w 126"/>
                <a:gd name="T79" fmla="*/ 72 h 176"/>
                <a:gd name="T80" fmla="*/ 50 w 126"/>
                <a:gd name="T81" fmla="*/ 85 h 176"/>
                <a:gd name="T82" fmla="*/ 78 w 126"/>
                <a:gd name="T83" fmla="*/ 100 h 176"/>
                <a:gd name="T84" fmla="*/ 62 w 126"/>
                <a:gd name="T85" fmla="*/ 118 h 176"/>
                <a:gd name="T86" fmla="*/ 97 w 126"/>
                <a:gd name="T87" fmla="*/ 156 h 176"/>
                <a:gd name="T88" fmla="*/ 10 w 126"/>
                <a:gd name="T89" fmla="*/ 101 h 176"/>
                <a:gd name="T90" fmla="*/ 25 w 126"/>
                <a:gd name="T91" fmla="*/ 84 h 176"/>
                <a:gd name="T92" fmla="*/ 23 w 126"/>
                <a:gd name="T93" fmla="*/ 71 h 176"/>
                <a:gd name="T94" fmla="*/ 66 w 126"/>
                <a:gd name="T95" fmla="*/ 6 h 176"/>
                <a:gd name="T96" fmla="*/ 6 w 126"/>
                <a:gd name="T97" fmla="*/ 54 h 176"/>
                <a:gd name="T98" fmla="*/ 0 w 126"/>
                <a:gd name="T99" fmla="*/ 85 h 176"/>
                <a:gd name="T100" fmla="*/ 8 w 126"/>
                <a:gd name="T101" fmla="*/ 86 h 176"/>
                <a:gd name="T102" fmla="*/ 1 w 126"/>
                <a:gd name="T103" fmla="*/ 122 h 176"/>
                <a:gd name="T104" fmla="*/ 6 w 126"/>
                <a:gd name="T105" fmla="*/ 123 h 176"/>
                <a:gd name="T106" fmla="*/ 102 w 126"/>
                <a:gd name="T107" fmla="*/ 176 h 176"/>
                <a:gd name="T108" fmla="*/ 124 w 126"/>
                <a:gd name="T109" fmla="*/ 173 h 176"/>
                <a:gd name="T110" fmla="*/ 125 w 126"/>
                <a:gd name="T111" fmla="*/ 123 h 176"/>
                <a:gd name="T112" fmla="*/ 71 w 126"/>
                <a:gd name="T113" fmla="*/ 124 h 176"/>
                <a:gd name="T114" fmla="*/ 104 w 126"/>
                <a:gd name="T115" fmla="*/ 82 h 176"/>
                <a:gd name="T116" fmla="*/ 105 w 126"/>
                <a:gd name="T117" fmla="*/ 54 h 176"/>
                <a:gd name="T118" fmla="*/ 112 w 126"/>
                <a:gd name="T119" fmla="*/ 51 h 176"/>
                <a:gd name="T120" fmla="*/ 93 w 126"/>
                <a:gd name="T1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76">
                  <a:moveTo>
                    <a:pt x="116" y="171"/>
                  </a:moveTo>
                  <a:cubicBezTo>
                    <a:pt x="117" y="168"/>
                    <a:pt x="119" y="164"/>
                    <a:pt x="120" y="161"/>
                  </a:cubicBezTo>
                  <a:cubicBezTo>
                    <a:pt x="120" y="163"/>
                    <a:pt x="120" y="166"/>
                    <a:pt x="120" y="168"/>
                  </a:cubicBezTo>
                  <a:cubicBezTo>
                    <a:pt x="120" y="169"/>
                    <a:pt x="120" y="170"/>
                    <a:pt x="120" y="171"/>
                  </a:cubicBezTo>
                  <a:cubicBezTo>
                    <a:pt x="119" y="171"/>
                    <a:pt x="117" y="171"/>
                    <a:pt x="116" y="171"/>
                  </a:cubicBezTo>
                  <a:moveTo>
                    <a:pt x="97" y="160"/>
                  </a:moveTo>
                  <a:cubicBezTo>
                    <a:pt x="99" y="160"/>
                    <a:pt x="101" y="160"/>
                    <a:pt x="102" y="160"/>
                  </a:cubicBezTo>
                  <a:cubicBezTo>
                    <a:pt x="100" y="163"/>
                    <a:pt x="97" y="167"/>
                    <a:pt x="96" y="172"/>
                  </a:cubicBezTo>
                  <a:cubicBezTo>
                    <a:pt x="94" y="172"/>
                    <a:pt x="92" y="171"/>
                    <a:pt x="90" y="171"/>
                  </a:cubicBezTo>
                  <a:cubicBezTo>
                    <a:pt x="91" y="167"/>
                    <a:pt x="93" y="163"/>
                    <a:pt x="96" y="160"/>
                  </a:cubicBezTo>
                  <a:cubicBezTo>
                    <a:pt x="97" y="160"/>
                    <a:pt x="97" y="160"/>
                    <a:pt x="97" y="160"/>
                  </a:cubicBezTo>
                  <a:moveTo>
                    <a:pt x="88" y="171"/>
                  </a:moveTo>
                  <a:cubicBezTo>
                    <a:pt x="86" y="171"/>
                    <a:pt x="84" y="170"/>
                    <a:pt x="82" y="170"/>
                  </a:cubicBezTo>
                  <a:cubicBezTo>
                    <a:pt x="83" y="166"/>
                    <a:pt x="85" y="163"/>
                    <a:pt x="87" y="160"/>
                  </a:cubicBezTo>
                  <a:cubicBezTo>
                    <a:pt x="87" y="159"/>
                    <a:pt x="87" y="159"/>
                    <a:pt x="87" y="159"/>
                  </a:cubicBezTo>
                  <a:cubicBezTo>
                    <a:pt x="89" y="159"/>
                    <a:pt x="91" y="160"/>
                    <a:pt x="94" y="160"/>
                  </a:cubicBezTo>
                  <a:cubicBezTo>
                    <a:pt x="91" y="163"/>
                    <a:pt x="89" y="167"/>
                    <a:pt x="88" y="171"/>
                  </a:cubicBezTo>
                  <a:moveTo>
                    <a:pt x="102" y="172"/>
                  </a:moveTo>
                  <a:cubicBezTo>
                    <a:pt x="100" y="172"/>
                    <a:pt x="99" y="172"/>
                    <a:pt x="98" y="172"/>
                  </a:cubicBezTo>
                  <a:cubicBezTo>
                    <a:pt x="100" y="167"/>
                    <a:pt x="102" y="163"/>
                    <a:pt x="105" y="159"/>
                  </a:cubicBezTo>
                  <a:cubicBezTo>
                    <a:pt x="107" y="159"/>
                    <a:pt x="110" y="159"/>
                    <a:pt x="113" y="158"/>
                  </a:cubicBezTo>
                  <a:cubicBezTo>
                    <a:pt x="110" y="162"/>
                    <a:pt x="107" y="167"/>
                    <a:pt x="105" y="172"/>
                  </a:cubicBezTo>
                  <a:cubicBezTo>
                    <a:pt x="104" y="172"/>
                    <a:pt x="103" y="172"/>
                    <a:pt x="102" y="172"/>
                  </a:cubicBezTo>
                  <a:moveTo>
                    <a:pt x="80" y="170"/>
                  </a:moveTo>
                  <a:cubicBezTo>
                    <a:pt x="78" y="169"/>
                    <a:pt x="75" y="169"/>
                    <a:pt x="73" y="168"/>
                  </a:cubicBezTo>
                  <a:cubicBezTo>
                    <a:pt x="73" y="168"/>
                    <a:pt x="73" y="168"/>
                    <a:pt x="73" y="168"/>
                  </a:cubicBezTo>
                  <a:cubicBezTo>
                    <a:pt x="75" y="164"/>
                    <a:pt x="77" y="161"/>
                    <a:pt x="79" y="158"/>
                  </a:cubicBezTo>
                  <a:cubicBezTo>
                    <a:pt x="81" y="158"/>
                    <a:pt x="83" y="159"/>
                    <a:pt x="85" y="159"/>
                  </a:cubicBezTo>
                  <a:cubicBezTo>
                    <a:pt x="83" y="162"/>
                    <a:pt x="81" y="166"/>
                    <a:pt x="80" y="170"/>
                  </a:cubicBezTo>
                  <a:moveTo>
                    <a:pt x="71" y="167"/>
                  </a:moveTo>
                  <a:cubicBezTo>
                    <a:pt x="69" y="167"/>
                    <a:pt x="67" y="166"/>
                    <a:pt x="65" y="165"/>
                  </a:cubicBezTo>
                  <a:cubicBezTo>
                    <a:pt x="66" y="162"/>
                    <a:pt x="68" y="159"/>
                    <a:pt x="70" y="155"/>
                  </a:cubicBezTo>
                  <a:cubicBezTo>
                    <a:pt x="72" y="156"/>
                    <a:pt x="74" y="157"/>
                    <a:pt x="77" y="157"/>
                  </a:cubicBezTo>
                  <a:cubicBezTo>
                    <a:pt x="75" y="161"/>
                    <a:pt x="73" y="164"/>
                    <a:pt x="71" y="167"/>
                  </a:cubicBezTo>
                  <a:cubicBezTo>
                    <a:pt x="71" y="167"/>
                    <a:pt x="71" y="167"/>
                    <a:pt x="71" y="167"/>
                  </a:cubicBezTo>
                  <a:cubicBezTo>
                    <a:pt x="71" y="167"/>
                    <a:pt x="71" y="167"/>
                    <a:pt x="71" y="167"/>
                  </a:cubicBezTo>
                  <a:moveTo>
                    <a:pt x="107" y="172"/>
                  </a:moveTo>
                  <a:cubicBezTo>
                    <a:pt x="110" y="167"/>
                    <a:pt x="112" y="162"/>
                    <a:pt x="115" y="157"/>
                  </a:cubicBezTo>
                  <a:cubicBezTo>
                    <a:pt x="117" y="157"/>
                    <a:pt x="119" y="156"/>
                    <a:pt x="121" y="155"/>
                  </a:cubicBezTo>
                  <a:cubicBezTo>
                    <a:pt x="121" y="156"/>
                    <a:pt x="121" y="157"/>
                    <a:pt x="121" y="158"/>
                  </a:cubicBezTo>
                  <a:cubicBezTo>
                    <a:pt x="120" y="158"/>
                    <a:pt x="120" y="158"/>
                    <a:pt x="120" y="158"/>
                  </a:cubicBezTo>
                  <a:cubicBezTo>
                    <a:pt x="117" y="162"/>
                    <a:pt x="115" y="167"/>
                    <a:pt x="113" y="171"/>
                  </a:cubicBezTo>
                  <a:cubicBezTo>
                    <a:pt x="111" y="171"/>
                    <a:pt x="109" y="172"/>
                    <a:pt x="107" y="172"/>
                  </a:cubicBezTo>
                  <a:moveTo>
                    <a:pt x="63" y="164"/>
                  </a:moveTo>
                  <a:cubicBezTo>
                    <a:pt x="61" y="163"/>
                    <a:pt x="60" y="163"/>
                    <a:pt x="58" y="162"/>
                  </a:cubicBezTo>
                  <a:cubicBezTo>
                    <a:pt x="60" y="159"/>
                    <a:pt x="62" y="156"/>
                    <a:pt x="64" y="153"/>
                  </a:cubicBezTo>
                  <a:cubicBezTo>
                    <a:pt x="65" y="154"/>
                    <a:pt x="67" y="154"/>
                    <a:pt x="68" y="155"/>
                  </a:cubicBezTo>
                  <a:cubicBezTo>
                    <a:pt x="66" y="158"/>
                    <a:pt x="65" y="161"/>
                    <a:pt x="63" y="164"/>
                  </a:cubicBezTo>
                  <a:cubicBezTo>
                    <a:pt x="63" y="164"/>
                    <a:pt x="63" y="164"/>
                    <a:pt x="63" y="164"/>
                  </a:cubicBezTo>
                  <a:moveTo>
                    <a:pt x="57" y="161"/>
                  </a:moveTo>
                  <a:cubicBezTo>
                    <a:pt x="55" y="160"/>
                    <a:pt x="53" y="159"/>
                    <a:pt x="52" y="158"/>
                  </a:cubicBezTo>
                  <a:cubicBezTo>
                    <a:pt x="53" y="155"/>
                    <a:pt x="55" y="153"/>
                    <a:pt x="57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9" y="151"/>
                    <a:pt x="60" y="152"/>
                    <a:pt x="62" y="152"/>
                  </a:cubicBezTo>
                  <a:cubicBezTo>
                    <a:pt x="60" y="155"/>
                    <a:pt x="58" y="158"/>
                    <a:pt x="57" y="161"/>
                  </a:cubicBezTo>
                  <a:moveTo>
                    <a:pt x="50" y="157"/>
                  </a:moveTo>
                  <a:cubicBezTo>
                    <a:pt x="48" y="155"/>
                    <a:pt x="45" y="153"/>
                    <a:pt x="43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4" y="147"/>
                    <a:pt x="45" y="145"/>
                    <a:pt x="47" y="142"/>
                  </a:cubicBezTo>
                  <a:cubicBezTo>
                    <a:pt x="48" y="144"/>
                    <a:pt x="49" y="145"/>
                    <a:pt x="51" y="146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0" y="148"/>
                    <a:pt x="48" y="151"/>
                    <a:pt x="48" y="153"/>
                  </a:cubicBezTo>
                  <a:cubicBezTo>
                    <a:pt x="47" y="154"/>
                    <a:pt x="48" y="154"/>
                    <a:pt x="48" y="154"/>
                  </a:cubicBezTo>
                  <a:cubicBezTo>
                    <a:pt x="48" y="154"/>
                    <a:pt x="48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50" y="151"/>
                    <a:pt x="52" y="149"/>
                    <a:pt x="53" y="148"/>
                  </a:cubicBezTo>
                  <a:cubicBezTo>
                    <a:pt x="54" y="148"/>
                    <a:pt x="55" y="149"/>
                    <a:pt x="56" y="149"/>
                  </a:cubicBezTo>
                  <a:cubicBezTo>
                    <a:pt x="54" y="151"/>
                    <a:pt x="52" y="154"/>
                    <a:pt x="50" y="157"/>
                  </a:cubicBezTo>
                  <a:moveTo>
                    <a:pt x="41" y="149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9" y="142"/>
                    <a:pt x="41" y="140"/>
                    <a:pt x="42" y="137"/>
                  </a:cubicBezTo>
                  <a:cubicBezTo>
                    <a:pt x="43" y="139"/>
                    <a:pt x="44" y="140"/>
                    <a:pt x="45" y="141"/>
                  </a:cubicBezTo>
                  <a:cubicBezTo>
                    <a:pt x="44" y="143"/>
                    <a:pt x="42" y="146"/>
                    <a:pt x="41" y="149"/>
                  </a:cubicBezTo>
                  <a:moveTo>
                    <a:pt x="37" y="143"/>
                  </a:moveTo>
                  <a:cubicBezTo>
                    <a:pt x="35" y="142"/>
                    <a:pt x="34" y="140"/>
                    <a:pt x="34" y="139"/>
                  </a:cubicBezTo>
                  <a:cubicBezTo>
                    <a:pt x="34" y="139"/>
                    <a:pt x="34" y="138"/>
                    <a:pt x="34" y="138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5" y="136"/>
                    <a:pt x="36" y="134"/>
                    <a:pt x="37" y="132"/>
                  </a:cubicBezTo>
                  <a:cubicBezTo>
                    <a:pt x="38" y="133"/>
                    <a:pt x="39" y="134"/>
                    <a:pt x="40" y="136"/>
                  </a:cubicBezTo>
                  <a:cubicBezTo>
                    <a:pt x="39" y="138"/>
                    <a:pt x="38" y="141"/>
                    <a:pt x="37" y="143"/>
                  </a:cubicBezTo>
                  <a:moveTo>
                    <a:pt x="32" y="137"/>
                  </a:moveTo>
                  <a:cubicBezTo>
                    <a:pt x="31" y="135"/>
                    <a:pt x="30" y="133"/>
                    <a:pt x="29" y="131"/>
                  </a:cubicBezTo>
                  <a:cubicBezTo>
                    <a:pt x="30" y="129"/>
                    <a:pt x="31" y="126"/>
                    <a:pt x="32" y="124"/>
                  </a:cubicBezTo>
                  <a:cubicBezTo>
                    <a:pt x="33" y="126"/>
                    <a:pt x="34" y="128"/>
                    <a:pt x="36" y="130"/>
                  </a:cubicBezTo>
                  <a:cubicBezTo>
                    <a:pt x="35" y="132"/>
                    <a:pt x="33" y="134"/>
                    <a:pt x="32" y="137"/>
                  </a:cubicBezTo>
                  <a:moveTo>
                    <a:pt x="28" y="129"/>
                  </a:moveTo>
                  <a:cubicBezTo>
                    <a:pt x="27" y="128"/>
                    <a:pt x="27" y="127"/>
                    <a:pt x="27" y="126"/>
                  </a:cubicBezTo>
                  <a:cubicBezTo>
                    <a:pt x="27" y="123"/>
                    <a:pt x="28" y="121"/>
                    <a:pt x="30" y="119"/>
                  </a:cubicBezTo>
                  <a:cubicBezTo>
                    <a:pt x="30" y="120"/>
                    <a:pt x="31" y="121"/>
                    <a:pt x="31" y="12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0" y="125"/>
                    <a:pt x="29" y="127"/>
                    <a:pt x="28" y="129"/>
                  </a:cubicBezTo>
                  <a:moveTo>
                    <a:pt x="26" y="123"/>
                  </a:moveTo>
                  <a:cubicBezTo>
                    <a:pt x="25" y="122"/>
                    <a:pt x="25" y="121"/>
                    <a:pt x="25" y="120"/>
                  </a:cubicBezTo>
                  <a:cubicBezTo>
                    <a:pt x="25" y="115"/>
                    <a:pt x="25" y="112"/>
                    <a:pt x="25" y="109"/>
                  </a:cubicBezTo>
                  <a:cubicBezTo>
                    <a:pt x="26" y="112"/>
                    <a:pt x="27" y="115"/>
                    <a:pt x="29" y="117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27" y="119"/>
                    <a:pt x="26" y="121"/>
                    <a:pt x="26" y="123"/>
                  </a:cubicBezTo>
                  <a:moveTo>
                    <a:pt x="6" y="119"/>
                  </a:moveTo>
                  <a:cubicBezTo>
                    <a:pt x="9" y="105"/>
                    <a:pt x="9" y="105"/>
                    <a:pt x="9" y="105"/>
                  </a:cubicBezTo>
                  <a:cubicBezTo>
                    <a:pt x="9" y="105"/>
                    <a:pt x="10" y="105"/>
                    <a:pt x="10" y="105"/>
                  </a:cubicBezTo>
                  <a:cubicBezTo>
                    <a:pt x="11" y="105"/>
                    <a:pt x="12" y="105"/>
                    <a:pt x="12" y="105"/>
                  </a:cubicBezTo>
                  <a:cubicBezTo>
                    <a:pt x="10" y="110"/>
                    <a:pt x="8" y="114"/>
                    <a:pt x="7" y="119"/>
                  </a:cubicBezTo>
                  <a:cubicBezTo>
                    <a:pt x="6" y="119"/>
                    <a:pt x="6" y="119"/>
                    <a:pt x="6" y="119"/>
                  </a:cubicBezTo>
                  <a:moveTo>
                    <a:pt x="9" y="119"/>
                  </a:moveTo>
                  <a:cubicBezTo>
                    <a:pt x="10" y="114"/>
                    <a:pt x="12" y="110"/>
                    <a:pt x="14" y="106"/>
                  </a:cubicBezTo>
                  <a:cubicBezTo>
                    <a:pt x="14" y="105"/>
                    <a:pt x="14" y="105"/>
                    <a:pt x="14" y="105"/>
                  </a:cubicBezTo>
                  <a:cubicBezTo>
                    <a:pt x="16" y="105"/>
                    <a:pt x="17" y="105"/>
                    <a:pt x="18" y="105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16" y="110"/>
                    <a:pt x="14" y="114"/>
                    <a:pt x="12" y="119"/>
                  </a:cubicBezTo>
                  <a:cubicBezTo>
                    <a:pt x="9" y="119"/>
                    <a:pt x="9" y="119"/>
                    <a:pt x="9" y="119"/>
                  </a:cubicBezTo>
                  <a:moveTo>
                    <a:pt x="15" y="119"/>
                  </a:moveTo>
                  <a:cubicBezTo>
                    <a:pt x="16" y="114"/>
                    <a:pt x="18" y="110"/>
                    <a:pt x="20" y="106"/>
                  </a:cubicBezTo>
                  <a:cubicBezTo>
                    <a:pt x="20" y="105"/>
                    <a:pt x="20" y="105"/>
                    <a:pt x="19" y="105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1" y="104"/>
                    <a:pt x="21" y="104"/>
                    <a:pt x="22" y="104"/>
                  </a:cubicBezTo>
                  <a:cubicBezTo>
                    <a:pt x="22" y="110"/>
                    <a:pt x="21" y="113"/>
                    <a:pt x="21" y="118"/>
                  </a:cubicBezTo>
                  <a:cubicBezTo>
                    <a:pt x="15" y="119"/>
                    <a:pt x="15" y="119"/>
                    <a:pt x="15" y="119"/>
                  </a:cubicBezTo>
                  <a:moveTo>
                    <a:pt x="68" y="115"/>
                  </a:moveTo>
                  <a:cubicBezTo>
                    <a:pt x="68" y="115"/>
                    <a:pt x="68" y="115"/>
                    <a:pt x="68" y="115"/>
                  </a:cubicBezTo>
                  <a:cubicBezTo>
                    <a:pt x="69" y="111"/>
                    <a:pt x="71" y="107"/>
                    <a:pt x="74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5" y="104"/>
                    <a:pt x="77" y="104"/>
                    <a:pt x="78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6" y="108"/>
                    <a:pt x="74" y="111"/>
                    <a:pt x="73" y="115"/>
                  </a:cubicBezTo>
                  <a:cubicBezTo>
                    <a:pt x="68" y="115"/>
                    <a:pt x="68" y="115"/>
                    <a:pt x="68" y="115"/>
                  </a:cubicBezTo>
                  <a:moveTo>
                    <a:pt x="64" y="115"/>
                  </a:moveTo>
                  <a:cubicBezTo>
                    <a:pt x="63" y="113"/>
                    <a:pt x="62" y="112"/>
                    <a:pt x="61" y="111"/>
                  </a:cubicBezTo>
                  <a:cubicBezTo>
                    <a:pt x="62" y="109"/>
                    <a:pt x="64" y="106"/>
                    <a:pt x="65" y="104"/>
                  </a:cubicBezTo>
                  <a:cubicBezTo>
                    <a:pt x="67" y="104"/>
                    <a:pt x="69" y="104"/>
                    <a:pt x="72" y="104"/>
                  </a:cubicBezTo>
                  <a:cubicBezTo>
                    <a:pt x="69" y="107"/>
                    <a:pt x="67" y="111"/>
                    <a:pt x="66" y="115"/>
                  </a:cubicBezTo>
                  <a:cubicBezTo>
                    <a:pt x="64" y="115"/>
                    <a:pt x="64" y="115"/>
                    <a:pt x="64" y="115"/>
                  </a:cubicBezTo>
                  <a:moveTo>
                    <a:pt x="75" y="115"/>
                  </a:moveTo>
                  <a:cubicBezTo>
                    <a:pt x="77" y="111"/>
                    <a:pt x="79" y="108"/>
                    <a:pt x="81" y="104"/>
                  </a:cubicBezTo>
                  <a:cubicBezTo>
                    <a:pt x="83" y="104"/>
                    <a:pt x="85" y="104"/>
                    <a:pt x="87" y="104"/>
                  </a:cubicBezTo>
                  <a:cubicBezTo>
                    <a:pt x="84" y="107"/>
                    <a:pt x="82" y="111"/>
                    <a:pt x="80" y="115"/>
                  </a:cubicBezTo>
                  <a:cubicBezTo>
                    <a:pt x="75" y="115"/>
                    <a:pt x="75" y="115"/>
                    <a:pt x="75" y="115"/>
                  </a:cubicBezTo>
                  <a:moveTo>
                    <a:pt x="60" y="109"/>
                  </a:moveTo>
                  <a:cubicBezTo>
                    <a:pt x="60" y="107"/>
                    <a:pt x="59" y="106"/>
                    <a:pt x="58" y="104"/>
                  </a:cubicBezTo>
                  <a:cubicBezTo>
                    <a:pt x="60" y="104"/>
                    <a:pt x="61" y="104"/>
                    <a:pt x="63" y="104"/>
                  </a:cubicBezTo>
                  <a:cubicBezTo>
                    <a:pt x="62" y="106"/>
                    <a:pt x="61" y="107"/>
                    <a:pt x="60" y="109"/>
                  </a:cubicBezTo>
                  <a:moveTo>
                    <a:pt x="83" y="115"/>
                  </a:moveTo>
                  <a:cubicBezTo>
                    <a:pt x="84" y="111"/>
                    <a:pt x="87" y="107"/>
                    <a:pt x="90" y="104"/>
                  </a:cubicBezTo>
                  <a:cubicBezTo>
                    <a:pt x="91" y="104"/>
                    <a:pt x="92" y="104"/>
                    <a:pt x="94" y="104"/>
                  </a:cubicBezTo>
                  <a:cubicBezTo>
                    <a:pt x="91" y="107"/>
                    <a:pt x="89" y="111"/>
                    <a:pt x="87" y="114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3" y="115"/>
                    <a:pt x="83" y="115"/>
                    <a:pt x="83" y="115"/>
                  </a:cubicBezTo>
                  <a:moveTo>
                    <a:pt x="89" y="115"/>
                  </a:moveTo>
                  <a:cubicBezTo>
                    <a:pt x="91" y="111"/>
                    <a:pt x="93" y="107"/>
                    <a:pt x="96" y="104"/>
                  </a:cubicBezTo>
                  <a:cubicBezTo>
                    <a:pt x="98" y="104"/>
                    <a:pt x="99" y="104"/>
                    <a:pt x="101" y="104"/>
                  </a:cubicBezTo>
                  <a:cubicBezTo>
                    <a:pt x="99" y="107"/>
                    <a:pt x="96" y="111"/>
                    <a:pt x="94" y="115"/>
                  </a:cubicBezTo>
                  <a:cubicBezTo>
                    <a:pt x="89" y="115"/>
                    <a:pt x="89" y="115"/>
                    <a:pt x="89" y="115"/>
                  </a:cubicBezTo>
                  <a:moveTo>
                    <a:pt x="96" y="115"/>
                  </a:moveTo>
                  <a:cubicBezTo>
                    <a:pt x="98" y="111"/>
                    <a:pt x="101" y="108"/>
                    <a:pt x="103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96" y="115"/>
                    <a:pt x="96" y="115"/>
                    <a:pt x="96" y="115"/>
                  </a:cubicBezTo>
                  <a:moveTo>
                    <a:pt x="5" y="104"/>
                  </a:moveTo>
                  <a:cubicBezTo>
                    <a:pt x="5" y="101"/>
                    <a:pt x="5" y="101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5" y="101"/>
                    <a:pt x="5" y="102"/>
                    <a:pt x="5" y="103"/>
                  </a:cubicBezTo>
                  <a:cubicBezTo>
                    <a:pt x="5" y="104"/>
                    <a:pt x="5" y="104"/>
                    <a:pt x="5" y="104"/>
                  </a:cubicBezTo>
                  <a:moveTo>
                    <a:pt x="6" y="81"/>
                  </a:moveTo>
                  <a:cubicBezTo>
                    <a:pt x="9" y="77"/>
                    <a:pt x="9" y="77"/>
                    <a:pt x="9" y="77"/>
                  </a:cubicBezTo>
                  <a:cubicBezTo>
                    <a:pt x="9" y="77"/>
                    <a:pt x="10" y="77"/>
                    <a:pt x="11" y="77"/>
                  </a:cubicBezTo>
                  <a:cubicBezTo>
                    <a:pt x="10" y="78"/>
                    <a:pt x="9" y="79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6" y="81"/>
                    <a:pt x="6" y="81"/>
                    <a:pt x="6" y="81"/>
                  </a:cubicBezTo>
                  <a:moveTo>
                    <a:pt x="10" y="81"/>
                  </a:moveTo>
                  <a:cubicBezTo>
                    <a:pt x="11" y="80"/>
                    <a:pt x="13" y="78"/>
                    <a:pt x="14" y="76"/>
                  </a:cubicBezTo>
                  <a:cubicBezTo>
                    <a:pt x="15" y="76"/>
                    <a:pt x="16" y="76"/>
                    <a:pt x="17" y="76"/>
                  </a:cubicBezTo>
                  <a:cubicBezTo>
                    <a:pt x="16" y="78"/>
                    <a:pt x="15" y="79"/>
                    <a:pt x="14" y="81"/>
                  </a:cubicBezTo>
                  <a:cubicBezTo>
                    <a:pt x="10" y="81"/>
                    <a:pt x="10" y="81"/>
                    <a:pt x="10" y="81"/>
                  </a:cubicBezTo>
                  <a:moveTo>
                    <a:pt x="73" y="83"/>
                  </a:moveTo>
                  <a:cubicBezTo>
                    <a:pt x="74" y="80"/>
                    <a:pt x="76" y="78"/>
                    <a:pt x="77" y="76"/>
                  </a:cubicBezTo>
                  <a:cubicBezTo>
                    <a:pt x="79" y="76"/>
                    <a:pt x="80" y="76"/>
                    <a:pt x="81" y="76"/>
                  </a:cubicBezTo>
                  <a:cubicBezTo>
                    <a:pt x="81" y="76"/>
                    <a:pt x="82" y="76"/>
                    <a:pt x="83" y="76"/>
                  </a:cubicBezTo>
                  <a:cubicBezTo>
                    <a:pt x="81" y="78"/>
                    <a:pt x="80" y="80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7" y="83"/>
                    <a:pt x="75" y="83"/>
                    <a:pt x="74" y="83"/>
                  </a:cubicBezTo>
                  <a:cubicBezTo>
                    <a:pt x="73" y="83"/>
                    <a:pt x="73" y="83"/>
                    <a:pt x="73" y="83"/>
                  </a:cubicBezTo>
                  <a:moveTo>
                    <a:pt x="71" y="83"/>
                  </a:moveTo>
                  <a:cubicBezTo>
                    <a:pt x="69" y="83"/>
                    <a:pt x="68" y="83"/>
                    <a:pt x="67" y="8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0"/>
                    <a:pt x="70" y="78"/>
                    <a:pt x="72" y="76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3" y="76"/>
                    <a:pt x="74" y="76"/>
                    <a:pt x="75" y="76"/>
                  </a:cubicBezTo>
                  <a:cubicBezTo>
                    <a:pt x="74" y="78"/>
                    <a:pt x="72" y="80"/>
                    <a:pt x="71" y="82"/>
                  </a:cubicBezTo>
                  <a:cubicBezTo>
                    <a:pt x="71" y="83"/>
                    <a:pt x="71" y="83"/>
                    <a:pt x="71" y="83"/>
                  </a:cubicBezTo>
                  <a:moveTo>
                    <a:pt x="80" y="83"/>
                  </a:moveTo>
                  <a:cubicBezTo>
                    <a:pt x="82" y="80"/>
                    <a:pt x="83" y="78"/>
                    <a:pt x="85" y="76"/>
                  </a:cubicBezTo>
                  <a:cubicBezTo>
                    <a:pt x="87" y="76"/>
                    <a:pt x="89" y="76"/>
                    <a:pt x="91" y="76"/>
                  </a:cubicBezTo>
                  <a:cubicBezTo>
                    <a:pt x="89" y="78"/>
                    <a:pt x="87" y="80"/>
                    <a:pt x="85" y="8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3" y="83"/>
                    <a:pt x="82" y="83"/>
                    <a:pt x="80" y="83"/>
                  </a:cubicBezTo>
                  <a:moveTo>
                    <a:pt x="54" y="83"/>
                  </a:moveTo>
                  <a:cubicBezTo>
                    <a:pt x="54" y="82"/>
                    <a:pt x="54" y="82"/>
                    <a:pt x="54" y="81"/>
                  </a:cubicBezTo>
                  <a:cubicBezTo>
                    <a:pt x="55" y="79"/>
                    <a:pt x="57" y="77"/>
                    <a:pt x="58" y="76"/>
                  </a:cubicBezTo>
                  <a:cubicBezTo>
                    <a:pt x="59" y="76"/>
                    <a:pt x="61" y="76"/>
                    <a:pt x="62" y="76"/>
                  </a:cubicBezTo>
                  <a:cubicBezTo>
                    <a:pt x="61" y="77"/>
                    <a:pt x="59" y="79"/>
                    <a:pt x="59" y="81"/>
                  </a:cubicBezTo>
                  <a:cubicBezTo>
                    <a:pt x="58" y="82"/>
                    <a:pt x="59" y="82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60" y="83"/>
                    <a:pt x="60" y="82"/>
                    <a:pt x="60" y="82"/>
                  </a:cubicBezTo>
                  <a:cubicBezTo>
                    <a:pt x="61" y="80"/>
                    <a:pt x="63" y="78"/>
                    <a:pt x="64" y="76"/>
                  </a:cubicBezTo>
                  <a:cubicBezTo>
                    <a:pt x="66" y="76"/>
                    <a:pt x="68" y="76"/>
                    <a:pt x="70" y="76"/>
                  </a:cubicBezTo>
                  <a:cubicBezTo>
                    <a:pt x="68" y="77"/>
                    <a:pt x="66" y="80"/>
                    <a:pt x="65" y="82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83"/>
                    <a:pt x="65" y="83"/>
                    <a:pt x="64" y="83"/>
                  </a:cubicBezTo>
                  <a:cubicBezTo>
                    <a:pt x="60" y="83"/>
                    <a:pt x="57" y="83"/>
                    <a:pt x="54" y="83"/>
                  </a:cubicBezTo>
                  <a:moveTo>
                    <a:pt x="54" y="78"/>
                  </a:moveTo>
                  <a:cubicBezTo>
                    <a:pt x="54" y="77"/>
                    <a:pt x="54" y="76"/>
                    <a:pt x="54" y="76"/>
                  </a:cubicBezTo>
                  <a:cubicBezTo>
                    <a:pt x="54" y="76"/>
                    <a:pt x="55" y="76"/>
                    <a:pt x="56" y="76"/>
                  </a:cubicBezTo>
                  <a:cubicBezTo>
                    <a:pt x="55" y="76"/>
                    <a:pt x="54" y="77"/>
                    <a:pt x="54" y="78"/>
                  </a:cubicBezTo>
                  <a:moveTo>
                    <a:pt x="87" y="83"/>
                  </a:moveTo>
                  <a:cubicBezTo>
                    <a:pt x="89" y="80"/>
                    <a:pt x="92" y="78"/>
                    <a:pt x="94" y="76"/>
                  </a:cubicBezTo>
                  <a:cubicBezTo>
                    <a:pt x="97" y="76"/>
                    <a:pt x="99" y="76"/>
                    <a:pt x="102" y="75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98" y="82"/>
                    <a:pt x="96" y="83"/>
                    <a:pt x="95" y="83"/>
                  </a:cubicBezTo>
                  <a:cubicBezTo>
                    <a:pt x="96" y="81"/>
                    <a:pt x="97" y="79"/>
                    <a:pt x="98" y="78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100" y="77"/>
                    <a:pt x="100" y="77"/>
                    <a:pt x="100" y="76"/>
                  </a:cubicBezTo>
                  <a:cubicBezTo>
                    <a:pt x="100" y="76"/>
                    <a:pt x="100" y="76"/>
                    <a:pt x="99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9" y="76"/>
                    <a:pt x="98" y="76"/>
                    <a:pt x="98" y="76"/>
                  </a:cubicBezTo>
                  <a:cubicBezTo>
                    <a:pt x="97" y="76"/>
                    <a:pt x="97" y="76"/>
                    <a:pt x="97" y="76"/>
                  </a:cubicBezTo>
                  <a:cubicBezTo>
                    <a:pt x="95" y="78"/>
                    <a:pt x="94" y="80"/>
                    <a:pt x="92" y="83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0" y="83"/>
                    <a:pt x="88" y="83"/>
                    <a:pt x="87" y="83"/>
                  </a:cubicBezTo>
                  <a:moveTo>
                    <a:pt x="16" y="81"/>
                  </a:moveTo>
                  <a:cubicBezTo>
                    <a:pt x="17" y="79"/>
                    <a:pt x="18" y="77"/>
                    <a:pt x="19" y="75"/>
                  </a:cubicBezTo>
                  <a:cubicBezTo>
                    <a:pt x="20" y="75"/>
                    <a:pt x="21" y="75"/>
                    <a:pt x="22" y="75"/>
                  </a:cubicBezTo>
                  <a:cubicBezTo>
                    <a:pt x="22" y="77"/>
                    <a:pt x="22" y="79"/>
                    <a:pt x="21" y="81"/>
                  </a:cubicBezTo>
                  <a:cubicBezTo>
                    <a:pt x="16" y="81"/>
                    <a:pt x="16" y="81"/>
                    <a:pt x="16" y="81"/>
                  </a:cubicBezTo>
                  <a:moveTo>
                    <a:pt x="4" y="7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7"/>
                    <a:pt x="5" y="68"/>
                    <a:pt x="5" y="69"/>
                  </a:cubicBezTo>
                  <a:cubicBezTo>
                    <a:pt x="5" y="71"/>
                    <a:pt x="5" y="73"/>
                    <a:pt x="5" y="74"/>
                  </a:cubicBezTo>
                  <a:cubicBezTo>
                    <a:pt x="4" y="76"/>
                    <a:pt x="4" y="76"/>
                    <a:pt x="4" y="76"/>
                  </a:cubicBezTo>
                  <a:moveTo>
                    <a:pt x="61" y="52"/>
                  </a:moveTo>
                  <a:cubicBezTo>
                    <a:pt x="60" y="52"/>
                    <a:pt x="60" y="52"/>
                    <a:pt x="60" y="52"/>
                  </a:cubicBezTo>
                  <a:cubicBezTo>
                    <a:pt x="61" y="50"/>
                    <a:pt x="62" y="49"/>
                    <a:pt x="62" y="48"/>
                  </a:cubicBezTo>
                  <a:cubicBezTo>
                    <a:pt x="62" y="49"/>
                    <a:pt x="62" y="50"/>
                    <a:pt x="61" y="51"/>
                  </a:cubicBezTo>
                  <a:cubicBezTo>
                    <a:pt x="61" y="52"/>
                    <a:pt x="61" y="52"/>
                    <a:pt x="61" y="52"/>
                  </a:cubicBezTo>
                  <a:moveTo>
                    <a:pt x="65" y="52"/>
                  </a:moveTo>
                  <a:cubicBezTo>
                    <a:pt x="64" y="52"/>
                    <a:pt x="64" y="52"/>
                    <a:pt x="63" y="52"/>
                  </a:cubicBezTo>
                  <a:cubicBezTo>
                    <a:pt x="64" y="49"/>
                    <a:pt x="65" y="47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8" y="42"/>
                    <a:pt x="69" y="41"/>
                    <a:pt x="71" y="40"/>
                  </a:cubicBezTo>
                  <a:cubicBezTo>
                    <a:pt x="70" y="43"/>
                    <a:pt x="69" y="46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9"/>
                    <a:pt x="66" y="50"/>
                    <a:pt x="65" y="5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2"/>
                    <a:pt x="65" y="52"/>
                    <a:pt x="65" y="52"/>
                  </a:cubicBezTo>
                  <a:moveTo>
                    <a:pt x="112" y="46"/>
                  </a:moveTo>
                  <a:cubicBezTo>
                    <a:pt x="112" y="46"/>
                    <a:pt x="111" y="46"/>
                    <a:pt x="111" y="45"/>
                  </a:cubicBezTo>
                  <a:cubicBezTo>
                    <a:pt x="113" y="43"/>
                    <a:pt x="115" y="41"/>
                    <a:pt x="118" y="38"/>
                  </a:cubicBezTo>
                  <a:cubicBezTo>
                    <a:pt x="118" y="39"/>
                    <a:pt x="119" y="39"/>
                    <a:pt x="119" y="40"/>
                  </a:cubicBezTo>
                  <a:cubicBezTo>
                    <a:pt x="117" y="42"/>
                    <a:pt x="114" y="44"/>
                    <a:pt x="112" y="46"/>
                  </a:cubicBezTo>
                  <a:moveTo>
                    <a:pt x="109" y="44"/>
                  </a:moveTo>
                  <a:cubicBezTo>
                    <a:pt x="108" y="44"/>
                    <a:pt x="107" y="43"/>
                    <a:pt x="106" y="43"/>
                  </a:cubicBezTo>
                  <a:cubicBezTo>
                    <a:pt x="109" y="40"/>
                    <a:pt x="110" y="38"/>
                    <a:pt x="112" y="35"/>
                  </a:cubicBezTo>
                  <a:cubicBezTo>
                    <a:pt x="113" y="36"/>
                    <a:pt x="115" y="37"/>
                    <a:pt x="116" y="37"/>
                  </a:cubicBezTo>
                  <a:cubicBezTo>
                    <a:pt x="114" y="40"/>
                    <a:pt x="112" y="42"/>
                    <a:pt x="109" y="44"/>
                  </a:cubicBezTo>
                  <a:moveTo>
                    <a:pt x="71" y="45"/>
                  </a:moveTo>
                  <a:cubicBezTo>
                    <a:pt x="72" y="43"/>
                    <a:pt x="73" y="41"/>
                    <a:pt x="7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5" y="37"/>
                    <a:pt x="77" y="36"/>
                    <a:pt x="79" y="35"/>
                  </a:cubicBezTo>
                  <a:cubicBezTo>
                    <a:pt x="77" y="38"/>
                    <a:pt x="76" y="40"/>
                    <a:pt x="75" y="43"/>
                  </a:cubicBezTo>
                  <a:cubicBezTo>
                    <a:pt x="74" y="43"/>
                    <a:pt x="72" y="44"/>
                    <a:pt x="71" y="45"/>
                  </a:cubicBezTo>
                  <a:moveTo>
                    <a:pt x="105" y="42"/>
                  </a:moveTo>
                  <a:cubicBezTo>
                    <a:pt x="103" y="41"/>
                    <a:pt x="102" y="41"/>
                    <a:pt x="100" y="40"/>
                  </a:cubicBezTo>
                  <a:cubicBezTo>
                    <a:pt x="102" y="38"/>
                    <a:pt x="104" y="35"/>
                    <a:pt x="105" y="33"/>
                  </a:cubicBezTo>
                  <a:cubicBezTo>
                    <a:pt x="107" y="33"/>
                    <a:pt x="109" y="34"/>
                    <a:pt x="110" y="35"/>
                  </a:cubicBezTo>
                  <a:cubicBezTo>
                    <a:pt x="109" y="37"/>
                    <a:pt x="107" y="40"/>
                    <a:pt x="105" y="42"/>
                  </a:cubicBezTo>
                  <a:moveTo>
                    <a:pt x="78" y="41"/>
                  </a:moveTo>
                  <a:cubicBezTo>
                    <a:pt x="79" y="39"/>
                    <a:pt x="80" y="37"/>
                    <a:pt x="81" y="3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3" y="34"/>
                    <a:pt x="84" y="33"/>
                    <a:pt x="85" y="33"/>
                  </a:cubicBezTo>
                  <a:cubicBezTo>
                    <a:pt x="86" y="33"/>
                    <a:pt x="87" y="33"/>
                    <a:pt x="87" y="33"/>
                  </a:cubicBezTo>
                  <a:cubicBezTo>
                    <a:pt x="86" y="35"/>
                    <a:pt x="85" y="37"/>
                    <a:pt x="83" y="40"/>
                  </a:cubicBezTo>
                  <a:cubicBezTo>
                    <a:pt x="81" y="40"/>
                    <a:pt x="79" y="41"/>
                    <a:pt x="78" y="41"/>
                  </a:cubicBezTo>
                  <a:moveTo>
                    <a:pt x="98" y="40"/>
                  </a:moveTo>
                  <a:cubicBezTo>
                    <a:pt x="97" y="39"/>
                    <a:pt x="95" y="39"/>
                    <a:pt x="94" y="39"/>
                  </a:cubicBezTo>
                  <a:cubicBezTo>
                    <a:pt x="95" y="37"/>
                    <a:pt x="97" y="35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00" y="32"/>
                    <a:pt x="102" y="32"/>
                    <a:pt x="103" y="33"/>
                  </a:cubicBezTo>
                  <a:cubicBezTo>
                    <a:pt x="102" y="35"/>
                    <a:pt x="100" y="38"/>
                    <a:pt x="98" y="40"/>
                  </a:cubicBezTo>
                  <a:moveTo>
                    <a:pt x="86" y="39"/>
                  </a:moveTo>
                  <a:cubicBezTo>
                    <a:pt x="87" y="37"/>
                    <a:pt x="89" y="35"/>
                    <a:pt x="90" y="32"/>
                  </a:cubicBezTo>
                  <a:cubicBezTo>
                    <a:pt x="92" y="32"/>
                    <a:pt x="94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5" y="34"/>
                    <a:pt x="93" y="37"/>
                    <a:pt x="91" y="39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90" y="39"/>
                    <a:pt x="89" y="39"/>
                    <a:pt x="88" y="39"/>
                  </a:cubicBezTo>
                  <a:cubicBezTo>
                    <a:pt x="87" y="39"/>
                    <a:pt x="86" y="39"/>
                    <a:pt x="86" y="39"/>
                  </a:cubicBezTo>
                  <a:moveTo>
                    <a:pt x="27" y="56"/>
                  </a:moveTo>
                  <a:cubicBezTo>
                    <a:pt x="28" y="56"/>
                    <a:pt x="28" y="55"/>
                    <a:pt x="29" y="54"/>
                  </a:cubicBezTo>
                  <a:cubicBezTo>
                    <a:pt x="33" y="40"/>
                    <a:pt x="43" y="21"/>
                    <a:pt x="68" y="9"/>
                  </a:cubicBezTo>
                  <a:cubicBezTo>
                    <a:pt x="76" y="5"/>
                    <a:pt x="84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103" y="4"/>
                    <a:pt x="112" y="6"/>
                    <a:pt x="121" y="10"/>
                  </a:cubicBezTo>
                  <a:cubicBezTo>
                    <a:pt x="120" y="15"/>
                    <a:pt x="120" y="19"/>
                    <a:pt x="120" y="24"/>
                  </a:cubicBezTo>
                  <a:cubicBezTo>
                    <a:pt x="120" y="28"/>
                    <a:pt x="120" y="32"/>
                    <a:pt x="120" y="35"/>
                  </a:cubicBezTo>
                  <a:cubicBezTo>
                    <a:pt x="113" y="30"/>
                    <a:pt x="104" y="28"/>
                    <a:pt x="96" y="28"/>
                  </a:cubicBezTo>
                  <a:cubicBezTo>
                    <a:pt x="92" y="28"/>
                    <a:pt x="88" y="28"/>
                    <a:pt x="84" y="29"/>
                  </a:cubicBezTo>
                  <a:cubicBezTo>
                    <a:pt x="72" y="32"/>
                    <a:pt x="61" y="41"/>
                    <a:pt x="55" y="53"/>
                  </a:cubicBezTo>
                  <a:cubicBezTo>
                    <a:pt x="55" y="54"/>
                    <a:pt x="55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63" y="56"/>
                    <a:pt x="69" y="56"/>
                    <a:pt x="75" y="56"/>
                  </a:cubicBezTo>
                  <a:cubicBezTo>
                    <a:pt x="83" y="57"/>
                    <a:pt x="89" y="57"/>
                    <a:pt x="102" y="57"/>
                  </a:cubicBezTo>
                  <a:cubicBezTo>
                    <a:pt x="103" y="61"/>
                    <a:pt x="103" y="67"/>
                    <a:pt x="103" y="72"/>
                  </a:cubicBezTo>
                  <a:cubicBezTo>
                    <a:pt x="95" y="72"/>
                    <a:pt x="88" y="72"/>
                    <a:pt x="81" y="72"/>
                  </a:cubicBezTo>
                  <a:cubicBezTo>
                    <a:pt x="71" y="72"/>
                    <a:pt x="62" y="72"/>
                    <a:pt x="52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5"/>
                    <a:pt x="50" y="77"/>
                    <a:pt x="50" y="79"/>
                  </a:cubicBezTo>
                  <a:cubicBezTo>
                    <a:pt x="50" y="81"/>
                    <a:pt x="50" y="83"/>
                    <a:pt x="5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1" y="87"/>
                    <a:pt x="52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5" y="87"/>
                    <a:pt x="59" y="87"/>
                    <a:pt x="64" y="87"/>
                  </a:cubicBezTo>
                  <a:cubicBezTo>
                    <a:pt x="67" y="87"/>
                    <a:pt x="70" y="87"/>
                    <a:pt x="74" y="87"/>
                  </a:cubicBezTo>
                  <a:cubicBezTo>
                    <a:pt x="80" y="87"/>
                    <a:pt x="87" y="87"/>
                    <a:pt x="92" y="87"/>
                  </a:cubicBezTo>
                  <a:cubicBezTo>
                    <a:pt x="97" y="86"/>
                    <a:pt x="100" y="86"/>
                    <a:pt x="103" y="86"/>
                  </a:cubicBezTo>
                  <a:cubicBezTo>
                    <a:pt x="104" y="90"/>
                    <a:pt x="104" y="95"/>
                    <a:pt x="105" y="100"/>
                  </a:cubicBezTo>
                  <a:cubicBezTo>
                    <a:pt x="94" y="100"/>
                    <a:pt x="86" y="100"/>
                    <a:pt x="78" y="100"/>
                  </a:cubicBezTo>
                  <a:cubicBezTo>
                    <a:pt x="72" y="100"/>
                    <a:pt x="65" y="100"/>
                    <a:pt x="57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1"/>
                    <a:pt x="54" y="101"/>
                    <a:pt x="54" y="102"/>
                  </a:cubicBezTo>
                  <a:cubicBezTo>
                    <a:pt x="54" y="102"/>
                    <a:pt x="54" y="103"/>
                    <a:pt x="54" y="103"/>
                  </a:cubicBezTo>
                  <a:cubicBezTo>
                    <a:pt x="55" y="108"/>
                    <a:pt x="57" y="112"/>
                    <a:pt x="60" y="116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8"/>
                    <a:pt x="61" y="118"/>
                    <a:pt x="62" y="118"/>
                  </a:cubicBezTo>
                  <a:cubicBezTo>
                    <a:pt x="64" y="121"/>
                    <a:pt x="66" y="124"/>
                    <a:pt x="69" y="127"/>
                  </a:cubicBezTo>
                  <a:cubicBezTo>
                    <a:pt x="75" y="133"/>
                    <a:pt x="8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100" y="136"/>
                    <a:pt x="106" y="135"/>
                    <a:pt x="111" y="134"/>
                  </a:cubicBezTo>
                  <a:cubicBezTo>
                    <a:pt x="115" y="132"/>
                    <a:pt x="118" y="130"/>
                    <a:pt x="121" y="127"/>
                  </a:cubicBezTo>
                  <a:cubicBezTo>
                    <a:pt x="121" y="135"/>
                    <a:pt x="121" y="143"/>
                    <a:pt x="122" y="151"/>
                  </a:cubicBezTo>
                  <a:cubicBezTo>
                    <a:pt x="115" y="154"/>
                    <a:pt x="106" y="156"/>
                    <a:pt x="97" y="156"/>
                  </a:cubicBezTo>
                  <a:cubicBezTo>
                    <a:pt x="97" y="156"/>
                    <a:pt x="97" y="156"/>
                    <a:pt x="97" y="156"/>
                  </a:cubicBezTo>
                  <a:cubicBezTo>
                    <a:pt x="80" y="156"/>
                    <a:pt x="62" y="150"/>
                    <a:pt x="53" y="143"/>
                  </a:cubicBezTo>
                  <a:cubicBezTo>
                    <a:pt x="40" y="133"/>
                    <a:pt x="31" y="118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1"/>
                    <a:pt x="27" y="100"/>
                    <a:pt x="26" y="100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2" y="100"/>
                    <a:pt x="16" y="101"/>
                    <a:pt x="10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0" y="101"/>
                    <a:pt x="10" y="101"/>
                    <a:pt x="9" y="101"/>
                  </a:cubicBezTo>
                  <a:cubicBezTo>
                    <a:pt x="9" y="100"/>
                    <a:pt x="9" y="99"/>
                    <a:pt x="9" y="98"/>
                  </a:cubicBezTo>
                  <a:cubicBezTo>
                    <a:pt x="9" y="95"/>
                    <a:pt x="9" y="93"/>
                    <a:pt x="10" y="90"/>
                  </a:cubicBezTo>
                  <a:cubicBezTo>
                    <a:pt x="14" y="89"/>
                    <a:pt x="18" y="89"/>
                    <a:pt x="23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4" y="88"/>
                    <a:pt x="25" y="88"/>
                    <a:pt x="25" y="86"/>
                  </a:cubicBezTo>
                  <a:cubicBezTo>
                    <a:pt x="25" y="86"/>
                    <a:pt x="25" y="85"/>
                    <a:pt x="25" y="84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5" y="79"/>
                    <a:pt x="25" y="76"/>
                    <a:pt x="26" y="73"/>
                  </a:cubicBezTo>
                  <a:cubicBezTo>
                    <a:pt x="26" y="72"/>
                    <a:pt x="25" y="71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18" y="71"/>
                    <a:pt x="13" y="72"/>
                    <a:pt x="9" y="73"/>
                  </a:cubicBezTo>
                  <a:cubicBezTo>
                    <a:pt x="9" y="72"/>
                    <a:pt x="9" y="70"/>
                    <a:pt x="9" y="69"/>
                  </a:cubicBezTo>
                  <a:cubicBezTo>
                    <a:pt x="9" y="65"/>
                    <a:pt x="9" y="60"/>
                    <a:pt x="10" y="57"/>
                  </a:cubicBezTo>
                  <a:cubicBezTo>
                    <a:pt x="16" y="56"/>
                    <a:pt x="21" y="56"/>
                    <a:pt x="26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moveTo>
                    <a:pt x="93" y="0"/>
                  </a:moveTo>
                  <a:cubicBezTo>
                    <a:pt x="84" y="0"/>
                    <a:pt x="75" y="2"/>
                    <a:pt x="66" y="6"/>
                  </a:cubicBezTo>
                  <a:cubicBezTo>
                    <a:pt x="41" y="18"/>
                    <a:pt x="30" y="37"/>
                    <a:pt x="25" y="52"/>
                  </a:cubicBezTo>
                  <a:cubicBezTo>
                    <a:pt x="20" y="52"/>
                    <a:pt x="14" y="53"/>
                    <a:pt x="8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17" y="85"/>
                    <a:pt x="12" y="86"/>
                    <a:pt x="8" y="86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4"/>
                    <a:pt x="7" y="124"/>
                    <a:pt x="7" y="123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4" y="129"/>
                    <a:pt x="29" y="142"/>
                    <a:pt x="40" y="153"/>
                  </a:cubicBezTo>
                  <a:cubicBezTo>
                    <a:pt x="53" y="165"/>
                    <a:pt x="72" y="176"/>
                    <a:pt x="102" y="176"/>
                  </a:cubicBezTo>
                  <a:cubicBezTo>
                    <a:pt x="102" y="176"/>
                    <a:pt x="102" y="176"/>
                    <a:pt x="102" y="176"/>
                  </a:cubicBezTo>
                  <a:cubicBezTo>
                    <a:pt x="108" y="176"/>
                    <a:pt x="115" y="175"/>
                    <a:pt x="122" y="174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24" y="172"/>
                    <a:pt x="124" y="172"/>
                    <a:pt x="124" y="172"/>
                  </a:cubicBezTo>
                  <a:cubicBezTo>
                    <a:pt x="124" y="172"/>
                    <a:pt x="124" y="172"/>
                    <a:pt x="124" y="172"/>
                  </a:cubicBezTo>
                  <a:cubicBezTo>
                    <a:pt x="124" y="171"/>
                    <a:pt x="124" y="169"/>
                    <a:pt x="124" y="168"/>
                  </a:cubicBezTo>
                  <a:cubicBezTo>
                    <a:pt x="124" y="163"/>
                    <a:pt x="125" y="158"/>
                    <a:pt x="125" y="153"/>
                  </a:cubicBezTo>
                  <a:cubicBezTo>
                    <a:pt x="125" y="153"/>
                    <a:pt x="126" y="152"/>
                    <a:pt x="126" y="152"/>
                  </a:cubicBezTo>
                  <a:cubicBezTo>
                    <a:pt x="125" y="142"/>
                    <a:pt x="125" y="133"/>
                    <a:pt x="125" y="123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21"/>
                    <a:pt x="124" y="121"/>
                    <a:pt x="12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2" y="120"/>
                    <a:pt x="122" y="121"/>
                    <a:pt x="121" y="121"/>
                  </a:cubicBezTo>
                  <a:cubicBezTo>
                    <a:pt x="119" y="125"/>
                    <a:pt x="115" y="128"/>
                    <a:pt x="110" y="130"/>
                  </a:cubicBezTo>
                  <a:cubicBezTo>
                    <a:pt x="105" y="132"/>
                    <a:pt x="100" y="132"/>
                    <a:pt x="94" y="132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85" y="132"/>
                    <a:pt x="77" y="129"/>
                    <a:pt x="71" y="124"/>
                  </a:cubicBezTo>
                  <a:cubicBezTo>
                    <a:pt x="69" y="122"/>
                    <a:pt x="68" y="120"/>
                    <a:pt x="66" y="118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3" y="118"/>
                    <a:pt x="104" y="118"/>
                    <a:pt x="104" y="117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108" y="95"/>
                    <a:pt x="108" y="89"/>
                    <a:pt x="106" y="83"/>
                  </a:cubicBezTo>
                  <a:cubicBezTo>
                    <a:pt x="106" y="83"/>
                    <a:pt x="105" y="82"/>
                    <a:pt x="104" y="82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3" y="82"/>
                    <a:pt x="103" y="82"/>
                    <a:pt x="103" y="82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7" y="68"/>
                    <a:pt x="107" y="60"/>
                    <a:pt x="105" y="54"/>
                  </a:cubicBezTo>
                  <a:cubicBezTo>
                    <a:pt x="105" y="53"/>
                    <a:pt x="104" y="53"/>
                    <a:pt x="103" y="53"/>
                  </a:cubicBezTo>
                  <a:cubicBezTo>
                    <a:pt x="90" y="53"/>
                    <a:pt x="83" y="53"/>
                    <a:pt x="76" y="52"/>
                  </a:cubicBezTo>
                  <a:cubicBezTo>
                    <a:pt x="73" y="52"/>
                    <a:pt x="71" y="52"/>
                    <a:pt x="69" y="52"/>
                  </a:cubicBezTo>
                  <a:cubicBezTo>
                    <a:pt x="74" y="47"/>
                    <a:pt x="81" y="43"/>
                    <a:pt x="88" y="43"/>
                  </a:cubicBezTo>
                  <a:cubicBezTo>
                    <a:pt x="89" y="43"/>
                    <a:pt x="90" y="43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8" y="43"/>
                    <a:pt x="106" y="45"/>
                    <a:pt x="111" y="50"/>
                  </a:cubicBezTo>
                  <a:cubicBezTo>
                    <a:pt x="111" y="51"/>
                    <a:pt x="112" y="51"/>
                    <a:pt x="112" y="51"/>
                  </a:cubicBezTo>
                  <a:cubicBezTo>
                    <a:pt x="112" y="51"/>
                    <a:pt x="113" y="51"/>
                    <a:pt x="113" y="50"/>
                  </a:cubicBezTo>
                  <a:cubicBezTo>
                    <a:pt x="117" y="47"/>
                    <a:pt x="120" y="45"/>
                    <a:pt x="123" y="42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4" y="34"/>
                    <a:pt x="124" y="29"/>
                    <a:pt x="124" y="24"/>
                  </a:cubicBezTo>
                  <a:cubicBezTo>
                    <a:pt x="124" y="19"/>
                    <a:pt x="124" y="14"/>
                    <a:pt x="125" y="9"/>
                  </a:cubicBezTo>
                  <a:cubicBezTo>
                    <a:pt x="125" y="8"/>
                    <a:pt x="124" y="8"/>
                    <a:pt x="124" y="7"/>
                  </a:cubicBezTo>
                  <a:cubicBezTo>
                    <a:pt x="114" y="2"/>
                    <a:pt x="104" y="0"/>
                    <a:pt x="9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" name="Freeform 877"/>
            <p:cNvSpPr>
              <a:spLocks noEditPoints="1"/>
            </p:cNvSpPr>
            <p:nvPr/>
          </p:nvSpPr>
          <p:spPr bwMode="auto">
            <a:xfrm>
              <a:off x="3565" y="707"/>
              <a:ext cx="609" cy="253"/>
            </a:xfrm>
            <a:custGeom>
              <a:avLst/>
              <a:gdLst>
                <a:gd name="T0" fmla="*/ 16 w 257"/>
                <a:gd name="T1" fmla="*/ 100 h 107"/>
                <a:gd name="T2" fmla="*/ 181 w 257"/>
                <a:gd name="T3" fmla="*/ 95 h 107"/>
                <a:gd name="T4" fmla="*/ 9 w 257"/>
                <a:gd name="T5" fmla="*/ 94 h 107"/>
                <a:gd name="T6" fmla="*/ 19 w 257"/>
                <a:gd name="T7" fmla="*/ 95 h 107"/>
                <a:gd name="T8" fmla="*/ 4 w 257"/>
                <a:gd name="T9" fmla="*/ 90 h 107"/>
                <a:gd name="T10" fmla="*/ 8 w 257"/>
                <a:gd name="T11" fmla="*/ 93 h 107"/>
                <a:gd name="T12" fmla="*/ 169 w 257"/>
                <a:gd name="T13" fmla="*/ 87 h 107"/>
                <a:gd name="T14" fmla="*/ 6 w 257"/>
                <a:gd name="T15" fmla="*/ 86 h 107"/>
                <a:gd name="T16" fmla="*/ 181 w 257"/>
                <a:gd name="T17" fmla="*/ 86 h 107"/>
                <a:gd name="T18" fmla="*/ 177 w 257"/>
                <a:gd name="T19" fmla="*/ 81 h 107"/>
                <a:gd name="T20" fmla="*/ 241 w 257"/>
                <a:gd name="T21" fmla="*/ 76 h 107"/>
                <a:gd name="T22" fmla="*/ 168 w 257"/>
                <a:gd name="T23" fmla="*/ 76 h 107"/>
                <a:gd name="T24" fmla="*/ 180 w 257"/>
                <a:gd name="T25" fmla="*/ 79 h 107"/>
                <a:gd name="T26" fmla="*/ 179 w 257"/>
                <a:gd name="T27" fmla="*/ 66 h 107"/>
                <a:gd name="T28" fmla="*/ 156 w 257"/>
                <a:gd name="T29" fmla="*/ 67 h 107"/>
                <a:gd name="T30" fmla="*/ 59 w 257"/>
                <a:gd name="T31" fmla="*/ 65 h 107"/>
                <a:gd name="T32" fmla="*/ 25 w 257"/>
                <a:gd name="T33" fmla="*/ 94 h 107"/>
                <a:gd name="T34" fmla="*/ 25 w 257"/>
                <a:gd name="T35" fmla="*/ 93 h 107"/>
                <a:gd name="T36" fmla="*/ 166 w 257"/>
                <a:gd name="T37" fmla="*/ 60 h 107"/>
                <a:gd name="T38" fmla="*/ 153 w 257"/>
                <a:gd name="T39" fmla="*/ 66 h 107"/>
                <a:gd name="T40" fmla="*/ 164 w 257"/>
                <a:gd name="T41" fmla="*/ 58 h 107"/>
                <a:gd name="T42" fmla="*/ 142 w 257"/>
                <a:gd name="T43" fmla="*/ 61 h 107"/>
                <a:gd name="T44" fmla="*/ 141 w 257"/>
                <a:gd name="T45" fmla="*/ 61 h 107"/>
                <a:gd name="T46" fmla="*/ 67 w 257"/>
                <a:gd name="T47" fmla="*/ 67 h 107"/>
                <a:gd name="T48" fmla="*/ 116 w 257"/>
                <a:gd name="T49" fmla="*/ 57 h 107"/>
                <a:gd name="T50" fmla="*/ 76 w 257"/>
                <a:gd name="T51" fmla="*/ 63 h 107"/>
                <a:gd name="T52" fmla="*/ 88 w 257"/>
                <a:gd name="T53" fmla="*/ 60 h 107"/>
                <a:gd name="T54" fmla="*/ 87 w 257"/>
                <a:gd name="T55" fmla="*/ 60 h 107"/>
                <a:gd name="T56" fmla="*/ 118 w 257"/>
                <a:gd name="T57" fmla="*/ 50 h 107"/>
                <a:gd name="T58" fmla="*/ 179 w 257"/>
                <a:gd name="T59" fmla="*/ 25 h 107"/>
                <a:gd name="T60" fmla="*/ 179 w 257"/>
                <a:gd name="T61" fmla="*/ 25 h 107"/>
                <a:gd name="T62" fmla="*/ 172 w 257"/>
                <a:gd name="T63" fmla="*/ 13 h 107"/>
                <a:gd name="T64" fmla="*/ 181 w 257"/>
                <a:gd name="T65" fmla="*/ 29 h 107"/>
                <a:gd name="T66" fmla="*/ 185 w 257"/>
                <a:gd name="T67" fmla="*/ 94 h 107"/>
                <a:gd name="T68" fmla="*/ 182 w 257"/>
                <a:gd name="T69" fmla="*/ 63 h 107"/>
                <a:gd name="T70" fmla="*/ 58 w 257"/>
                <a:gd name="T71" fmla="*/ 61 h 107"/>
                <a:gd name="T72" fmla="*/ 11 w 257"/>
                <a:gd name="T73" fmla="*/ 81 h 107"/>
                <a:gd name="T74" fmla="*/ 129 w 257"/>
                <a:gd name="T75" fmla="*/ 18 h 107"/>
                <a:gd name="T76" fmla="*/ 180 w 257"/>
                <a:gd name="T77" fmla="*/ 29 h 107"/>
                <a:gd name="T78" fmla="*/ 181 w 257"/>
                <a:gd name="T79" fmla="*/ 5 h 107"/>
                <a:gd name="T80" fmla="*/ 168 w 257"/>
                <a:gd name="T81" fmla="*/ 9 h 107"/>
                <a:gd name="T82" fmla="*/ 52 w 257"/>
                <a:gd name="T83" fmla="*/ 37 h 107"/>
                <a:gd name="T84" fmla="*/ 0 w 257"/>
                <a:gd name="T85" fmla="*/ 89 h 107"/>
                <a:gd name="T86" fmla="*/ 17 w 257"/>
                <a:gd name="T87" fmla="*/ 104 h 107"/>
                <a:gd name="T88" fmla="*/ 111 w 257"/>
                <a:gd name="T89" fmla="*/ 61 h 107"/>
                <a:gd name="T90" fmla="*/ 166 w 257"/>
                <a:gd name="T91" fmla="*/ 105 h 107"/>
                <a:gd name="T92" fmla="*/ 167 w 257"/>
                <a:gd name="T93" fmla="*/ 106 h 107"/>
                <a:gd name="T94" fmla="*/ 168 w 257"/>
                <a:gd name="T95" fmla="*/ 107 h 107"/>
                <a:gd name="T96" fmla="*/ 169 w 257"/>
                <a:gd name="T97" fmla="*/ 107 h 107"/>
                <a:gd name="T98" fmla="*/ 235 w 257"/>
                <a:gd name="T99" fmla="*/ 84 h 107"/>
                <a:gd name="T100" fmla="*/ 257 w 257"/>
                <a:gd name="T101" fmla="*/ 6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7" h="107">
                  <a:moveTo>
                    <a:pt x="16" y="100"/>
                  </a:moveTo>
                  <a:cubicBezTo>
                    <a:pt x="16" y="100"/>
                    <a:pt x="15" y="99"/>
                    <a:pt x="14" y="98"/>
                  </a:cubicBezTo>
                  <a:cubicBezTo>
                    <a:pt x="15" y="98"/>
                    <a:pt x="17" y="98"/>
                    <a:pt x="18" y="97"/>
                  </a:cubicBezTo>
                  <a:cubicBezTo>
                    <a:pt x="17" y="98"/>
                    <a:pt x="17" y="99"/>
                    <a:pt x="16" y="100"/>
                  </a:cubicBezTo>
                  <a:moveTo>
                    <a:pt x="170" y="102"/>
                  </a:moveTo>
                  <a:cubicBezTo>
                    <a:pt x="170" y="100"/>
                    <a:pt x="169" y="97"/>
                    <a:pt x="169" y="95"/>
                  </a:cubicBezTo>
                  <a:cubicBezTo>
                    <a:pt x="173" y="95"/>
                    <a:pt x="177" y="95"/>
                    <a:pt x="181" y="95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7"/>
                    <a:pt x="173" y="100"/>
                    <a:pt x="170" y="102"/>
                  </a:cubicBezTo>
                  <a:moveTo>
                    <a:pt x="13" y="97"/>
                  </a:moveTo>
                  <a:cubicBezTo>
                    <a:pt x="12" y="96"/>
                    <a:pt x="11" y="95"/>
                    <a:pt x="10" y="95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12" y="94"/>
                    <a:pt x="14" y="93"/>
                    <a:pt x="16" y="91"/>
                  </a:cubicBezTo>
                  <a:cubicBezTo>
                    <a:pt x="17" y="92"/>
                    <a:pt x="18" y="92"/>
                    <a:pt x="19" y="93"/>
                  </a:cubicBezTo>
                  <a:cubicBezTo>
                    <a:pt x="19" y="93"/>
                    <a:pt x="20" y="93"/>
                    <a:pt x="20" y="94"/>
                  </a:cubicBezTo>
                  <a:cubicBezTo>
                    <a:pt x="20" y="94"/>
                    <a:pt x="20" y="95"/>
                    <a:pt x="19" y="95"/>
                  </a:cubicBezTo>
                  <a:cubicBezTo>
                    <a:pt x="17" y="96"/>
                    <a:pt x="15" y="96"/>
                    <a:pt x="13" y="97"/>
                  </a:cubicBezTo>
                  <a:cubicBezTo>
                    <a:pt x="13" y="97"/>
                    <a:pt x="13" y="97"/>
                    <a:pt x="13" y="97"/>
                  </a:cubicBezTo>
                  <a:moveTo>
                    <a:pt x="8" y="93"/>
                  </a:moveTo>
                  <a:cubicBezTo>
                    <a:pt x="6" y="92"/>
                    <a:pt x="5" y="91"/>
                    <a:pt x="4" y="90"/>
                  </a:cubicBezTo>
                  <a:cubicBezTo>
                    <a:pt x="7" y="89"/>
                    <a:pt x="9" y="88"/>
                    <a:pt x="12" y="87"/>
                  </a:cubicBezTo>
                  <a:cubicBezTo>
                    <a:pt x="12" y="88"/>
                    <a:pt x="13" y="89"/>
                    <a:pt x="14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3" y="91"/>
                    <a:pt x="10" y="92"/>
                    <a:pt x="8" y="93"/>
                  </a:cubicBezTo>
                  <a:cubicBezTo>
                    <a:pt x="8" y="93"/>
                    <a:pt x="8" y="93"/>
                    <a:pt x="8" y="93"/>
                  </a:cubicBezTo>
                  <a:moveTo>
                    <a:pt x="181" y="93"/>
                  </a:moveTo>
                  <a:cubicBezTo>
                    <a:pt x="177" y="93"/>
                    <a:pt x="173" y="93"/>
                    <a:pt x="169" y="93"/>
                  </a:cubicBezTo>
                  <a:cubicBezTo>
                    <a:pt x="169" y="91"/>
                    <a:pt x="169" y="89"/>
                    <a:pt x="169" y="87"/>
                  </a:cubicBezTo>
                  <a:cubicBezTo>
                    <a:pt x="173" y="87"/>
                    <a:pt x="177" y="87"/>
                    <a:pt x="181" y="88"/>
                  </a:cubicBezTo>
                  <a:cubicBezTo>
                    <a:pt x="181" y="89"/>
                    <a:pt x="181" y="91"/>
                    <a:pt x="181" y="93"/>
                  </a:cubicBezTo>
                  <a:moveTo>
                    <a:pt x="5" y="88"/>
                  </a:moveTo>
                  <a:cubicBezTo>
                    <a:pt x="5" y="87"/>
                    <a:pt x="5" y="87"/>
                    <a:pt x="6" y="86"/>
                  </a:cubicBezTo>
                  <a:cubicBezTo>
                    <a:pt x="6" y="85"/>
                    <a:pt x="7" y="84"/>
                    <a:pt x="8" y="83"/>
                  </a:cubicBezTo>
                  <a:cubicBezTo>
                    <a:pt x="8" y="84"/>
                    <a:pt x="9" y="85"/>
                    <a:pt x="10" y="86"/>
                  </a:cubicBezTo>
                  <a:cubicBezTo>
                    <a:pt x="8" y="87"/>
                    <a:pt x="6" y="87"/>
                    <a:pt x="5" y="88"/>
                  </a:cubicBezTo>
                  <a:moveTo>
                    <a:pt x="181" y="86"/>
                  </a:moveTo>
                  <a:cubicBezTo>
                    <a:pt x="177" y="85"/>
                    <a:pt x="173" y="85"/>
                    <a:pt x="170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84"/>
                    <a:pt x="168" y="83"/>
                    <a:pt x="168" y="82"/>
                  </a:cubicBezTo>
                  <a:cubicBezTo>
                    <a:pt x="171" y="81"/>
                    <a:pt x="174" y="81"/>
                    <a:pt x="177" y="81"/>
                  </a:cubicBezTo>
                  <a:cubicBezTo>
                    <a:pt x="178" y="81"/>
                    <a:pt x="179" y="81"/>
                    <a:pt x="180" y="81"/>
                  </a:cubicBezTo>
                  <a:cubicBezTo>
                    <a:pt x="181" y="82"/>
                    <a:pt x="181" y="84"/>
                    <a:pt x="181" y="86"/>
                  </a:cubicBezTo>
                  <a:moveTo>
                    <a:pt x="214" y="86"/>
                  </a:moveTo>
                  <a:cubicBezTo>
                    <a:pt x="223" y="82"/>
                    <a:pt x="233" y="79"/>
                    <a:pt x="241" y="76"/>
                  </a:cubicBezTo>
                  <a:cubicBezTo>
                    <a:pt x="239" y="78"/>
                    <a:pt x="236" y="79"/>
                    <a:pt x="234" y="81"/>
                  </a:cubicBezTo>
                  <a:cubicBezTo>
                    <a:pt x="227" y="82"/>
                    <a:pt x="220" y="84"/>
                    <a:pt x="214" y="86"/>
                  </a:cubicBezTo>
                  <a:moveTo>
                    <a:pt x="168" y="80"/>
                  </a:moveTo>
                  <a:cubicBezTo>
                    <a:pt x="168" y="79"/>
                    <a:pt x="168" y="78"/>
                    <a:pt x="168" y="76"/>
                  </a:cubicBezTo>
                  <a:cubicBezTo>
                    <a:pt x="168" y="76"/>
                    <a:pt x="168" y="75"/>
                    <a:pt x="168" y="75"/>
                  </a:cubicBezTo>
                  <a:cubicBezTo>
                    <a:pt x="172" y="75"/>
                    <a:pt x="176" y="74"/>
                    <a:pt x="180" y="74"/>
                  </a:cubicBezTo>
                  <a:cubicBezTo>
                    <a:pt x="180" y="75"/>
                    <a:pt x="180" y="76"/>
                    <a:pt x="180" y="77"/>
                  </a:cubicBezTo>
                  <a:cubicBezTo>
                    <a:pt x="180" y="78"/>
                    <a:pt x="180" y="79"/>
                    <a:pt x="180" y="79"/>
                  </a:cubicBezTo>
                  <a:cubicBezTo>
                    <a:pt x="179" y="79"/>
                    <a:pt x="178" y="79"/>
                    <a:pt x="177" y="79"/>
                  </a:cubicBezTo>
                  <a:cubicBezTo>
                    <a:pt x="174" y="79"/>
                    <a:pt x="171" y="79"/>
                    <a:pt x="168" y="80"/>
                  </a:cubicBezTo>
                  <a:moveTo>
                    <a:pt x="168" y="73"/>
                  </a:moveTo>
                  <a:cubicBezTo>
                    <a:pt x="172" y="71"/>
                    <a:pt x="176" y="68"/>
                    <a:pt x="179" y="66"/>
                  </a:cubicBezTo>
                  <a:cubicBezTo>
                    <a:pt x="179" y="68"/>
                    <a:pt x="180" y="70"/>
                    <a:pt x="180" y="72"/>
                  </a:cubicBezTo>
                  <a:cubicBezTo>
                    <a:pt x="176" y="72"/>
                    <a:pt x="172" y="73"/>
                    <a:pt x="168" y="73"/>
                  </a:cubicBezTo>
                  <a:moveTo>
                    <a:pt x="165" y="71"/>
                  </a:moveTo>
                  <a:cubicBezTo>
                    <a:pt x="162" y="69"/>
                    <a:pt x="159" y="68"/>
                    <a:pt x="156" y="67"/>
                  </a:cubicBezTo>
                  <a:cubicBezTo>
                    <a:pt x="162" y="66"/>
                    <a:pt x="168" y="65"/>
                    <a:pt x="174" y="65"/>
                  </a:cubicBezTo>
                  <a:cubicBezTo>
                    <a:pt x="171" y="67"/>
                    <a:pt x="168" y="69"/>
                    <a:pt x="165" y="71"/>
                  </a:cubicBezTo>
                  <a:moveTo>
                    <a:pt x="25" y="93"/>
                  </a:moveTo>
                  <a:cubicBezTo>
                    <a:pt x="32" y="84"/>
                    <a:pt x="43" y="73"/>
                    <a:pt x="59" y="65"/>
                  </a:cubicBezTo>
                  <a:cubicBezTo>
                    <a:pt x="60" y="64"/>
                    <a:pt x="61" y="64"/>
                    <a:pt x="62" y="63"/>
                  </a:cubicBezTo>
                  <a:cubicBezTo>
                    <a:pt x="54" y="70"/>
                    <a:pt x="45" y="77"/>
                    <a:pt x="39" y="84"/>
                  </a:cubicBezTo>
                  <a:cubicBezTo>
                    <a:pt x="34" y="87"/>
                    <a:pt x="29" y="91"/>
                    <a:pt x="24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moveTo>
                    <a:pt x="153" y="66"/>
                  </a:moveTo>
                  <a:cubicBezTo>
                    <a:pt x="151" y="65"/>
                    <a:pt x="148" y="64"/>
                    <a:pt x="145" y="63"/>
                  </a:cubicBezTo>
                  <a:cubicBezTo>
                    <a:pt x="149" y="63"/>
                    <a:pt x="152" y="62"/>
                    <a:pt x="155" y="62"/>
                  </a:cubicBezTo>
                  <a:cubicBezTo>
                    <a:pt x="158" y="61"/>
                    <a:pt x="162" y="60"/>
                    <a:pt x="166" y="60"/>
                  </a:cubicBezTo>
                  <a:cubicBezTo>
                    <a:pt x="167" y="59"/>
                    <a:pt x="167" y="59"/>
                    <a:pt x="167" y="59"/>
                  </a:cubicBezTo>
                  <a:cubicBezTo>
                    <a:pt x="170" y="61"/>
                    <a:pt x="173" y="62"/>
                    <a:pt x="176" y="63"/>
                  </a:cubicBezTo>
                  <a:cubicBezTo>
                    <a:pt x="168" y="63"/>
                    <a:pt x="161" y="64"/>
                    <a:pt x="154" y="65"/>
                  </a:cubicBezTo>
                  <a:cubicBezTo>
                    <a:pt x="153" y="66"/>
                    <a:pt x="153" y="66"/>
                    <a:pt x="153" y="66"/>
                  </a:cubicBezTo>
                  <a:moveTo>
                    <a:pt x="141" y="61"/>
                  </a:moveTo>
                  <a:cubicBezTo>
                    <a:pt x="138" y="61"/>
                    <a:pt x="135" y="60"/>
                    <a:pt x="132" y="59"/>
                  </a:cubicBezTo>
                  <a:cubicBezTo>
                    <a:pt x="139" y="58"/>
                    <a:pt x="145" y="56"/>
                    <a:pt x="152" y="54"/>
                  </a:cubicBezTo>
                  <a:cubicBezTo>
                    <a:pt x="156" y="55"/>
                    <a:pt x="160" y="57"/>
                    <a:pt x="164" y="58"/>
                  </a:cubicBezTo>
                  <a:cubicBezTo>
                    <a:pt x="161" y="59"/>
                    <a:pt x="157" y="59"/>
                    <a:pt x="154" y="60"/>
                  </a:cubicBezTo>
                  <a:cubicBezTo>
                    <a:pt x="151" y="60"/>
                    <a:pt x="147" y="61"/>
                    <a:pt x="144" y="61"/>
                  </a:cubicBezTo>
                  <a:cubicBezTo>
                    <a:pt x="143" y="61"/>
                    <a:pt x="143" y="61"/>
                    <a:pt x="142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2" y="61"/>
                    <a:pt x="142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moveTo>
                    <a:pt x="50" y="76"/>
                  </a:moveTo>
                  <a:cubicBezTo>
                    <a:pt x="56" y="70"/>
                    <a:pt x="64" y="64"/>
                    <a:pt x="70" y="60"/>
                  </a:cubicBezTo>
                  <a:cubicBezTo>
                    <a:pt x="76" y="57"/>
                    <a:pt x="82" y="55"/>
                    <a:pt x="89" y="53"/>
                  </a:cubicBezTo>
                  <a:cubicBezTo>
                    <a:pt x="82" y="58"/>
                    <a:pt x="74" y="63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1" y="70"/>
                    <a:pt x="55" y="73"/>
                    <a:pt x="50" y="76"/>
                  </a:cubicBezTo>
                  <a:moveTo>
                    <a:pt x="128" y="59"/>
                  </a:moveTo>
                  <a:cubicBezTo>
                    <a:pt x="124" y="58"/>
                    <a:pt x="120" y="58"/>
                    <a:pt x="116" y="57"/>
                  </a:cubicBezTo>
                  <a:cubicBezTo>
                    <a:pt x="122" y="55"/>
                    <a:pt x="127" y="53"/>
                    <a:pt x="133" y="51"/>
                  </a:cubicBezTo>
                  <a:cubicBezTo>
                    <a:pt x="138" y="51"/>
                    <a:pt x="143" y="52"/>
                    <a:pt x="148" y="53"/>
                  </a:cubicBezTo>
                  <a:cubicBezTo>
                    <a:pt x="141" y="55"/>
                    <a:pt x="135" y="57"/>
                    <a:pt x="128" y="59"/>
                  </a:cubicBezTo>
                  <a:moveTo>
                    <a:pt x="76" y="63"/>
                  </a:moveTo>
                  <a:cubicBezTo>
                    <a:pt x="83" y="60"/>
                    <a:pt x="89" y="55"/>
                    <a:pt x="95" y="52"/>
                  </a:cubicBezTo>
                  <a:cubicBezTo>
                    <a:pt x="100" y="51"/>
                    <a:pt x="105" y="50"/>
                    <a:pt x="111" y="50"/>
                  </a:cubicBezTo>
                  <a:cubicBezTo>
                    <a:pt x="103" y="53"/>
                    <a:pt x="96" y="56"/>
                    <a:pt x="89" y="59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3" y="61"/>
                    <a:pt x="80" y="62"/>
                    <a:pt x="76" y="63"/>
                  </a:cubicBezTo>
                  <a:moveTo>
                    <a:pt x="95" y="59"/>
                  </a:moveTo>
                  <a:cubicBezTo>
                    <a:pt x="102" y="56"/>
                    <a:pt x="109" y="53"/>
                    <a:pt x="116" y="50"/>
                  </a:cubicBezTo>
                  <a:cubicBezTo>
                    <a:pt x="117" y="50"/>
                    <a:pt x="117" y="50"/>
                    <a:pt x="118" y="50"/>
                  </a:cubicBezTo>
                  <a:cubicBezTo>
                    <a:pt x="122" y="50"/>
                    <a:pt x="125" y="50"/>
                    <a:pt x="129" y="50"/>
                  </a:cubicBezTo>
                  <a:cubicBezTo>
                    <a:pt x="123" y="53"/>
                    <a:pt x="117" y="55"/>
                    <a:pt x="111" y="57"/>
                  </a:cubicBezTo>
                  <a:cubicBezTo>
                    <a:pt x="106" y="57"/>
                    <a:pt x="100" y="58"/>
                    <a:pt x="95" y="59"/>
                  </a:cubicBezTo>
                  <a:moveTo>
                    <a:pt x="179" y="25"/>
                  </a:moveTo>
                  <a:cubicBezTo>
                    <a:pt x="176" y="24"/>
                    <a:pt x="173" y="22"/>
                    <a:pt x="170" y="21"/>
                  </a:cubicBezTo>
                  <a:cubicBezTo>
                    <a:pt x="170" y="20"/>
                    <a:pt x="170" y="19"/>
                    <a:pt x="170" y="18"/>
                  </a:cubicBezTo>
                  <a:cubicBezTo>
                    <a:pt x="173" y="19"/>
                    <a:pt x="176" y="20"/>
                    <a:pt x="180" y="20"/>
                  </a:cubicBezTo>
                  <a:cubicBezTo>
                    <a:pt x="179" y="22"/>
                    <a:pt x="179" y="23"/>
                    <a:pt x="179" y="25"/>
                  </a:cubicBezTo>
                  <a:moveTo>
                    <a:pt x="180" y="18"/>
                  </a:moveTo>
                  <a:cubicBezTo>
                    <a:pt x="177" y="18"/>
                    <a:pt x="174" y="18"/>
                    <a:pt x="171" y="17"/>
                  </a:cubicBezTo>
                  <a:cubicBezTo>
                    <a:pt x="171" y="15"/>
                    <a:pt x="171" y="14"/>
                    <a:pt x="171" y="13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5" y="13"/>
                    <a:pt x="178" y="13"/>
                    <a:pt x="180" y="14"/>
                  </a:cubicBezTo>
                  <a:cubicBezTo>
                    <a:pt x="180" y="15"/>
                    <a:pt x="180" y="17"/>
                    <a:pt x="180" y="18"/>
                  </a:cubicBezTo>
                  <a:moveTo>
                    <a:pt x="181" y="29"/>
                  </a:moveTo>
                  <a:cubicBezTo>
                    <a:pt x="181" y="29"/>
                    <a:pt x="181" y="29"/>
                    <a:pt x="181" y="29"/>
                  </a:cubicBezTo>
                  <a:cubicBezTo>
                    <a:pt x="182" y="29"/>
                    <a:pt x="182" y="28"/>
                    <a:pt x="182" y="28"/>
                  </a:cubicBezTo>
                  <a:cubicBezTo>
                    <a:pt x="183" y="19"/>
                    <a:pt x="184" y="14"/>
                    <a:pt x="185" y="6"/>
                  </a:cubicBezTo>
                  <a:cubicBezTo>
                    <a:pt x="208" y="24"/>
                    <a:pt x="232" y="52"/>
                    <a:pt x="252" y="69"/>
                  </a:cubicBezTo>
                  <a:cubicBezTo>
                    <a:pt x="234" y="74"/>
                    <a:pt x="207" y="83"/>
                    <a:pt x="185" y="94"/>
                  </a:cubicBezTo>
                  <a:cubicBezTo>
                    <a:pt x="184" y="86"/>
                    <a:pt x="184" y="79"/>
                    <a:pt x="184" y="74"/>
                  </a:cubicBezTo>
                  <a:cubicBezTo>
                    <a:pt x="183" y="71"/>
                    <a:pt x="183" y="68"/>
                    <a:pt x="183" y="66"/>
                  </a:cubicBezTo>
                  <a:cubicBezTo>
                    <a:pt x="183" y="65"/>
                    <a:pt x="183" y="64"/>
                    <a:pt x="182" y="64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82" y="62"/>
                    <a:pt x="181" y="62"/>
                    <a:pt x="181" y="62"/>
                  </a:cubicBezTo>
                  <a:cubicBezTo>
                    <a:pt x="159" y="50"/>
                    <a:pt x="137" y="46"/>
                    <a:pt x="118" y="46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95" y="46"/>
                    <a:pt x="74" y="53"/>
                    <a:pt x="58" y="61"/>
                  </a:cubicBezTo>
                  <a:cubicBezTo>
                    <a:pt x="42" y="70"/>
                    <a:pt x="29" y="81"/>
                    <a:pt x="23" y="91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0" y="90"/>
                    <a:pt x="17" y="87"/>
                    <a:pt x="14" y="85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10" y="81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7" y="68"/>
                    <a:pt x="33" y="52"/>
                    <a:pt x="53" y="40"/>
                  </a:cubicBezTo>
                  <a:cubicBezTo>
                    <a:pt x="74" y="27"/>
                    <a:pt x="101" y="18"/>
                    <a:pt x="129" y="18"/>
                  </a:cubicBezTo>
                  <a:cubicBezTo>
                    <a:pt x="141" y="18"/>
                    <a:pt x="154" y="20"/>
                    <a:pt x="167" y="24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72" y="26"/>
                    <a:pt x="176" y="27"/>
                    <a:pt x="180" y="29"/>
                  </a:cubicBezTo>
                  <a:cubicBezTo>
                    <a:pt x="180" y="29"/>
                    <a:pt x="180" y="29"/>
                    <a:pt x="181" y="29"/>
                  </a:cubicBezTo>
                  <a:moveTo>
                    <a:pt x="181" y="12"/>
                  </a:moveTo>
                  <a:cubicBezTo>
                    <a:pt x="178" y="11"/>
                    <a:pt x="175" y="11"/>
                    <a:pt x="172" y="11"/>
                  </a:cubicBezTo>
                  <a:cubicBezTo>
                    <a:pt x="175" y="9"/>
                    <a:pt x="178" y="7"/>
                    <a:pt x="181" y="5"/>
                  </a:cubicBezTo>
                  <a:cubicBezTo>
                    <a:pt x="181" y="8"/>
                    <a:pt x="181" y="10"/>
                    <a:pt x="181" y="12"/>
                  </a:cubicBezTo>
                  <a:moveTo>
                    <a:pt x="184" y="0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178" y="3"/>
                    <a:pt x="173" y="6"/>
                    <a:pt x="168" y="9"/>
                  </a:cubicBezTo>
                  <a:cubicBezTo>
                    <a:pt x="168" y="9"/>
                    <a:pt x="168" y="10"/>
                    <a:pt x="167" y="10"/>
                  </a:cubicBezTo>
                  <a:cubicBezTo>
                    <a:pt x="167" y="14"/>
                    <a:pt x="167" y="17"/>
                    <a:pt x="167" y="20"/>
                  </a:cubicBezTo>
                  <a:cubicBezTo>
                    <a:pt x="154" y="16"/>
                    <a:pt x="141" y="14"/>
                    <a:pt x="129" y="14"/>
                  </a:cubicBezTo>
                  <a:cubicBezTo>
                    <a:pt x="100" y="14"/>
                    <a:pt x="73" y="24"/>
                    <a:pt x="52" y="37"/>
                  </a:cubicBezTo>
                  <a:cubicBezTo>
                    <a:pt x="30" y="49"/>
                    <a:pt x="14" y="65"/>
                    <a:pt x="6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5" y="81"/>
                    <a:pt x="3" y="83"/>
                    <a:pt x="3" y="84"/>
                  </a:cubicBezTo>
                  <a:cubicBezTo>
                    <a:pt x="2" y="86"/>
                    <a:pt x="1" y="87"/>
                    <a:pt x="0" y="89"/>
                  </a:cubicBezTo>
                  <a:cubicBezTo>
                    <a:pt x="0" y="90"/>
                    <a:pt x="0" y="90"/>
                    <a:pt x="1" y="91"/>
                  </a:cubicBezTo>
                  <a:cubicBezTo>
                    <a:pt x="2" y="92"/>
                    <a:pt x="4" y="95"/>
                    <a:pt x="7" y="97"/>
                  </a:cubicBezTo>
                  <a:cubicBezTo>
                    <a:pt x="10" y="100"/>
                    <a:pt x="13" y="103"/>
                    <a:pt x="16" y="104"/>
                  </a:cubicBezTo>
                  <a:cubicBezTo>
                    <a:pt x="16" y="104"/>
                    <a:pt x="16" y="104"/>
                    <a:pt x="17" y="104"/>
                  </a:cubicBezTo>
                  <a:cubicBezTo>
                    <a:pt x="17" y="104"/>
                    <a:pt x="18" y="104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41" y="86"/>
                    <a:pt x="71" y="61"/>
                    <a:pt x="111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27" y="61"/>
                    <a:pt x="144" y="65"/>
                    <a:pt x="164" y="74"/>
                  </a:cubicBezTo>
                  <a:cubicBezTo>
                    <a:pt x="164" y="74"/>
                    <a:pt x="164" y="75"/>
                    <a:pt x="164" y="75"/>
                  </a:cubicBezTo>
                  <a:cubicBezTo>
                    <a:pt x="165" y="81"/>
                    <a:pt x="166" y="97"/>
                    <a:pt x="166" y="105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6"/>
                    <a:pt x="170" y="106"/>
                    <a:pt x="170" y="106"/>
                  </a:cubicBezTo>
                  <a:cubicBezTo>
                    <a:pt x="191" y="96"/>
                    <a:pt x="214" y="88"/>
                    <a:pt x="235" y="85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41" y="80"/>
                    <a:pt x="248" y="76"/>
                    <a:pt x="254" y="73"/>
                  </a:cubicBezTo>
                  <a:cubicBezTo>
                    <a:pt x="254" y="72"/>
                    <a:pt x="255" y="72"/>
                    <a:pt x="256" y="72"/>
                  </a:cubicBezTo>
                  <a:cubicBezTo>
                    <a:pt x="256" y="72"/>
                    <a:pt x="257" y="71"/>
                    <a:pt x="257" y="71"/>
                  </a:cubicBezTo>
                  <a:cubicBezTo>
                    <a:pt x="257" y="70"/>
                    <a:pt x="257" y="69"/>
                    <a:pt x="257" y="69"/>
                  </a:cubicBezTo>
                  <a:cubicBezTo>
                    <a:pt x="237" y="51"/>
                    <a:pt x="211" y="21"/>
                    <a:pt x="186" y="2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85" y="0"/>
                    <a:pt x="184" y="0"/>
                    <a:pt x="18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" name="Freeform 878"/>
            <p:cNvSpPr>
              <a:spLocks noEditPoints="1"/>
            </p:cNvSpPr>
            <p:nvPr/>
          </p:nvSpPr>
          <p:spPr bwMode="auto">
            <a:xfrm>
              <a:off x="2372" y="3078"/>
              <a:ext cx="545" cy="564"/>
            </a:xfrm>
            <a:custGeom>
              <a:avLst/>
              <a:gdLst>
                <a:gd name="T0" fmla="*/ 216 w 230"/>
                <a:gd name="T1" fmla="*/ 232 h 238"/>
                <a:gd name="T2" fmla="*/ 216 w 230"/>
                <a:gd name="T3" fmla="*/ 232 h 238"/>
                <a:gd name="T4" fmla="*/ 217 w 230"/>
                <a:gd name="T5" fmla="*/ 220 h 238"/>
                <a:gd name="T6" fmla="*/ 225 w 230"/>
                <a:gd name="T7" fmla="*/ 222 h 238"/>
                <a:gd name="T8" fmla="*/ 218 w 230"/>
                <a:gd name="T9" fmla="*/ 212 h 238"/>
                <a:gd name="T10" fmla="*/ 226 w 230"/>
                <a:gd name="T11" fmla="*/ 214 h 238"/>
                <a:gd name="T12" fmla="*/ 226 w 230"/>
                <a:gd name="T13" fmla="*/ 214 h 238"/>
                <a:gd name="T14" fmla="*/ 214 w 230"/>
                <a:gd name="T15" fmla="*/ 207 h 238"/>
                <a:gd name="T16" fmla="*/ 212 w 230"/>
                <a:gd name="T17" fmla="*/ 207 h 238"/>
                <a:gd name="T18" fmla="*/ 146 w 230"/>
                <a:gd name="T19" fmla="*/ 190 h 238"/>
                <a:gd name="T20" fmla="*/ 155 w 230"/>
                <a:gd name="T21" fmla="*/ 187 h 238"/>
                <a:gd name="T22" fmla="*/ 104 w 230"/>
                <a:gd name="T23" fmla="*/ 158 h 238"/>
                <a:gd name="T24" fmla="*/ 133 w 230"/>
                <a:gd name="T25" fmla="*/ 173 h 238"/>
                <a:gd name="T26" fmla="*/ 100 w 230"/>
                <a:gd name="T27" fmla="*/ 153 h 238"/>
                <a:gd name="T28" fmla="*/ 19 w 230"/>
                <a:gd name="T29" fmla="*/ 128 h 238"/>
                <a:gd name="T30" fmla="*/ 108 w 230"/>
                <a:gd name="T31" fmla="*/ 147 h 238"/>
                <a:gd name="T32" fmla="*/ 108 w 230"/>
                <a:gd name="T33" fmla="*/ 147 h 238"/>
                <a:gd name="T34" fmla="*/ 27 w 230"/>
                <a:gd name="T35" fmla="*/ 126 h 238"/>
                <a:gd name="T36" fmla="*/ 28 w 230"/>
                <a:gd name="T37" fmla="*/ 111 h 238"/>
                <a:gd name="T38" fmla="*/ 77 w 230"/>
                <a:gd name="T39" fmla="*/ 115 h 238"/>
                <a:gd name="T40" fmla="*/ 92 w 230"/>
                <a:gd name="T41" fmla="*/ 119 h 238"/>
                <a:gd name="T42" fmla="*/ 97 w 230"/>
                <a:gd name="T43" fmla="*/ 130 h 238"/>
                <a:gd name="T44" fmla="*/ 86 w 230"/>
                <a:gd name="T45" fmla="*/ 101 h 238"/>
                <a:gd name="T46" fmla="*/ 71 w 230"/>
                <a:gd name="T47" fmla="*/ 96 h 238"/>
                <a:gd name="T48" fmla="*/ 90 w 230"/>
                <a:gd name="T49" fmla="*/ 114 h 238"/>
                <a:gd name="T50" fmla="*/ 83 w 230"/>
                <a:gd name="T51" fmla="*/ 84 h 238"/>
                <a:gd name="T52" fmla="*/ 80 w 230"/>
                <a:gd name="T53" fmla="*/ 68 h 238"/>
                <a:gd name="T54" fmla="*/ 91 w 230"/>
                <a:gd name="T55" fmla="*/ 77 h 238"/>
                <a:gd name="T56" fmla="*/ 93 w 230"/>
                <a:gd name="T57" fmla="*/ 74 h 238"/>
                <a:gd name="T58" fmla="*/ 87 w 230"/>
                <a:gd name="T59" fmla="*/ 61 h 238"/>
                <a:gd name="T60" fmla="*/ 103 w 230"/>
                <a:gd name="T61" fmla="*/ 67 h 238"/>
                <a:gd name="T62" fmla="*/ 103 w 230"/>
                <a:gd name="T63" fmla="*/ 67 h 238"/>
                <a:gd name="T64" fmla="*/ 60 w 230"/>
                <a:gd name="T65" fmla="*/ 31 h 238"/>
                <a:gd name="T66" fmla="*/ 90 w 230"/>
                <a:gd name="T67" fmla="*/ 52 h 238"/>
                <a:gd name="T68" fmla="*/ 62 w 230"/>
                <a:gd name="T69" fmla="*/ 79 h 238"/>
                <a:gd name="T70" fmla="*/ 209 w 230"/>
                <a:gd name="T71" fmla="*/ 212 h 238"/>
                <a:gd name="T72" fmla="*/ 212 w 230"/>
                <a:gd name="T73" fmla="*/ 230 h 238"/>
                <a:gd name="T74" fmla="*/ 199 w 230"/>
                <a:gd name="T75" fmla="*/ 233 h 238"/>
                <a:gd name="T76" fmla="*/ 32 w 230"/>
                <a:gd name="T77" fmla="*/ 107 h 238"/>
                <a:gd name="T78" fmla="*/ 5 w 230"/>
                <a:gd name="T79" fmla="*/ 120 h 238"/>
                <a:gd name="T80" fmla="*/ 0 w 230"/>
                <a:gd name="T81" fmla="*/ 118 h 238"/>
                <a:gd name="T82" fmla="*/ 21 w 230"/>
                <a:gd name="T83" fmla="*/ 134 h 238"/>
                <a:gd name="T84" fmla="*/ 103 w 230"/>
                <a:gd name="T85" fmla="*/ 208 h 238"/>
                <a:gd name="T86" fmla="*/ 221 w 230"/>
                <a:gd name="T87" fmla="*/ 236 h 238"/>
                <a:gd name="T88" fmla="*/ 230 w 230"/>
                <a:gd name="T89" fmla="*/ 213 h 238"/>
                <a:gd name="T90" fmla="*/ 227 w 230"/>
                <a:gd name="T91" fmla="*/ 206 h 238"/>
                <a:gd name="T92" fmla="*/ 101 w 230"/>
                <a:gd name="T93" fmla="*/ 75 h 238"/>
                <a:gd name="T94" fmla="*/ 116 w 230"/>
                <a:gd name="T95" fmla="*/ 61 h 238"/>
                <a:gd name="T96" fmla="*/ 116 w 230"/>
                <a:gd name="T97" fmla="*/ 60 h 238"/>
                <a:gd name="T98" fmla="*/ 115 w 230"/>
                <a:gd name="T99" fmla="*/ 58 h 238"/>
                <a:gd name="T100" fmla="*/ 113 w 230"/>
                <a:gd name="T101" fmla="*/ 57 h 238"/>
                <a:gd name="T102" fmla="*/ 15 w 230"/>
                <a:gd name="T103" fmla="*/ 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0" h="238">
                  <a:moveTo>
                    <a:pt x="211" y="233"/>
                  </a:moveTo>
                  <a:cubicBezTo>
                    <a:pt x="211" y="233"/>
                    <a:pt x="211" y="233"/>
                    <a:pt x="211" y="233"/>
                  </a:cubicBezTo>
                  <a:cubicBezTo>
                    <a:pt x="211" y="233"/>
                    <a:pt x="211" y="233"/>
                    <a:pt x="211" y="233"/>
                  </a:cubicBezTo>
                  <a:moveTo>
                    <a:pt x="216" y="232"/>
                  </a:moveTo>
                  <a:cubicBezTo>
                    <a:pt x="216" y="231"/>
                    <a:pt x="217" y="229"/>
                    <a:pt x="217" y="227"/>
                  </a:cubicBezTo>
                  <a:cubicBezTo>
                    <a:pt x="219" y="229"/>
                    <a:pt x="221" y="230"/>
                    <a:pt x="223" y="231"/>
                  </a:cubicBezTo>
                  <a:cubicBezTo>
                    <a:pt x="222" y="231"/>
                    <a:pt x="221" y="232"/>
                    <a:pt x="220" y="232"/>
                  </a:cubicBezTo>
                  <a:cubicBezTo>
                    <a:pt x="219" y="232"/>
                    <a:pt x="218" y="232"/>
                    <a:pt x="216" y="232"/>
                  </a:cubicBezTo>
                  <a:moveTo>
                    <a:pt x="225" y="230"/>
                  </a:moveTo>
                  <a:cubicBezTo>
                    <a:pt x="222" y="228"/>
                    <a:pt x="220" y="227"/>
                    <a:pt x="217" y="225"/>
                  </a:cubicBezTo>
                  <a:cubicBezTo>
                    <a:pt x="217" y="223"/>
                    <a:pt x="217" y="222"/>
                    <a:pt x="217" y="221"/>
                  </a:cubicBezTo>
                  <a:cubicBezTo>
                    <a:pt x="217" y="220"/>
                    <a:pt x="217" y="220"/>
                    <a:pt x="217" y="220"/>
                  </a:cubicBezTo>
                  <a:cubicBezTo>
                    <a:pt x="220" y="221"/>
                    <a:pt x="223" y="222"/>
                    <a:pt x="225" y="224"/>
                  </a:cubicBezTo>
                  <a:cubicBezTo>
                    <a:pt x="225" y="225"/>
                    <a:pt x="225" y="225"/>
                    <a:pt x="225" y="225"/>
                  </a:cubicBezTo>
                  <a:cubicBezTo>
                    <a:pt x="225" y="227"/>
                    <a:pt x="225" y="228"/>
                    <a:pt x="225" y="230"/>
                  </a:cubicBezTo>
                  <a:moveTo>
                    <a:pt x="225" y="222"/>
                  </a:moveTo>
                  <a:cubicBezTo>
                    <a:pt x="223" y="220"/>
                    <a:pt x="220" y="218"/>
                    <a:pt x="217" y="217"/>
                  </a:cubicBezTo>
                  <a:cubicBezTo>
                    <a:pt x="217" y="216"/>
                    <a:pt x="217" y="214"/>
                    <a:pt x="217" y="212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7" y="212"/>
                    <a:pt x="218" y="212"/>
                    <a:pt x="218" y="212"/>
                  </a:cubicBezTo>
                  <a:cubicBezTo>
                    <a:pt x="220" y="213"/>
                    <a:pt x="223" y="215"/>
                    <a:pt x="225" y="216"/>
                  </a:cubicBezTo>
                  <a:cubicBezTo>
                    <a:pt x="225" y="216"/>
                    <a:pt x="225" y="216"/>
                    <a:pt x="225" y="216"/>
                  </a:cubicBezTo>
                  <a:cubicBezTo>
                    <a:pt x="225" y="218"/>
                    <a:pt x="225" y="220"/>
                    <a:pt x="225" y="222"/>
                  </a:cubicBezTo>
                  <a:moveTo>
                    <a:pt x="226" y="214"/>
                  </a:moveTo>
                  <a:cubicBezTo>
                    <a:pt x="224" y="213"/>
                    <a:pt x="223" y="212"/>
                    <a:pt x="222" y="211"/>
                  </a:cubicBezTo>
                  <a:cubicBezTo>
                    <a:pt x="223" y="211"/>
                    <a:pt x="224" y="211"/>
                    <a:pt x="226" y="211"/>
                  </a:cubicBezTo>
                  <a:cubicBezTo>
                    <a:pt x="226" y="211"/>
                    <a:pt x="226" y="212"/>
                    <a:pt x="226" y="213"/>
                  </a:cubicBezTo>
                  <a:cubicBezTo>
                    <a:pt x="226" y="214"/>
                    <a:pt x="226" y="214"/>
                    <a:pt x="226" y="214"/>
                  </a:cubicBezTo>
                  <a:moveTo>
                    <a:pt x="209" y="207"/>
                  </a:moveTo>
                  <a:cubicBezTo>
                    <a:pt x="194" y="207"/>
                    <a:pt x="175" y="204"/>
                    <a:pt x="155" y="194"/>
                  </a:cubicBezTo>
                  <a:cubicBezTo>
                    <a:pt x="167" y="197"/>
                    <a:pt x="181" y="200"/>
                    <a:pt x="192" y="202"/>
                  </a:cubicBezTo>
                  <a:cubicBezTo>
                    <a:pt x="200" y="204"/>
                    <a:pt x="207" y="206"/>
                    <a:pt x="214" y="207"/>
                  </a:cubicBezTo>
                  <a:cubicBezTo>
                    <a:pt x="213" y="207"/>
                    <a:pt x="213" y="207"/>
                    <a:pt x="213" y="207"/>
                  </a:cubicBezTo>
                  <a:cubicBezTo>
                    <a:pt x="212" y="207"/>
                    <a:pt x="212" y="207"/>
                    <a:pt x="212" y="207"/>
                  </a:cubicBezTo>
                  <a:cubicBezTo>
                    <a:pt x="212" y="207"/>
                    <a:pt x="212" y="207"/>
                    <a:pt x="212" y="207"/>
                  </a:cubicBezTo>
                  <a:cubicBezTo>
                    <a:pt x="212" y="207"/>
                    <a:pt x="212" y="207"/>
                    <a:pt x="212" y="207"/>
                  </a:cubicBezTo>
                  <a:cubicBezTo>
                    <a:pt x="211" y="207"/>
                    <a:pt x="210" y="207"/>
                    <a:pt x="209" y="207"/>
                  </a:cubicBezTo>
                  <a:cubicBezTo>
                    <a:pt x="209" y="207"/>
                    <a:pt x="209" y="207"/>
                    <a:pt x="209" y="207"/>
                  </a:cubicBezTo>
                  <a:moveTo>
                    <a:pt x="177" y="197"/>
                  </a:moveTo>
                  <a:cubicBezTo>
                    <a:pt x="166" y="195"/>
                    <a:pt x="154" y="192"/>
                    <a:pt x="146" y="190"/>
                  </a:cubicBezTo>
                  <a:cubicBezTo>
                    <a:pt x="140" y="187"/>
                    <a:pt x="135" y="184"/>
                    <a:pt x="130" y="180"/>
                  </a:cubicBezTo>
                  <a:cubicBezTo>
                    <a:pt x="128" y="179"/>
                    <a:pt x="126" y="178"/>
                    <a:pt x="124" y="176"/>
                  </a:cubicBezTo>
                  <a:cubicBezTo>
                    <a:pt x="134" y="180"/>
                    <a:pt x="145" y="183"/>
                    <a:pt x="154" y="187"/>
                  </a:cubicBezTo>
                  <a:cubicBezTo>
                    <a:pt x="155" y="187"/>
                    <a:pt x="155" y="187"/>
                    <a:pt x="155" y="187"/>
                  </a:cubicBezTo>
                  <a:cubicBezTo>
                    <a:pt x="162" y="191"/>
                    <a:pt x="170" y="194"/>
                    <a:pt x="177" y="197"/>
                  </a:cubicBezTo>
                  <a:moveTo>
                    <a:pt x="144" y="181"/>
                  </a:moveTo>
                  <a:cubicBezTo>
                    <a:pt x="135" y="178"/>
                    <a:pt x="126" y="175"/>
                    <a:pt x="119" y="172"/>
                  </a:cubicBezTo>
                  <a:cubicBezTo>
                    <a:pt x="114" y="167"/>
                    <a:pt x="109" y="163"/>
                    <a:pt x="104" y="158"/>
                  </a:cubicBezTo>
                  <a:cubicBezTo>
                    <a:pt x="113" y="162"/>
                    <a:pt x="122" y="167"/>
                    <a:pt x="131" y="172"/>
                  </a:cubicBezTo>
                  <a:cubicBezTo>
                    <a:pt x="132" y="172"/>
                    <a:pt x="132" y="172"/>
                    <a:pt x="132" y="172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32" y="173"/>
                    <a:pt x="133" y="173"/>
                    <a:pt x="133" y="173"/>
                  </a:cubicBezTo>
                  <a:cubicBezTo>
                    <a:pt x="133" y="173"/>
                    <a:pt x="133" y="173"/>
                    <a:pt x="133" y="173"/>
                  </a:cubicBezTo>
                  <a:cubicBezTo>
                    <a:pt x="137" y="176"/>
                    <a:pt x="140" y="178"/>
                    <a:pt x="144" y="181"/>
                  </a:cubicBezTo>
                  <a:moveTo>
                    <a:pt x="125" y="166"/>
                  </a:moveTo>
                  <a:cubicBezTo>
                    <a:pt x="117" y="162"/>
                    <a:pt x="108" y="157"/>
                    <a:pt x="100" y="153"/>
                  </a:cubicBezTo>
                  <a:cubicBezTo>
                    <a:pt x="97" y="149"/>
                    <a:pt x="94" y="144"/>
                    <a:pt x="91" y="140"/>
                  </a:cubicBezTo>
                  <a:cubicBezTo>
                    <a:pt x="98" y="143"/>
                    <a:pt x="105" y="148"/>
                    <a:pt x="111" y="152"/>
                  </a:cubicBezTo>
                  <a:cubicBezTo>
                    <a:pt x="116" y="157"/>
                    <a:pt x="120" y="162"/>
                    <a:pt x="125" y="166"/>
                  </a:cubicBezTo>
                  <a:moveTo>
                    <a:pt x="19" y="128"/>
                  </a:moveTo>
                  <a:cubicBezTo>
                    <a:pt x="15" y="127"/>
                    <a:pt x="11" y="125"/>
                    <a:pt x="7" y="124"/>
                  </a:cubicBezTo>
                  <a:cubicBezTo>
                    <a:pt x="10" y="122"/>
                    <a:pt x="12" y="121"/>
                    <a:pt x="14" y="119"/>
                  </a:cubicBezTo>
                  <a:cubicBezTo>
                    <a:pt x="16" y="122"/>
                    <a:pt x="17" y="125"/>
                    <a:pt x="19" y="128"/>
                  </a:cubicBezTo>
                  <a:moveTo>
                    <a:pt x="108" y="147"/>
                  </a:moveTo>
                  <a:cubicBezTo>
                    <a:pt x="101" y="143"/>
                    <a:pt x="95" y="139"/>
                    <a:pt x="88" y="136"/>
                  </a:cubicBezTo>
                  <a:cubicBezTo>
                    <a:pt x="85" y="131"/>
                    <a:pt x="82" y="125"/>
                    <a:pt x="79" y="119"/>
                  </a:cubicBezTo>
                  <a:cubicBezTo>
                    <a:pt x="86" y="124"/>
                    <a:pt x="93" y="129"/>
                    <a:pt x="100" y="134"/>
                  </a:cubicBezTo>
                  <a:cubicBezTo>
                    <a:pt x="102" y="139"/>
                    <a:pt x="105" y="143"/>
                    <a:pt x="108" y="147"/>
                  </a:cubicBezTo>
                  <a:moveTo>
                    <a:pt x="22" y="128"/>
                  </a:moveTo>
                  <a:cubicBezTo>
                    <a:pt x="20" y="125"/>
                    <a:pt x="18" y="122"/>
                    <a:pt x="16" y="118"/>
                  </a:cubicBezTo>
                  <a:cubicBezTo>
                    <a:pt x="18" y="117"/>
                    <a:pt x="20" y="116"/>
                    <a:pt x="21" y="115"/>
                  </a:cubicBezTo>
                  <a:cubicBezTo>
                    <a:pt x="23" y="118"/>
                    <a:pt x="25" y="122"/>
                    <a:pt x="27" y="126"/>
                  </a:cubicBezTo>
                  <a:cubicBezTo>
                    <a:pt x="25" y="127"/>
                    <a:pt x="24" y="127"/>
                    <a:pt x="22" y="128"/>
                  </a:cubicBezTo>
                  <a:moveTo>
                    <a:pt x="28" y="124"/>
                  </a:moveTo>
                  <a:cubicBezTo>
                    <a:pt x="27" y="121"/>
                    <a:pt x="25" y="117"/>
                    <a:pt x="23" y="114"/>
                  </a:cubicBezTo>
                  <a:cubicBezTo>
                    <a:pt x="25" y="113"/>
                    <a:pt x="26" y="112"/>
                    <a:pt x="28" y="111"/>
                  </a:cubicBezTo>
                  <a:cubicBezTo>
                    <a:pt x="29" y="115"/>
                    <a:pt x="30" y="118"/>
                    <a:pt x="31" y="122"/>
                  </a:cubicBezTo>
                  <a:cubicBezTo>
                    <a:pt x="30" y="123"/>
                    <a:pt x="29" y="123"/>
                    <a:pt x="28" y="124"/>
                  </a:cubicBezTo>
                  <a:moveTo>
                    <a:pt x="97" y="130"/>
                  </a:moveTo>
                  <a:cubicBezTo>
                    <a:pt x="91" y="125"/>
                    <a:pt x="84" y="120"/>
                    <a:pt x="77" y="115"/>
                  </a:cubicBezTo>
                  <a:cubicBezTo>
                    <a:pt x="75" y="110"/>
                    <a:pt x="74" y="105"/>
                    <a:pt x="72" y="100"/>
                  </a:cubicBezTo>
                  <a:cubicBezTo>
                    <a:pt x="75" y="103"/>
                    <a:pt x="78" y="106"/>
                    <a:pt x="81" y="108"/>
                  </a:cubicBezTo>
                  <a:cubicBezTo>
                    <a:pt x="84" y="111"/>
                    <a:pt x="87" y="114"/>
                    <a:pt x="90" y="117"/>
                  </a:cubicBezTo>
                  <a:cubicBezTo>
                    <a:pt x="90" y="118"/>
                    <a:pt x="91" y="118"/>
                    <a:pt x="92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1" y="119"/>
                    <a:pt x="92" y="120"/>
                    <a:pt x="92" y="120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94" y="124"/>
                    <a:pt x="96" y="127"/>
                    <a:pt x="97" y="130"/>
                  </a:cubicBezTo>
                  <a:moveTo>
                    <a:pt x="86" y="101"/>
                  </a:moveTo>
                  <a:cubicBezTo>
                    <a:pt x="81" y="96"/>
                    <a:pt x="76" y="91"/>
                    <a:pt x="71" y="85"/>
                  </a:cubicBezTo>
                  <a:cubicBezTo>
                    <a:pt x="75" y="86"/>
                    <a:pt x="79" y="88"/>
                    <a:pt x="83" y="89"/>
                  </a:cubicBezTo>
                  <a:cubicBezTo>
                    <a:pt x="84" y="93"/>
                    <a:pt x="85" y="97"/>
                    <a:pt x="86" y="101"/>
                  </a:cubicBezTo>
                  <a:moveTo>
                    <a:pt x="90" y="114"/>
                  </a:moveTo>
                  <a:cubicBezTo>
                    <a:pt x="88" y="112"/>
                    <a:pt x="85" y="109"/>
                    <a:pt x="82" y="107"/>
                  </a:cubicBezTo>
                  <a:cubicBezTo>
                    <a:pt x="79" y="103"/>
                    <a:pt x="75" y="100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3"/>
                    <a:pt x="69" y="89"/>
                    <a:pt x="68" y="85"/>
                  </a:cubicBezTo>
                  <a:cubicBezTo>
                    <a:pt x="73" y="92"/>
                    <a:pt x="79" y="98"/>
                    <a:pt x="86" y="104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8"/>
                    <a:pt x="89" y="111"/>
                    <a:pt x="90" y="114"/>
                  </a:cubicBezTo>
                  <a:moveTo>
                    <a:pt x="83" y="84"/>
                  </a:moveTo>
                  <a:cubicBezTo>
                    <a:pt x="78" y="83"/>
                    <a:pt x="73" y="81"/>
                    <a:pt x="68" y="79"/>
                  </a:cubicBezTo>
                  <a:cubicBezTo>
                    <a:pt x="69" y="78"/>
                    <a:pt x="71" y="76"/>
                    <a:pt x="73" y="74"/>
                  </a:cubicBezTo>
                  <a:cubicBezTo>
                    <a:pt x="76" y="77"/>
                    <a:pt x="80" y="81"/>
                    <a:pt x="83" y="84"/>
                  </a:cubicBezTo>
                  <a:moveTo>
                    <a:pt x="85" y="83"/>
                  </a:moveTo>
                  <a:cubicBezTo>
                    <a:pt x="82" y="80"/>
                    <a:pt x="78" y="76"/>
                    <a:pt x="75" y="72"/>
                  </a:cubicBezTo>
                  <a:cubicBezTo>
                    <a:pt x="76" y="72"/>
                    <a:pt x="77" y="71"/>
                    <a:pt x="78" y="70"/>
                  </a:cubicBezTo>
                  <a:cubicBezTo>
                    <a:pt x="78" y="69"/>
                    <a:pt x="79" y="69"/>
                    <a:pt x="80" y="68"/>
                  </a:cubicBezTo>
                  <a:cubicBezTo>
                    <a:pt x="82" y="72"/>
                    <a:pt x="86" y="76"/>
                    <a:pt x="90" y="79"/>
                  </a:cubicBezTo>
                  <a:cubicBezTo>
                    <a:pt x="89" y="80"/>
                    <a:pt x="88" y="81"/>
                    <a:pt x="87" y="82"/>
                  </a:cubicBezTo>
                  <a:cubicBezTo>
                    <a:pt x="86" y="83"/>
                    <a:pt x="86" y="83"/>
                    <a:pt x="85" y="83"/>
                  </a:cubicBezTo>
                  <a:moveTo>
                    <a:pt x="91" y="77"/>
                  </a:moveTo>
                  <a:cubicBezTo>
                    <a:pt x="87" y="74"/>
                    <a:pt x="84" y="71"/>
                    <a:pt x="81" y="67"/>
                  </a:cubicBezTo>
                  <a:cubicBezTo>
                    <a:pt x="83" y="65"/>
                    <a:pt x="84" y="64"/>
                    <a:pt x="86" y="63"/>
                  </a:cubicBezTo>
                  <a:cubicBezTo>
                    <a:pt x="88" y="66"/>
                    <a:pt x="91" y="70"/>
                    <a:pt x="93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74"/>
                    <a:pt x="93" y="75"/>
                    <a:pt x="94" y="75"/>
                  </a:cubicBezTo>
                  <a:cubicBezTo>
                    <a:pt x="93" y="76"/>
                    <a:pt x="92" y="77"/>
                    <a:pt x="91" y="77"/>
                  </a:cubicBezTo>
                  <a:moveTo>
                    <a:pt x="96" y="73"/>
                  </a:moveTo>
                  <a:cubicBezTo>
                    <a:pt x="93" y="69"/>
                    <a:pt x="90" y="65"/>
                    <a:pt x="87" y="61"/>
                  </a:cubicBezTo>
                  <a:cubicBezTo>
                    <a:pt x="89" y="60"/>
                    <a:pt x="91" y="58"/>
                    <a:pt x="93" y="56"/>
                  </a:cubicBezTo>
                  <a:cubicBezTo>
                    <a:pt x="96" y="60"/>
                    <a:pt x="98" y="64"/>
                    <a:pt x="101" y="68"/>
                  </a:cubicBezTo>
                  <a:cubicBezTo>
                    <a:pt x="100" y="70"/>
                    <a:pt x="98" y="72"/>
                    <a:pt x="96" y="73"/>
                  </a:cubicBezTo>
                  <a:moveTo>
                    <a:pt x="103" y="67"/>
                  </a:moveTo>
                  <a:cubicBezTo>
                    <a:pt x="100" y="63"/>
                    <a:pt x="97" y="59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9" y="56"/>
                    <a:pt x="105" y="59"/>
                    <a:pt x="110" y="61"/>
                  </a:cubicBezTo>
                  <a:cubicBezTo>
                    <a:pt x="108" y="63"/>
                    <a:pt x="105" y="65"/>
                    <a:pt x="103" y="67"/>
                  </a:cubicBezTo>
                  <a:moveTo>
                    <a:pt x="60" y="31"/>
                  </a:moveTo>
                  <a:cubicBezTo>
                    <a:pt x="49" y="25"/>
                    <a:pt x="39" y="18"/>
                    <a:pt x="30" y="12"/>
                  </a:cubicBezTo>
                  <a:cubicBezTo>
                    <a:pt x="34" y="13"/>
                    <a:pt x="37" y="14"/>
                    <a:pt x="41" y="15"/>
                  </a:cubicBezTo>
                  <a:cubicBezTo>
                    <a:pt x="47" y="21"/>
                    <a:pt x="53" y="26"/>
                    <a:pt x="60" y="31"/>
                  </a:cubicBezTo>
                  <a:moveTo>
                    <a:pt x="5" y="120"/>
                  </a:moveTo>
                  <a:cubicBezTo>
                    <a:pt x="5" y="119"/>
                    <a:pt x="5" y="119"/>
                    <a:pt x="5" y="118"/>
                  </a:cubicBezTo>
                  <a:cubicBezTo>
                    <a:pt x="5" y="82"/>
                    <a:pt x="13" y="39"/>
                    <a:pt x="15" y="7"/>
                  </a:cubicBezTo>
                  <a:cubicBezTo>
                    <a:pt x="34" y="20"/>
                    <a:pt x="62" y="40"/>
                    <a:pt x="90" y="52"/>
                  </a:cubicBezTo>
                  <a:cubicBezTo>
                    <a:pt x="83" y="59"/>
                    <a:pt x="77" y="64"/>
                    <a:pt x="72" y="69"/>
                  </a:cubicBezTo>
                  <a:cubicBezTo>
                    <a:pt x="69" y="71"/>
                    <a:pt x="67" y="74"/>
                    <a:pt x="65" y="75"/>
                  </a:cubicBezTo>
                  <a:cubicBezTo>
                    <a:pt x="64" y="76"/>
                    <a:pt x="64" y="77"/>
                    <a:pt x="63" y="78"/>
                  </a:cubicBezTo>
                  <a:cubicBezTo>
                    <a:pt x="63" y="78"/>
                    <a:pt x="63" y="79"/>
                    <a:pt x="62" y="79"/>
                  </a:cubicBezTo>
                  <a:cubicBezTo>
                    <a:pt x="62" y="79"/>
                    <a:pt x="62" y="80"/>
                    <a:pt x="62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73" y="131"/>
                    <a:pt x="99" y="164"/>
                    <a:pt x="128" y="184"/>
                  </a:cubicBezTo>
                  <a:cubicBezTo>
                    <a:pt x="156" y="204"/>
                    <a:pt x="188" y="212"/>
                    <a:pt x="209" y="212"/>
                  </a:cubicBezTo>
                  <a:cubicBezTo>
                    <a:pt x="210" y="212"/>
                    <a:pt x="211" y="212"/>
                    <a:pt x="212" y="212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2" y="214"/>
                    <a:pt x="213" y="217"/>
                    <a:pt x="213" y="221"/>
                  </a:cubicBezTo>
                  <a:cubicBezTo>
                    <a:pt x="213" y="224"/>
                    <a:pt x="212" y="227"/>
                    <a:pt x="212" y="230"/>
                  </a:cubicBezTo>
                  <a:cubicBezTo>
                    <a:pt x="212" y="231"/>
                    <a:pt x="211" y="232"/>
                    <a:pt x="211" y="232"/>
                  </a:cubicBezTo>
                  <a:cubicBezTo>
                    <a:pt x="211" y="233"/>
                    <a:pt x="211" y="233"/>
                    <a:pt x="211" y="233"/>
                  </a:cubicBezTo>
                  <a:cubicBezTo>
                    <a:pt x="208" y="233"/>
                    <a:pt x="204" y="233"/>
                    <a:pt x="200" y="233"/>
                  </a:cubicBezTo>
                  <a:cubicBezTo>
                    <a:pt x="200" y="233"/>
                    <a:pt x="200" y="233"/>
                    <a:pt x="199" y="233"/>
                  </a:cubicBezTo>
                  <a:cubicBezTo>
                    <a:pt x="174" y="233"/>
                    <a:pt x="138" y="225"/>
                    <a:pt x="105" y="204"/>
                  </a:cubicBezTo>
                  <a:cubicBezTo>
                    <a:pt x="76" y="187"/>
                    <a:pt x="50" y="160"/>
                    <a:pt x="36" y="123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4" y="117"/>
                    <a:pt x="33" y="112"/>
                    <a:pt x="32" y="107"/>
                  </a:cubicBezTo>
                  <a:cubicBezTo>
                    <a:pt x="31" y="106"/>
                    <a:pt x="31" y="106"/>
                    <a:pt x="30" y="106"/>
                  </a:cubicBezTo>
                  <a:cubicBezTo>
                    <a:pt x="30" y="105"/>
                    <a:pt x="30" y="105"/>
                    <a:pt x="29" y="105"/>
                  </a:cubicBezTo>
                  <a:cubicBezTo>
                    <a:pt x="29" y="105"/>
                    <a:pt x="29" y="105"/>
                    <a:pt x="28" y="106"/>
                  </a:cubicBezTo>
                  <a:cubicBezTo>
                    <a:pt x="19" y="111"/>
                    <a:pt x="13" y="115"/>
                    <a:pt x="5" y="12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2" y="0"/>
                  </a:cubicBezTo>
                  <a:cubicBezTo>
                    <a:pt x="12" y="1"/>
                    <a:pt x="11" y="2"/>
                    <a:pt x="11" y="2"/>
                  </a:cubicBezTo>
                  <a:cubicBezTo>
                    <a:pt x="9" y="34"/>
                    <a:pt x="0" y="80"/>
                    <a:pt x="0" y="118"/>
                  </a:cubicBezTo>
                  <a:cubicBezTo>
                    <a:pt x="0" y="120"/>
                    <a:pt x="0" y="121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6"/>
                    <a:pt x="1" y="126"/>
                  </a:cubicBezTo>
                  <a:cubicBezTo>
                    <a:pt x="8" y="129"/>
                    <a:pt x="14" y="131"/>
                    <a:pt x="21" y="134"/>
                  </a:cubicBezTo>
                  <a:cubicBezTo>
                    <a:pt x="21" y="134"/>
                    <a:pt x="22" y="134"/>
                    <a:pt x="22" y="134"/>
                  </a:cubicBezTo>
                  <a:cubicBezTo>
                    <a:pt x="22" y="134"/>
                    <a:pt x="23" y="134"/>
                    <a:pt x="23" y="133"/>
                  </a:cubicBezTo>
                  <a:cubicBezTo>
                    <a:pt x="27" y="131"/>
                    <a:pt x="30" y="129"/>
                    <a:pt x="33" y="126"/>
                  </a:cubicBezTo>
                  <a:cubicBezTo>
                    <a:pt x="47" y="164"/>
                    <a:pt x="74" y="190"/>
                    <a:pt x="103" y="208"/>
                  </a:cubicBezTo>
                  <a:cubicBezTo>
                    <a:pt x="136" y="229"/>
                    <a:pt x="173" y="238"/>
                    <a:pt x="200" y="238"/>
                  </a:cubicBezTo>
                  <a:cubicBezTo>
                    <a:pt x="204" y="238"/>
                    <a:pt x="208" y="238"/>
                    <a:pt x="212" y="237"/>
                  </a:cubicBezTo>
                  <a:cubicBezTo>
                    <a:pt x="212" y="237"/>
                    <a:pt x="212" y="237"/>
                    <a:pt x="212" y="237"/>
                  </a:cubicBezTo>
                  <a:cubicBezTo>
                    <a:pt x="216" y="237"/>
                    <a:pt x="219" y="236"/>
                    <a:pt x="221" y="236"/>
                  </a:cubicBezTo>
                  <a:cubicBezTo>
                    <a:pt x="223" y="236"/>
                    <a:pt x="225" y="235"/>
                    <a:pt x="227" y="235"/>
                  </a:cubicBezTo>
                  <a:cubicBezTo>
                    <a:pt x="228" y="234"/>
                    <a:pt x="229" y="234"/>
                    <a:pt x="229" y="233"/>
                  </a:cubicBezTo>
                  <a:cubicBezTo>
                    <a:pt x="229" y="231"/>
                    <a:pt x="229" y="228"/>
                    <a:pt x="230" y="225"/>
                  </a:cubicBezTo>
                  <a:cubicBezTo>
                    <a:pt x="230" y="221"/>
                    <a:pt x="230" y="217"/>
                    <a:pt x="230" y="213"/>
                  </a:cubicBezTo>
                  <a:cubicBezTo>
                    <a:pt x="230" y="211"/>
                    <a:pt x="230" y="209"/>
                    <a:pt x="230" y="208"/>
                  </a:cubicBezTo>
                  <a:cubicBezTo>
                    <a:pt x="230" y="207"/>
                    <a:pt x="229" y="206"/>
                    <a:pt x="228" y="206"/>
                  </a:cubicBezTo>
                  <a:cubicBezTo>
                    <a:pt x="228" y="206"/>
                    <a:pt x="228" y="206"/>
                    <a:pt x="227" y="206"/>
                  </a:cubicBezTo>
                  <a:cubicBezTo>
                    <a:pt x="227" y="206"/>
                    <a:pt x="227" y="206"/>
                    <a:pt x="227" y="206"/>
                  </a:cubicBezTo>
                  <a:cubicBezTo>
                    <a:pt x="203" y="200"/>
                    <a:pt x="173" y="194"/>
                    <a:pt x="147" y="177"/>
                  </a:cubicBezTo>
                  <a:cubicBezTo>
                    <a:pt x="121" y="161"/>
                    <a:pt x="98" y="134"/>
                    <a:pt x="87" y="88"/>
                  </a:cubicBezTo>
                  <a:cubicBezTo>
                    <a:pt x="87" y="88"/>
                    <a:pt x="88" y="87"/>
                    <a:pt x="88" y="87"/>
                  </a:cubicBezTo>
                  <a:cubicBezTo>
                    <a:pt x="90" y="85"/>
                    <a:pt x="95" y="80"/>
                    <a:pt x="101" y="75"/>
                  </a:cubicBezTo>
                  <a:cubicBezTo>
                    <a:pt x="106" y="70"/>
                    <a:pt x="112" y="65"/>
                    <a:pt x="115" y="62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4" y="58"/>
                    <a:pt x="114" y="58"/>
                    <a:pt x="113" y="57"/>
                  </a:cubicBezTo>
                  <a:cubicBezTo>
                    <a:pt x="87" y="45"/>
                    <a:pt x="62" y="29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4" y="8"/>
                    <a:pt x="25" y="5"/>
                    <a:pt x="17" y="2"/>
                  </a:cubicBezTo>
                  <a:cubicBezTo>
                    <a:pt x="16" y="2"/>
                    <a:pt x="15" y="1"/>
                    <a:pt x="15" y="1"/>
                  </a:cubicBezTo>
                  <a:cubicBezTo>
                    <a:pt x="14" y="0"/>
                    <a:pt x="14" y="0"/>
                    <a:pt x="13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8" name="Freeform 879"/>
            <p:cNvSpPr>
              <a:spLocks noEditPoints="1"/>
            </p:cNvSpPr>
            <p:nvPr/>
          </p:nvSpPr>
          <p:spPr bwMode="auto">
            <a:xfrm>
              <a:off x="4044" y="1022"/>
              <a:ext cx="236" cy="239"/>
            </a:xfrm>
            <a:custGeom>
              <a:avLst/>
              <a:gdLst>
                <a:gd name="T0" fmla="*/ 37 w 100"/>
                <a:gd name="T1" fmla="*/ 97 h 101"/>
                <a:gd name="T2" fmla="*/ 7 w 100"/>
                <a:gd name="T3" fmla="*/ 88 h 101"/>
                <a:gd name="T4" fmla="*/ 4 w 100"/>
                <a:gd name="T5" fmla="*/ 67 h 101"/>
                <a:gd name="T6" fmla="*/ 6 w 100"/>
                <a:gd name="T7" fmla="*/ 33 h 101"/>
                <a:gd name="T8" fmla="*/ 13 w 100"/>
                <a:gd name="T9" fmla="*/ 20 h 101"/>
                <a:gd name="T10" fmla="*/ 45 w 100"/>
                <a:gd name="T11" fmla="*/ 16 h 101"/>
                <a:gd name="T12" fmla="*/ 75 w 100"/>
                <a:gd name="T13" fmla="*/ 19 h 101"/>
                <a:gd name="T14" fmla="*/ 40 w 100"/>
                <a:gd name="T15" fmla="*/ 48 h 101"/>
                <a:gd name="T16" fmla="*/ 31 w 100"/>
                <a:gd name="T17" fmla="*/ 31 h 101"/>
                <a:gd name="T18" fmla="*/ 20 w 100"/>
                <a:gd name="T19" fmla="*/ 43 h 101"/>
                <a:gd name="T20" fmla="*/ 20 w 100"/>
                <a:gd name="T21" fmla="*/ 46 h 101"/>
                <a:gd name="T22" fmla="*/ 45 w 100"/>
                <a:gd name="T23" fmla="*/ 83 h 101"/>
                <a:gd name="T24" fmla="*/ 87 w 100"/>
                <a:gd name="T25" fmla="*/ 27 h 101"/>
                <a:gd name="T26" fmla="*/ 89 w 100"/>
                <a:gd name="T27" fmla="*/ 48 h 101"/>
                <a:gd name="T28" fmla="*/ 85 w 100"/>
                <a:gd name="T29" fmla="*/ 83 h 101"/>
                <a:gd name="T30" fmla="*/ 66 w 100"/>
                <a:gd name="T31" fmla="*/ 96 h 101"/>
                <a:gd name="T32" fmla="*/ 46 w 100"/>
                <a:gd name="T33" fmla="*/ 66 h 101"/>
                <a:gd name="T34" fmla="*/ 88 w 100"/>
                <a:gd name="T35" fmla="*/ 7 h 101"/>
                <a:gd name="T36" fmla="*/ 94 w 100"/>
                <a:gd name="T37" fmla="*/ 15 h 101"/>
                <a:gd name="T38" fmla="*/ 24 w 100"/>
                <a:gd name="T39" fmla="*/ 45 h 101"/>
                <a:gd name="T40" fmla="*/ 37 w 100"/>
                <a:gd name="T41" fmla="*/ 49 h 101"/>
                <a:gd name="T42" fmla="*/ 46 w 100"/>
                <a:gd name="T43" fmla="*/ 66 h 101"/>
                <a:gd name="T44" fmla="*/ 87 w 100"/>
                <a:gd name="T45" fmla="*/ 3 h 101"/>
                <a:gd name="T46" fmla="*/ 56 w 100"/>
                <a:gd name="T47" fmla="*/ 12 h 101"/>
                <a:gd name="T48" fmla="*/ 22 w 100"/>
                <a:gd name="T49" fmla="*/ 14 h 101"/>
                <a:gd name="T50" fmla="*/ 4 w 100"/>
                <a:gd name="T51" fmla="*/ 23 h 101"/>
                <a:gd name="T52" fmla="*/ 0 w 100"/>
                <a:gd name="T53" fmla="*/ 67 h 101"/>
                <a:gd name="T54" fmla="*/ 4 w 100"/>
                <a:gd name="T55" fmla="*/ 90 h 101"/>
                <a:gd name="T56" fmla="*/ 37 w 100"/>
                <a:gd name="T57" fmla="*/ 101 h 101"/>
                <a:gd name="T58" fmla="*/ 67 w 100"/>
                <a:gd name="T59" fmla="*/ 100 h 101"/>
                <a:gd name="T60" fmla="*/ 88 w 100"/>
                <a:gd name="T61" fmla="*/ 85 h 101"/>
                <a:gd name="T62" fmla="*/ 93 w 100"/>
                <a:gd name="T63" fmla="*/ 48 h 101"/>
                <a:gd name="T64" fmla="*/ 93 w 100"/>
                <a:gd name="T65" fmla="*/ 32 h 101"/>
                <a:gd name="T66" fmla="*/ 90 w 100"/>
                <a:gd name="T67" fmla="*/ 25 h 101"/>
                <a:gd name="T68" fmla="*/ 100 w 100"/>
                <a:gd name="T69" fmla="*/ 14 h 101"/>
                <a:gd name="T70" fmla="*/ 93 w 100"/>
                <a:gd name="T71" fmla="*/ 9 h 101"/>
                <a:gd name="T72" fmla="*/ 89 w 100"/>
                <a:gd name="T7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101">
                  <a:moveTo>
                    <a:pt x="50" y="97"/>
                  </a:moveTo>
                  <a:cubicBezTo>
                    <a:pt x="46" y="97"/>
                    <a:pt x="41" y="97"/>
                    <a:pt x="37" y="97"/>
                  </a:cubicBezTo>
                  <a:cubicBezTo>
                    <a:pt x="32" y="97"/>
                    <a:pt x="25" y="97"/>
                    <a:pt x="20" y="95"/>
                  </a:cubicBezTo>
                  <a:cubicBezTo>
                    <a:pt x="15" y="94"/>
                    <a:pt x="10" y="92"/>
                    <a:pt x="7" y="88"/>
                  </a:cubicBezTo>
                  <a:cubicBezTo>
                    <a:pt x="4" y="84"/>
                    <a:pt x="3" y="79"/>
                    <a:pt x="3" y="73"/>
                  </a:cubicBezTo>
                  <a:cubicBezTo>
                    <a:pt x="3" y="71"/>
                    <a:pt x="4" y="69"/>
                    <a:pt x="4" y="67"/>
                  </a:cubicBezTo>
                  <a:cubicBezTo>
                    <a:pt x="4" y="62"/>
                    <a:pt x="4" y="53"/>
                    <a:pt x="5" y="45"/>
                  </a:cubicBezTo>
                  <a:cubicBezTo>
                    <a:pt x="5" y="40"/>
                    <a:pt x="5" y="36"/>
                    <a:pt x="6" y="33"/>
                  </a:cubicBezTo>
                  <a:cubicBezTo>
                    <a:pt x="6" y="29"/>
                    <a:pt x="7" y="27"/>
                    <a:pt x="8" y="25"/>
                  </a:cubicBezTo>
                  <a:cubicBezTo>
                    <a:pt x="9" y="23"/>
                    <a:pt x="10" y="22"/>
                    <a:pt x="13" y="20"/>
                  </a:cubicBezTo>
                  <a:cubicBezTo>
                    <a:pt x="17" y="19"/>
                    <a:pt x="22" y="17"/>
                    <a:pt x="28" y="17"/>
                  </a:cubicBezTo>
                  <a:cubicBezTo>
                    <a:pt x="33" y="16"/>
                    <a:pt x="39" y="16"/>
                    <a:pt x="45" y="16"/>
                  </a:cubicBezTo>
                  <a:cubicBezTo>
                    <a:pt x="50" y="16"/>
                    <a:pt x="54" y="16"/>
                    <a:pt x="56" y="16"/>
                  </a:cubicBezTo>
                  <a:cubicBezTo>
                    <a:pt x="66" y="16"/>
                    <a:pt x="70" y="17"/>
                    <a:pt x="75" y="19"/>
                  </a:cubicBezTo>
                  <a:cubicBezTo>
                    <a:pt x="66" y="30"/>
                    <a:pt x="57" y="43"/>
                    <a:pt x="46" y="60"/>
                  </a:cubicBezTo>
                  <a:cubicBezTo>
                    <a:pt x="44" y="56"/>
                    <a:pt x="42" y="52"/>
                    <a:pt x="40" y="48"/>
                  </a:cubicBezTo>
                  <a:cubicBezTo>
                    <a:pt x="37" y="42"/>
                    <a:pt x="35" y="36"/>
                    <a:pt x="33" y="3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7" y="37"/>
                    <a:pt x="24" y="40"/>
                    <a:pt x="20" y="43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5" y="52"/>
                    <a:pt x="39" y="69"/>
                    <a:pt x="44" y="80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59" y="62"/>
                    <a:pt x="73" y="44"/>
                    <a:pt x="87" y="27"/>
                  </a:cubicBezTo>
                  <a:cubicBezTo>
                    <a:pt x="88" y="28"/>
                    <a:pt x="89" y="29"/>
                    <a:pt x="89" y="32"/>
                  </a:cubicBezTo>
                  <a:cubicBezTo>
                    <a:pt x="89" y="38"/>
                    <a:pt x="89" y="43"/>
                    <a:pt x="89" y="48"/>
                  </a:cubicBezTo>
                  <a:cubicBezTo>
                    <a:pt x="89" y="56"/>
                    <a:pt x="89" y="64"/>
                    <a:pt x="88" y="74"/>
                  </a:cubicBezTo>
                  <a:cubicBezTo>
                    <a:pt x="87" y="78"/>
                    <a:pt x="86" y="81"/>
                    <a:pt x="85" y="83"/>
                  </a:cubicBezTo>
                  <a:cubicBezTo>
                    <a:pt x="84" y="85"/>
                    <a:pt x="82" y="88"/>
                    <a:pt x="79" y="90"/>
                  </a:cubicBezTo>
                  <a:cubicBezTo>
                    <a:pt x="76" y="93"/>
                    <a:pt x="71" y="95"/>
                    <a:pt x="66" y="96"/>
                  </a:cubicBezTo>
                  <a:cubicBezTo>
                    <a:pt x="61" y="97"/>
                    <a:pt x="56" y="97"/>
                    <a:pt x="50" y="97"/>
                  </a:cubicBezTo>
                  <a:moveTo>
                    <a:pt x="46" y="66"/>
                  </a:moveTo>
                  <a:cubicBezTo>
                    <a:pt x="48" y="64"/>
                    <a:pt x="48" y="64"/>
                    <a:pt x="48" y="64"/>
                  </a:cubicBezTo>
                  <a:cubicBezTo>
                    <a:pt x="64" y="40"/>
                    <a:pt x="74" y="24"/>
                    <a:pt x="88" y="7"/>
                  </a:cubicBezTo>
                  <a:cubicBezTo>
                    <a:pt x="89" y="9"/>
                    <a:pt x="89" y="10"/>
                    <a:pt x="90" y="11"/>
                  </a:cubicBezTo>
                  <a:cubicBezTo>
                    <a:pt x="91" y="12"/>
                    <a:pt x="93" y="13"/>
                    <a:pt x="94" y="15"/>
                  </a:cubicBezTo>
                  <a:cubicBezTo>
                    <a:pt x="76" y="34"/>
                    <a:pt x="60" y="54"/>
                    <a:pt x="46" y="76"/>
                  </a:cubicBezTo>
                  <a:cubicBezTo>
                    <a:pt x="40" y="65"/>
                    <a:pt x="29" y="51"/>
                    <a:pt x="24" y="45"/>
                  </a:cubicBezTo>
                  <a:cubicBezTo>
                    <a:pt x="26" y="42"/>
                    <a:pt x="29" y="40"/>
                    <a:pt x="31" y="37"/>
                  </a:cubicBezTo>
                  <a:cubicBezTo>
                    <a:pt x="33" y="40"/>
                    <a:pt x="35" y="45"/>
                    <a:pt x="37" y="49"/>
                  </a:cubicBezTo>
                  <a:cubicBezTo>
                    <a:pt x="40" y="55"/>
                    <a:pt x="42" y="60"/>
                    <a:pt x="45" y="64"/>
                  </a:cubicBezTo>
                  <a:cubicBezTo>
                    <a:pt x="46" y="66"/>
                    <a:pt x="46" y="66"/>
                    <a:pt x="46" y="66"/>
                  </a:cubicBezTo>
                  <a:moveTo>
                    <a:pt x="89" y="0"/>
                  </a:moveTo>
                  <a:cubicBezTo>
                    <a:pt x="87" y="3"/>
                    <a:pt x="87" y="3"/>
                    <a:pt x="87" y="3"/>
                  </a:cubicBezTo>
                  <a:cubicBezTo>
                    <a:pt x="83" y="7"/>
                    <a:pt x="80" y="11"/>
                    <a:pt x="77" y="16"/>
                  </a:cubicBezTo>
                  <a:cubicBezTo>
                    <a:pt x="72" y="14"/>
                    <a:pt x="67" y="13"/>
                    <a:pt x="56" y="12"/>
                  </a:cubicBezTo>
                  <a:cubicBezTo>
                    <a:pt x="54" y="12"/>
                    <a:pt x="50" y="12"/>
                    <a:pt x="45" y="12"/>
                  </a:cubicBezTo>
                  <a:cubicBezTo>
                    <a:pt x="38" y="12"/>
                    <a:pt x="29" y="12"/>
                    <a:pt x="22" y="14"/>
                  </a:cubicBezTo>
                  <a:cubicBezTo>
                    <a:pt x="18" y="15"/>
                    <a:pt x="14" y="16"/>
                    <a:pt x="11" y="17"/>
                  </a:cubicBezTo>
                  <a:cubicBezTo>
                    <a:pt x="8" y="19"/>
                    <a:pt x="6" y="21"/>
                    <a:pt x="4" y="23"/>
                  </a:cubicBezTo>
                  <a:cubicBezTo>
                    <a:pt x="3" y="26"/>
                    <a:pt x="3" y="29"/>
                    <a:pt x="2" y="32"/>
                  </a:cubicBezTo>
                  <a:cubicBezTo>
                    <a:pt x="1" y="43"/>
                    <a:pt x="1" y="60"/>
                    <a:pt x="0" y="67"/>
                  </a:cubicBezTo>
                  <a:cubicBezTo>
                    <a:pt x="0" y="69"/>
                    <a:pt x="0" y="71"/>
                    <a:pt x="0" y="73"/>
                  </a:cubicBezTo>
                  <a:cubicBezTo>
                    <a:pt x="0" y="79"/>
                    <a:pt x="1" y="85"/>
                    <a:pt x="4" y="90"/>
                  </a:cubicBezTo>
                  <a:cubicBezTo>
                    <a:pt x="8" y="95"/>
                    <a:pt x="13" y="97"/>
                    <a:pt x="19" y="99"/>
                  </a:cubicBezTo>
                  <a:cubicBezTo>
                    <a:pt x="25" y="100"/>
                    <a:pt x="31" y="101"/>
                    <a:pt x="37" y="101"/>
                  </a:cubicBezTo>
                  <a:cubicBezTo>
                    <a:pt x="41" y="101"/>
                    <a:pt x="46" y="101"/>
                    <a:pt x="50" y="101"/>
                  </a:cubicBezTo>
                  <a:cubicBezTo>
                    <a:pt x="56" y="101"/>
                    <a:pt x="62" y="101"/>
                    <a:pt x="67" y="100"/>
                  </a:cubicBezTo>
                  <a:cubicBezTo>
                    <a:pt x="72" y="99"/>
                    <a:pt x="77" y="97"/>
                    <a:pt x="81" y="93"/>
                  </a:cubicBezTo>
                  <a:cubicBezTo>
                    <a:pt x="85" y="90"/>
                    <a:pt x="87" y="88"/>
                    <a:pt x="88" y="85"/>
                  </a:cubicBezTo>
                  <a:cubicBezTo>
                    <a:pt x="90" y="82"/>
                    <a:pt x="90" y="79"/>
                    <a:pt x="91" y="75"/>
                  </a:cubicBezTo>
                  <a:cubicBezTo>
                    <a:pt x="93" y="65"/>
                    <a:pt x="93" y="56"/>
                    <a:pt x="93" y="48"/>
                  </a:cubicBezTo>
                  <a:cubicBezTo>
                    <a:pt x="93" y="43"/>
                    <a:pt x="93" y="38"/>
                    <a:pt x="93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2" y="28"/>
                    <a:pt x="91" y="26"/>
                    <a:pt x="90" y="25"/>
                  </a:cubicBezTo>
                  <a:cubicBezTo>
                    <a:pt x="93" y="22"/>
                    <a:pt x="95" y="19"/>
                    <a:pt x="98" y="16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6" y="11"/>
                    <a:pt x="94" y="10"/>
                    <a:pt x="93" y="9"/>
                  </a:cubicBezTo>
                  <a:cubicBezTo>
                    <a:pt x="92" y="7"/>
                    <a:pt x="91" y="6"/>
                    <a:pt x="90" y="3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9" name="Freeform 880"/>
            <p:cNvSpPr/>
            <p:nvPr/>
          </p:nvSpPr>
          <p:spPr bwMode="auto">
            <a:xfrm>
              <a:off x="2879" y="160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0" name="Freeform 881"/>
            <p:cNvSpPr/>
            <p:nvPr/>
          </p:nvSpPr>
          <p:spPr bwMode="auto">
            <a:xfrm>
              <a:off x="2879" y="160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1" name="Freeform 882"/>
            <p:cNvSpPr/>
            <p:nvPr/>
          </p:nvSpPr>
          <p:spPr bwMode="auto">
            <a:xfrm>
              <a:off x="2749" y="176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2" name="Freeform 883"/>
            <p:cNvSpPr/>
            <p:nvPr/>
          </p:nvSpPr>
          <p:spPr bwMode="auto">
            <a:xfrm>
              <a:off x="2749" y="176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3" name="Freeform 884"/>
            <p:cNvSpPr>
              <a:spLocks noEditPoints="1"/>
            </p:cNvSpPr>
            <p:nvPr/>
          </p:nvSpPr>
          <p:spPr bwMode="auto">
            <a:xfrm>
              <a:off x="2803" y="724"/>
              <a:ext cx="277" cy="433"/>
            </a:xfrm>
            <a:custGeom>
              <a:avLst/>
              <a:gdLst>
                <a:gd name="T0" fmla="*/ 78 w 117"/>
                <a:gd name="T1" fmla="*/ 178 h 183"/>
                <a:gd name="T2" fmla="*/ 91 w 117"/>
                <a:gd name="T3" fmla="*/ 179 h 183"/>
                <a:gd name="T4" fmla="*/ 86 w 117"/>
                <a:gd name="T5" fmla="*/ 178 h 183"/>
                <a:gd name="T6" fmla="*/ 94 w 117"/>
                <a:gd name="T7" fmla="*/ 179 h 183"/>
                <a:gd name="T8" fmla="*/ 64 w 117"/>
                <a:gd name="T9" fmla="*/ 174 h 183"/>
                <a:gd name="T10" fmla="*/ 100 w 117"/>
                <a:gd name="T11" fmla="*/ 178 h 183"/>
                <a:gd name="T12" fmla="*/ 106 w 117"/>
                <a:gd name="T13" fmla="*/ 175 h 183"/>
                <a:gd name="T14" fmla="*/ 57 w 117"/>
                <a:gd name="T15" fmla="*/ 172 h 183"/>
                <a:gd name="T16" fmla="*/ 11 w 117"/>
                <a:gd name="T17" fmla="*/ 167 h 183"/>
                <a:gd name="T18" fmla="*/ 47 w 117"/>
                <a:gd name="T19" fmla="*/ 169 h 183"/>
                <a:gd name="T20" fmla="*/ 18 w 117"/>
                <a:gd name="T21" fmla="*/ 164 h 183"/>
                <a:gd name="T22" fmla="*/ 41 w 117"/>
                <a:gd name="T23" fmla="*/ 157 h 183"/>
                <a:gd name="T24" fmla="*/ 32 w 117"/>
                <a:gd name="T25" fmla="*/ 157 h 183"/>
                <a:gd name="T26" fmla="*/ 35 w 117"/>
                <a:gd name="T27" fmla="*/ 157 h 183"/>
                <a:gd name="T28" fmla="*/ 12 w 117"/>
                <a:gd name="T29" fmla="*/ 151 h 183"/>
                <a:gd name="T30" fmla="*/ 5 w 117"/>
                <a:gd name="T31" fmla="*/ 154 h 183"/>
                <a:gd name="T32" fmla="*/ 6 w 117"/>
                <a:gd name="T33" fmla="*/ 142 h 183"/>
                <a:gd name="T34" fmla="*/ 86 w 117"/>
                <a:gd name="T35" fmla="*/ 103 h 183"/>
                <a:gd name="T36" fmla="*/ 73 w 117"/>
                <a:gd name="T37" fmla="*/ 112 h 183"/>
                <a:gd name="T38" fmla="*/ 66 w 117"/>
                <a:gd name="T39" fmla="*/ 102 h 183"/>
                <a:gd name="T40" fmla="*/ 12 w 117"/>
                <a:gd name="T41" fmla="*/ 103 h 183"/>
                <a:gd name="T42" fmla="*/ 10 w 117"/>
                <a:gd name="T43" fmla="*/ 111 h 183"/>
                <a:gd name="T44" fmla="*/ 19 w 117"/>
                <a:gd name="T45" fmla="*/ 102 h 183"/>
                <a:gd name="T46" fmla="*/ 30 w 117"/>
                <a:gd name="T47" fmla="*/ 101 h 183"/>
                <a:gd name="T48" fmla="*/ 102 w 117"/>
                <a:gd name="T49" fmla="*/ 56 h 183"/>
                <a:gd name="T50" fmla="*/ 84 w 117"/>
                <a:gd name="T51" fmla="*/ 53 h 183"/>
                <a:gd name="T52" fmla="*/ 80 w 117"/>
                <a:gd name="T53" fmla="*/ 63 h 183"/>
                <a:gd name="T54" fmla="*/ 89 w 117"/>
                <a:gd name="T55" fmla="*/ 60 h 183"/>
                <a:gd name="T56" fmla="*/ 76 w 117"/>
                <a:gd name="T57" fmla="*/ 52 h 183"/>
                <a:gd name="T58" fmla="*/ 103 w 117"/>
                <a:gd name="T59" fmla="*/ 52 h 183"/>
                <a:gd name="T60" fmla="*/ 97 w 117"/>
                <a:gd name="T61" fmla="*/ 49 h 183"/>
                <a:gd name="T62" fmla="*/ 72 w 117"/>
                <a:gd name="T63" fmla="*/ 48 h 183"/>
                <a:gd name="T64" fmla="*/ 53 w 117"/>
                <a:gd name="T65" fmla="*/ 46 h 183"/>
                <a:gd name="T66" fmla="*/ 73 w 117"/>
                <a:gd name="T67" fmla="*/ 37 h 183"/>
                <a:gd name="T68" fmla="*/ 54 w 117"/>
                <a:gd name="T69" fmla="*/ 50 h 183"/>
                <a:gd name="T70" fmla="*/ 66 w 117"/>
                <a:gd name="T71" fmla="*/ 36 h 183"/>
                <a:gd name="T72" fmla="*/ 65 w 117"/>
                <a:gd name="T73" fmla="*/ 46 h 183"/>
                <a:gd name="T74" fmla="*/ 30 w 117"/>
                <a:gd name="T75" fmla="*/ 79 h 183"/>
                <a:gd name="T76" fmla="*/ 62 w 117"/>
                <a:gd name="T77" fmla="*/ 4 h 183"/>
                <a:gd name="T78" fmla="*/ 75 w 117"/>
                <a:gd name="T79" fmla="*/ 33 h 183"/>
                <a:gd name="T80" fmla="*/ 49 w 117"/>
                <a:gd name="T81" fmla="*/ 54 h 183"/>
                <a:gd name="T82" fmla="*/ 57 w 117"/>
                <a:gd name="T83" fmla="*/ 81 h 183"/>
                <a:gd name="T84" fmla="*/ 58 w 117"/>
                <a:gd name="T85" fmla="*/ 98 h 183"/>
                <a:gd name="T86" fmla="*/ 54 w 117"/>
                <a:gd name="T87" fmla="*/ 114 h 183"/>
                <a:gd name="T88" fmla="*/ 83 w 117"/>
                <a:gd name="T89" fmla="*/ 142 h 183"/>
                <a:gd name="T90" fmla="*/ 34 w 117"/>
                <a:gd name="T91" fmla="*/ 153 h 183"/>
                <a:gd name="T92" fmla="*/ 25 w 117"/>
                <a:gd name="T93" fmla="*/ 120 h 183"/>
                <a:gd name="T94" fmla="*/ 33 w 117"/>
                <a:gd name="T95" fmla="*/ 98 h 183"/>
                <a:gd name="T96" fmla="*/ 32 w 117"/>
                <a:gd name="T97" fmla="*/ 97 h 183"/>
                <a:gd name="T98" fmla="*/ 22 w 117"/>
                <a:gd name="T99" fmla="*/ 32 h 183"/>
                <a:gd name="T100" fmla="*/ 7 w 117"/>
                <a:gd name="T101" fmla="*/ 115 h 183"/>
                <a:gd name="T102" fmla="*/ 10 w 117"/>
                <a:gd name="T103" fmla="*/ 117 h 183"/>
                <a:gd name="T104" fmla="*/ 4 w 117"/>
                <a:gd name="T105" fmla="*/ 132 h 183"/>
                <a:gd name="T106" fmla="*/ 8 w 117"/>
                <a:gd name="T107" fmla="*/ 170 h 183"/>
                <a:gd name="T108" fmla="*/ 36 w 117"/>
                <a:gd name="T109" fmla="*/ 173 h 183"/>
                <a:gd name="T110" fmla="*/ 111 w 117"/>
                <a:gd name="T111" fmla="*/ 180 h 183"/>
                <a:gd name="T112" fmla="*/ 111 w 117"/>
                <a:gd name="T113" fmla="*/ 136 h 183"/>
                <a:gd name="T114" fmla="*/ 50 w 117"/>
                <a:gd name="T115" fmla="*/ 130 h 183"/>
                <a:gd name="T116" fmla="*/ 87 w 117"/>
                <a:gd name="T117" fmla="*/ 116 h 183"/>
                <a:gd name="T118" fmla="*/ 90 w 117"/>
                <a:gd name="T119" fmla="*/ 95 h 183"/>
                <a:gd name="T120" fmla="*/ 55 w 117"/>
                <a:gd name="T121" fmla="*/ 64 h 183"/>
                <a:gd name="T122" fmla="*/ 73 w 117"/>
                <a:gd name="T123" fmla="*/ 60 h 183"/>
                <a:gd name="T124" fmla="*/ 104 w 117"/>
                <a:gd name="T125" fmla="*/ 5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" h="183">
                  <a:moveTo>
                    <a:pt x="78" y="178"/>
                  </a:moveTo>
                  <a:cubicBezTo>
                    <a:pt x="77" y="178"/>
                    <a:pt x="75" y="177"/>
                    <a:pt x="74" y="177"/>
                  </a:cubicBezTo>
                  <a:cubicBezTo>
                    <a:pt x="75" y="173"/>
                    <a:pt x="77" y="170"/>
                    <a:pt x="79" y="166"/>
                  </a:cubicBezTo>
                  <a:cubicBezTo>
                    <a:pt x="79" y="165"/>
                    <a:pt x="79" y="165"/>
                    <a:pt x="79" y="165"/>
                  </a:cubicBezTo>
                  <a:cubicBezTo>
                    <a:pt x="79" y="165"/>
                    <a:pt x="79" y="165"/>
                    <a:pt x="79" y="165"/>
                  </a:cubicBezTo>
                  <a:cubicBezTo>
                    <a:pt x="81" y="165"/>
                    <a:pt x="82" y="166"/>
                    <a:pt x="84" y="166"/>
                  </a:cubicBezTo>
                  <a:cubicBezTo>
                    <a:pt x="82" y="170"/>
                    <a:pt x="80" y="174"/>
                    <a:pt x="78" y="178"/>
                  </a:cubicBezTo>
                  <a:moveTo>
                    <a:pt x="86" y="178"/>
                  </a:moveTo>
                  <a:cubicBezTo>
                    <a:pt x="87" y="178"/>
                    <a:pt x="87" y="178"/>
                    <a:pt x="87" y="178"/>
                  </a:cubicBezTo>
                  <a:cubicBezTo>
                    <a:pt x="89" y="174"/>
                    <a:pt x="92" y="170"/>
                    <a:pt x="94" y="166"/>
                  </a:cubicBezTo>
                  <a:cubicBezTo>
                    <a:pt x="94" y="165"/>
                    <a:pt x="94" y="165"/>
                    <a:pt x="94" y="165"/>
                  </a:cubicBezTo>
                  <a:cubicBezTo>
                    <a:pt x="96" y="165"/>
                    <a:pt x="97" y="165"/>
                    <a:pt x="98" y="165"/>
                  </a:cubicBezTo>
                  <a:cubicBezTo>
                    <a:pt x="96" y="169"/>
                    <a:pt x="94" y="174"/>
                    <a:pt x="91" y="179"/>
                  </a:cubicBezTo>
                  <a:cubicBezTo>
                    <a:pt x="91" y="179"/>
                    <a:pt x="91" y="179"/>
                    <a:pt x="91" y="179"/>
                  </a:cubicBezTo>
                  <a:cubicBezTo>
                    <a:pt x="87" y="179"/>
                    <a:pt x="84" y="179"/>
                    <a:pt x="80" y="178"/>
                  </a:cubicBezTo>
                  <a:cubicBezTo>
                    <a:pt x="82" y="174"/>
                    <a:pt x="84" y="170"/>
                    <a:pt x="86" y="166"/>
                  </a:cubicBezTo>
                  <a:cubicBezTo>
                    <a:pt x="86" y="166"/>
                    <a:pt x="87" y="166"/>
                    <a:pt x="87" y="166"/>
                  </a:cubicBezTo>
                  <a:cubicBezTo>
                    <a:pt x="89" y="166"/>
                    <a:pt x="90" y="166"/>
                    <a:pt x="92" y="166"/>
                  </a:cubicBezTo>
                  <a:cubicBezTo>
                    <a:pt x="90" y="169"/>
                    <a:pt x="88" y="173"/>
                    <a:pt x="86" y="177"/>
                  </a:cubicBezTo>
                  <a:cubicBezTo>
                    <a:pt x="85" y="178"/>
                    <a:pt x="86" y="178"/>
                    <a:pt x="86" y="178"/>
                  </a:cubicBezTo>
                  <a:cubicBezTo>
                    <a:pt x="86" y="178"/>
                    <a:pt x="86" y="178"/>
                    <a:pt x="86" y="178"/>
                  </a:cubicBezTo>
                  <a:moveTo>
                    <a:pt x="72" y="176"/>
                  </a:moveTo>
                  <a:cubicBezTo>
                    <a:pt x="70" y="176"/>
                    <a:pt x="68" y="175"/>
                    <a:pt x="65" y="175"/>
                  </a:cubicBezTo>
                  <a:cubicBezTo>
                    <a:pt x="68" y="171"/>
                    <a:pt x="70" y="168"/>
                    <a:pt x="73" y="164"/>
                  </a:cubicBezTo>
                  <a:cubicBezTo>
                    <a:pt x="73" y="164"/>
                    <a:pt x="73" y="164"/>
                    <a:pt x="73" y="164"/>
                  </a:cubicBezTo>
                  <a:cubicBezTo>
                    <a:pt x="74" y="164"/>
                    <a:pt x="76" y="165"/>
                    <a:pt x="77" y="165"/>
                  </a:cubicBezTo>
                  <a:cubicBezTo>
                    <a:pt x="75" y="169"/>
                    <a:pt x="74" y="173"/>
                    <a:pt x="72" y="176"/>
                  </a:cubicBezTo>
                  <a:moveTo>
                    <a:pt x="94" y="179"/>
                  </a:moveTo>
                  <a:cubicBezTo>
                    <a:pt x="96" y="174"/>
                    <a:pt x="98" y="169"/>
                    <a:pt x="101" y="164"/>
                  </a:cubicBezTo>
                  <a:cubicBezTo>
                    <a:pt x="102" y="164"/>
                    <a:pt x="104" y="164"/>
                    <a:pt x="105" y="163"/>
                  </a:cubicBezTo>
                  <a:cubicBezTo>
                    <a:pt x="103" y="168"/>
                    <a:pt x="101" y="172"/>
                    <a:pt x="99" y="177"/>
                  </a:cubicBezTo>
                  <a:cubicBezTo>
                    <a:pt x="98" y="178"/>
                    <a:pt x="99" y="178"/>
                    <a:pt x="99" y="178"/>
                  </a:cubicBezTo>
                  <a:cubicBezTo>
                    <a:pt x="100" y="178"/>
                    <a:pt x="100" y="178"/>
                    <a:pt x="100" y="178"/>
                  </a:cubicBezTo>
                  <a:cubicBezTo>
                    <a:pt x="98" y="179"/>
                    <a:pt x="96" y="179"/>
                    <a:pt x="94" y="179"/>
                  </a:cubicBezTo>
                  <a:moveTo>
                    <a:pt x="64" y="174"/>
                  </a:moveTo>
                  <a:cubicBezTo>
                    <a:pt x="62" y="173"/>
                    <a:pt x="61" y="173"/>
                    <a:pt x="59" y="172"/>
                  </a:cubicBezTo>
                  <a:cubicBezTo>
                    <a:pt x="61" y="169"/>
                    <a:pt x="63" y="165"/>
                    <a:pt x="65" y="162"/>
                  </a:cubicBezTo>
                  <a:cubicBezTo>
                    <a:pt x="66" y="162"/>
                    <a:pt x="66" y="163"/>
                    <a:pt x="67" y="163"/>
                  </a:cubicBezTo>
                  <a:cubicBezTo>
                    <a:pt x="68" y="163"/>
                    <a:pt x="69" y="163"/>
                    <a:pt x="71" y="164"/>
                  </a:cubicBezTo>
                  <a:cubicBezTo>
                    <a:pt x="68" y="167"/>
                    <a:pt x="66" y="170"/>
                    <a:pt x="64" y="174"/>
                  </a:cubicBezTo>
                  <a:moveTo>
                    <a:pt x="100" y="178"/>
                  </a:moveTo>
                  <a:cubicBezTo>
                    <a:pt x="100" y="178"/>
                    <a:pt x="100" y="178"/>
                    <a:pt x="100" y="178"/>
                  </a:cubicBezTo>
                  <a:cubicBezTo>
                    <a:pt x="103" y="173"/>
                    <a:pt x="105" y="167"/>
                    <a:pt x="108" y="162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0" y="162"/>
                    <a:pt x="111" y="161"/>
                    <a:pt x="113" y="161"/>
                  </a:cubicBezTo>
                  <a:cubicBezTo>
                    <a:pt x="112" y="161"/>
                    <a:pt x="112" y="161"/>
                    <a:pt x="112" y="161"/>
                  </a:cubicBezTo>
                  <a:cubicBezTo>
                    <a:pt x="112" y="161"/>
                    <a:pt x="112" y="161"/>
                    <a:pt x="112" y="161"/>
                  </a:cubicBezTo>
                  <a:cubicBezTo>
                    <a:pt x="112" y="161"/>
                    <a:pt x="112" y="161"/>
                    <a:pt x="112" y="161"/>
                  </a:cubicBezTo>
                  <a:cubicBezTo>
                    <a:pt x="110" y="166"/>
                    <a:pt x="108" y="171"/>
                    <a:pt x="106" y="175"/>
                  </a:cubicBezTo>
                  <a:cubicBezTo>
                    <a:pt x="105" y="176"/>
                    <a:pt x="106" y="176"/>
                    <a:pt x="106" y="177"/>
                  </a:cubicBezTo>
                  <a:cubicBezTo>
                    <a:pt x="106" y="177"/>
                    <a:pt x="106" y="177"/>
                    <a:pt x="107" y="177"/>
                  </a:cubicBezTo>
                  <a:cubicBezTo>
                    <a:pt x="107" y="177"/>
                    <a:pt x="107" y="176"/>
                    <a:pt x="107" y="176"/>
                  </a:cubicBezTo>
                  <a:cubicBezTo>
                    <a:pt x="109" y="174"/>
                    <a:pt x="110" y="171"/>
                    <a:pt x="111" y="169"/>
                  </a:cubicBezTo>
                  <a:cubicBezTo>
                    <a:pt x="110" y="171"/>
                    <a:pt x="110" y="173"/>
                    <a:pt x="109" y="176"/>
                  </a:cubicBezTo>
                  <a:cubicBezTo>
                    <a:pt x="106" y="177"/>
                    <a:pt x="103" y="178"/>
                    <a:pt x="100" y="178"/>
                  </a:cubicBezTo>
                  <a:moveTo>
                    <a:pt x="57" y="172"/>
                  </a:moveTo>
                  <a:cubicBezTo>
                    <a:pt x="55" y="171"/>
                    <a:pt x="52" y="170"/>
                    <a:pt x="50" y="170"/>
                  </a:cubicBezTo>
                  <a:cubicBezTo>
                    <a:pt x="51" y="166"/>
                    <a:pt x="53" y="163"/>
                    <a:pt x="55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8" y="160"/>
                    <a:pt x="60" y="161"/>
                    <a:pt x="63" y="162"/>
                  </a:cubicBezTo>
                  <a:cubicBezTo>
                    <a:pt x="61" y="165"/>
                    <a:pt x="59" y="168"/>
                    <a:pt x="57" y="172"/>
                  </a:cubicBezTo>
                  <a:moveTo>
                    <a:pt x="13" y="172"/>
                  </a:moveTo>
                  <a:cubicBezTo>
                    <a:pt x="13" y="170"/>
                    <a:pt x="12" y="169"/>
                    <a:pt x="11" y="167"/>
                  </a:cubicBezTo>
                  <a:cubicBezTo>
                    <a:pt x="11" y="167"/>
                    <a:pt x="10" y="167"/>
                    <a:pt x="10" y="166"/>
                  </a:cubicBezTo>
                  <a:cubicBezTo>
                    <a:pt x="11" y="163"/>
                    <a:pt x="13" y="161"/>
                    <a:pt x="14" y="160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4"/>
                    <a:pt x="14" y="167"/>
                    <a:pt x="13" y="172"/>
                  </a:cubicBezTo>
                  <a:moveTo>
                    <a:pt x="48" y="169"/>
                  </a:moveTo>
                  <a:cubicBezTo>
                    <a:pt x="47" y="169"/>
                    <a:pt x="47" y="169"/>
                    <a:pt x="47" y="169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6" y="169"/>
                    <a:pt x="45" y="169"/>
                    <a:pt x="44" y="169"/>
                  </a:cubicBezTo>
                  <a:cubicBezTo>
                    <a:pt x="45" y="165"/>
                    <a:pt x="47" y="162"/>
                    <a:pt x="50" y="159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1" y="159"/>
                    <a:pt x="52" y="159"/>
                    <a:pt x="53" y="159"/>
                  </a:cubicBezTo>
                  <a:cubicBezTo>
                    <a:pt x="51" y="162"/>
                    <a:pt x="50" y="166"/>
                    <a:pt x="48" y="169"/>
                  </a:cubicBezTo>
                  <a:moveTo>
                    <a:pt x="17" y="174"/>
                  </a:moveTo>
                  <a:cubicBezTo>
                    <a:pt x="18" y="170"/>
                    <a:pt x="18" y="167"/>
                    <a:pt x="18" y="164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21" y="162"/>
                    <a:pt x="21" y="160"/>
                    <a:pt x="23" y="159"/>
                  </a:cubicBezTo>
                  <a:cubicBezTo>
                    <a:pt x="24" y="159"/>
                    <a:pt x="25" y="158"/>
                    <a:pt x="25" y="158"/>
                  </a:cubicBezTo>
                  <a:cubicBezTo>
                    <a:pt x="23" y="163"/>
                    <a:pt x="20" y="168"/>
                    <a:pt x="17" y="174"/>
                  </a:cubicBezTo>
                  <a:moveTo>
                    <a:pt x="35" y="169"/>
                  </a:moveTo>
                  <a:cubicBezTo>
                    <a:pt x="36" y="169"/>
                    <a:pt x="36" y="169"/>
                    <a:pt x="36" y="169"/>
                  </a:cubicBezTo>
                  <a:cubicBezTo>
                    <a:pt x="37" y="165"/>
                    <a:pt x="39" y="161"/>
                    <a:pt x="41" y="157"/>
                  </a:cubicBezTo>
                  <a:cubicBezTo>
                    <a:pt x="43" y="157"/>
                    <a:pt x="45" y="158"/>
                    <a:pt x="48" y="158"/>
                  </a:cubicBezTo>
                  <a:cubicBezTo>
                    <a:pt x="45" y="161"/>
                    <a:pt x="43" y="165"/>
                    <a:pt x="42" y="169"/>
                  </a:cubicBezTo>
                  <a:cubicBezTo>
                    <a:pt x="40" y="169"/>
                    <a:pt x="37" y="169"/>
                    <a:pt x="35" y="169"/>
                  </a:cubicBezTo>
                  <a:cubicBezTo>
                    <a:pt x="35" y="169"/>
                    <a:pt x="35" y="169"/>
                    <a:pt x="35" y="169"/>
                  </a:cubicBezTo>
                  <a:moveTo>
                    <a:pt x="20" y="173"/>
                  </a:moveTo>
                  <a:cubicBezTo>
                    <a:pt x="22" y="168"/>
                    <a:pt x="25" y="163"/>
                    <a:pt x="28" y="157"/>
                  </a:cubicBezTo>
                  <a:cubicBezTo>
                    <a:pt x="29" y="157"/>
                    <a:pt x="31" y="157"/>
                    <a:pt x="32" y="157"/>
                  </a:cubicBezTo>
                  <a:cubicBezTo>
                    <a:pt x="30" y="161"/>
                    <a:pt x="28" y="166"/>
                    <a:pt x="26" y="170"/>
                  </a:cubicBezTo>
                  <a:cubicBezTo>
                    <a:pt x="26" y="171"/>
                    <a:pt x="26" y="171"/>
                    <a:pt x="26" y="171"/>
                  </a:cubicBezTo>
                  <a:cubicBezTo>
                    <a:pt x="26" y="171"/>
                    <a:pt x="26" y="171"/>
                    <a:pt x="26" y="171"/>
                  </a:cubicBezTo>
                  <a:cubicBezTo>
                    <a:pt x="25" y="171"/>
                    <a:pt x="25" y="171"/>
                    <a:pt x="24" y="171"/>
                  </a:cubicBezTo>
                  <a:cubicBezTo>
                    <a:pt x="22" y="172"/>
                    <a:pt x="21" y="172"/>
                    <a:pt x="20" y="173"/>
                  </a:cubicBezTo>
                  <a:moveTo>
                    <a:pt x="28" y="170"/>
                  </a:moveTo>
                  <a:cubicBezTo>
                    <a:pt x="30" y="166"/>
                    <a:pt x="32" y="161"/>
                    <a:pt x="35" y="157"/>
                  </a:cubicBezTo>
                  <a:cubicBezTo>
                    <a:pt x="36" y="157"/>
                    <a:pt x="37" y="157"/>
                    <a:pt x="39" y="157"/>
                  </a:cubicBezTo>
                  <a:cubicBezTo>
                    <a:pt x="37" y="161"/>
                    <a:pt x="36" y="164"/>
                    <a:pt x="34" y="168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2" y="170"/>
                    <a:pt x="30" y="170"/>
                    <a:pt x="28" y="170"/>
                  </a:cubicBezTo>
                  <a:moveTo>
                    <a:pt x="9" y="164"/>
                  </a:moveTo>
                  <a:cubicBezTo>
                    <a:pt x="8" y="163"/>
                    <a:pt x="7" y="162"/>
                    <a:pt x="7" y="160"/>
                  </a:cubicBezTo>
                  <a:cubicBezTo>
                    <a:pt x="8" y="157"/>
                    <a:pt x="10" y="154"/>
                    <a:pt x="12" y="151"/>
                  </a:cubicBezTo>
                  <a:cubicBezTo>
                    <a:pt x="13" y="153"/>
                    <a:pt x="14" y="154"/>
                    <a:pt x="14" y="156"/>
                  </a:cubicBezTo>
                  <a:cubicBezTo>
                    <a:pt x="13" y="157"/>
                    <a:pt x="11" y="160"/>
                    <a:pt x="9" y="164"/>
                  </a:cubicBezTo>
                  <a:moveTo>
                    <a:pt x="6" y="158"/>
                  </a:moveTo>
                  <a:cubicBezTo>
                    <a:pt x="6" y="158"/>
                    <a:pt x="6" y="158"/>
                    <a:pt x="6" y="158"/>
                  </a:cubicBezTo>
                  <a:cubicBezTo>
                    <a:pt x="5" y="157"/>
                    <a:pt x="5" y="156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6" y="152"/>
                    <a:pt x="8" y="149"/>
                    <a:pt x="9" y="147"/>
                  </a:cubicBezTo>
                  <a:cubicBezTo>
                    <a:pt x="10" y="148"/>
                    <a:pt x="10" y="149"/>
                    <a:pt x="11" y="149"/>
                  </a:cubicBezTo>
                  <a:cubicBezTo>
                    <a:pt x="9" y="152"/>
                    <a:pt x="7" y="155"/>
                    <a:pt x="6" y="158"/>
                  </a:cubicBezTo>
                  <a:moveTo>
                    <a:pt x="4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4" y="150"/>
                    <a:pt x="4" y="148"/>
                    <a:pt x="5" y="146"/>
                  </a:cubicBezTo>
                  <a:cubicBezTo>
                    <a:pt x="5" y="144"/>
                    <a:pt x="5" y="143"/>
                    <a:pt x="6" y="142"/>
                  </a:cubicBezTo>
                  <a:cubicBezTo>
                    <a:pt x="6" y="143"/>
                    <a:pt x="7" y="144"/>
                    <a:pt x="8" y="145"/>
                  </a:cubicBezTo>
                  <a:cubicBezTo>
                    <a:pt x="7" y="147"/>
                    <a:pt x="5" y="150"/>
                    <a:pt x="4" y="152"/>
                  </a:cubicBezTo>
                  <a:moveTo>
                    <a:pt x="85" y="112"/>
                  </a:moveTo>
                  <a:cubicBezTo>
                    <a:pt x="84" y="112"/>
                    <a:pt x="83" y="112"/>
                    <a:pt x="81" y="112"/>
                  </a:cubicBezTo>
                  <a:cubicBezTo>
                    <a:pt x="83" y="109"/>
                    <a:pt x="84" y="106"/>
                    <a:pt x="86" y="104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106"/>
                    <a:pt x="85" y="109"/>
                    <a:pt x="85" y="112"/>
                  </a:cubicBezTo>
                  <a:moveTo>
                    <a:pt x="79" y="112"/>
                  </a:moveTo>
                  <a:cubicBezTo>
                    <a:pt x="78" y="112"/>
                    <a:pt x="77" y="112"/>
                    <a:pt x="75" y="112"/>
                  </a:cubicBezTo>
                  <a:cubicBezTo>
                    <a:pt x="77" y="109"/>
                    <a:pt x="79" y="106"/>
                    <a:pt x="81" y="103"/>
                  </a:cubicBezTo>
                  <a:cubicBezTo>
                    <a:pt x="82" y="103"/>
                    <a:pt x="83" y="103"/>
                    <a:pt x="84" y="103"/>
                  </a:cubicBezTo>
                  <a:cubicBezTo>
                    <a:pt x="82" y="106"/>
                    <a:pt x="81" y="109"/>
                    <a:pt x="79" y="112"/>
                  </a:cubicBezTo>
                  <a:moveTo>
                    <a:pt x="73" y="112"/>
                  </a:moveTo>
                  <a:cubicBezTo>
                    <a:pt x="71" y="112"/>
                    <a:pt x="69" y="112"/>
                    <a:pt x="67" y="112"/>
                  </a:cubicBezTo>
                  <a:cubicBezTo>
                    <a:pt x="69" y="109"/>
                    <a:pt x="71" y="106"/>
                    <a:pt x="73" y="102"/>
                  </a:cubicBezTo>
                  <a:cubicBezTo>
                    <a:pt x="75" y="102"/>
                    <a:pt x="77" y="103"/>
                    <a:pt x="79" y="103"/>
                  </a:cubicBezTo>
                  <a:cubicBezTo>
                    <a:pt x="77" y="106"/>
                    <a:pt x="75" y="109"/>
                    <a:pt x="73" y="112"/>
                  </a:cubicBezTo>
                  <a:moveTo>
                    <a:pt x="65" y="112"/>
                  </a:moveTo>
                  <a:cubicBezTo>
                    <a:pt x="63" y="112"/>
                    <a:pt x="62" y="112"/>
                    <a:pt x="60" y="112"/>
                  </a:cubicBezTo>
                  <a:cubicBezTo>
                    <a:pt x="62" y="109"/>
                    <a:pt x="64" y="105"/>
                    <a:pt x="66" y="102"/>
                  </a:cubicBezTo>
                  <a:cubicBezTo>
                    <a:pt x="67" y="102"/>
                    <a:pt x="69" y="102"/>
                    <a:pt x="71" y="102"/>
                  </a:cubicBezTo>
                  <a:cubicBezTo>
                    <a:pt x="69" y="106"/>
                    <a:pt x="67" y="109"/>
                    <a:pt x="65" y="112"/>
                  </a:cubicBezTo>
                  <a:moveTo>
                    <a:pt x="10" y="107"/>
                  </a:moveTo>
                  <a:cubicBezTo>
                    <a:pt x="10" y="105"/>
                    <a:pt x="10" y="104"/>
                    <a:pt x="10" y="102"/>
                  </a:cubicBezTo>
                  <a:cubicBezTo>
                    <a:pt x="11" y="102"/>
                    <a:pt x="11" y="102"/>
                    <a:pt x="12" y="102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1" y="104"/>
                    <a:pt x="11" y="105"/>
                    <a:pt x="10" y="107"/>
                  </a:cubicBezTo>
                  <a:moveTo>
                    <a:pt x="59" y="109"/>
                  </a:moveTo>
                  <a:cubicBezTo>
                    <a:pt x="60" y="106"/>
                    <a:pt x="60" y="104"/>
                    <a:pt x="60" y="102"/>
                  </a:cubicBezTo>
                  <a:cubicBezTo>
                    <a:pt x="61" y="102"/>
                    <a:pt x="62" y="102"/>
                    <a:pt x="63" y="102"/>
                  </a:cubicBezTo>
                  <a:cubicBezTo>
                    <a:pt x="62" y="104"/>
                    <a:pt x="61" y="106"/>
                    <a:pt x="59" y="109"/>
                  </a:cubicBezTo>
                  <a:moveTo>
                    <a:pt x="10" y="113"/>
                  </a:moveTo>
                  <a:cubicBezTo>
                    <a:pt x="10" y="112"/>
                    <a:pt x="10" y="112"/>
                    <a:pt x="10" y="111"/>
                  </a:cubicBezTo>
                  <a:cubicBezTo>
                    <a:pt x="12" y="108"/>
                    <a:pt x="13" y="105"/>
                    <a:pt x="14" y="102"/>
                  </a:cubicBezTo>
                  <a:cubicBezTo>
                    <a:pt x="15" y="102"/>
                    <a:pt x="16" y="102"/>
                    <a:pt x="17" y="102"/>
                  </a:cubicBezTo>
                  <a:cubicBezTo>
                    <a:pt x="16" y="105"/>
                    <a:pt x="14" y="108"/>
                    <a:pt x="13" y="112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2" y="112"/>
                    <a:pt x="11" y="113"/>
                    <a:pt x="10" y="113"/>
                  </a:cubicBezTo>
                  <a:moveTo>
                    <a:pt x="15" y="112"/>
                  </a:moveTo>
                  <a:cubicBezTo>
                    <a:pt x="16" y="109"/>
                    <a:pt x="18" y="105"/>
                    <a:pt x="19" y="102"/>
                  </a:cubicBezTo>
                  <a:cubicBezTo>
                    <a:pt x="21" y="101"/>
                    <a:pt x="23" y="101"/>
                    <a:pt x="24" y="101"/>
                  </a:cubicBezTo>
                  <a:cubicBezTo>
                    <a:pt x="23" y="105"/>
                    <a:pt x="21" y="108"/>
                    <a:pt x="19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8" y="112"/>
                    <a:pt x="16" y="112"/>
                    <a:pt x="15" y="112"/>
                  </a:cubicBezTo>
                  <a:moveTo>
                    <a:pt x="21" y="112"/>
                  </a:moveTo>
                  <a:cubicBezTo>
                    <a:pt x="23" y="109"/>
                    <a:pt x="25" y="105"/>
                    <a:pt x="27" y="101"/>
                  </a:cubicBezTo>
                  <a:cubicBezTo>
                    <a:pt x="28" y="101"/>
                    <a:pt x="29" y="101"/>
                    <a:pt x="30" y="101"/>
                  </a:cubicBezTo>
                  <a:cubicBezTo>
                    <a:pt x="29" y="105"/>
                    <a:pt x="27" y="108"/>
                    <a:pt x="25" y="112"/>
                  </a:cubicBezTo>
                  <a:cubicBezTo>
                    <a:pt x="24" y="112"/>
                    <a:pt x="22" y="112"/>
                    <a:pt x="21" y="112"/>
                  </a:cubicBezTo>
                  <a:moveTo>
                    <a:pt x="27" y="75"/>
                  </a:moveTo>
                  <a:cubicBezTo>
                    <a:pt x="26" y="72"/>
                    <a:pt x="25" y="68"/>
                    <a:pt x="25" y="64"/>
                  </a:cubicBezTo>
                  <a:cubicBezTo>
                    <a:pt x="26" y="68"/>
                    <a:pt x="27" y="72"/>
                    <a:pt x="27" y="75"/>
                  </a:cubicBezTo>
                  <a:cubicBezTo>
                    <a:pt x="27" y="75"/>
                    <a:pt x="27" y="75"/>
                    <a:pt x="27" y="75"/>
                  </a:cubicBezTo>
                  <a:moveTo>
                    <a:pt x="102" y="56"/>
                  </a:moveTo>
                  <a:cubicBezTo>
                    <a:pt x="103" y="55"/>
                    <a:pt x="103" y="55"/>
                    <a:pt x="103" y="55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2" y="56"/>
                    <a:pt x="102" y="56"/>
                    <a:pt x="102" y="56"/>
                  </a:cubicBezTo>
                  <a:moveTo>
                    <a:pt x="80" y="60"/>
                  </a:moveTo>
                  <a:cubicBezTo>
                    <a:pt x="80" y="58"/>
                    <a:pt x="80" y="57"/>
                    <a:pt x="80" y="55"/>
                  </a:cubicBezTo>
                  <a:cubicBezTo>
                    <a:pt x="80" y="55"/>
                    <a:pt x="80" y="54"/>
                    <a:pt x="80" y="54"/>
                  </a:cubicBezTo>
                  <a:cubicBezTo>
                    <a:pt x="81" y="53"/>
                    <a:pt x="82" y="53"/>
                    <a:pt x="84" y="53"/>
                  </a:cubicBezTo>
                  <a:cubicBezTo>
                    <a:pt x="82" y="55"/>
                    <a:pt x="81" y="58"/>
                    <a:pt x="80" y="60"/>
                  </a:cubicBezTo>
                  <a:moveTo>
                    <a:pt x="80" y="63"/>
                  </a:moveTo>
                  <a:cubicBezTo>
                    <a:pt x="82" y="60"/>
                    <a:pt x="84" y="56"/>
                    <a:pt x="86" y="52"/>
                  </a:cubicBezTo>
                  <a:cubicBezTo>
                    <a:pt x="88" y="52"/>
                    <a:pt x="89" y="51"/>
                    <a:pt x="91" y="51"/>
                  </a:cubicBezTo>
                  <a:cubicBezTo>
                    <a:pt x="88" y="54"/>
                    <a:pt x="86" y="58"/>
                    <a:pt x="84" y="61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3" y="62"/>
                    <a:pt x="81" y="63"/>
                    <a:pt x="80" y="63"/>
                  </a:cubicBezTo>
                  <a:moveTo>
                    <a:pt x="87" y="61"/>
                  </a:moveTo>
                  <a:cubicBezTo>
                    <a:pt x="89" y="57"/>
                    <a:pt x="91" y="54"/>
                    <a:pt x="93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5" y="50"/>
                    <a:pt x="96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3" y="53"/>
                    <a:pt x="91" y="56"/>
                    <a:pt x="89" y="60"/>
                  </a:cubicBezTo>
                  <a:cubicBezTo>
                    <a:pt x="88" y="60"/>
                    <a:pt x="87" y="60"/>
                    <a:pt x="87" y="61"/>
                  </a:cubicBezTo>
                  <a:moveTo>
                    <a:pt x="76" y="55"/>
                  </a:moveTo>
                  <a:cubicBezTo>
                    <a:pt x="76" y="54"/>
                    <a:pt x="75" y="53"/>
                    <a:pt x="75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1"/>
                    <a:pt x="76" y="50"/>
                    <a:pt x="77" y="48"/>
                  </a:cubicBezTo>
                  <a:cubicBezTo>
                    <a:pt x="77" y="49"/>
                    <a:pt x="76" y="50"/>
                    <a:pt x="76" y="50"/>
                  </a:cubicBezTo>
                  <a:cubicBezTo>
                    <a:pt x="76" y="51"/>
                    <a:pt x="76" y="51"/>
                    <a:pt x="76" y="52"/>
                  </a:cubicBezTo>
                  <a:cubicBezTo>
                    <a:pt x="76" y="53"/>
                    <a:pt x="76" y="54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moveTo>
                    <a:pt x="98" y="57"/>
                  </a:moveTo>
                  <a:cubicBezTo>
                    <a:pt x="100" y="54"/>
                    <a:pt x="102" y="52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50"/>
                    <a:pt x="104" y="51"/>
                    <a:pt x="104" y="52"/>
                  </a:cubicBezTo>
                  <a:cubicBezTo>
                    <a:pt x="104" y="52"/>
                    <a:pt x="103" y="52"/>
                    <a:pt x="103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1" y="54"/>
                    <a:pt x="100" y="55"/>
                    <a:pt x="99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7"/>
                    <a:pt x="98" y="57"/>
                    <a:pt x="98" y="57"/>
                  </a:cubicBezTo>
                  <a:moveTo>
                    <a:pt x="92" y="59"/>
                  </a:moveTo>
                  <a:cubicBezTo>
                    <a:pt x="93" y="56"/>
                    <a:pt x="95" y="53"/>
                    <a:pt x="97" y="51"/>
                  </a:cubicBezTo>
                  <a:cubicBezTo>
                    <a:pt x="97" y="50"/>
                    <a:pt x="97" y="50"/>
                    <a:pt x="97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8" y="49"/>
                    <a:pt x="100" y="48"/>
                    <a:pt x="103" y="47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0" y="51"/>
                    <a:pt x="97" y="55"/>
                    <a:pt x="95" y="58"/>
                  </a:cubicBezTo>
                  <a:cubicBezTo>
                    <a:pt x="94" y="58"/>
                    <a:pt x="93" y="59"/>
                    <a:pt x="92" y="59"/>
                  </a:cubicBezTo>
                  <a:moveTo>
                    <a:pt x="73" y="50"/>
                  </a:moveTo>
                  <a:cubicBezTo>
                    <a:pt x="73" y="50"/>
                    <a:pt x="72" y="49"/>
                    <a:pt x="72" y="48"/>
                  </a:cubicBezTo>
                  <a:cubicBezTo>
                    <a:pt x="73" y="46"/>
                    <a:pt x="75" y="43"/>
                    <a:pt x="76" y="41"/>
                  </a:cubicBezTo>
                  <a:cubicBezTo>
                    <a:pt x="76" y="42"/>
                    <a:pt x="77" y="43"/>
                    <a:pt x="77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7"/>
                    <a:pt x="74" y="48"/>
                    <a:pt x="73" y="50"/>
                  </a:cubicBezTo>
                  <a:moveTo>
                    <a:pt x="52" y="50"/>
                  </a:moveTo>
                  <a:cubicBezTo>
                    <a:pt x="52" y="49"/>
                    <a:pt x="52" y="49"/>
                    <a:pt x="52" y="48"/>
                  </a:cubicBezTo>
                  <a:cubicBezTo>
                    <a:pt x="52" y="47"/>
                    <a:pt x="52" y="47"/>
                    <a:pt x="53" y="46"/>
                  </a:cubicBezTo>
                  <a:cubicBezTo>
                    <a:pt x="53" y="43"/>
                    <a:pt x="54" y="41"/>
                    <a:pt x="56" y="40"/>
                  </a:cubicBezTo>
                  <a:cubicBezTo>
                    <a:pt x="55" y="43"/>
                    <a:pt x="54" y="46"/>
                    <a:pt x="53" y="50"/>
                  </a:cubicBezTo>
                  <a:cubicBezTo>
                    <a:pt x="52" y="50"/>
                    <a:pt x="52" y="50"/>
                    <a:pt x="52" y="50"/>
                  </a:cubicBezTo>
                  <a:moveTo>
                    <a:pt x="70" y="47"/>
                  </a:moveTo>
                  <a:cubicBezTo>
                    <a:pt x="69" y="47"/>
                    <a:pt x="69" y="47"/>
                    <a:pt x="68" y="47"/>
                  </a:cubicBezTo>
                  <a:cubicBezTo>
                    <a:pt x="68" y="47"/>
                    <a:pt x="67" y="46"/>
                    <a:pt x="67" y="46"/>
                  </a:cubicBezTo>
                  <a:cubicBezTo>
                    <a:pt x="69" y="43"/>
                    <a:pt x="71" y="40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4" y="37"/>
                    <a:pt x="75" y="38"/>
                    <a:pt x="75" y="39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3" y="42"/>
                    <a:pt x="71" y="45"/>
                    <a:pt x="70" y="47"/>
                  </a:cubicBezTo>
                  <a:moveTo>
                    <a:pt x="53" y="54"/>
                  </a:moveTo>
                  <a:cubicBezTo>
                    <a:pt x="53" y="54"/>
                    <a:pt x="53" y="54"/>
                    <a:pt x="53" y="54"/>
                  </a:cubicBezTo>
                  <a:cubicBezTo>
                    <a:pt x="53" y="53"/>
                    <a:pt x="54" y="52"/>
                    <a:pt x="54" y="50"/>
                  </a:cubicBezTo>
                  <a:cubicBezTo>
                    <a:pt x="56" y="47"/>
                    <a:pt x="58" y="43"/>
                    <a:pt x="58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60" y="37"/>
                    <a:pt x="62" y="36"/>
                    <a:pt x="64" y="36"/>
                  </a:cubicBezTo>
                  <a:cubicBezTo>
                    <a:pt x="61" y="40"/>
                    <a:pt x="58" y="45"/>
                    <a:pt x="57" y="50"/>
                  </a:cubicBezTo>
                  <a:cubicBezTo>
                    <a:pt x="55" y="51"/>
                    <a:pt x="54" y="52"/>
                    <a:pt x="53" y="54"/>
                  </a:cubicBezTo>
                  <a:moveTo>
                    <a:pt x="59" y="48"/>
                  </a:moveTo>
                  <a:cubicBezTo>
                    <a:pt x="61" y="44"/>
                    <a:pt x="63" y="40"/>
                    <a:pt x="66" y="3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7" y="35"/>
                    <a:pt x="67" y="35"/>
                    <a:pt x="68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9" y="35"/>
                    <a:pt x="70" y="35"/>
                    <a:pt x="71" y="36"/>
                  </a:cubicBezTo>
                  <a:cubicBezTo>
                    <a:pt x="69" y="39"/>
                    <a:pt x="67" y="43"/>
                    <a:pt x="65" y="46"/>
                  </a:cubicBezTo>
                  <a:cubicBezTo>
                    <a:pt x="64" y="46"/>
                    <a:pt x="63" y="46"/>
                    <a:pt x="63" y="47"/>
                  </a:cubicBezTo>
                  <a:cubicBezTo>
                    <a:pt x="62" y="47"/>
                    <a:pt x="60" y="47"/>
                    <a:pt x="59" y="48"/>
                  </a:cubicBezTo>
                  <a:moveTo>
                    <a:pt x="10" y="98"/>
                  </a:moveTo>
                  <a:cubicBezTo>
                    <a:pt x="10" y="92"/>
                    <a:pt x="10" y="85"/>
                    <a:pt x="10" y="79"/>
                  </a:cubicBezTo>
                  <a:cubicBezTo>
                    <a:pt x="17" y="79"/>
                    <a:pt x="23" y="79"/>
                    <a:pt x="29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1" y="78"/>
                    <a:pt x="32" y="77"/>
                    <a:pt x="32" y="76"/>
                  </a:cubicBezTo>
                  <a:cubicBezTo>
                    <a:pt x="29" y="66"/>
                    <a:pt x="26" y="50"/>
                    <a:pt x="26" y="38"/>
                  </a:cubicBezTo>
                  <a:cubicBezTo>
                    <a:pt x="26" y="35"/>
                    <a:pt x="26" y="33"/>
                    <a:pt x="26" y="31"/>
                  </a:cubicBezTo>
                  <a:cubicBezTo>
                    <a:pt x="27" y="26"/>
                    <a:pt x="29" y="21"/>
                    <a:pt x="33" y="17"/>
                  </a:cubicBezTo>
                  <a:cubicBezTo>
                    <a:pt x="36" y="13"/>
                    <a:pt x="41" y="9"/>
                    <a:pt x="45" y="7"/>
                  </a:cubicBezTo>
                  <a:cubicBezTo>
                    <a:pt x="48" y="6"/>
                    <a:pt x="55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71" y="4"/>
                    <a:pt x="81" y="6"/>
                    <a:pt x="89" y="12"/>
                  </a:cubicBezTo>
                  <a:cubicBezTo>
                    <a:pt x="97" y="18"/>
                    <a:pt x="103" y="27"/>
                    <a:pt x="104" y="43"/>
                  </a:cubicBezTo>
                  <a:cubicBezTo>
                    <a:pt x="94" y="46"/>
                    <a:pt x="90" y="47"/>
                    <a:pt x="80" y="50"/>
                  </a:cubicBezTo>
                  <a:cubicBezTo>
                    <a:pt x="81" y="48"/>
                    <a:pt x="81" y="47"/>
                    <a:pt x="81" y="45"/>
                  </a:cubicBezTo>
                  <a:cubicBezTo>
                    <a:pt x="81" y="43"/>
                    <a:pt x="80" y="41"/>
                    <a:pt x="80" y="39"/>
                  </a:cubicBezTo>
                  <a:cubicBezTo>
                    <a:pt x="79" y="37"/>
                    <a:pt x="77" y="35"/>
                    <a:pt x="75" y="33"/>
                  </a:cubicBezTo>
                  <a:cubicBezTo>
                    <a:pt x="73" y="32"/>
                    <a:pt x="70" y="31"/>
                    <a:pt x="68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3" y="31"/>
                    <a:pt x="59" y="33"/>
                    <a:pt x="56" y="35"/>
                  </a:cubicBezTo>
                  <a:cubicBezTo>
                    <a:pt x="52" y="37"/>
                    <a:pt x="50" y="41"/>
                    <a:pt x="49" y="45"/>
                  </a:cubicBezTo>
                  <a:cubicBezTo>
                    <a:pt x="48" y="46"/>
                    <a:pt x="48" y="47"/>
                    <a:pt x="48" y="48"/>
                  </a:cubicBezTo>
                  <a:cubicBezTo>
                    <a:pt x="48" y="50"/>
                    <a:pt x="49" y="52"/>
                    <a:pt x="49" y="54"/>
                  </a:cubicBezTo>
                  <a:cubicBezTo>
                    <a:pt x="49" y="55"/>
                    <a:pt x="49" y="56"/>
                    <a:pt x="5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7"/>
                    <a:pt x="49" y="57"/>
                    <a:pt x="50" y="58"/>
                  </a:cubicBezTo>
                  <a:cubicBezTo>
                    <a:pt x="50" y="60"/>
                    <a:pt x="51" y="63"/>
                    <a:pt x="51" y="67"/>
                  </a:cubicBezTo>
                  <a:cubicBezTo>
                    <a:pt x="52" y="72"/>
                    <a:pt x="53" y="76"/>
                    <a:pt x="55" y="79"/>
                  </a:cubicBezTo>
                  <a:cubicBezTo>
                    <a:pt x="55" y="80"/>
                    <a:pt x="55" y="80"/>
                    <a:pt x="56" y="80"/>
                  </a:cubicBezTo>
                  <a:cubicBezTo>
                    <a:pt x="56" y="81"/>
                    <a:pt x="57" y="81"/>
                    <a:pt x="57" y="81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68" y="81"/>
                    <a:pt x="78" y="81"/>
                    <a:pt x="88" y="81"/>
                  </a:cubicBezTo>
                  <a:cubicBezTo>
                    <a:pt x="87" y="86"/>
                    <a:pt x="86" y="90"/>
                    <a:pt x="86" y="95"/>
                  </a:cubicBezTo>
                  <a:cubicBezTo>
                    <a:pt x="86" y="96"/>
                    <a:pt x="87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78" y="98"/>
                    <a:pt x="66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6" y="99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5"/>
                    <a:pt x="56" y="109"/>
                    <a:pt x="54" y="113"/>
                  </a:cubicBezTo>
                  <a:cubicBezTo>
                    <a:pt x="54" y="113"/>
                    <a:pt x="54" y="113"/>
                    <a:pt x="54" y="114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2" y="120"/>
                    <a:pt x="49" y="125"/>
                    <a:pt x="46" y="129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5" y="129"/>
                    <a:pt x="45" y="130"/>
                    <a:pt x="45" y="130"/>
                  </a:cubicBezTo>
                  <a:cubicBezTo>
                    <a:pt x="45" y="131"/>
                    <a:pt x="45" y="131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7" y="133"/>
                    <a:pt x="48" y="134"/>
                    <a:pt x="50" y="135"/>
                  </a:cubicBezTo>
                  <a:cubicBezTo>
                    <a:pt x="56" y="137"/>
                    <a:pt x="67" y="142"/>
                    <a:pt x="83" y="142"/>
                  </a:cubicBezTo>
                  <a:cubicBezTo>
                    <a:pt x="90" y="142"/>
                    <a:pt x="98" y="141"/>
                    <a:pt x="107" y="138"/>
                  </a:cubicBezTo>
                  <a:cubicBezTo>
                    <a:pt x="108" y="142"/>
                    <a:pt x="108" y="145"/>
                    <a:pt x="109" y="147"/>
                  </a:cubicBezTo>
                  <a:cubicBezTo>
                    <a:pt x="110" y="150"/>
                    <a:pt x="111" y="153"/>
                    <a:pt x="112" y="156"/>
                  </a:cubicBezTo>
                  <a:cubicBezTo>
                    <a:pt x="107" y="159"/>
                    <a:pt x="98" y="162"/>
                    <a:pt x="87" y="162"/>
                  </a:cubicBezTo>
                  <a:cubicBezTo>
                    <a:pt x="81" y="162"/>
                    <a:pt x="75" y="161"/>
                    <a:pt x="68" y="159"/>
                  </a:cubicBezTo>
                  <a:cubicBezTo>
                    <a:pt x="52" y="154"/>
                    <a:pt x="42" y="153"/>
                    <a:pt x="34" y="153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28" y="153"/>
                    <a:pt x="24" y="154"/>
                    <a:pt x="21" y="156"/>
                  </a:cubicBezTo>
                  <a:cubicBezTo>
                    <a:pt x="20" y="156"/>
                    <a:pt x="20" y="157"/>
                    <a:pt x="19" y="158"/>
                  </a:cubicBezTo>
                  <a:cubicBezTo>
                    <a:pt x="18" y="154"/>
                    <a:pt x="16" y="151"/>
                    <a:pt x="14" y="148"/>
                  </a:cubicBezTo>
                  <a:cubicBezTo>
                    <a:pt x="12" y="144"/>
                    <a:pt x="9" y="141"/>
                    <a:pt x="7" y="136"/>
                  </a:cubicBezTo>
                  <a:cubicBezTo>
                    <a:pt x="7" y="136"/>
                    <a:pt x="7" y="135"/>
                    <a:pt x="7" y="135"/>
                  </a:cubicBezTo>
                  <a:cubicBezTo>
                    <a:pt x="7" y="135"/>
                    <a:pt x="7" y="135"/>
                    <a:pt x="8" y="134"/>
                  </a:cubicBezTo>
                  <a:cubicBezTo>
                    <a:pt x="14" y="131"/>
                    <a:pt x="20" y="126"/>
                    <a:pt x="25" y="120"/>
                  </a:cubicBezTo>
                  <a:cubicBezTo>
                    <a:pt x="26" y="118"/>
                    <a:pt x="27" y="117"/>
                    <a:pt x="28" y="115"/>
                  </a:cubicBezTo>
                  <a:cubicBezTo>
                    <a:pt x="31" y="110"/>
                    <a:pt x="33" y="105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24" y="97"/>
                    <a:pt x="20" y="98"/>
                    <a:pt x="10" y="98"/>
                  </a:cubicBezTo>
                  <a:moveTo>
                    <a:pt x="62" y="0"/>
                  </a:moveTo>
                  <a:cubicBezTo>
                    <a:pt x="54" y="0"/>
                    <a:pt x="47" y="2"/>
                    <a:pt x="44" y="4"/>
                  </a:cubicBezTo>
                  <a:cubicBezTo>
                    <a:pt x="38" y="6"/>
                    <a:pt x="33" y="10"/>
                    <a:pt x="30" y="15"/>
                  </a:cubicBezTo>
                  <a:cubicBezTo>
                    <a:pt x="26" y="19"/>
                    <a:pt x="23" y="25"/>
                    <a:pt x="22" y="3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7"/>
                    <a:pt x="20" y="43"/>
                    <a:pt x="20" y="49"/>
                  </a:cubicBezTo>
                  <a:cubicBezTo>
                    <a:pt x="20" y="58"/>
                    <a:pt x="21" y="68"/>
                    <a:pt x="23" y="75"/>
                  </a:cubicBezTo>
                  <a:cubicBezTo>
                    <a:pt x="18" y="75"/>
                    <a:pt x="13" y="75"/>
                    <a:pt x="8" y="75"/>
                  </a:cubicBezTo>
                  <a:cubicBezTo>
                    <a:pt x="7" y="75"/>
                    <a:pt x="7" y="76"/>
                    <a:pt x="7" y="77"/>
                  </a:cubicBezTo>
                  <a:cubicBezTo>
                    <a:pt x="6" y="84"/>
                    <a:pt x="6" y="91"/>
                    <a:pt x="6" y="99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6" y="105"/>
                    <a:pt x="7" y="109"/>
                    <a:pt x="7" y="115"/>
                  </a:cubicBezTo>
                  <a:cubicBezTo>
                    <a:pt x="7" y="116"/>
                    <a:pt x="7" y="117"/>
                    <a:pt x="9" y="11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4" y="116"/>
                    <a:pt x="18" y="116"/>
                    <a:pt x="22" y="11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17" y="123"/>
                    <a:pt x="11" y="128"/>
                    <a:pt x="6" y="131"/>
                  </a:cubicBezTo>
                  <a:cubicBezTo>
                    <a:pt x="5" y="131"/>
                    <a:pt x="5" y="132"/>
                    <a:pt x="4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3" y="132"/>
                    <a:pt x="2" y="133"/>
                    <a:pt x="2" y="134"/>
                  </a:cubicBezTo>
                  <a:cubicBezTo>
                    <a:pt x="2" y="135"/>
                    <a:pt x="2" y="136"/>
                    <a:pt x="2" y="137"/>
                  </a:cubicBezTo>
                  <a:cubicBezTo>
                    <a:pt x="2" y="140"/>
                    <a:pt x="2" y="142"/>
                    <a:pt x="1" y="146"/>
                  </a:cubicBezTo>
                  <a:cubicBezTo>
                    <a:pt x="1" y="147"/>
                    <a:pt x="0" y="149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5"/>
                    <a:pt x="1" y="157"/>
                    <a:pt x="2" y="159"/>
                  </a:cubicBezTo>
                  <a:cubicBezTo>
                    <a:pt x="4" y="164"/>
                    <a:pt x="6" y="167"/>
                    <a:pt x="8" y="170"/>
                  </a:cubicBezTo>
                  <a:cubicBezTo>
                    <a:pt x="9" y="172"/>
                    <a:pt x="11" y="175"/>
                    <a:pt x="13" y="179"/>
                  </a:cubicBezTo>
                  <a:cubicBezTo>
                    <a:pt x="13" y="180"/>
                    <a:pt x="14" y="180"/>
                    <a:pt x="14" y="180"/>
                  </a:cubicBezTo>
                  <a:cubicBezTo>
                    <a:pt x="14" y="181"/>
                    <a:pt x="14" y="181"/>
                    <a:pt x="14" y="181"/>
                  </a:cubicBezTo>
                  <a:cubicBezTo>
                    <a:pt x="15" y="181"/>
                    <a:pt x="15" y="181"/>
                    <a:pt x="15" y="181"/>
                  </a:cubicBezTo>
                  <a:cubicBezTo>
                    <a:pt x="16" y="181"/>
                    <a:pt x="17" y="181"/>
                    <a:pt x="17" y="180"/>
                  </a:cubicBezTo>
                  <a:cubicBezTo>
                    <a:pt x="19" y="178"/>
                    <a:pt x="22" y="176"/>
                    <a:pt x="25" y="175"/>
                  </a:cubicBezTo>
                  <a:cubicBezTo>
                    <a:pt x="28" y="174"/>
                    <a:pt x="32" y="174"/>
                    <a:pt x="36" y="173"/>
                  </a:cubicBezTo>
                  <a:cubicBezTo>
                    <a:pt x="38" y="173"/>
                    <a:pt x="41" y="173"/>
                    <a:pt x="43" y="173"/>
                  </a:cubicBezTo>
                  <a:cubicBezTo>
                    <a:pt x="43" y="173"/>
                    <a:pt x="43" y="173"/>
                    <a:pt x="43" y="173"/>
                  </a:cubicBezTo>
                  <a:cubicBezTo>
                    <a:pt x="44" y="173"/>
                    <a:pt x="46" y="173"/>
                    <a:pt x="47" y="173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52" y="174"/>
                    <a:pt x="58" y="176"/>
                    <a:pt x="64" y="178"/>
                  </a:cubicBezTo>
                  <a:cubicBezTo>
                    <a:pt x="72" y="181"/>
                    <a:pt x="81" y="183"/>
                    <a:pt x="91" y="183"/>
                  </a:cubicBezTo>
                  <a:cubicBezTo>
                    <a:pt x="97" y="183"/>
                    <a:pt x="104" y="182"/>
                    <a:pt x="111" y="180"/>
                  </a:cubicBezTo>
                  <a:cubicBezTo>
                    <a:pt x="111" y="180"/>
                    <a:pt x="111" y="180"/>
                    <a:pt x="111" y="180"/>
                  </a:cubicBezTo>
                  <a:cubicBezTo>
                    <a:pt x="112" y="180"/>
                    <a:pt x="113" y="179"/>
                    <a:pt x="113" y="178"/>
                  </a:cubicBezTo>
                  <a:cubicBezTo>
                    <a:pt x="113" y="177"/>
                    <a:pt x="113" y="177"/>
                    <a:pt x="113" y="177"/>
                  </a:cubicBezTo>
                  <a:cubicBezTo>
                    <a:pt x="115" y="170"/>
                    <a:pt x="116" y="165"/>
                    <a:pt x="117" y="158"/>
                  </a:cubicBezTo>
                  <a:cubicBezTo>
                    <a:pt x="117" y="157"/>
                    <a:pt x="117" y="157"/>
                    <a:pt x="116" y="156"/>
                  </a:cubicBezTo>
                  <a:cubicBezTo>
                    <a:pt x="115" y="152"/>
                    <a:pt x="114" y="149"/>
                    <a:pt x="113" y="146"/>
                  </a:cubicBezTo>
                  <a:cubicBezTo>
                    <a:pt x="112" y="143"/>
                    <a:pt x="111" y="140"/>
                    <a:pt x="111" y="136"/>
                  </a:cubicBezTo>
                  <a:cubicBezTo>
                    <a:pt x="111" y="135"/>
                    <a:pt x="111" y="134"/>
                    <a:pt x="110" y="134"/>
                  </a:cubicBezTo>
                  <a:cubicBezTo>
                    <a:pt x="110" y="134"/>
                    <a:pt x="110" y="134"/>
                    <a:pt x="109" y="134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99" y="137"/>
                    <a:pt x="90" y="138"/>
                    <a:pt x="83" y="138"/>
                  </a:cubicBezTo>
                  <a:cubicBezTo>
                    <a:pt x="72" y="138"/>
                    <a:pt x="63" y="136"/>
                    <a:pt x="57" y="133"/>
                  </a:cubicBezTo>
                  <a:cubicBezTo>
                    <a:pt x="54" y="132"/>
                    <a:pt x="52" y="131"/>
                    <a:pt x="51" y="130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53" y="126"/>
                    <a:pt x="56" y="121"/>
                    <a:pt x="58" y="116"/>
                  </a:cubicBezTo>
                  <a:cubicBezTo>
                    <a:pt x="68" y="116"/>
                    <a:pt x="77" y="116"/>
                    <a:pt x="85" y="116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7" y="116"/>
                    <a:pt x="87" y="116"/>
                    <a:pt x="87" y="116"/>
                  </a:cubicBezTo>
                  <a:cubicBezTo>
                    <a:pt x="87" y="116"/>
                    <a:pt x="87" y="116"/>
                    <a:pt x="87" y="116"/>
                  </a:cubicBezTo>
                  <a:cubicBezTo>
                    <a:pt x="87" y="116"/>
                    <a:pt x="87" y="116"/>
                    <a:pt x="87" y="116"/>
                  </a:cubicBezTo>
                  <a:cubicBezTo>
                    <a:pt x="87" y="116"/>
                    <a:pt x="87" y="116"/>
                    <a:pt x="87" y="116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89" y="111"/>
                    <a:pt x="90" y="107"/>
                    <a:pt x="90" y="103"/>
                  </a:cubicBezTo>
                  <a:cubicBezTo>
                    <a:pt x="91" y="103"/>
                    <a:pt x="91" y="102"/>
                    <a:pt x="91" y="102"/>
                  </a:cubicBezTo>
                  <a:cubicBezTo>
                    <a:pt x="91" y="99"/>
                    <a:pt x="90" y="97"/>
                    <a:pt x="90" y="95"/>
                  </a:cubicBezTo>
                  <a:cubicBezTo>
                    <a:pt x="90" y="90"/>
                    <a:pt x="91" y="85"/>
                    <a:pt x="92" y="79"/>
                  </a:cubicBezTo>
                  <a:cubicBezTo>
                    <a:pt x="92" y="79"/>
                    <a:pt x="92" y="78"/>
                    <a:pt x="92" y="78"/>
                  </a:cubicBezTo>
                  <a:cubicBezTo>
                    <a:pt x="91" y="77"/>
                    <a:pt x="91" y="77"/>
                    <a:pt x="90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80" y="77"/>
                    <a:pt x="69" y="77"/>
                    <a:pt x="58" y="77"/>
                  </a:cubicBezTo>
                  <a:cubicBezTo>
                    <a:pt x="57" y="75"/>
                    <a:pt x="56" y="71"/>
                    <a:pt x="55" y="66"/>
                  </a:cubicBezTo>
                  <a:cubicBezTo>
                    <a:pt x="55" y="65"/>
                    <a:pt x="55" y="65"/>
                    <a:pt x="55" y="64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63"/>
                    <a:pt x="55" y="62"/>
                    <a:pt x="55" y="62"/>
                  </a:cubicBezTo>
                  <a:cubicBezTo>
                    <a:pt x="55" y="57"/>
                    <a:pt x="59" y="51"/>
                    <a:pt x="64" y="50"/>
                  </a:cubicBezTo>
                  <a:cubicBezTo>
                    <a:pt x="64" y="50"/>
                    <a:pt x="65" y="50"/>
                    <a:pt x="66" y="50"/>
                  </a:cubicBezTo>
                  <a:cubicBezTo>
                    <a:pt x="66" y="50"/>
                    <a:pt x="67" y="50"/>
                    <a:pt x="67" y="50"/>
                  </a:cubicBezTo>
                  <a:cubicBezTo>
                    <a:pt x="69" y="51"/>
                    <a:pt x="70" y="52"/>
                    <a:pt x="71" y="54"/>
                  </a:cubicBezTo>
                  <a:cubicBezTo>
                    <a:pt x="72" y="56"/>
                    <a:pt x="73" y="58"/>
                    <a:pt x="73" y="60"/>
                  </a:cubicBezTo>
                  <a:cubicBezTo>
                    <a:pt x="74" y="62"/>
                    <a:pt x="74" y="64"/>
                    <a:pt x="74" y="66"/>
                  </a:cubicBezTo>
                  <a:cubicBezTo>
                    <a:pt x="75" y="67"/>
                    <a:pt x="76" y="67"/>
                    <a:pt x="76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8" y="68"/>
                    <a:pt x="78" y="68"/>
                    <a:pt x="79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87" y="64"/>
                    <a:pt x="96" y="61"/>
                    <a:pt x="104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6" y="59"/>
                    <a:pt x="106" y="59"/>
                    <a:pt x="106" y="58"/>
                  </a:cubicBezTo>
                  <a:cubicBezTo>
                    <a:pt x="108" y="53"/>
                    <a:pt x="109" y="49"/>
                    <a:pt x="109" y="44"/>
                  </a:cubicBezTo>
                  <a:cubicBezTo>
                    <a:pt x="109" y="43"/>
                    <a:pt x="109" y="42"/>
                    <a:pt x="108" y="42"/>
                  </a:cubicBezTo>
                  <a:cubicBezTo>
                    <a:pt x="107" y="26"/>
                    <a:pt x="100" y="15"/>
                    <a:pt x="92" y="9"/>
                  </a:cubicBezTo>
                  <a:cubicBezTo>
                    <a:pt x="83" y="2"/>
                    <a:pt x="72" y="0"/>
                    <a:pt x="62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283"/>
          <p:cNvGrpSpPr/>
          <p:nvPr/>
        </p:nvGrpSpPr>
        <p:grpSpPr>
          <a:xfrm>
            <a:off x="1336008" y="1909990"/>
            <a:ext cx="1402570" cy="4082501"/>
            <a:chOff x="5162550" y="368300"/>
            <a:chExt cx="1866900" cy="5436746"/>
          </a:xfrm>
          <a:solidFill>
            <a:schemeClr val="bg1"/>
          </a:solidFill>
          <a:effectLst>
            <a:outerShdw blurRad="2032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85" name="任意多边形 284"/>
            <p:cNvSpPr/>
            <p:nvPr/>
          </p:nvSpPr>
          <p:spPr>
            <a:xfrm>
              <a:off x="5162550" y="368300"/>
              <a:ext cx="1866900" cy="2450803"/>
            </a:xfrm>
            <a:custGeom>
              <a:avLst/>
              <a:gdLst>
                <a:gd name="connsiteX0" fmla="*/ 703729 w 1866900"/>
                <a:gd name="connsiteY0" fmla="*/ 2328771 h 2450803"/>
                <a:gd name="connsiteX1" fmla="*/ 1163171 w 1866900"/>
                <a:gd name="connsiteY1" fmla="*/ 2328771 h 2450803"/>
                <a:gd name="connsiteX2" fmla="*/ 1224187 w 1866900"/>
                <a:gd name="connsiteY2" fmla="*/ 2389787 h 2450803"/>
                <a:gd name="connsiteX3" fmla="*/ 1163171 w 1866900"/>
                <a:gd name="connsiteY3" fmla="*/ 2450803 h 2450803"/>
                <a:gd name="connsiteX4" fmla="*/ 703729 w 1866900"/>
                <a:gd name="connsiteY4" fmla="*/ 2450803 h 2450803"/>
                <a:gd name="connsiteX5" fmla="*/ 642713 w 1866900"/>
                <a:gd name="connsiteY5" fmla="*/ 2389787 h 2450803"/>
                <a:gd name="connsiteX6" fmla="*/ 703729 w 1866900"/>
                <a:gd name="connsiteY6" fmla="*/ 2328771 h 2450803"/>
                <a:gd name="connsiteX7" fmla="*/ 646157 w 1866900"/>
                <a:gd name="connsiteY7" fmla="*/ 2177104 h 2450803"/>
                <a:gd name="connsiteX8" fmla="*/ 1220743 w 1866900"/>
                <a:gd name="connsiteY8" fmla="*/ 2177104 h 2450803"/>
                <a:gd name="connsiteX9" fmla="*/ 1281759 w 1866900"/>
                <a:gd name="connsiteY9" fmla="*/ 2238120 h 2450803"/>
                <a:gd name="connsiteX10" fmla="*/ 1220743 w 1866900"/>
                <a:gd name="connsiteY10" fmla="*/ 2299136 h 2450803"/>
                <a:gd name="connsiteX11" fmla="*/ 646157 w 1866900"/>
                <a:gd name="connsiteY11" fmla="*/ 2299136 h 2450803"/>
                <a:gd name="connsiteX12" fmla="*/ 585141 w 1866900"/>
                <a:gd name="connsiteY12" fmla="*/ 2238120 h 2450803"/>
                <a:gd name="connsiteX13" fmla="*/ 646157 w 1866900"/>
                <a:gd name="connsiteY13" fmla="*/ 2177104 h 2450803"/>
                <a:gd name="connsiteX14" fmla="*/ 601983 w 1866900"/>
                <a:gd name="connsiteY14" fmla="*/ 2025437 h 2450803"/>
                <a:gd name="connsiteX15" fmla="*/ 1264918 w 1866900"/>
                <a:gd name="connsiteY15" fmla="*/ 2025437 h 2450803"/>
                <a:gd name="connsiteX16" fmla="*/ 1325934 w 1866900"/>
                <a:gd name="connsiteY16" fmla="*/ 2086453 h 2450803"/>
                <a:gd name="connsiteX17" fmla="*/ 1264918 w 1866900"/>
                <a:gd name="connsiteY17" fmla="*/ 2147469 h 2450803"/>
                <a:gd name="connsiteX18" fmla="*/ 601983 w 1866900"/>
                <a:gd name="connsiteY18" fmla="*/ 2147469 h 2450803"/>
                <a:gd name="connsiteX19" fmla="*/ 540967 w 1866900"/>
                <a:gd name="connsiteY19" fmla="*/ 2086453 h 2450803"/>
                <a:gd name="connsiteX20" fmla="*/ 601983 w 1866900"/>
                <a:gd name="connsiteY20" fmla="*/ 2025437 h 2450803"/>
                <a:gd name="connsiteX21" fmla="*/ 933450 w 1866900"/>
                <a:gd name="connsiteY21" fmla="*/ 0 h 2450803"/>
                <a:gd name="connsiteX22" fmla="*/ 1866900 w 1866900"/>
                <a:gd name="connsiteY22" fmla="*/ 933450 h 2450803"/>
                <a:gd name="connsiteX23" fmla="*/ 1296791 w 1866900"/>
                <a:gd name="connsiteY23" fmla="*/ 1793545 h 2450803"/>
                <a:gd name="connsiteX24" fmla="*/ 1232555 w 1866900"/>
                <a:gd name="connsiteY24" fmla="*/ 1999556 h 2450803"/>
                <a:gd name="connsiteX25" fmla="*/ 634346 w 1866900"/>
                <a:gd name="connsiteY25" fmla="*/ 1999556 h 2450803"/>
                <a:gd name="connsiteX26" fmla="*/ 570109 w 1866900"/>
                <a:gd name="connsiteY26" fmla="*/ 1793545 h 2450803"/>
                <a:gd name="connsiteX27" fmla="*/ 0 w 1866900"/>
                <a:gd name="connsiteY27" fmla="*/ 933450 h 2450803"/>
                <a:gd name="connsiteX28" fmla="*/ 933450 w 1866900"/>
                <a:gd name="connsiteY28" fmla="*/ 0 h 245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6900" h="2450803">
                  <a:moveTo>
                    <a:pt x="703729" y="2328771"/>
                  </a:moveTo>
                  <a:lnTo>
                    <a:pt x="1163171" y="2328771"/>
                  </a:lnTo>
                  <a:cubicBezTo>
                    <a:pt x="1196869" y="2328771"/>
                    <a:pt x="1224187" y="2356089"/>
                    <a:pt x="1224187" y="2389787"/>
                  </a:cubicBezTo>
                  <a:cubicBezTo>
                    <a:pt x="1224187" y="2423485"/>
                    <a:pt x="1196869" y="2450803"/>
                    <a:pt x="1163171" y="2450803"/>
                  </a:cubicBezTo>
                  <a:lnTo>
                    <a:pt x="703729" y="2450803"/>
                  </a:lnTo>
                  <a:cubicBezTo>
                    <a:pt x="670031" y="2450803"/>
                    <a:pt x="642713" y="2423485"/>
                    <a:pt x="642713" y="2389787"/>
                  </a:cubicBezTo>
                  <a:cubicBezTo>
                    <a:pt x="642713" y="2356089"/>
                    <a:pt x="670031" y="2328771"/>
                    <a:pt x="703729" y="2328771"/>
                  </a:cubicBezTo>
                  <a:close/>
                  <a:moveTo>
                    <a:pt x="646157" y="2177104"/>
                  </a:moveTo>
                  <a:lnTo>
                    <a:pt x="1220743" y="2177104"/>
                  </a:lnTo>
                  <a:cubicBezTo>
                    <a:pt x="1254441" y="2177104"/>
                    <a:pt x="1281759" y="2204422"/>
                    <a:pt x="1281759" y="2238120"/>
                  </a:cubicBezTo>
                  <a:cubicBezTo>
                    <a:pt x="1281759" y="2271818"/>
                    <a:pt x="1254441" y="2299136"/>
                    <a:pt x="1220743" y="2299136"/>
                  </a:cubicBezTo>
                  <a:lnTo>
                    <a:pt x="646157" y="2299136"/>
                  </a:lnTo>
                  <a:cubicBezTo>
                    <a:pt x="612459" y="2299136"/>
                    <a:pt x="585141" y="2271818"/>
                    <a:pt x="585141" y="2238120"/>
                  </a:cubicBezTo>
                  <a:cubicBezTo>
                    <a:pt x="585141" y="2204422"/>
                    <a:pt x="612459" y="2177104"/>
                    <a:pt x="646157" y="2177104"/>
                  </a:cubicBezTo>
                  <a:close/>
                  <a:moveTo>
                    <a:pt x="601983" y="2025437"/>
                  </a:moveTo>
                  <a:lnTo>
                    <a:pt x="1264918" y="2025437"/>
                  </a:lnTo>
                  <a:cubicBezTo>
                    <a:pt x="1298616" y="2025437"/>
                    <a:pt x="1325934" y="2052755"/>
                    <a:pt x="1325934" y="2086453"/>
                  </a:cubicBezTo>
                  <a:cubicBezTo>
                    <a:pt x="1325934" y="2120151"/>
                    <a:pt x="1298616" y="2147469"/>
                    <a:pt x="1264918" y="2147469"/>
                  </a:cubicBezTo>
                  <a:lnTo>
                    <a:pt x="601983" y="2147469"/>
                  </a:lnTo>
                  <a:cubicBezTo>
                    <a:pt x="568285" y="2147469"/>
                    <a:pt x="540967" y="2120151"/>
                    <a:pt x="540967" y="2086453"/>
                  </a:cubicBezTo>
                  <a:cubicBezTo>
                    <a:pt x="540967" y="2052755"/>
                    <a:pt x="568285" y="2025437"/>
                    <a:pt x="601983" y="2025437"/>
                  </a:cubicBezTo>
                  <a:close/>
                  <a:moveTo>
                    <a:pt x="933450" y="0"/>
                  </a:moveTo>
                  <a:cubicBezTo>
                    <a:pt x="1448980" y="0"/>
                    <a:pt x="1866900" y="417920"/>
                    <a:pt x="1866900" y="933450"/>
                  </a:cubicBezTo>
                  <a:cubicBezTo>
                    <a:pt x="1866900" y="1320098"/>
                    <a:pt x="1631820" y="1651839"/>
                    <a:pt x="1296791" y="1793545"/>
                  </a:cubicBezTo>
                  <a:cubicBezTo>
                    <a:pt x="1203942" y="1852691"/>
                    <a:pt x="1287305" y="1930886"/>
                    <a:pt x="1232555" y="1999556"/>
                  </a:cubicBezTo>
                  <a:lnTo>
                    <a:pt x="634346" y="1999556"/>
                  </a:lnTo>
                  <a:cubicBezTo>
                    <a:pt x="565309" y="1902311"/>
                    <a:pt x="667721" y="1838403"/>
                    <a:pt x="570109" y="1793545"/>
                  </a:cubicBezTo>
                  <a:cubicBezTo>
                    <a:pt x="235080" y="1651839"/>
                    <a:pt x="0" y="1320098"/>
                    <a:pt x="0" y="933450"/>
                  </a:cubicBezTo>
                  <a:cubicBezTo>
                    <a:pt x="0" y="417920"/>
                    <a:pt x="417920" y="0"/>
                    <a:pt x="9334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6" name="任意多边形 285"/>
            <p:cNvSpPr/>
            <p:nvPr/>
          </p:nvSpPr>
          <p:spPr>
            <a:xfrm rot="5400000">
              <a:off x="4622610" y="3468979"/>
              <a:ext cx="2946783" cy="1725351"/>
            </a:xfrm>
            <a:custGeom>
              <a:avLst/>
              <a:gdLst>
                <a:gd name="connsiteX0" fmla="*/ 0 w 2946783"/>
                <a:gd name="connsiteY0" fmla="*/ 1579299 h 1725351"/>
                <a:gd name="connsiteX1" fmla="*/ 0 w 2946783"/>
                <a:gd name="connsiteY1" fmla="*/ 146052 h 1725351"/>
                <a:gd name="connsiteX2" fmla="*/ 146052 w 2946783"/>
                <a:gd name="connsiteY2" fmla="*/ 0 h 1725351"/>
                <a:gd name="connsiteX3" fmla="*/ 273048 w 2946783"/>
                <a:gd name="connsiteY3" fmla="*/ 0 h 1725351"/>
                <a:gd name="connsiteX4" fmla="*/ 276917 w 2946783"/>
                <a:gd name="connsiteY4" fmla="*/ 781 h 1725351"/>
                <a:gd name="connsiteX5" fmla="*/ 284665 w 2946783"/>
                <a:gd name="connsiteY5" fmla="*/ 0 h 1725351"/>
                <a:gd name="connsiteX6" fmla="*/ 1262891 w 2946783"/>
                <a:gd name="connsiteY6" fmla="*/ 0 h 1725351"/>
                <a:gd name="connsiteX7" fmla="*/ 1472441 w 2946783"/>
                <a:gd name="connsiteY7" fmla="*/ 209550 h 1725351"/>
                <a:gd name="connsiteX8" fmla="*/ 1371551 w 2946783"/>
                <a:gd name="connsiteY8" fmla="*/ 388763 h 1725351"/>
                <a:gd name="connsiteX9" fmla="*/ 1317424 w 2946783"/>
                <a:gd name="connsiteY9" fmla="*/ 410014 h 1725351"/>
                <a:gd name="connsiteX10" fmla="*/ 449527 w 2946783"/>
                <a:gd name="connsiteY10" fmla="*/ 410013 h 1725351"/>
                <a:gd name="connsiteX11" fmla="*/ 419437 w 2946783"/>
                <a:gd name="connsiteY11" fmla="*/ 440103 h 1725351"/>
                <a:gd name="connsiteX12" fmla="*/ 449527 w 2946783"/>
                <a:gd name="connsiteY12" fmla="*/ 470193 h 1725351"/>
                <a:gd name="connsiteX13" fmla="*/ 2130333 w 2946783"/>
                <a:gd name="connsiteY13" fmla="*/ 470193 h 1725351"/>
                <a:gd name="connsiteX14" fmla="*/ 2946783 w 2946783"/>
                <a:gd name="connsiteY14" fmla="*/ 862677 h 1725351"/>
                <a:gd name="connsiteX15" fmla="*/ 2130333 w 2946783"/>
                <a:gd name="connsiteY15" fmla="*/ 1255161 h 1725351"/>
                <a:gd name="connsiteX16" fmla="*/ 2130333 w 2946783"/>
                <a:gd name="connsiteY16" fmla="*/ 1255160 h 1725351"/>
                <a:gd name="connsiteX17" fmla="*/ 449527 w 2946783"/>
                <a:gd name="connsiteY17" fmla="*/ 1255159 h 1725351"/>
                <a:gd name="connsiteX18" fmla="*/ 419437 w 2946783"/>
                <a:gd name="connsiteY18" fmla="*/ 1285249 h 1725351"/>
                <a:gd name="connsiteX19" fmla="*/ 449527 w 2946783"/>
                <a:gd name="connsiteY19" fmla="*/ 1315339 h 1725351"/>
                <a:gd name="connsiteX20" fmla="*/ 1320685 w 2946783"/>
                <a:gd name="connsiteY20" fmla="*/ 1315339 h 1725351"/>
                <a:gd name="connsiteX21" fmla="*/ 1344457 w 2946783"/>
                <a:gd name="connsiteY21" fmla="*/ 1322719 h 1725351"/>
                <a:gd name="connsiteX22" fmla="*/ 1472441 w 2946783"/>
                <a:gd name="connsiteY22" fmla="*/ 1515801 h 1725351"/>
                <a:gd name="connsiteX23" fmla="*/ 1262891 w 2946783"/>
                <a:gd name="connsiteY23" fmla="*/ 1725351 h 1725351"/>
                <a:gd name="connsiteX24" fmla="*/ 284663 w 2946783"/>
                <a:gd name="connsiteY24" fmla="*/ 1725351 h 1725351"/>
                <a:gd name="connsiteX25" fmla="*/ 276916 w 2946783"/>
                <a:gd name="connsiteY25" fmla="*/ 1724570 h 1725351"/>
                <a:gd name="connsiteX26" fmla="*/ 273048 w 2946783"/>
                <a:gd name="connsiteY26" fmla="*/ 1725351 h 1725351"/>
                <a:gd name="connsiteX27" fmla="*/ 146052 w 2946783"/>
                <a:gd name="connsiteY27" fmla="*/ 1725351 h 1725351"/>
                <a:gd name="connsiteX28" fmla="*/ 0 w 2946783"/>
                <a:gd name="connsiteY28" fmla="*/ 1579299 h 172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946783" h="1725351">
                  <a:moveTo>
                    <a:pt x="0" y="1579299"/>
                  </a:moveTo>
                  <a:lnTo>
                    <a:pt x="0" y="146052"/>
                  </a:lnTo>
                  <a:cubicBezTo>
                    <a:pt x="0" y="65390"/>
                    <a:pt x="65390" y="0"/>
                    <a:pt x="146052" y="0"/>
                  </a:cubicBezTo>
                  <a:lnTo>
                    <a:pt x="273048" y="0"/>
                  </a:lnTo>
                  <a:lnTo>
                    <a:pt x="276917" y="781"/>
                  </a:lnTo>
                  <a:lnTo>
                    <a:pt x="284665" y="0"/>
                  </a:lnTo>
                  <a:lnTo>
                    <a:pt x="1262891" y="0"/>
                  </a:lnTo>
                  <a:cubicBezTo>
                    <a:pt x="1378622" y="0"/>
                    <a:pt x="1472441" y="93819"/>
                    <a:pt x="1472441" y="209550"/>
                  </a:cubicBezTo>
                  <a:cubicBezTo>
                    <a:pt x="1472441" y="285499"/>
                    <a:pt x="1432037" y="352011"/>
                    <a:pt x="1371551" y="388763"/>
                  </a:cubicBezTo>
                  <a:lnTo>
                    <a:pt x="1317424" y="410014"/>
                  </a:lnTo>
                  <a:lnTo>
                    <a:pt x="449527" y="410013"/>
                  </a:lnTo>
                  <a:cubicBezTo>
                    <a:pt x="432909" y="410013"/>
                    <a:pt x="419437" y="423485"/>
                    <a:pt x="419437" y="440103"/>
                  </a:cubicBezTo>
                  <a:cubicBezTo>
                    <a:pt x="419437" y="456721"/>
                    <a:pt x="432909" y="470193"/>
                    <a:pt x="449527" y="470193"/>
                  </a:cubicBezTo>
                  <a:lnTo>
                    <a:pt x="2130333" y="470193"/>
                  </a:lnTo>
                  <a:lnTo>
                    <a:pt x="2946783" y="862677"/>
                  </a:lnTo>
                  <a:lnTo>
                    <a:pt x="2130333" y="1255161"/>
                  </a:lnTo>
                  <a:lnTo>
                    <a:pt x="2130333" y="1255160"/>
                  </a:lnTo>
                  <a:lnTo>
                    <a:pt x="449527" y="1255159"/>
                  </a:lnTo>
                  <a:cubicBezTo>
                    <a:pt x="432909" y="1255159"/>
                    <a:pt x="419437" y="1268631"/>
                    <a:pt x="419437" y="1285249"/>
                  </a:cubicBezTo>
                  <a:cubicBezTo>
                    <a:pt x="419437" y="1301867"/>
                    <a:pt x="432909" y="1315339"/>
                    <a:pt x="449527" y="1315339"/>
                  </a:cubicBezTo>
                  <a:lnTo>
                    <a:pt x="1320685" y="1315339"/>
                  </a:lnTo>
                  <a:lnTo>
                    <a:pt x="1344457" y="1322719"/>
                  </a:lnTo>
                  <a:cubicBezTo>
                    <a:pt x="1419668" y="1354530"/>
                    <a:pt x="1472441" y="1429003"/>
                    <a:pt x="1472441" y="1515801"/>
                  </a:cubicBezTo>
                  <a:cubicBezTo>
                    <a:pt x="1472441" y="1631532"/>
                    <a:pt x="1378622" y="1725351"/>
                    <a:pt x="1262891" y="1725351"/>
                  </a:cubicBezTo>
                  <a:lnTo>
                    <a:pt x="284663" y="1725351"/>
                  </a:lnTo>
                  <a:lnTo>
                    <a:pt x="276916" y="1724570"/>
                  </a:lnTo>
                  <a:lnTo>
                    <a:pt x="273048" y="1725351"/>
                  </a:lnTo>
                  <a:lnTo>
                    <a:pt x="146052" y="1725351"/>
                  </a:lnTo>
                  <a:cubicBezTo>
                    <a:pt x="65390" y="1725351"/>
                    <a:pt x="0" y="1659961"/>
                    <a:pt x="0" y="1579299"/>
                  </a:cubicBezTo>
                  <a:close/>
                </a:path>
              </a:pathLst>
            </a:custGeom>
            <a:gradFill>
              <a:gsLst>
                <a:gs pos="73000">
                  <a:schemeClr val="bg1">
                    <a:lumMod val="85000"/>
                  </a:schemeClr>
                </a:gs>
                <a:gs pos="72000">
                  <a:schemeClr val="bg1">
                    <a:lumMod val="95000"/>
                  </a:schemeClr>
                </a:gs>
                <a:gs pos="94000">
                  <a:schemeClr val="bg1">
                    <a:lumMod val="85000"/>
                  </a:schemeClr>
                </a:gs>
                <a:gs pos="9400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7" name="任意多边形 286"/>
            <p:cNvSpPr/>
            <p:nvPr/>
          </p:nvSpPr>
          <p:spPr>
            <a:xfrm flipV="1">
              <a:off x="6010155" y="2865785"/>
              <a:ext cx="171690" cy="540499"/>
            </a:xfrm>
            <a:custGeom>
              <a:avLst/>
              <a:gdLst>
                <a:gd name="connsiteX0" fmla="*/ 0 w 171689"/>
                <a:gd name="connsiteY0" fmla="*/ 1081000 h 1081000"/>
                <a:gd name="connsiteX1" fmla="*/ 171689 w 171689"/>
                <a:gd name="connsiteY1" fmla="*/ 1081000 h 1081000"/>
                <a:gd name="connsiteX2" fmla="*/ 116621 w 171689"/>
                <a:gd name="connsiteY2" fmla="*/ 966447 h 1081000"/>
                <a:gd name="connsiteX3" fmla="*/ 144455 w 171689"/>
                <a:gd name="connsiteY3" fmla="*/ 83306 h 1081000"/>
                <a:gd name="connsiteX4" fmla="*/ 148442 w 171689"/>
                <a:gd name="connsiteY4" fmla="*/ 83306 h 1081000"/>
                <a:gd name="connsiteX5" fmla="*/ 85843 w 171689"/>
                <a:gd name="connsiteY5" fmla="*/ 0 h 1081000"/>
                <a:gd name="connsiteX6" fmla="*/ 23243 w 171689"/>
                <a:gd name="connsiteY6" fmla="*/ 83306 h 1081000"/>
                <a:gd name="connsiteX7" fmla="*/ 27232 w 171689"/>
                <a:gd name="connsiteY7" fmla="*/ 83306 h 1081000"/>
                <a:gd name="connsiteX8" fmla="*/ 28696 w 171689"/>
                <a:gd name="connsiteY8" fmla="*/ 256922 h 1081000"/>
                <a:gd name="connsiteX9" fmla="*/ 54846 w 171689"/>
                <a:gd name="connsiteY9" fmla="*/ 966909 h 10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689" h="1081000">
                  <a:moveTo>
                    <a:pt x="0" y="1081000"/>
                  </a:moveTo>
                  <a:lnTo>
                    <a:pt x="171689" y="1081000"/>
                  </a:lnTo>
                  <a:lnTo>
                    <a:pt x="116621" y="966447"/>
                  </a:lnTo>
                  <a:lnTo>
                    <a:pt x="144455" y="83306"/>
                  </a:lnTo>
                  <a:lnTo>
                    <a:pt x="148442" y="83306"/>
                  </a:lnTo>
                  <a:lnTo>
                    <a:pt x="85843" y="0"/>
                  </a:lnTo>
                  <a:lnTo>
                    <a:pt x="23243" y="83306"/>
                  </a:lnTo>
                  <a:lnTo>
                    <a:pt x="27232" y="83306"/>
                  </a:lnTo>
                  <a:lnTo>
                    <a:pt x="28696" y="256922"/>
                  </a:lnTo>
                  <a:lnTo>
                    <a:pt x="54846" y="96690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88" name="圆角矩形 287"/>
          <p:cNvSpPr/>
          <p:nvPr/>
        </p:nvSpPr>
        <p:spPr>
          <a:xfrm>
            <a:off x="671415" y="2696002"/>
            <a:ext cx="396223" cy="13154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9" name="圆角矩形 288"/>
          <p:cNvSpPr/>
          <p:nvPr/>
        </p:nvSpPr>
        <p:spPr>
          <a:xfrm rot="2700000">
            <a:off x="884259" y="1851147"/>
            <a:ext cx="396026" cy="13161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0" name="圆角矩形 289"/>
          <p:cNvSpPr/>
          <p:nvPr/>
        </p:nvSpPr>
        <p:spPr>
          <a:xfrm rot="5400000">
            <a:off x="1900499" y="1326697"/>
            <a:ext cx="396026" cy="13161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1" name="圆角矩形 290"/>
          <p:cNvSpPr/>
          <p:nvPr/>
        </p:nvSpPr>
        <p:spPr>
          <a:xfrm rot="8100000">
            <a:off x="2808544" y="1859556"/>
            <a:ext cx="396223" cy="13154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2" name="圆角矩形 291"/>
          <p:cNvSpPr/>
          <p:nvPr/>
        </p:nvSpPr>
        <p:spPr>
          <a:xfrm rot="10800000">
            <a:off x="3044876" y="2704018"/>
            <a:ext cx="396223" cy="13154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7" name="组合 292"/>
          <p:cNvGrpSpPr/>
          <p:nvPr/>
        </p:nvGrpSpPr>
        <p:grpSpPr>
          <a:xfrm>
            <a:off x="1687856" y="2070412"/>
            <a:ext cx="791657" cy="1099463"/>
            <a:chOff x="3932746" y="2019238"/>
            <a:chExt cx="412048" cy="572542"/>
          </a:xfrm>
          <a:solidFill>
            <a:schemeClr val="tx2">
              <a:lumMod val="75000"/>
            </a:schemeClr>
          </a:solidFill>
        </p:grpSpPr>
        <p:sp>
          <p:nvSpPr>
            <p:cNvPr id="294" name="任意多边形 293"/>
            <p:cNvSpPr/>
            <p:nvPr/>
          </p:nvSpPr>
          <p:spPr>
            <a:xfrm>
              <a:off x="3977574" y="2367381"/>
              <a:ext cx="224399" cy="224399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95" name="任意多边形 294"/>
            <p:cNvSpPr/>
            <p:nvPr/>
          </p:nvSpPr>
          <p:spPr>
            <a:xfrm>
              <a:off x="4176993" y="2308657"/>
              <a:ext cx="167801" cy="167801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8" name="组合 295"/>
            <p:cNvGrpSpPr/>
            <p:nvPr/>
          </p:nvGrpSpPr>
          <p:grpSpPr>
            <a:xfrm>
              <a:off x="3932746" y="2019238"/>
              <a:ext cx="359524" cy="359526"/>
              <a:chOff x="1325410" y="1372730"/>
              <a:chExt cx="1251559" cy="1251561"/>
            </a:xfrm>
            <a:grpFill/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8" name="任意多边形 297"/>
              <p:cNvSpPr/>
              <p:nvPr/>
            </p:nvSpPr>
            <p:spPr>
              <a:xfrm>
                <a:off x="1325410" y="1372730"/>
                <a:ext cx="625779" cy="625780"/>
              </a:xfrm>
              <a:custGeom>
                <a:avLst/>
                <a:gdLst>
                  <a:gd name="connsiteX0" fmla="*/ 564580 w 625779"/>
                  <a:gd name="connsiteY0" fmla="*/ 0 h 625780"/>
                  <a:gd name="connsiteX1" fmla="*/ 625779 w 625779"/>
                  <a:gd name="connsiteY1" fmla="*/ 0 h 625780"/>
                  <a:gd name="connsiteX2" fmla="*/ 625779 w 625779"/>
                  <a:gd name="connsiteY2" fmla="*/ 303558 h 625780"/>
                  <a:gd name="connsiteX3" fmla="*/ 303558 w 625779"/>
                  <a:gd name="connsiteY3" fmla="*/ 625779 h 625780"/>
                  <a:gd name="connsiteX4" fmla="*/ 303559 w 625779"/>
                  <a:gd name="connsiteY4" fmla="*/ 625780 h 625780"/>
                  <a:gd name="connsiteX5" fmla="*/ 0 w 625779"/>
                  <a:gd name="connsiteY5" fmla="*/ 625780 h 625780"/>
                  <a:gd name="connsiteX6" fmla="*/ 0 w 625779"/>
                  <a:gd name="connsiteY6" fmla="*/ 564580 h 625780"/>
                  <a:gd name="connsiteX7" fmla="*/ 92614 w 625779"/>
                  <a:gd name="connsiteY7" fmla="*/ 564580 h 625780"/>
                  <a:gd name="connsiteX8" fmla="*/ 97048 w 625779"/>
                  <a:gd name="connsiteY8" fmla="*/ 531339 h 625780"/>
                  <a:gd name="connsiteX9" fmla="*/ 105718 w 625779"/>
                  <a:gd name="connsiteY9" fmla="*/ 491647 h 625780"/>
                  <a:gd name="connsiteX10" fmla="*/ 109731 w 625779"/>
                  <a:gd name="connsiteY10" fmla="*/ 478266 h 625780"/>
                  <a:gd name="connsiteX11" fmla="*/ 24215 w 625779"/>
                  <a:gd name="connsiteY11" fmla="*/ 442844 h 625780"/>
                  <a:gd name="connsiteX12" fmla="*/ 71055 w 625779"/>
                  <a:gd name="connsiteY12" fmla="*/ 329763 h 625780"/>
                  <a:gd name="connsiteX13" fmla="*/ 157494 w 625779"/>
                  <a:gd name="connsiteY13" fmla="*/ 365568 h 625780"/>
                  <a:gd name="connsiteX14" fmla="*/ 189952 w 625779"/>
                  <a:gd name="connsiteY14" fmla="*/ 313027 h 625780"/>
                  <a:gd name="connsiteX15" fmla="*/ 206152 w 625779"/>
                  <a:gd name="connsiteY15" fmla="*/ 292700 h 625780"/>
                  <a:gd name="connsiteX16" fmla="*/ 140013 w 625779"/>
                  <a:gd name="connsiteY16" fmla="*/ 226560 h 625780"/>
                  <a:gd name="connsiteX17" fmla="*/ 226561 w 625779"/>
                  <a:gd name="connsiteY17" fmla="*/ 140012 h 625780"/>
                  <a:gd name="connsiteX18" fmla="*/ 292763 w 625779"/>
                  <a:gd name="connsiteY18" fmla="*/ 206214 h 625780"/>
                  <a:gd name="connsiteX19" fmla="*/ 331296 w 625779"/>
                  <a:gd name="connsiteY19" fmla="*/ 178498 h 625780"/>
                  <a:gd name="connsiteX20" fmla="*/ 365854 w 625779"/>
                  <a:gd name="connsiteY20" fmla="*/ 158184 h 625780"/>
                  <a:gd name="connsiteX21" fmla="*/ 329764 w 625779"/>
                  <a:gd name="connsiteY21" fmla="*/ 71055 h 625780"/>
                  <a:gd name="connsiteX22" fmla="*/ 442845 w 625779"/>
                  <a:gd name="connsiteY22" fmla="*/ 24214 h 625780"/>
                  <a:gd name="connsiteX23" fmla="*/ 479264 w 625779"/>
                  <a:gd name="connsiteY23" fmla="*/ 112138 h 625780"/>
                  <a:gd name="connsiteX24" fmla="*/ 514705 w 625779"/>
                  <a:gd name="connsiteY24" fmla="*/ 103106 h 625780"/>
                  <a:gd name="connsiteX25" fmla="*/ 564580 w 625779"/>
                  <a:gd name="connsiteY25" fmla="*/ 95494 h 6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5779" h="625780">
                    <a:moveTo>
                      <a:pt x="564580" y="0"/>
                    </a:moveTo>
                    <a:lnTo>
                      <a:pt x="625779" y="0"/>
                    </a:lnTo>
                    <a:lnTo>
                      <a:pt x="625779" y="303558"/>
                    </a:lnTo>
                    <a:cubicBezTo>
                      <a:pt x="447821" y="303558"/>
                      <a:pt x="303558" y="447821"/>
                      <a:pt x="303558" y="625779"/>
                    </a:cubicBezTo>
                    <a:lnTo>
                      <a:pt x="303559" y="625780"/>
                    </a:lnTo>
                    <a:lnTo>
                      <a:pt x="0" y="625780"/>
                    </a:lnTo>
                    <a:lnTo>
                      <a:pt x="0" y="564580"/>
                    </a:lnTo>
                    <a:lnTo>
                      <a:pt x="92614" y="564580"/>
                    </a:lnTo>
                    <a:lnTo>
                      <a:pt x="97048" y="531339"/>
                    </a:lnTo>
                    <a:cubicBezTo>
                      <a:pt x="99443" y="517928"/>
                      <a:pt x="102339" y="504691"/>
                      <a:pt x="105718" y="491647"/>
                    </a:cubicBezTo>
                    <a:lnTo>
                      <a:pt x="109731" y="478266"/>
                    </a:lnTo>
                    <a:lnTo>
                      <a:pt x="24215" y="442844"/>
                    </a:lnTo>
                    <a:lnTo>
                      <a:pt x="71055" y="329763"/>
                    </a:lnTo>
                    <a:lnTo>
                      <a:pt x="157494" y="365568"/>
                    </a:lnTo>
                    <a:lnTo>
                      <a:pt x="189952" y="313027"/>
                    </a:lnTo>
                    <a:lnTo>
                      <a:pt x="206152" y="292700"/>
                    </a:lnTo>
                    <a:lnTo>
                      <a:pt x="140013" y="226560"/>
                    </a:lnTo>
                    <a:lnTo>
                      <a:pt x="226561" y="140012"/>
                    </a:lnTo>
                    <a:lnTo>
                      <a:pt x="292763" y="206214"/>
                    </a:lnTo>
                    <a:lnTo>
                      <a:pt x="331296" y="178498"/>
                    </a:lnTo>
                    <a:lnTo>
                      <a:pt x="365854" y="158184"/>
                    </a:lnTo>
                    <a:lnTo>
                      <a:pt x="329764" y="71055"/>
                    </a:lnTo>
                    <a:lnTo>
                      <a:pt x="442845" y="24214"/>
                    </a:lnTo>
                    <a:lnTo>
                      <a:pt x="479264" y="112138"/>
                    </a:lnTo>
                    <a:lnTo>
                      <a:pt x="514705" y="103106"/>
                    </a:lnTo>
                    <a:lnTo>
                      <a:pt x="564580" y="954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99" name="任意多边形 298"/>
              <p:cNvSpPr/>
              <p:nvPr/>
            </p:nvSpPr>
            <p:spPr>
              <a:xfrm rot="5400000">
                <a:off x="1951189" y="1372731"/>
                <a:ext cx="625779" cy="625780"/>
              </a:xfrm>
              <a:custGeom>
                <a:avLst/>
                <a:gdLst>
                  <a:gd name="connsiteX0" fmla="*/ 564580 w 625779"/>
                  <a:gd name="connsiteY0" fmla="*/ 0 h 625780"/>
                  <a:gd name="connsiteX1" fmla="*/ 625779 w 625779"/>
                  <a:gd name="connsiteY1" fmla="*/ 0 h 625780"/>
                  <a:gd name="connsiteX2" fmla="*/ 625779 w 625779"/>
                  <a:gd name="connsiteY2" fmla="*/ 303558 h 625780"/>
                  <a:gd name="connsiteX3" fmla="*/ 303558 w 625779"/>
                  <a:gd name="connsiteY3" fmla="*/ 625779 h 625780"/>
                  <a:gd name="connsiteX4" fmla="*/ 303559 w 625779"/>
                  <a:gd name="connsiteY4" fmla="*/ 625780 h 625780"/>
                  <a:gd name="connsiteX5" fmla="*/ 0 w 625779"/>
                  <a:gd name="connsiteY5" fmla="*/ 625780 h 625780"/>
                  <a:gd name="connsiteX6" fmla="*/ 0 w 625779"/>
                  <a:gd name="connsiteY6" fmla="*/ 564580 h 625780"/>
                  <a:gd name="connsiteX7" fmla="*/ 92614 w 625779"/>
                  <a:gd name="connsiteY7" fmla="*/ 564580 h 625780"/>
                  <a:gd name="connsiteX8" fmla="*/ 97048 w 625779"/>
                  <a:gd name="connsiteY8" fmla="*/ 531339 h 625780"/>
                  <a:gd name="connsiteX9" fmla="*/ 105718 w 625779"/>
                  <a:gd name="connsiteY9" fmla="*/ 491647 h 625780"/>
                  <a:gd name="connsiteX10" fmla="*/ 109731 w 625779"/>
                  <a:gd name="connsiteY10" fmla="*/ 478266 h 625780"/>
                  <a:gd name="connsiteX11" fmla="*/ 24215 w 625779"/>
                  <a:gd name="connsiteY11" fmla="*/ 442844 h 625780"/>
                  <a:gd name="connsiteX12" fmla="*/ 71055 w 625779"/>
                  <a:gd name="connsiteY12" fmla="*/ 329763 h 625780"/>
                  <a:gd name="connsiteX13" fmla="*/ 157494 w 625779"/>
                  <a:gd name="connsiteY13" fmla="*/ 365568 h 625780"/>
                  <a:gd name="connsiteX14" fmla="*/ 189952 w 625779"/>
                  <a:gd name="connsiteY14" fmla="*/ 313027 h 625780"/>
                  <a:gd name="connsiteX15" fmla="*/ 206152 w 625779"/>
                  <a:gd name="connsiteY15" fmla="*/ 292700 h 625780"/>
                  <a:gd name="connsiteX16" fmla="*/ 140013 w 625779"/>
                  <a:gd name="connsiteY16" fmla="*/ 226560 h 625780"/>
                  <a:gd name="connsiteX17" fmla="*/ 226561 w 625779"/>
                  <a:gd name="connsiteY17" fmla="*/ 140012 h 625780"/>
                  <a:gd name="connsiteX18" fmla="*/ 292763 w 625779"/>
                  <a:gd name="connsiteY18" fmla="*/ 206214 h 625780"/>
                  <a:gd name="connsiteX19" fmla="*/ 331296 w 625779"/>
                  <a:gd name="connsiteY19" fmla="*/ 178498 h 625780"/>
                  <a:gd name="connsiteX20" fmla="*/ 365854 w 625779"/>
                  <a:gd name="connsiteY20" fmla="*/ 158184 h 625780"/>
                  <a:gd name="connsiteX21" fmla="*/ 329764 w 625779"/>
                  <a:gd name="connsiteY21" fmla="*/ 71055 h 625780"/>
                  <a:gd name="connsiteX22" fmla="*/ 442845 w 625779"/>
                  <a:gd name="connsiteY22" fmla="*/ 24214 h 625780"/>
                  <a:gd name="connsiteX23" fmla="*/ 479264 w 625779"/>
                  <a:gd name="connsiteY23" fmla="*/ 112138 h 625780"/>
                  <a:gd name="connsiteX24" fmla="*/ 514705 w 625779"/>
                  <a:gd name="connsiteY24" fmla="*/ 103106 h 625780"/>
                  <a:gd name="connsiteX25" fmla="*/ 564580 w 625779"/>
                  <a:gd name="connsiteY25" fmla="*/ 95494 h 6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5779" h="625780">
                    <a:moveTo>
                      <a:pt x="564580" y="0"/>
                    </a:moveTo>
                    <a:lnTo>
                      <a:pt x="625779" y="0"/>
                    </a:lnTo>
                    <a:lnTo>
                      <a:pt x="625779" y="303558"/>
                    </a:lnTo>
                    <a:cubicBezTo>
                      <a:pt x="447821" y="303558"/>
                      <a:pt x="303558" y="447821"/>
                      <a:pt x="303558" y="625779"/>
                    </a:cubicBezTo>
                    <a:lnTo>
                      <a:pt x="303559" y="625780"/>
                    </a:lnTo>
                    <a:lnTo>
                      <a:pt x="0" y="625780"/>
                    </a:lnTo>
                    <a:lnTo>
                      <a:pt x="0" y="564580"/>
                    </a:lnTo>
                    <a:lnTo>
                      <a:pt x="92614" y="564580"/>
                    </a:lnTo>
                    <a:lnTo>
                      <a:pt x="97048" y="531339"/>
                    </a:lnTo>
                    <a:cubicBezTo>
                      <a:pt x="99443" y="517928"/>
                      <a:pt x="102339" y="504691"/>
                      <a:pt x="105718" y="491647"/>
                    </a:cubicBezTo>
                    <a:lnTo>
                      <a:pt x="109731" y="478266"/>
                    </a:lnTo>
                    <a:lnTo>
                      <a:pt x="24215" y="442844"/>
                    </a:lnTo>
                    <a:lnTo>
                      <a:pt x="71055" y="329763"/>
                    </a:lnTo>
                    <a:lnTo>
                      <a:pt x="157494" y="365568"/>
                    </a:lnTo>
                    <a:lnTo>
                      <a:pt x="189952" y="313027"/>
                    </a:lnTo>
                    <a:lnTo>
                      <a:pt x="206152" y="292700"/>
                    </a:lnTo>
                    <a:lnTo>
                      <a:pt x="140013" y="226560"/>
                    </a:lnTo>
                    <a:lnTo>
                      <a:pt x="226561" y="140012"/>
                    </a:lnTo>
                    <a:lnTo>
                      <a:pt x="292763" y="206214"/>
                    </a:lnTo>
                    <a:lnTo>
                      <a:pt x="331296" y="178498"/>
                    </a:lnTo>
                    <a:lnTo>
                      <a:pt x="365854" y="158184"/>
                    </a:lnTo>
                    <a:lnTo>
                      <a:pt x="329764" y="71055"/>
                    </a:lnTo>
                    <a:lnTo>
                      <a:pt x="442845" y="24214"/>
                    </a:lnTo>
                    <a:lnTo>
                      <a:pt x="479264" y="112138"/>
                    </a:lnTo>
                    <a:lnTo>
                      <a:pt x="514705" y="103106"/>
                    </a:lnTo>
                    <a:lnTo>
                      <a:pt x="564580" y="954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00" name="任意多边形 299"/>
              <p:cNvSpPr/>
              <p:nvPr/>
            </p:nvSpPr>
            <p:spPr>
              <a:xfrm rot="10800000">
                <a:off x="1951187" y="1998511"/>
                <a:ext cx="625779" cy="625780"/>
              </a:xfrm>
              <a:custGeom>
                <a:avLst/>
                <a:gdLst>
                  <a:gd name="connsiteX0" fmla="*/ 564580 w 625779"/>
                  <a:gd name="connsiteY0" fmla="*/ 0 h 625780"/>
                  <a:gd name="connsiteX1" fmla="*/ 625779 w 625779"/>
                  <a:gd name="connsiteY1" fmla="*/ 0 h 625780"/>
                  <a:gd name="connsiteX2" fmla="*/ 625779 w 625779"/>
                  <a:gd name="connsiteY2" fmla="*/ 303558 h 625780"/>
                  <a:gd name="connsiteX3" fmla="*/ 303558 w 625779"/>
                  <a:gd name="connsiteY3" fmla="*/ 625779 h 625780"/>
                  <a:gd name="connsiteX4" fmla="*/ 303559 w 625779"/>
                  <a:gd name="connsiteY4" fmla="*/ 625780 h 625780"/>
                  <a:gd name="connsiteX5" fmla="*/ 0 w 625779"/>
                  <a:gd name="connsiteY5" fmla="*/ 625780 h 625780"/>
                  <a:gd name="connsiteX6" fmla="*/ 0 w 625779"/>
                  <a:gd name="connsiteY6" fmla="*/ 564580 h 625780"/>
                  <a:gd name="connsiteX7" fmla="*/ 92614 w 625779"/>
                  <a:gd name="connsiteY7" fmla="*/ 564580 h 625780"/>
                  <a:gd name="connsiteX8" fmla="*/ 97048 w 625779"/>
                  <a:gd name="connsiteY8" fmla="*/ 531339 h 625780"/>
                  <a:gd name="connsiteX9" fmla="*/ 105718 w 625779"/>
                  <a:gd name="connsiteY9" fmla="*/ 491647 h 625780"/>
                  <a:gd name="connsiteX10" fmla="*/ 109731 w 625779"/>
                  <a:gd name="connsiteY10" fmla="*/ 478266 h 625780"/>
                  <a:gd name="connsiteX11" fmla="*/ 24215 w 625779"/>
                  <a:gd name="connsiteY11" fmla="*/ 442844 h 625780"/>
                  <a:gd name="connsiteX12" fmla="*/ 71055 w 625779"/>
                  <a:gd name="connsiteY12" fmla="*/ 329763 h 625780"/>
                  <a:gd name="connsiteX13" fmla="*/ 157494 w 625779"/>
                  <a:gd name="connsiteY13" fmla="*/ 365568 h 625780"/>
                  <a:gd name="connsiteX14" fmla="*/ 189952 w 625779"/>
                  <a:gd name="connsiteY14" fmla="*/ 313027 h 625780"/>
                  <a:gd name="connsiteX15" fmla="*/ 206152 w 625779"/>
                  <a:gd name="connsiteY15" fmla="*/ 292700 h 625780"/>
                  <a:gd name="connsiteX16" fmla="*/ 140013 w 625779"/>
                  <a:gd name="connsiteY16" fmla="*/ 226560 h 625780"/>
                  <a:gd name="connsiteX17" fmla="*/ 226561 w 625779"/>
                  <a:gd name="connsiteY17" fmla="*/ 140012 h 625780"/>
                  <a:gd name="connsiteX18" fmla="*/ 292763 w 625779"/>
                  <a:gd name="connsiteY18" fmla="*/ 206214 h 625780"/>
                  <a:gd name="connsiteX19" fmla="*/ 331296 w 625779"/>
                  <a:gd name="connsiteY19" fmla="*/ 178498 h 625780"/>
                  <a:gd name="connsiteX20" fmla="*/ 365854 w 625779"/>
                  <a:gd name="connsiteY20" fmla="*/ 158184 h 625780"/>
                  <a:gd name="connsiteX21" fmla="*/ 329764 w 625779"/>
                  <a:gd name="connsiteY21" fmla="*/ 71055 h 625780"/>
                  <a:gd name="connsiteX22" fmla="*/ 442845 w 625779"/>
                  <a:gd name="connsiteY22" fmla="*/ 24214 h 625780"/>
                  <a:gd name="connsiteX23" fmla="*/ 479264 w 625779"/>
                  <a:gd name="connsiteY23" fmla="*/ 112138 h 625780"/>
                  <a:gd name="connsiteX24" fmla="*/ 514705 w 625779"/>
                  <a:gd name="connsiteY24" fmla="*/ 103106 h 625780"/>
                  <a:gd name="connsiteX25" fmla="*/ 564580 w 625779"/>
                  <a:gd name="connsiteY25" fmla="*/ 95494 h 6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5779" h="625780">
                    <a:moveTo>
                      <a:pt x="564580" y="0"/>
                    </a:moveTo>
                    <a:lnTo>
                      <a:pt x="625779" y="0"/>
                    </a:lnTo>
                    <a:lnTo>
                      <a:pt x="625779" y="303558"/>
                    </a:lnTo>
                    <a:cubicBezTo>
                      <a:pt x="447821" y="303558"/>
                      <a:pt x="303558" y="447821"/>
                      <a:pt x="303558" y="625779"/>
                    </a:cubicBezTo>
                    <a:lnTo>
                      <a:pt x="303559" y="625780"/>
                    </a:lnTo>
                    <a:lnTo>
                      <a:pt x="0" y="625780"/>
                    </a:lnTo>
                    <a:lnTo>
                      <a:pt x="0" y="564580"/>
                    </a:lnTo>
                    <a:lnTo>
                      <a:pt x="92614" y="564580"/>
                    </a:lnTo>
                    <a:lnTo>
                      <a:pt x="97048" y="531339"/>
                    </a:lnTo>
                    <a:cubicBezTo>
                      <a:pt x="99443" y="517928"/>
                      <a:pt x="102339" y="504691"/>
                      <a:pt x="105718" y="491647"/>
                    </a:cubicBezTo>
                    <a:lnTo>
                      <a:pt x="109731" y="478266"/>
                    </a:lnTo>
                    <a:lnTo>
                      <a:pt x="24215" y="442844"/>
                    </a:lnTo>
                    <a:lnTo>
                      <a:pt x="71055" y="329763"/>
                    </a:lnTo>
                    <a:lnTo>
                      <a:pt x="157494" y="365568"/>
                    </a:lnTo>
                    <a:lnTo>
                      <a:pt x="189952" y="313027"/>
                    </a:lnTo>
                    <a:lnTo>
                      <a:pt x="206152" y="292700"/>
                    </a:lnTo>
                    <a:lnTo>
                      <a:pt x="140013" y="226560"/>
                    </a:lnTo>
                    <a:lnTo>
                      <a:pt x="226561" y="140012"/>
                    </a:lnTo>
                    <a:lnTo>
                      <a:pt x="292763" y="206214"/>
                    </a:lnTo>
                    <a:lnTo>
                      <a:pt x="331296" y="178498"/>
                    </a:lnTo>
                    <a:lnTo>
                      <a:pt x="365854" y="158184"/>
                    </a:lnTo>
                    <a:lnTo>
                      <a:pt x="329764" y="71055"/>
                    </a:lnTo>
                    <a:lnTo>
                      <a:pt x="442845" y="24214"/>
                    </a:lnTo>
                    <a:lnTo>
                      <a:pt x="479264" y="112138"/>
                    </a:lnTo>
                    <a:lnTo>
                      <a:pt x="514705" y="103106"/>
                    </a:lnTo>
                    <a:lnTo>
                      <a:pt x="564580" y="954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01" name="任意多边形 300"/>
              <p:cNvSpPr/>
              <p:nvPr/>
            </p:nvSpPr>
            <p:spPr>
              <a:xfrm rot="16200000">
                <a:off x="1325411" y="1998511"/>
                <a:ext cx="625779" cy="625780"/>
              </a:xfrm>
              <a:custGeom>
                <a:avLst/>
                <a:gdLst>
                  <a:gd name="connsiteX0" fmla="*/ 564580 w 625779"/>
                  <a:gd name="connsiteY0" fmla="*/ 0 h 625780"/>
                  <a:gd name="connsiteX1" fmla="*/ 625779 w 625779"/>
                  <a:gd name="connsiteY1" fmla="*/ 0 h 625780"/>
                  <a:gd name="connsiteX2" fmla="*/ 625779 w 625779"/>
                  <a:gd name="connsiteY2" fmla="*/ 303558 h 625780"/>
                  <a:gd name="connsiteX3" fmla="*/ 303558 w 625779"/>
                  <a:gd name="connsiteY3" fmla="*/ 625779 h 625780"/>
                  <a:gd name="connsiteX4" fmla="*/ 303559 w 625779"/>
                  <a:gd name="connsiteY4" fmla="*/ 625780 h 625780"/>
                  <a:gd name="connsiteX5" fmla="*/ 0 w 625779"/>
                  <a:gd name="connsiteY5" fmla="*/ 625780 h 625780"/>
                  <a:gd name="connsiteX6" fmla="*/ 0 w 625779"/>
                  <a:gd name="connsiteY6" fmla="*/ 564580 h 625780"/>
                  <a:gd name="connsiteX7" fmla="*/ 92614 w 625779"/>
                  <a:gd name="connsiteY7" fmla="*/ 564580 h 625780"/>
                  <a:gd name="connsiteX8" fmla="*/ 97048 w 625779"/>
                  <a:gd name="connsiteY8" fmla="*/ 531339 h 625780"/>
                  <a:gd name="connsiteX9" fmla="*/ 105718 w 625779"/>
                  <a:gd name="connsiteY9" fmla="*/ 491647 h 625780"/>
                  <a:gd name="connsiteX10" fmla="*/ 109731 w 625779"/>
                  <a:gd name="connsiteY10" fmla="*/ 478266 h 625780"/>
                  <a:gd name="connsiteX11" fmla="*/ 24215 w 625779"/>
                  <a:gd name="connsiteY11" fmla="*/ 442844 h 625780"/>
                  <a:gd name="connsiteX12" fmla="*/ 71055 w 625779"/>
                  <a:gd name="connsiteY12" fmla="*/ 329763 h 625780"/>
                  <a:gd name="connsiteX13" fmla="*/ 157494 w 625779"/>
                  <a:gd name="connsiteY13" fmla="*/ 365568 h 625780"/>
                  <a:gd name="connsiteX14" fmla="*/ 189952 w 625779"/>
                  <a:gd name="connsiteY14" fmla="*/ 313027 h 625780"/>
                  <a:gd name="connsiteX15" fmla="*/ 206152 w 625779"/>
                  <a:gd name="connsiteY15" fmla="*/ 292700 h 625780"/>
                  <a:gd name="connsiteX16" fmla="*/ 140013 w 625779"/>
                  <a:gd name="connsiteY16" fmla="*/ 226560 h 625780"/>
                  <a:gd name="connsiteX17" fmla="*/ 226561 w 625779"/>
                  <a:gd name="connsiteY17" fmla="*/ 140012 h 625780"/>
                  <a:gd name="connsiteX18" fmla="*/ 292763 w 625779"/>
                  <a:gd name="connsiteY18" fmla="*/ 206214 h 625780"/>
                  <a:gd name="connsiteX19" fmla="*/ 331296 w 625779"/>
                  <a:gd name="connsiteY19" fmla="*/ 178498 h 625780"/>
                  <a:gd name="connsiteX20" fmla="*/ 365854 w 625779"/>
                  <a:gd name="connsiteY20" fmla="*/ 158184 h 625780"/>
                  <a:gd name="connsiteX21" fmla="*/ 329764 w 625779"/>
                  <a:gd name="connsiteY21" fmla="*/ 71055 h 625780"/>
                  <a:gd name="connsiteX22" fmla="*/ 442845 w 625779"/>
                  <a:gd name="connsiteY22" fmla="*/ 24214 h 625780"/>
                  <a:gd name="connsiteX23" fmla="*/ 479264 w 625779"/>
                  <a:gd name="connsiteY23" fmla="*/ 112138 h 625780"/>
                  <a:gd name="connsiteX24" fmla="*/ 514705 w 625779"/>
                  <a:gd name="connsiteY24" fmla="*/ 103106 h 625780"/>
                  <a:gd name="connsiteX25" fmla="*/ 564580 w 625779"/>
                  <a:gd name="connsiteY25" fmla="*/ 95494 h 62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5779" h="625780">
                    <a:moveTo>
                      <a:pt x="564580" y="0"/>
                    </a:moveTo>
                    <a:lnTo>
                      <a:pt x="625779" y="0"/>
                    </a:lnTo>
                    <a:lnTo>
                      <a:pt x="625779" y="303558"/>
                    </a:lnTo>
                    <a:cubicBezTo>
                      <a:pt x="447821" y="303558"/>
                      <a:pt x="303558" y="447821"/>
                      <a:pt x="303558" y="625779"/>
                    </a:cubicBezTo>
                    <a:lnTo>
                      <a:pt x="303559" y="625780"/>
                    </a:lnTo>
                    <a:lnTo>
                      <a:pt x="0" y="625780"/>
                    </a:lnTo>
                    <a:lnTo>
                      <a:pt x="0" y="564580"/>
                    </a:lnTo>
                    <a:lnTo>
                      <a:pt x="92614" y="564580"/>
                    </a:lnTo>
                    <a:lnTo>
                      <a:pt x="97048" y="531339"/>
                    </a:lnTo>
                    <a:cubicBezTo>
                      <a:pt x="99443" y="517928"/>
                      <a:pt x="102339" y="504691"/>
                      <a:pt x="105718" y="491647"/>
                    </a:cubicBezTo>
                    <a:lnTo>
                      <a:pt x="109731" y="478266"/>
                    </a:lnTo>
                    <a:lnTo>
                      <a:pt x="24215" y="442844"/>
                    </a:lnTo>
                    <a:lnTo>
                      <a:pt x="71055" y="329763"/>
                    </a:lnTo>
                    <a:lnTo>
                      <a:pt x="157494" y="365568"/>
                    </a:lnTo>
                    <a:lnTo>
                      <a:pt x="189952" y="313027"/>
                    </a:lnTo>
                    <a:lnTo>
                      <a:pt x="206152" y="292700"/>
                    </a:lnTo>
                    <a:lnTo>
                      <a:pt x="140013" y="226560"/>
                    </a:lnTo>
                    <a:lnTo>
                      <a:pt x="226561" y="140012"/>
                    </a:lnTo>
                    <a:lnTo>
                      <a:pt x="292763" y="206214"/>
                    </a:lnTo>
                    <a:lnTo>
                      <a:pt x="331296" y="178498"/>
                    </a:lnTo>
                    <a:lnTo>
                      <a:pt x="365854" y="158184"/>
                    </a:lnTo>
                    <a:lnTo>
                      <a:pt x="329764" y="71055"/>
                    </a:lnTo>
                    <a:lnTo>
                      <a:pt x="442845" y="24214"/>
                    </a:lnTo>
                    <a:lnTo>
                      <a:pt x="479264" y="112138"/>
                    </a:lnTo>
                    <a:lnTo>
                      <a:pt x="514705" y="103106"/>
                    </a:lnTo>
                    <a:lnTo>
                      <a:pt x="564580" y="954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97" name="椭圆 296"/>
            <p:cNvSpPr/>
            <p:nvPr/>
          </p:nvSpPr>
          <p:spPr>
            <a:xfrm rot="1860000">
              <a:off x="4135467" y="2301762"/>
              <a:ext cx="9909" cy="99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301"/>
          <p:cNvGrpSpPr/>
          <p:nvPr/>
        </p:nvGrpSpPr>
        <p:grpSpPr>
          <a:xfrm>
            <a:off x="3693595" y="1412805"/>
            <a:ext cx="959149" cy="958673"/>
            <a:chOff x="5413874" y="1856054"/>
            <a:chExt cx="776427" cy="776427"/>
          </a:xfrm>
        </p:grpSpPr>
        <p:grpSp>
          <p:nvGrpSpPr>
            <p:cNvPr id="10" name="组合 302"/>
            <p:cNvGrpSpPr/>
            <p:nvPr/>
          </p:nvGrpSpPr>
          <p:grpSpPr>
            <a:xfrm>
              <a:off x="5413874" y="1856054"/>
              <a:ext cx="776427" cy="776427"/>
              <a:chOff x="6462420" y="1971403"/>
              <a:chExt cx="776427" cy="776427"/>
            </a:xfrm>
          </p:grpSpPr>
          <p:grpSp>
            <p:nvGrpSpPr>
              <p:cNvPr id="11" name="组合 308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11" name="任意多边形 310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2" name="椭圆 311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3" name="椭圆 312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10" name="椭圆 309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5698560" y="2124453"/>
              <a:ext cx="210680" cy="246893"/>
              <a:chOff x="1776" y="1776"/>
              <a:chExt cx="64" cy="75"/>
            </a:xfrm>
            <a:solidFill>
              <a:schemeClr val="bg1"/>
            </a:solidFill>
            <a:effectLst/>
          </p:grpSpPr>
          <p:sp>
            <p:nvSpPr>
              <p:cNvPr id="305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06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07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08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组合 313"/>
          <p:cNvGrpSpPr/>
          <p:nvPr/>
        </p:nvGrpSpPr>
        <p:grpSpPr>
          <a:xfrm>
            <a:off x="3465211" y="2780989"/>
            <a:ext cx="959149" cy="958673"/>
            <a:chOff x="5421630" y="3229736"/>
            <a:chExt cx="776427" cy="776427"/>
          </a:xfrm>
        </p:grpSpPr>
        <p:grpSp>
          <p:nvGrpSpPr>
            <p:cNvPr id="14" name="组合 314"/>
            <p:cNvGrpSpPr/>
            <p:nvPr/>
          </p:nvGrpSpPr>
          <p:grpSpPr>
            <a:xfrm>
              <a:off x="5421630" y="3229736"/>
              <a:ext cx="776427" cy="776427"/>
              <a:chOff x="6470176" y="1986185"/>
              <a:chExt cx="776427" cy="776427"/>
            </a:xfrm>
          </p:grpSpPr>
          <p:grpSp>
            <p:nvGrpSpPr>
              <p:cNvPr id="15" name="组合 321"/>
              <p:cNvGrpSpPr/>
              <p:nvPr/>
            </p:nvGrpSpPr>
            <p:grpSpPr>
              <a:xfrm>
                <a:off x="6470176" y="1986185"/>
                <a:ext cx="776427" cy="776427"/>
                <a:chOff x="5459844" y="1599507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24" name="任意多边形 323"/>
                <p:cNvSpPr/>
                <p:nvPr/>
              </p:nvSpPr>
              <p:spPr>
                <a:xfrm>
                  <a:off x="5459844" y="1599507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5" name="椭圆 324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6" name="椭圆 325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23" name="椭圆 322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6" name="Group 18"/>
            <p:cNvGrpSpPr>
              <a:grpSpLocks noChangeAspect="1"/>
            </p:cNvGrpSpPr>
            <p:nvPr/>
          </p:nvGrpSpPr>
          <p:grpSpPr bwMode="auto">
            <a:xfrm>
              <a:off x="5696918" y="3507112"/>
              <a:ext cx="213964" cy="19937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317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18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19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20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21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组合 326"/>
          <p:cNvGrpSpPr/>
          <p:nvPr/>
        </p:nvGrpSpPr>
        <p:grpSpPr>
          <a:xfrm>
            <a:off x="2978078" y="4178407"/>
            <a:ext cx="959149" cy="958673"/>
            <a:chOff x="5413874" y="4243654"/>
            <a:chExt cx="776427" cy="776427"/>
          </a:xfrm>
        </p:grpSpPr>
        <p:grpSp>
          <p:nvGrpSpPr>
            <p:cNvPr id="18" name="组合 327"/>
            <p:cNvGrpSpPr/>
            <p:nvPr/>
          </p:nvGrpSpPr>
          <p:grpSpPr>
            <a:xfrm>
              <a:off x="5413874" y="4243654"/>
              <a:ext cx="776427" cy="776427"/>
              <a:chOff x="6462420" y="1971403"/>
              <a:chExt cx="776427" cy="776427"/>
            </a:xfrm>
          </p:grpSpPr>
          <p:grpSp>
            <p:nvGrpSpPr>
              <p:cNvPr id="19" name="组合 331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34" name="任意多边形 333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5" name="椭圆 334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6" name="椭圆 335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33" name="椭圆 332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0" name="Group 13"/>
            <p:cNvGrpSpPr>
              <a:grpSpLocks noChangeAspect="1"/>
            </p:cNvGrpSpPr>
            <p:nvPr/>
          </p:nvGrpSpPr>
          <p:grpSpPr bwMode="auto">
            <a:xfrm>
              <a:off x="5675442" y="4505525"/>
              <a:ext cx="256917" cy="259951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30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31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组合 336"/>
          <p:cNvGrpSpPr/>
          <p:nvPr/>
        </p:nvGrpSpPr>
        <p:grpSpPr>
          <a:xfrm>
            <a:off x="2627211" y="5350548"/>
            <a:ext cx="959149" cy="958673"/>
            <a:chOff x="5413874" y="5272352"/>
            <a:chExt cx="776427" cy="776427"/>
          </a:xfrm>
        </p:grpSpPr>
        <p:grpSp>
          <p:nvGrpSpPr>
            <p:cNvPr id="22" name="组合 337"/>
            <p:cNvGrpSpPr/>
            <p:nvPr/>
          </p:nvGrpSpPr>
          <p:grpSpPr>
            <a:xfrm>
              <a:off x="5413874" y="5272352"/>
              <a:ext cx="776427" cy="776427"/>
              <a:chOff x="6462420" y="1971401"/>
              <a:chExt cx="776427" cy="776427"/>
            </a:xfrm>
          </p:grpSpPr>
          <p:grpSp>
            <p:nvGrpSpPr>
              <p:cNvPr id="23" name="组合 339"/>
              <p:cNvGrpSpPr/>
              <p:nvPr/>
            </p:nvGrpSpPr>
            <p:grpSpPr>
              <a:xfrm>
                <a:off x="6462420" y="1971401"/>
                <a:ext cx="776427" cy="776427"/>
                <a:chOff x="5443219" y="1567816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42" name="任意多边形 341"/>
                <p:cNvSpPr/>
                <p:nvPr/>
              </p:nvSpPr>
              <p:spPr>
                <a:xfrm>
                  <a:off x="5443219" y="1567816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3" name="椭圆 342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4" name="椭圆 343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41" name="椭圆 340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339" name="Freeform 108"/>
            <p:cNvSpPr>
              <a:spLocks noEditPoints="1"/>
            </p:cNvSpPr>
            <p:nvPr/>
          </p:nvSpPr>
          <p:spPr bwMode="auto">
            <a:xfrm>
              <a:off x="5655470" y="5515237"/>
              <a:ext cx="296859" cy="297925"/>
            </a:xfrm>
            <a:custGeom>
              <a:avLst/>
              <a:gdLst>
                <a:gd name="T0" fmla="*/ 97 w 115"/>
                <a:gd name="T1" fmla="*/ 48 h 115"/>
                <a:gd name="T2" fmla="*/ 91 w 115"/>
                <a:gd name="T3" fmla="*/ 41 h 115"/>
                <a:gd name="T4" fmla="*/ 102 w 115"/>
                <a:gd name="T5" fmla="*/ 26 h 115"/>
                <a:gd name="T6" fmla="*/ 94 w 115"/>
                <a:gd name="T7" fmla="*/ 13 h 115"/>
                <a:gd name="T8" fmla="*/ 79 w 115"/>
                <a:gd name="T9" fmla="*/ 23 h 115"/>
                <a:gd name="T10" fmla="*/ 70 w 115"/>
                <a:gd name="T11" fmla="*/ 22 h 115"/>
                <a:gd name="T12" fmla="*/ 67 w 115"/>
                <a:gd name="T13" fmla="*/ 3 h 115"/>
                <a:gd name="T14" fmla="*/ 52 w 115"/>
                <a:gd name="T15" fmla="*/ 0 h 115"/>
                <a:gd name="T16" fmla="*/ 48 w 115"/>
                <a:gd name="T17" fmla="*/ 18 h 115"/>
                <a:gd name="T18" fmla="*/ 41 w 115"/>
                <a:gd name="T19" fmla="*/ 24 h 115"/>
                <a:gd name="T20" fmla="*/ 26 w 115"/>
                <a:gd name="T21" fmla="*/ 13 h 115"/>
                <a:gd name="T22" fmla="*/ 13 w 115"/>
                <a:gd name="T23" fmla="*/ 21 h 115"/>
                <a:gd name="T24" fmla="*/ 23 w 115"/>
                <a:gd name="T25" fmla="*/ 36 h 115"/>
                <a:gd name="T26" fmla="*/ 22 w 115"/>
                <a:gd name="T27" fmla="*/ 45 h 115"/>
                <a:gd name="T28" fmla="*/ 4 w 115"/>
                <a:gd name="T29" fmla="*/ 48 h 115"/>
                <a:gd name="T30" fmla="*/ 0 w 115"/>
                <a:gd name="T31" fmla="*/ 63 h 115"/>
                <a:gd name="T32" fmla="*/ 18 w 115"/>
                <a:gd name="T33" fmla="*/ 66 h 115"/>
                <a:gd name="T34" fmla="*/ 24 w 115"/>
                <a:gd name="T35" fmla="*/ 73 h 115"/>
                <a:gd name="T36" fmla="*/ 13 w 115"/>
                <a:gd name="T37" fmla="*/ 89 h 115"/>
                <a:gd name="T38" fmla="*/ 21 w 115"/>
                <a:gd name="T39" fmla="*/ 102 h 115"/>
                <a:gd name="T40" fmla="*/ 36 w 115"/>
                <a:gd name="T41" fmla="*/ 92 h 115"/>
                <a:gd name="T42" fmla="*/ 45 w 115"/>
                <a:gd name="T43" fmla="*/ 92 h 115"/>
                <a:gd name="T44" fmla="*/ 48 w 115"/>
                <a:gd name="T45" fmla="*/ 111 h 115"/>
                <a:gd name="T46" fmla="*/ 63 w 115"/>
                <a:gd name="T47" fmla="*/ 115 h 115"/>
                <a:gd name="T48" fmla="*/ 67 w 115"/>
                <a:gd name="T49" fmla="*/ 97 h 115"/>
                <a:gd name="T50" fmla="*/ 74 w 115"/>
                <a:gd name="T51" fmla="*/ 91 h 115"/>
                <a:gd name="T52" fmla="*/ 89 w 115"/>
                <a:gd name="T53" fmla="*/ 102 h 115"/>
                <a:gd name="T54" fmla="*/ 102 w 115"/>
                <a:gd name="T55" fmla="*/ 94 h 115"/>
                <a:gd name="T56" fmla="*/ 92 w 115"/>
                <a:gd name="T57" fmla="*/ 79 h 115"/>
                <a:gd name="T58" fmla="*/ 93 w 115"/>
                <a:gd name="T59" fmla="*/ 70 h 115"/>
                <a:gd name="T60" fmla="*/ 112 w 115"/>
                <a:gd name="T61" fmla="*/ 66 h 115"/>
                <a:gd name="T62" fmla="*/ 115 w 115"/>
                <a:gd name="T63" fmla="*/ 52 h 115"/>
                <a:gd name="T64" fmla="*/ 58 w 115"/>
                <a:gd name="T65" fmla="*/ 79 h 115"/>
                <a:gd name="T66" fmla="*/ 58 w 115"/>
                <a:gd name="T67" fmla="*/ 36 h 115"/>
                <a:gd name="T68" fmla="*/ 58 w 115"/>
                <a:gd name="T69" fmla="*/ 79 h 115"/>
                <a:gd name="T70" fmla="*/ 49 w 115"/>
                <a:gd name="T71" fmla="*/ 57 h 115"/>
                <a:gd name="T72" fmla="*/ 67 w 115"/>
                <a:gd name="T73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115">
                  <a:moveTo>
                    <a:pt x="112" y="48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5" y="48"/>
                    <a:pt x="93" y="47"/>
                    <a:pt x="93" y="45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0" y="40"/>
                    <a:pt x="91" y="37"/>
                    <a:pt x="92" y="3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4" y="24"/>
                    <a:pt x="104" y="22"/>
                    <a:pt x="102" y="21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1"/>
                    <a:pt x="91" y="11"/>
                    <a:pt x="89" y="1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5" y="25"/>
                    <a:pt x="74" y="2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8" y="22"/>
                    <a:pt x="67" y="20"/>
                    <a:pt x="67" y="18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1"/>
                    <a:pt x="65" y="0"/>
                    <a:pt x="6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8" y="1"/>
                    <a:pt x="48" y="3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20"/>
                    <a:pt x="47" y="22"/>
                    <a:pt x="45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5"/>
                    <a:pt x="37" y="24"/>
                    <a:pt x="3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1"/>
                    <a:pt x="22" y="11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2"/>
                    <a:pt x="12" y="24"/>
                    <a:pt x="13" y="2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7"/>
                    <a:pt x="25" y="40"/>
                    <a:pt x="24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7"/>
                    <a:pt x="20" y="48"/>
                    <a:pt x="1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50"/>
                    <a:pt x="0" y="5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6"/>
                    <a:pt x="4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2" y="68"/>
                    <a:pt x="22" y="70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5" y="75"/>
                    <a:pt x="24" y="78"/>
                    <a:pt x="23" y="79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90"/>
                    <a:pt x="12" y="93"/>
                    <a:pt x="13" y="94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2" y="103"/>
                    <a:pt x="25" y="103"/>
                    <a:pt x="26" y="102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7" y="90"/>
                    <a:pt x="40" y="90"/>
                    <a:pt x="41" y="91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7" y="93"/>
                    <a:pt x="48" y="95"/>
                    <a:pt x="48" y="97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48" y="113"/>
                    <a:pt x="50" y="115"/>
                    <a:pt x="52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5" y="115"/>
                    <a:pt x="67" y="113"/>
                    <a:pt x="67" y="111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95"/>
                    <a:pt x="68" y="93"/>
                    <a:pt x="70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0"/>
                    <a:pt x="78" y="90"/>
                    <a:pt x="79" y="92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91" y="103"/>
                    <a:pt x="93" y="103"/>
                    <a:pt x="94" y="102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4" y="93"/>
                    <a:pt x="104" y="90"/>
                    <a:pt x="102" y="89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1" y="78"/>
                    <a:pt x="90" y="75"/>
                    <a:pt x="91" y="73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68"/>
                    <a:pt x="95" y="66"/>
                    <a:pt x="97" y="6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3" y="66"/>
                    <a:pt x="115" y="65"/>
                    <a:pt x="115" y="63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5" y="50"/>
                    <a:pt x="113" y="48"/>
                    <a:pt x="112" y="48"/>
                  </a:cubicBezTo>
                  <a:close/>
                  <a:moveTo>
                    <a:pt x="58" y="79"/>
                  </a:moveTo>
                  <a:cubicBezTo>
                    <a:pt x="46" y="79"/>
                    <a:pt x="36" y="69"/>
                    <a:pt x="36" y="57"/>
                  </a:cubicBezTo>
                  <a:cubicBezTo>
                    <a:pt x="36" y="46"/>
                    <a:pt x="46" y="36"/>
                    <a:pt x="58" y="36"/>
                  </a:cubicBezTo>
                  <a:cubicBezTo>
                    <a:pt x="69" y="36"/>
                    <a:pt x="79" y="46"/>
                    <a:pt x="79" y="57"/>
                  </a:cubicBezTo>
                  <a:cubicBezTo>
                    <a:pt x="79" y="69"/>
                    <a:pt x="69" y="79"/>
                    <a:pt x="58" y="79"/>
                  </a:cubicBezTo>
                  <a:close/>
                  <a:moveTo>
                    <a:pt x="58" y="48"/>
                  </a:moveTo>
                  <a:cubicBezTo>
                    <a:pt x="53" y="48"/>
                    <a:pt x="49" y="52"/>
                    <a:pt x="49" y="57"/>
                  </a:cubicBezTo>
                  <a:cubicBezTo>
                    <a:pt x="49" y="62"/>
                    <a:pt x="53" y="66"/>
                    <a:pt x="58" y="66"/>
                  </a:cubicBezTo>
                  <a:cubicBezTo>
                    <a:pt x="63" y="66"/>
                    <a:pt x="67" y="62"/>
                    <a:pt x="67" y="57"/>
                  </a:cubicBezTo>
                  <a:cubicBezTo>
                    <a:pt x="67" y="52"/>
                    <a:pt x="63" y="48"/>
                    <a:pt x="5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45" name="文本框 117"/>
          <p:cNvSpPr txBox="1"/>
          <p:nvPr/>
        </p:nvSpPr>
        <p:spPr>
          <a:xfrm>
            <a:off x="1606552" y="4207332"/>
            <a:ext cx="866784" cy="138497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组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队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要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  <a:cs typeface="+mn-cs"/>
              </a:rPr>
              <a:t>求</a:t>
            </a:r>
          </a:p>
        </p:txBody>
      </p:sp>
      <p:sp>
        <p:nvSpPr>
          <p:cNvPr id="346" name="文本框 129"/>
          <p:cNvSpPr txBox="1"/>
          <p:nvPr/>
        </p:nvSpPr>
        <p:spPr>
          <a:xfrm>
            <a:off x="4880231" y="1615725"/>
            <a:ext cx="6396335" cy="420498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组队：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人一队，来自同一所学校，在校大学生</a:t>
            </a: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" name="文本框 129"/>
          <p:cNvSpPr txBox="1"/>
          <p:nvPr/>
        </p:nvSpPr>
        <p:spPr>
          <a:xfrm>
            <a:off x="4700636" y="2549258"/>
            <a:ext cx="6898710" cy="1554249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228543" marR="0" lvl="0" indent="-228543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8A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要求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：知识、能力相对全面</a:t>
            </a:r>
            <a:endParaRPr kumimoji="0" lang="en-US" altLang="zh-CN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543" marR="0" lvl="0" indent="-228543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8A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参赛能力要求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37990" marR="0" lvl="1" indent="-228543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建模能力</a:t>
            </a:r>
            <a:endParaRPr kumimoji="0" lang="en-US" altLang="zh-CN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37990" marR="0" lvl="1" indent="-228543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算法设计、编程计算或数学实验能力</a:t>
            </a:r>
            <a:endParaRPr kumimoji="0" lang="en-US" altLang="zh-CN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37990" marR="0" lvl="1" indent="-228543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论文写作能力</a:t>
            </a:r>
            <a:endParaRPr kumimoji="0" lang="en-US" altLang="zh-CN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2" name="文本框 129"/>
          <p:cNvSpPr txBox="1"/>
          <p:nvPr/>
        </p:nvSpPr>
        <p:spPr>
          <a:xfrm>
            <a:off x="4209693" y="4530398"/>
            <a:ext cx="6430163" cy="384698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380905" marR="0" lvl="0" indent="-380905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8A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建议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：学科、专业、能力、性别 交叉</a:t>
            </a:r>
            <a:endParaRPr kumimoji="0" lang="en-US" altLang="zh-CN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0" y="859811"/>
            <a:ext cx="12192000" cy="81885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19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9" grpId="0" animBg="1"/>
      <p:bldP spid="347" grpId="0" animBg="1"/>
      <p:bldP spid="1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12608" y="538260"/>
            <a:ext cx="4698637" cy="5847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398" tIns="45701" rIns="91398" bIns="45701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二、组队并成功参赛关键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4453" y="1241946"/>
            <a:ext cx="7260609" cy="1231106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380905" marR="0" lvl="0" indent="-380905" algn="just" defTabSz="4572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提前组队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建议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月底前完成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；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80905" marR="0" lvl="0" indent="-380905" algn="just" defTabSz="4572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适当分工（建模、算法、写作），有计划、针对性训练；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80905" marR="0" lvl="0" indent="-380905" algn="just" defTabSz="4572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注意合作，强化补位、配合、协作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80905" marR="0" lvl="0" indent="-380905" algn="just" defTabSz="4572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有意识地撰写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1-2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篇建模论文，训练论文写作能力和写作规范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Freeform 7"/>
          <p:cNvSpPr/>
          <p:nvPr/>
        </p:nvSpPr>
        <p:spPr bwMode="auto">
          <a:xfrm rot="20380303">
            <a:off x="1645180" y="1313823"/>
            <a:ext cx="1559713" cy="1567967"/>
          </a:xfrm>
          <a:custGeom>
            <a:avLst/>
            <a:gdLst>
              <a:gd name="T0" fmla="*/ 946 w 3906"/>
              <a:gd name="T1" fmla="*/ 0 h 3912"/>
              <a:gd name="T2" fmla="*/ 3906 w 3906"/>
              <a:gd name="T3" fmla="*/ 2964 h 3912"/>
              <a:gd name="T4" fmla="*/ 1613 w 3906"/>
              <a:gd name="T5" fmla="*/ 3912 h 3912"/>
              <a:gd name="T6" fmla="*/ 0 w 3906"/>
              <a:gd name="T7" fmla="*/ 2278 h 3912"/>
              <a:gd name="T8" fmla="*/ 946 w 3906"/>
              <a:gd name="T9" fmla="*/ 0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6" h="3912">
                <a:moveTo>
                  <a:pt x="946" y="0"/>
                </a:moveTo>
                <a:cubicBezTo>
                  <a:pt x="2215" y="582"/>
                  <a:pt x="3286" y="1605"/>
                  <a:pt x="3906" y="2964"/>
                </a:cubicBezTo>
                <a:lnTo>
                  <a:pt x="1613" y="3912"/>
                </a:lnTo>
                <a:cubicBezTo>
                  <a:pt x="1257" y="3181"/>
                  <a:pt x="681" y="2620"/>
                  <a:pt x="0" y="2278"/>
                </a:cubicBezTo>
                <a:lnTo>
                  <a:pt x="946" y="0"/>
                </a:lnTo>
                <a:close/>
              </a:path>
            </a:pathLst>
          </a:cu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miter lim="800000"/>
          </a:ln>
          <a:effectLst>
            <a:outerShdw blurRad="203200" dist="1016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0" tIns="60945" rIns="121890" bIns="60945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03801" y="2656041"/>
            <a:ext cx="2442209" cy="24482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317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miter lim="800000"/>
          </a:ln>
          <a:effectLst>
            <a:outerShdw blurRad="203200" dist="1016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0" tIns="60945" rIns="121890" bIns="60945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930407" y="1861575"/>
            <a:ext cx="1191217" cy="8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790" y="3525562"/>
            <a:ext cx="1646381" cy="615363"/>
          </a:xfrm>
          <a:prstGeom prst="rect">
            <a:avLst/>
          </a:prstGeom>
          <a:noFill/>
        </p:spPr>
        <p:txBody>
          <a:bodyPr wrap="square" lIns="121890" tIns="60945" rIns="121890" bIns="60945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组队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2652" y="1966128"/>
            <a:ext cx="884286" cy="25648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组队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67052" y="2707743"/>
            <a:ext cx="6777100" cy="139506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380905" marR="0" lvl="0" indent="-380905" algn="just" defTabSz="4572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了解竞赛规则（违规内涵：抄袭、雷同、相似度检测、泄露信息等），以及参赛注册、报名方式，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80905" marR="0" lvl="0" indent="-380905" algn="just" defTabSz="4572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论文提交方式、时间节点要求，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80905" marR="0" lvl="0" indent="-380905" algn="just" defTabSz="4572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除学校官方群外，赛前应退出所有与建模相关的互联网交流平台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Freeform 6"/>
          <p:cNvSpPr/>
          <p:nvPr/>
        </p:nvSpPr>
        <p:spPr bwMode="auto">
          <a:xfrm rot="20375775">
            <a:off x="2762648" y="2380837"/>
            <a:ext cx="1186118" cy="1660455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miter lim="800000"/>
          </a:ln>
          <a:effectLst>
            <a:outerShdw blurRad="203200" dist="1016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0" tIns="60945" rIns="121890" bIns="60945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978132" y="3196755"/>
            <a:ext cx="658208" cy="18951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81168" y="2952839"/>
            <a:ext cx="779858" cy="25648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赛前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82762" y="5466190"/>
            <a:ext cx="7581357" cy="9044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380905" marR="0" lvl="0" indent="-380905" algn="just" defTabSz="4572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分析总结自己在竞赛过程中的得失，找出自己的优势和缺失或不足</a:t>
            </a:r>
            <a:endParaRPr kumimoji="0" lang="en-US" altLang="zh-CN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80905" marR="0" lvl="0" indent="-380905" algn="just" defTabSz="4572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在后期的大学学习中放大自己的优势，补上自己的短板，</a:t>
            </a:r>
            <a:endParaRPr kumimoji="0" lang="en-US" altLang="zh-CN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80905" marR="0" lvl="0" indent="-380905" algn="just" defTabSz="4572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让自己的科研人生更完美。</a:t>
            </a:r>
          </a:p>
        </p:txBody>
      </p:sp>
      <p:sp>
        <p:nvSpPr>
          <p:cNvPr id="15" name="Freeform 5"/>
          <p:cNvSpPr/>
          <p:nvPr/>
        </p:nvSpPr>
        <p:spPr bwMode="auto">
          <a:xfrm rot="1382029">
            <a:off x="1527928" y="4956910"/>
            <a:ext cx="1557596" cy="1563735"/>
          </a:xfrm>
          <a:custGeom>
            <a:avLst/>
            <a:gdLst>
              <a:gd name="T0" fmla="*/ 3898 w 3898"/>
              <a:gd name="T1" fmla="*/ 944 h 3904"/>
              <a:gd name="T2" fmla="*/ 934 w 3898"/>
              <a:gd name="T3" fmla="*/ 3904 h 3904"/>
              <a:gd name="T4" fmla="*/ 0 w 3898"/>
              <a:gd name="T5" fmla="*/ 1642 h 3904"/>
              <a:gd name="T6" fmla="*/ 1624 w 3898"/>
              <a:gd name="T7" fmla="*/ 0 h 3904"/>
              <a:gd name="T8" fmla="*/ 3898 w 3898"/>
              <a:gd name="T9" fmla="*/ 944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3904">
                <a:moveTo>
                  <a:pt x="3898" y="944"/>
                </a:moveTo>
                <a:cubicBezTo>
                  <a:pt x="3316" y="2213"/>
                  <a:pt x="2294" y="3284"/>
                  <a:pt x="934" y="3904"/>
                </a:cubicBezTo>
                <a:lnTo>
                  <a:pt x="0" y="1642"/>
                </a:lnTo>
                <a:cubicBezTo>
                  <a:pt x="734" y="1284"/>
                  <a:pt x="1292" y="696"/>
                  <a:pt x="1624" y="0"/>
                </a:cubicBezTo>
                <a:lnTo>
                  <a:pt x="3898" y="944"/>
                </a:lnTo>
                <a:close/>
              </a:path>
            </a:pathLst>
          </a:cu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miter lim="800000"/>
          </a:ln>
          <a:effectLst>
            <a:outerShdw blurRad="203200" dist="1016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0" tIns="60945" rIns="121890" bIns="60945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981168" y="5866647"/>
            <a:ext cx="662784" cy="2918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66153" y="5448237"/>
            <a:ext cx="779858" cy="25648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赛后</a:t>
            </a:r>
          </a:p>
        </p:txBody>
      </p:sp>
      <p:sp>
        <p:nvSpPr>
          <p:cNvPr id="18" name="Freeform 5"/>
          <p:cNvSpPr/>
          <p:nvPr/>
        </p:nvSpPr>
        <p:spPr bwMode="auto">
          <a:xfrm rot="20356455">
            <a:off x="2614574" y="3886254"/>
            <a:ext cx="1557596" cy="1563735"/>
          </a:xfrm>
          <a:custGeom>
            <a:avLst/>
            <a:gdLst>
              <a:gd name="T0" fmla="*/ 3898 w 3898"/>
              <a:gd name="T1" fmla="*/ 944 h 3904"/>
              <a:gd name="T2" fmla="*/ 934 w 3898"/>
              <a:gd name="T3" fmla="*/ 3904 h 3904"/>
              <a:gd name="T4" fmla="*/ 0 w 3898"/>
              <a:gd name="T5" fmla="*/ 1642 h 3904"/>
              <a:gd name="T6" fmla="*/ 1624 w 3898"/>
              <a:gd name="T7" fmla="*/ 0 h 3904"/>
              <a:gd name="T8" fmla="*/ 3898 w 3898"/>
              <a:gd name="T9" fmla="*/ 944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3904">
                <a:moveTo>
                  <a:pt x="3898" y="944"/>
                </a:moveTo>
                <a:cubicBezTo>
                  <a:pt x="3316" y="2213"/>
                  <a:pt x="2294" y="3284"/>
                  <a:pt x="934" y="3904"/>
                </a:cubicBezTo>
                <a:lnTo>
                  <a:pt x="0" y="1642"/>
                </a:lnTo>
                <a:cubicBezTo>
                  <a:pt x="734" y="1284"/>
                  <a:pt x="1292" y="696"/>
                  <a:pt x="1624" y="0"/>
                </a:cubicBezTo>
                <a:lnTo>
                  <a:pt x="3898" y="944"/>
                </a:lnTo>
                <a:close/>
              </a:path>
            </a:pathLst>
          </a:cu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miter lim="800000"/>
          </a:ln>
          <a:effectLst>
            <a:outerShdw blurRad="203200" dist="1016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0" tIns="60945" rIns="121890" bIns="60945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TextBox 12"/>
          <p:cNvSpPr txBox="1"/>
          <p:nvPr/>
        </p:nvSpPr>
        <p:spPr>
          <a:xfrm>
            <a:off x="2993914" y="4187419"/>
            <a:ext cx="782996" cy="51296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竞赛期间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887793" y="4735773"/>
            <a:ext cx="520434" cy="1362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3"/>
          <p:cNvSpPr txBox="1"/>
          <p:nvPr/>
        </p:nvSpPr>
        <p:spPr>
          <a:xfrm>
            <a:off x="4477174" y="4203511"/>
            <a:ext cx="7031430" cy="869149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380905" marR="0" lvl="0" indent="-380905" algn="just" defTabSz="4572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适当分工，充分讨论；</a:t>
            </a:r>
            <a:endParaRPr kumimoji="0" lang="en-US" altLang="zh-CN" sz="1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80905" marR="0" lvl="0" indent="-380905" algn="just" defTabSz="4572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理解问题要透彻，假设、建模方法、结果要论证</a:t>
            </a:r>
            <a:endParaRPr kumimoji="0" lang="en-US" altLang="zh-CN" sz="1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80905" marR="0" lvl="0" indent="-380905" algn="just" defTabSz="4572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时间与进度安排要紧凑，留出足够的时间处理论文提交事宜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；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25" name="Straight Connector 28"/>
          <p:cNvCxnSpPr/>
          <p:nvPr/>
        </p:nvCxnSpPr>
        <p:spPr>
          <a:xfrm flipH="1">
            <a:off x="4687520" y="2758808"/>
            <a:ext cx="6137629" cy="0"/>
          </a:xfrm>
          <a:prstGeom prst="line">
            <a:avLst/>
          </a:prstGeom>
          <a:noFill/>
          <a:ln w="19050" cap="flat" cmpd="sng" algn="ctr">
            <a:solidFill>
              <a:schemeClr val="accent3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27" name="Straight Connector 28"/>
          <p:cNvCxnSpPr/>
          <p:nvPr/>
        </p:nvCxnSpPr>
        <p:spPr>
          <a:xfrm flipH="1">
            <a:off x="4746412" y="3872810"/>
            <a:ext cx="6137629" cy="0"/>
          </a:xfrm>
          <a:prstGeom prst="line">
            <a:avLst/>
          </a:prstGeom>
          <a:noFill/>
          <a:ln w="19050" cap="flat" cmpd="sng" algn="ctr">
            <a:solidFill>
              <a:schemeClr val="accent3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0" y="1050879"/>
            <a:ext cx="12192000" cy="81885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4922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bldLvl="0" animBg="1"/>
      <p:bldP spid="6" grpId="0" bldLvl="0" animBg="1"/>
      <p:bldP spid="8" grpId="0"/>
      <p:bldP spid="9" grpId="0"/>
      <p:bldP spid="10" grpId="0" animBg="1"/>
      <p:bldP spid="11" grpId="0" bldLvl="0" animBg="1"/>
      <p:bldP spid="13" grpId="0"/>
      <p:bldP spid="14" grpId="0" animBg="1"/>
      <p:bldP spid="15" grpId="0" bldLvl="0" animBg="1"/>
      <p:bldP spid="17" grpId="0"/>
      <p:bldP spid="18" grpId="0" bldLvl="0" animBg="1"/>
      <p:bldP spid="20" grpId="0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04889" y="341194"/>
            <a:ext cx="10972800" cy="644864"/>
          </a:xfrm>
          <a:solidFill>
            <a:srgbClr val="C00000"/>
          </a:solidFill>
        </p:spPr>
        <p:txBody>
          <a:bodyPr/>
          <a:lstStyle/>
          <a:p>
            <a:r>
              <a:rPr lang="zh-CN" altLang="en-US" sz="3200" dirty="0">
                <a:solidFill>
                  <a:srgbClr val="FFFF00"/>
                </a:solidFill>
                <a:latin typeface="微软雅黑" panose="020B0503020204020204" pitchFamily="34" charset="-122"/>
              </a:rPr>
              <a:t>三、组队中常见的问题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6874" y="1269242"/>
            <a:ext cx="10639699" cy="4967785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为了参赛而参赛，临时组队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提示一：一定</a:t>
            </a:r>
            <a:r>
              <a:rPr lang="zh-CN" altLang="en-US" sz="3200" b="1" dirty="0">
                <a:solidFill>
                  <a:srgbClr val="3333FF"/>
                </a:solidFill>
                <a:latin typeface="微软雅黑" panose="020B0503020204020204" pitchFamily="34" charset="-122"/>
              </a:rPr>
              <a:t>确认你的队友真实存在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提示二：一定要有一段时间的</a:t>
            </a:r>
            <a:r>
              <a:rPr lang="zh-CN" altLang="en-US" sz="3200" b="1" dirty="0">
                <a:solidFill>
                  <a:srgbClr val="3333FF"/>
                </a:solidFill>
                <a:latin typeface="微软雅黑" panose="020B0503020204020204" pitchFamily="34" charset="-122"/>
              </a:rPr>
              <a:t>磨合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，确认你们性格、脾气、秉性、追求等可以合作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对竞赛规则缺乏必要的了解，导致违规而不自知。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提示一：数学建模竞赛是学术类竞赛，竞赛规则是底线和不可逾越的红线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提示二：明确哪些行为是违规行为，学会养成规则意识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依赖心理：侥幸、抱大腿思想，把成功寄予他人身上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999420"/>
      </p:ext>
    </p:extLst>
  </p:cSld>
  <p:clrMapOvr>
    <a:masterClrMapping/>
  </p:clrMapOvr>
  <p:transition spd="slow">
    <p:cover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774" y="382137"/>
            <a:ext cx="10972800" cy="562977"/>
          </a:xfrm>
        </p:spPr>
        <p:txBody>
          <a:bodyPr/>
          <a:lstStyle/>
          <a:p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</a:rPr>
              <a:t>三、组队中常见的问题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赛前磨合不够，彼此缺乏了解：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700" b="1" dirty="0">
                <a:solidFill>
                  <a:srgbClr val="3333FF"/>
                </a:solidFill>
                <a:latin typeface="微软雅黑" panose="020B0503020204020204" pitchFamily="34" charset="-122"/>
              </a:rPr>
              <a:t>缺乏默契，少了凝聚力、向心力，无法形成合力</a:t>
            </a:r>
            <a:endParaRPr lang="en-US" altLang="zh-CN" sz="2700" b="1" dirty="0">
              <a:solidFill>
                <a:srgbClr val="3333FF"/>
              </a:solidFill>
              <a:latin typeface="微软雅黑" panose="020B0503020204020204" pitchFamily="34" charset="-122"/>
            </a:endParaRPr>
          </a:p>
          <a:p>
            <a:pPr lvl="1"/>
            <a:r>
              <a:rPr lang="zh-CN" altLang="en-US" sz="2700" b="1" dirty="0">
                <a:solidFill>
                  <a:srgbClr val="3333FF"/>
                </a:solidFill>
                <a:latin typeface="微软雅黑" panose="020B0503020204020204" pitchFamily="34" charset="-122"/>
              </a:rPr>
              <a:t>没有必要的分工与合作，竞赛时容易各行其是，互不认同，最终导致分裂；</a:t>
            </a:r>
            <a:endParaRPr lang="en-US" altLang="zh-CN" sz="2700" b="1" dirty="0">
              <a:solidFill>
                <a:srgbClr val="3333FF"/>
              </a:solidFill>
              <a:latin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分工过于明确，缺乏合作和配合意识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700" b="1" dirty="0">
                <a:solidFill>
                  <a:srgbClr val="3333FF"/>
                </a:solidFill>
                <a:latin typeface="微软雅黑" panose="020B0503020204020204" pitchFamily="34" charset="-122"/>
              </a:rPr>
              <a:t>参赛是团队的事，不是某一人的事！</a:t>
            </a:r>
            <a:endParaRPr lang="en-US" altLang="zh-CN" sz="2700" b="1" dirty="0">
              <a:solidFill>
                <a:srgbClr val="3333FF"/>
              </a:solidFill>
              <a:latin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最好有一个队长，好协调、分工、写作进程安排。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700" b="1" dirty="0">
                <a:solidFill>
                  <a:srgbClr val="3333FF"/>
                </a:solidFill>
                <a:latin typeface="微软雅黑" panose="020B0503020204020204" pitchFamily="34" charset="-122"/>
              </a:rPr>
              <a:t>队长最好是在训练中形成的，可以自荐，也可以三个人共同认可</a:t>
            </a:r>
            <a:endParaRPr lang="en-US" altLang="zh-CN" sz="2700" b="1" dirty="0">
              <a:solidFill>
                <a:srgbClr val="3333FF"/>
              </a:solidFill>
              <a:latin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050879"/>
            <a:ext cx="12192000" cy="81885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019310"/>
      </p:ext>
    </p:extLst>
  </p:cSld>
  <p:clrMapOvr>
    <a:masterClrMapping/>
  </p:clrMapOvr>
  <p:transition spd="slow">
    <p:cover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7719" y="423081"/>
            <a:ext cx="10972800" cy="644864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</a:rPr>
              <a:t>四、参赛队注册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22623" y="1537264"/>
            <a:ext cx="11174059" cy="4358569"/>
          </a:xfrm>
          <a:solidFill>
            <a:srgbClr val="002060"/>
          </a:solidFill>
        </p:spPr>
        <p:txBody>
          <a:bodyPr/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注册信息填报要求：</a:t>
            </a:r>
            <a:endParaRPr lang="en-US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267"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入学年份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Email1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267" lvl="1" indent="0"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姓名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入学年份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Email2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267" lvl="1" indent="0"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姓名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入学年份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Email3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267" lvl="1" indent="0"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教师姓名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教师性别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教师职称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教师电话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</a:rPr>
              <a:t>按规范填写好注册组队信息，统一用 </a:t>
            </a:r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</a:rPr>
              <a:t>Excel 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</a:rPr>
              <a:t>表的形式发给学校指定建模负责人，汇总后，上传全国注册报名及论文提交系统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http://cumcm.cnki.net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个人信息在竞赛开始前可以修改</a:t>
            </a:r>
            <a:endParaRPr lang="en-US" altLang="zh-CN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050879"/>
            <a:ext cx="12192000" cy="81885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135606"/>
      </p:ext>
    </p:extLst>
  </p:cSld>
  <p:clrMapOvr>
    <a:masterClrMapping/>
  </p:clrMapOvr>
  <p:transition spd="slow">
    <p:cover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14072" y="354842"/>
            <a:ext cx="10972800" cy="644864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</a:rPr>
              <a:t>五、赛前训练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22623" y="1537264"/>
            <a:ext cx="11174059" cy="4358569"/>
          </a:xfrm>
          <a:solidFill>
            <a:srgbClr val="002060"/>
          </a:solidFill>
        </p:spPr>
        <p:txBody>
          <a:bodyPr/>
          <a:lstStyle/>
          <a:p>
            <a:pPr marL="76067" indent="0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知识（方法、算法）学习：</a:t>
            </a: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数学建模课程、课外数学建模专题培训    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数学模型求解算法与数学实验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历年赛题研究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建模优秀论文、命题人或专家组长撰写的论文研读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竞赛论文写作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竞赛规范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队友分工、讨论、交叉合作，针对性训练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050879"/>
            <a:ext cx="12192000" cy="81885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861626"/>
      </p:ext>
    </p:extLst>
  </p:cSld>
  <p:clrMapOvr>
    <a:masterClrMapping/>
  </p:clrMapOvr>
  <p:transition spd="slow">
    <p:cover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5" y="2487519"/>
            <a:ext cx="12191365" cy="126206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     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第四部分 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参赛注意事项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 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38841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文本框 7"/>
          <p:cNvSpPr txBox="1">
            <a:spLocks noChangeArrowheads="1"/>
          </p:cNvSpPr>
          <p:nvPr/>
        </p:nvSpPr>
        <p:spPr bwMode="auto">
          <a:xfrm>
            <a:off x="5288286" y="176695"/>
            <a:ext cx="2036762" cy="808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  录</a:t>
            </a:r>
          </a:p>
        </p:txBody>
      </p:sp>
      <p:sp>
        <p:nvSpPr>
          <p:cNvPr id="92" name="矩形 91"/>
          <p:cNvSpPr/>
          <p:nvPr/>
        </p:nvSpPr>
        <p:spPr>
          <a:xfrm>
            <a:off x="4763" y="-17145"/>
            <a:ext cx="1087437" cy="1038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cs"/>
              </a:rPr>
              <a:t>目录</a:t>
            </a:r>
          </a:p>
        </p:txBody>
      </p:sp>
      <p:sp>
        <p:nvSpPr>
          <p:cNvPr id="97" name="矩形 96"/>
          <p:cNvSpPr/>
          <p:nvPr/>
        </p:nvSpPr>
        <p:spPr>
          <a:xfrm>
            <a:off x="1158082" y="-15875"/>
            <a:ext cx="76200" cy="103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92200" y="944932"/>
            <a:ext cx="11095037" cy="77418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683385" y="2120265"/>
            <a:ext cx="1096645" cy="56197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一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1681480" y="3015615"/>
            <a:ext cx="1097280" cy="54864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二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1682115" y="3860165"/>
            <a:ext cx="1097280" cy="57658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三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3241040" y="2119630"/>
            <a:ext cx="7493000" cy="56261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理解数学建模与数学科学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箭头: 燕尾形 52"/>
          <p:cNvSpPr/>
          <p:nvPr/>
        </p:nvSpPr>
        <p:spPr>
          <a:xfrm>
            <a:off x="2846938" y="2292703"/>
            <a:ext cx="312825" cy="216015"/>
          </a:xfrm>
          <a:prstGeom prst="notched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7" name="箭头: 燕尾形 52"/>
          <p:cNvSpPr/>
          <p:nvPr/>
        </p:nvSpPr>
        <p:spPr>
          <a:xfrm>
            <a:off x="2831063" y="4040223"/>
            <a:ext cx="312825" cy="216015"/>
          </a:xfrm>
          <a:prstGeom prst="notched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8" name="箭头: 燕尾形 52"/>
          <p:cNvSpPr/>
          <p:nvPr/>
        </p:nvSpPr>
        <p:spPr>
          <a:xfrm>
            <a:off x="2846938" y="3180433"/>
            <a:ext cx="312825" cy="216015"/>
          </a:xfrm>
          <a:prstGeom prst="notched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3241040" y="3013710"/>
            <a:ext cx="7493000" cy="55054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如何学习数学建模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240405" y="3860165"/>
            <a:ext cx="7494270" cy="57658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组队与赛前准备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691080" y="4729742"/>
            <a:ext cx="1097280" cy="57658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四</a:t>
            </a:r>
          </a:p>
        </p:txBody>
      </p:sp>
      <p:sp>
        <p:nvSpPr>
          <p:cNvPr id="17" name="箭头: 燕尾形 52"/>
          <p:cNvSpPr/>
          <p:nvPr/>
        </p:nvSpPr>
        <p:spPr>
          <a:xfrm>
            <a:off x="2840028" y="4909800"/>
            <a:ext cx="312825" cy="216015"/>
          </a:xfrm>
          <a:prstGeom prst="notched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49370" y="4729742"/>
            <a:ext cx="7494270" cy="57658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参赛注意事项</a:t>
            </a:r>
          </a:p>
        </p:txBody>
      </p:sp>
    </p:spTree>
    <p:extLst>
      <p:ext uri="{BB962C8B-B14F-4D97-AF65-F5344CB8AC3E}">
        <p14:creationId xmlns:p14="http://schemas.microsoft.com/office/powerpoint/2010/main" val="285204597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2679" y="191070"/>
            <a:ext cx="4248999" cy="641444"/>
          </a:xfrm>
          <a:solidFill>
            <a:srgbClr val="FFFF00"/>
          </a:solidFill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</a:rPr>
              <a:t>一、选题、审题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77" y="1068075"/>
            <a:ext cx="11529646" cy="5789925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</a:rPr>
              <a:t>竞赛时间只有几天，时间有限，不宜在赛题选题上浪费太多的时间。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</a:rPr>
              <a:t>建议</a:t>
            </a:r>
            <a:r>
              <a:rPr lang="zh-CN" altLang="en-US" sz="2400" dirty="0">
                <a:latin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</a:rPr>
              <a:t>拿到赛题后，小组成员先分别独立阅读赛题，以</a:t>
            </a:r>
            <a:r>
              <a:rPr lang="en-US" altLang="zh-CN" sz="2400" dirty="0"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</a:rPr>
              <a:t>个小时左右阅读理解题意，提出选题意向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</a:rPr>
              <a:t>队友讨论确定，尊重多数人的意见，或听取想法比较合理的一方。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</a:rPr>
              <a:t>一旦确定就不再更改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342900" indent="-342900">
              <a:defRPr/>
            </a:pPr>
            <a:r>
              <a:rPr lang="zh-CN" altLang="en-US" sz="2400" b="1" dirty="0">
                <a:latin typeface="微软雅黑" panose="020B0503020204020204" pitchFamily="34" charset="-122"/>
              </a:rPr>
              <a:t>仔细阅读赛题，确认理解透彻，重点把握</a:t>
            </a:r>
            <a:r>
              <a:rPr lang="zh-CN" altLang="en-US" sz="2400" dirty="0">
                <a:latin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800100" lvl="1" indent="-342900">
              <a:defRPr/>
            </a:pPr>
            <a:r>
              <a:rPr lang="zh-CN" altLang="en-US" sz="2400" dirty="0">
                <a:latin typeface="微软雅黑" panose="020B0503020204020204" pitchFamily="34" charset="-122"/>
              </a:rPr>
              <a:t>问题的研究背景、建模目标或期望解决的问题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800100" lvl="1" indent="-342900">
              <a:defRPr/>
            </a:pPr>
            <a:r>
              <a:rPr lang="zh-CN" altLang="en-US" sz="2400" dirty="0">
                <a:latin typeface="微软雅黑" panose="020B0503020204020204" pitchFamily="34" charset="-122"/>
              </a:rPr>
              <a:t>注意把握关键词，不放过可能引 导建模方向与建模目的的一切词汇。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800100" lvl="1" indent="-342900">
              <a:defRPr/>
            </a:pPr>
            <a:r>
              <a:rPr lang="zh-CN" altLang="en-US" sz="2400" dirty="0">
                <a:latin typeface="微软雅黑" panose="020B0503020204020204" pitchFamily="34" charset="-122"/>
              </a:rPr>
              <a:t>明确问题涉及的量及量化方式，分析量之间的相关或因果关系</a:t>
            </a:r>
            <a:r>
              <a:rPr lang="en-US" altLang="zh-CN" sz="2400" dirty="0">
                <a:latin typeface="微软雅黑" panose="020B0503020204020204" pitchFamily="34" charset="-122"/>
              </a:rPr>
              <a:t>---</a:t>
            </a:r>
            <a:r>
              <a:rPr lang="zh-CN" altLang="en-US" sz="2400" dirty="0">
                <a:latin typeface="微软雅黑" panose="020B0503020204020204" pitchFamily="34" charset="-122"/>
              </a:rPr>
              <a:t>确定建模方向和模型结构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800100" lvl="1" indent="-342900">
              <a:defRPr/>
            </a:pPr>
            <a:r>
              <a:rPr lang="zh-CN" altLang="en-US" sz="2400" dirty="0">
                <a:latin typeface="微软雅黑" panose="020B0503020204020204" pitchFamily="34" charset="-122"/>
              </a:rPr>
              <a:t>问题已具备的条件，包括数据、文献等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800100" lvl="1" indent="-342900">
              <a:defRPr/>
            </a:pPr>
            <a:r>
              <a:rPr lang="zh-CN" altLang="en-US" sz="2400" dirty="0">
                <a:latin typeface="微软雅黑" panose="020B0503020204020204" pitchFamily="34" charset="-122"/>
              </a:rPr>
              <a:t>建模结果的表达方式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800100" lvl="1" indent="-342900">
              <a:defRPr/>
            </a:pPr>
            <a:r>
              <a:rPr lang="zh-CN" altLang="en-US" sz="2400" dirty="0">
                <a:latin typeface="微软雅黑" panose="020B0503020204020204" pitchFamily="34" charset="-122"/>
              </a:rPr>
              <a:t>可能的验证问题和验证方式</a:t>
            </a:r>
            <a:r>
              <a:rPr lang="zh-CN" altLang="en-US" sz="2400" dirty="0"/>
              <a:t>  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818867"/>
            <a:ext cx="12192000" cy="81885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044720"/>
      </p:ext>
    </p:extLst>
  </p:cSld>
  <p:clrMapOvr>
    <a:masterClrMapping/>
  </p:clrMapOvr>
  <p:transition spd="slow">
    <p:cover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6603" y="696036"/>
            <a:ext cx="11295802" cy="904171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2018CUMCM-A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题为例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问题理解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96727" y="1877245"/>
            <a:ext cx="11408804" cy="4747612"/>
          </a:xfrm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为什么会有热传导？机理是什么？空间、时间维数如何界定？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从单一介质热传导模型很容易得到热传导方程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该问题的瓶颈在于四个介质，介质跟介质之间联通，如何表达模型？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四个耦合偏微分方程，形式结构一样，但空间位置和介质参数不一样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相邻两个介质之间存在一个交界面，如何定义传递条件？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外边界及初始条件如何定义？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介质参数如何识别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?---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参数辨识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复杂系统无法给出解的解析表达式，只能用数值解，只要查阅一下文献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即可知道显式格式稳定性不好，应选隐式格式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426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194" y="327546"/>
            <a:ext cx="10515600" cy="634399"/>
          </a:xfrm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从评审看学生理解的误区</a:t>
            </a:r>
          </a:p>
        </p:txBody>
      </p:sp>
      <p:pic>
        <p:nvPicPr>
          <p:cNvPr id="4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76239" y="1704756"/>
            <a:ext cx="3100654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660" y="1907628"/>
            <a:ext cx="84719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过多地引用文献，把时间花在无用的工作上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不理解问题的共性和个性差异，无法针对不同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的个性问题构建模型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把建模当美术，如右图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问题的机理是传热和吸热两个过程，不考虑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热辐射等因素影响，没有理解热传导与热辐射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差异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热传导方程大学物理基本都介绍过，但真正理解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寥寥无几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----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大学物理教学存在问题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这类问题属于反问题，建议引起重视</a:t>
            </a:r>
          </a:p>
        </p:txBody>
      </p:sp>
    </p:spTree>
    <p:extLst>
      <p:ext uri="{BB962C8B-B14F-4D97-AF65-F5344CB8AC3E}">
        <p14:creationId xmlns:p14="http://schemas.microsoft.com/office/powerpoint/2010/main" val="1228914588"/>
      </p:ext>
    </p:extLst>
  </p:cSld>
  <p:clrMapOvr>
    <a:masterClrMapping/>
  </p:clrMapOvr>
  <p:transition spd="slow">
    <p:cover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662" y="341194"/>
            <a:ext cx="10972800" cy="491319"/>
          </a:xfrm>
        </p:spPr>
        <p:txBody>
          <a:bodyPr/>
          <a:lstStyle/>
          <a:p>
            <a:r>
              <a:rPr lang="zh-CN" altLang="en-US" sz="2400" dirty="0"/>
              <a:t>二、时间、节点把握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BBC35B-A44B-4119-B8DA-DE9E3DFADA20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900754"/>
            <a:ext cx="12192000" cy="81885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参赛报名时间控制</a:t>
            </a:r>
            <a:endParaRPr lang="en-US" altLang="zh-CN" sz="3600" dirty="0" smtClean="0"/>
          </a:p>
          <a:p>
            <a:r>
              <a:rPr lang="zh-CN" altLang="en-US" sz="3600" dirty="0" smtClean="0"/>
              <a:t>开赛时间</a:t>
            </a:r>
            <a:endParaRPr lang="en-US" altLang="zh-CN" sz="3600" dirty="0" smtClean="0"/>
          </a:p>
          <a:p>
            <a:r>
              <a:rPr lang="zh-CN" altLang="en-US" sz="3600" dirty="0" smtClean="0"/>
              <a:t>竞赛结束时间</a:t>
            </a:r>
            <a:endParaRPr lang="en-US" altLang="zh-CN" sz="3600" dirty="0" smtClean="0"/>
          </a:p>
          <a:p>
            <a:r>
              <a:rPr lang="en-US" altLang="zh-CN" sz="3600" dirty="0" smtClean="0"/>
              <a:t>MD5</a:t>
            </a:r>
            <a:r>
              <a:rPr lang="zh-CN" altLang="en-US" sz="3600" dirty="0" smtClean="0"/>
              <a:t>码提交时间</a:t>
            </a:r>
            <a:endParaRPr lang="en-US" altLang="zh-CN" sz="3600" dirty="0" smtClean="0"/>
          </a:p>
          <a:p>
            <a:r>
              <a:rPr lang="zh-CN" altLang="en-US" sz="3600" dirty="0" smtClean="0"/>
              <a:t>参赛论文及支撑材料提交时间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11812535"/>
      </p:ext>
    </p:extLst>
  </p:cSld>
  <p:clrMapOvr>
    <a:masterClrMapping/>
  </p:clrMapOvr>
  <p:transition spd="slow">
    <p:cover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071" y="177420"/>
            <a:ext cx="10972800" cy="794989"/>
          </a:xfrm>
        </p:spPr>
        <p:txBody>
          <a:bodyPr/>
          <a:lstStyle/>
          <a:p>
            <a:r>
              <a:rPr lang="zh-CN" altLang="en-US" sz="4300" dirty="0">
                <a:latin typeface="微软雅黑" panose="020B0503020204020204" pitchFamily="34" charset="-122"/>
              </a:rPr>
              <a:t>二、关于参赛作品与</a:t>
            </a:r>
            <a:r>
              <a:rPr lang="en-US" altLang="zh-CN" sz="4300" dirty="0">
                <a:latin typeface="微软雅黑" panose="020B0503020204020204" pitchFamily="34" charset="-122"/>
              </a:rPr>
              <a:t>MD5</a:t>
            </a:r>
            <a:r>
              <a:rPr lang="zh-CN" altLang="en-US" sz="4300" dirty="0">
                <a:latin typeface="微软雅黑" panose="020B0503020204020204" pitchFamily="34" charset="-122"/>
              </a:rPr>
              <a:t>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参赛作品：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参赛论文</a:t>
            </a:r>
            <a:endParaRPr lang="en-US" altLang="zh-CN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b="1" dirty="0">
                <a:latin typeface="微软雅黑" panose="020B0503020204020204" pitchFamily="34" charset="-122"/>
              </a:rPr>
              <a:t>支撑材料</a:t>
            </a:r>
            <a:endParaRPr lang="en-US" altLang="zh-CN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码是保存文件</a:t>
            </a:r>
            <a:r>
              <a:rPr lang="zh-CN" altLang="en-US" sz="2800" b="1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创建信息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和文件</a:t>
            </a:r>
            <a:r>
              <a:rPr lang="zh-CN" altLang="en-US" sz="2800" b="1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保存结构信息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检验信息</a:t>
            </a:r>
            <a:endParaRPr lang="en-US" altLang="zh-CN" sz="2800" b="1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参赛队</a:t>
            </a:r>
            <a:r>
              <a:rPr lang="zh-CN" altLang="en-US" sz="2800" b="1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赛前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可以通过报名注册系统（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http://cumcm.cnki.net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）下载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码生成客户端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lvl="1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下载完成后，绑定一台计算机（最好是自己的笔记本电脑）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竞赛期间，可以测试上传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码后的文件</a:t>
            </a:r>
            <a:r>
              <a:rPr lang="zh-CN" altLang="en-US" sz="28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不得再打开</a:t>
            </a:r>
            <a:endParaRPr lang="en-US" altLang="zh-CN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------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防止因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异常无法上传作品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050879"/>
            <a:ext cx="12192000" cy="81885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135446"/>
      </p:ext>
    </p:extLst>
  </p:cSld>
  <p:clrMapOvr>
    <a:masterClrMapping/>
  </p:clrMapOvr>
  <p:transition spd="slow">
    <p:cover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241" y="191069"/>
            <a:ext cx="10972800" cy="508386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</a:rPr>
              <a:t>三、参赛作品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204223" y="1037230"/>
          <a:ext cx="11783554" cy="543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直角上箭头 4"/>
          <p:cNvSpPr/>
          <p:nvPr/>
        </p:nvSpPr>
        <p:spPr>
          <a:xfrm rot="5400000">
            <a:off x="3840681" y="3003787"/>
            <a:ext cx="902187" cy="202557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3333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矩形 5"/>
          <p:cNvSpPr/>
          <p:nvPr/>
        </p:nvSpPr>
        <p:spPr>
          <a:xfrm>
            <a:off x="0" y="777924"/>
            <a:ext cx="12192000" cy="81885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126550"/>
      </p:ext>
    </p:extLst>
  </p:cSld>
  <p:clrMapOvr>
    <a:masterClrMapping/>
  </p:clrMapOvr>
  <p:transition spd="slow">
    <p:cover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354" y="395783"/>
            <a:ext cx="10972800" cy="593991"/>
          </a:xfrm>
        </p:spPr>
        <p:txBody>
          <a:bodyPr/>
          <a:lstStyle/>
          <a:p>
            <a:r>
              <a:rPr lang="zh-CN" altLang="en-US" sz="3200" dirty="0">
                <a:solidFill>
                  <a:srgbClr val="8A0000"/>
                </a:solidFill>
                <a:latin typeface="微软雅黑" panose="020B0503020204020204" pitchFamily="34" charset="-122"/>
              </a:rPr>
              <a:t>备注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641" y="1296059"/>
            <a:ext cx="11783554" cy="5383702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8A0000"/>
                </a:solidFill>
                <a:latin typeface="微软雅黑" panose="020B0503020204020204" pitchFamily="34" charset="-122"/>
              </a:rPr>
              <a:t>今年开始，</a:t>
            </a:r>
            <a:r>
              <a:rPr lang="zh-CN" altLang="zh-CN" sz="2400" b="1" dirty="0">
                <a:latin typeface="微软雅黑" panose="020B0503020204020204" pitchFamily="34" charset="-122"/>
              </a:rPr>
              <a:t>参赛论文</a:t>
            </a:r>
            <a:r>
              <a:rPr lang="zh-CN" altLang="en-US" sz="2400" b="1" dirty="0">
                <a:latin typeface="微软雅黑" panose="020B0503020204020204" pitchFamily="34" charset="-122"/>
              </a:rPr>
              <a:t>和支撑材料</a:t>
            </a:r>
            <a:r>
              <a:rPr lang="zh-CN" altLang="zh-CN" sz="2400" b="1" dirty="0">
                <a:latin typeface="微软雅黑" panose="020B0503020204020204" pitchFamily="34" charset="-122"/>
              </a:rPr>
              <a:t>的</a:t>
            </a:r>
            <a:r>
              <a:rPr lang="zh-CN" altLang="zh-CN" sz="2400" b="1" dirty="0">
                <a:solidFill>
                  <a:srgbClr val="660066"/>
                </a:solidFill>
                <a:latin typeface="微软雅黑" panose="020B0503020204020204" pitchFamily="34" charset="-122"/>
              </a:rPr>
              <a:t>文件名</a:t>
            </a:r>
            <a:r>
              <a:rPr lang="zh-CN" altLang="en-US" sz="2400" b="1" dirty="0">
                <a:solidFill>
                  <a:srgbClr val="660066"/>
                </a:solidFill>
                <a:latin typeface="微软雅黑" panose="020B0503020204020204" pitchFamily="34" charset="-122"/>
              </a:rPr>
              <a:t>不再统一要求</a:t>
            </a:r>
            <a:endParaRPr lang="en-US" altLang="zh-CN" sz="2400" b="1" dirty="0">
              <a:solidFill>
                <a:srgbClr val="660066"/>
              </a:solidFill>
              <a:latin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参赛论文电子版：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1"/>
            <a:r>
              <a:rPr lang="zh-CN" altLang="zh-CN" sz="2200" b="1" dirty="0">
                <a:solidFill>
                  <a:srgbClr val="8A0000"/>
                </a:solidFill>
                <a:latin typeface="微软雅黑" panose="020B0503020204020204" pitchFamily="34" charset="-122"/>
              </a:rPr>
              <a:t>不能</a:t>
            </a:r>
            <a:r>
              <a:rPr lang="zh-CN" altLang="zh-CN" sz="2200" b="1" dirty="0">
                <a:latin typeface="微软雅黑" panose="020B0503020204020204" pitchFamily="34" charset="-122"/>
              </a:rPr>
              <a:t>包含</a:t>
            </a:r>
            <a:r>
              <a:rPr lang="zh-CN" altLang="zh-CN" sz="2200" b="1" dirty="0">
                <a:solidFill>
                  <a:srgbClr val="8A0000"/>
                </a:solidFill>
                <a:latin typeface="微软雅黑" panose="020B0503020204020204" pitchFamily="34" charset="-122"/>
              </a:rPr>
              <a:t>承诺书</a:t>
            </a:r>
            <a:r>
              <a:rPr lang="zh-CN" altLang="zh-CN" sz="2200" b="1" dirty="0">
                <a:latin typeface="微软雅黑" panose="020B0503020204020204" pitchFamily="34" charset="-122"/>
              </a:rPr>
              <a:t>和</a:t>
            </a:r>
            <a:r>
              <a:rPr lang="zh-CN" altLang="zh-CN" sz="2200" b="1" dirty="0">
                <a:solidFill>
                  <a:srgbClr val="8A0000"/>
                </a:solidFill>
                <a:latin typeface="微软雅黑" panose="020B0503020204020204" pitchFamily="34" charset="-122"/>
              </a:rPr>
              <a:t>编号专用页</a:t>
            </a:r>
            <a:r>
              <a:rPr lang="zh-CN" altLang="zh-CN" sz="2200" b="1" dirty="0">
                <a:latin typeface="微软雅黑" panose="020B0503020204020204" pitchFamily="34" charset="-122"/>
              </a:rPr>
              <a:t>在内</a:t>
            </a:r>
            <a:endParaRPr lang="en-US" altLang="zh-CN" sz="2200" b="1" dirty="0">
              <a:latin typeface="微软雅黑" panose="020B0503020204020204" pitchFamily="34" charset="-122"/>
            </a:endParaRPr>
          </a:p>
          <a:p>
            <a:pPr lvl="1"/>
            <a:r>
              <a:rPr lang="zh-CN" altLang="zh-CN" sz="2200" b="1" dirty="0">
                <a:latin typeface="微软雅黑" panose="020B0503020204020204" pitchFamily="34" charset="-122"/>
              </a:rPr>
              <a:t>文件格式只能用</a:t>
            </a:r>
            <a:r>
              <a:rPr lang="en-US" altLang="zh-CN" sz="2200" b="1" dirty="0">
                <a:latin typeface="微软雅黑" panose="020B0503020204020204" pitchFamily="34" charset="-122"/>
              </a:rPr>
              <a:t>PDF</a:t>
            </a:r>
            <a:r>
              <a:rPr lang="zh-CN" altLang="zh-CN" sz="2200" b="1" dirty="0">
                <a:latin typeface="微软雅黑" panose="020B0503020204020204" pitchFamily="34" charset="-122"/>
              </a:rPr>
              <a:t>或</a:t>
            </a:r>
            <a:r>
              <a:rPr lang="en-US" altLang="zh-CN" sz="2200" b="1" dirty="0">
                <a:latin typeface="微软雅黑" panose="020B0503020204020204" pitchFamily="34" charset="-122"/>
              </a:rPr>
              <a:t>Word</a:t>
            </a:r>
            <a:r>
              <a:rPr lang="zh-CN" altLang="zh-CN" sz="2200" b="1" dirty="0">
                <a:latin typeface="微软雅黑" panose="020B0503020204020204" pitchFamily="34" charset="-122"/>
              </a:rPr>
              <a:t>格式之一（建议用</a:t>
            </a:r>
            <a:r>
              <a:rPr lang="en-US" altLang="zh-CN" sz="2200" b="1" dirty="0">
                <a:latin typeface="微软雅黑" panose="020B0503020204020204" pitchFamily="34" charset="-122"/>
              </a:rPr>
              <a:t>PDF</a:t>
            </a:r>
            <a:r>
              <a:rPr lang="zh-CN" altLang="zh-CN" sz="2200" b="1" dirty="0">
                <a:latin typeface="微软雅黑" panose="020B0503020204020204" pitchFamily="34" charset="-122"/>
              </a:rPr>
              <a:t>格式），</a:t>
            </a:r>
            <a:r>
              <a:rPr lang="zh-CN" altLang="zh-CN" sz="2200" b="1" dirty="0">
                <a:solidFill>
                  <a:srgbClr val="8A0000"/>
                </a:solidFill>
                <a:latin typeface="微软雅黑" panose="020B0503020204020204" pitchFamily="34" charset="-122"/>
              </a:rPr>
              <a:t>不要压缩</a:t>
            </a:r>
            <a:r>
              <a:rPr lang="zh-CN" altLang="zh-CN" sz="2200" b="1" dirty="0">
                <a:latin typeface="微软雅黑" panose="020B0503020204020204" pitchFamily="34" charset="-122"/>
              </a:rPr>
              <a:t>。</a:t>
            </a:r>
            <a:endParaRPr lang="en-US" altLang="zh-CN" sz="2200" b="1" dirty="0">
              <a:latin typeface="微软雅黑" panose="020B0503020204020204" pitchFamily="34" charset="-122"/>
            </a:endParaRPr>
          </a:p>
          <a:p>
            <a:pPr lvl="1"/>
            <a:r>
              <a:rPr lang="zh-CN" altLang="en-US" sz="2200" b="1" dirty="0">
                <a:latin typeface="微软雅黑" panose="020B0503020204020204" pitchFamily="34" charset="-122"/>
              </a:rPr>
              <a:t>论文研究中所编的源程序代码应列在附录中（如程序过多，至少要附主要源程序代码，如确实没有编程，也应该在附录中明确注明“本文没有源程序”）</a:t>
            </a:r>
            <a:endParaRPr lang="en-US" altLang="zh-CN" sz="2200" b="1" dirty="0">
              <a:latin typeface="微软雅黑" panose="020B0503020204020204" pitchFamily="34" charset="-122"/>
            </a:endParaRPr>
          </a:p>
          <a:p>
            <a:pPr lvl="1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备注：承诺书和编号专用页是推荐参加全国奖评审时要求的（全国为纸质版评审）；山东赛区推荐参加全国奖评审时，会由赛区组委会负责打印添加</a:t>
            </a:r>
            <a:r>
              <a:rPr lang="zh-CN" altLang="en-US" sz="2400" b="1" dirty="0">
                <a:latin typeface="微软雅黑" panose="020B0503020204020204" pitchFamily="34" charset="-122"/>
              </a:rPr>
              <a:t>。</a:t>
            </a:r>
            <a:endParaRPr lang="zh-CN" altLang="zh-CN" sz="2400" b="1" dirty="0">
              <a:latin typeface="微软雅黑" panose="020B0503020204020204" pitchFamily="34" charset="-122"/>
            </a:endParaRPr>
          </a:p>
          <a:p>
            <a:r>
              <a:rPr lang="zh-CN" altLang="zh-CN" sz="2400" b="1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支撑材料：</a:t>
            </a:r>
            <a:endParaRPr lang="en-US" altLang="zh-CN" sz="2400" b="1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200" b="1" dirty="0">
                <a:latin typeface="微软雅黑" panose="020B0503020204020204" pitchFamily="34" charset="-122"/>
              </a:rPr>
              <a:t>用于支撑参赛论文中模型、结果和结论的所有必要材料，通常应包含所有可运行的</a:t>
            </a:r>
            <a:r>
              <a:rPr lang="zh-CN" altLang="zh-CN" sz="2200" b="1" dirty="0">
                <a:solidFill>
                  <a:srgbClr val="8A0000"/>
                </a:solidFill>
                <a:latin typeface="微软雅黑" panose="020B0503020204020204" pitchFamily="34" charset="-122"/>
              </a:rPr>
              <a:t>源程序</a:t>
            </a:r>
            <a:r>
              <a:rPr lang="zh-CN" altLang="zh-CN" sz="2200" b="1" dirty="0">
                <a:latin typeface="微软雅黑" panose="020B0503020204020204" pitchFamily="34" charset="-122"/>
              </a:rPr>
              <a:t>、自己查阅并使用的数据和难以从公开渠道找到的相关资料等。</a:t>
            </a:r>
            <a:endParaRPr lang="en-US" altLang="zh-CN" sz="2200" b="1" dirty="0">
              <a:latin typeface="微软雅黑" panose="020B0503020204020204" pitchFamily="34" charset="-122"/>
            </a:endParaRPr>
          </a:p>
          <a:p>
            <a:pPr lvl="1"/>
            <a:r>
              <a:rPr lang="zh-CN" altLang="zh-CN" sz="2200" b="1" dirty="0">
                <a:latin typeface="微软雅黑" panose="020B0503020204020204" pitchFamily="34" charset="-122"/>
              </a:rPr>
              <a:t>使用</a:t>
            </a:r>
            <a:r>
              <a:rPr lang="en-US" altLang="zh-CN" sz="2200" b="1" dirty="0">
                <a:latin typeface="微软雅黑" panose="020B0503020204020204" pitchFamily="34" charset="-122"/>
              </a:rPr>
              <a:t>WinRA</a:t>
            </a:r>
            <a:r>
              <a:rPr lang="en-US" altLang="zh-CN" sz="2200" dirty="0">
                <a:latin typeface="微软雅黑" panose="020B0503020204020204" pitchFamily="34" charset="-122"/>
              </a:rPr>
              <a:t>R</a:t>
            </a:r>
            <a:r>
              <a:rPr lang="zh-CN" altLang="zh-CN" sz="2200" b="1" dirty="0">
                <a:latin typeface="微软雅黑" panose="020B0503020204020204" pitchFamily="34" charset="-122"/>
              </a:rPr>
              <a:t>压缩为一个文件</a:t>
            </a:r>
            <a:endParaRPr lang="zh-CN" altLang="zh-CN" sz="2200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050879"/>
            <a:ext cx="12192000" cy="81885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983759"/>
      </p:ext>
    </p:extLst>
  </p:cSld>
  <p:clrMapOvr>
    <a:masterClrMapping/>
  </p:clrMapOvr>
  <p:transition spd="slow">
    <p:cover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354" y="232011"/>
            <a:ext cx="10972800" cy="767694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</a:rPr>
              <a:t>四、论文上传常见问题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581" y="1313734"/>
            <a:ext cx="11529646" cy="5141657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侥幸心理，能拖就拖；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码不能在规定时间内生成并上传，导致参赛失败。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码后，不放心，又打开了参赛作品文件，导致文件存储物理信息异动，上传参赛作品时与前期上传的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码不匹配，导致传不上去。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支撑材料压缩包内的文件夹或文件名含有参赛编码信息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论文转存时（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WORD—PDF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），太捉急，导致公式、图片丢失，影响评审。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参赛作品内含承诺书、编号页，被判违规。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50879"/>
            <a:ext cx="12192000" cy="81885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23024"/>
      </p:ext>
    </p:extLst>
  </p:cSld>
  <p:clrMapOvr>
    <a:masterClrMapping/>
  </p:clrMapOvr>
  <p:transition spd="slow">
    <p:cover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0138" y="191068"/>
            <a:ext cx="5748525" cy="784800"/>
          </a:xfrm>
          <a:prstGeom prst="rect">
            <a:avLst/>
          </a:prstGeom>
          <a:noFill/>
        </p:spPr>
        <p:txBody>
          <a:bodyPr wrap="square" lIns="121890" tIns="60945" rIns="121890" bIns="60945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五、关于竞赛规范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3341" y="1803902"/>
            <a:ext cx="1944036" cy="3656471"/>
          </a:xfrm>
          <a:prstGeom prst="rect">
            <a:avLst/>
          </a:prstGeom>
        </p:spPr>
      </p:pic>
      <p:grpSp>
        <p:nvGrpSpPr>
          <p:cNvPr id="2" name="组合 42"/>
          <p:cNvGrpSpPr/>
          <p:nvPr/>
        </p:nvGrpSpPr>
        <p:grpSpPr>
          <a:xfrm>
            <a:off x="164731" y="2011585"/>
            <a:ext cx="959149" cy="958673"/>
            <a:chOff x="5413874" y="1856054"/>
            <a:chExt cx="776427" cy="776427"/>
          </a:xfrm>
        </p:grpSpPr>
        <p:grpSp>
          <p:nvGrpSpPr>
            <p:cNvPr id="3" name="组合 43"/>
            <p:cNvGrpSpPr/>
            <p:nvPr/>
          </p:nvGrpSpPr>
          <p:grpSpPr>
            <a:xfrm>
              <a:off x="5413874" y="1856054"/>
              <a:ext cx="776427" cy="776427"/>
              <a:chOff x="6462420" y="1971403"/>
              <a:chExt cx="776427" cy="776427"/>
            </a:xfrm>
          </p:grpSpPr>
          <p:grpSp>
            <p:nvGrpSpPr>
              <p:cNvPr id="5" name="组合 49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52" name="任意多边形 51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5698560" y="2124453"/>
              <a:ext cx="210680" cy="246893"/>
              <a:chOff x="1776" y="1776"/>
              <a:chExt cx="64" cy="75"/>
            </a:xfrm>
            <a:solidFill>
              <a:schemeClr val="bg1"/>
            </a:solidFill>
            <a:effectLst/>
          </p:grpSpPr>
          <p:sp>
            <p:nvSpPr>
              <p:cNvPr id="46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9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54"/>
          <p:cNvGrpSpPr/>
          <p:nvPr/>
        </p:nvGrpSpPr>
        <p:grpSpPr>
          <a:xfrm>
            <a:off x="6227554" y="4664313"/>
            <a:ext cx="959149" cy="958673"/>
            <a:chOff x="5413874" y="1856054"/>
            <a:chExt cx="776427" cy="776427"/>
          </a:xfrm>
        </p:grpSpPr>
        <p:grpSp>
          <p:nvGrpSpPr>
            <p:cNvPr id="9" name="组合 55"/>
            <p:cNvGrpSpPr/>
            <p:nvPr/>
          </p:nvGrpSpPr>
          <p:grpSpPr>
            <a:xfrm>
              <a:off x="5413874" y="1856054"/>
              <a:ext cx="776427" cy="776427"/>
              <a:chOff x="6462420" y="1971403"/>
              <a:chExt cx="776427" cy="776427"/>
            </a:xfrm>
          </p:grpSpPr>
          <p:grpSp>
            <p:nvGrpSpPr>
              <p:cNvPr id="10" name="组合 61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64" name="任意多边形 63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63" name="椭圆 62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5698560" y="2124453"/>
              <a:ext cx="210680" cy="246893"/>
              <a:chOff x="1776" y="1776"/>
              <a:chExt cx="64" cy="75"/>
            </a:xfrm>
            <a:solidFill>
              <a:schemeClr val="bg1"/>
            </a:solidFill>
            <a:effectLst/>
          </p:grpSpPr>
          <p:sp>
            <p:nvSpPr>
              <p:cNvPr id="58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组合 66"/>
          <p:cNvGrpSpPr/>
          <p:nvPr/>
        </p:nvGrpSpPr>
        <p:grpSpPr>
          <a:xfrm>
            <a:off x="1039949" y="2594366"/>
            <a:ext cx="4435803" cy="149684"/>
            <a:chOff x="686859" y="1886159"/>
            <a:chExt cx="4435996" cy="149766"/>
          </a:xfrm>
        </p:grpSpPr>
        <p:cxnSp>
          <p:nvCxnSpPr>
            <p:cNvPr id="68" name="直接连接符 67"/>
            <p:cNvCxnSpPr/>
            <p:nvPr/>
          </p:nvCxnSpPr>
          <p:spPr>
            <a:xfrm flipH="1" flipV="1">
              <a:off x="761743" y="1943815"/>
              <a:ext cx="4361112" cy="139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686859" y="1886159"/>
              <a:ext cx="149766" cy="1497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13" name="组合 69"/>
          <p:cNvGrpSpPr/>
          <p:nvPr/>
        </p:nvGrpSpPr>
        <p:grpSpPr>
          <a:xfrm>
            <a:off x="7235847" y="2968955"/>
            <a:ext cx="4435803" cy="298932"/>
            <a:chOff x="686859" y="1886159"/>
            <a:chExt cx="4435996" cy="149766"/>
          </a:xfrm>
        </p:grpSpPr>
        <p:cxnSp>
          <p:nvCxnSpPr>
            <p:cNvPr id="71" name="直接连接符 70"/>
            <p:cNvCxnSpPr/>
            <p:nvPr/>
          </p:nvCxnSpPr>
          <p:spPr>
            <a:xfrm flipH="1" flipV="1">
              <a:off x="761743" y="1943815"/>
              <a:ext cx="4361112" cy="139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686859" y="1886159"/>
              <a:ext cx="149766" cy="1497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2" name="文本框 52"/>
          <p:cNvSpPr txBox="1"/>
          <p:nvPr/>
        </p:nvSpPr>
        <p:spPr>
          <a:xfrm>
            <a:off x="1118465" y="2210177"/>
            <a:ext cx="4353651" cy="523198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二个明确</a:t>
            </a:r>
          </a:p>
        </p:txBody>
      </p:sp>
      <p:sp>
        <p:nvSpPr>
          <p:cNvPr id="84" name="文本框 52"/>
          <p:cNvSpPr txBox="1"/>
          <p:nvPr/>
        </p:nvSpPr>
        <p:spPr>
          <a:xfrm>
            <a:off x="7314989" y="2508735"/>
            <a:ext cx="4353651" cy="523198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论文写作</a:t>
            </a:r>
          </a:p>
        </p:txBody>
      </p:sp>
      <p:sp>
        <p:nvSpPr>
          <p:cNvPr id="87" name="文本框 52"/>
          <p:cNvSpPr txBox="1"/>
          <p:nvPr/>
        </p:nvSpPr>
        <p:spPr>
          <a:xfrm>
            <a:off x="7414189" y="3360159"/>
            <a:ext cx="4353651" cy="3416298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380905" marR="0" lvl="0" indent="-380905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在论文正文或附件中不得泄露参赛学校、队员姓名等信息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80905" marR="0" lvl="0" indent="-380905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不得抄袭文献或网页等有关内容，如果需要引用，可在正文中标注引用文献编号，并在参考文献中列出。</a:t>
            </a:r>
          </a:p>
        </p:txBody>
      </p:sp>
      <p:sp>
        <p:nvSpPr>
          <p:cNvPr id="89" name="文本框 52"/>
          <p:cNvSpPr txBox="1"/>
          <p:nvPr/>
        </p:nvSpPr>
        <p:spPr>
          <a:xfrm>
            <a:off x="516414" y="2722018"/>
            <a:ext cx="4588986" cy="3416298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837990" marR="0" lvl="1" indent="-228543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竞赛期间不得与除队友以外的任何人交流，尤其是指导教师！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37990" marR="0" lvl="1" indent="-228543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不得与利用</a:t>
            </a: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空间、公众号、电话、邮件等社会、社交网络平台或个人进行与赛题相关内容的讨论</a:t>
            </a:r>
          </a:p>
        </p:txBody>
      </p:sp>
      <p:sp>
        <p:nvSpPr>
          <p:cNvPr id="38" name="矩形 37"/>
          <p:cNvSpPr/>
          <p:nvPr/>
        </p:nvSpPr>
        <p:spPr>
          <a:xfrm>
            <a:off x="0" y="1050879"/>
            <a:ext cx="12192000" cy="81885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076544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/>
      <p:bldP spid="87" grpId="0"/>
      <p:bldP spid="8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2264" y="255080"/>
            <a:ext cx="5662772" cy="5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398" tIns="45701" rIns="91398" bIns="45701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六、主要存在的违规问题</a:t>
            </a:r>
          </a:p>
        </p:txBody>
      </p:sp>
      <p:grpSp>
        <p:nvGrpSpPr>
          <p:cNvPr id="10" name="组合 301"/>
          <p:cNvGrpSpPr/>
          <p:nvPr/>
        </p:nvGrpSpPr>
        <p:grpSpPr>
          <a:xfrm>
            <a:off x="336245" y="1317459"/>
            <a:ext cx="959149" cy="958673"/>
            <a:chOff x="5413874" y="1856054"/>
            <a:chExt cx="776427" cy="776427"/>
          </a:xfrm>
        </p:grpSpPr>
        <p:grpSp>
          <p:nvGrpSpPr>
            <p:cNvPr id="11" name="组合 302"/>
            <p:cNvGrpSpPr/>
            <p:nvPr/>
          </p:nvGrpSpPr>
          <p:grpSpPr>
            <a:xfrm>
              <a:off x="5413874" y="1856054"/>
              <a:ext cx="776427" cy="776427"/>
              <a:chOff x="6462420" y="1971403"/>
              <a:chExt cx="776427" cy="776427"/>
            </a:xfrm>
          </p:grpSpPr>
          <p:grpSp>
            <p:nvGrpSpPr>
              <p:cNvPr id="12" name="组合 308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11" name="任意多边形 310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2" name="椭圆 311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3" name="椭圆 312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10" name="椭圆 309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3" name="Group 4"/>
            <p:cNvGrpSpPr>
              <a:grpSpLocks noChangeAspect="1"/>
            </p:cNvGrpSpPr>
            <p:nvPr/>
          </p:nvGrpSpPr>
          <p:grpSpPr bwMode="auto">
            <a:xfrm>
              <a:off x="5698560" y="2124453"/>
              <a:ext cx="210680" cy="246893"/>
              <a:chOff x="1776" y="1776"/>
              <a:chExt cx="64" cy="75"/>
            </a:xfrm>
            <a:solidFill>
              <a:schemeClr val="bg1"/>
            </a:solidFill>
            <a:effectLst/>
          </p:grpSpPr>
          <p:sp>
            <p:nvSpPr>
              <p:cNvPr id="305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06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07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08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313"/>
          <p:cNvGrpSpPr/>
          <p:nvPr/>
        </p:nvGrpSpPr>
        <p:grpSpPr>
          <a:xfrm>
            <a:off x="267011" y="2901671"/>
            <a:ext cx="959149" cy="958673"/>
            <a:chOff x="5413874" y="3214954"/>
            <a:chExt cx="776427" cy="776427"/>
          </a:xfrm>
        </p:grpSpPr>
        <p:grpSp>
          <p:nvGrpSpPr>
            <p:cNvPr id="15" name="组合 314"/>
            <p:cNvGrpSpPr/>
            <p:nvPr/>
          </p:nvGrpSpPr>
          <p:grpSpPr>
            <a:xfrm>
              <a:off x="5413874" y="3214954"/>
              <a:ext cx="776427" cy="776427"/>
              <a:chOff x="6462420" y="1971403"/>
              <a:chExt cx="776427" cy="776427"/>
            </a:xfrm>
          </p:grpSpPr>
          <p:grpSp>
            <p:nvGrpSpPr>
              <p:cNvPr id="16" name="组合 321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24" name="任意多边形 323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5" name="椭圆 324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6" name="椭圆 325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23" name="椭圆 322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7" name="Group 18"/>
            <p:cNvGrpSpPr>
              <a:grpSpLocks noChangeAspect="1"/>
            </p:cNvGrpSpPr>
            <p:nvPr/>
          </p:nvGrpSpPr>
          <p:grpSpPr bwMode="auto">
            <a:xfrm>
              <a:off x="5696918" y="3507112"/>
              <a:ext cx="213964" cy="19937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317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18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19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20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21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6" name="文本框 129"/>
          <p:cNvSpPr txBox="1"/>
          <p:nvPr/>
        </p:nvSpPr>
        <p:spPr>
          <a:xfrm>
            <a:off x="1651383" y="1337751"/>
            <a:ext cx="8570789" cy="138497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8A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论文上传及写作问题：</a:t>
            </a: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rgbClr val="8A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80905" marR="0" lvl="0" indent="-380905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未能及时生成或上传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MD5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码，或上传后又打开了论文，导致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MD5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与上传文件不匹配，失去评奖机会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80905" marR="0" lvl="0" indent="-380905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相似度过高问题：有可能被判抄袭或降低获奖等级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" name="文本框 129"/>
          <p:cNvSpPr txBox="1"/>
          <p:nvPr/>
        </p:nvSpPr>
        <p:spPr>
          <a:xfrm>
            <a:off x="1694828" y="2988263"/>
            <a:ext cx="9264324" cy="502680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19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涉嫌信息泄露：论文含有承诺书等泄露学校和队员信息的内容</a:t>
            </a:r>
          </a:p>
        </p:txBody>
      </p:sp>
      <p:sp>
        <p:nvSpPr>
          <p:cNvPr id="334" name="文本框 129"/>
          <p:cNvSpPr txBox="1"/>
          <p:nvPr/>
        </p:nvSpPr>
        <p:spPr>
          <a:xfrm>
            <a:off x="1638650" y="4104108"/>
            <a:ext cx="9293207" cy="830975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A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严重违规之一：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网购、部分网购；雷同；抄袭（即使引用规范，只要抄袭过多亦构成违规）</a:t>
            </a:r>
          </a:p>
        </p:txBody>
      </p:sp>
      <p:sp>
        <p:nvSpPr>
          <p:cNvPr id="336" name="文本框 129"/>
          <p:cNvSpPr txBox="1"/>
          <p:nvPr/>
        </p:nvSpPr>
        <p:spPr>
          <a:xfrm>
            <a:off x="1651519" y="5394962"/>
            <a:ext cx="9416816" cy="913048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19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严重违规之二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：参与社会网络，包括商业网站、公司、个人等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群、微信公众号、直播、个人空间等赛题分析讨论</a:t>
            </a:r>
          </a:p>
        </p:txBody>
      </p:sp>
      <p:grpSp>
        <p:nvGrpSpPr>
          <p:cNvPr id="18" name="组合 338"/>
          <p:cNvGrpSpPr/>
          <p:nvPr/>
        </p:nvGrpSpPr>
        <p:grpSpPr>
          <a:xfrm>
            <a:off x="349959" y="3982128"/>
            <a:ext cx="959149" cy="1018551"/>
            <a:chOff x="5413874" y="3214954"/>
            <a:chExt cx="776427" cy="776427"/>
          </a:xfrm>
        </p:grpSpPr>
        <p:grpSp>
          <p:nvGrpSpPr>
            <p:cNvPr id="19" name="组合 339"/>
            <p:cNvGrpSpPr/>
            <p:nvPr/>
          </p:nvGrpSpPr>
          <p:grpSpPr>
            <a:xfrm>
              <a:off x="5413874" y="3214954"/>
              <a:ext cx="776427" cy="776427"/>
              <a:chOff x="6462420" y="1971403"/>
              <a:chExt cx="776427" cy="776427"/>
            </a:xfrm>
          </p:grpSpPr>
          <p:grpSp>
            <p:nvGrpSpPr>
              <p:cNvPr id="20" name="组合 350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53" name="任意多边形 352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6" name="椭圆 355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7" name="椭圆 356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52" name="椭圆 351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1" name="Group 18"/>
            <p:cNvGrpSpPr>
              <a:grpSpLocks noChangeAspect="1"/>
            </p:cNvGrpSpPr>
            <p:nvPr/>
          </p:nvGrpSpPr>
          <p:grpSpPr bwMode="auto">
            <a:xfrm>
              <a:off x="5696918" y="3507112"/>
              <a:ext cx="213964" cy="19937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342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43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44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4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5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组合 357"/>
          <p:cNvGrpSpPr/>
          <p:nvPr/>
        </p:nvGrpSpPr>
        <p:grpSpPr>
          <a:xfrm>
            <a:off x="374399" y="5329802"/>
            <a:ext cx="959149" cy="958673"/>
            <a:chOff x="5413874" y="1856054"/>
            <a:chExt cx="776427" cy="776427"/>
          </a:xfrm>
        </p:grpSpPr>
        <p:grpSp>
          <p:nvGrpSpPr>
            <p:cNvPr id="23" name="组合 358"/>
            <p:cNvGrpSpPr/>
            <p:nvPr/>
          </p:nvGrpSpPr>
          <p:grpSpPr>
            <a:xfrm>
              <a:off x="5413874" y="1856054"/>
              <a:ext cx="776427" cy="776427"/>
              <a:chOff x="6462420" y="1971403"/>
              <a:chExt cx="776427" cy="776427"/>
            </a:xfrm>
          </p:grpSpPr>
          <p:grpSp>
            <p:nvGrpSpPr>
              <p:cNvPr id="24" name="组合 364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67" name="任意多边形 366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8" name="椭圆 367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9" name="椭圆 368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66" name="椭圆 365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>
              <a:off x="5698560" y="2124453"/>
              <a:ext cx="210680" cy="246893"/>
              <a:chOff x="1776" y="1776"/>
              <a:chExt cx="64" cy="75"/>
            </a:xfrm>
            <a:solidFill>
              <a:schemeClr val="bg1"/>
            </a:solidFill>
            <a:effectLst/>
          </p:grpSpPr>
          <p:sp>
            <p:nvSpPr>
              <p:cNvPr id="361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62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63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64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84" name="矩形 283"/>
          <p:cNvSpPr/>
          <p:nvPr/>
        </p:nvSpPr>
        <p:spPr>
          <a:xfrm>
            <a:off x="0" y="900753"/>
            <a:ext cx="12192000" cy="81885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62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6" grpId="0"/>
      <p:bldP spid="334" grpId="0"/>
      <p:bldP spid="3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5" y="2487519"/>
            <a:ext cx="12191365" cy="126206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第一部分  理解数学建模与数学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 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456112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29"/>
          <p:cNvSpPr txBox="1"/>
          <p:nvPr/>
        </p:nvSpPr>
        <p:spPr>
          <a:xfrm>
            <a:off x="1801504" y="5527343"/>
            <a:ext cx="9475894" cy="823280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1866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457200" rtl="0" eaLnBrk="1" fontAlgn="base" latinLnBrk="0" hangingPunct="1">
              <a:lnSpc>
                <a:spcPts val="1866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摘要写作不符合评阅要求，失分过多</a:t>
            </a:r>
          </a:p>
          <a:p>
            <a:pPr marL="0" marR="0" lvl="0" indent="0" algn="just" defTabSz="457200" rtl="0" eaLnBrk="1" fontAlgn="base" latinLnBrk="0" hangingPunct="1">
              <a:lnSpc>
                <a:spcPts val="1866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331939" y="459797"/>
            <a:ext cx="3528123" cy="47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398" tIns="45701" rIns="91398" bIns="45701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论文写作中的问题</a:t>
            </a:r>
          </a:p>
        </p:txBody>
      </p:sp>
      <p:grpSp>
        <p:nvGrpSpPr>
          <p:cNvPr id="9" name="组合 301"/>
          <p:cNvGrpSpPr/>
          <p:nvPr/>
        </p:nvGrpSpPr>
        <p:grpSpPr>
          <a:xfrm>
            <a:off x="527315" y="1276327"/>
            <a:ext cx="959149" cy="958673"/>
            <a:chOff x="5413874" y="1856054"/>
            <a:chExt cx="776427" cy="776427"/>
          </a:xfrm>
        </p:grpSpPr>
        <p:grpSp>
          <p:nvGrpSpPr>
            <p:cNvPr id="10" name="组合 302"/>
            <p:cNvGrpSpPr/>
            <p:nvPr/>
          </p:nvGrpSpPr>
          <p:grpSpPr>
            <a:xfrm>
              <a:off x="5413874" y="1856054"/>
              <a:ext cx="776427" cy="776427"/>
              <a:chOff x="6462420" y="1971403"/>
              <a:chExt cx="776427" cy="776427"/>
            </a:xfrm>
          </p:grpSpPr>
          <p:grpSp>
            <p:nvGrpSpPr>
              <p:cNvPr id="11" name="组合 308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11" name="任意多边形 310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2" name="椭圆 311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3" name="椭圆 312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10" name="椭圆 309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5698560" y="2124453"/>
              <a:ext cx="210680" cy="246893"/>
              <a:chOff x="1776" y="1776"/>
              <a:chExt cx="64" cy="75"/>
            </a:xfrm>
            <a:solidFill>
              <a:schemeClr val="bg1"/>
            </a:solidFill>
            <a:effectLst/>
          </p:grpSpPr>
          <p:sp>
            <p:nvSpPr>
              <p:cNvPr id="305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06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07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08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组合 313"/>
          <p:cNvGrpSpPr/>
          <p:nvPr/>
        </p:nvGrpSpPr>
        <p:grpSpPr>
          <a:xfrm>
            <a:off x="450133" y="2761806"/>
            <a:ext cx="959149" cy="958673"/>
            <a:chOff x="5413874" y="3214954"/>
            <a:chExt cx="776427" cy="776427"/>
          </a:xfrm>
        </p:grpSpPr>
        <p:grpSp>
          <p:nvGrpSpPr>
            <p:cNvPr id="14" name="组合 314"/>
            <p:cNvGrpSpPr/>
            <p:nvPr/>
          </p:nvGrpSpPr>
          <p:grpSpPr>
            <a:xfrm>
              <a:off x="5413874" y="3214954"/>
              <a:ext cx="776427" cy="776427"/>
              <a:chOff x="6462420" y="1971403"/>
              <a:chExt cx="776427" cy="776427"/>
            </a:xfrm>
          </p:grpSpPr>
          <p:grpSp>
            <p:nvGrpSpPr>
              <p:cNvPr id="15" name="组合 321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24" name="任意多边形 323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5" name="椭圆 324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6" name="椭圆 325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23" name="椭圆 322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6" name="Group 18"/>
            <p:cNvGrpSpPr>
              <a:grpSpLocks noChangeAspect="1"/>
            </p:cNvGrpSpPr>
            <p:nvPr/>
          </p:nvGrpSpPr>
          <p:grpSpPr bwMode="auto">
            <a:xfrm>
              <a:off x="5696918" y="3507112"/>
              <a:ext cx="213964" cy="19937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317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18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19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20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21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组合 326"/>
          <p:cNvGrpSpPr/>
          <p:nvPr/>
        </p:nvGrpSpPr>
        <p:grpSpPr>
          <a:xfrm>
            <a:off x="552721" y="4147642"/>
            <a:ext cx="959149" cy="958673"/>
            <a:chOff x="5413874" y="4243654"/>
            <a:chExt cx="776427" cy="776427"/>
          </a:xfrm>
        </p:grpSpPr>
        <p:grpSp>
          <p:nvGrpSpPr>
            <p:cNvPr id="18" name="组合 327"/>
            <p:cNvGrpSpPr/>
            <p:nvPr/>
          </p:nvGrpSpPr>
          <p:grpSpPr>
            <a:xfrm>
              <a:off x="5413874" y="4243654"/>
              <a:ext cx="776427" cy="776427"/>
              <a:chOff x="6462420" y="1971403"/>
              <a:chExt cx="776427" cy="776427"/>
            </a:xfrm>
          </p:grpSpPr>
          <p:grpSp>
            <p:nvGrpSpPr>
              <p:cNvPr id="19" name="组合 331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34" name="任意多边形 333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5" name="椭圆 334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6" name="椭圆 335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33" name="椭圆 332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0" name="Group 13"/>
            <p:cNvGrpSpPr>
              <a:grpSpLocks noChangeAspect="1"/>
            </p:cNvGrpSpPr>
            <p:nvPr/>
          </p:nvGrpSpPr>
          <p:grpSpPr bwMode="auto">
            <a:xfrm>
              <a:off x="5675442" y="4505525"/>
              <a:ext cx="256917" cy="259951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30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31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组合 336"/>
          <p:cNvGrpSpPr/>
          <p:nvPr/>
        </p:nvGrpSpPr>
        <p:grpSpPr>
          <a:xfrm>
            <a:off x="494710" y="5447990"/>
            <a:ext cx="959149" cy="958673"/>
            <a:chOff x="5413874" y="5272352"/>
            <a:chExt cx="776427" cy="776427"/>
          </a:xfrm>
        </p:grpSpPr>
        <p:grpSp>
          <p:nvGrpSpPr>
            <p:cNvPr id="22" name="组合 337"/>
            <p:cNvGrpSpPr/>
            <p:nvPr/>
          </p:nvGrpSpPr>
          <p:grpSpPr>
            <a:xfrm>
              <a:off x="5413874" y="5272352"/>
              <a:ext cx="776427" cy="776427"/>
              <a:chOff x="6462420" y="1971401"/>
              <a:chExt cx="776427" cy="776427"/>
            </a:xfrm>
          </p:grpSpPr>
          <p:grpSp>
            <p:nvGrpSpPr>
              <p:cNvPr id="23" name="组合 339"/>
              <p:cNvGrpSpPr/>
              <p:nvPr/>
            </p:nvGrpSpPr>
            <p:grpSpPr>
              <a:xfrm>
                <a:off x="6462420" y="1971401"/>
                <a:ext cx="776427" cy="776427"/>
                <a:chOff x="5443219" y="1567816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42" name="任意多边形 341"/>
                <p:cNvSpPr/>
                <p:nvPr/>
              </p:nvSpPr>
              <p:spPr>
                <a:xfrm>
                  <a:off x="5443219" y="1567816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3" name="椭圆 342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4" name="椭圆 343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341" name="椭圆 340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339" name="Freeform 108"/>
            <p:cNvSpPr>
              <a:spLocks noEditPoints="1"/>
            </p:cNvSpPr>
            <p:nvPr/>
          </p:nvSpPr>
          <p:spPr bwMode="auto">
            <a:xfrm>
              <a:off x="5655470" y="5515237"/>
              <a:ext cx="296859" cy="297925"/>
            </a:xfrm>
            <a:custGeom>
              <a:avLst/>
              <a:gdLst>
                <a:gd name="T0" fmla="*/ 97 w 115"/>
                <a:gd name="T1" fmla="*/ 48 h 115"/>
                <a:gd name="T2" fmla="*/ 91 w 115"/>
                <a:gd name="T3" fmla="*/ 41 h 115"/>
                <a:gd name="T4" fmla="*/ 102 w 115"/>
                <a:gd name="T5" fmla="*/ 26 h 115"/>
                <a:gd name="T6" fmla="*/ 94 w 115"/>
                <a:gd name="T7" fmla="*/ 13 h 115"/>
                <a:gd name="T8" fmla="*/ 79 w 115"/>
                <a:gd name="T9" fmla="*/ 23 h 115"/>
                <a:gd name="T10" fmla="*/ 70 w 115"/>
                <a:gd name="T11" fmla="*/ 22 h 115"/>
                <a:gd name="T12" fmla="*/ 67 w 115"/>
                <a:gd name="T13" fmla="*/ 3 h 115"/>
                <a:gd name="T14" fmla="*/ 52 w 115"/>
                <a:gd name="T15" fmla="*/ 0 h 115"/>
                <a:gd name="T16" fmla="*/ 48 w 115"/>
                <a:gd name="T17" fmla="*/ 18 h 115"/>
                <a:gd name="T18" fmla="*/ 41 w 115"/>
                <a:gd name="T19" fmla="*/ 24 h 115"/>
                <a:gd name="T20" fmla="*/ 26 w 115"/>
                <a:gd name="T21" fmla="*/ 13 h 115"/>
                <a:gd name="T22" fmla="*/ 13 w 115"/>
                <a:gd name="T23" fmla="*/ 21 h 115"/>
                <a:gd name="T24" fmla="*/ 23 w 115"/>
                <a:gd name="T25" fmla="*/ 36 h 115"/>
                <a:gd name="T26" fmla="*/ 22 w 115"/>
                <a:gd name="T27" fmla="*/ 45 h 115"/>
                <a:gd name="T28" fmla="*/ 4 w 115"/>
                <a:gd name="T29" fmla="*/ 48 h 115"/>
                <a:gd name="T30" fmla="*/ 0 w 115"/>
                <a:gd name="T31" fmla="*/ 63 h 115"/>
                <a:gd name="T32" fmla="*/ 18 w 115"/>
                <a:gd name="T33" fmla="*/ 66 h 115"/>
                <a:gd name="T34" fmla="*/ 24 w 115"/>
                <a:gd name="T35" fmla="*/ 73 h 115"/>
                <a:gd name="T36" fmla="*/ 13 w 115"/>
                <a:gd name="T37" fmla="*/ 89 h 115"/>
                <a:gd name="T38" fmla="*/ 21 w 115"/>
                <a:gd name="T39" fmla="*/ 102 h 115"/>
                <a:gd name="T40" fmla="*/ 36 w 115"/>
                <a:gd name="T41" fmla="*/ 92 h 115"/>
                <a:gd name="T42" fmla="*/ 45 w 115"/>
                <a:gd name="T43" fmla="*/ 92 h 115"/>
                <a:gd name="T44" fmla="*/ 48 w 115"/>
                <a:gd name="T45" fmla="*/ 111 h 115"/>
                <a:gd name="T46" fmla="*/ 63 w 115"/>
                <a:gd name="T47" fmla="*/ 115 h 115"/>
                <a:gd name="T48" fmla="*/ 67 w 115"/>
                <a:gd name="T49" fmla="*/ 97 h 115"/>
                <a:gd name="T50" fmla="*/ 74 w 115"/>
                <a:gd name="T51" fmla="*/ 91 h 115"/>
                <a:gd name="T52" fmla="*/ 89 w 115"/>
                <a:gd name="T53" fmla="*/ 102 h 115"/>
                <a:gd name="T54" fmla="*/ 102 w 115"/>
                <a:gd name="T55" fmla="*/ 94 h 115"/>
                <a:gd name="T56" fmla="*/ 92 w 115"/>
                <a:gd name="T57" fmla="*/ 79 h 115"/>
                <a:gd name="T58" fmla="*/ 93 w 115"/>
                <a:gd name="T59" fmla="*/ 70 h 115"/>
                <a:gd name="T60" fmla="*/ 112 w 115"/>
                <a:gd name="T61" fmla="*/ 66 h 115"/>
                <a:gd name="T62" fmla="*/ 115 w 115"/>
                <a:gd name="T63" fmla="*/ 52 h 115"/>
                <a:gd name="T64" fmla="*/ 58 w 115"/>
                <a:gd name="T65" fmla="*/ 79 h 115"/>
                <a:gd name="T66" fmla="*/ 58 w 115"/>
                <a:gd name="T67" fmla="*/ 36 h 115"/>
                <a:gd name="T68" fmla="*/ 58 w 115"/>
                <a:gd name="T69" fmla="*/ 79 h 115"/>
                <a:gd name="T70" fmla="*/ 49 w 115"/>
                <a:gd name="T71" fmla="*/ 57 h 115"/>
                <a:gd name="T72" fmla="*/ 67 w 115"/>
                <a:gd name="T73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115">
                  <a:moveTo>
                    <a:pt x="112" y="48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5" y="48"/>
                    <a:pt x="93" y="47"/>
                    <a:pt x="93" y="45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0" y="40"/>
                    <a:pt x="91" y="37"/>
                    <a:pt x="92" y="3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4" y="24"/>
                    <a:pt x="104" y="22"/>
                    <a:pt x="102" y="21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1"/>
                    <a:pt x="91" y="11"/>
                    <a:pt x="89" y="1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5" y="25"/>
                    <a:pt x="74" y="2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8" y="22"/>
                    <a:pt x="67" y="20"/>
                    <a:pt x="67" y="18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1"/>
                    <a:pt x="65" y="0"/>
                    <a:pt x="6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8" y="1"/>
                    <a:pt x="48" y="3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20"/>
                    <a:pt x="47" y="22"/>
                    <a:pt x="45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5"/>
                    <a:pt x="37" y="24"/>
                    <a:pt x="3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1"/>
                    <a:pt x="22" y="11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2"/>
                    <a:pt x="12" y="24"/>
                    <a:pt x="13" y="2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7"/>
                    <a:pt x="25" y="40"/>
                    <a:pt x="24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7"/>
                    <a:pt x="20" y="48"/>
                    <a:pt x="1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50"/>
                    <a:pt x="0" y="5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6"/>
                    <a:pt x="4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2" y="68"/>
                    <a:pt x="22" y="70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5" y="75"/>
                    <a:pt x="24" y="78"/>
                    <a:pt x="23" y="79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90"/>
                    <a:pt x="12" y="93"/>
                    <a:pt x="13" y="94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2" y="103"/>
                    <a:pt x="25" y="103"/>
                    <a:pt x="26" y="102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7" y="90"/>
                    <a:pt x="40" y="90"/>
                    <a:pt x="41" y="91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7" y="93"/>
                    <a:pt x="48" y="95"/>
                    <a:pt x="48" y="97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48" y="113"/>
                    <a:pt x="50" y="115"/>
                    <a:pt x="52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5" y="115"/>
                    <a:pt x="67" y="113"/>
                    <a:pt x="67" y="111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95"/>
                    <a:pt x="68" y="93"/>
                    <a:pt x="70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0"/>
                    <a:pt x="78" y="90"/>
                    <a:pt x="79" y="92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91" y="103"/>
                    <a:pt x="93" y="103"/>
                    <a:pt x="94" y="102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4" y="93"/>
                    <a:pt x="104" y="90"/>
                    <a:pt x="102" y="89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1" y="78"/>
                    <a:pt x="90" y="75"/>
                    <a:pt x="91" y="73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68"/>
                    <a:pt x="95" y="66"/>
                    <a:pt x="97" y="6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3" y="66"/>
                    <a:pt x="115" y="65"/>
                    <a:pt x="115" y="63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5" y="50"/>
                    <a:pt x="113" y="48"/>
                    <a:pt x="112" y="48"/>
                  </a:cubicBezTo>
                  <a:close/>
                  <a:moveTo>
                    <a:pt x="58" y="79"/>
                  </a:moveTo>
                  <a:cubicBezTo>
                    <a:pt x="46" y="79"/>
                    <a:pt x="36" y="69"/>
                    <a:pt x="36" y="57"/>
                  </a:cubicBezTo>
                  <a:cubicBezTo>
                    <a:pt x="36" y="46"/>
                    <a:pt x="46" y="36"/>
                    <a:pt x="58" y="36"/>
                  </a:cubicBezTo>
                  <a:cubicBezTo>
                    <a:pt x="69" y="36"/>
                    <a:pt x="79" y="46"/>
                    <a:pt x="79" y="57"/>
                  </a:cubicBezTo>
                  <a:cubicBezTo>
                    <a:pt x="79" y="69"/>
                    <a:pt x="69" y="79"/>
                    <a:pt x="58" y="79"/>
                  </a:cubicBezTo>
                  <a:close/>
                  <a:moveTo>
                    <a:pt x="58" y="48"/>
                  </a:moveTo>
                  <a:cubicBezTo>
                    <a:pt x="53" y="48"/>
                    <a:pt x="49" y="52"/>
                    <a:pt x="49" y="57"/>
                  </a:cubicBezTo>
                  <a:cubicBezTo>
                    <a:pt x="49" y="62"/>
                    <a:pt x="53" y="66"/>
                    <a:pt x="58" y="66"/>
                  </a:cubicBezTo>
                  <a:cubicBezTo>
                    <a:pt x="63" y="66"/>
                    <a:pt x="67" y="62"/>
                    <a:pt x="67" y="57"/>
                  </a:cubicBezTo>
                  <a:cubicBezTo>
                    <a:pt x="67" y="52"/>
                    <a:pt x="63" y="48"/>
                    <a:pt x="5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48" name="文本框 129"/>
          <p:cNvSpPr txBox="1"/>
          <p:nvPr/>
        </p:nvSpPr>
        <p:spPr>
          <a:xfrm>
            <a:off x="1760562" y="2854807"/>
            <a:ext cx="9225886" cy="1200306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文献引用不规范（应该引用没引，或列了参考文献但没有引用），论文中需要引用的文献内容包括：图形、数据、网页、图书、期刊、会议论文等等</a:t>
            </a:r>
          </a:p>
        </p:txBody>
      </p:sp>
      <p:sp>
        <p:nvSpPr>
          <p:cNvPr id="352" name="文本框 129"/>
          <p:cNvSpPr txBox="1"/>
          <p:nvPr/>
        </p:nvSpPr>
        <p:spPr>
          <a:xfrm>
            <a:off x="1815154" y="4414185"/>
            <a:ext cx="9325272" cy="502680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just" defTabSz="457200" rtl="0" eaLnBrk="1" fontAlgn="base" latinLnBrk="0" hangingPunct="1">
              <a:lnSpc>
                <a:spcPts val="319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过多地抄袭文献或往年论文内容，造成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相似度检测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结果过高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714151" y="1304306"/>
            <a:ext cx="9933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论文写作规范：文字叙述、版面排版、公式符号、图形、表格不规范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参赛论文电子版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附录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中应附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源程序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代码（至少主程序代码），如确实没有，应在附录中注明“本文没有源程序”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0" y="1050879"/>
            <a:ext cx="12192000" cy="81885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1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354" y="218364"/>
            <a:ext cx="10972800" cy="586854"/>
          </a:xfrm>
        </p:spPr>
        <p:txBody>
          <a:bodyPr/>
          <a:lstStyle/>
          <a:p>
            <a:r>
              <a:rPr lang="zh-CN" altLang="en-US" sz="2700" dirty="0">
                <a:latin typeface="微软雅黑" panose="020B0503020204020204" pitchFamily="34" charset="-122"/>
              </a:rPr>
              <a:t>从评审看数学建模常见的误区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idx="1"/>
          </p:nvPr>
        </p:nvSpPr>
        <p:spPr>
          <a:xfrm>
            <a:off x="508971" y="991353"/>
            <a:ext cx="11378172" cy="5586839"/>
          </a:xfrm>
          <a:solidFill>
            <a:srgbClr val="002060"/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问题理解不透彻，方法导向，抛开问题谈方法或算法，失去对象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方法适用性理解把握不足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智能算法万能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全局优化意识缺失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算法意识与能力不足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三把斧现象：层次分析、模糊综合评价、灰色预测与评价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验证意识匮乏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文献引用意识与规范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</a:rPr>
              <a:t>功利意识过强，不惜违规，失去参赛意义。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49" y="4228912"/>
            <a:ext cx="3031760" cy="22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178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2012" y="384665"/>
            <a:ext cx="2774457" cy="779459"/>
          </a:xfrm>
          <a:prstGeom prst="rect">
            <a:avLst/>
          </a:prstGeom>
          <a:noFill/>
        </p:spPr>
        <p:txBody>
          <a:bodyPr wrap="square" lIns="121890" tIns="60945" rIns="121890" bIns="60945" rtlCol="0">
            <a:spAutoFit/>
          </a:bodyPr>
          <a:lstStyle/>
          <a:p>
            <a:pPr marL="0" marR="0" lvl="0" indent="0" algn="ctr" defTabSz="12188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常用网址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0258" y="1801163"/>
            <a:ext cx="1944036" cy="3656471"/>
          </a:xfrm>
          <a:prstGeom prst="rect">
            <a:avLst/>
          </a:prstGeom>
        </p:spPr>
      </p:pic>
      <p:grpSp>
        <p:nvGrpSpPr>
          <p:cNvPr id="2" name="组合 6"/>
          <p:cNvGrpSpPr/>
          <p:nvPr/>
        </p:nvGrpSpPr>
        <p:grpSpPr>
          <a:xfrm>
            <a:off x="6540832" y="4172939"/>
            <a:ext cx="959149" cy="958673"/>
            <a:chOff x="5413874" y="1856054"/>
            <a:chExt cx="776427" cy="776427"/>
          </a:xfrm>
        </p:grpSpPr>
        <p:grpSp>
          <p:nvGrpSpPr>
            <p:cNvPr id="3" name="组合 7"/>
            <p:cNvGrpSpPr/>
            <p:nvPr/>
          </p:nvGrpSpPr>
          <p:grpSpPr>
            <a:xfrm>
              <a:off x="5413874" y="1856054"/>
              <a:ext cx="776427" cy="776427"/>
              <a:chOff x="6462420" y="1971403"/>
              <a:chExt cx="776427" cy="776427"/>
            </a:xfrm>
          </p:grpSpPr>
          <p:grpSp>
            <p:nvGrpSpPr>
              <p:cNvPr id="5" name="组合 13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121889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alatino Linotype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89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alatino Linotype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89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alatino Linotype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5" name="椭圆 14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5698560" y="2124453"/>
              <a:ext cx="210680" cy="246893"/>
              <a:chOff x="1776" y="1776"/>
              <a:chExt cx="64" cy="75"/>
            </a:xfrm>
            <a:solidFill>
              <a:schemeClr val="bg1"/>
            </a:solidFill>
            <a:effectLst/>
          </p:grpSpPr>
          <p:sp>
            <p:nvSpPr>
              <p:cNvPr id="1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30"/>
          <p:cNvGrpSpPr/>
          <p:nvPr/>
        </p:nvGrpSpPr>
        <p:grpSpPr>
          <a:xfrm>
            <a:off x="224739" y="3630181"/>
            <a:ext cx="959149" cy="958673"/>
            <a:chOff x="5413874" y="1856054"/>
            <a:chExt cx="776427" cy="776427"/>
          </a:xfrm>
        </p:grpSpPr>
        <p:grpSp>
          <p:nvGrpSpPr>
            <p:cNvPr id="9" name="组合 31"/>
            <p:cNvGrpSpPr/>
            <p:nvPr/>
          </p:nvGrpSpPr>
          <p:grpSpPr>
            <a:xfrm>
              <a:off x="5413874" y="1856054"/>
              <a:ext cx="776427" cy="776427"/>
              <a:chOff x="6462420" y="1971403"/>
              <a:chExt cx="776427" cy="776427"/>
            </a:xfrm>
          </p:grpSpPr>
          <p:grpSp>
            <p:nvGrpSpPr>
              <p:cNvPr id="14" name="组合 37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40" name="任意多边形 39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121889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alatino Linotype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89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alatino Linotype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89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alatino Linotype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9" name="椭圆 38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" name="Group 4"/>
            <p:cNvGrpSpPr>
              <a:grpSpLocks noChangeAspect="1"/>
            </p:cNvGrpSpPr>
            <p:nvPr/>
          </p:nvGrpSpPr>
          <p:grpSpPr bwMode="auto">
            <a:xfrm>
              <a:off x="5698560" y="2124453"/>
              <a:ext cx="210680" cy="246893"/>
              <a:chOff x="1776" y="1776"/>
              <a:chExt cx="64" cy="75"/>
            </a:xfrm>
            <a:solidFill>
              <a:schemeClr val="bg1"/>
            </a:solidFill>
            <a:effectLst/>
          </p:grpSpPr>
          <p:sp>
            <p:nvSpPr>
              <p:cNvPr id="34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组合 42"/>
          <p:cNvGrpSpPr/>
          <p:nvPr/>
        </p:nvGrpSpPr>
        <p:grpSpPr>
          <a:xfrm>
            <a:off x="275366" y="1099468"/>
            <a:ext cx="959149" cy="958673"/>
            <a:chOff x="5413874" y="1856054"/>
            <a:chExt cx="776427" cy="776427"/>
          </a:xfrm>
        </p:grpSpPr>
        <p:grpSp>
          <p:nvGrpSpPr>
            <p:cNvPr id="21" name="组合 43"/>
            <p:cNvGrpSpPr/>
            <p:nvPr/>
          </p:nvGrpSpPr>
          <p:grpSpPr>
            <a:xfrm>
              <a:off x="5413874" y="1856054"/>
              <a:ext cx="776427" cy="776427"/>
              <a:chOff x="6462420" y="1971403"/>
              <a:chExt cx="776427" cy="776427"/>
            </a:xfrm>
          </p:grpSpPr>
          <p:grpSp>
            <p:nvGrpSpPr>
              <p:cNvPr id="22" name="组合 49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52" name="任意多边形 51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121889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alatino Linotype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89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alatino Linotype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89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alatino Linotype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" name="Group 4"/>
            <p:cNvGrpSpPr>
              <a:grpSpLocks noChangeAspect="1"/>
            </p:cNvGrpSpPr>
            <p:nvPr/>
          </p:nvGrpSpPr>
          <p:grpSpPr bwMode="auto">
            <a:xfrm>
              <a:off x="5698560" y="2124453"/>
              <a:ext cx="210680" cy="246893"/>
              <a:chOff x="1776" y="1776"/>
              <a:chExt cx="64" cy="75"/>
            </a:xfrm>
            <a:solidFill>
              <a:schemeClr val="bg1"/>
            </a:solidFill>
            <a:effectLst/>
          </p:grpSpPr>
          <p:sp>
            <p:nvSpPr>
              <p:cNvPr id="46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9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54"/>
          <p:cNvGrpSpPr/>
          <p:nvPr/>
        </p:nvGrpSpPr>
        <p:grpSpPr>
          <a:xfrm>
            <a:off x="6818731" y="1248245"/>
            <a:ext cx="959149" cy="958673"/>
            <a:chOff x="5413874" y="1856054"/>
            <a:chExt cx="776427" cy="776427"/>
          </a:xfrm>
        </p:grpSpPr>
        <p:grpSp>
          <p:nvGrpSpPr>
            <p:cNvPr id="25" name="组合 55"/>
            <p:cNvGrpSpPr/>
            <p:nvPr/>
          </p:nvGrpSpPr>
          <p:grpSpPr>
            <a:xfrm>
              <a:off x="5413874" y="1856054"/>
              <a:ext cx="776427" cy="776427"/>
              <a:chOff x="6462420" y="1971403"/>
              <a:chExt cx="776427" cy="776427"/>
            </a:xfrm>
          </p:grpSpPr>
          <p:grpSp>
            <p:nvGrpSpPr>
              <p:cNvPr id="26" name="组合 61"/>
              <p:cNvGrpSpPr/>
              <p:nvPr/>
            </p:nvGrpSpPr>
            <p:grpSpPr>
              <a:xfrm>
                <a:off x="6462420" y="1971403"/>
                <a:ext cx="776427" cy="776427"/>
                <a:chOff x="5443219" y="1567820"/>
                <a:chExt cx="1664342" cy="1664342"/>
              </a:xfrm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64" name="任意多边形 63"/>
                <p:cNvSpPr/>
                <p:nvPr/>
              </p:nvSpPr>
              <p:spPr>
                <a:xfrm>
                  <a:off x="5443219" y="1567820"/>
                  <a:ext cx="1664342" cy="1664342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121889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alatino Linotype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5666553" y="1791154"/>
                  <a:ext cx="1217673" cy="1217673"/>
                </a:xfrm>
                <a:prstGeom prst="ellipse">
                  <a:avLst/>
                </a:prstGeom>
                <a:noFill/>
                <a:ln w="1905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89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alatino Linotype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5731080" y="1855683"/>
                  <a:ext cx="1088616" cy="1088616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89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alatino Linotype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3" name="椭圆 62"/>
              <p:cNvSpPr/>
              <p:nvPr/>
            </p:nvSpPr>
            <p:spPr>
              <a:xfrm>
                <a:off x="6625503" y="2134485"/>
                <a:ext cx="450263" cy="4502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" name="Group 4"/>
            <p:cNvGrpSpPr>
              <a:grpSpLocks noChangeAspect="1"/>
            </p:cNvGrpSpPr>
            <p:nvPr/>
          </p:nvGrpSpPr>
          <p:grpSpPr bwMode="auto">
            <a:xfrm>
              <a:off x="5698560" y="2124453"/>
              <a:ext cx="210680" cy="246893"/>
              <a:chOff x="1776" y="1776"/>
              <a:chExt cx="64" cy="75"/>
            </a:xfrm>
            <a:solidFill>
              <a:schemeClr val="bg1"/>
            </a:solidFill>
            <a:effectLst/>
          </p:grpSpPr>
          <p:sp>
            <p:nvSpPr>
              <p:cNvPr id="58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12188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8" name="组合 66"/>
          <p:cNvGrpSpPr/>
          <p:nvPr/>
        </p:nvGrpSpPr>
        <p:grpSpPr>
          <a:xfrm>
            <a:off x="1150584" y="1682249"/>
            <a:ext cx="4435803" cy="149684"/>
            <a:chOff x="686859" y="1886159"/>
            <a:chExt cx="4435996" cy="149766"/>
          </a:xfrm>
        </p:grpSpPr>
        <p:cxnSp>
          <p:nvCxnSpPr>
            <p:cNvPr id="68" name="直接连接符 67"/>
            <p:cNvCxnSpPr/>
            <p:nvPr/>
          </p:nvCxnSpPr>
          <p:spPr>
            <a:xfrm flipH="1" flipV="1">
              <a:off x="761743" y="1943815"/>
              <a:ext cx="4361112" cy="139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686859" y="1886159"/>
              <a:ext cx="149766" cy="1497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组合 69"/>
          <p:cNvGrpSpPr/>
          <p:nvPr/>
        </p:nvGrpSpPr>
        <p:grpSpPr>
          <a:xfrm>
            <a:off x="7716480" y="1851979"/>
            <a:ext cx="4435803" cy="149684"/>
            <a:chOff x="686859" y="1886159"/>
            <a:chExt cx="4435996" cy="149766"/>
          </a:xfrm>
        </p:grpSpPr>
        <p:cxnSp>
          <p:nvCxnSpPr>
            <p:cNvPr id="71" name="直接连接符 70"/>
            <p:cNvCxnSpPr/>
            <p:nvPr/>
          </p:nvCxnSpPr>
          <p:spPr>
            <a:xfrm flipH="1" flipV="1">
              <a:off x="761743" y="1943815"/>
              <a:ext cx="4361112" cy="139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686859" y="1886159"/>
              <a:ext cx="149766" cy="1497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72"/>
          <p:cNvGrpSpPr/>
          <p:nvPr/>
        </p:nvGrpSpPr>
        <p:grpSpPr>
          <a:xfrm>
            <a:off x="1093121" y="4258295"/>
            <a:ext cx="4435803" cy="149684"/>
            <a:chOff x="686859" y="1886159"/>
            <a:chExt cx="4435996" cy="149766"/>
          </a:xfrm>
        </p:grpSpPr>
        <p:cxnSp>
          <p:nvCxnSpPr>
            <p:cNvPr id="74" name="直接连接符 73"/>
            <p:cNvCxnSpPr/>
            <p:nvPr/>
          </p:nvCxnSpPr>
          <p:spPr>
            <a:xfrm flipH="1" flipV="1">
              <a:off x="761743" y="1943815"/>
              <a:ext cx="4361112" cy="139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/>
          </p:nvSpPr>
          <p:spPr>
            <a:xfrm>
              <a:off x="686859" y="1886159"/>
              <a:ext cx="149766" cy="1497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组合 75"/>
          <p:cNvGrpSpPr/>
          <p:nvPr/>
        </p:nvGrpSpPr>
        <p:grpSpPr>
          <a:xfrm>
            <a:off x="7489969" y="4895801"/>
            <a:ext cx="4435803" cy="149684"/>
            <a:chOff x="686859" y="1886159"/>
            <a:chExt cx="4435996" cy="149766"/>
          </a:xfrm>
        </p:grpSpPr>
        <p:cxnSp>
          <p:nvCxnSpPr>
            <p:cNvPr id="77" name="直接连接符 76"/>
            <p:cNvCxnSpPr/>
            <p:nvPr/>
          </p:nvCxnSpPr>
          <p:spPr>
            <a:xfrm flipH="1" flipV="1">
              <a:off x="761743" y="1943815"/>
              <a:ext cx="4361112" cy="139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/>
            <p:nvPr/>
          </p:nvSpPr>
          <p:spPr>
            <a:xfrm>
              <a:off x="686859" y="1886159"/>
              <a:ext cx="149766" cy="1497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" name="文本框 52"/>
          <p:cNvSpPr txBox="1"/>
          <p:nvPr/>
        </p:nvSpPr>
        <p:spPr>
          <a:xfrm>
            <a:off x="1229100" y="1298060"/>
            <a:ext cx="4765318" cy="461523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l" defTabSz="12188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全国大学生数学建模竞赛组委会</a:t>
            </a:r>
          </a:p>
        </p:txBody>
      </p:sp>
      <p:sp>
        <p:nvSpPr>
          <p:cNvPr id="83" name="文本框 52"/>
          <p:cNvSpPr txBox="1"/>
          <p:nvPr/>
        </p:nvSpPr>
        <p:spPr>
          <a:xfrm>
            <a:off x="1155394" y="3730818"/>
            <a:ext cx="4737441" cy="420498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l" defTabSz="12188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2F5897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全国建模竞赛报名及论文提交平台</a:t>
            </a:r>
          </a:p>
        </p:txBody>
      </p:sp>
      <p:sp>
        <p:nvSpPr>
          <p:cNvPr id="84" name="文本框 52"/>
          <p:cNvSpPr txBox="1"/>
          <p:nvPr/>
        </p:nvSpPr>
        <p:spPr>
          <a:xfrm>
            <a:off x="7716480" y="1422965"/>
            <a:ext cx="4353651" cy="461523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l" defTabSz="12188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5897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山东赛区官网</a:t>
            </a:r>
          </a:p>
        </p:txBody>
      </p:sp>
      <p:sp>
        <p:nvSpPr>
          <p:cNvPr id="85" name="文本框 52"/>
          <p:cNvSpPr txBox="1"/>
          <p:nvPr/>
        </p:nvSpPr>
        <p:spPr>
          <a:xfrm>
            <a:off x="7535550" y="4363260"/>
            <a:ext cx="4353651" cy="461523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l" defTabSz="12188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5897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中国大学生在线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897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5897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数学建模</a:t>
            </a:r>
          </a:p>
        </p:txBody>
      </p:sp>
      <p:sp>
        <p:nvSpPr>
          <p:cNvPr id="87" name="文本框 52"/>
          <p:cNvSpPr txBox="1"/>
          <p:nvPr/>
        </p:nvSpPr>
        <p:spPr>
          <a:xfrm>
            <a:off x="7710285" y="2002256"/>
            <a:ext cx="4353651" cy="384698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0" marR="0" lvl="0" indent="0" algn="l" defTabSz="12188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http://www.dxsjs.sdu.edu.cn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F5897">
                  <a:lumMod val="7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8" name="文本框 52"/>
          <p:cNvSpPr txBox="1"/>
          <p:nvPr/>
        </p:nvSpPr>
        <p:spPr>
          <a:xfrm>
            <a:off x="1033055" y="4423313"/>
            <a:ext cx="4743267" cy="507809"/>
          </a:xfrm>
          <a:prstGeom prst="rect">
            <a:avLst/>
          </a:prstGeom>
          <a:solidFill>
            <a:schemeClr val="tx1"/>
          </a:solidFill>
        </p:spPr>
        <p:txBody>
          <a:bodyPr wrap="square" lIns="91417" tIns="45709" rIns="91417" bIns="45709" rtlCol="0">
            <a:spAutoFit/>
          </a:bodyPr>
          <a:lstStyle/>
          <a:p>
            <a:pPr marL="380905" marR="0" lvl="0" indent="-380905" algn="just" defTabSz="12188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http://cumcm.cnki.net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9" name="文本框 52"/>
          <p:cNvSpPr txBox="1"/>
          <p:nvPr/>
        </p:nvSpPr>
        <p:spPr>
          <a:xfrm>
            <a:off x="627049" y="1809902"/>
            <a:ext cx="4588986" cy="420498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marL="837990" marR="0" lvl="1" indent="-228543" algn="just" defTabSz="12188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http://www.mcm.edu.cn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782938" y="4970643"/>
            <a:ext cx="5409064" cy="492412"/>
          </a:xfrm>
          <a:prstGeom prst="rect">
            <a:avLst/>
          </a:prstGeom>
          <a:solidFill>
            <a:schemeClr val="tx1"/>
          </a:solidFill>
        </p:spPr>
        <p:txBody>
          <a:bodyPr wrap="square" lIns="121890" tIns="60945" rIns="121890" bIns="60945">
            <a:spAutoFit/>
          </a:bodyPr>
          <a:lstStyle/>
          <a:p>
            <a:pPr marL="380905" marR="0" lvl="0" indent="-380905" algn="l" defTabSz="12188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http://www.univs.cn/zx/qkt/sxjm/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436663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7" grpId="0"/>
      <p:bldP spid="88" grpId="0" animBg="1"/>
      <p:bldP spid="89" grpId="0"/>
      <p:bldP spid="9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5" y="2376805"/>
            <a:ext cx="12191365" cy="22828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ts val="70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cs"/>
              </a:rPr>
              <a:t>预祝取得好成绩！</a:t>
            </a:r>
          </a:p>
        </p:txBody>
      </p:sp>
    </p:spTree>
    <p:extLst>
      <p:ext uri="{BB962C8B-B14F-4D97-AF65-F5344CB8AC3E}">
        <p14:creationId xmlns:p14="http://schemas.microsoft.com/office/powerpoint/2010/main" val="89298724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971551" y="317034"/>
            <a:ext cx="11220450" cy="681037"/>
          </a:xfrm>
        </p:spPr>
        <p:txBody>
          <a:bodyPr/>
          <a:lstStyle/>
          <a:p>
            <a:r>
              <a:rPr lang="zh-CN" altLang="en-US" sz="3200" b="1" dirty="0"/>
              <a:t>一、何为数学？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3772" y="1185027"/>
            <a:ext cx="11846257" cy="5509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数学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是对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现实世界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数量关系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与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空间形式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描述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3048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关于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数学科学：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研究对象：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现实世界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研究内容：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数量关系（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量、量的关系、量的变化、量的变化与变化之间的关系、量的关系的变化等等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）与形态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语言表达：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数字、符号、关系（等式、不等式等）、图形、表格等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----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数学是语言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，是能被世界科学家认可并能读懂的科学语言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数学的结构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：量化关系，空间形式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3048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数学的地位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：数学是所有科学的基础和研究工具，所有科学研究的最终表达往往也是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数学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3" y="-17145"/>
            <a:ext cx="1087437" cy="1038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</a:p>
        </p:txBody>
      </p:sp>
      <p:sp>
        <p:nvSpPr>
          <p:cNvPr id="5" name="矩形 4"/>
          <p:cNvSpPr/>
          <p:nvPr/>
        </p:nvSpPr>
        <p:spPr>
          <a:xfrm>
            <a:off x="1092200" y="944932"/>
            <a:ext cx="11095037" cy="77418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57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447" y="245658"/>
            <a:ext cx="11073425" cy="660847"/>
          </a:xfrm>
          <a:solidFill>
            <a:schemeClr val="tx1"/>
          </a:solidFill>
        </p:spPr>
        <p:txBody>
          <a:bodyPr/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</a:rPr>
              <a:t>理解描述与量化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</a:rPr>
              <a:t>-----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</a:rPr>
              <a:t>从物理到数学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223" y="1092921"/>
            <a:ext cx="11783554" cy="5687844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回顾中学物理学过的物理量，体会数学的本质：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lvl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力、重力、浮力、摩擦力、拉力、牵引力、动力、阻力等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温度、热流密度、热通量、热量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速度、加速度、位移、时间、通量、流量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动量、冲量、动能、势能等等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给定一个</a:t>
            </a: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情景</a:t>
            </a:r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，分析情景</a:t>
            </a: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状态</a:t>
            </a:r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，给出状态</a:t>
            </a: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描述</a:t>
            </a:r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的方式，即</a:t>
            </a: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量的发现</a:t>
            </a:r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与</a:t>
            </a:r>
            <a:r>
              <a:rPr lang="zh-CN" altLang="en-US" sz="3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量的定义</a:t>
            </a:r>
            <a:r>
              <a:rPr lang="zh-CN" altLang="en-US" sz="3800" b="1" dirty="0">
                <a:latin typeface="微软雅黑" panose="020B0503020204020204" pitchFamily="34" charset="-122"/>
              </a:rPr>
              <a:t>；</a:t>
            </a:r>
            <a:endParaRPr lang="en-US" altLang="zh-CN" sz="3800" b="1" dirty="0">
              <a:latin typeface="微软雅黑" panose="020B0503020204020204" pitchFamily="34" charset="-122"/>
            </a:endParaRPr>
          </a:p>
          <a:p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备注：与文学描述不同，数学上量的定义必须是</a:t>
            </a:r>
            <a:r>
              <a:rPr lang="zh-CN" altLang="en-US" sz="38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精准的、可度量</a:t>
            </a:r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的或者</a:t>
            </a:r>
            <a:r>
              <a:rPr lang="zh-CN" altLang="en-US" sz="38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可计算</a:t>
            </a:r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的</a:t>
            </a:r>
            <a:endParaRPr lang="en-US" altLang="zh-CN" sz="3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656910"/>
      </p:ext>
    </p:extLst>
  </p:cSld>
  <p:clrMapOvr>
    <a:masterClrMapping/>
  </p:clrMapOvr>
  <p:transition spd="slow"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716" y="205590"/>
            <a:ext cx="11845159" cy="62170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121890" tIns="60945" rIns="121890" bIns="60945">
            <a:spAutoFit/>
          </a:bodyPr>
          <a:lstStyle/>
          <a:p>
            <a:pPr marL="571433" marR="0" lvl="0" indent="-571433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如：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638028" marR="0" lvl="2" indent="-571433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文学描述：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“借问酒家何处有？牧童遥指杏花村”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638028" marR="0" lvl="2" indent="-571433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数学描述：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坐标、方向、距离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</a:p>
          <a:p>
            <a:pPr marL="571433" marR="0" lvl="0" indent="-571433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量化方法：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把问题视为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研究系统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是一个好的做法，研究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系统的特征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，把系统的状态视为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果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、引起或导致系统状态发生变化的因素视为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，找出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因、果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之间的内在机理或依存关系，构建其量化关系表达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571433" marR="0" lvl="0" indent="-571433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量化及量化关系的表达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----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回归问题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的刻画与情景描述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194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7718" y="368490"/>
            <a:ext cx="10972800" cy="603921"/>
          </a:xfrm>
          <a:solidFill>
            <a:schemeClr val="tx1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通过案例理解数学建模</a:t>
            </a:r>
            <a:r>
              <a:rPr lang="en-US" altLang="zh-CN" sz="3200" dirty="0">
                <a:solidFill>
                  <a:schemeClr val="bg1"/>
                </a:solidFill>
              </a:rPr>
              <a:t>-----CUMCM-2013B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solidFill>
            <a:schemeClr val="tx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背景（略）</a:t>
            </a:r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问题一：</a:t>
            </a:r>
            <a:r>
              <a: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对于给定的来自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同一页</a:t>
            </a:r>
            <a:r>
              <a:rPr lang="zh-CN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印刷</a:t>
            </a:r>
            <a:r>
              <a: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文字文件的碎纸机破碎纸片（仅纵切），建立碎纸片拼接复原模型和算法，并针对附件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、附件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给出的中、英文各一页文件的碎片数据进行拼接复原。如果复原过程需要人工干预，请写出干预方式及干预的时间节点。复原结果以图片形式及表格形式表达</a:t>
            </a:r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附件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，如右图，共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18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个图像文件，中文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附件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，同样为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18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个图像文件，纯英文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3019" y="1506675"/>
            <a:ext cx="1582896" cy="18137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4993" y="1401182"/>
            <a:ext cx="398246" cy="37534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39699" y="1401183"/>
            <a:ext cx="245236" cy="37534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41321" y="1448066"/>
            <a:ext cx="307791" cy="378501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15081" y="1448066"/>
            <a:ext cx="274242" cy="37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07892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16" y="232012"/>
            <a:ext cx="10972800" cy="808638"/>
          </a:xfrm>
        </p:spPr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</a:rPr>
              <a:t>模型结构发现：</a:t>
            </a:r>
            <a:r>
              <a:rPr lang="zh-CN" altLang="en-US" sz="4000" dirty="0">
                <a:latin typeface="微软雅黑" panose="020B0503020204020204" pitchFamily="34" charset="-122"/>
              </a:rPr>
              <a:t>分析、抽象、概化、假设、建模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491319" y="1296537"/>
            <a:ext cx="11313994" cy="4829944"/>
          </a:xfrm>
          <a:solidFill>
            <a:schemeClr val="tx1"/>
          </a:solidFill>
        </p:spPr>
        <p:txBody>
          <a:bodyPr/>
          <a:lstStyle/>
          <a:p>
            <a:r>
              <a:rPr lang="zh-CN" altLang="en-US" sz="3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问题的数学本质识别</a:t>
            </a:r>
            <a:endParaRPr lang="en-US" altLang="zh-CN" sz="3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图片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---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数字矩阵，均匀切割等同于矩阵阶数相同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由题意，碎纸图片是印刷文字，因此行间距、字间距应比较规范；其二，文字笔画大多是连续的、被切割开后，相邻两个碎片的边缘信息应比较接近，反映到图片格式，即相邻两个图片的边缘向量的灰度值应比较接近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图片拼接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左右边缘拼接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两张图片是否可以拼接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---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</a:rPr>
              <a:t>边缘灰度值向量相似程度，等价于两个数字矩阵的左右列向量的相似度问题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14734620"/>
      </p:ext>
    </p:extLst>
  </p:cSld>
  <p:clrMapOvr>
    <a:masterClrMapping/>
  </p:clrMapOvr>
  <p:transition spd="slow">
    <p:cover dir="rd"/>
  </p:transition>
</p:sld>
</file>

<file path=ppt/theme/theme1.xml><?xml version="1.0" encoding="utf-8"?>
<a:theme xmlns:a="http://schemas.openxmlformats.org/drawingml/2006/main" name="1_Office 主题​​">
  <a:themeElements>
    <a:clrScheme name="交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483"/>
      </a:accent1>
      <a:accent2>
        <a:srgbClr val="025483"/>
      </a:accent2>
      <a:accent3>
        <a:srgbClr val="025483"/>
      </a:accent3>
      <a:accent4>
        <a:srgbClr val="025483"/>
      </a:accent4>
      <a:accent5>
        <a:srgbClr val="025483"/>
      </a:accent5>
      <a:accent6>
        <a:srgbClr val="025483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3697</Words>
  <Application>Microsoft Office PowerPoint</Application>
  <PresentationFormat>宽屏</PresentationFormat>
  <Paragraphs>348</Paragraphs>
  <Slides>43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等线</vt:lpstr>
      <vt:lpstr>黑体</vt:lpstr>
      <vt:lpstr>华文彩云</vt:lpstr>
      <vt:lpstr>华文琥珀</vt:lpstr>
      <vt:lpstr>华文楷体</vt:lpstr>
      <vt:lpstr>隶书</vt:lpstr>
      <vt:lpstr>宋体</vt:lpstr>
      <vt:lpstr>微软雅黑</vt:lpstr>
      <vt:lpstr>Arial</vt:lpstr>
      <vt:lpstr>Calibri</vt:lpstr>
      <vt:lpstr>Palatino Linotype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理解描述与量化-----从物理到数学</vt:lpstr>
      <vt:lpstr>PowerPoint 演示文稿</vt:lpstr>
      <vt:lpstr>通过案例理解数学建模-----CUMCM-2013B</vt:lpstr>
      <vt:lpstr>模型结构发现：分析、抽象、概化、假设、建模</vt:lpstr>
      <vt:lpstr>PowerPoint 演示文稿</vt:lpstr>
      <vt:lpstr>PowerPoint 演示文稿</vt:lpstr>
      <vt:lpstr>模型构建与求解----TSP模型</vt:lpstr>
      <vt:lpstr>PowerPoint 演示文稿</vt:lpstr>
      <vt:lpstr>更深入的研究（问题二、问题三）</vt:lpstr>
      <vt:lpstr>为什么要学习数学建模？创新意识、研究能力训练</vt:lpstr>
      <vt:lpstr>PowerPoint 演示文稿</vt:lpstr>
      <vt:lpstr>PowerPoint 演示文稿</vt:lpstr>
      <vt:lpstr>从赛题看常用的建模方法</vt:lpstr>
      <vt:lpstr>常用数学软件或编程语言</vt:lpstr>
      <vt:lpstr>如何学习数学建模？</vt:lpstr>
      <vt:lpstr>几点建议</vt:lpstr>
      <vt:lpstr>PowerPoint 演示文稿</vt:lpstr>
      <vt:lpstr>PowerPoint 演示文稿</vt:lpstr>
      <vt:lpstr>PowerPoint 演示文稿</vt:lpstr>
      <vt:lpstr>三、组队中常见的问题</vt:lpstr>
      <vt:lpstr>三、组队中常见的问题</vt:lpstr>
      <vt:lpstr>四、参赛队注册</vt:lpstr>
      <vt:lpstr>五、赛前训练</vt:lpstr>
      <vt:lpstr>PowerPoint 演示文稿</vt:lpstr>
      <vt:lpstr>一、选题、审题</vt:lpstr>
      <vt:lpstr>以2018CUMCM-A题为例—问题理解</vt:lpstr>
      <vt:lpstr>从评审看学生理解的误区</vt:lpstr>
      <vt:lpstr>二、时间、节点把握</vt:lpstr>
      <vt:lpstr>二、关于参赛作品与MD5码</vt:lpstr>
      <vt:lpstr>三、参赛作品上传</vt:lpstr>
      <vt:lpstr>备注</vt:lpstr>
      <vt:lpstr>四、论文上传常见问题</vt:lpstr>
      <vt:lpstr>PowerPoint 演示文稿</vt:lpstr>
      <vt:lpstr>PowerPoint 演示文稿</vt:lpstr>
      <vt:lpstr>PowerPoint 演示文稿</vt:lpstr>
      <vt:lpstr>从评审看数学建模常见的误区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匿名用户</dc:creator>
  <cp:lastModifiedBy>匿名用户</cp:lastModifiedBy>
  <cp:revision>4</cp:revision>
  <dcterms:created xsi:type="dcterms:W3CDTF">2020-09-04T01:54:11Z</dcterms:created>
  <dcterms:modified xsi:type="dcterms:W3CDTF">2021-04-20T09:11:57Z</dcterms:modified>
</cp:coreProperties>
</file>