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4"/>
  </p:notesMasterIdLst>
  <p:handoutMasterIdLst>
    <p:handoutMasterId r:id="rId25"/>
  </p:handoutMasterIdLst>
  <p:sldIdLst>
    <p:sldId id="256" r:id="rId2"/>
    <p:sldId id="377" r:id="rId3"/>
    <p:sldId id="378" r:id="rId4"/>
    <p:sldId id="415" r:id="rId5"/>
    <p:sldId id="380" r:id="rId6"/>
    <p:sldId id="384" r:id="rId7"/>
    <p:sldId id="386" r:id="rId8"/>
    <p:sldId id="387" r:id="rId9"/>
    <p:sldId id="388" r:id="rId10"/>
    <p:sldId id="416" r:id="rId11"/>
    <p:sldId id="389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392" r:id="rId21"/>
    <p:sldId id="393" r:id="rId22"/>
    <p:sldId id="425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800000"/>
    <a:srgbClr val="003300"/>
    <a:srgbClr val="000066"/>
    <a:srgbClr val="008000"/>
    <a:srgbClr val="969696"/>
    <a:srgbClr val="FFFFFF"/>
    <a:srgbClr val="FFFFE5"/>
    <a:srgbClr val="C0C0C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4573" autoAdjust="0"/>
  </p:normalViewPr>
  <p:slideViewPr>
    <p:cSldViewPr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84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9C29FC-568E-48BA-953F-6EE0855BC0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1D50BC-EF1C-40DA-9507-627C12CEFA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E1EDD8-E9D3-44B5-84D2-B19420FB1A5D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1383" y="2367839"/>
            <a:ext cx="6021867" cy="824423"/>
          </a:xfrm>
        </p:spPr>
        <p:txBody>
          <a:bodyPr anchor="b"/>
          <a:lstStyle>
            <a:lvl1pPr>
              <a:defRPr sz="3600" b="1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4164" y="3376311"/>
            <a:ext cx="4782035" cy="662289"/>
          </a:xfrm>
        </p:spPr>
        <p:txBody>
          <a:bodyPr/>
          <a:lstStyle>
            <a:lvl1pPr marL="0" indent="0" algn="just">
              <a:buNone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FB0B212E-6121-4F76-8E57-EE33588D9BA4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90508" y="4506007"/>
            <a:ext cx="470077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700" b="1" baseline="0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System</a:t>
            </a:r>
            <a:r>
              <a:rPr lang="en-US" altLang="zh-CN" sz="2700" b="1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&amp; Programming</a:t>
            </a:r>
            <a:endParaRPr lang="en-US" altLang="zh-CN" sz="2700" b="1" dirty="0">
              <a:ln w="0"/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 bwMode="auto">
          <a:xfrm>
            <a:off x="3181471" y="4961861"/>
            <a:ext cx="4091779" cy="10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just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Times New Roman" panose="02020603050405020304" pitchFamily="18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9144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3716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US" altLang="zh-CN" sz="15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</a:t>
            </a:r>
            <a:r>
              <a:rPr lang="en-US" altLang="zh-CN" sz="18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US" altLang="zh-CN" sz="21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24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r>
              <a:rPr lang="en-US" altLang="zh-CN" sz="27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en-US" altLang="zh-CN" sz="30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en-US" altLang="zh-CN" sz="36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54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495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Ou</a:t>
            </a:r>
            <a:r>
              <a:rPr lang="en-US" altLang="zh-CN" sz="36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0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21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18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endParaRPr lang="zh-CN" altLang="en-US" sz="1350" dirty="0">
              <a:ln w="0"/>
              <a:solidFill>
                <a:srgbClr val="0066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600" y="1290637"/>
            <a:ext cx="2266950" cy="1990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4096" y="3540797"/>
            <a:ext cx="2133600" cy="21145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458" y="379475"/>
            <a:ext cx="1781606" cy="2008133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/>
        </p:nvSpPr>
        <p:spPr>
          <a:xfrm>
            <a:off x="2017064" y="228600"/>
            <a:ext cx="438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cap="none" spc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Linux</a:t>
            </a:r>
            <a:r>
              <a:rPr lang="en-US" altLang="zh-CN" sz="2800" b="1" cap="none" spc="0" baseline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cap="none" spc="0" baseline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系统与编程</a:t>
            </a:r>
            <a:endParaRPr lang="zh-CN" altLang="en-US" sz="2800" b="1" cap="none" spc="0" dirty="0">
              <a:ln w="0"/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Wide Latin" panose="020A0A070505050204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23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2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6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3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运行结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7" y="818998"/>
            <a:ext cx="8386353" cy="59357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00447" y="1267097"/>
            <a:ext cx="8125096" cy="5487642"/>
          </a:xfrm>
        </p:spPr>
        <p:txBody>
          <a:bodyPr/>
          <a:lstStyle>
            <a:lvl1pPr marL="0" indent="0">
              <a:buFontTx/>
              <a:buNone/>
              <a:defRPr sz="3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85ADC-2F1A-4F16-99F7-4A126B5C17C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763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-27384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0985ADC-2F1A-4F16-99F7-4A126B5C17C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8"/>
          <p:cNvCxnSpPr/>
          <p:nvPr/>
        </p:nvCxnSpPr>
        <p:spPr>
          <a:xfrm>
            <a:off x="285752" y="76470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5"/>
          <p:cNvSpPr/>
          <p:nvPr/>
        </p:nvSpPr>
        <p:spPr>
          <a:xfrm>
            <a:off x="285752" y="44628"/>
            <a:ext cx="142875" cy="64293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034" name="图片 17" descr="20101016174155631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-968"/>
            <a:ext cx="765672" cy="76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9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86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6.mp4"/><Relationship Id="rId1" Type="http://schemas.microsoft.com/office/2007/relationships/media" Target="../media/media6.mp4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7.mp4"/><Relationship Id="rId1" Type="http://schemas.microsoft.com/office/2007/relationships/media" Target="../media/media7.mp4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 smtClean="0"/>
              <a:t>第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章 </a:t>
            </a:r>
            <a:r>
              <a:rPr lang="en-US" altLang="zh-CN" sz="4000" dirty="0" smtClean="0"/>
              <a:t>Linux</a:t>
            </a:r>
            <a:r>
              <a:rPr lang="zh-CN" altLang="en-US" sz="4000" dirty="0" smtClean="0"/>
              <a:t>基础</a:t>
            </a:r>
            <a:endParaRPr lang="zh-CN" alt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 dirty="0" smtClean="0"/>
              <a:t>第</a:t>
            </a:r>
            <a:r>
              <a:rPr lang="en-US" altLang="zh-CN" sz="3200" dirty="0" smtClean="0"/>
              <a:t>103</a:t>
            </a:r>
            <a:r>
              <a:rPr lang="zh-CN" altLang="en-US" sz="3200" dirty="0" smtClean="0"/>
              <a:t>讲  </a:t>
            </a:r>
            <a:r>
              <a:rPr lang="en-US" altLang="zh-CN" sz="3200" dirty="0" smtClean="0"/>
              <a:t>Linux</a:t>
            </a:r>
            <a:r>
              <a:rPr lang="zh-CN" altLang="en-US" sz="3200" dirty="0"/>
              <a:t>基本操作</a:t>
            </a:r>
            <a:endParaRPr lang="zh-CN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Linux</a:t>
            </a:r>
            <a:r>
              <a:rPr lang="zh-CN" altLang="en-US" dirty="0"/>
              <a:t>的运行级别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的运行级别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运行级别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runlevel</a:t>
            </a:r>
            <a:r>
              <a:rPr lang="en-US" altLang="zh-CN" dirty="0" smtClean="0"/>
              <a:t>)</a:t>
            </a:r>
            <a:r>
              <a:rPr lang="zh-CN" altLang="en-US" dirty="0" smtClean="0"/>
              <a:t>就是</a:t>
            </a:r>
            <a:r>
              <a:rPr lang="zh-CN" altLang="en-US" dirty="0"/>
              <a:t>操作系统当前正在运行的功能级别。 它让一些程序在一个级别启动，而另外一个级别的时候不启动。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922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Linux</a:t>
            </a:r>
            <a:r>
              <a:rPr lang="zh-CN" altLang="en-US" dirty="0" smtClean="0"/>
              <a:t>的运行级别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系统有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个运行级别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runlevel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b="1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#0</a:t>
            </a:r>
            <a:r>
              <a:rPr lang="zh-CN" altLang="en-US" b="1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：</a:t>
            </a:r>
            <a:r>
              <a:rPr lang="zh-CN" altLang="en-US" dirty="0" smtClean="0"/>
              <a:t>系统停机状态，系统默认运行级别不能设为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，否则不能正常启动</a:t>
            </a:r>
          </a:p>
          <a:p>
            <a:pPr marL="354013" lvl="1" indent="-11113"/>
            <a:r>
              <a:rPr lang="en-US" altLang="zh-CN" b="1" dirty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#1</a:t>
            </a:r>
            <a:r>
              <a:rPr lang="zh-CN" altLang="en-US" b="1" dirty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：</a:t>
            </a:r>
            <a:r>
              <a:rPr lang="zh-CN" altLang="en-US" dirty="0" smtClean="0"/>
              <a:t>单用户工作状态，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权限，用于系统维护，禁止远程登陆</a:t>
            </a:r>
          </a:p>
          <a:p>
            <a:pPr lvl="1"/>
            <a:r>
              <a:rPr lang="en-US" altLang="zh-CN" b="1" dirty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#2</a:t>
            </a:r>
            <a:r>
              <a:rPr lang="zh-CN" altLang="en-US" b="1" dirty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：</a:t>
            </a:r>
            <a:r>
              <a:rPr lang="zh-CN" altLang="en-US" dirty="0" smtClean="0"/>
              <a:t>多用户状态</a:t>
            </a:r>
            <a:r>
              <a:rPr lang="en-US" altLang="zh-CN" dirty="0" smtClean="0"/>
              <a:t>(</a:t>
            </a:r>
            <a:r>
              <a:rPr lang="zh-CN" altLang="en-US" dirty="0" smtClean="0"/>
              <a:t>没有</a:t>
            </a:r>
            <a:r>
              <a:rPr lang="en-US" altLang="zh-CN" dirty="0" smtClean="0"/>
              <a:t>NFS)</a:t>
            </a:r>
          </a:p>
          <a:p>
            <a:pPr lvl="1"/>
            <a:r>
              <a:rPr lang="en-US" altLang="zh-CN" b="1" dirty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#3</a:t>
            </a:r>
            <a:r>
              <a:rPr lang="zh-CN" altLang="en-US" b="1" dirty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：</a:t>
            </a:r>
            <a:r>
              <a:rPr lang="zh-CN" altLang="en-US" dirty="0" smtClean="0"/>
              <a:t>完全的多用户状态</a:t>
            </a:r>
            <a:r>
              <a:rPr lang="en-US" altLang="zh-CN" dirty="0" smtClean="0"/>
              <a:t>(</a:t>
            </a:r>
            <a:r>
              <a:rPr lang="zh-CN" altLang="en-US" dirty="0" smtClean="0"/>
              <a:t>有</a:t>
            </a:r>
            <a:r>
              <a:rPr lang="en-US" altLang="zh-CN" dirty="0" smtClean="0"/>
              <a:t>NFS)</a:t>
            </a:r>
            <a:r>
              <a:rPr lang="zh-CN" altLang="en-US" dirty="0" smtClean="0"/>
              <a:t>，登陆后进入控制台命令行模式</a:t>
            </a:r>
          </a:p>
          <a:p>
            <a:pPr lvl="1"/>
            <a:r>
              <a:rPr lang="en-US" altLang="zh-CN" b="1" dirty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#4</a:t>
            </a:r>
            <a:r>
              <a:rPr lang="zh-CN" altLang="en-US" b="1" dirty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：</a:t>
            </a:r>
            <a:r>
              <a:rPr lang="zh-CN" altLang="en-US" dirty="0" smtClean="0"/>
              <a:t>系统未使用，保留</a:t>
            </a:r>
          </a:p>
          <a:p>
            <a:pPr lvl="1"/>
            <a:r>
              <a:rPr lang="en-US" altLang="zh-CN" b="1" dirty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#5</a:t>
            </a:r>
            <a:r>
              <a:rPr lang="zh-CN" altLang="en-US" b="1" dirty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：</a:t>
            </a:r>
            <a:r>
              <a:rPr lang="en-US" altLang="zh-CN" dirty="0" smtClean="0"/>
              <a:t>X11</a:t>
            </a:r>
            <a:r>
              <a:rPr lang="zh-CN" altLang="en-US" dirty="0" smtClean="0"/>
              <a:t>控制台，登陆后进入图形</a:t>
            </a:r>
            <a:r>
              <a:rPr lang="en-US" altLang="zh-CN" dirty="0" smtClean="0"/>
              <a:t>GUI</a:t>
            </a:r>
            <a:r>
              <a:rPr lang="zh-CN" altLang="en-US" dirty="0" smtClean="0"/>
              <a:t>模式</a:t>
            </a:r>
          </a:p>
          <a:p>
            <a:pPr lvl="1"/>
            <a:r>
              <a:rPr lang="en-US" altLang="zh-CN" b="1" dirty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#6</a:t>
            </a:r>
            <a:r>
              <a:rPr lang="zh-CN" altLang="en-US" b="1" dirty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：</a:t>
            </a:r>
            <a:r>
              <a:rPr lang="zh-CN" altLang="en-US" dirty="0" smtClean="0"/>
              <a:t>系统正常关闭并重启，默认运行级别不能设为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，否则不能正常启动</a:t>
            </a:r>
          </a:p>
        </p:txBody>
      </p:sp>
      <p:sp>
        <p:nvSpPr>
          <p:cNvPr id="80898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BC7BE08-10A4-4A0B-B868-A75BE0910897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Linux</a:t>
            </a:r>
            <a:r>
              <a:rPr lang="zh-CN" altLang="en-US" dirty="0"/>
              <a:t>的运行级别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查看运行级别用：</a:t>
            </a:r>
            <a:r>
              <a:rPr lang="en-US" altLang="zh-CN" b="1" dirty="0" err="1" smtClean="0">
                <a:ln w="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runlevel</a:t>
            </a:r>
            <a:endParaRPr lang="en-US" altLang="zh-CN" b="1" dirty="0" smtClean="0">
              <a:ln w="0"/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  <a:p>
            <a:r>
              <a:rPr lang="zh-CN" altLang="en-US" dirty="0"/>
              <a:t>进入其它运行级别用：</a:t>
            </a:r>
            <a:r>
              <a:rPr lang="en-US" altLang="zh-CN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init</a:t>
            </a:r>
            <a:r>
              <a:rPr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 N</a:t>
            </a:r>
            <a:endParaRPr lang="zh-CN" altLang="en-US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5" name="runleve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4800" y="2071688"/>
            <a:ext cx="7522759" cy="43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017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2313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Linux</a:t>
            </a:r>
            <a:r>
              <a:rPr lang="zh-CN" altLang="en-US" dirty="0"/>
              <a:t>的运行级别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查看运行级别用：</a:t>
            </a:r>
            <a:r>
              <a:rPr lang="en-US" altLang="zh-CN" b="1" dirty="0" err="1" smtClean="0">
                <a:ln w="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runlevel</a:t>
            </a:r>
            <a:endParaRPr lang="en-US" altLang="zh-CN" b="1" dirty="0" smtClean="0">
              <a:ln w="0"/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  <a:p>
            <a:r>
              <a:rPr lang="zh-CN" altLang="en-US" dirty="0"/>
              <a:t>进入其它运行级别用：</a:t>
            </a:r>
            <a:r>
              <a:rPr lang="en-US" altLang="zh-CN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init</a:t>
            </a:r>
            <a:r>
              <a:rPr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 N</a:t>
            </a:r>
            <a:endParaRPr lang="zh-CN" altLang="en-US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" name="runleve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4800" y="2071688"/>
            <a:ext cx="7522759" cy="43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536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2313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Linux</a:t>
            </a:r>
            <a:r>
              <a:rPr lang="zh-CN" altLang="en-US" dirty="0"/>
              <a:t>的运行级别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默认</a:t>
            </a:r>
            <a:r>
              <a:rPr lang="zh-CN" altLang="en-US" dirty="0"/>
              <a:t>运行</a:t>
            </a:r>
            <a:r>
              <a:rPr lang="zh-CN" altLang="en-US" dirty="0" smtClean="0"/>
              <a:t>级别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RHEL 7</a:t>
            </a:r>
            <a:r>
              <a:rPr lang="zh-CN" altLang="en-US" dirty="0"/>
              <a:t>以前版本可以修改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inittab</a:t>
            </a:r>
            <a:r>
              <a:rPr lang="zh-CN" altLang="en-US" dirty="0"/>
              <a:t>中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id:5:initdefault: </a:t>
            </a:r>
            <a:r>
              <a:rPr lang="zh-CN" altLang="en-US" dirty="0" smtClean="0"/>
              <a:t>参数值</a:t>
            </a:r>
            <a:r>
              <a:rPr lang="zh-CN" altLang="en-US" dirty="0"/>
              <a:t>来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/>
              <a:t>RHEL7</a:t>
            </a:r>
            <a:r>
              <a:rPr lang="zh-CN" altLang="en-US" dirty="0"/>
              <a:t>在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inittab</a:t>
            </a:r>
            <a:r>
              <a:rPr lang="zh-CN" altLang="en-US" dirty="0"/>
              <a:t>文件中没有修改默认级别的参数，而使用</a:t>
            </a:r>
            <a:r>
              <a:rPr lang="en-US" altLang="zh-CN" dirty="0" err="1"/>
              <a:t>systemd</a:t>
            </a:r>
            <a:r>
              <a:rPr lang="zh-CN" altLang="en-US" dirty="0"/>
              <a:t>创建符号链接指向默认运行</a:t>
            </a:r>
            <a:r>
              <a:rPr lang="zh-CN" altLang="en-US" dirty="0" smtClean="0"/>
              <a:t>级别</a:t>
            </a:r>
            <a:r>
              <a:rPr lang="en-US" altLang="zh-CN" dirty="0" smtClean="0"/>
              <a:t>;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RHEL7</a:t>
            </a:r>
            <a:r>
              <a:rPr lang="zh-CN" altLang="en-US" dirty="0"/>
              <a:t>中采用</a:t>
            </a:r>
            <a:r>
              <a:rPr lang="en-US" altLang="zh-CN" dirty="0"/>
              <a:t>target</a:t>
            </a:r>
            <a:r>
              <a:rPr lang="zh-CN" altLang="en-US" dirty="0"/>
              <a:t>概念来定义运行级别，分为</a:t>
            </a:r>
            <a:r>
              <a:rPr lang="en-US" altLang="zh-CN" dirty="0"/>
              <a:t>3</a:t>
            </a:r>
            <a:r>
              <a:rPr lang="zh-CN" altLang="en-US" dirty="0"/>
              <a:t>级、</a:t>
            </a:r>
            <a:r>
              <a:rPr lang="en-US" altLang="zh-CN" dirty="0"/>
              <a:t>5</a:t>
            </a:r>
            <a:r>
              <a:rPr lang="zh-CN" altLang="en-US" dirty="0"/>
              <a:t>级：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/>
              <a:t>级</a:t>
            </a:r>
            <a:r>
              <a:rPr lang="en-US" altLang="zh-CN" dirty="0"/>
              <a:t>-&gt;</a:t>
            </a:r>
            <a:r>
              <a:rPr lang="en-US" altLang="zh-CN" b="1" dirty="0">
                <a:ln w="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multi-</a:t>
            </a:r>
            <a:r>
              <a:rPr lang="en-US" altLang="zh-CN" b="1" dirty="0" err="1">
                <a:ln w="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user.target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</a:t>
            </a:r>
            <a:r>
              <a:rPr lang="zh-CN" altLang="en-US" dirty="0"/>
              <a:t>级</a:t>
            </a:r>
            <a:r>
              <a:rPr lang="en-US" altLang="zh-CN" dirty="0"/>
              <a:t>-&gt;</a:t>
            </a:r>
            <a:r>
              <a:rPr lang="en-US" altLang="zh-CN" b="1" dirty="0" err="1">
                <a:ln w="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graphical.target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699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Linux</a:t>
            </a:r>
            <a:r>
              <a:rPr lang="zh-CN" altLang="en-US" dirty="0"/>
              <a:t>的运行级别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修改默认运行</a:t>
            </a:r>
            <a:r>
              <a:rPr lang="zh-CN" altLang="en-US" dirty="0" smtClean="0"/>
              <a:t>级别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RHEL 7</a:t>
            </a:r>
            <a:r>
              <a:rPr lang="zh-CN" altLang="en-US" dirty="0"/>
              <a:t>以前版本可以修改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inittab</a:t>
            </a:r>
            <a:r>
              <a:rPr lang="zh-CN" altLang="en-US" dirty="0"/>
              <a:t>中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id:5:initdefault: </a:t>
            </a:r>
            <a:r>
              <a:rPr lang="zh-CN" altLang="en-US" dirty="0" smtClean="0"/>
              <a:t>参数值</a:t>
            </a:r>
            <a:r>
              <a:rPr lang="zh-CN" altLang="en-US" dirty="0"/>
              <a:t>来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/>
              <a:t>RHEL7</a:t>
            </a:r>
            <a:r>
              <a:rPr lang="zh-CN" altLang="en-US" dirty="0"/>
              <a:t>在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inittab</a:t>
            </a:r>
            <a:r>
              <a:rPr lang="zh-CN" altLang="en-US" dirty="0"/>
              <a:t>文件中没有修改默认级别的参数，而使用</a:t>
            </a:r>
            <a:r>
              <a:rPr lang="en-US" altLang="zh-CN" b="1" dirty="0" err="1">
                <a:ln w="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systemd</a:t>
            </a:r>
            <a:r>
              <a:rPr lang="zh-CN" altLang="en-US" dirty="0"/>
              <a:t>创建符号链接指向默认运行</a:t>
            </a:r>
            <a:r>
              <a:rPr lang="zh-CN" altLang="en-US" dirty="0" smtClean="0"/>
              <a:t>级别</a:t>
            </a:r>
            <a:r>
              <a:rPr lang="en-US" altLang="zh-CN" dirty="0" smtClean="0"/>
              <a:t>;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RHEL7</a:t>
            </a:r>
            <a:r>
              <a:rPr lang="zh-CN" altLang="en-US" dirty="0"/>
              <a:t>中采用</a:t>
            </a:r>
            <a:r>
              <a:rPr lang="en-US" altLang="zh-CN" dirty="0"/>
              <a:t>target</a:t>
            </a:r>
            <a:r>
              <a:rPr lang="zh-CN" altLang="en-US" dirty="0"/>
              <a:t>概念来定义运行级别，分为</a:t>
            </a:r>
            <a:r>
              <a:rPr lang="en-US" altLang="zh-CN" dirty="0"/>
              <a:t>3</a:t>
            </a:r>
            <a:r>
              <a:rPr lang="zh-CN" altLang="en-US" dirty="0"/>
              <a:t>级、</a:t>
            </a:r>
            <a:r>
              <a:rPr lang="en-US" altLang="zh-CN" dirty="0"/>
              <a:t>5</a:t>
            </a:r>
            <a:r>
              <a:rPr lang="zh-CN" altLang="en-US" dirty="0"/>
              <a:t>级：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/>
              <a:t>级</a:t>
            </a:r>
            <a:r>
              <a:rPr lang="en-US" altLang="zh-CN" dirty="0"/>
              <a:t>-&gt;</a:t>
            </a:r>
            <a:r>
              <a:rPr lang="en-US" altLang="zh-CN" b="1" dirty="0">
                <a:ln w="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multi-</a:t>
            </a:r>
            <a:r>
              <a:rPr lang="en-US" altLang="zh-CN" b="1" dirty="0" err="1">
                <a:ln w="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user.target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</a:t>
            </a:r>
            <a:r>
              <a:rPr lang="zh-CN" altLang="en-US" dirty="0"/>
              <a:t>级</a:t>
            </a:r>
            <a:r>
              <a:rPr lang="en-US" altLang="zh-CN" dirty="0"/>
              <a:t>-&gt;</a:t>
            </a:r>
            <a:r>
              <a:rPr lang="en-US" altLang="zh-CN" b="1" dirty="0" err="1">
                <a:ln w="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graphical.target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604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Linux</a:t>
            </a:r>
            <a:r>
              <a:rPr lang="zh-CN" altLang="en-US" dirty="0"/>
              <a:t>的运行级别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查看</a:t>
            </a:r>
            <a:r>
              <a:rPr lang="zh-CN" altLang="en-US" dirty="0" smtClean="0"/>
              <a:t>默认</a:t>
            </a:r>
            <a:r>
              <a:rPr lang="zh-CN" altLang="en-US" dirty="0"/>
              <a:t>运行</a:t>
            </a:r>
            <a:r>
              <a:rPr lang="zh-CN" altLang="en-US" dirty="0" smtClean="0"/>
              <a:t>级别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systemd</a:t>
            </a:r>
            <a:r>
              <a:rPr lang="en-US" altLang="zh-CN" dirty="0" smtClean="0"/>
              <a:t>/system/</a:t>
            </a:r>
            <a:r>
              <a:rPr lang="en-US" altLang="zh-CN" dirty="0" err="1" smtClean="0"/>
              <a:t>default.target</a:t>
            </a:r>
            <a:r>
              <a:rPr lang="zh-CN" altLang="en-US" dirty="0" smtClean="0"/>
              <a:t>的属性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33176"/>
            <a:ext cx="6120000" cy="43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线形标注 1 6"/>
          <p:cNvSpPr/>
          <p:nvPr/>
        </p:nvSpPr>
        <p:spPr>
          <a:xfrm>
            <a:off x="3529200" y="5286376"/>
            <a:ext cx="3657600" cy="1066800"/>
          </a:xfrm>
          <a:prstGeom prst="borderCallout1">
            <a:avLst>
              <a:gd name="adj1" fmla="val 18750"/>
              <a:gd name="adj2" fmla="val -8333"/>
              <a:gd name="adj3" fmla="val -105933"/>
              <a:gd name="adj4" fmla="val 491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运行级别为：</a:t>
            </a:r>
            <a:r>
              <a:rPr lang="en-US" altLang="zh-CN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graphical.target</a:t>
            </a:r>
            <a:r>
              <a:rPr lang="en-US" altLang="zh-CN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(5)</a:t>
            </a:r>
            <a:endParaRPr lang="zh-CN" altLang="en-US" sz="2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968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Linux</a:t>
            </a:r>
            <a:r>
              <a:rPr lang="zh-CN" altLang="en-US" dirty="0"/>
              <a:t>的运行级别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查看</a:t>
            </a:r>
            <a:r>
              <a:rPr lang="zh-CN" altLang="en-US" dirty="0" smtClean="0"/>
              <a:t>默认</a:t>
            </a:r>
            <a:r>
              <a:rPr lang="zh-CN" altLang="en-US" dirty="0"/>
              <a:t>运行</a:t>
            </a:r>
            <a:r>
              <a:rPr lang="zh-CN" altLang="en-US" dirty="0" smtClean="0"/>
              <a:t>级别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systemctl  get-default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2" y="2147888"/>
            <a:ext cx="7715493" cy="21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952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Linux</a:t>
            </a:r>
            <a:r>
              <a:rPr lang="zh-CN" altLang="en-US" dirty="0"/>
              <a:t>的运行级别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RHEL7</a:t>
            </a:r>
            <a:r>
              <a:rPr lang="zh-CN" altLang="en-US" dirty="0" smtClean="0"/>
              <a:t>中</a:t>
            </a:r>
            <a:r>
              <a:rPr lang="zh-CN" altLang="en-US" dirty="0"/>
              <a:t>修改</a:t>
            </a:r>
            <a:r>
              <a:rPr lang="zh-CN" altLang="en-US" dirty="0" smtClean="0"/>
              <a:t>默认</a:t>
            </a:r>
            <a:r>
              <a:rPr lang="zh-CN" altLang="en-US" dirty="0"/>
              <a:t>运行</a:t>
            </a:r>
            <a:r>
              <a:rPr lang="zh-CN" altLang="en-US" dirty="0" smtClean="0"/>
              <a:t>级别</a:t>
            </a:r>
            <a:endParaRPr lang="en-US" altLang="zh-CN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删除链接</a:t>
            </a:r>
            <a:r>
              <a:rPr lang="en-US" altLang="zh-CN" dirty="0" smtClean="0"/>
              <a:t>: 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err="1" smtClean="0">
                <a:ln w="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rm</a:t>
            </a:r>
            <a:r>
              <a:rPr lang="en-US" altLang="zh-CN" dirty="0" smtClean="0"/>
              <a:t> </a:t>
            </a:r>
            <a:r>
              <a:rPr lang="en-US" altLang="zh-CN" dirty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systemd</a:t>
            </a:r>
            <a:r>
              <a:rPr lang="en-US" altLang="zh-CN" dirty="0" smtClean="0"/>
              <a:t>/system/</a:t>
            </a:r>
            <a:r>
              <a:rPr lang="en-US" altLang="zh-CN" dirty="0" err="1" smtClean="0"/>
              <a:t>default.target</a:t>
            </a:r>
            <a:endParaRPr lang="en-US" altLang="zh-CN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创建软链接：</a:t>
            </a:r>
            <a:endParaRPr lang="en-US" altLang="zh-CN" dirty="0" smtClean="0"/>
          </a:p>
          <a:p>
            <a:pPr lvl="2" algn="l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ln -s </a:t>
            </a:r>
            <a:r>
              <a:rPr lang="en-US" altLang="zh-CN" dirty="0"/>
              <a:t>/lib/</a:t>
            </a:r>
            <a:r>
              <a:rPr lang="en-US" altLang="zh-CN" dirty="0" err="1"/>
              <a:t>systemd</a:t>
            </a:r>
            <a:r>
              <a:rPr lang="en-US" altLang="zh-CN" dirty="0"/>
              <a:t>/system/multi-</a:t>
            </a:r>
            <a:r>
              <a:rPr lang="en-US" altLang="zh-CN" dirty="0" err="1"/>
              <a:t>user.target</a:t>
            </a:r>
            <a:r>
              <a:rPr lang="en-US" altLang="zh-CN" dirty="0"/>
              <a:t>  </a:t>
            </a:r>
            <a:r>
              <a:rPr lang="en-US" altLang="zh-CN" dirty="0" smtClean="0"/>
              <a:t>   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systemd</a:t>
            </a:r>
            <a:r>
              <a:rPr lang="en-US" altLang="zh-CN" dirty="0" smtClean="0"/>
              <a:t>/system/</a:t>
            </a:r>
            <a:r>
              <a:rPr lang="en-US" altLang="zh-CN" dirty="0" err="1" smtClean="0"/>
              <a:t>default.target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3657600"/>
            <a:ext cx="8963025" cy="251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582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Linux</a:t>
            </a:r>
            <a:r>
              <a:rPr lang="zh-CN" altLang="en-US" dirty="0"/>
              <a:t>的运行级别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RHEL7</a:t>
            </a:r>
            <a:r>
              <a:rPr lang="zh-CN" altLang="en-US" dirty="0" smtClean="0"/>
              <a:t>中</a:t>
            </a:r>
            <a:r>
              <a:rPr lang="zh-CN" altLang="en-US" dirty="0"/>
              <a:t>修改</a:t>
            </a:r>
            <a:r>
              <a:rPr lang="zh-CN" altLang="en-US" dirty="0" smtClean="0"/>
              <a:t>默认</a:t>
            </a:r>
            <a:r>
              <a:rPr lang="zh-CN" altLang="en-US" dirty="0"/>
              <a:t>运行</a:t>
            </a:r>
            <a:r>
              <a:rPr lang="zh-CN" altLang="en-US" dirty="0" smtClean="0"/>
              <a:t>级别</a:t>
            </a:r>
            <a:endParaRPr lang="en-US" altLang="zh-CN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如果默认级别修改为</a:t>
            </a:r>
            <a:r>
              <a:rPr lang="en-US" altLang="zh-CN" dirty="0" smtClean="0"/>
              <a:t>#3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multi-</a:t>
            </a:r>
            <a:r>
              <a:rPr lang="en-US" altLang="zh-CN" dirty="0" err="1" smtClean="0"/>
              <a:t>user.target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/>
              <a:t>linux</a:t>
            </a:r>
            <a:r>
              <a:rPr lang="zh-CN" altLang="en-US" dirty="0" smtClean="0"/>
              <a:t>启动时可以直接进入文本界面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2" name="DefaultRunleve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89145" y="2309400"/>
            <a:ext cx="7373793" cy="43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40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3443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Linux</a:t>
            </a:r>
            <a:r>
              <a:rPr lang="zh-CN" altLang="en-US" dirty="0" smtClean="0"/>
              <a:t>的用户类型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28676"/>
            <a:ext cx="8393113" cy="5524500"/>
          </a:xfrm>
        </p:spPr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是多用户系统</a:t>
            </a:r>
          </a:p>
          <a:p>
            <a:pPr lvl="1"/>
            <a:r>
              <a:rPr lang="zh-CN" altLang="en-US" b="1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根</a:t>
            </a:r>
            <a:r>
              <a:rPr lang="zh-CN" altLang="en-US" b="1" dirty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用户</a:t>
            </a:r>
            <a:r>
              <a:rPr lang="zh-CN" altLang="en-US" dirty="0"/>
              <a:t>（系统管理员）</a:t>
            </a:r>
            <a:r>
              <a:rPr lang="en-US" altLang="zh-CN" dirty="0" smtClean="0"/>
              <a:t>:</a:t>
            </a:r>
          </a:p>
          <a:p>
            <a:pPr lvl="2"/>
            <a:r>
              <a:rPr lang="zh-CN" altLang="en-US" dirty="0" smtClean="0"/>
              <a:t>又称为超级用户，用户账号为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，在系统中拥有最高权限，主要负责系统的管理工作。</a:t>
            </a:r>
          </a:p>
          <a:p>
            <a:pPr lvl="1"/>
            <a:r>
              <a:rPr lang="zh-CN" altLang="en-US" b="1" dirty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普通用户</a:t>
            </a:r>
            <a:r>
              <a:rPr lang="en-US" altLang="zh-CN" dirty="0" smtClean="0"/>
              <a:t>: </a:t>
            </a:r>
          </a:p>
          <a:p>
            <a:pPr lvl="2"/>
            <a:r>
              <a:rPr lang="zh-CN" altLang="en-US" dirty="0" smtClean="0"/>
              <a:t>由根用户创建，命名时不能以数字和下划线作为第一个字符。普通用户是系统的使用者，只在自己的目录下工作，没有系统管理权限。</a:t>
            </a:r>
          </a:p>
        </p:txBody>
      </p:sp>
      <p:sp>
        <p:nvSpPr>
          <p:cNvPr id="68610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939E033-5664-4C59-B088-98E735FAFB51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ea typeface="宋体" panose="02010600030101010101" pitchFamily="2" charset="-122"/>
              </a:rPr>
              <a:t>5 Linux</a:t>
            </a:r>
            <a:r>
              <a:rPr lang="zh-CN" altLang="en-US" b="1" dirty="0" smtClean="0">
                <a:ea typeface="宋体" panose="02010600030101010101" pitchFamily="2" charset="-122"/>
              </a:rPr>
              <a:t>的关机和重启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图形界面</a:t>
            </a:r>
          </a:p>
          <a:p>
            <a:pPr lvl="1" eaLnBrk="1" hangingPunct="1"/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运行</a:t>
            </a:r>
            <a:r>
              <a:rPr lang="zh-CN" altLang="en-US" b="1" smtClean="0">
                <a:ea typeface="楷体_GB2312" pitchFamily="49" charset="-122"/>
              </a:rPr>
              <a:t>“</a:t>
            </a:r>
            <a:r>
              <a:rPr lang="zh-CN" altLang="en-US" b="1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系统</a:t>
            </a:r>
            <a:r>
              <a:rPr lang="en-US" altLang="zh-CN" b="1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zh-CN" altLang="en-US" b="1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关机</a:t>
            </a:r>
            <a:r>
              <a:rPr lang="zh-CN" altLang="en-US" b="1" smtClean="0">
                <a:ea typeface="楷体_GB2312" pitchFamily="49" charset="-122"/>
              </a:rPr>
              <a:t>”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命令 </a:t>
            </a:r>
          </a:p>
        </p:txBody>
      </p:sp>
      <p:sp>
        <p:nvSpPr>
          <p:cNvPr id="8397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81750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A088028-087E-4549-BEA0-DBB8D82CF66E}" type="slidenum">
              <a:rPr lang="zh-CN" altLang="en-US"/>
              <a:pPr/>
              <a:t>20</a:t>
            </a:fld>
            <a:endParaRPr lang="en-US" altLang="zh-CN"/>
          </a:p>
        </p:txBody>
      </p:sp>
      <p:pic>
        <p:nvPicPr>
          <p:cNvPr id="2" name="Shutdow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7200" y="2061750"/>
            <a:ext cx="7373793" cy="43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583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repeatCount="1000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 Linux</a:t>
            </a:r>
            <a:r>
              <a:rPr lang="zh-CN" altLang="en-US" dirty="0" smtClean="0"/>
              <a:t>的关机和重启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28676"/>
            <a:ext cx="8393113" cy="5419724"/>
          </a:xfrm>
        </p:spPr>
        <p:txBody>
          <a:bodyPr/>
          <a:lstStyle/>
          <a:p>
            <a:r>
              <a:rPr lang="en-US" altLang="zh-CN" sz="4400" dirty="0" smtClean="0"/>
              <a:t>2. </a:t>
            </a:r>
            <a:r>
              <a:rPr lang="zh-CN" altLang="en-US" sz="4400" dirty="0" smtClean="0"/>
              <a:t>文本界面</a:t>
            </a:r>
          </a:p>
          <a:p>
            <a:pPr lvl="1"/>
            <a:r>
              <a:rPr lang="zh-CN" altLang="en-US" sz="4000" dirty="0" smtClean="0"/>
              <a:t>关闭计算机的命令</a:t>
            </a:r>
          </a:p>
          <a:p>
            <a:pPr lvl="2"/>
            <a:r>
              <a:rPr lang="en-US" altLang="zh-CN" sz="40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shutdown, halt, </a:t>
            </a:r>
            <a:r>
              <a:rPr lang="en-US" altLang="zh-CN" sz="40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poweroff</a:t>
            </a:r>
            <a:r>
              <a:rPr lang="en-US" altLang="zh-CN" sz="40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sz="40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</a:t>
            </a:r>
            <a:r>
              <a:rPr lang="en-US" altLang="zh-CN" sz="40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</a:t>
            </a:r>
          </a:p>
          <a:p>
            <a:pPr lvl="1"/>
            <a:r>
              <a:rPr lang="zh-CN" altLang="en-US" sz="4000" dirty="0" smtClean="0"/>
              <a:t>重启计算机的命令</a:t>
            </a:r>
          </a:p>
          <a:p>
            <a:pPr lvl="2"/>
            <a:r>
              <a:rPr lang="en-US" altLang="zh-CN" sz="40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reboot</a:t>
            </a:r>
            <a:r>
              <a:rPr lang="zh-CN" altLang="en-US" sz="4000" dirty="0" smtClean="0"/>
              <a:t>、</a:t>
            </a:r>
            <a:r>
              <a:rPr lang="en-US" altLang="zh-CN" sz="40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</a:t>
            </a:r>
            <a:r>
              <a:rPr lang="en-US" altLang="zh-CN" sz="4000" dirty="0" smtClean="0"/>
              <a:t> </a:t>
            </a:r>
            <a:r>
              <a:rPr lang="en-US" altLang="zh-CN" sz="40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zh-CN" altLang="en-US" sz="4000" dirty="0" smtClean="0"/>
              <a:t>。 </a:t>
            </a:r>
          </a:p>
        </p:txBody>
      </p:sp>
      <p:sp>
        <p:nvSpPr>
          <p:cNvPr id="8499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B183617-A703-4845-9044-D49333B4EC9D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524500"/>
          </a:xfrm>
        </p:spPr>
        <p:txBody>
          <a:bodyPr/>
          <a:lstStyle/>
          <a:p>
            <a:r>
              <a:rPr lang="zh-CN" altLang="en-US" dirty="0" smtClean="0"/>
              <a:t>上机训练如下项目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并截图</a:t>
            </a:r>
            <a:endParaRPr lang="en-US" altLang="zh-CN" dirty="0" smtClean="0"/>
          </a:p>
          <a:p>
            <a:pPr marL="857250" lvl="1" indent="-514350">
              <a:buFont typeface="+mj-lt"/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dirty="0"/>
              <a:t>Ctrl+Alt+F2~F6 </a:t>
            </a:r>
            <a:r>
              <a:rPr lang="zh-CN" altLang="en-US" dirty="0"/>
              <a:t>切换虚拟</a:t>
            </a:r>
            <a:r>
              <a:rPr lang="zh-CN" altLang="en-US" dirty="0" smtClean="0"/>
              <a:t>控制台，并使用自己的用户多次</a:t>
            </a:r>
            <a:r>
              <a:rPr lang="zh-CN" altLang="en-US" smtClean="0"/>
              <a:t>登陆</a:t>
            </a:r>
            <a:r>
              <a:rPr lang="zh-CN" altLang="en-US" smtClean="0"/>
              <a:t>；</a:t>
            </a:r>
            <a:endParaRPr lang="en-US" altLang="zh-CN" dirty="0" smtClean="0"/>
          </a:p>
          <a:p>
            <a:pPr marL="857250" lvl="1" indent="-514350">
              <a:buFont typeface="+mj-lt"/>
              <a:buAutoNum type="arabicPeriod"/>
            </a:pPr>
            <a:r>
              <a:rPr lang="zh-CN" altLang="en-US" dirty="0" smtClean="0"/>
              <a:t>查看</a:t>
            </a:r>
            <a:r>
              <a:rPr lang="zh-CN" altLang="en-US" dirty="0"/>
              <a:t>运行级别</a:t>
            </a:r>
            <a:r>
              <a:rPr lang="zh-CN" altLang="en-US" dirty="0" smtClean="0"/>
              <a:t>用</a:t>
            </a:r>
            <a:r>
              <a:rPr lang="en-US" altLang="zh-CN" dirty="0" smtClean="0"/>
              <a:t>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765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ea typeface="宋体" panose="02010600030101010101" pitchFamily="2" charset="-122"/>
              </a:rPr>
              <a:t>2 Linux</a:t>
            </a:r>
            <a:r>
              <a:rPr lang="zh-CN" altLang="en-US" b="1" dirty="0" smtClean="0">
                <a:ea typeface="宋体" panose="02010600030101010101" pitchFamily="2" charset="-122"/>
              </a:rPr>
              <a:t>的登录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RHEL 7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的两种登录方式</a:t>
            </a:r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b="1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图形化界面（</a:t>
            </a:r>
            <a:r>
              <a:rPr lang="en-US" altLang="zh-CN" b="1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GUI</a:t>
            </a:r>
            <a:r>
              <a:rPr lang="zh-CN" altLang="en-US" b="1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）方式 </a:t>
            </a:r>
            <a:endParaRPr lang="en-US" altLang="zh-CN" b="1" dirty="0" smtClean="0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b="1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文本界面的方式。</a:t>
            </a:r>
            <a:endParaRPr lang="en-US" altLang="zh-CN" b="1" dirty="0" smtClean="0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例如 </a:t>
            </a:r>
            <a:r>
              <a:rPr lang="en-US" altLang="zh-CN" b="1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GUI</a:t>
            </a:r>
            <a:r>
              <a:rPr lang="zh-CN" altLang="en-US" b="1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登录</a:t>
            </a:r>
            <a:endParaRPr lang="en-US" altLang="zh-CN" b="1" dirty="0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endParaRPr lang="zh-CN" altLang="en-US" b="1" dirty="0" smtClean="0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9634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C1D7AAC-EB54-4431-B744-89C2B484CAC9}" type="slidenum">
              <a:rPr lang="zh-CN" altLang="en-US"/>
              <a:pPr/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i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62000" y="2445774"/>
            <a:ext cx="6629400" cy="4191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ea typeface="宋体" panose="02010600030101010101" pitchFamily="2" charset="-122"/>
              </a:rPr>
              <a:t>2 Linux</a:t>
            </a:r>
            <a:r>
              <a:rPr lang="zh-CN" altLang="en-US" b="1" dirty="0" smtClean="0">
                <a:ea typeface="宋体" panose="02010600030101010101" pitchFamily="2" charset="-122"/>
              </a:rPr>
              <a:t>的登录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Red Hat Enterprise Linux 6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为用户提供两种登录方式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b="1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图形化界面（</a:t>
            </a:r>
            <a:r>
              <a:rPr lang="en-US" altLang="zh-CN" b="1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GUI</a:t>
            </a:r>
            <a:r>
              <a:rPr lang="zh-CN" altLang="en-US" b="1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）方式 和 文本界面的方式。</a:t>
            </a:r>
            <a:endParaRPr lang="en-US" altLang="zh-CN" b="1" dirty="0" smtClean="0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b="1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例如 </a:t>
            </a:r>
            <a:r>
              <a:rPr lang="en-US" altLang="zh-CN" b="1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GUI</a:t>
            </a:r>
            <a:r>
              <a:rPr lang="zh-CN" altLang="en-US" b="1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登录</a:t>
            </a:r>
            <a:endParaRPr lang="zh-CN" altLang="en-US" b="1" dirty="0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10000"/>
              </a:lnSpc>
            </a:pPr>
            <a:endParaRPr lang="zh-CN" altLang="en-US" b="1" dirty="0" smtClean="0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9634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C1D7AAC-EB54-4431-B744-89C2B484CAC9}" type="slidenum">
              <a:rPr lang="zh-CN" altLang="en-US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079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7864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Linux</a:t>
            </a:r>
            <a:r>
              <a:rPr lang="zh-CN" altLang="en-US" dirty="0" smtClean="0"/>
              <a:t>的登录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28675"/>
            <a:ext cx="8393113" cy="175137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进入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的文本界面</a:t>
            </a:r>
            <a:r>
              <a:rPr lang="en-US" altLang="zh-CN" dirty="0" smtClean="0"/>
              <a:t>- (1) </a:t>
            </a:r>
            <a:r>
              <a:rPr lang="zh-CN" altLang="en-US" dirty="0" smtClean="0"/>
              <a:t>虚拟控制台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Ctrl+Alt+</a:t>
            </a:r>
            <a:r>
              <a:rPr lang="en-US" altLang="zh-CN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F2</a:t>
            </a:r>
            <a:r>
              <a:rPr lang="en-US" altLang="zh-CN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</a:t>
            </a:r>
            <a:r>
              <a:rPr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F6</a:t>
            </a:r>
            <a:r>
              <a:rPr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 smtClean="0"/>
              <a:t>切换</a:t>
            </a:r>
            <a:r>
              <a:rPr lang="zh-CN" altLang="en-US" dirty="0"/>
              <a:t>虚拟</a:t>
            </a:r>
            <a:r>
              <a:rPr lang="zh-CN" altLang="en-US" dirty="0" smtClean="0"/>
              <a:t>控制台</a:t>
            </a:r>
            <a:endParaRPr lang="en-US" altLang="zh-CN" dirty="0" smtClean="0"/>
          </a:p>
          <a:p>
            <a:pPr lvl="1"/>
            <a:r>
              <a:rPr lang="zh-CN" altLang="en-US" dirty="0"/>
              <a:t>使用</a:t>
            </a:r>
            <a:r>
              <a:rPr lang="en-US" altLang="zh-CN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Ctrl+Alt+</a:t>
            </a:r>
            <a:r>
              <a:rPr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F1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返回到</a:t>
            </a:r>
            <a:r>
              <a:rPr lang="en-US" altLang="zh-CN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GUI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环境</a:t>
            </a:r>
            <a:endParaRPr lang="zh-CN" altLang="en-US" dirty="0" smtClean="0"/>
          </a:p>
        </p:txBody>
      </p:sp>
      <p:sp>
        <p:nvSpPr>
          <p:cNvPr id="71682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9DEADF-D725-4AB3-A0CA-2AB8DA802315}" type="slidenum">
              <a:rPr lang="zh-CN" altLang="en-US" smtClean="0"/>
              <a:pPr/>
              <a:t>5</a:t>
            </a:fld>
            <a:endParaRPr lang="en-US" altLang="zh-CN"/>
          </a:p>
        </p:txBody>
      </p:sp>
      <p:pic>
        <p:nvPicPr>
          <p:cNvPr id="5" name="loginTermina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7200" y="2533238"/>
            <a:ext cx="7516800" cy="43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9137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penTermina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7200" y="1939875"/>
            <a:ext cx="8143200" cy="468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ea typeface="宋体" panose="02010600030101010101" pitchFamily="2" charset="-122"/>
              </a:rPr>
              <a:t>2 Linux</a:t>
            </a:r>
            <a:r>
              <a:rPr lang="zh-CN" altLang="en-US" b="1" dirty="0" smtClean="0">
                <a:ea typeface="宋体" panose="02010600030101010101" pitchFamily="2" charset="-122"/>
              </a:rPr>
              <a:t>的登录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GUI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下的仿真终端</a:t>
            </a:r>
          </a:p>
          <a:p>
            <a:pPr lvl="1"/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在桌面上右击选择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打开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终端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】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命令 </a:t>
            </a:r>
          </a:p>
        </p:txBody>
      </p:sp>
      <p:sp>
        <p:nvSpPr>
          <p:cNvPr id="7577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81750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C3D17DD-CB8A-4DE1-A20E-DC2539533267}" type="slidenum">
              <a:rPr lang="zh-CN" altLang="en-US"/>
              <a:pPr/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936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repeatCount="10000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ea typeface="宋体" panose="02010600030101010101" pitchFamily="2" charset="-122"/>
              </a:rPr>
              <a:t>2 Linux</a:t>
            </a:r>
            <a:r>
              <a:rPr lang="zh-CN" altLang="en-US" b="1" dirty="0" smtClean="0">
                <a:ea typeface="宋体" panose="02010600030101010101" pitchFamily="2" charset="-122"/>
              </a:rPr>
              <a:t>的登录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登录成功后，</a:t>
            </a:r>
            <a:r>
              <a:rPr lang="zh-CN" altLang="en-US" b="1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根用户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b="1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普通用户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界面有差异 </a:t>
            </a:r>
          </a:p>
        </p:txBody>
      </p:sp>
      <p:sp>
        <p:nvSpPr>
          <p:cNvPr id="7782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81750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C05C741-4226-4376-A349-DF739D969135}" type="slidenum">
              <a:rPr lang="zh-CN" altLang="en-US"/>
              <a:pPr/>
              <a:t>7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13894"/>
            <a:ext cx="5819105" cy="21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886200"/>
            <a:ext cx="5890909" cy="21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u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7200" y="2311858"/>
            <a:ext cx="7516800" cy="43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ea typeface="宋体" panose="02010600030101010101" pitchFamily="2" charset="-122"/>
              </a:rPr>
              <a:t>3 Linux</a:t>
            </a:r>
            <a:r>
              <a:rPr lang="zh-CN" altLang="en-US" b="1" dirty="0" smtClean="0">
                <a:ea typeface="宋体" panose="02010600030101010101" pitchFamily="2" charset="-122"/>
              </a:rPr>
              <a:t>的注销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RHEL7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提供两种方式的注销，即</a:t>
            </a:r>
            <a:r>
              <a:rPr lang="zh-CN" altLang="en-US" b="1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图形界面下注销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b="1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文本界面下注销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。 </a:t>
            </a:r>
          </a:p>
          <a:p>
            <a:pPr lvl="1" eaLnBrk="1" hangingPunct="1">
              <a:spcAft>
                <a:spcPts val="0"/>
              </a:spcAft>
            </a:pPr>
            <a:r>
              <a:rPr lang="zh-CN" altLang="en-US" b="1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图形界面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7885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81750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EF09EA6-2D35-4C72-84E0-9CAC9FABE48A}" type="slidenum">
              <a:rPr lang="zh-CN" altLang="en-US"/>
              <a:pPr/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219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repeatCount="1000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Linux</a:t>
            </a:r>
            <a:r>
              <a:rPr lang="zh-CN" altLang="en-US" dirty="0" smtClean="0"/>
              <a:t>的注销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文本界面下注销</a:t>
            </a:r>
          </a:p>
          <a:p>
            <a:pPr lvl="1"/>
            <a:r>
              <a:rPr lang="zh-CN" altLang="en-US" dirty="0" smtClean="0"/>
              <a:t>用户可直接在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提示符后输入命令</a:t>
            </a:r>
          </a:p>
          <a:p>
            <a:pPr lvl="2"/>
            <a:r>
              <a:rPr lang="en-US" altLang="zh-CN" dirty="0" smtClean="0"/>
              <a:t>$ logout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$ </a:t>
            </a:r>
            <a:r>
              <a:rPr lang="en-US" altLang="zh-CN" dirty="0" err="1" smtClean="0"/>
              <a:t>ctrl+d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$ exit</a:t>
            </a:r>
            <a:endParaRPr lang="zh-CN" altLang="en-US" dirty="0" smtClean="0"/>
          </a:p>
        </p:txBody>
      </p:sp>
      <p:sp>
        <p:nvSpPr>
          <p:cNvPr id="7987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D0F43FB-8783-4B82-BD8D-992A08301AA0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第7-1讲 一维数组</Template>
  <TotalTime>4752</TotalTime>
  <Words>797</Words>
  <Application>Microsoft Office PowerPoint</Application>
  <PresentationFormat>全屏显示(4:3)</PresentationFormat>
  <Paragraphs>118</Paragraphs>
  <Slides>22</Slides>
  <Notes>1</Notes>
  <HiddenSlides>0</HiddenSlides>
  <MMClips>8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华文新魏</vt:lpstr>
      <vt:lpstr>华文中宋</vt:lpstr>
      <vt:lpstr>楷体_GB2312</vt:lpstr>
      <vt:lpstr>宋体</vt:lpstr>
      <vt:lpstr>微软雅黑</vt:lpstr>
      <vt:lpstr>Arial</vt:lpstr>
      <vt:lpstr>Calibri</vt:lpstr>
      <vt:lpstr>Times New Roman</vt:lpstr>
      <vt:lpstr>Wide Latin</vt:lpstr>
      <vt:lpstr>Wingdings</vt:lpstr>
      <vt:lpstr>1_江西理工大学计算机教研室</vt:lpstr>
      <vt:lpstr>第1章 Linux基础</vt:lpstr>
      <vt:lpstr>1 Linux的用户类型</vt:lpstr>
      <vt:lpstr>2 Linux的登录</vt:lpstr>
      <vt:lpstr>2 Linux的登录</vt:lpstr>
      <vt:lpstr>2 Linux的登录</vt:lpstr>
      <vt:lpstr>2 Linux的登录</vt:lpstr>
      <vt:lpstr>2 Linux的登录</vt:lpstr>
      <vt:lpstr>3 Linux的注销</vt:lpstr>
      <vt:lpstr>3 Linux的注销</vt:lpstr>
      <vt:lpstr>4 Linux的运行级别</vt:lpstr>
      <vt:lpstr>4 Linux的运行级别</vt:lpstr>
      <vt:lpstr>4 Linux的运行级别</vt:lpstr>
      <vt:lpstr>4 Linux的运行级别</vt:lpstr>
      <vt:lpstr>4 Linux的运行级别</vt:lpstr>
      <vt:lpstr>4 Linux的运行级别</vt:lpstr>
      <vt:lpstr>4 Linux的运行级别</vt:lpstr>
      <vt:lpstr>4 Linux的运行级别</vt:lpstr>
      <vt:lpstr>4 Linux的运行级别</vt:lpstr>
      <vt:lpstr>4 Linux的运行级别</vt:lpstr>
      <vt:lpstr>5 Linux的关机和重启</vt:lpstr>
      <vt:lpstr>5 Linux的关机和重启</vt:lpstr>
      <vt:lpstr>6 作业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Linux</dc:title>
  <dc:creator>Bahador</dc:creator>
  <cp:lastModifiedBy>欧阳城添</cp:lastModifiedBy>
  <cp:revision>376</cp:revision>
  <dcterms:created xsi:type="dcterms:W3CDTF">2008-10-02T10:07:13Z</dcterms:created>
  <dcterms:modified xsi:type="dcterms:W3CDTF">2018-02-25T08:08:07Z</dcterms:modified>
</cp:coreProperties>
</file>