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4"/>
  </p:notesMasterIdLst>
  <p:handoutMasterIdLst>
    <p:handoutMasterId r:id="rId25"/>
  </p:handoutMasterIdLst>
  <p:sldIdLst>
    <p:sldId id="256" r:id="rId2"/>
    <p:sldId id="496" r:id="rId3"/>
    <p:sldId id="497" r:id="rId4"/>
    <p:sldId id="498" r:id="rId5"/>
    <p:sldId id="446" r:id="rId6"/>
    <p:sldId id="480" r:id="rId7"/>
    <p:sldId id="481" r:id="rId8"/>
    <p:sldId id="483" r:id="rId9"/>
    <p:sldId id="470" r:id="rId10"/>
    <p:sldId id="482" r:id="rId11"/>
    <p:sldId id="484" r:id="rId12"/>
    <p:sldId id="485" r:id="rId13"/>
    <p:sldId id="486" r:id="rId14"/>
    <p:sldId id="487" r:id="rId15"/>
    <p:sldId id="488" r:id="rId16"/>
    <p:sldId id="489" r:id="rId17"/>
    <p:sldId id="490" r:id="rId18"/>
    <p:sldId id="491" r:id="rId19"/>
    <p:sldId id="492" r:id="rId20"/>
    <p:sldId id="493" r:id="rId21"/>
    <p:sldId id="494" r:id="rId22"/>
    <p:sldId id="499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339933"/>
    <a:srgbClr val="800000"/>
    <a:srgbClr val="008000"/>
    <a:srgbClr val="003300"/>
    <a:srgbClr val="000066"/>
    <a:srgbClr val="969696"/>
    <a:srgbClr val="FFFFFF"/>
    <a:srgbClr val="FFFFE5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3566" autoAdjust="0"/>
  </p:normalViewPr>
  <p:slideViewPr>
    <p:cSldViewPr>
      <p:cViewPr varScale="1">
        <p:scale>
          <a:sx n="64" d="100"/>
          <a:sy n="64" d="100"/>
        </p:scale>
        <p:origin x="148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84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C592CE-53C8-4CB8-ADBD-8598869BE73E}" type="doc">
      <dgm:prSet loTypeId="urn:microsoft.com/office/officeart/2005/8/layout/orgChart1" loCatId="hierarchy" qsTypeId="urn:microsoft.com/office/officeart/2005/8/quickstyle/simple3" qsCatId="simple" csTypeId="urn:microsoft.com/office/officeart/2005/8/colors/accent4_4" csCatId="accent4" phldr="1"/>
      <dgm:spPr/>
      <dgm:t>
        <a:bodyPr/>
        <a:lstStyle/>
        <a:p>
          <a:endParaRPr lang="zh-CN" altLang="en-US"/>
        </a:p>
      </dgm:t>
    </dgm:pt>
    <dgm:pt modelId="{B83684D4-F411-4DF1-A5CD-7705969B9C9D}">
      <dgm:prSet phldrT="[文本]" custT="1"/>
      <dgm:spPr/>
      <dgm:t>
        <a:bodyPr/>
        <a:lstStyle/>
        <a:p>
          <a:r>
            <a:rPr lang="en-US" altLang="zh-CN" sz="2400" b="1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/</a:t>
          </a:r>
          <a:endParaRPr lang="zh-CN" altLang="en-US" sz="2400" b="1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F92AC85F-3465-4AF0-974C-EB117684C6DB}" type="parTrans" cxnId="{A64733C5-4377-4BBF-8CD5-8832871B2A2D}">
      <dgm:prSet/>
      <dgm:spPr/>
      <dgm:t>
        <a:bodyPr/>
        <a:lstStyle/>
        <a:p>
          <a:endParaRPr lang="zh-CN" altLang="en-US"/>
        </a:p>
      </dgm:t>
    </dgm:pt>
    <dgm:pt modelId="{735070F8-B9AC-45FE-B97A-ACE4082AC1D0}" type="sibTrans" cxnId="{A64733C5-4377-4BBF-8CD5-8832871B2A2D}">
      <dgm:prSet/>
      <dgm:spPr/>
      <dgm:t>
        <a:bodyPr/>
        <a:lstStyle/>
        <a:p>
          <a:endParaRPr lang="zh-CN" altLang="en-US"/>
        </a:p>
      </dgm:t>
    </dgm:pt>
    <dgm:pt modelId="{C80F4283-65EB-4467-ACC9-876D3DAB4DF9}">
      <dgm:prSet phldrT="[文本]" custT="1"/>
      <dgm:spPr>
        <a:gradFill rotWithShape="0">
          <a:gsLst>
            <a:gs pos="0">
              <a:srgbClr val="000066"/>
            </a:gs>
            <a:gs pos="100000">
              <a:srgbClr val="000066"/>
            </a:gs>
          </a:gsLst>
        </a:gradFill>
      </dgm:spPr>
      <dgm:t>
        <a:bodyPr/>
        <a:lstStyle/>
        <a:p>
          <a:r>
            <a:rPr lang="en-US" altLang="zh-CN" sz="2400" b="1" cap="none" spc="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boot</a:t>
          </a:r>
          <a:endParaRPr lang="zh-CN" altLang="en-US" sz="2400" b="1" cap="none" spc="0" dirty="0">
            <a:ln w="0"/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DE2B7B3B-F6E6-45A2-AB29-D31EC1CD715D}" type="parTrans" cxnId="{C50B9965-8D3C-4C7D-AD93-3BC2D9CE578C}">
      <dgm:prSet/>
      <dgm:spPr/>
      <dgm:t>
        <a:bodyPr/>
        <a:lstStyle/>
        <a:p>
          <a:endParaRPr lang="zh-CN" altLang="en-US"/>
        </a:p>
      </dgm:t>
    </dgm:pt>
    <dgm:pt modelId="{4505D8DF-07A7-4451-A1B9-5C39FFBDFF67}" type="sibTrans" cxnId="{C50B9965-8D3C-4C7D-AD93-3BC2D9CE578C}">
      <dgm:prSet/>
      <dgm:spPr/>
      <dgm:t>
        <a:bodyPr/>
        <a:lstStyle/>
        <a:p>
          <a:endParaRPr lang="zh-CN" altLang="en-US"/>
        </a:p>
      </dgm:t>
    </dgm:pt>
    <dgm:pt modelId="{93AB2F67-AE13-45E0-9FA0-A68F77011726}">
      <dgm:prSet phldrT="[文本]" custT="1"/>
      <dgm:spPr/>
      <dgm:t>
        <a:bodyPr/>
        <a:lstStyle/>
        <a:p>
          <a:r>
            <a:rPr lang="en-US" altLang="zh-CN" sz="2400" b="1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dev</a:t>
          </a:r>
          <a:endParaRPr lang="zh-CN" altLang="en-US" sz="2400" b="1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8CAEB634-C116-4C00-823D-67871D307824}" type="parTrans" cxnId="{98990655-3F1C-4F49-83EF-26C1A7A42D09}">
      <dgm:prSet/>
      <dgm:spPr/>
      <dgm:t>
        <a:bodyPr/>
        <a:lstStyle/>
        <a:p>
          <a:endParaRPr lang="zh-CN" altLang="en-US"/>
        </a:p>
      </dgm:t>
    </dgm:pt>
    <dgm:pt modelId="{C2FA684A-743A-4B20-8017-53CF897F50C0}" type="sibTrans" cxnId="{98990655-3F1C-4F49-83EF-26C1A7A42D09}">
      <dgm:prSet/>
      <dgm:spPr/>
      <dgm:t>
        <a:bodyPr/>
        <a:lstStyle/>
        <a:p>
          <a:endParaRPr lang="zh-CN" altLang="en-US"/>
        </a:p>
      </dgm:t>
    </dgm:pt>
    <dgm:pt modelId="{BCD92A4A-03B1-44D8-AB66-4655108274D3}">
      <dgm:prSet phldrT="[文本]" custT="1"/>
      <dgm:spPr/>
      <dgm:t>
        <a:bodyPr/>
        <a:lstStyle/>
        <a:p>
          <a:r>
            <a:rPr lang="en-US" altLang="zh-CN" sz="2400" b="1" cap="none" spc="0" dirty="0" err="1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etc</a:t>
          </a:r>
          <a:endParaRPr lang="zh-CN" altLang="en-US" sz="2400" b="1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EBF46A55-9A67-44FA-9848-F5302AF23E3C}" type="parTrans" cxnId="{88633AFD-DB41-47BA-A7AB-1A0F493F78C8}">
      <dgm:prSet/>
      <dgm:spPr/>
      <dgm:t>
        <a:bodyPr/>
        <a:lstStyle/>
        <a:p>
          <a:endParaRPr lang="zh-CN" altLang="en-US"/>
        </a:p>
      </dgm:t>
    </dgm:pt>
    <dgm:pt modelId="{3DE68D4A-F8FD-4223-960D-05B27ED68652}" type="sibTrans" cxnId="{88633AFD-DB41-47BA-A7AB-1A0F493F78C8}">
      <dgm:prSet/>
      <dgm:spPr/>
      <dgm:t>
        <a:bodyPr/>
        <a:lstStyle/>
        <a:p>
          <a:endParaRPr lang="zh-CN" altLang="en-US"/>
        </a:p>
      </dgm:t>
    </dgm:pt>
    <dgm:pt modelId="{8608D4FB-57C9-496C-A325-BD985D39B31F}">
      <dgm:prSet phldrT="[文本]" custT="1"/>
      <dgm:spPr>
        <a:solidFill>
          <a:srgbClr val="008000"/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altLang="zh-CN" sz="2400" b="1" cap="none" spc="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home</a:t>
          </a:r>
          <a:endParaRPr lang="zh-CN" altLang="en-US" sz="2400" b="1" cap="none" spc="0" dirty="0">
            <a:ln w="0"/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8A152894-97F8-40D7-836D-E3B2B343A0F1}" type="parTrans" cxnId="{3CFD28E7-721F-4A54-9E8F-E35CE3AB7323}">
      <dgm:prSet/>
      <dgm:spPr/>
      <dgm:t>
        <a:bodyPr/>
        <a:lstStyle/>
        <a:p>
          <a:endParaRPr lang="zh-CN" altLang="en-US"/>
        </a:p>
      </dgm:t>
    </dgm:pt>
    <dgm:pt modelId="{01732206-0C51-4F7E-AB6C-1E557572C0D3}" type="sibTrans" cxnId="{3CFD28E7-721F-4A54-9E8F-E35CE3AB7323}">
      <dgm:prSet/>
      <dgm:spPr/>
      <dgm:t>
        <a:bodyPr/>
        <a:lstStyle/>
        <a:p>
          <a:endParaRPr lang="zh-CN" altLang="en-US"/>
        </a:p>
      </dgm:t>
    </dgm:pt>
    <dgm:pt modelId="{318626AD-FFD8-4652-ABE2-F59BBCC483DA}">
      <dgm:prSet phldrT="[文本]" custT="1"/>
      <dgm:spPr/>
      <dgm:t>
        <a:bodyPr/>
        <a:lstStyle/>
        <a:p>
          <a:r>
            <a:rPr lang="en-US" altLang="zh-CN" sz="2400" b="1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root</a:t>
          </a:r>
          <a:endParaRPr lang="zh-CN" altLang="en-US" sz="2400" b="1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2252E28F-CCCC-4B0A-9749-51EC9024F963}" type="parTrans" cxnId="{06F99AB8-8A57-4DCA-946E-5EADE3BEDABF}">
      <dgm:prSet/>
      <dgm:spPr/>
      <dgm:t>
        <a:bodyPr/>
        <a:lstStyle/>
        <a:p>
          <a:endParaRPr lang="zh-CN" altLang="en-US"/>
        </a:p>
      </dgm:t>
    </dgm:pt>
    <dgm:pt modelId="{D2BF275F-DE04-4397-AF03-6A0C78983DFD}" type="sibTrans" cxnId="{06F99AB8-8A57-4DCA-946E-5EADE3BEDABF}">
      <dgm:prSet/>
      <dgm:spPr/>
      <dgm:t>
        <a:bodyPr/>
        <a:lstStyle/>
        <a:p>
          <a:endParaRPr lang="zh-CN" altLang="en-US"/>
        </a:p>
      </dgm:t>
    </dgm:pt>
    <dgm:pt modelId="{7A8199C7-4964-4132-A0F2-E45D862785B2}">
      <dgm:prSet phldrT="[文本]" custT="1"/>
      <dgm:spPr/>
      <dgm:t>
        <a:bodyPr/>
        <a:lstStyle/>
        <a:p>
          <a:r>
            <a:rPr lang="en-US" altLang="zh-CN" sz="2400" b="1" cap="none" spc="0" dirty="0" err="1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proc</a:t>
          </a:r>
          <a:endParaRPr lang="zh-CN" altLang="en-US" sz="2400" b="1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59917F8D-B1BA-4499-A353-345CE64C2378}" type="parTrans" cxnId="{00F81176-7414-4427-9579-316A33E0DD92}">
      <dgm:prSet/>
      <dgm:spPr/>
      <dgm:t>
        <a:bodyPr/>
        <a:lstStyle/>
        <a:p>
          <a:endParaRPr lang="zh-CN" altLang="en-US"/>
        </a:p>
      </dgm:t>
    </dgm:pt>
    <dgm:pt modelId="{3DA78D74-F46E-48AC-9C6E-31DE9CFC8655}" type="sibTrans" cxnId="{00F81176-7414-4427-9579-316A33E0DD92}">
      <dgm:prSet/>
      <dgm:spPr/>
      <dgm:t>
        <a:bodyPr/>
        <a:lstStyle/>
        <a:p>
          <a:endParaRPr lang="zh-CN" altLang="en-US"/>
        </a:p>
      </dgm:t>
    </dgm:pt>
    <dgm:pt modelId="{72CD6C40-BCED-4D7D-AE22-7EE689544346}">
      <dgm:prSet phldrT="[文本]" custT="1"/>
      <dgm:spPr/>
      <dgm:t>
        <a:bodyPr/>
        <a:lstStyle/>
        <a:p>
          <a:r>
            <a:rPr lang="en-US" altLang="zh-CN" sz="2400" b="1" cap="none" spc="0" dirty="0" err="1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usr</a:t>
          </a:r>
          <a:endParaRPr lang="zh-CN" altLang="en-US" sz="2400" b="1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C30E83AF-A97A-4474-ADFD-01717F35CEA0}" type="parTrans" cxnId="{825285F4-6A3B-43F7-B46B-26856059A150}">
      <dgm:prSet/>
      <dgm:spPr/>
      <dgm:t>
        <a:bodyPr/>
        <a:lstStyle/>
        <a:p>
          <a:endParaRPr lang="zh-CN" altLang="en-US"/>
        </a:p>
      </dgm:t>
    </dgm:pt>
    <dgm:pt modelId="{54EF961A-736F-4E2A-8BD4-0C5499608541}" type="sibTrans" cxnId="{825285F4-6A3B-43F7-B46B-26856059A150}">
      <dgm:prSet/>
      <dgm:spPr/>
      <dgm:t>
        <a:bodyPr/>
        <a:lstStyle/>
        <a:p>
          <a:endParaRPr lang="zh-CN" altLang="en-US"/>
        </a:p>
      </dgm:t>
    </dgm:pt>
    <dgm:pt modelId="{D9C8433D-3425-4F58-BE5A-D948C0F52F30}">
      <dgm:prSet phldrT="[文本]" custT="1"/>
      <dgm:spPr>
        <a:gradFill rotWithShape="0">
          <a:gsLst>
            <a:gs pos="0">
              <a:srgbClr val="C00000"/>
            </a:gs>
            <a:gs pos="100000">
              <a:srgbClr val="C00000"/>
            </a:gs>
          </a:gsLst>
        </a:gradFill>
      </dgm:spPr>
      <dgm:t>
        <a:bodyPr/>
        <a:lstStyle/>
        <a:p>
          <a:r>
            <a:rPr lang="en-US" altLang="zh-CN" sz="2400" b="1" cap="none" spc="0" dirty="0" err="1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var</a:t>
          </a:r>
          <a:endParaRPr lang="zh-CN" altLang="en-US" sz="2400" b="1" cap="none" spc="0" dirty="0">
            <a:ln w="0"/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E7B59E70-DCC9-40A2-97EE-DDDC4849A428}" type="parTrans" cxnId="{39031200-402F-4E48-BDBC-D6CABCAE56D6}">
      <dgm:prSet/>
      <dgm:spPr/>
      <dgm:t>
        <a:bodyPr/>
        <a:lstStyle/>
        <a:p>
          <a:endParaRPr lang="zh-CN" altLang="en-US"/>
        </a:p>
      </dgm:t>
    </dgm:pt>
    <dgm:pt modelId="{8AFEDF92-B623-4BCC-A87E-603D90F5BD48}" type="sibTrans" cxnId="{39031200-402F-4E48-BDBC-D6CABCAE56D6}">
      <dgm:prSet/>
      <dgm:spPr/>
      <dgm:t>
        <a:bodyPr/>
        <a:lstStyle/>
        <a:p>
          <a:endParaRPr lang="zh-CN" altLang="en-US"/>
        </a:p>
      </dgm:t>
    </dgm:pt>
    <dgm:pt modelId="{3A96C487-958A-4D8E-9EC2-6A6B2749B36D}">
      <dgm:prSet phldrT="[文本]" custT="1"/>
      <dgm:spPr/>
      <dgm:t>
        <a:bodyPr/>
        <a:lstStyle/>
        <a:p>
          <a:r>
            <a:rPr lang="en-US" altLang="zh-CN" sz="2400" b="1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…</a:t>
          </a:r>
          <a:endParaRPr lang="zh-CN" altLang="en-US" sz="2400" b="1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16D9AC2B-0299-4AC8-A8EA-CD5E846338B3}" type="parTrans" cxnId="{862E8DF3-EAD9-427A-BCDF-A0E1D9044E39}">
      <dgm:prSet/>
      <dgm:spPr/>
      <dgm:t>
        <a:bodyPr/>
        <a:lstStyle/>
        <a:p>
          <a:endParaRPr lang="zh-CN" altLang="en-US"/>
        </a:p>
      </dgm:t>
    </dgm:pt>
    <dgm:pt modelId="{949E84F7-D4E0-48D8-B134-A12A083F0CB7}" type="sibTrans" cxnId="{862E8DF3-EAD9-427A-BCDF-A0E1D9044E39}">
      <dgm:prSet/>
      <dgm:spPr/>
      <dgm:t>
        <a:bodyPr/>
        <a:lstStyle/>
        <a:p>
          <a:endParaRPr lang="zh-CN" altLang="en-US"/>
        </a:p>
      </dgm:t>
    </dgm:pt>
    <dgm:pt modelId="{9D91EFC0-AFF1-45F4-9713-193AD4607AEB}">
      <dgm:prSet phldrT="[文本]" custT="1"/>
      <dgm:spPr/>
      <dgm:t>
        <a:bodyPr/>
        <a:lstStyle/>
        <a:p>
          <a:r>
            <a:rPr lang="en-US" altLang="zh-CN" sz="2400" b="1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bin</a:t>
          </a:r>
          <a:endParaRPr lang="zh-CN" altLang="en-US" sz="2400" b="1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859EA730-A039-4B91-A866-27DD4C7EB3B8}" type="parTrans" cxnId="{D5FE3A8D-5161-4CE4-A514-BC6B3BB11E71}">
      <dgm:prSet/>
      <dgm:spPr/>
      <dgm:t>
        <a:bodyPr/>
        <a:lstStyle/>
        <a:p>
          <a:endParaRPr lang="zh-CN" altLang="en-US"/>
        </a:p>
      </dgm:t>
    </dgm:pt>
    <dgm:pt modelId="{2DADF828-64F7-4A34-8A06-405716E9380C}" type="sibTrans" cxnId="{D5FE3A8D-5161-4CE4-A514-BC6B3BB11E71}">
      <dgm:prSet/>
      <dgm:spPr/>
      <dgm:t>
        <a:bodyPr/>
        <a:lstStyle/>
        <a:p>
          <a:endParaRPr lang="zh-CN" altLang="en-US"/>
        </a:p>
      </dgm:t>
    </dgm:pt>
    <dgm:pt modelId="{EF868356-0C40-444E-9730-91114F7B4E32}">
      <dgm:prSet phldrT="[文本]" custT="1"/>
      <dgm:spPr/>
      <dgm:t>
        <a:bodyPr/>
        <a:lstStyle/>
        <a:p>
          <a:r>
            <a:rPr lang="en-US" altLang="zh-CN" sz="2400" b="1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local</a:t>
          </a:r>
          <a:endParaRPr lang="zh-CN" altLang="en-US" sz="2400" b="1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C8D0FDA9-5828-4361-B7AF-75DFEFFC7B33}" type="parTrans" cxnId="{97DC203C-D5A8-49FD-8E8B-F0A71167D6F9}">
      <dgm:prSet/>
      <dgm:spPr/>
      <dgm:t>
        <a:bodyPr/>
        <a:lstStyle/>
        <a:p>
          <a:endParaRPr lang="zh-CN" altLang="en-US"/>
        </a:p>
      </dgm:t>
    </dgm:pt>
    <dgm:pt modelId="{755DABEC-FB9B-4ADB-9712-FCDED43A1F52}" type="sibTrans" cxnId="{97DC203C-D5A8-49FD-8E8B-F0A71167D6F9}">
      <dgm:prSet/>
      <dgm:spPr/>
      <dgm:t>
        <a:bodyPr/>
        <a:lstStyle/>
        <a:p>
          <a:endParaRPr lang="zh-CN" altLang="en-US"/>
        </a:p>
      </dgm:t>
    </dgm:pt>
    <dgm:pt modelId="{6AE71DD2-1C0D-4BA1-9947-1AC6C8AA47A0}">
      <dgm:prSet phldrT="[文本]" custT="1"/>
      <dgm:spPr/>
      <dgm:t>
        <a:bodyPr/>
        <a:lstStyle/>
        <a:p>
          <a:r>
            <a:rPr lang="en-US" altLang="zh-CN" sz="2400" b="1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share</a:t>
          </a:r>
          <a:endParaRPr lang="zh-CN" altLang="en-US" sz="2400" b="1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D0DF63DE-0CFC-48AC-A1CB-66C970FD8DD7}" type="parTrans" cxnId="{D6192388-F29A-444A-B1EC-9589DF61F8B3}">
      <dgm:prSet/>
      <dgm:spPr/>
      <dgm:t>
        <a:bodyPr/>
        <a:lstStyle/>
        <a:p>
          <a:endParaRPr lang="zh-CN" altLang="en-US"/>
        </a:p>
      </dgm:t>
    </dgm:pt>
    <dgm:pt modelId="{EBCCA902-67FC-4E37-A070-112D29B384CC}" type="sibTrans" cxnId="{D6192388-F29A-444A-B1EC-9589DF61F8B3}">
      <dgm:prSet/>
      <dgm:spPr/>
      <dgm:t>
        <a:bodyPr/>
        <a:lstStyle/>
        <a:p>
          <a:endParaRPr lang="zh-CN" altLang="en-US"/>
        </a:p>
      </dgm:t>
    </dgm:pt>
    <dgm:pt modelId="{C7A646C4-5EF9-4BF9-9632-DE2D087E343C}">
      <dgm:prSet phldrT="[文本]" custT="1"/>
      <dgm:spPr/>
      <dgm:t>
        <a:bodyPr/>
        <a:lstStyle/>
        <a:p>
          <a:r>
            <a:rPr lang="en-US" altLang="zh-CN" sz="2400" b="1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…</a:t>
          </a:r>
          <a:endParaRPr lang="zh-CN" altLang="en-US" sz="2400" b="1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E5098ACD-0ADC-4CD4-A239-4FF1FA3D03BE}" type="parTrans" cxnId="{309A8A3A-FF88-4A8C-9A8A-E614E8AC4761}">
      <dgm:prSet/>
      <dgm:spPr/>
      <dgm:t>
        <a:bodyPr/>
        <a:lstStyle/>
        <a:p>
          <a:endParaRPr lang="zh-CN" altLang="en-US"/>
        </a:p>
      </dgm:t>
    </dgm:pt>
    <dgm:pt modelId="{6E8776A7-DDC0-4554-B3DB-268225AF33AD}" type="sibTrans" cxnId="{309A8A3A-FF88-4A8C-9A8A-E614E8AC4761}">
      <dgm:prSet/>
      <dgm:spPr/>
      <dgm:t>
        <a:bodyPr/>
        <a:lstStyle/>
        <a:p>
          <a:endParaRPr lang="zh-CN" altLang="en-US"/>
        </a:p>
      </dgm:t>
    </dgm:pt>
    <dgm:pt modelId="{A5551E0F-BE90-4C46-A5F6-3EF00C06542B}">
      <dgm:prSet phldrT="[文本]" custT="1"/>
      <dgm:spPr/>
      <dgm:t>
        <a:bodyPr/>
        <a:lstStyle/>
        <a:p>
          <a:r>
            <a:rPr lang="en-US" altLang="zh-CN" sz="2400" b="1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Bin</a:t>
          </a:r>
          <a:endParaRPr lang="zh-CN" altLang="en-US" sz="2400" b="1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2B9016DF-03FA-4E93-858A-0A5432B44679}" type="parTrans" cxnId="{DAF9341B-DE7B-48B6-96A3-593DF05CACF8}">
      <dgm:prSet/>
      <dgm:spPr/>
      <dgm:t>
        <a:bodyPr/>
        <a:lstStyle/>
        <a:p>
          <a:endParaRPr lang="zh-CN" altLang="en-US"/>
        </a:p>
      </dgm:t>
    </dgm:pt>
    <dgm:pt modelId="{1B4B483B-A54E-4C02-AA63-5F3572620270}" type="sibTrans" cxnId="{DAF9341B-DE7B-48B6-96A3-593DF05CACF8}">
      <dgm:prSet/>
      <dgm:spPr/>
      <dgm:t>
        <a:bodyPr/>
        <a:lstStyle/>
        <a:p>
          <a:endParaRPr lang="zh-CN" altLang="en-US"/>
        </a:p>
      </dgm:t>
    </dgm:pt>
    <dgm:pt modelId="{247A620A-94A7-4363-9DDA-6D09472B3849}">
      <dgm:prSet phldrT="[文本]" custT="1"/>
      <dgm:spPr/>
      <dgm:t>
        <a:bodyPr/>
        <a:lstStyle/>
        <a:p>
          <a:r>
            <a:rPr lang="en-US" altLang="zh-CN" sz="2400" b="1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man</a:t>
          </a:r>
          <a:endParaRPr lang="zh-CN" altLang="en-US" sz="2400" b="1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F2C93AA5-966A-483B-B7E1-29A9B647F9D8}" type="parTrans" cxnId="{B5F8DF7B-F875-4844-B3D6-EC09B3333401}">
      <dgm:prSet/>
      <dgm:spPr/>
      <dgm:t>
        <a:bodyPr/>
        <a:lstStyle/>
        <a:p>
          <a:endParaRPr lang="zh-CN" altLang="en-US"/>
        </a:p>
      </dgm:t>
    </dgm:pt>
    <dgm:pt modelId="{6EC471B7-B888-4082-B2CA-26D3B03DE9F7}" type="sibTrans" cxnId="{B5F8DF7B-F875-4844-B3D6-EC09B3333401}">
      <dgm:prSet/>
      <dgm:spPr/>
      <dgm:t>
        <a:bodyPr/>
        <a:lstStyle/>
        <a:p>
          <a:endParaRPr lang="zh-CN" altLang="en-US"/>
        </a:p>
      </dgm:t>
    </dgm:pt>
    <dgm:pt modelId="{2D5F378B-2063-44A4-A78A-A86A1B1826C8}">
      <dgm:prSet phldrT="[文本]" custT="1"/>
      <dgm:spPr/>
      <dgm:t>
        <a:bodyPr/>
        <a:lstStyle/>
        <a:p>
          <a:r>
            <a:rPr lang="en-US" altLang="zh-CN" sz="2400" b="1" cap="none" spc="0" dirty="0" err="1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Src</a:t>
          </a:r>
          <a:endParaRPr lang="zh-CN" altLang="en-US" sz="2400" b="1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214C90E4-DF0B-4A3E-B322-2FCDD62F1DB7}" type="parTrans" cxnId="{113D2143-5097-49A6-AE84-7C6A16E11356}">
      <dgm:prSet/>
      <dgm:spPr/>
      <dgm:t>
        <a:bodyPr/>
        <a:lstStyle/>
        <a:p>
          <a:endParaRPr lang="zh-CN" altLang="en-US"/>
        </a:p>
      </dgm:t>
    </dgm:pt>
    <dgm:pt modelId="{87E67FE1-B84D-4DCC-87FF-9F2E81E2373E}" type="sibTrans" cxnId="{113D2143-5097-49A6-AE84-7C6A16E11356}">
      <dgm:prSet/>
      <dgm:spPr/>
      <dgm:t>
        <a:bodyPr/>
        <a:lstStyle/>
        <a:p>
          <a:endParaRPr lang="zh-CN" altLang="en-US"/>
        </a:p>
      </dgm:t>
    </dgm:pt>
    <dgm:pt modelId="{A081502E-5EBE-4B63-8F71-DEA2120A2087}">
      <dgm:prSet phldrT="[文本]" custT="1"/>
      <dgm:spPr/>
      <dgm:t>
        <a:bodyPr/>
        <a:lstStyle/>
        <a:p>
          <a:r>
            <a:rPr lang="en-US" altLang="zh-CN" sz="2400" b="1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…</a:t>
          </a:r>
          <a:endParaRPr lang="zh-CN" altLang="en-US" sz="2400" b="1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818E0AD9-4393-4940-AE86-426F3AB0FEF6}" type="parTrans" cxnId="{884D2EBB-3197-42D6-9455-A291152E159F}">
      <dgm:prSet/>
      <dgm:spPr/>
      <dgm:t>
        <a:bodyPr/>
        <a:lstStyle/>
        <a:p>
          <a:endParaRPr lang="zh-CN" altLang="en-US"/>
        </a:p>
      </dgm:t>
    </dgm:pt>
    <dgm:pt modelId="{0A4EEAC6-A69B-46F8-A717-597F42F158F6}" type="sibTrans" cxnId="{884D2EBB-3197-42D6-9455-A291152E159F}">
      <dgm:prSet/>
      <dgm:spPr/>
      <dgm:t>
        <a:bodyPr/>
        <a:lstStyle/>
        <a:p>
          <a:endParaRPr lang="zh-CN" altLang="en-US"/>
        </a:p>
      </dgm:t>
    </dgm:pt>
    <dgm:pt modelId="{C3074AF4-1C07-49CB-A6B0-FB85C4A2DA94}">
      <dgm:prSet phldrT="[文本]" custT="1"/>
      <dgm:spPr>
        <a:solidFill>
          <a:srgbClr val="008000"/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altLang="zh-CN" sz="2400" b="1" cap="none" spc="0" dirty="0" err="1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oyct</a:t>
          </a:r>
          <a:endParaRPr lang="zh-CN" altLang="en-US" sz="2400" b="1" cap="none" spc="0" dirty="0">
            <a:ln w="0"/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49314A28-E9A1-40BA-8FB6-A50D569EAB7B}" type="parTrans" cxnId="{88BAF563-23EC-4A4C-A626-32F53CE1D1B6}">
      <dgm:prSet/>
      <dgm:spPr/>
      <dgm:t>
        <a:bodyPr/>
        <a:lstStyle/>
        <a:p>
          <a:endParaRPr lang="zh-CN" altLang="en-US"/>
        </a:p>
      </dgm:t>
    </dgm:pt>
    <dgm:pt modelId="{DCABF139-7B54-4E0E-8779-FDAAB92F95D7}" type="sibTrans" cxnId="{88BAF563-23EC-4A4C-A626-32F53CE1D1B6}">
      <dgm:prSet/>
      <dgm:spPr/>
      <dgm:t>
        <a:bodyPr/>
        <a:lstStyle/>
        <a:p>
          <a:endParaRPr lang="zh-CN" altLang="en-US"/>
        </a:p>
      </dgm:t>
    </dgm:pt>
    <dgm:pt modelId="{EBE9AD3D-A5D1-4717-88A3-6BC2C31DFDB9}">
      <dgm:prSet phldrT="[文本]" custT="1"/>
      <dgm:spPr>
        <a:solidFill>
          <a:srgbClr val="008000"/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altLang="zh-CN" sz="2400" b="1" cap="none" spc="0" dirty="0" err="1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oyyj</a:t>
          </a:r>
          <a:endParaRPr lang="zh-CN" altLang="en-US" sz="2400" b="1" cap="none" spc="0" dirty="0">
            <a:ln w="0"/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F095B47A-8C3D-4D68-8CDA-BC94345C43C4}" type="parTrans" cxnId="{88337389-64C0-448E-B652-1F8DA2E13E07}">
      <dgm:prSet/>
      <dgm:spPr/>
      <dgm:t>
        <a:bodyPr/>
        <a:lstStyle/>
        <a:p>
          <a:endParaRPr lang="zh-CN" altLang="en-US"/>
        </a:p>
      </dgm:t>
    </dgm:pt>
    <dgm:pt modelId="{AC2814A1-727D-4A12-97D3-8A0E3540F0AA}" type="sibTrans" cxnId="{88337389-64C0-448E-B652-1F8DA2E13E07}">
      <dgm:prSet/>
      <dgm:spPr/>
      <dgm:t>
        <a:bodyPr/>
        <a:lstStyle/>
        <a:p>
          <a:endParaRPr lang="zh-CN" altLang="en-US"/>
        </a:p>
      </dgm:t>
    </dgm:pt>
    <dgm:pt modelId="{07D4E8D4-3B36-4184-B7C6-03D49AC25482}">
      <dgm:prSet phldrT="[文本]" custT="1"/>
      <dgm:spPr>
        <a:solidFill>
          <a:srgbClr val="008000"/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altLang="zh-CN" sz="2400" b="1" cap="none" spc="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…</a:t>
          </a:r>
          <a:endParaRPr lang="zh-CN" altLang="en-US" sz="2400" b="1" cap="none" spc="0" dirty="0">
            <a:ln w="0"/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817567CB-8679-4773-B5B9-8A8B3661A8A1}" type="parTrans" cxnId="{1B92192A-28FC-4BFB-826E-0373E8A65AD2}">
      <dgm:prSet/>
      <dgm:spPr/>
      <dgm:t>
        <a:bodyPr/>
        <a:lstStyle/>
        <a:p>
          <a:endParaRPr lang="zh-CN" altLang="en-US"/>
        </a:p>
      </dgm:t>
    </dgm:pt>
    <dgm:pt modelId="{980A5D21-A16C-4716-9DA5-F9E0B043F998}" type="sibTrans" cxnId="{1B92192A-28FC-4BFB-826E-0373E8A65AD2}">
      <dgm:prSet/>
      <dgm:spPr/>
      <dgm:t>
        <a:bodyPr/>
        <a:lstStyle/>
        <a:p>
          <a:endParaRPr lang="zh-CN" altLang="en-US"/>
        </a:p>
      </dgm:t>
    </dgm:pt>
    <dgm:pt modelId="{8E59336C-BD66-4914-9193-D3289E190231}">
      <dgm:prSet phldrT="[文本]" custT="1"/>
      <dgm:spPr>
        <a:solidFill>
          <a:srgbClr val="008000"/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zh-CN" altLang="en-US" sz="2400" b="1" cap="none" spc="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文档</a:t>
          </a:r>
          <a:endParaRPr lang="zh-CN" altLang="en-US" sz="2400" b="1" cap="none" spc="0" dirty="0">
            <a:ln w="0"/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21BD8BF0-C38A-43AA-AF79-F6120E4EA5C6}" type="parTrans" cxnId="{3D7F38D5-D290-47C0-B5D2-3EA8093407C8}">
      <dgm:prSet/>
      <dgm:spPr/>
      <dgm:t>
        <a:bodyPr/>
        <a:lstStyle/>
        <a:p>
          <a:endParaRPr lang="zh-CN" altLang="en-US"/>
        </a:p>
      </dgm:t>
    </dgm:pt>
    <dgm:pt modelId="{F7DEFBCF-238C-45BA-87BA-D53645206996}" type="sibTrans" cxnId="{3D7F38D5-D290-47C0-B5D2-3EA8093407C8}">
      <dgm:prSet/>
      <dgm:spPr/>
      <dgm:t>
        <a:bodyPr/>
        <a:lstStyle/>
        <a:p>
          <a:endParaRPr lang="zh-CN" altLang="en-US"/>
        </a:p>
      </dgm:t>
    </dgm:pt>
    <dgm:pt modelId="{B4F3A7BA-A79D-49E7-8E3D-735B7224B08D}">
      <dgm:prSet phldrT="[文本]" custT="1"/>
      <dgm:spPr>
        <a:solidFill>
          <a:srgbClr val="008000"/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zh-CN" altLang="en-US" sz="2400" b="1" cap="none" spc="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下载</a:t>
          </a:r>
          <a:endParaRPr lang="zh-CN" altLang="en-US" sz="2400" b="1" cap="none" spc="0" dirty="0">
            <a:ln w="0"/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311CA148-6BAC-4D29-97FF-1CB588D68B4B}" type="parTrans" cxnId="{F6C3746D-3280-465A-9B72-58947AADA081}">
      <dgm:prSet/>
      <dgm:spPr/>
      <dgm:t>
        <a:bodyPr/>
        <a:lstStyle/>
        <a:p>
          <a:endParaRPr lang="zh-CN" altLang="en-US"/>
        </a:p>
      </dgm:t>
    </dgm:pt>
    <dgm:pt modelId="{A3ABA226-3F77-4817-A78C-7F117EE4C716}" type="sibTrans" cxnId="{F6C3746D-3280-465A-9B72-58947AADA081}">
      <dgm:prSet/>
      <dgm:spPr/>
      <dgm:t>
        <a:bodyPr/>
        <a:lstStyle/>
        <a:p>
          <a:endParaRPr lang="zh-CN" altLang="en-US"/>
        </a:p>
      </dgm:t>
    </dgm:pt>
    <dgm:pt modelId="{DF57DCAB-0A53-4E5D-9AA4-66E4E6AA26B0}">
      <dgm:prSet phldrT="[文本]" custT="1"/>
      <dgm:spPr>
        <a:solidFill>
          <a:srgbClr val="008000"/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zh-CN" altLang="en-US" sz="2400" b="1" cap="none" spc="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桌面</a:t>
          </a:r>
          <a:endParaRPr lang="zh-CN" altLang="en-US" sz="2400" b="1" cap="none" spc="0" dirty="0">
            <a:ln w="0"/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1297949D-B0CE-4EBF-89F4-B6BE02233AE6}" type="parTrans" cxnId="{34474985-456A-4CF8-B3BE-69301A4FD5B9}">
      <dgm:prSet/>
      <dgm:spPr/>
      <dgm:t>
        <a:bodyPr/>
        <a:lstStyle/>
        <a:p>
          <a:endParaRPr lang="zh-CN" altLang="en-US"/>
        </a:p>
      </dgm:t>
    </dgm:pt>
    <dgm:pt modelId="{3A9D143E-D40F-4A81-8997-1D5E2C4ACD29}" type="sibTrans" cxnId="{34474985-456A-4CF8-B3BE-69301A4FD5B9}">
      <dgm:prSet/>
      <dgm:spPr/>
      <dgm:t>
        <a:bodyPr/>
        <a:lstStyle/>
        <a:p>
          <a:endParaRPr lang="zh-CN" altLang="en-US"/>
        </a:p>
      </dgm:t>
    </dgm:pt>
    <dgm:pt modelId="{ABB50698-D510-454B-A798-6ECEBFB89057}">
      <dgm:prSet phldrT="[文本]" custT="1"/>
      <dgm:spPr>
        <a:solidFill>
          <a:srgbClr val="008000"/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altLang="zh-CN" sz="2400" b="1" cap="none" spc="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…</a:t>
          </a:r>
          <a:endParaRPr lang="zh-CN" altLang="en-US" sz="2400" b="1" cap="none" spc="0" dirty="0">
            <a:ln w="0"/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71CA16FA-8644-4BC7-A24A-0E183D30D993}" type="parTrans" cxnId="{D9493E4D-2D52-4951-8607-AD9D96E5367A}">
      <dgm:prSet/>
      <dgm:spPr/>
      <dgm:t>
        <a:bodyPr/>
        <a:lstStyle/>
        <a:p>
          <a:endParaRPr lang="zh-CN" altLang="en-US"/>
        </a:p>
      </dgm:t>
    </dgm:pt>
    <dgm:pt modelId="{0675609E-68AD-475B-B665-0BF8EF2D8BF2}" type="sibTrans" cxnId="{D9493E4D-2D52-4951-8607-AD9D96E5367A}">
      <dgm:prSet/>
      <dgm:spPr/>
      <dgm:t>
        <a:bodyPr/>
        <a:lstStyle/>
        <a:p>
          <a:endParaRPr lang="zh-CN" altLang="en-US"/>
        </a:p>
      </dgm:t>
    </dgm:pt>
    <dgm:pt modelId="{985202B6-D731-4722-B040-A3483524B0AD}" type="pres">
      <dgm:prSet presAssocID="{32C592CE-53C8-4CB8-ADBD-8598869BE73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AC318CC-6120-49A6-8C5D-5F7AEA3CE1E4}" type="pres">
      <dgm:prSet presAssocID="{B83684D4-F411-4DF1-A5CD-7705969B9C9D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97B4DFFB-92F5-43CB-854B-F6E093995DB1}" type="pres">
      <dgm:prSet presAssocID="{B83684D4-F411-4DF1-A5CD-7705969B9C9D}" presName="rootComposite1" presStyleCnt="0"/>
      <dgm:spPr/>
      <dgm:t>
        <a:bodyPr/>
        <a:lstStyle/>
        <a:p>
          <a:endParaRPr lang="zh-CN" altLang="en-US"/>
        </a:p>
      </dgm:t>
    </dgm:pt>
    <dgm:pt modelId="{DFB7F2EB-5809-4EAE-8C99-4A4BB89D3D42}" type="pres">
      <dgm:prSet presAssocID="{B83684D4-F411-4DF1-A5CD-7705969B9C9D}" presName="rootText1" presStyleLbl="node0" presStyleIdx="0" presStyleCnt="1" custLinFactY="-100000" custLinFactNeighborX="62096" custLinFactNeighborY="-1607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3BD8243-B803-4CE0-A95E-FDE9F96C93CC}" type="pres">
      <dgm:prSet presAssocID="{B83684D4-F411-4DF1-A5CD-7705969B9C9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822B1531-39BC-4FF3-9F3B-204A4207557F}" type="pres">
      <dgm:prSet presAssocID="{B83684D4-F411-4DF1-A5CD-7705969B9C9D}" presName="hierChild2" presStyleCnt="0"/>
      <dgm:spPr/>
      <dgm:t>
        <a:bodyPr/>
        <a:lstStyle/>
        <a:p>
          <a:endParaRPr lang="zh-CN" altLang="en-US"/>
        </a:p>
      </dgm:t>
    </dgm:pt>
    <dgm:pt modelId="{A17E9557-8EBB-4074-831C-359748A8FC9B}" type="pres">
      <dgm:prSet presAssocID="{DE2B7B3B-F6E6-45A2-AB29-D31EC1CD715D}" presName="Name37" presStyleLbl="parChTrans1D2" presStyleIdx="0" presStyleCnt="9"/>
      <dgm:spPr/>
      <dgm:t>
        <a:bodyPr/>
        <a:lstStyle/>
        <a:p>
          <a:endParaRPr lang="zh-CN" altLang="en-US"/>
        </a:p>
      </dgm:t>
    </dgm:pt>
    <dgm:pt modelId="{92C90E4B-215B-4383-8E53-B60F3264E658}" type="pres">
      <dgm:prSet presAssocID="{C80F4283-65EB-4467-ACC9-876D3DAB4DF9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59E6C4D8-8D6D-482D-9A22-79A809AE0635}" type="pres">
      <dgm:prSet presAssocID="{C80F4283-65EB-4467-ACC9-876D3DAB4DF9}" presName="rootComposite" presStyleCnt="0"/>
      <dgm:spPr/>
      <dgm:t>
        <a:bodyPr/>
        <a:lstStyle/>
        <a:p>
          <a:endParaRPr lang="zh-CN" altLang="en-US"/>
        </a:p>
      </dgm:t>
    </dgm:pt>
    <dgm:pt modelId="{2E3355A0-0C91-4B70-A508-144D298C97E6}" type="pres">
      <dgm:prSet presAssocID="{C80F4283-65EB-4467-ACC9-876D3DAB4DF9}" presName="rootText" presStyleLbl="node2" presStyleIdx="0" presStyleCnt="9" custLinFactY="-81940" custLinFactNeighborX="-2049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D4D1D0-EB51-4674-A2BA-AEEAE59BED5A}" type="pres">
      <dgm:prSet presAssocID="{C80F4283-65EB-4467-ACC9-876D3DAB4DF9}" presName="rootConnector" presStyleLbl="node2" presStyleIdx="0" presStyleCnt="9"/>
      <dgm:spPr/>
      <dgm:t>
        <a:bodyPr/>
        <a:lstStyle/>
        <a:p>
          <a:endParaRPr lang="zh-CN" altLang="en-US"/>
        </a:p>
      </dgm:t>
    </dgm:pt>
    <dgm:pt modelId="{D061060E-F4A3-4132-A1FC-F9407C7D8B93}" type="pres">
      <dgm:prSet presAssocID="{C80F4283-65EB-4467-ACC9-876D3DAB4DF9}" presName="hierChild4" presStyleCnt="0"/>
      <dgm:spPr/>
      <dgm:t>
        <a:bodyPr/>
        <a:lstStyle/>
        <a:p>
          <a:endParaRPr lang="zh-CN" altLang="en-US"/>
        </a:p>
      </dgm:t>
    </dgm:pt>
    <dgm:pt modelId="{1655C810-37C0-453E-9060-33AC73081EFC}" type="pres">
      <dgm:prSet presAssocID="{C80F4283-65EB-4467-ACC9-876D3DAB4DF9}" presName="hierChild5" presStyleCnt="0"/>
      <dgm:spPr/>
      <dgm:t>
        <a:bodyPr/>
        <a:lstStyle/>
        <a:p>
          <a:endParaRPr lang="zh-CN" altLang="en-US"/>
        </a:p>
      </dgm:t>
    </dgm:pt>
    <dgm:pt modelId="{28D1BA39-F206-4A38-9D7D-1CF2BF6783E2}" type="pres">
      <dgm:prSet presAssocID="{8CAEB634-C116-4C00-823D-67871D307824}" presName="Name37" presStyleLbl="parChTrans1D2" presStyleIdx="1" presStyleCnt="9"/>
      <dgm:spPr/>
      <dgm:t>
        <a:bodyPr/>
        <a:lstStyle/>
        <a:p>
          <a:endParaRPr lang="zh-CN" altLang="en-US"/>
        </a:p>
      </dgm:t>
    </dgm:pt>
    <dgm:pt modelId="{2DB727FE-018C-4096-B53F-629E25F11AAF}" type="pres">
      <dgm:prSet presAssocID="{93AB2F67-AE13-45E0-9FA0-A68F77011726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EC9B7C71-7EA4-49BA-9598-CF7CE169099A}" type="pres">
      <dgm:prSet presAssocID="{93AB2F67-AE13-45E0-9FA0-A68F77011726}" presName="rootComposite" presStyleCnt="0"/>
      <dgm:spPr/>
      <dgm:t>
        <a:bodyPr/>
        <a:lstStyle/>
        <a:p>
          <a:endParaRPr lang="zh-CN" altLang="en-US"/>
        </a:p>
      </dgm:t>
    </dgm:pt>
    <dgm:pt modelId="{94266EA2-777C-4A3B-844B-6ACD5DD876FA}" type="pres">
      <dgm:prSet presAssocID="{93AB2F67-AE13-45E0-9FA0-A68F77011726}" presName="rootText" presStyleLbl="node2" presStyleIdx="1" presStyleCnt="9" custLinFactY="-81940" custLinFactNeighborX="-2049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07FC560-438F-49A1-9747-90BAD629BEB9}" type="pres">
      <dgm:prSet presAssocID="{93AB2F67-AE13-45E0-9FA0-A68F77011726}" presName="rootConnector" presStyleLbl="node2" presStyleIdx="1" presStyleCnt="9"/>
      <dgm:spPr/>
      <dgm:t>
        <a:bodyPr/>
        <a:lstStyle/>
        <a:p>
          <a:endParaRPr lang="zh-CN" altLang="en-US"/>
        </a:p>
      </dgm:t>
    </dgm:pt>
    <dgm:pt modelId="{AB7AF156-BD9D-49FD-8846-1FB114E300F3}" type="pres">
      <dgm:prSet presAssocID="{93AB2F67-AE13-45E0-9FA0-A68F77011726}" presName="hierChild4" presStyleCnt="0"/>
      <dgm:spPr/>
      <dgm:t>
        <a:bodyPr/>
        <a:lstStyle/>
        <a:p>
          <a:endParaRPr lang="zh-CN" altLang="en-US"/>
        </a:p>
      </dgm:t>
    </dgm:pt>
    <dgm:pt modelId="{7811CC26-ED99-4E44-AE8D-E35CCECD6B25}" type="pres">
      <dgm:prSet presAssocID="{93AB2F67-AE13-45E0-9FA0-A68F77011726}" presName="hierChild5" presStyleCnt="0"/>
      <dgm:spPr/>
      <dgm:t>
        <a:bodyPr/>
        <a:lstStyle/>
        <a:p>
          <a:endParaRPr lang="zh-CN" altLang="en-US"/>
        </a:p>
      </dgm:t>
    </dgm:pt>
    <dgm:pt modelId="{E08B6A8D-F3B8-4F16-AEF9-439393A9735C}" type="pres">
      <dgm:prSet presAssocID="{EBF46A55-9A67-44FA-9848-F5302AF23E3C}" presName="Name37" presStyleLbl="parChTrans1D2" presStyleIdx="2" presStyleCnt="9"/>
      <dgm:spPr/>
      <dgm:t>
        <a:bodyPr/>
        <a:lstStyle/>
        <a:p>
          <a:endParaRPr lang="zh-CN" altLang="en-US"/>
        </a:p>
      </dgm:t>
    </dgm:pt>
    <dgm:pt modelId="{7D566045-CDCB-4FD5-BC5B-A13701D36B43}" type="pres">
      <dgm:prSet presAssocID="{BCD92A4A-03B1-44D8-AB66-4655108274D3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796D86F4-04C7-4F6F-A5ED-011C87E402F7}" type="pres">
      <dgm:prSet presAssocID="{BCD92A4A-03B1-44D8-AB66-4655108274D3}" presName="rootComposite" presStyleCnt="0"/>
      <dgm:spPr/>
      <dgm:t>
        <a:bodyPr/>
        <a:lstStyle/>
        <a:p>
          <a:endParaRPr lang="zh-CN" altLang="en-US"/>
        </a:p>
      </dgm:t>
    </dgm:pt>
    <dgm:pt modelId="{416DEAFF-A0EB-4972-AD50-068C256E2C7C}" type="pres">
      <dgm:prSet presAssocID="{BCD92A4A-03B1-44D8-AB66-4655108274D3}" presName="rootText" presStyleLbl="node2" presStyleIdx="2" presStyleCnt="9" custLinFactY="-81940" custLinFactNeighborX="-2049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033CA7-17EE-4EAE-B762-5DB5ED6A01F1}" type="pres">
      <dgm:prSet presAssocID="{BCD92A4A-03B1-44D8-AB66-4655108274D3}" presName="rootConnector" presStyleLbl="node2" presStyleIdx="2" presStyleCnt="9"/>
      <dgm:spPr/>
      <dgm:t>
        <a:bodyPr/>
        <a:lstStyle/>
        <a:p>
          <a:endParaRPr lang="zh-CN" altLang="en-US"/>
        </a:p>
      </dgm:t>
    </dgm:pt>
    <dgm:pt modelId="{80BF89D4-53EC-4082-AABD-90BDC80ADD02}" type="pres">
      <dgm:prSet presAssocID="{BCD92A4A-03B1-44D8-AB66-4655108274D3}" presName="hierChild4" presStyleCnt="0"/>
      <dgm:spPr/>
      <dgm:t>
        <a:bodyPr/>
        <a:lstStyle/>
        <a:p>
          <a:endParaRPr lang="zh-CN" altLang="en-US"/>
        </a:p>
      </dgm:t>
    </dgm:pt>
    <dgm:pt modelId="{5C2FA2BC-5BAD-4E58-B8C4-2FC90D9DAA5B}" type="pres">
      <dgm:prSet presAssocID="{BCD92A4A-03B1-44D8-AB66-4655108274D3}" presName="hierChild5" presStyleCnt="0"/>
      <dgm:spPr/>
      <dgm:t>
        <a:bodyPr/>
        <a:lstStyle/>
        <a:p>
          <a:endParaRPr lang="zh-CN" altLang="en-US"/>
        </a:p>
      </dgm:t>
    </dgm:pt>
    <dgm:pt modelId="{9D7D2F9E-382B-4A3D-8EAC-57705CD92F16}" type="pres">
      <dgm:prSet presAssocID="{8A152894-97F8-40D7-836D-E3B2B343A0F1}" presName="Name37" presStyleLbl="parChTrans1D2" presStyleIdx="3" presStyleCnt="9"/>
      <dgm:spPr/>
      <dgm:t>
        <a:bodyPr/>
        <a:lstStyle/>
        <a:p>
          <a:endParaRPr lang="zh-CN" altLang="en-US"/>
        </a:p>
      </dgm:t>
    </dgm:pt>
    <dgm:pt modelId="{363A6287-6082-4364-B742-6B7233FFB49A}" type="pres">
      <dgm:prSet presAssocID="{8608D4FB-57C9-496C-A325-BD985D39B31F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C7EA5B76-6C0A-4864-A510-2266E39CE204}" type="pres">
      <dgm:prSet presAssocID="{8608D4FB-57C9-496C-A325-BD985D39B31F}" presName="rootComposite" presStyleCnt="0"/>
      <dgm:spPr/>
      <dgm:t>
        <a:bodyPr/>
        <a:lstStyle/>
        <a:p>
          <a:endParaRPr lang="zh-CN" altLang="en-US"/>
        </a:p>
      </dgm:t>
    </dgm:pt>
    <dgm:pt modelId="{55926A1E-BE55-459A-A341-9973349F7550}" type="pres">
      <dgm:prSet presAssocID="{8608D4FB-57C9-496C-A325-BD985D39B31F}" presName="rootText" presStyleLbl="node2" presStyleIdx="3" presStyleCnt="9" custLinFactY="-81940" custLinFactNeighborX="-2049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65236FE-66AF-43ED-BA7D-7743EF2A9DF3}" type="pres">
      <dgm:prSet presAssocID="{8608D4FB-57C9-496C-A325-BD985D39B31F}" presName="rootConnector" presStyleLbl="node2" presStyleIdx="3" presStyleCnt="9"/>
      <dgm:spPr/>
      <dgm:t>
        <a:bodyPr/>
        <a:lstStyle/>
        <a:p>
          <a:endParaRPr lang="zh-CN" altLang="en-US"/>
        </a:p>
      </dgm:t>
    </dgm:pt>
    <dgm:pt modelId="{E1E5B254-DF90-454A-9B76-D82360A90FCC}" type="pres">
      <dgm:prSet presAssocID="{8608D4FB-57C9-496C-A325-BD985D39B31F}" presName="hierChild4" presStyleCnt="0"/>
      <dgm:spPr/>
      <dgm:t>
        <a:bodyPr/>
        <a:lstStyle/>
        <a:p>
          <a:endParaRPr lang="zh-CN" altLang="en-US"/>
        </a:p>
      </dgm:t>
    </dgm:pt>
    <dgm:pt modelId="{507D2354-04E4-4F84-A7A5-DA030F4AA1C7}" type="pres">
      <dgm:prSet presAssocID="{49314A28-E9A1-40BA-8FB6-A50D569EAB7B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D20C7C77-36AF-4F87-A09A-A7F92A710D1F}" type="pres">
      <dgm:prSet presAssocID="{C3074AF4-1C07-49CB-A6B0-FB85C4A2DA94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F9488742-567A-4AFD-AC2B-A28117F761CC}" type="pres">
      <dgm:prSet presAssocID="{C3074AF4-1C07-49CB-A6B0-FB85C4A2DA94}" presName="rootComposite" presStyleCnt="0"/>
      <dgm:spPr/>
      <dgm:t>
        <a:bodyPr/>
        <a:lstStyle/>
        <a:p>
          <a:endParaRPr lang="zh-CN" altLang="en-US"/>
        </a:p>
      </dgm:t>
    </dgm:pt>
    <dgm:pt modelId="{7F9552CE-9F83-462B-BF7D-95FE8D50FB5B}" type="pres">
      <dgm:prSet presAssocID="{C3074AF4-1C07-49CB-A6B0-FB85C4A2DA94}" presName="rootText" presStyleLbl="node3" presStyleIdx="0" presStyleCnt="7" custLinFactY="72377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18C25F9-BB13-49B9-AF12-9CFBB6A9A59F}" type="pres">
      <dgm:prSet presAssocID="{C3074AF4-1C07-49CB-A6B0-FB85C4A2DA94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9F47DDEB-A5AB-4BF6-AA34-B4C3AADFC160}" type="pres">
      <dgm:prSet presAssocID="{C3074AF4-1C07-49CB-A6B0-FB85C4A2DA94}" presName="hierChild4" presStyleCnt="0"/>
      <dgm:spPr/>
      <dgm:t>
        <a:bodyPr/>
        <a:lstStyle/>
        <a:p>
          <a:endParaRPr lang="zh-CN" altLang="en-US"/>
        </a:p>
      </dgm:t>
    </dgm:pt>
    <dgm:pt modelId="{FFBFFCB9-A0D1-4896-97CE-6202ACA6C6F0}" type="pres">
      <dgm:prSet presAssocID="{21BD8BF0-C38A-43AA-AF79-F6120E4EA5C6}" presName="Name37" presStyleLbl="parChTrans1D4" presStyleIdx="0" presStyleCnt="8"/>
      <dgm:spPr/>
      <dgm:t>
        <a:bodyPr/>
        <a:lstStyle/>
        <a:p>
          <a:endParaRPr lang="zh-CN" altLang="en-US"/>
        </a:p>
      </dgm:t>
    </dgm:pt>
    <dgm:pt modelId="{2C1A9193-1473-40DE-9CA8-44E7BCC170B0}" type="pres">
      <dgm:prSet presAssocID="{8E59336C-BD66-4914-9193-D3289E190231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F20BD1FA-BD5D-44B4-B603-F5DB12E2397F}" type="pres">
      <dgm:prSet presAssocID="{8E59336C-BD66-4914-9193-D3289E190231}" presName="rootComposite" presStyleCnt="0"/>
      <dgm:spPr/>
      <dgm:t>
        <a:bodyPr/>
        <a:lstStyle/>
        <a:p>
          <a:endParaRPr lang="zh-CN" altLang="en-US"/>
        </a:p>
      </dgm:t>
    </dgm:pt>
    <dgm:pt modelId="{1A208EE5-689F-4DC7-A8E6-7465D06DDB9B}" type="pres">
      <dgm:prSet presAssocID="{8E59336C-BD66-4914-9193-D3289E190231}" presName="rootText" presStyleLbl="node4" presStyleIdx="0" presStyleCnt="8" custLinFactY="72377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C1EBBC5-76A3-4CD8-97C2-56DB9345D990}" type="pres">
      <dgm:prSet presAssocID="{8E59336C-BD66-4914-9193-D3289E190231}" presName="rootConnector" presStyleLbl="node4" presStyleIdx="0" presStyleCnt="8"/>
      <dgm:spPr/>
      <dgm:t>
        <a:bodyPr/>
        <a:lstStyle/>
        <a:p>
          <a:endParaRPr lang="zh-CN" altLang="en-US"/>
        </a:p>
      </dgm:t>
    </dgm:pt>
    <dgm:pt modelId="{AC7A6FDB-25E7-4834-9724-7D55BDE0CEFC}" type="pres">
      <dgm:prSet presAssocID="{8E59336C-BD66-4914-9193-D3289E190231}" presName="hierChild4" presStyleCnt="0"/>
      <dgm:spPr/>
      <dgm:t>
        <a:bodyPr/>
        <a:lstStyle/>
        <a:p>
          <a:endParaRPr lang="zh-CN" altLang="en-US"/>
        </a:p>
      </dgm:t>
    </dgm:pt>
    <dgm:pt modelId="{017E4535-9CE4-4D60-9C21-25F49A4688A1}" type="pres">
      <dgm:prSet presAssocID="{8E59336C-BD66-4914-9193-D3289E190231}" presName="hierChild5" presStyleCnt="0"/>
      <dgm:spPr/>
      <dgm:t>
        <a:bodyPr/>
        <a:lstStyle/>
        <a:p>
          <a:endParaRPr lang="zh-CN" altLang="en-US"/>
        </a:p>
      </dgm:t>
    </dgm:pt>
    <dgm:pt modelId="{57DAD874-CBAD-4DD5-96C0-E12C213100CB}" type="pres">
      <dgm:prSet presAssocID="{311CA148-6BAC-4D29-97FF-1CB588D68B4B}" presName="Name37" presStyleLbl="parChTrans1D4" presStyleIdx="1" presStyleCnt="8"/>
      <dgm:spPr/>
      <dgm:t>
        <a:bodyPr/>
        <a:lstStyle/>
        <a:p>
          <a:endParaRPr lang="zh-CN" altLang="en-US"/>
        </a:p>
      </dgm:t>
    </dgm:pt>
    <dgm:pt modelId="{60C57E85-5765-4782-B918-CEBD9553D825}" type="pres">
      <dgm:prSet presAssocID="{B4F3A7BA-A79D-49E7-8E3D-735B7224B08D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33C3527B-6ABB-45A0-8F31-C5F6BF10C504}" type="pres">
      <dgm:prSet presAssocID="{B4F3A7BA-A79D-49E7-8E3D-735B7224B08D}" presName="rootComposite" presStyleCnt="0"/>
      <dgm:spPr/>
      <dgm:t>
        <a:bodyPr/>
        <a:lstStyle/>
        <a:p>
          <a:endParaRPr lang="zh-CN" altLang="en-US"/>
        </a:p>
      </dgm:t>
    </dgm:pt>
    <dgm:pt modelId="{60CB6DA7-BEF1-4310-843A-C226015170BE}" type="pres">
      <dgm:prSet presAssocID="{B4F3A7BA-A79D-49E7-8E3D-735B7224B08D}" presName="rootText" presStyleLbl="node4" presStyleIdx="1" presStyleCnt="8" custLinFactY="72377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5C2EA7-C002-4DC5-8322-E526799E3060}" type="pres">
      <dgm:prSet presAssocID="{B4F3A7BA-A79D-49E7-8E3D-735B7224B08D}" presName="rootConnector" presStyleLbl="node4" presStyleIdx="1" presStyleCnt="8"/>
      <dgm:spPr/>
      <dgm:t>
        <a:bodyPr/>
        <a:lstStyle/>
        <a:p>
          <a:endParaRPr lang="zh-CN" altLang="en-US"/>
        </a:p>
      </dgm:t>
    </dgm:pt>
    <dgm:pt modelId="{D1838358-A8D5-49B5-B841-27B1E1496B92}" type="pres">
      <dgm:prSet presAssocID="{B4F3A7BA-A79D-49E7-8E3D-735B7224B08D}" presName="hierChild4" presStyleCnt="0"/>
      <dgm:spPr/>
      <dgm:t>
        <a:bodyPr/>
        <a:lstStyle/>
        <a:p>
          <a:endParaRPr lang="zh-CN" altLang="en-US"/>
        </a:p>
      </dgm:t>
    </dgm:pt>
    <dgm:pt modelId="{BAC92D71-AE1B-4613-9E97-2F669EEEA1B4}" type="pres">
      <dgm:prSet presAssocID="{B4F3A7BA-A79D-49E7-8E3D-735B7224B08D}" presName="hierChild5" presStyleCnt="0"/>
      <dgm:spPr/>
      <dgm:t>
        <a:bodyPr/>
        <a:lstStyle/>
        <a:p>
          <a:endParaRPr lang="zh-CN" altLang="en-US"/>
        </a:p>
      </dgm:t>
    </dgm:pt>
    <dgm:pt modelId="{97107D52-B5C0-4CEF-A5A9-CF83D16CEDE1}" type="pres">
      <dgm:prSet presAssocID="{1297949D-B0CE-4EBF-89F4-B6BE02233AE6}" presName="Name37" presStyleLbl="parChTrans1D4" presStyleIdx="2" presStyleCnt="8"/>
      <dgm:spPr/>
      <dgm:t>
        <a:bodyPr/>
        <a:lstStyle/>
        <a:p>
          <a:endParaRPr lang="zh-CN" altLang="en-US"/>
        </a:p>
      </dgm:t>
    </dgm:pt>
    <dgm:pt modelId="{A0CCB8ED-2D8E-4EBC-9A4A-12F4E0E6356D}" type="pres">
      <dgm:prSet presAssocID="{DF57DCAB-0A53-4E5D-9AA4-66E4E6AA26B0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37BCCC94-EA88-4811-8AA5-D583A496B633}" type="pres">
      <dgm:prSet presAssocID="{DF57DCAB-0A53-4E5D-9AA4-66E4E6AA26B0}" presName="rootComposite" presStyleCnt="0"/>
      <dgm:spPr/>
      <dgm:t>
        <a:bodyPr/>
        <a:lstStyle/>
        <a:p>
          <a:endParaRPr lang="zh-CN" altLang="en-US"/>
        </a:p>
      </dgm:t>
    </dgm:pt>
    <dgm:pt modelId="{6540E63E-3010-4A5E-8C55-BC59175A3A00}" type="pres">
      <dgm:prSet presAssocID="{DF57DCAB-0A53-4E5D-9AA4-66E4E6AA26B0}" presName="rootText" presStyleLbl="node4" presStyleIdx="2" presStyleCnt="8" custLinFactY="72377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DB2766F-C593-4A8F-95D8-D6F96D90887A}" type="pres">
      <dgm:prSet presAssocID="{DF57DCAB-0A53-4E5D-9AA4-66E4E6AA26B0}" presName="rootConnector" presStyleLbl="node4" presStyleIdx="2" presStyleCnt="8"/>
      <dgm:spPr/>
      <dgm:t>
        <a:bodyPr/>
        <a:lstStyle/>
        <a:p>
          <a:endParaRPr lang="zh-CN" altLang="en-US"/>
        </a:p>
      </dgm:t>
    </dgm:pt>
    <dgm:pt modelId="{D31643C1-96BA-4CE3-AC7D-6D2A91ECEE26}" type="pres">
      <dgm:prSet presAssocID="{DF57DCAB-0A53-4E5D-9AA4-66E4E6AA26B0}" presName="hierChild4" presStyleCnt="0"/>
      <dgm:spPr/>
      <dgm:t>
        <a:bodyPr/>
        <a:lstStyle/>
        <a:p>
          <a:endParaRPr lang="zh-CN" altLang="en-US"/>
        </a:p>
      </dgm:t>
    </dgm:pt>
    <dgm:pt modelId="{BA6AEF41-D4C9-44E8-B79F-5449BCB966C4}" type="pres">
      <dgm:prSet presAssocID="{DF57DCAB-0A53-4E5D-9AA4-66E4E6AA26B0}" presName="hierChild5" presStyleCnt="0"/>
      <dgm:spPr/>
      <dgm:t>
        <a:bodyPr/>
        <a:lstStyle/>
        <a:p>
          <a:endParaRPr lang="zh-CN" altLang="en-US"/>
        </a:p>
      </dgm:t>
    </dgm:pt>
    <dgm:pt modelId="{A60A3099-878C-4A74-A197-1F20898CDA53}" type="pres">
      <dgm:prSet presAssocID="{71CA16FA-8644-4BC7-A24A-0E183D30D993}" presName="Name37" presStyleLbl="parChTrans1D4" presStyleIdx="3" presStyleCnt="8"/>
      <dgm:spPr/>
      <dgm:t>
        <a:bodyPr/>
        <a:lstStyle/>
        <a:p>
          <a:endParaRPr lang="zh-CN" altLang="en-US"/>
        </a:p>
      </dgm:t>
    </dgm:pt>
    <dgm:pt modelId="{4431D26B-28A5-4CF3-9538-77C7AF06DDC4}" type="pres">
      <dgm:prSet presAssocID="{ABB50698-D510-454B-A798-6ECEBFB89057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60E50331-4B01-4ECA-8211-D4F1A2A0CE07}" type="pres">
      <dgm:prSet presAssocID="{ABB50698-D510-454B-A798-6ECEBFB89057}" presName="rootComposite" presStyleCnt="0"/>
      <dgm:spPr/>
      <dgm:t>
        <a:bodyPr/>
        <a:lstStyle/>
        <a:p>
          <a:endParaRPr lang="zh-CN" altLang="en-US"/>
        </a:p>
      </dgm:t>
    </dgm:pt>
    <dgm:pt modelId="{0F456D1B-B654-44F2-BB62-EE9240B0805F}" type="pres">
      <dgm:prSet presAssocID="{ABB50698-D510-454B-A798-6ECEBFB89057}" presName="rootText" presStyleLbl="node4" presStyleIdx="3" presStyleCnt="8" custLinFactY="72377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874D32-52AA-4352-917E-0411814BBFFE}" type="pres">
      <dgm:prSet presAssocID="{ABB50698-D510-454B-A798-6ECEBFB89057}" presName="rootConnector" presStyleLbl="node4" presStyleIdx="3" presStyleCnt="8"/>
      <dgm:spPr/>
      <dgm:t>
        <a:bodyPr/>
        <a:lstStyle/>
        <a:p>
          <a:endParaRPr lang="zh-CN" altLang="en-US"/>
        </a:p>
      </dgm:t>
    </dgm:pt>
    <dgm:pt modelId="{0D784108-A95C-4C3A-B227-A220312F778B}" type="pres">
      <dgm:prSet presAssocID="{ABB50698-D510-454B-A798-6ECEBFB89057}" presName="hierChild4" presStyleCnt="0"/>
      <dgm:spPr/>
      <dgm:t>
        <a:bodyPr/>
        <a:lstStyle/>
        <a:p>
          <a:endParaRPr lang="zh-CN" altLang="en-US"/>
        </a:p>
      </dgm:t>
    </dgm:pt>
    <dgm:pt modelId="{D464BD59-29F9-4BE5-A4EB-629CB2013EA1}" type="pres">
      <dgm:prSet presAssocID="{ABB50698-D510-454B-A798-6ECEBFB89057}" presName="hierChild5" presStyleCnt="0"/>
      <dgm:spPr/>
      <dgm:t>
        <a:bodyPr/>
        <a:lstStyle/>
        <a:p>
          <a:endParaRPr lang="zh-CN" altLang="en-US"/>
        </a:p>
      </dgm:t>
    </dgm:pt>
    <dgm:pt modelId="{1C0E9BD2-A81D-4790-8BE0-39DBFC020DE1}" type="pres">
      <dgm:prSet presAssocID="{C3074AF4-1C07-49CB-A6B0-FB85C4A2DA94}" presName="hierChild5" presStyleCnt="0"/>
      <dgm:spPr/>
      <dgm:t>
        <a:bodyPr/>
        <a:lstStyle/>
        <a:p>
          <a:endParaRPr lang="zh-CN" altLang="en-US"/>
        </a:p>
      </dgm:t>
    </dgm:pt>
    <dgm:pt modelId="{B13E21EC-3B32-444A-850A-7560CEB515D4}" type="pres">
      <dgm:prSet presAssocID="{F095B47A-8C3D-4D68-8CDA-BC94345C43C4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287C9C62-CDD3-4C1B-8949-94DEFF8FDF09}" type="pres">
      <dgm:prSet presAssocID="{EBE9AD3D-A5D1-4717-88A3-6BC2C31DFDB9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E1123319-A280-4D3D-A9A5-BDC9B13319A8}" type="pres">
      <dgm:prSet presAssocID="{EBE9AD3D-A5D1-4717-88A3-6BC2C31DFDB9}" presName="rootComposite" presStyleCnt="0"/>
      <dgm:spPr/>
      <dgm:t>
        <a:bodyPr/>
        <a:lstStyle/>
        <a:p>
          <a:endParaRPr lang="zh-CN" altLang="en-US"/>
        </a:p>
      </dgm:t>
    </dgm:pt>
    <dgm:pt modelId="{0DDDC33F-7DCA-4DD3-BA49-47F5F22CCD7F}" type="pres">
      <dgm:prSet presAssocID="{EBE9AD3D-A5D1-4717-88A3-6BC2C31DFDB9}" presName="rootText" presStyleLbl="node3" presStyleIdx="1" presStyleCnt="7" custLinFactY="72377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48B3C38-005E-4D51-8417-C6032EF64DF7}" type="pres">
      <dgm:prSet presAssocID="{EBE9AD3D-A5D1-4717-88A3-6BC2C31DFDB9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698C0639-3B27-4C8E-A1D0-519E9310E839}" type="pres">
      <dgm:prSet presAssocID="{EBE9AD3D-A5D1-4717-88A3-6BC2C31DFDB9}" presName="hierChild4" presStyleCnt="0"/>
      <dgm:spPr/>
      <dgm:t>
        <a:bodyPr/>
        <a:lstStyle/>
        <a:p>
          <a:endParaRPr lang="zh-CN" altLang="en-US"/>
        </a:p>
      </dgm:t>
    </dgm:pt>
    <dgm:pt modelId="{0C15E2EE-8F8E-4175-A5D2-2204942CA7BD}" type="pres">
      <dgm:prSet presAssocID="{EBE9AD3D-A5D1-4717-88A3-6BC2C31DFDB9}" presName="hierChild5" presStyleCnt="0"/>
      <dgm:spPr/>
      <dgm:t>
        <a:bodyPr/>
        <a:lstStyle/>
        <a:p>
          <a:endParaRPr lang="zh-CN" altLang="en-US"/>
        </a:p>
      </dgm:t>
    </dgm:pt>
    <dgm:pt modelId="{91BC5ED1-07D4-4A17-A792-7E055C070CC2}" type="pres">
      <dgm:prSet presAssocID="{817567CB-8679-4773-B5B9-8A8B3661A8A1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452C0AC4-31F1-40C9-A5E1-DD83EC51D827}" type="pres">
      <dgm:prSet presAssocID="{07D4E8D4-3B36-4184-B7C6-03D49AC25482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0B338416-C502-4F40-9223-1870016B6EBA}" type="pres">
      <dgm:prSet presAssocID="{07D4E8D4-3B36-4184-B7C6-03D49AC25482}" presName="rootComposite" presStyleCnt="0"/>
      <dgm:spPr/>
      <dgm:t>
        <a:bodyPr/>
        <a:lstStyle/>
        <a:p>
          <a:endParaRPr lang="zh-CN" altLang="en-US"/>
        </a:p>
      </dgm:t>
    </dgm:pt>
    <dgm:pt modelId="{0AADCCD5-012A-4C93-912F-8D672166F710}" type="pres">
      <dgm:prSet presAssocID="{07D4E8D4-3B36-4184-B7C6-03D49AC25482}" presName="rootText" presStyleLbl="node3" presStyleIdx="2" presStyleCnt="7" custLinFactY="72377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79AFA6E-433E-473D-9230-40DD04F49DB8}" type="pres">
      <dgm:prSet presAssocID="{07D4E8D4-3B36-4184-B7C6-03D49AC25482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D4B06B76-77A6-4855-A716-35650BE92A79}" type="pres">
      <dgm:prSet presAssocID="{07D4E8D4-3B36-4184-B7C6-03D49AC25482}" presName="hierChild4" presStyleCnt="0"/>
      <dgm:spPr/>
      <dgm:t>
        <a:bodyPr/>
        <a:lstStyle/>
        <a:p>
          <a:endParaRPr lang="zh-CN" altLang="en-US"/>
        </a:p>
      </dgm:t>
    </dgm:pt>
    <dgm:pt modelId="{348D2557-3783-417B-8B8A-E7A5D83EDD6A}" type="pres">
      <dgm:prSet presAssocID="{07D4E8D4-3B36-4184-B7C6-03D49AC25482}" presName="hierChild5" presStyleCnt="0"/>
      <dgm:spPr/>
      <dgm:t>
        <a:bodyPr/>
        <a:lstStyle/>
        <a:p>
          <a:endParaRPr lang="zh-CN" altLang="en-US"/>
        </a:p>
      </dgm:t>
    </dgm:pt>
    <dgm:pt modelId="{366EFEF1-2AA7-4477-B667-E7F0DAF99B8A}" type="pres">
      <dgm:prSet presAssocID="{8608D4FB-57C9-496C-A325-BD985D39B31F}" presName="hierChild5" presStyleCnt="0"/>
      <dgm:spPr/>
      <dgm:t>
        <a:bodyPr/>
        <a:lstStyle/>
        <a:p>
          <a:endParaRPr lang="zh-CN" altLang="en-US"/>
        </a:p>
      </dgm:t>
    </dgm:pt>
    <dgm:pt modelId="{6046F4AA-12CB-48FB-9F94-75730437E7C4}" type="pres">
      <dgm:prSet presAssocID="{2252E28F-CCCC-4B0A-9749-51EC9024F963}" presName="Name37" presStyleLbl="parChTrans1D2" presStyleIdx="4" presStyleCnt="9"/>
      <dgm:spPr/>
      <dgm:t>
        <a:bodyPr/>
        <a:lstStyle/>
        <a:p>
          <a:endParaRPr lang="zh-CN" altLang="en-US"/>
        </a:p>
      </dgm:t>
    </dgm:pt>
    <dgm:pt modelId="{C2A5F39B-9004-4320-A1E0-5BCB744A5495}" type="pres">
      <dgm:prSet presAssocID="{318626AD-FFD8-4652-ABE2-F59BBCC483DA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4F8B77B0-EF44-4BDC-AA51-966D5192C112}" type="pres">
      <dgm:prSet presAssocID="{318626AD-FFD8-4652-ABE2-F59BBCC483DA}" presName="rootComposite" presStyleCnt="0"/>
      <dgm:spPr/>
      <dgm:t>
        <a:bodyPr/>
        <a:lstStyle/>
        <a:p>
          <a:endParaRPr lang="zh-CN" altLang="en-US"/>
        </a:p>
      </dgm:t>
    </dgm:pt>
    <dgm:pt modelId="{2A151DA4-770C-4401-9486-062967468272}" type="pres">
      <dgm:prSet presAssocID="{318626AD-FFD8-4652-ABE2-F59BBCC483DA}" presName="rootText" presStyleLbl="node2" presStyleIdx="4" presStyleCnt="9" custLinFactY="-81940" custLinFactNeighborX="-2049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D8844F7-6D51-4404-B635-7C0760286C26}" type="pres">
      <dgm:prSet presAssocID="{318626AD-FFD8-4652-ABE2-F59BBCC483DA}" presName="rootConnector" presStyleLbl="node2" presStyleIdx="4" presStyleCnt="9"/>
      <dgm:spPr/>
      <dgm:t>
        <a:bodyPr/>
        <a:lstStyle/>
        <a:p>
          <a:endParaRPr lang="zh-CN" altLang="en-US"/>
        </a:p>
      </dgm:t>
    </dgm:pt>
    <dgm:pt modelId="{F318F55C-9507-4C47-ABE1-ECDE12C3C158}" type="pres">
      <dgm:prSet presAssocID="{318626AD-FFD8-4652-ABE2-F59BBCC483DA}" presName="hierChild4" presStyleCnt="0"/>
      <dgm:spPr/>
      <dgm:t>
        <a:bodyPr/>
        <a:lstStyle/>
        <a:p>
          <a:endParaRPr lang="zh-CN" altLang="en-US"/>
        </a:p>
      </dgm:t>
    </dgm:pt>
    <dgm:pt modelId="{E85B1FDD-DD1E-4A82-A7DF-14E1D9FE1CD1}" type="pres">
      <dgm:prSet presAssocID="{318626AD-FFD8-4652-ABE2-F59BBCC483DA}" presName="hierChild5" presStyleCnt="0"/>
      <dgm:spPr/>
      <dgm:t>
        <a:bodyPr/>
        <a:lstStyle/>
        <a:p>
          <a:endParaRPr lang="zh-CN" altLang="en-US"/>
        </a:p>
      </dgm:t>
    </dgm:pt>
    <dgm:pt modelId="{DB40FED0-40B1-4C6B-83C5-5D7ABB18F1E7}" type="pres">
      <dgm:prSet presAssocID="{59917F8D-B1BA-4499-A353-345CE64C2378}" presName="Name37" presStyleLbl="parChTrans1D2" presStyleIdx="5" presStyleCnt="9"/>
      <dgm:spPr/>
      <dgm:t>
        <a:bodyPr/>
        <a:lstStyle/>
        <a:p>
          <a:endParaRPr lang="zh-CN" altLang="en-US"/>
        </a:p>
      </dgm:t>
    </dgm:pt>
    <dgm:pt modelId="{F662087A-C104-4C0E-8040-7F04656F30E0}" type="pres">
      <dgm:prSet presAssocID="{7A8199C7-4964-4132-A0F2-E45D862785B2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EE9EA038-98E9-49A4-BCDA-3D7E864E5F41}" type="pres">
      <dgm:prSet presAssocID="{7A8199C7-4964-4132-A0F2-E45D862785B2}" presName="rootComposite" presStyleCnt="0"/>
      <dgm:spPr/>
      <dgm:t>
        <a:bodyPr/>
        <a:lstStyle/>
        <a:p>
          <a:endParaRPr lang="zh-CN" altLang="en-US"/>
        </a:p>
      </dgm:t>
    </dgm:pt>
    <dgm:pt modelId="{A42DA187-C26D-4DEE-9932-C367058CA290}" type="pres">
      <dgm:prSet presAssocID="{7A8199C7-4964-4132-A0F2-E45D862785B2}" presName="rootText" presStyleLbl="node2" presStyleIdx="5" presStyleCnt="9" custLinFactY="-81940" custLinFactNeighborX="-2049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49FE75-B918-45A3-B7A1-0AD04F3A50CA}" type="pres">
      <dgm:prSet presAssocID="{7A8199C7-4964-4132-A0F2-E45D862785B2}" presName="rootConnector" presStyleLbl="node2" presStyleIdx="5" presStyleCnt="9"/>
      <dgm:spPr/>
      <dgm:t>
        <a:bodyPr/>
        <a:lstStyle/>
        <a:p>
          <a:endParaRPr lang="zh-CN" altLang="en-US"/>
        </a:p>
      </dgm:t>
    </dgm:pt>
    <dgm:pt modelId="{22383C0A-C918-4FD2-B48C-DA5794B9BEAF}" type="pres">
      <dgm:prSet presAssocID="{7A8199C7-4964-4132-A0F2-E45D862785B2}" presName="hierChild4" presStyleCnt="0"/>
      <dgm:spPr/>
      <dgm:t>
        <a:bodyPr/>
        <a:lstStyle/>
        <a:p>
          <a:endParaRPr lang="zh-CN" altLang="en-US"/>
        </a:p>
      </dgm:t>
    </dgm:pt>
    <dgm:pt modelId="{86ED9B94-8228-4AD1-A528-886AF7916F0B}" type="pres">
      <dgm:prSet presAssocID="{7A8199C7-4964-4132-A0F2-E45D862785B2}" presName="hierChild5" presStyleCnt="0"/>
      <dgm:spPr/>
      <dgm:t>
        <a:bodyPr/>
        <a:lstStyle/>
        <a:p>
          <a:endParaRPr lang="zh-CN" altLang="en-US"/>
        </a:p>
      </dgm:t>
    </dgm:pt>
    <dgm:pt modelId="{0A4C5E56-6F17-4051-882D-CCD5D7744422}" type="pres">
      <dgm:prSet presAssocID="{C30E83AF-A97A-4474-ADFD-01717F35CEA0}" presName="Name37" presStyleLbl="parChTrans1D2" presStyleIdx="6" presStyleCnt="9"/>
      <dgm:spPr/>
      <dgm:t>
        <a:bodyPr/>
        <a:lstStyle/>
        <a:p>
          <a:endParaRPr lang="zh-CN" altLang="en-US"/>
        </a:p>
      </dgm:t>
    </dgm:pt>
    <dgm:pt modelId="{4704240F-638D-4E1B-96EF-CDE9C9578BF9}" type="pres">
      <dgm:prSet presAssocID="{72CD6C40-BCED-4D7D-AE22-7EE689544346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B9D7701A-5A76-4880-A9E9-D87E53BF8300}" type="pres">
      <dgm:prSet presAssocID="{72CD6C40-BCED-4D7D-AE22-7EE689544346}" presName="rootComposite" presStyleCnt="0"/>
      <dgm:spPr/>
      <dgm:t>
        <a:bodyPr/>
        <a:lstStyle/>
        <a:p>
          <a:endParaRPr lang="zh-CN" altLang="en-US"/>
        </a:p>
      </dgm:t>
    </dgm:pt>
    <dgm:pt modelId="{158DA9C9-07CA-44C2-8805-07DCDEF7EEC3}" type="pres">
      <dgm:prSet presAssocID="{72CD6C40-BCED-4D7D-AE22-7EE689544346}" presName="rootText" presStyleLbl="node2" presStyleIdx="6" presStyleCnt="9" custLinFactY="-81940" custLinFactNeighborX="-2049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B24CBA2-644D-4370-9A58-A28011BBD502}" type="pres">
      <dgm:prSet presAssocID="{72CD6C40-BCED-4D7D-AE22-7EE689544346}" presName="rootConnector" presStyleLbl="node2" presStyleIdx="6" presStyleCnt="9"/>
      <dgm:spPr/>
      <dgm:t>
        <a:bodyPr/>
        <a:lstStyle/>
        <a:p>
          <a:endParaRPr lang="zh-CN" altLang="en-US"/>
        </a:p>
      </dgm:t>
    </dgm:pt>
    <dgm:pt modelId="{ACA25201-2B1C-4A9A-823F-C33D0E415D45}" type="pres">
      <dgm:prSet presAssocID="{72CD6C40-BCED-4D7D-AE22-7EE689544346}" presName="hierChild4" presStyleCnt="0"/>
      <dgm:spPr/>
      <dgm:t>
        <a:bodyPr/>
        <a:lstStyle/>
        <a:p>
          <a:endParaRPr lang="zh-CN" altLang="en-US"/>
        </a:p>
      </dgm:t>
    </dgm:pt>
    <dgm:pt modelId="{543C9B3F-E8FE-40CB-A944-6BD211D50F92}" type="pres">
      <dgm:prSet presAssocID="{859EA730-A039-4B91-A866-27DD4C7EB3B8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B3C234F9-5B26-483A-8AFE-B0E93D47B458}" type="pres">
      <dgm:prSet presAssocID="{9D91EFC0-AFF1-45F4-9713-193AD4607AEB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7A1B0D0F-C411-4E09-928A-DFF2BAEECE8A}" type="pres">
      <dgm:prSet presAssocID="{9D91EFC0-AFF1-45F4-9713-193AD4607AEB}" presName="rootComposite" presStyleCnt="0"/>
      <dgm:spPr/>
      <dgm:t>
        <a:bodyPr/>
        <a:lstStyle/>
        <a:p>
          <a:endParaRPr lang="zh-CN" altLang="en-US"/>
        </a:p>
      </dgm:t>
    </dgm:pt>
    <dgm:pt modelId="{1F287E84-C21F-4827-BE04-358B291C168B}" type="pres">
      <dgm:prSet presAssocID="{9D91EFC0-AFF1-45F4-9713-193AD4607AEB}" presName="rootText" presStyleLbl="node3" presStyleIdx="3" presStyleCnt="7" custLinFactY="64283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237003B-EF79-4288-BF88-F1338951FD20}" type="pres">
      <dgm:prSet presAssocID="{9D91EFC0-AFF1-45F4-9713-193AD4607AE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4A0C65BA-B1D7-48FF-B18F-AC894E1844CC}" type="pres">
      <dgm:prSet presAssocID="{9D91EFC0-AFF1-45F4-9713-193AD4607AEB}" presName="hierChild4" presStyleCnt="0"/>
      <dgm:spPr/>
      <dgm:t>
        <a:bodyPr/>
        <a:lstStyle/>
        <a:p>
          <a:endParaRPr lang="zh-CN" altLang="en-US"/>
        </a:p>
      </dgm:t>
    </dgm:pt>
    <dgm:pt modelId="{96512137-B064-456B-A02E-CDB3D42C49BD}" type="pres">
      <dgm:prSet presAssocID="{9D91EFC0-AFF1-45F4-9713-193AD4607AEB}" presName="hierChild5" presStyleCnt="0"/>
      <dgm:spPr/>
      <dgm:t>
        <a:bodyPr/>
        <a:lstStyle/>
        <a:p>
          <a:endParaRPr lang="zh-CN" altLang="en-US"/>
        </a:p>
      </dgm:t>
    </dgm:pt>
    <dgm:pt modelId="{5A4A2FF0-B29A-4407-A022-CA1742641F90}" type="pres">
      <dgm:prSet presAssocID="{C8D0FDA9-5828-4361-B7AF-75DFEFFC7B33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296673FD-862E-4AF0-94B4-F8B07694908F}" type="pres">
      <dgm:prSet presAssocID="{EF868356-0C40-444E-9730-91114F7B4E32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1F6C825F-9B7A-471B-8CA4-BAAC3AC8F537}" type="pres">
      <dgm:prSet presAssocID="{EF868356-0C40-444E-9730-91114F7B4E32}" presName="rootComposite" presStyleCnt="0"/>
      <dgm:spPr/>
      <dgm:t>
        <a:bodyPr/>
        <a:lstStyle/>
        <a:p>
          <a:endParaRPr lang="zh-CN" altLang="en-US"/>
        </a:p>
      </dgm:t>
    </dgm:pt>
    <dgm:pt modelId="{D073465F-6054-4FF2-9D4B-99DCF7EF4A9C}" type="pres">
      <dgm:prSet presAssocID="{EF868356-0C40-444E-9730-91114F7B4E32}" presName="rootText" presStyleLbl="node3" presStyleIdx="4" presStyleCnt="7" custLinFactY="64283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C60D2BE-D2A8-47FC-871E-796D725A93DA}" type="pres">
      <dgm:prSet presAssocID="{EF868356-0C40-444E-9730-91114F7B4E32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B63BD227-3F26-48FE-8880-E62753FD08B2}" type="pres">
      <dgm:prSet presAssocID="{EF868356-0C40-444E-9730-91114F7B4E32}" presName="hierChild4" presStyleCnt="0"/>
      <dgm:spPr/>
      <dgm:t>
        <a:bodyPr/>
        <a:lstStyle/>
        <a:p>
          <a:endParaRPr lang="zh-CN" altLang="en-US"/>
        </a:p>
      </dgm:t>
    </dgm:pt>
    <dgm:pt modelId="{5310DCAF-6131-40D3-9FB0-482E49507BDE}" type="pres">
      <dgm:prSet presAssocID="{2B9016DF-03FA-4E93-858A-0A5432B44679}" presName="Name37" presStyleLbl="parChTrans1D4" presStyleIdx="4" presStyleCnt="8"/>
      <dgm:spPr/>
      <dgm:t>
        <a:bodyPr/>
        <a:lstStyle/>
        <a:p>
          <a:endParaRPr lang="zh-CN" altLang="en-US"/>
        </a:p>
      </dgm:t>
    </dgm:pt>
    <dgm:pt modelId="{4804AE80-E742-408E-A57C-9323636F272A}" type="pres">
      <dgm:prSet presAssocID="{A5551E0F-BE90-4C46-A5F6-3EF00C06542B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991DB614-9C14-40D0-9A42-55B7933D398F}" type="pres">
      <dgm:prSet presAssocID="{A5551E0F-BE90-4C46-A5F6-3EF00C06542B}" presName="rootComposite" presStyleCnt="0"/>
      <dgm:spPr/>
      <dgm:t>
        <a:bodyPr/>
        <a:lstStyle/>
        <a:p>
          <a:endParaRPr lang="zh-CN" altLang="en-US"/>
        </a:p>
      </dgm:t>
    </dgm:pt>
    <dgm:pt modelId="{A13A00F9-0951-4B45-B415-9A504A870AC6}" type="pres">
      <dgm:prSet presAssocID="{A5551E0F-BE90-4C46-A5F6-3EF00C06542B}" presName="rootText" presStyleLbl="node4" presStyleIdx="4" presStyleCnt="8" custLinFactY="98355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C175B68-F557-48BD-8A23-74A6AFE7010A}" type="pres">
      <dgm:prSet presAssocID="{A5551E0F-BE90-4C46-A5F6-3EF00C06542B}" presName="rootConnector" presStyleLbl="node4" presStyleIdx="4" presStyleCnt="8"/>
      <dgm:spPr/>
      <dgm:t>
        <a:bodyPr/>
        <a:lstStyle/>
        <a:p>
          <a:endParaRPr lang="zh-CN" altLang="en-US"/>
        </a:p>
      </dgm:t>
    </dgm:pt>
    <dgm:pt modelId="{4F7C0E26-0979-4C97-99CE-BE17EBB8189D}" type="pres">
      <dgm:prSet presAssocID="{A5551E0F-BE90-4C46-A5F6-3EF00C06542B}" presName="hierChild4" presStyleCnt="0"/>
      <dgm:spPr/>
      <dgm:t>
        <a:bodyPr/>
        <a:lstStyle/>
        <a:p>
          <a:endParaRPr lang="zh-CN" altLang="en-US"/>
        </a:p>
      </dgm:t>
    </dgm:pt>
    <dgm:pt modelId="{2A3320A4-D615-4E99-9514-4812B257D66B}" type="pres">
      <dgm:prSet presAssocID="{A5551E0F-BE90-4C46-A5F6-3EF00C06542B}" presName="hierChild5" presStyleCnt="0"/>
      <dgm:spPr/>
      <dgm:t>
        <a:bodyPr/>
        <a:lstStyle/>
        <a:p>
          <a:endParaRPr lang="zh-CN" altLang="en-US"/>
        </a:p>
      </dgm:t>
    </dgm:pt>
    <dgm:pt modelId="{A68417E4-87E8-4412-BD83-231B142F2F5A}" type="pres">
      <dgm:prSet presAssocID="{F2C93AA5-966A-483B-B7E1-29A9B647F9D8}" presName="Name37" presStyleLbl="parChTrans1D4" presStyleIdx="5" presStyleCnt="8"/>
      <dgm:spPr/>
      <dgm:t>
        <a:bodyPr/>
        <a:lstStyle/>
        <a:p>
          <a:endParaRPr lang="zh-CN" altLang="en-US"/>
        </a:p>
      </dgm:t>
    </dgm:pt>
    <dgm:pt modelId="{C687152E-120B-468A-91D8-EEAC93D4D15E}" type="pres">
      <dgm:prSet presAssocID="{247A620A-94A7-4363-9DDA-6D09472B3849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A1849959-C0DA-4195-9DE7-96A8B92D7F62}" type="pres">
      <dgm:prSet presAssocID="{247A620A-94A7-4363-9DDA-6D09472B3849}" presName="rootComposite" presStyleCnt="0"/>
      <dgm:spPr/>
      <dgm:t>
        <a:bodyPr/>
        <a:lstStyle/>
        <a:p>
          <a:endParaRPr lang="zh-CN" altLang="en-US"/>
        </a:p>
      </dgm:t>
    </dgm:pt>
    <dgm:pt modelId="{74A8D4E4-B681-4620-A923-23D317BA1CB8}" type="pres">
      <dgm:prSet presAssocID="{247A620A-94A7-4363-9DDA-6D09472B3849}" presName="rootText" presStyleLbl="node4" presStyleIdx="5" presStyleCnt="8" custLinFactY="98355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91D3CA6-3845-45FA-87AB-1FC9ADE89EDC}" type="pres">
      <dgm:prSet presAssocID="{247A620A-94A7-4363-9DDA-6D09472B3849}" presName="rootConnector" presStyleLbl="node4" presStyleIdx="5" presStyleCnt="8"/>
      <dgm:spPr/>
      <dgm:t>
        <a:bodyPr/>
        <a:lstStyle/>
        <a:p>
          <a:endParaRPr lang="zh-CN" altLang="en-US"/>
        </a:p>
      </dgm:t>
    </dgm:pt>
    <dgm:pt modelId="{1D667F45-1DF1-4286-88E9-0F2AB7CE5C6C}" type="pres">
      <dgm:prSet presAssocID="{247A620A-94A7-4363-9DDA-6D09472B3849}" presName="hierChild4" presStyleCnt="0"/>
      <dgm:spPr/>
      <dgm:t>
        <a:bodyPr/>
        <a:lstStyle/>
        <a:p>
          <a:endParaRPr lang="zh-CN" altLang="en-US"/>
        </a:p>
      </dgm:t>
    </dgm:pt>
    <dgm:pt modelId="{95D8517D-5795-44B2-BE58-7692C26B5107}" type="pres">
      <dgm:prSet presAssocID="{247A620A-94A7-4363-9DDA-6D09472B3849}" presName="hierChild5" presStyleCnt="0"/>
      <dgm:spPr/>
      <dgm:t>
        <a:bodyPr/>
        <a:lstStyle/>
        <a:p>
          <a:endParaRPr lang="zh-CN" altLang="en-US"/>
        </a:p>
      </dgm:t>
    </dgm:pt>
    <dgm:pt modelId="{F75CA1B6-F1FF-4820-B207-5B9FEFDA38F0}" type="pres">
      <dgm:prSet presAssocID="{214C90E4-DF0B-4A3E-B322-2FCDD62F1DB7}" presName="Name37" presStyleLbl="parChTrans1D4" presStyleIdx="6" presStyleCnt="8"/>
      <dgm:spPr/>
      <dgm:t>
        <a:bodyPr/>
        <a:lstStyle/>
        <a:p>
          <a:endParaRPr lang="zh-CN" altLang="en-US"/>
        </a:p>
      </dgm:t>
    </dgm:pt>
    <dgm:pt modelId="{AA30A782-EB0D-4E9A-B6C9-4B034B1193BB}" type="pres">
      <dgm:prSet presAssocID="{2D5F378B-2063-44A4-A78A-A86A1B1826C8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8F3336B5-5A65-4FBB-A5B9-00AEFCCEE3D2}" type="pres">
      <dgm:prSet presAssocID="{2D5F378B-2063-44A4-A78A-A86A1B1826C8}" presName="rootComposite" presStyleCnt="0"/>
      <dgm:spPr/>
      <dgm:t>
        <a:bodyPr/>
        <a:lstStyle/>
        <a:p>
          <a:endParaRPr lang="zh-CN" altLang="en-US"/>
        </a:p>
      </dgm:t>
    </dgm:pt>
    <dgm:pt modelId="{0FADB250-F718-4791-AA73-2D28696B7BF0}" type="pres">
      <dgm:prSet presAssocID="{2D5F378B-2063-44A4-A78A-A86A1B1826C8}" presName="rootText" presStyleLbl="node4" presStyleIdx="6" presStyleCnt="8" custLinFactY="98355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238C25-4EB3-43FF-B1AE-9E7459B240C2}" type="pres">
      <dgm:prSet presAssocID="{2D5F378B-2063-44A4-A78A-A86A1B1826C8}" presName="rootConnector" presStyleLbl="node4" presStyleIdx="6" presStyleCnt="8"/>
      <dgm:spPr/>
      <dgm:t>
        <a:bodyPr/>
        <a:lstStyle/>
        <a:p>
          <a:endParaRPr lang="zh-CN" altLang="en-US"/>
        </a:p>
      </dgm:t>
    </dgm:pt>
    <dgm:pt modelId="{30F7AB7F-6B38-4195-A3B9-76EA3A327704}" type="pres">
      <dgm:prSet presAssocID="{2D5F378B-2063-44A4-A78A-A86A1B1826C8}" presName="hierChild4" presStyleCnt="0"/>
      <dgm:spPr/>
      <dgm:t>
        <a:bodyPr/>
        <a:lstStyle/>
        <a:p>
          <a:endParaRPr lang="zh-CN" altLang="en-US"/>
        </a:p>
      </dgm:t>
    </dgm:pt>
    <dgm:pt modelId="{C8DAC148-51BD-438D-AC58-22986DE1E2C2}" type="pres">
      <dgm:prSet presAssocID="{2D5F378B-2063-44A4-A78A-A86A1B1826C8}" presName="hierChild5" presStyleCnt="0"/>
      <dgm:spPr/>
      <dgm:t>
        <a:bodyPr/>
        <a:lstStyle/>
        <a:p>
          <a:endParaRPr lang="zh-CN" altLang="en-US"/>
        </a:p>
      </dgm:t>
    </dgm:pt>
    <dgm:pt modelId="{2DEAD7AA-CC55-4BF3-8E7C-728ECC2B1EE6}" type="pres">
      <dgm:prSet presAssocID="{818E0AD9-4393-4940-AE86-426F3AB0FEF6}" presName="Name37" presStyleLbl="parChTrans1D4" presStyleIdx="7" presStyleCnt="8"/>
      <dgm:spPr/>
      <dgm:t>
        <a:bodyPr/>
        <a:lstStyle/>
        <a:p>
          <a:endParaRPr lang="zh-CN" altLang="en-US"/>
        </a:p>
      </dgm:t>
    </dgm:pt>
    <dgm:pt modelId="{A2B0FEE4-3DA5-4F79-8051-F4D5FA33225D}" type="pres">
      <dgm:prSet presAssocID="{A081502E-5EBE-4B63-8F71-DEA2120A2087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282CD3DD-739A-4D4D-8FC7-6B7430C29378}" type="pres">
      <dgm:prSet presAssocID="{A081502E-5EBE-4B63-8F71-DEA2120A2087}" presName="rootComposite" presStyleCnt="0"/>
      <dgm:spPr/>
      <dgm:t>
        <a:bodyPr/>
        <a:lstStyle/>
        <a:p>
          <a:endParaRPr lang="zh-CN" altLang="en-US"/>
        </a:p>
      </dgm:t>
    </dgm:pt>
    <dgm:pt modelId="{22D5DF25-9780-4207-872F-4DB7EEF7A9A8}" type="pres">
      <dgm:prSet presAssocID="{A081502E-5EBE-4B63-8F71-DEA2120A2087}" presName="rootText" presStyleLbl="node4" presStyleIdx="7" presStyleCnt="8" custLinFactY="98355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203732C-87C4-4C28-85C0-2766DD697FBA}" type="pres">
      <dgm:prSet presAssocID="{A081502E-5EBE-4B63-8F71-DEA2120A2087}" presName="rootConnector" presStyleLbl="node4" presStyleIdx="7" presStyleCnt="8"/>
      <dgm:spPr/>
      <dgm:t>
        <a:bodyPr/>
        <a:lstStyle/>
        <a:p>
          <a:endParaRPr lang="zh-CN" altLang="en-US"/>
        </a:p>
      </dgm:t>
    </dgm:pt>
    <dgm:pt modelId="{81277804-969C-487E-90A7-0C35ECF6C69F}" type="pres">
      <dgm:prSet presAssocID="{A081502E-5EBE-4B63-8F71-DEA2120A2087}" presName="hierChild4" presStyleCnt="0"/>
      <dgm:spPr/>
      <dgm:t>
        <a:bodyPr/>
        <a:lstStyle/>
        <a:p>
          <a:endParaRPr lang="zh-CN" altLang="en-US"/>
        </a:p>
      </dgm:t>
    </dgm:pt>
    <dgm:pt modelId="{63B57855-48B9-4D34-94EA-E090D0DCDA98}" type="pres">
      <dgm:prSet presAssocID="{A081502E-5EBE-4B63-8F71-DEA2120A2087}" presName="hierChild5" presStyleCnt="0"/>
      <dgm:spPr/>
      <dgm:t>
        <a:bodyPr/>
        <a:lstStyle/>
        <a:p>
          <a:endParaRPr lang="zh-CN" altLang="en-US"/>
        </a:p>
      </dgm:t>
    </dgm:pt>
    <dgm:pt modelId="{B1F178CB-1337-4176-A436-7783F0FB0FD0}" type="pres">
      <dgm:prSet presAssocID="{EF868356-0C40-444E-9730-91114F7B4E32}" presName="hierChild5" presStyleCnt="0"/>
      <dgm:spPr/>
      <dgm:t>
        <a:bodyPr/>
        <a:lstStyle/>
        <a:p>
          <a:endParaRPr lang="zh-CN" altLang="en-US"/>
        </a:p>
      </dgm:t>
    </dgm:pt>
    <dgm:pt modelId="{0A368644-32D7-466A-994A-823A671C39FE}" type="pres">
      <dgm:prSet presAssocID="{D0DF63DE-0CFC-48AC-A1CB-66C970FD8DD7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FBF7599D-80C0-4F3F-ACD2-AFCD6E53F16F}" type="pres">
      <dgm:prSet presAssocID="{6AE71DD2-1C0D-4BA1-9947-1AC6C8AA47A0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A11658C0-5C1B-4790-AA9C-B53B03DEE750}" type="pres">
      <dgm:prSet presAssocID="{6AE71DD2-1C0D-4BA1-9947-1AC6C8AA47A0}" presName="rootComposite" presStyleCnt="0"/>
      <dgm:spPr/>
      <dgm:t>
        <a:bodyPr/>
        <a:lstStyle/>
        <a:p>
          <a:endParaRPr lang="zh-CN" altLang="en-US"/>
        </a:p>
      </dgm:t>
    </dgm:pt>
    <dgm:pt modelId="{4651C092-DD71-4962-ADFD-18E748D5311F}" type="pres">
      <dgm:prSet presAssocID="{6AE71DD2-1C0D-4BA1-9947-1AC6C8AA47A0}" presName="rootText" presStyleLbl="node3" presStyleIdx="5" presStyleCnt="7" custLinFactY="64283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9E4A350-81C6-4857-8EF0-DF2251782427}" type="pres">
      <dgm:prSet presAssocID="{6AE71DD2-1C0D-4BA1-9947-1AC6C8AA47A0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08743DB3-E7E8-4511-A0AA-27510D4E9335}" type="pres">
      <dgm:prSet presAssocID="{6AE71DD2-1C0D-4BA1-9947-1AC6C8AA47A0}" presName="hierChild4" presStyleCnt="0"/>
      <dgm:spPr/>
      <dgm:t>
        <a:bodyPr/>
        <a:lstStyle/>
        <a:p>
          <a:endParaRPr lang="zh-CN" altLang="en-US"/>
        </a:p>
      </dgm:t>
    </dgm:pt>
    <dgm:pt modelId="{4BF69CCB-54DE-4406-A347-B2F9016C910D}" type="pres">
      <dgm:prSet presAssocID="{6AE71DD2-1C0D-4BA1-9947-1AC6C8AA47A0}" presName="hierChild5" presStyleCnt="0"/>
      <dgm:spPr/>
      <dgm:t>
        <a:bodyPr/>
        <a:lstStyle/>
        <a:p>
          <a:endParaRPr lang="zh-CN" altLang="en-US"/>
        </a:p>
      </dgm:t>
    </dgm:pt>
    <dgm:pt modelId="{7DD1F50A-9C17-4655-A4C4-909FEFA58239}" type="pres">
      <dgm:prSet presAssocID="{E5098ACD-0ADC-4CD4-A239-4FF1FA3D03BE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91F488ED-1357-4B53-9418-2292CAA8B445}" type="pres">
      <dgm:prSet presAssocID="{C7A646C4-5EF9-4BF9-9632-DE2D087E343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BEFEE5F2-C51C-48B2-9AF8-0F1B2F0480F0}" type="pres">
      <dgm:prSet presAssocID="{C7A646C4-5EF9-4BF9-9632-DE2D087E343C}" presName="rootComposite" presStyleCnt="0"/>
      <dgm:spPr/>
      <dgm:t>
        <a:bodyPr/>
        <a:lstStyle/>
        <a:p>
          <a:endParaRPr lang="zh-CN" altLang="en-US"/>
        </a:p>
      </dgm:t>
    </dgm:pt>
    <dgm:pt modelId="{487FE2BE-66EA-4114-A104-BF4484EDBEEA}" type="pres">
      <dgm:prSet presAssocID="{C7A646C4-5EF9-4BF9-9632-DE2D087E343C}" presName="rootText" presStyleLbl="node3" presStyleIdx="6" presStyleCnt="7" custLinFactY="64283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14D0D8-FE04-4332-AEDB-40FB35D545EA}" type="pres">
      <dgm:prSet presAssocID="{C7A646C4-5EF9-4BF9-9632-DE2D087E343C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92407283-97E4-4278-A8B7-1D43CBC78DCB}" type="pres">
      <dgm:prSet presAssocID="{C7A646C4-5EF9-4BF9-9632-DE2D087E343C}" presName="hierChild4" presStyleCnt="0"/>
      <dgm:spPr/>
      <dgm:t>
        <a:bodyPr/>
        <a:lstStyle/>
        <a:p>
          <a:endParaRPr lang="zh-CN" altLang="en-US"/>
        </a:p>
      </dgm:t>
    </dgm:pt>
    <dgm:pt modelId="{E89DD64E-6892-4022-8ED3-F4F37200B3DC}" type="pres">
      <dgm:prSet presAssocID="{C7A646C4-5EF9-4BF9-9632-DE2D087E343C}" presName="hierChild5" presStyleCnt="0"/>
      <dgm:spPr/>
      <dgm:t>
        <a:bodyPr/>
        <a:lstStyle/>
        <a:p>
          <a:endParaRPr lang="zh-CN" altLang="en-US"/>
        </a:p>
      </dgm:t>
    </dgm:pt>
    <dgm:pt modelId="{888FD032-B02C-4AB9-AE7D-3EFA15C710E7}" type="pres">
      <dgm:prSet presAssocID="{72CD6C40-BCED-4D7D-AE22-7EE689544346}" presName="hierChild5" presStyleCnt="0"/>
      <dgm:spPr/>
      <dgm:t>
        <a:bodyPr/>
        <a:lstStyle/>
        <a:p>
          <a:endParaRPr lang="zh-CN" altLang="en-US"/>
        </a:p>
      </dgm:t>
    </dgm:pt>
    <dgm:pt modelId="{F8574CF5-981C-44C3-95D2-80203291C374}" type="pres">
      <dgm:prSet presAssocID="{E7B59E70-DCC9-40A2-97EE-DDDC4849A428}" presName="Name37" presStyleLbl="parChTrans1D2" presStyleIdx="7" presStyleCnt="9"/>
      <dgm:spPr/>
      <dgm:t>
        <a:bodyPr/>
        <a:lstStyle/>
        <a:p>
          <a:endParaRPr lang="zh-CN" altLang="en-US"/>
        </a:p>
      </dgm:t>
    </dgm:pt>
    <dgm:pt modelId="{0B0243CB-C0CF-47BE-9260-0381C47E56AD}" type="pres">
      <dgm:prSet presAssocID="{D9C8433D-3425-4F58-BE5A-D948C0F52F30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1319BE3C-A455-439C-B4DE-B1A7BDE85425}" type="pres">
      <dgm:prSet presAssocID="{D9C8433D-3425-4F58-BE5A-D948C0F52F30}" presName="rootComposite" presStyleCnt="0"/>
      <dgm:spPr/>
      <dgm:t>
        <a:bodyPr/>
        <a:lstStyle/>
        <a:p>
          <a:endParaRPr lang="zh-CN" altLang="en-US"/>
        </a:p>
      </dgm:t>
    </dgm:pt>
    <dgm:pt modelId="{5427D64E-9C74-4449-888E-9BDEFB6220A4}" type="pres">
      <dgm:prSet presAssocID="{D9C8433D-3425-4F58-BE5A-D948C0F52F30}" presName="rootText" presStyleLbl="node2" presStyleIdx="7" presStyleCnt="9" custLinFactY="-81940" custLinFactNeighborX="-2049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DC4085-6A37-4253-8967-9E6F15B3B570}" type="pres">
      <dgm:prSet presAssocID="{D9C8433D-3425-4F58-BE5A-D948C0F52F30}" presName="rootConnector" presStyleLbl="node2" presStyleIdx="7" presStyleCnt="9"/>
      <dgm:spPr/>
      <dgm:t>
        <a:bodyPr/>
        <a:lstStyle/>
        <a:p>
          <a:endParaRPr lang="zh-CN" altLang="en-US"/>
        </a:p>
      </dgm:t>
    </dgm:pt>
    <dgm:pt modelId="{A35162FA-4291-4522-9076-7B9E7FD7F127}" type="pres">
      <dgm:prSet presAssocID="{D9C8433D-3425-4F58-BE5A-D948C0F52F30}" presName="hierChild4" presStyleCnt="0"/>
      <dgm:spPr/>
      <dgm:t>
        <a:bodyPr/>
        <a:lstStyle/>
        <a:p>
          <a:endParaRPr lang="zh-CN" altLang="en-US"/>
        </a:p>
      </dgm:t>
    </dgm:pt>
    <dgm:pt modelId="{ABF1F66A-7FB9-417C-82EF-65A18A89FC95}" type="pres">
      <dgm:prSet presAssocID="{D9C8433D-3425-4F58-BE5A-D948C0F52F30}" presName="hierChild5" presStyleCnt="0"/>
      <dgm:spPr/>
      <dgm:t>
        <a:bodyPr/>
        <a:lstStyle/>
        <a:p>
          <a:endParaRPr lang="zh-CN" altLang="en-US"/>
        </a:p>
      </dgm:t>
    </dgm:pt>
    <dgm:pt modelId="{BDF607FE-EA77-40DD-892D-E06F71C3EED6}" type="pres">
      <dgm:prSet presAssocID="{16D9AC2B-0299-4AC8-A8EA-CD5E846338B3}" presName="Name37" presStyleLbl="parChTrans1D2" presStyleIdx="8" presStyleCnt="9"/>
      <dgm:spPr/>
      <dgm:t>
        <a:bodyPr/>
        <a:lstStyle/>
        <a:p>
          <a:endParaRPr lang="zh-CN" altLang="en-US"/>
        </a:p>
      </dgm:t>
    </dgm:pt>
    <dgm:pt modelId="{1737883C-09A6-47F8-B9D2-6DE1D4917647}" type="pres">
      <dgm:prSet presAssocID="{3A96C487-958A-4D8E-9EC2-6A6B2749B36D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6A8457CE-0C6B-4242-8C70-9CE9216220E9}" type="pres">
      <dgm:prSet presAssocID="{3A96C487-958A-4D8E-9EC2-6A6B2749B36D}" presName="rootComposite" presStyleCnt="0"/>
      <dgm:spPr/>
      <dgm:t>
        <a:bodyPr/>
        <a:lstStyle/>
        <a:p>
          <a:endParaRPr lang="zh-CN" altLang="en-US"/>
        </a:p>
      </dgm:t>
    </dgm:pt>
    <dgm:pt modelId="{583CD687-856D-4315-A349-D201DF637280}" type="pres">
      <dgm:prSet presAssocID="{3A96C487-958A-4D8E-9EC2-6A6B2749B36D}" presName="rootText" presStyleLbl="node2" presStyleIdx="8" presStyleCnt="9" custLinFactY="-81940" custLinFactNeighborX="-2049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C54909-9388-4E56-A637-E2E4A94BC846}" type="pres">
      <dgm:prSet presAssocID="{3A96C487-958A-4D8E-9EC2-6A6B2749B36D}" presName="rootConnector" presStyleLbl="node2" presStyleIdx="8" presStyleCnt="9"/>
      <dgm:spPr/>
      <dgm:t>
        <a:bodyPr/>
        <a:lstStyle/>
        <a:p>
          <a:endParaRPr lang="zh-CN" altLang="en-US"/>
        </a:p>
      </dgm:t>
    </dgm:pt>
    <dgm:pt modelId="{181596D1-7654-4058-A511-1FC3A265E9B7}" type="pres">
      <dgm:prSet presAssocID="{3A96C487-958A-4D8E-9EC2-6A6B2749B36D}" presName="hierChild4" presStyleCnt="0"/>
      <dgm:spPr/>
      <dgm:t>
        <a:bodyPr/>
        <a:lstStyle/>
        <a:p>
          <a:endParaRPr lang="zh-CN" altLang="en-US"/>
        </a:p>
      </dgm:t>
    </dgm:pt>
    <dgm:pt modelId="{2A2AF415-67B0-41E8-8D26-A611FE35E3BB}" type="pres">
      <dgm:prSet presAssocID="{3A96C487-958A-4D8E-9EC2-6A6B2749B36D}" presName="hierChild5" presStyleCnt="0"/>
      <dgm:spPr/>
      <dgm:t>
        <a:bodyPr/>
        <a:lstStyle/>
        <a:p>
          <a:endParaRPr lang="zh-CN" altLang="en-US"/>
        </a:p>
      </dgm:t>
    </dgm:pt>
    <dgm:pt modelId="{497DDF8A-9764-4C8C-A0B9-B94ED2731C9A}" type="pres">
      <dgm:prSet presAssocID="{B83684D4-F411-4DF1-A5CD-7705969B9C9D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3D7F38D5-D290-47C0-B5D2-3EA8093407C8}" srcId="{C3074AF4-1C07-49CB-A6B0-FB85C4A2DA94}" destId="{8E59336C-BD66-4914-9193-D3289E190231}" srcOrd="0" destOrd="0" parTransId="{21BD8BF0-C38A-43AA-AF79-F6120E4EA5C6}" sibTransId="{F7DEFBCF-238C-45BA-87BA-D53645206996}"/>
    <dgm:cxn modelId="{98863879-9C2D-45F2-AF04-D4B9B2FB4582}" type="presOf" srcId="{BCD92A4A-03B1-44D8-AB66-4655108274D3}" destId="{416DEAFF-A0EB-4972-AD50-068C256E2C7C}" srcOrd="0" destOrd="0" presId="urn:microsoft.com/office/officeart/2005/8/layout/orgChart1"/>
    <dgm:cxn modelId="{3AA1746A-121D-4097-8B86-039C0BD50447}" type="presOf" srcId="{B4F3A7BA-A79D-49E7-8E3D-735B7224B08D}" destId="{60CB6DA7-BEF1-4310-843A-C226015170BE}" srcOrd="0" destOrd="0" presId="urn:microsoft.com/office/officeart/2005/8/layout/orgChart1"/>
    <dgm:cxn modelId="{462F9D16-6320-4840-922C-F599A0630FE3}" type="presOf" srcId="{6AE71DD2-1C0D-4BA1-9947-1AC6C8AA47A0}" destId="{E9E4A350-81C6-4857-8EF0-DF2251782427}" srcOrd="1" destOrd="0" presId="urn:microsoft.com/office/officeart/2005/8/layout/orgChart1"/>
    <dgm:cxn modelId="{0731FED8-E073-400C-B767-D33A78628BB6}" type="presOf" srcId="{C80F4283-65EB-4467-ACC9-876D3DAB4DF9}" destId="{2E3355A0-0C91-4B70-A508-144D298C97E6}" srcOrd="0" destOrd="0" presId="urn:microsoft.com/office/officeart/2005/8/layout/orgChart1"/>
    <dgm:cxn modelId="{113D2143-5097-49A6-AE84-7C6A16E11356}" srcId="{EF868356-0C40-444E-9730-91114F7B4E32}" destId="{2D5F378B-2063-44A4-A78A-A86A1B1826C8}" srcOrd="2" destOrd="0" parTransId="{214C90E4-DF0B-4A3E-B322-2FCDD62F1DB7}" sibTransId="{87E67FE1-B84D-4DCC-87FF-9F2E81E2373E}"/>
    <dgm:cxn modelId="{D5FE3A8D-5161-4CE4-A514-BC6B3BB11E71}" srcId="{72CD6C40-BCED-4D7D-AE22-7EE689544346}" destId="{9D91EFC0-AFF1-45F4-9713-193AD4607AEB}" srcOrd="0" destOrd="0" parTransId="{859EA730-A039-4B91-A866-27DD4C7EB3B8}" sibTransId="{2DADF828-64F7-4A34-8A06-405716E9380C}"/>
    <dgm:cxn modelId="{57B81C8E-2FCA-4BB2-BFBE-9B40B34B3AB8}" type="presOf" srcId="{DF57DCAB-0A53-4E5D-9AA4-66E4E6AA26B0}" destId="{6540E63E-3010-4A5E-8C55-BC59175A3A00}" srcOrd="0" destOrd="0" presId="urn:microsoft.com/office/officeart/2005/8/layout/orgChart1"/>
    <dgm:cxn modelId="{06F99AB8-8A57-4DCA-946E-5EADE3BEDABF}" srcId="{B83684D4-F411-4DF1-A5CD-7705969B9C9D}" destId="{318626AD-FFD8-4652-ABE2-F59BBCC483DA}" srcOrd="4" destOrd="0" parTransId="{2252E28F-CCCC-4B0A-9749-51EC9024F963}" sibTransId="{D2BF275F-DE04-4397-AF03-6A0C78983DFD}"/>
    <dgm:cxn modelId="{17833B0F-36A4-472C-A60D-8A0FED0FC2D3}" type="presOf" srcId="{DF57DCAB-0A53-4E5D-9AA4-66E4E6AA26B0}" destId="{2DB2766F-C593-4A8F-95D8-D6F96D90887A}" srcOrd="1" destOrd="0" presId="urn:microsoft.com/office/officeart/2005/8/layout/orgChart1"/>
    <dgm:cxn modelId="{A64733C5-4377-4BBF-8CD5-8832871B2A2D}" srcId="{32C592CE-53C8-4CB8-ADBD-8598869BE73E}" destId="{B83684D4-F411-4DF1-A5CD-7705969B9C9D}" srcOrd="0" destOrd="0" parTransId="{F92AC85F-3465-4AF0-974C-EB117684C6DB}" sibTransId="{735070F8-B9AC-45FE-B97A-ACE4082AC1D0}"/>
    <dgm:cxn modelId="{721A5760-6644-4A3F-80E5-4A8FDFF33863}" type="presOf" srcId="{C8D0FDA9-5828-4361-B7AF-75DFEFFC7B33}" destId="{5A4A2FF0-B29A-4407-A022-CA1742641F90}" srcOrd="0" destOrd="0" presId="urn:microsoft.com/office/officeart/2005/8/layout/orgChart1"/>
    <dgm:cxn modelId="{F4FB8B25-68E6-4873-B233-BB8663358192}" type="presOf" srcId="{C3074AF4-1C07-49CB-A6B0-FB85C4A2DA94}" destId="{7F9552CE-9F83-462B-BF7D-95FE8D50FB5B}" srcOrd="0" destOrd="0" presId="urn:microsoft.com/office/officeart/2005/8/layout/orgChart1"/>
    <dgm:cxn modelId="{2ED34B05-F70D-4261-81D1-620BE4FE4E63}" type="presOf" srcId="{2D5F378B-2063-44A4-A78A-A86A1B1826C8}" destId="{0FADB250-F718-4791-AA73-2D28696B7BF0}" srcOrd="0" destOrd="0" presId="urn:microsoft.com/office/officeart/2005/8/layout/orgChart1"/>
    <dgm:cxn modelId="{98990655-3F1C-4F49-83EF-26C1A7A42D09}" srcId="{B83684D4-F411-4DF1-A5CD-7705969B9C9D}" destId="{93AB2F67-AE13-45E0-9FA0-A68F77011726}" srcOrd="1" destOrd="0" parTransId="{8CAEB634-C116-4C00-823D-67871D307824}" sibTransId="{C2FA684A-743A-4B20-8017-53CF897F50C0}"/>
    <dgm:cxn modelId="{916139BA-3874-4583-B1B4-043B11CF7A7C}" type="presOf" srcId="{1297949D-B0CE-4EBF-89F4-B6BE02233AE6}" destId="{97107D52-B5C0-4CEF-A5A9-CF83D16CEDE1}" srcOrd="0" destOrd="0" presId="urn:microsoft.com/office/officeart/2005/8/layout/orgChart1"/>
    <dgm:cxn modelId="{BB2974AF-8FF9-4435-A5EB-1DEF412E3F16}" type="presOf" srcId="{EBE9AD3D-A5D1-4717-88A3-6BC2C31DFDB9}" destId="{0DDDC33F-7DCA-4DD3-BA49-47F5F22CCD7F}" srcOrd="0" destOrd="0" presId="urn:microsoft.com/office/officeart/2005/8/layout/orgChart1"/>
    <dgm:cxn modelId="{64686F67-1914-470E-B226-46E6A36FE972}" type="presOf" srcId="{C30E83AF-A97A-4474-ADFD-01717F35CEA0}" destId="{0A4C5E56-6F17-4051-882D-CCD5D7744422}" srcOrd="0" destOrd="0" presId="urn:microsoft.com/office/officeart/2005/8/layout/orgChart1"/>
    <dgm:cxn modelId="{16921370-4641-4E66-8D96-E11FCDD17CB0}" type="presOf" srcId="{B83684D4-F411-4DF1-A5CD-7705969B9C9D}" destId="{93BD8243-B803-4CE0-A95E-FDE9F96C93CC}" srcOrd="1" destOrd="0" presId="urn:microsoft.com/office/officeart/2005/8/layout/orgChart1"/>
    <dgm:cxn modelId="{0E3BFEF6-1178-4CCC-822E-E7D863E7B6B7}" type="presOf" srcId="{859EA730-A039-4B91-A866-27DD4C7EB3B8}" destId="{543C9B3F-E8FE-40CB-A944-6BD211D50F92}" srcOrd="0" destOrd="0" presId="urn:microsoft.com/office/officeart/2005/8/layout/orgChart1"/>
    <dgm:cxn modelId="{C4A1AF9C-BC51-439C-AFF5-FE1DAD89C8A5}" type="presOf" srcId="{3A96C487-958A-4D8E-9EC2-6A6B2749B36D}" destId="{D3C54909-9388-4E56-A637-E2E4A94BC846}" srcOrd="1" destOrd="0" presId="urn:microsoft.com/office/officeart/2005/8/layout/orgChart1"/>
    <dgm:cxn modelId="{66353AFF-80D5-4197-BAC1-421039BB32DA}" type="presOf" srcId="{C7A646C4-5EF9-4BF9-9632-DE2D087E343C}" destId="{487FE2BE-66EA-4114-A104-BF4484EDBEEA}" srcOrd="0" destOrd="0" presId="urn:microsoft.com/office/officeart/2005/8/layout/orgChart1"/>
    <dgm:cxn modelId="{2A7C6665-7642-43DD-8EDA-45D698815004}" type="presOf" srcId="{EF868356-0C40-444E-9730-91114F7B4E32}" destId="{D073465F-6054-4FF2-9D4B-99DCF7EF4A9C}" srcOrd="0" destOrd="0" presId="urn:microsoft.com/office/officeart/2005/8/layout/orgChart1"/>
    <dgm:cxn modelId="{1431DC82-FF44-4FCB-B017-85B556E11A5E}" type="presOf" srcId="{214C90E4-DF0B-4A3E-B322-2FCDD62F1DB7}" destId="{F75CA1B6-F1FF-4820-B207-5B9FEFDA38F0}" srcOrd="0" destOrd="0" presId="urn:microsoft.com/office/officeart/2005/8/layout/orgChart1"/>
    <dgm:cxn modelId="{34474985-456A-4CF8-B3BE-69301A4FD5B9}" srcId="{C3074AF4-1C07-49CB-A6B0-FB85C4A2DA94}" destId="{DF57DCAB-0A53-4E5D-9AA4-66E4E6AA26B0}" srcOrd="2" destOrd="0" parTransId="{1297949D-B0CE-4EBF-89F4-B6BE02233AE6}" sibTransId="{3A9D143E-D40F-4A81-8997-1D5E2C4ACD29}"/>
    <dgm:cxn modelId="{2CC76E82-F10C-494F-86CA-72508C7E7414}" type="presOf" srcId="{2B9016DF-03FA-4E93-858A-0A5432B44679}" destId="{5310DCAF-6131-40D3-9FB0-482E49507BDE}" srcOrd="0" destOrd="0" presId="urn:microsoft.com/office/officeart/2005/8/layout/orgChart1"/>
    <dgm:cxn modelId="{862E8DF3-EAD9-427A-BCDF-A0E1D9044E39}" srcId="{B83684D4-F411-4DF1-A5CD-7705969B9C9D}" destId="{3A96C487-958A-4D8E-9EC2-6A6B2749B36D}" srcOrd="8" destOrd="0" parTransId="{16D9AC2B-0299-4AC8-A8EA-CD5E846338B3}" sibTransId="{949E84F7-D4E0-48D8-B134-A12A083F0CB7}"/>
    <dgm:cxn modelId="{09135DB5-E872-4A01-9C03-8C5EBB18C605}" type="presOf" srcId="{72CD6C40-BCED-4D7D-AE22-7EE689544346}" destId="{158DA9C9-07CA-44C2-8805-07DCDEF7EEC3}" srcOrd="0" destOrd="0" presId="urn:microsoft.com/office/officeart/2005/8/layout/orgChart1"/>
    <dgm:cxn modelId="{3CFD28E7-721F-4A54-9E8F-E35CE3AB7323}" srcId="{B83684D4-F411-4DF1-A5CD-7705969B9C9D}" destId="{8608D4FB-57C9-496C-A325-BD985D39B31F}" srcOrd="3" destOrd="0" parTransId="{8A152894-97F8-40D7-836D-E3B2B343A0F1}" sibTransId="{01732206-0C51-4F7E-AB6C-1E557572C0D3}"/>
    <dgm:cxn modelId="{5C163002-3CDD-47DF-ADFF-023904E0540B}" type="presOf" srcId="{3A96C487-958A-4D8E-9EC2-6A6B2749B36D}" destId="{583CD687-856D-4315-A349-D201DF637280}" srcOrd="0" destOrd="0" presId="urn:microsoft.com/office/officeart/2005/8/layout/orgChart1"/>
    <dgm:cxn modelId="{D9493E4D-2D52-4951-8607-AD9D96E5367A}" srcId="{C3074AF4-1C07-49CB-A6B0-FB85C4A2DA94}" destId="{ABB50698-D510-454B-A798-6ECEBFB89057}" srcOrd="3" destOrd="0" parTransId="{71CA16FA-8644-4BC7-A24A-0E183D30D993}" sibTransId="{0675609E-68AD-475B-B665-0BF8EF2D8BF2}"/>
    <dgm:cxn modelId="{05537FD2-1CA2-4B19-AC0D-05DAA8DE52BD}" type="presOf" srcId="{818E0AD9-4393-4940-AE86-426F3AB0FEF6}" destId="{2DEAD7AA-CC55-4BF3-8E7C-728ECC2B1EE6}" srcOrd="0" destOrd="0" presId="urn:microsoft.com/office/officeart/2005/8/layout/orgChart1"/>
    <dgm:cxn modelId="{884D2EBB-3197-42D6-9455-A291152E159F}" srcId="{EF868356-0C40-444E-9730-91114F7B4E32}" destId="{A081502E-5EBE-4B63-8F71-DEA2120A2087}" srcOrd="3" destOrd="0" parTransId="{818E0AD9-4393-4940-AE86-426F3AB0FEF6}" sibTransId="{0A4EEAC6-A69B-46F8-A717-597F42F158F6}"/>
    <dgm:cxn modelId="{BF7C2D1D-0706-46C5-BB2F-CAE47A7F7F51}" type="presOf" srcId="{7A8199C7-4964-4132-A0F2-E45D862785B2}" destId="{A42DA187-C26D-4DEE-9932-C367058CA290}" srcOrd="0" destOrd="0" presId="urn:microsoft.com/office/officeart/2005/8/layout/orgChart1"/>
    <dgm:cxn modelId="{2C05B9C4-2905-40B1-8EEA-C5C5B04AACB6}" type="presOf" srcId="{A081502E-5EBE-4B63-8F71-DEA2120A2087}" destId="{22D5DF25-9780-4207-872F-4DB7EEF7A9A8}" srcOrd="0" destOrd="0" presId="urn:microsoft.com/office/officeart/2005/8/layout/orgChart1"/>
    <dgm:cxn modelId="{BA2CDF0A-BFB0-4354-98F5-80044CA92095}" type="presOf" srcId="{8608D4FB-57C9-496C-A325-BD985D39B31F}" destId="{E65236FE-66AF-43ED-BA7D-7743EF2A9DF3}" srcOrd="1" destOrd="0" presId="urn:microsoft.com/office/officeart/2005/8/layout/orgChart1"/>
    <dgm:cxn modelId="{39031200-402F-4E48-BDBC-D6CABCAE56D6}" srcId="{B83684D4-F411-4DF1-A5CD-7705969B9C9D}" destId="{D9C8433D-3425-4F58-BE5A-D948C0F52F30}" srcOrd="7" destOrd="0" parTransId="{E7B59E70-DCC9-40A2-97EE-DDDC4849A428}" sibTransId="{8AFEDF92-B623-4BCC-A87E-603D90F5BD48}"/>
    <dgm:cxn modelId="{85271C70-3DC5-48EC-AA8D-C27055ABF77F}" type="presOf" srcId="{A081502E-5EBE-4B63-8F71-DEA2120A2087}" destId="{8203732C-87C4-4C28-85C0-2766DD697FBA}" srcOrd="1" destOrd="0" presId="urn:microsoft.com/office/officeart/2005/8/layout/orgChart1"/>
    <dgm:cxn modelId="{0CC513BB-3730-48D0-98F1-A0199327A563}" type="presOf" srcId="{BCD92A4A-03B1-44D8-AB66-4655108274D3}" destId="{CF033CA7-17EE-4EAE-B762-5DB5ED6A01F1}" srcOrd="1" destOrd="0" presId="urn:microsoft.com/office/officeart/2005/8/layout/orgChart1"/>
    <dgm:cxn modelId="{88337389-64C0-448E-B652-1F8DA2E13E07}" srcId="{8608D4FB-57C9-496C-A325-BD985D39B31F}" destId="{EBE9AD3D-A5D1-4717-88A3-6BC2C31DFDB9}" srcOrd="1" destOrd="0" parTransId="{F095B47A-8C3D-4D68-8CDA-BC94345C43C4}" sibTransId="{AC2814A1-727D-4A12-97D3-8A0E3540F0AA}"/>
    <dgm:cxn modelId="{210F0061-EEC3-4667-917D-48E56D290030}" type="presOf" srcId="{318626AD-FFD8-4652-ABE2-F59BBCC483DA}" destId="{2A151DA4-770C-4401-9486-062967468272}" srcOrd="0" destOrd="0" presId="urn:microsoft.com/office/officeart/2005/8/layout/orgChart1"/>
    <dgm:cxn modelId="{1CD6B758-8C72-445A-A897-1E6EDDBAE782}" type="presOf" srcId="{247A620A-94A7-4363-9DDA-6D09472B3849}" destId="{C91D3CA6-3845-45FA-87AB-1FC9ADE89EDC}" srcOrd="1" destOrd="0" presId="urn:microsoft.com/office/officeart/2005/8/layout/orgChart1"/>
    <dgm:cxn modelId="{745D6CDD-DEF0-4F21-8D77-C56C94CA9A71}" type="presOf" srcId="{E7B59E70-DCC9-40A2-97EE-DDDC4849A428}" destId="{F8574CF5-981C-44C3-95D2-80203291C374}" srcOrd="0" destOrd="0" presId="urn:microsoft.com/office/officeart/2005/8/layout/orgChart1"/>
    <dgm:cxn modelId="{97DC203C-D5A8-49FD-8E8B-F0A71167D6F9}" srcId="{72CD6C40-BCED-4D7D-AE22-7EE689544346}" destId="{EF868356-0C40-444E-9730-91114F7B4E32}" srcOrd="1" destOrd="0" parTransId="{C8D0FDA9-5828-4361-B7AF-75DFEFFC7B33}" sibTransId="{755DABEC-FB9B-4ADB-9712-FCDED43A1F52}"/>
    <dgm:cxn modelId="{88BAF563-23EC-4A4C-A626-32F53CE1D1B6}" srcId="{8608D4FB-57C9-496C-A325-BD985D39B31F}" destId="{C3074AF4-1C07-49CB-A6B0-FB85C4A2DA94}" srcOrd="0" destOrd="0" parTransId="{49314A28-E9A1-40BA-8FB6-A50D569EAB7B}" sibTransId="{DCABF139-7B54-4E0E-8779-FDAAB92F95D7}"/>
    <dgm:cxn modelId="{495E9EF2-9D79-44C1-AD28-5BCD99589BB9}" type="presOf" srcId="{6AE71DD2-1C0D-4BA1-9947-1AC6C8AA47A0}" destId="{4651C092-DD71-4962-ADFD-18E748D5311F}" srcOrd="0" destOrd="0" presId="urn:microsoft.com/office/officeart/2005/8/layout/orgChart1"/>
    <dgm:cxn modelId="{95C8A6E6-2BD3-45C1-8F4A-084855F65A02}" type="presOf" srcId="{49314A28-E9A1-40BA-8FB6-A50D569EAB7B}" destId="{507D2354-04E4-4F84-A7A5-DA030F4AA1C7}" srcOrd="0" destOrd="0" presId="urn:microsoft.com/office/officeart/2005/8/layout/orgChart1"/>
    <dgm:cxn modelId="{968DD46E-0AFD-4D3B-9FF9-28EEB19B8543}" type="presOf" srcId="{21BD8BF0-C38A-43AA-AF79-F6120E4EA5C6}" destId="{FFBFFCB9-A0D1-4896-97CE-6202ACA6C6F0}" srcOrd="0" destOrd="0" presId="urn:microsoft.com/office/officeart/2005/8/layout/orgChart1"/>
    <dgm:cxn modelId="{F6C3746D-3280-465A-9B72-58947AADA081}" srcId="{C3074AF4-1C07-49CB-A6B0-FB85C4A2DA94}" destId="{B4F3A7BA-A79D-49E7-8E3D-735B7224B08D}" srcOrd="1" destOrd="0" parTransId="{311CA148-6BAC-4D29-97FF-1CB588D68B4B}" sibTransId="{A3ABA226-3F77-4817-A78C-7F117EE4C716}"/>
    <dgm:cxn modelId="{458202A9-55F5-4196-87F2-97FF9DC4948A}" type="presOf" srcId="{EF868356-0C40-444E-9730-91114F7B4E32}" destId="{FC60D2BE-D2A8-47FC-871E-796D725A93DA}" srcOrd="1" destOrd="0" presId="urn:microsoft.com/office/officeart/2005/8/layout/orgChart1"/>
    <dgm:cxn modelId="{4B865D63-DECB-4E76-A8B2-EBAA9E1D8AFC}" type="presOf" srcId="{B83684D4-F411-4DF1-A5CD-7705969B9C9D}" destId="{DFB7F2EB-5809-4EAE-8C99-4A4BB89D3D42}" srcOrd="0" destOrd="0" presId="urn:microsoft.com/office/officeart/2005/8/layout/orgChart1"/>
    <dgm:cxn modelId="{1B92192A-28FC-4BFB-826E-0373E8A65AD2}" srcId="{8608D4FB-57C9-496C-A325-BD985D39B31F}" destId="{07D4E8D4-3B36-4184-B7C6-03D49AC25482}" srcOrd="2" destOrd="0" parTransId="{817567CB-8679-4773-B5B9-8A8B3661A8A1}" sibTransId="{980A5D21-A16C-4716-9DA5-F9E0B043F998}"/>
    <dgm:cxn modelId="{070C32FC-6F6B-4FD8-89A1-F7AB553A48D9}" type="presOf" srcId="{D9C8433D-3425-4F58-BE5A-D948C0F52F30}" destId="{5427D64E-9C74-4449-888E-9BDEFB6220A4}" srcOrd="0" destOrd="0" presId="urn:microsoft.com/office/officeart/2005/8/layout/orgChart1"/>
    <dgm:cxn modelId="{B5F8DF7B-F875-4844-B3D6-EC09B3333401}" srcId="{EF868356-0C40-444E-9730-91114F7B4E32}" destId="{247A620A-94A7-4363-9DDA-6D09472B3849}" srcOrd="1" destOrd="0" parTransId="{F2C93AA5-966A-483B-B7E1-29A9B647F9D8}" sibTransId="{6EC471B7-B888-4082-B2CA-26D3B03DE9F7}"/>
    <dgm:cxn modelId="{640E154D-24A9-454B-8CC1-C9F5C923BE52}" type="presOf" srcId="{C7A646C4-5EF9-4BF9-9632-DE2D087E343C}" destId="{6614D0D8-FE04-4332-AEDB-40FB35D545EA}" srcOrd="1" destOrd="0" presId="urn:microsoft.com/office/officeart/2005/8/layout/orgChart1"/>
    <dgm:cxn modelId="{66CA302A-37D1-45DA-B0FE-BB0AD378F95C}" type="presOf" srcId="{ABB50698-D510-454B-A798-6ECEBFB89057}" destId="{0F456D1B-B654-44F2-BB62-EE9240B0805F}" srcOrd="0" destOrd="0" presId="urn:microsoft.com/office/officeart/2005/8/layout/orgChart1"/>
    <dgm:cxn modelId="{634F6254-DE39-4853-B55E-7AF61172E9F1}" type="presOf" srcId="{EBE9AD3D-A5D1-4717-88A3-6BC2C31DFDB9}" destId="{C48B3C38-005E-4D51-8417-C6032EF64DF7}" srcOrd="1" destOrd="0" presId="urn:microsoft.com/office/officeart/2005/8/layout/orgChart1"/>
    <dgm:cxn modelId="{D6192388-F29A-444A-B1EC-9589DF61F8B3}" srcId="{72CD6C40-BCED-4D7D-AE22-7EE689544346}" destId="{6AE71DD2-1C0D-4BA1-9947-1AC6C8AA47A0}" srcOrd="2" destOrd="0" parTransId="{D0DF63DE-0CFC-48AC-A1CB-66C970FD8DD7}" sibTransId="{EBCCA902-67FC-4E37-A070-112D29B384CC}"/>
    <dgm:cxn modelId="{3598F1A0-B030-4BCA-8070-FC5CD7FDC28A}" type="presOf" srcId="{311CA148-6BAC-4D29-97FF-1CB588D68B4B}" destId="{57DAD874-CBAD-4DD5-96C0-E12C213100CB}" srcOrd="0" destOrd="0" presId="urn:microsoft.com/office/officeart/2005/8/layout/orgChart1"/>
    <dgm:cxn modelId="{E728BC55-91A3-4A06-AF52-937995A470D4}" type="presOf" srcId="{93AB2F67-AE13-45E0-9FA0-A68F77011726}" destId="{94266EA2-777C-4A3B-844B-6ACD5DD876FA}" srcOrd="0" destOrd="0" presId="urn:microsoft.com/office/officeart/2005/8/layout/orgChart1"/>
    <dgm:cxn modelId="{2A81666B-16C3-41E6-BC50-2E62B0107561}" type="presOf" srcId="{07D4E8D4-3B36-4184-B7C6-03D49AC25482}" destId="{0AADCCD5-012A-4C93-912F-8D672166F710}" srcOrd="0" destOrd="0" presId="urn:microsoft.com/office/officeart/2005/8/layout/orgChart1"/>
    <dgm:cxn modelId="{142A9DC8-2CDE-4AD7-8847-6A19462CDA6A}" type="presOf" srcId="{59917F8D-B1BA-4499-A353-345CE64C2378}" destId="{DB40FED0-40B1-4C6B-83C5-5D7ABB18F1E7}" srcOrd="0" destOrd="0" presId="urn:microsoft.com/office/officeart/2005/8/layout/orgChart1"/>
    <dgm:cxn modelId="{3114EBA9-AC9C-47B2-98E2-34162935AA3C}" type="presOf" srcId="{93AB2F67-AE13-45E0-9FA0-A68F77011726}" destId="{C07FC560-438F-49A1-9747-90BAD629BEB9}" srcOrd="1" destOrd="0" presId="urn:microsoft.com/office/officeart/2005/8/layout/orgChart1"/>
    <dgm:cxn modelId="{1D739BC5-E2CB-4717-BFE7-509A094C68D7}" type="presOf" srcId="{B4F3A7BA-A79D-49E7-8E3D-735B7224B08D}" destId="{FE5C2EA7-C002-4DC5-8322-E526799E3060}" srcOrd="1" destOrd="0" presId="urn:microsoft.com/office/officeart/2005/8/layout/orgChart1"/>
    <dgm:cxn modelId="{A5DE4BEE-767C-44EE-A862-28EB8F24CDED}" type="presOf" srcId="{8E59336C-BD66-4914-9193-D3289E190231}" destId="{0C1EBBC5-76A3-4CD8-97C2-56DB9345D990}" srcOrd="1" destOrd="0" presId="urn:microsoft.com/office/officeart/2005/8/layout/orgChart1"/>
    <dgm:cxn modelId="{C16ADC24-B4DA-4E8D-9F8A-CF62F8116704}" type="presOf" srcId="{F095B47A-8C3D-4D68-8CDA-BC94345C43C4}" destId="{B13E21EC-3B32-444A-850A-7560CEB515D4}" srcOrd="0" destOrd="0" presId="urn:microsoft.com/office/officeart/2005/8/layout/orgChart1"/>
    <dgm:cxn modelId="{81130E71-1352-4315-B634-6C0AE1DF3FFE}" type="presOf" srcId="{32C592CE-53C8-4CB8-ADBD-8598869BE73E}" destId="{985202B6-D731-4722-B040-A3483524B0AD}" srcOrd="0" destOrd="0" presId="urn:microsoft.com/office/officeart/2005/8/layout/orgChart1"/>
    <dgm:cxn modelId="{99877BF7-73E6-4DDF-B139-EAC6819AE982}" type="presOf" srcId="{9D91EFC0-AFF1-45F4-9713-193AD4607AEB}" destId="{1F287E84-C21F-4827-BE04-358B291C168B}" srcOrd="0" destOrd="0" presId="urn:microsoft.com/office/officeart/2005/8/layout/orgChart1"/>
    <dgm:cxn modelId="{2C6F34ED-109C-4B21-9126-E94EE4D6D46D}" type="presOf" srcId="{D9C8433D-3425-4F58-BE5A-D948C0F52F30}" destId="{ABDC4085-6A37-4253-8967-9E6F15B3B570}" srcOrd="1" destOrd="0" presId="urn:microsoft.com/office/officeart/2005/8/layout/orgChart1"/>
    <dgm:cxn modelId="{00F81176-7414-4427-9579-316A33E0DD92}" srcId="{B83684D4-F411-4DF1-A5CD-7705969B9C9D}" destId="{7A8199C7-4964-4132-A0F2-E45D862785B2}" srcOrd="5" destOrd="0" parTransId="{59917F8D-B1BA-4499-A353-345CE64C2378}" sibTransId="{3DA78D74-F46E-48AC-9C6E-31DE9CFC8655}"/>
    <dgm:cxn modelId="{DA11FBAB-CEE8-494E-8793-644D851EA1E0}" type="presOf" srcId="{2252E28F-CCCC-4B0A-9749-51EC9024F963}" destId="{6046F4AA-12CB-48FB-9F94-75730437E7C4}" srcOrd="0" destOrd="0" presId="urn:microsoft.com/office/officeart/2005/8/layout/orgChart1"/>
    <dgm:cxn modelId="{BC2D1F2E-8911-4AE7-9805-27978FB7CFD4}" type="presOf" srcId="{8CAEB634-C116-4C00-823D-67871D307824}" destId="{28D1BA39-F206-4A38-9D7D-1CF2BF6783E2}" srcOrd="0" destOrd="0" presId="urn:microsoft.com/office/officeart/2005/8/layout/orgChart1"/>
    <dgm:cxn modelId="{634377AE-D472-4109-A223-5E6C4DC8488B}" type="presOf" srcId="{C3074AF4-1C07-49CB-A6B0-FB85C4A2DA94}" destId="{F18C25F9-BB13-49B9-AF12-9CFBB6A9A59F}" srcOrd="1" destOrd="0" presId="urn:microsoft.com/office/officeart/2005/8/layout/orgChart1"/>
    <dgm:cxn modelId="{30A1BD60-6AD8-4F63-B431-E4821C65C973}" type="presOf" srcId="{8E59336C-BD66-4914-9193-D3289E190231}" destId="{1A208EE5-689F-4DC7-A8E6-7465D06DDB9B}" srcOrd="0" destOrd="0" presId="urn:microsoft.com/office/officeart/2005/8/layout/orgChart1"/>
    <dgm:cxn modelId="{9E18F633-4E3B-4B2E-8EE6-6008B085599E}" type="presOf" srcId="{817567CB-8679-4773-B5B9-8A8B3661A8A1}" destId="{91BC5ED1-07D4-4A17-A792-7E055C070CC2}" srcOrd="0" destOrd="0" presId="urn:microsoft.com/office/officeart/2005/8/layout/orgChart1"/>
    <dgm:cxn modelId="{4D9A8277-8063-430E-BE08-222EDA7C14D6}" type="presOf" srcId="{2D5F378B-2063-44A4-A78A-A86A1B1826C8}" destId="{50238C25-4EB3-43FF-B1AE-9E7459B240C2}" srcOrd="1" destOrd="0" presId="urn:microsoft.com/office/officeart/2005/8/layout/orgChart1"/>
    <dgm:cxn modelId="{30E0DCE1-04BB-407F-B284-2BF16F082682}" type="presOf" srcId="{7A8199C7-4964-4132-A0F2-E45D862785B2}" destId="{3149FE75-B918-45A3-B7A1-0AD04F3A50CA}" srcOrd="1" destOrd="0" presId="urn:microsoft.com/office/officeart/2005/8/layout/orgChart1"/>
    <dgm:cxn modelId="{309A8A3A-FF88-4A8C-9A8A-E614E8AC4761}" srcId="{72CD6C40-BCED-4D7D-AE22-7EE689544346}" destId="{C7A646C4-5EF9-4BF9-9632-DE2D087E343C}" srcOrd="3" destOrd="0" parTransId="{E5098ACD-0ADC-4CD4-A239-4FF1FA3D03BE}" sibTransId="{6E8776A7-DDC0-4554-B3DB-268225AF33AD}"/>
    <dgm:cxn modelId="{C50B9965-8D3C-4C7D-AD93-3BC2D9CE578C}" srcId="{B83684D4-F411-4DF1-A5CD-7705969B9C9D}" destId="{C80F4283-65EB-4467-ACC9-876D3DAB4DF9}" srcOrd="0" destOrd="0" parTransId="{DE2B7B3B-F6E6-45A2-AB29-D31EC1CD715D}" sibTransId="{4505D8DF-07A7-4451-A1B9-5C39FFBDFF67}"/>
    <dgm:cxn modelId="{559904D6-955C-4C25-BF5B-5F40196954B4}" type="presOf" srcId="{318626AD-FFD8-4652-ABE2-F59BBCC483DA}" destId="{BD8844F7-6D51-4404-B635-7C0760286C26}" srcOrd="1" destOrd="0" presId="urn:microsoft.com/office/officeart/2005/8/layout/orgChart1"/>
    <dgm:cxn modelId="{94E64F65-5029-4AB3-81A0-2622746722A5}" type="presOf" srcId="{ABB50698-D510-454B-A798-6ECEBFB89057}" destId="{A3874D32-52AA-4352-917E-0411814BBFFE}" srcOrd="1" destOrd="0" presId="urn:microsoft.com/office/officeart/2005/8/layout/orgChart1"/>
    <dgm:cxn modelId="{F7A2865A-4547-430F-A2C5-5EA8B5921BCF}" type="presOf" srcId="{16D9AC2B-0299-4AC8-A8EA-CD5E846338B3}" destId="{BDF607FE-EA77-40DD-892D-E06F71C3EED6}" srcOrd="0" destOrd="0" presId="urn:microsoft.com/office/officeart/2005/8/layout/orgChart1"/>
    <dgm:cxn modelId="{B313FC8D-C730-4581-A2C5-8247C587C4B7}" type="presOf" srcId="{DE2B7B3B-F6E6-45A2-AB29-D31EC1CD715D}" destId="{A17E9557-8EBB-4074-831C-359748A8FC9B}" srcOrd="0" destOrd="0" presId="urn:microsoft.com/office/officeart/2005/8/layout/orgChart1"/>
    <dgm:cxn modelId="{D80C1E30-D6FB-4BE2-84B8-D8E0EE7FE9EC}" type="presOf" srcId="{72CD6C40-BCED-4D7D-AE22-7EE689544346}" destId="{1B24CBA2-644D-4370-9A58-A28011BBD502}" srcOrd="1" destOrd="0" presId="urn:microsoft.com/office/officeart/2005/8/layout/orgChart1"/>
    <dgm:cxn modelId="{5EFB73D0-1D33-4C44-A11D-B9DB75FF96E8}" type="presOf" srcId="{71CA16FA-8644-4BC7-A24A-0E183D30D993}" destId="{A60A3099-878C-4A74-A197-1F20898CDA53}" srcOrd="0" destOrd="0" presId="urn:microsoft.com/office/officeart/2005/8/layout/orgChart1"/>
    <dgm:cxn modelId="{34632268-F545-4071-A7FD-573442003F81}" type="presOf" srcId="{247A620A-94A7-4363-9DDA-6D09472B3849}" destId="{74A8D4E4-B681-4620-A923-23D317BA1CB8}" srcOrd="0" destOrd="0" presId="urn:microsoft.com/office/officeart/2005/8/layout/orgChart1"/>
    <dgm:cxn modelId="{DAF9341B-DE7B-48B6-96A3-593DF05CACF8}" srcId="{EF868356-0C40-444E-9730-91114F7B4E32}" destId="{A5551E0F-BE90-4C46-A5F6-3EF00C06542B}" srcOrd="0" destOrd="0" parTransId="{2B9016DF-03FA-4E93-858A-0A5432B44679}" sibTransId="{1B4B483B-A54E-4C02-AA63-5F3572620270}"/>
    <dgm:cxn modelId="{6D8B65B9-CB8B-458D-BAF8-CBE31AA84809}" type="presOf" srcId="{F2C93AA5-966A-483B-B7E1-29A9B647F9D8}" destId="{A68417E4-87E8-4412-BD83-231B142F2F5A}" srcOrd="0" destOrd="0" presId="urn:microsoft.com/office/officeart/2005/8/layout/orgChart1"/>
    <dgm:cxn modelId="{015D39A5-586C-4E99-AD1D-4903AE0ED3EE}" type="presOf" srcId="{9D91EFC0-AFF1-45F4-9713-193AD4607AEB}" destId="{2237003B-EF79-4288-BF88-F1338951FD20}" srcOrd="1" destOrd="0" presId="urn:microsoft.com/office/officeart/2005/8/layout/orgChart1"/>
    <dgm:cxn modelId="{A8DC5E80-05D8-4921-B6E2-9026EC1230CF}" type="presOf" srcId="{D0DF63DE-0CFC-48AC-A1CB-66C970FD8DD7}" destId="{0A368644-32D7-466A-994A-823A671C39FE}" srcOrd="0" destOrd="0" presId="urn:microsoft.com/office/officeart/2005/8/layout/orgChart1"/>
    <dgm:cxn modelId="{73B98F84-F2E2-4EA1-ABBB-0419B10119ED}" type="presOf" srcId="{EBF46A55-9A67-44FA-9848-F5302AF23E3C}" destId="{E08B6A8D-F3B8-4F16-AEF9-439393A9735C}" srcOrd="0" destOrd="0" presId="urn:microsoft.com/office/officeart/2005/8/layout/orgChart1"/>
    <dgm:cxn modelId="{F15F51E1-F1DB-4B72-98FD-FEF2812C06AA}" type="presOf" srcId="{8608D4FB-57C9-496C-A325-BD985D39B31F}" destId="{55926A1E-BE55-459A-A341-9973349F7550}" srcOrd="0" destOrd="0" presId="urn:microsoft.com/office/officeart/2005/8/layout/orgChart1"/>
    <dgm:cxn modelId="{B630CD69-234F-4BAD-A0B4-BD5DCA359F0B}" type="presOf" srcId="{E5098ACD-0ADC-4CD4-A239-4FF1FA3D03BE}" destId="{7DD1F50A-9C17-4655-A4C4-909FEFA58239}" srcOrd="0" destOrd="0" presId="urn:microsoft.com/office/officeart/2005/8/layout/orgChart1"/>
    <dgm:cxn modelId="{F48CE303-9779-4658-9423-963EDAB06FEF}" type="presOf" srcId="{A5551E0F-BE90-4C46-A5F6-3EF00C06542B}" destId="{2C175B68-F557-48BD-8A23-74A6AFE7010A}" srcOrd="1" destOrd="0" presId="urn:microsoft.com/office/officeart/2005/8/layout/orgChart1"/>
    <dgm:cxn modelId="{BD4CE249-7CF0-491B-AC7E-CAE791BFC64C}" type="presOf" srcId="{07D4E8D4-3B36-4184-B7C6-03D49AC25482}" destId="{D79AFA6E-433E-473D-9230-40DD04F49DB8}" srcOrd="1" destOrd="0" presId="urn:microsoft.com/office/officeart/2005/8/layout/orgChart1"/>
    <dgm:cxn modelId="{A505CE6B-1803-4AAD-934B-2CB75791CFFD}" type="presOf" srcId="{A5551E0F-BE90-4C46-A5F6-3EF00C06542B}" destId="{A13A00F9-0951-4B45-B415-9A504A870AC6}" srcOrd="0" destOrd="0" presId="urn:microsoft.com/office/officeart/2005/8/layout/orgChart1"/>
    <dgm:cxn modelId="{08746703-1B39-4F9D-9B7B-672C8EBB10E4}" type="presOf" srcId="{C80F4283-65EB-4467-ACC9-876D3DAB4DF9}" destId="{CCD4D1D0-EB51-4674-A2BA-AEEAE59BED5A}" srcOrd="1" destOrd="0" presId="urn:microsoft.com/office/officeart/2005/8/layout/orgChart1"/>
    <dgm:cxn modelId="{88633AFD-DB41-47BA-A7AB-1A0F493F78C8}" srcId="{B83684D4-F411-4DF1-A5CD-7705969B9C9D}" destId="{BCD92A4A-03B1-44D8-AB66-4655108274D3}" srcOrd="2" destOrd="0" parTransId="{EBF46A55-9A67-44FA-9848-F5302AF23E3C}" sibTransId="{3DE68D4A-F8FD-4223-960D-05B27ED68652}"/>
    <dgm:cxn modelId="{793E5590-C377-4F91-AC58-352B7204CE5C}" type="presOf" srcId="{8A152894-97F8-40D7-836D-E3B2B343A0F1}" destId="{9D7D2F9E-382B-4A3D-8EAC-57705CD92F16}" srcOrd="0" destOrd="0" presId="urn:microsoft.com/office/officeart/2005/8/layout/orgChart1"/>
    <dgm:cxn modelId="{825285F4-6A3B-43F7-B46B-26856059A150}" srcId="{B83684D4-F411-4DF1-A5CD-7705969B9C9D}" destId="{72CD6C40-BCED-4D7D-AE22-7EE689544346}" srcOrd="6" destOrd="0" parTransId="{C30E83AF-A97A-4474-ADFD-01717F35CEA0}" sibTransId="{54EF961A-736F-4E2A-8BD4-0C5499608541}"/>
    <dgm:cxn modelId="{D354C81F-08D3-4A68-B7C8-984BFE8E4846}" type="presParOf" srcId="{985202B6-D731-4722-B040-A3483524B0AD}" destId="{DAC318CC-6120-49A6-8C5D-5F7AEA3CE1E4}" srcOrd="0" destOrd="0" presId="urn:microsoft.com/office/officeart/2005/8/layout/orgChart1"/>
    <dgm:cxn modelId="{F6962CD5-3697-4EF0-839B-F118A20FB2A9}" type="presParOf" srcId="{DAC318CC-6120-49A6-8C5D-5F7AEA3CE1E4}" destId="{97B4DFFB-92F5-43CB-854B-F6E093995DB1}" srcOrd="0" destOrd="0" presId="urn:microsoft.com/office/officeart/2005/8/layout/orgChart1"/>
    <dgm:cxn modelId="{E4396961-D761-4801-B360-B00C9899C21C}" type="presParOf" srcId="{97B4DFFB-92F5-43CB-854B-F6E093995DB1}" destId="{DFB7F2EB-5809-4EAE-8C99-4A4BB89D3D42}" srcOrd="0" destOrd="0" presId="urn:microsoft.com/office/officeart/2005/8/layout/orgChart1"/>
    <dgm:cxn modelId="{526A6389-E110-4B7F-8F21-826EA51A429F}" type="presParOf" srcId="{97B4DFFB-92F5-43CB-854B-F6E093995DB1}" destId="{93BD8243-B803-4CE0-A95E-FDE9F96C93CC}" srcOrd="1" destOrd="0" presId="urn:microsoft.com/office/officeart/2005/8/layout/orgChart1"/>
    <dgm:cxn modelId="{1DF41901-3E7A-47CB-9934-AE08E8B177BD}" type="presParOf" srcId="{DAC318CC-6120-49A6-8C5D-5F7AEA3CE1E4}" destId="{822B1531-39BC-4FF3-9F3B-204A4207557F}" srcOrd="1" destOrd="0" presId="urn:microsoft.com/office/officeart/2005/8/layout/orgChart1"/>
    <dgm:cxn modelId="{6446948B-B51B-4DF8-B25C-090FAF9BE608}" type="presParOf" srcId="{822B1531-39BC-4FF3-9F3B-204A4207557F}" destId="{A17E9557-8EBB-4074-831C-359748A8FC9B}" srcOrd="0" destOrd="0" presId="urn:microsoft.com/office/officeart/2005/8/layout/orgChart1"/>
    <dgm:cxn modelId="{F3C15C25-C2A0-4465-8FBC-A77C8E5EDB36}" type="presParOf" srcId="{822B1531-39BC-4FF3-9F3B-204A4207557F}" destId="{92C90E4B-215B-4383-8E53-B60F3264E658}" srcOrd="1" destOrd="0" presId="urn:microsoft.com/office/officeart/2005/8/layout/orgChart1"/>
    <dgm:cxn modelId="{BE8E4004-BE1C-43F2-B11C-01C7172DE0B0}" type="presParOf" srcId="{92C90E4B-215B-4383-8E53-B60F3264E658}" destId="{59E6C4D8-8D6D-482D-9A22-79A809AE0635}" srcOrd="0" destOrd="0" presId="urn:microsoft.com/office/officeart/2005/8/layout/orgChart1"/>
    <dgm:cxn modelId="{EBA0AC73-AE90-41FD-A8B6-4AD62612079C}" type="presParOf" srcId="{59E6C4D8-8D6D-482D-9A22-79A809AE0635}" destId="{2E3355A0-0C91-4B70-A508-144D298C97E6}" srcOrd="0" destOrd="0" presId="urn:microsoft.com/office/officeart/2005/8/layout/orgChart1"/>
    <dgm:cxn modelId="{53B1CCDE-E763-4515-BD5B-82F2883F356C}" type="presParOf" srcId="{59E6C4D8-8D6D-482D-9A22-79A809AE0635}" destId="{CCD4D1D0-EB51-4674-A2BA-AEEAE59BED5A}" srcOrd="1" destOrd="0" presId="urn:microsoft.com/office/officeart/2005/8/layout/orgChart1"/>
    <dgm:cxn modelId="{DF2739B3-67AE-4179-BE44-ACF5D96B0AD5}" type="presParOf" srcId="{92C90E4B-215B-4383-8E53-B60F3264E658}" destId="{D061060E-F4A3-4132-A1FC-F9407C7D8B93}" srcOrd="1" destOrd="0" presId="urn:microsoft.com/office/officeart/2005/8/layout/orgChart1"/>
    <dgm:cxn modelId="{27C62FA0-DC3E-4E2C-99EE-982DC1423D5C}" type="presParOf" srcId="{92C90E4B-215B-4383-8E53-B60F3264E658}" destId="{1655C810-37C0-453E-9060-33AC73081EFC}" srcOrd="2" destOrd="0" presId="urn:microsoft.com/office/officeart/2005/8/layout/orgChart1"/>
    <dgm:cxn modelId="{C2CB1A94-1C7B-41C2-9CB9-16483C105AB6}" type="presParOf" srcId="{822B1531-39BC-4FF3-9F3B-204A4207557F}" destId="{28D1BA39-F206-4A38-9D7D-1CF2BF6783E2}" srcOrd="2" destOrd="0" presId="urn:microsoft.com/office/officeart/2005/8/layout/orgChart1"/>
    <dgm:cxn modelId="{456F8275-E07C-44DD-9273-1D4597F9CD7A}" type="presParOf" srcId="{822B1531-39BC-4FF3-9F3B-204A4207557F}" destId="{2DB727FE-018C-4096-B53F-629E25F11AAF}" srcOrd="3" destOrd="0" presId="urn:microsoft.com/office/officeart/2005/8/layout/orgChart1"/>
    <dgm:cxn modelId="{28422C77-410A-4B01-B726-10CCEEF99210}" type="presParOf" srcId="{2DB727FE-018C-4096-B53F-629E25F11AAF}" destId="{EC9B7C71-7EA4-49BA-9598-CF7CE169099A}" srcOrd="0" destOrd="0" presId="urn:microsoft.com/office/officeart/2005/8/layout/orgChart1"/>
    <dgm:cxn modelId="{954ABC93-3BF8-4A30-A5F7-426D813A7BF8}" type="presParOf" srcId="{EC9B7C71-7EA4-49BA-9598-CF7CE169099A}" destId="{94266EA2-777C-4A3B-844B-6ACD5DD876FA}" srcOrd="0" destOrd="0" presId="urn:microsoft.com/office/officeart/2005/8/layout/orgChart1"/>
    <dgm:cxn modelId="{C271CED6-6D3D-4F8C-A2C4-4C19BC386079}" type="presParOf" srcId="{EC9B7C71-7EA4-49BA-9598-CF7CE169099A}" destId="{C07FC560-438F-49A1-9747-90BAD629BEB9}" srcOrd="1" destOrd="0" presId="urn:microsoft.com/office/officeart/2005/8/layout/orgChart1"/>
    <dgm:cxn modelId="{50C8F6F7-36D0-4236-B646-3DC8F51FA648}" type="presParOf" srcId="{2DB727FE-018C-4096-B53F-629E25F11AAF}" destId="{AB7AF156-BD9D-49FD-8846-1FB114E300F3}" srcOrd="1" destOrd="0" presId="urn:microsoft.com/office/officeart/2005/8/layout/orgChart1"/>
    <dgm:cxn modelId="{AE73C9F5-5308-46C5-A93E-E24368229228}" type="presParOf" srcId="{2DB727FE-018C-4096-B53F-629E25F11AAF}" destId="{7811CC26-ED99-4E44-AE8D-E35CCECD6B25}" srcOrd="2" destOrd="0" presId="urn:microsoft.com/office/officeart/2005/8/layout/orgChart1"/>
    <dgm:cxn modelId="{CE85F1E9-7C6E-4BC1-A5ED-185F509A4F5A}" type="presParOf" srcId="{822B1531-39BC-4FF3-9F3B-204A4207557F}" destId="{E08B6A8D-F3B8-4F16-AEF9-439393A9735C}" srcOrd="4" destOrd="0" presId="urn:microsoft.com/office/officeart/2005/8/layout/orgChart1"/>
    <dgm:cxn modelId="{1054AB5C-C896-4D55-8A40-D417B236514C}" type="presParOf" srcId="{822B1531-39BC-4FF3-9F3B-204A4207557F}" destId="{7D566045-CDCB-4FD5-BC5B-A13701D36B43}" srcOrd="5" destOrd="0" presId="urn:microsoft.com/office/officeart/2005/8/layout/orgChart1"/>
    <dgm:cxn modelId="{2214C625-760F-490F-BAF9-DFBDD83166D6}" type="presParOf" srcId="{7D566045-CDCB-4FD5-BC5B-A13701D36B43}" destId="{796D86F4-04C7-4F6F-A5ED-011C87E402F7}" srcOrd="0" destOrd="0" presId="urn:microsoft.com/office/officeart/2005/8/layout/orgChart1"/>
    <dgm:cxn modelId="{A186C84C-4140-4640-989A-1F1A4F95CBA5}" type="presParOf" srcId="{796D86F4-04C7-4F6F-A5ED-011C87E402F7}" destId="{416DEAFF-A0EB-4972-AD50-068C256E2C7C}" srcOrd="0" destOrd="0" presId="urn:microsoft.com/office/officeart/2005/8/layout/orgChart1"/>
    <dgm:cxn modelId="{6F3E350C-6A78-4DC7-B4C5-93975FF21CE1}" type="presParOf" srcId="{796D86F4-04C7-4F6F-A5ED-011C87E402F7}" destId="{CF033CA7-17EE-4EAE-B762-5DB5ED6A01F1}" srcOrd="1" destOrd="0" presId="urn:microsoft.com/office/officeart/2005/8/layout/orgChart1"/>
    <dgm:cxn modelId="{E46FE88A-659D-459F-B232-E24A36618211}" type="presParOf" srcId="{7D566045-CDCB-4FD5-BC5B-A13701D36B43}" destId="{80BF89D4-53EC-4082-AABD-90BDC80ADD02}" srcOrd="1" destOrd="0" presId="urn:microsoft.com/office/officeart/2005/8/layout/orgChart1"/>
    <dgm:cxn modelId="{18F11072-55BC-4A63-9463-7F9E168D7434}" type="presParOf" srcId="{7D566045-CDCB-4FD5-BC5B-A13701D36B43}" destId="{5C2FA2BC-5BAD-4E58-B8C4-2FC90D9DAA5B}" srcOrd="2" destOrd="0" presId="urn:microsoft.com/office/officeart/2005/8/layout/orgChart1"/>
    <dgm:cxn modelId="{049328B1-6D83-48AB-8196-D061585A9AB6}" type="presParOf" srcId="{822B1531-39BC-4FF3-9F3B-204A4207557F}" destId="{9D7D2F9E-382B-4A3D-8EAC-57705CD92F16}" srcOrd="6" destOrd="0" presId="urn:microsoft.com/office/officeart/2005/8/layout/orgChart1"/>
    <dgm:cxn modelId="{9679EB42-0C1F-442B-9FB0-0CD39B8705F6}" type="presParOf" srcId="{822B1531-39BC-4FF3-9F3B-204A4207557F}" destId="{363A6287-6082-4364-B742-6B7233FFB49A}" srcOrd="7" destOrd="0" presId="urn:microsoft.com/office/officeart/2005/8/layout/orgChart1"/>
    <dgm:cxn modelId="{02E7431F-A424-4284-B6D1-D3549A65295E}" type="presParOf" srcId="{363A6287-6082-4364-B742-6B7233FFB49A}" destId="{C7EA5B76-6C0A-4864-A510-2266E39CE204}" srcOrd="0" destOrd="0" presId="urn:microsoft.com/office/officeart/2005/8/layout/orgChart1"/>
    <dgm:cxn modelId="{4CEEE44C-C1E4-4987-9D18-539F4B663A51}" type="presParOf" srcId="{C7EA5B76-6C0A-4864-A510-2266E39CE204}" destId="{55926A1E-BE55-459A-A341-9973349F7550}" srcOrd="0" destOrd="0" presId="urn:microsoft.com/office/officeart/2005/8/layout/orgChart1"/>
    <dgm:cxn modelId="{58696B11-DEA7-4228-B4D1-82D61A71506B}" type="presParOf" srcId="{C7EA5B76-6C0A-4864-A510-2266E39CE204}" destId="{E65236FE-66AF-43ED-BA7D-7743EF2A9DF3}" srcOrd="1" destOrd="0" presId="urn:microsoft.com/office/officeart/2005/8/layout/orgChart1"/>
    <dgm:cxn modelId="{3E742D64-A760-4089-99E4-E0CF5D5CEFD6}" type="presParOf" srcId="{363A6287-6082-4364-B742-6B7233FFB49A}" destId="{E1E5B254-DF90-454A-9B76-D82360A90FCC}" srcOrd="1" destOrd="0" presId="urn:microsoft.com/office/officeart/2005/8/layout/orgChart1"/>
    <dgm:cxn modelId="{E910031C-9289-4ACC-8C2E-47E8BB505148}" type="presParOf" srcId="{E1E5B254-DF90-454A-9B76-D82360A90FCC}" destId="{507D2354-04E4-4F84-A7A5-DA030F4AA1C7}" srcOrd="0" destOrd="0" presId="urn:microsoft.com/office/officeart/2005/8/layout/orgChart1"/>
    <dgm:cxn modelId="{1FE28345-4F0B-42CF-AAF6-F00923C7AF80}" type="presParOf" srcId="{E1E5B254-DF90-454A-9B76-D82360A90FCC}" destId="{D20C7C77-36AF-4F87-A09A-A7F92A710D1F}" srcOrd="1" destOrd="0" presId="urn:microsoft.com/office/officeart/2005/8/layout/orgChart1"/>
    <dgm:cxn modelId="{9721359C-42EA-4281-B3DA-98445AFB3557}" type="presParOf" srcId="{D20C7C77-36AF-4F87-A09A-A7F92A710D1F}" destId="{F9488742-567A-4AFD-AC2B-A28117F761CC}" srcOrd="0" destOrd="0" presId="urn:microsoft.com/office/officeart/2005/8/layout/orgChart1"/>
    <dgm:cxn modelId="{39C1A74B-6B7C-4BE4-958B-6A02EB1AD344}" type="presParOf" srcId="{F9488742-567A-4AFD-AC2B-A28117F761CC}" destId="{7F9552CE-9F83-462B-BF7D-95FE8D50FB5B}" srcOrd="0" destOrd="0" presId="urn:microsoft.com/office/officeart/2005/8/layout/orgChart1"/>
    <dgm:cxn modelId="{538CB9F4-335B-43D4-AFAF-079B3BF205F9}" type="presParOf" srcId="{F9488742-567A-4AFD-AC2B-A28117F761CC}" destId="{F18C25F9-BB13-49B9-AF12-9CFBB6A9A59F}" srcOrd="1" destOrd="0" presId="urn:microsoft.com/office/officeart/2005/8/layout/orgChart1"/>
    <dgm:cxn modelId="{EECB3354-A71A-4AAB-820D-82969643F4FE}" type="presParOf" srcId="{D20C7C77-36AF-4F87-A09A-A7F92A710D1F}" destId="{9F47DDEB-A5AB-4BF6-AA34-B4C3AADFC160}" srcOrd="1" destOrd="0" presId="urn:microsoft.com/office/officeart/2005/8/layout/orgChart1"/>
    <dgm:cxn modelId="{C8521F24-5438-4A64-8E7C-1F6FAF072667}" type="presParOf" srcId="{9F47DDEB-A5AB-4BF6-AA34-B4C3AADFC160}" destId="{FFBFFCB9-A0D1-4896-97CE-6202ACA6C6F0}" srcOrd="0" destOrd="0" presId="urn:microsoft.com/office/officeart/2005/8/layout/orgChart1"/>
    <dgm:cxn modelId="{4210721B-1B65-40BD-B24C-2C71E355BA06}" type="presParOf" srcId="{9F47DDEB-A5AB-4BF6-AA34-B4C3AADFC160}" destId="{2C1A9193-1473-40DE-9CA8-44E7BCC170B0}" srcOrd="1" destOrd="0" presId="urn:microsoft.com/office/officeart/2005/8/layout/orgChart1"/>
    <dgm:cxn modelId="{0292577C-F59A-4664-99A7-0E4BDF04B89D}" type="presParOf" srcId="{2C1A9193-1473-40DE-9CA8-44E7BCC170B0}" destId="{F20BD1FA-BD5D-44B4-B603-F5DB12E2397F}" srcOrd="0" destOrd="0" presId="urn:microsoft.com/office/officeart/2005/8/layout/orgChart1"/>
    <dgm:cxn modelId="{7C143697-0BC9-436C-9D4B-C1D9BD747C29}" type="presParOf" srcId="{F20BD1FA-BD5D-44B4-B603-F5DB12E2397F}" destId="{1A208EE5-689F-4DC7-A8E6-7465D06DDB9B}" srcOrd="0" destOrd="0" presId="urn:microsoft.com/office/officeart/2005/8/layout/orgChart1"/>
    <dgm:cxn modelId="{DB990F76-564F-496B-B70A-1726D5A27DCB}" type="presParOf" srcId="{F20BD1FA-BD5D-44B4-B603-F5DB12E2397F}" destId="{0C1EBBC5-76A3-4CD8-97C2-56DB9345D990}" srcOrd="1" destOrd="0" presId="urn:microsoft.com/office/officeart/2005/8/layout/orgChart1"/>
    <dgm:cxn modelId="{04D5F0BA-9608-4F73-971F-78901F350A8B}" type="presParOf" srcId="{2C1A9193-1473-40DE-9CA8-44E7BCC170B0}" destId="{AC7A6FDB-25E7-4834-9724-7D55BDE0CEFC}" srcOrd="1" destOrd="0" presId="urn:microsoft.com/office/officeart/2005/8/layout/orgChart1"/>
    <dgm:cxn modelId="{50D8F2D3-CE62-491F-B229-167ABD7D935C}" type="presParOf" srcId="{2C1A9193-1473-40DE-9CA8-44E7BCC170B0}" destId="{017E4535-9CE4-4D60-9C21-25F49A4688A1}" srcOrd="2" destOrd="0" presId="urn:microsoft.com/office/officeart/2005/8/layout/orgChart1"/>
    <dgm:cxn modelId="{E8236405-5A25-4B90-8E43-777C6F1ABFA6}" type="presParOf" srcId="{9F47DDEB-A5AB-4BF6-AA34-B4C3AADFC160}" destId="{57DAD874-CBAD-4DD5-96C0-E12C213100CB}" srcOrd="2" destOrd="0" presId="urn:microsoft.com/office/officeart/2005/8/layout/orgChart1"/>
    <dgm:cxn modelId="{A392DEE9-E502-45D3-9596-DEC5337A8B61}" type="presParOf" srcId="{9F47DDEB-A5AB-4BF6-AA34-B4C3AADFC160}" destId="{60C57E85-5765-4782-B918-CEBD9553D825}" srcOrd="3" destOrd="0" presId="urn:microsoft.com/office/officeart/2005/8/layout/orgChart1"/>
    <dgm:cxn modelId="{AB510915-1AF2-4AB2-B6E3-FF4388D9E0EF}" type="presParOf" srcId="{60C57E85-5765-4782-B918-CEBD9553D825}" destId="{33C3527B-6ABB-45A0-8F31-C5F6BF10C504}" srcOrd="0" destOrd="0" presId="urn:microsoft.com/office/officeart/2005/8/layout/orgChart1"/>
    <dgm:cxn modelId="{486FD873-1B87-4545-A6D6-6842D25F9AB5}" type="presParOf" srcId="{33C3527B-6ABB-45A0-8F31-C5F6BF10C504}" destId="{60CB6DA7-BEF1-4310-843A-C226015170BE}" srcOrd="0" destOrd="0" presId="urn:microsoft.com/office/officeart/2005/8/layout/orgChart1"/>
    <dgm:cxn modelId="{5347E399-F74B-4F93-8ECC-8BDC55231716}" type="presParOf" srcId="{33C3527B-6ABB-45A0-8F31-C5F6BF10C504}" destId="{FE5C2EA7-C002-4DC5-8322-E526799E3060}" srcOrd="1" destOrd="0" presId="urn:microsoft.com/office/officeart/2005/8/layout/orgChart1"/>
    <dgm:cxn modelId="{20829070-2B2C-4EEF-B278-52FEA0DDABC5}" type="presParOf" srcId="{60C57E85-5765-4782-B918-CEBD9553D825}" destId="{D1838358-A8D5-49B5-B841-27B1E1496B92}" srcOrd="1" destOrd="0" presId="urn:microsoft.com/office/officeart/2005/8/layout/orgChart1"/>
    <dgm:cxn modelId="{EDE1B372-8009-4428-B690-AA2462C52992}" type="presParOf" srcId="{60C57E85-5765-4782-B918-CEBD9553D825}" destId="{BAC92D71-AE1B-4613-9E97-2F669EEEA1B4}" srcOrd="2" destOrd="0" presId="urn:microsoft.com/office/officeart/2005/8/layout/orgChart1"/>
    <dgm:cxn modelId="{594CF6AD-908F-4F5B-A7BC-2E4A15833396}" type="presParOf" srcId="{9F47DDEB-A5AB-4BF6-AA34-B4C3AADFC160}" destId="{97107D52-B5C0-4CEF-A5A9-CF83D16CEDE1}" srcOrd="4" destOrd="0" presId="urn:microsoft.com/office/officeart/2005/8/layout/orgChart1"/>
    <dgm:cxn modelId="{25076115-2DEA-4CC9-97D0-B55594B8A81B}" type="presParOf" srcId="{9F47DDEB-A5AB-4BF6-AA34-B4C3AADFC160}" destId="{A0CCB8ED-2D8E-4EBC-9A4A-12F4E0E6356D}" srcOrd="5" destOrd="0" presId="urn:microsoft.com/office/officeart/2005/8/layout/orgChart1"/>
    <dgm:cxn modelId="{2460DA3B-6B70-459F-A9C5-F8BD24A276B1}" type="presParOf" srcId="{A0CCB8ED-2D8E-4EBC-9A4A-12F4E0E6356D}" destId="{37BCCC94-EA88-4811-8AA5-D583A496B633}" srcOrd="0" destOrd="0" presId="urn:microsoft.com/office/officeart/2005/8/layout/orgChart1"/>
    <dgm:cxn modelId="{EF37DCD5-3D4F-4D46-A30A-9E219280E8E6}" type="presParOf" srcId="{37BCCC94-EA88-4811-8AA5-D583A496B633}" destId="{6540E63E-3010-4A5E-8C55-BC59175A3A00}" srcOrd="0" destOrd="0" presId="urn:microsoft.com/office/officeart/2005/8/layout/orgChart1"/>
    <dgm:cxn modelId="{157CBE67-CCCD-4C26-BFF9-69166B3E11D2}" type="presParOf" srcId="{37BCCC94-EA88-4811-8AA5-D583A496B633}" destId="{2DB2766F-C593-4A8F-95D8-D6F96D90887A}" srcOrd="1" destOrd="0" presId="urn:microsoft.com/office/officeart/2005/8/layout/orgChart1"/>
    <dgm:cxn modelId="{C690BEF6-6404-482D-AD32-B325C7E7B99D}" type="presParOf" srcId="{A0CCB8ED-2D8E-4EBC-9A4A-12F4E0E6356D}" destId="{D31643C1-96BA-4CE3-AC7D-6D2A91ECEE26}" srcOrd="1" destOrd="0" presId="urn:microsoft.com/office/officeart/2005/8/layout/orgChart1"/>
    <dgm:cxn modelId="{014C1B75-97F1-44C3-9A01-17E74F3CAA30}" type="presParOf" srcId="{A0CCB8ED-2D8E-4EBC-9A4A-12F4E0E6356D}" destId="{BA6AEF41-D4C9-44E8-B79F-5449BCB966C4}" srcOrd="2" destOrd="0" presId="urn:microsoft.com/office/officeart/2005/8/layout/orgChart1"/>
    <dgm:cxn modelId="{A4989FAB-F856-4C85-A24D-052826DEE034}" type="presParOf" srcId="{9F47DDEB-A5AB-4BF6-AA34-B4C3AADFC160}" destId="{A60A3099-878C-4A74-A197-1F20898CDA53}" srcOrd="6" destOrd="0" presId="urn:microsoft.com/office/officeart/2005/8/layout/orgChart1"/>
    <dgm:cxn modelId="{9014A654-2DC1-4DB2-AC50-BAFD15C4E656}" type="presParOf" srcId="{9F47DDEB-A5AB-4BF6-AA34-B4C3AADFC160}" destId="{4431D26B-28A5-4CF3-9538-77C7AF06DDC4}" srcOrd="7" destOrd="0" presId="urn:microsoft.com/office/officeart/2005/8/layout/orgChart1"/>
    <dgm:cxn modelId="{27D6E1B8-DC0A-4723-B48F-C5F299C40527}" type="presParOf" srcId="{4431D26B-28A5-4CF3-9538-77C7AF06DDC4}" destId="{60E50331-4B01-4ECA-8211-D4F1A2A0CE07}" srcOrd="0" destOrd="0" presId="urn:microsoft.com/office/officeart/2005/8/layout/orgChart1"/>
    <dgm:cxn modelId="{610F054B-BEA3-43B2-9D13-8AE64BC9C93C}" type="presParOf" srcId="{60E50331-4B01-4ECA-8211-D4F1A2A0CE07}" destId="{0F456D1B-B654-44F2-BB62-EE9240B0805F}" srcOrd="0" destOrd="0" presId="urn:microsoft.com/office/officeart/2005/8/layout/orgChart1"/>
    <dgm:cxn modelId="{92854ABB-5638-40FE-B2E3-127152F2C5FB}" type="presParOf" srcId="{60E50331-4B01-4ECA-8211-D4F1A2A0CE07}" destId="{A3874D32-52AA-4352-917E-0411814BBFFE}" srcOrd="1" destOrd="0" presId="urn:microsoft.com/office/officeart/2005/8/layout/orgChart1"/>
    <dgm:cxn modelId="{6821D547-FB4C-4D79-8D61-C0054DC08F55}" type="presParOf" srcId="{4431D26B-28A5-4CF3-9538-77C7AF06DDC4}" destId="{0D784108-A95C-4C3A-B227-A220312F778B}" srcOrd="1" destOrd="0" presId="urn:microsoft.com/office/officeart/2005/8/layout/orgChart1"/>
    <dgm:cxn modelId="{6709F40D-C9FB-4A8E-AE3C-67A75757D928}" type="presParOf" srcId="{4431D26B-28A5-4CF3-9538-77C7AF06DDC4}" destId="{D464BD59-29F9-4BE5-A4EB-629CB2013EA1}" srcOrd="2" destOrd="0" presId="urn:microsoft.com/office/officeart/2005/8/layout/orgChart1"/>
    <dgm:cxn modelId="{8A7A2934-0372-42BD-9637-9B306D3DF590}" type="presParOf" srcId="{D20C7C77-36AF-4F87-A09A-A7F92A710D1F}" destId="{1C0E9BD2-A81D-4790-8BE0-39DBFC020DE1}" srcOrd="2" destOrd="0" presId="urn:microsoft.com/office/officeart/2005/8/layout/orgChart1"/>
    <dgm:cxn modelId="{33BB57EA-228D-4A41-B87D-1C3189C85974}" type="presParOf" srcId="{E1E5B254-DF90-454A-9B76-D82360A90FCC}" destId="{B13E21EC-3B32-444A-850A-7560CEB515D4}" srcOrd="2" destOrd="0" presId="urn:microsoft.com/office/officeart/2005/8/layout/orgChart1"/>
    <dgm:cxn modelId="{2DCE5175-5CED-40EF-A5A6-B5801B7EF920}" type="presParOf" srcId="{E1E5B254-DF90-454A-9B76-D82360A90FCC}" destId="{287C9C62-CDD3-4C1B-8949-94DEFF8FDF09}" srcOrd="3" destOrd="0" presId="urn:microsoft.com/office/officeart/2005/8/layout/orgChart1"/>
    <dgm:cxn modelId="{077985C4-E49E-44E9-9614-49FB9C00065A}" type="presParOf" srcId="{287C9C62-CDD3-4C1B-8949-94DEFF8FDF09}" destId="{E1123319-A280-4D3D-A9A5-BDC9B13319A8}" srcOrd="0" destOrd="0" presId="urn:microsoft.com/office/officeart/2005/8/layout/orgChart1"/>
    <dgm:cxn modelId="{F3392151-1732-4DCC-B7F3-8C2B574C27A2}" type="presParOf" srcId="{E1123319-A280-4D3D-A9A5-BDC9B13319A8}" destId="{0DDDC33F-7DCA-4DD3-BA49-47F5F22CCD7F}" srcOrd="0" destOrd="0" presId="urn:microsoft.com/office/officeart/2005/8/layout/orgChart1"/>
    <dgm:cxn modelId="{5CDDA4B4-C5EB-46BD-8D63-AE2F97A6D2AE}" type="presParOf" srcId="{E1123319-A280-4D3D-A9A5-BDC9B13319A8}" destId="{C48B3C38-005E-4D51-8417-C6032EF64DF7}" srcOrd="1" destOrd="0" presId="urn:microsoft.com/office/officeart/2005/8/layout/orgChart1"/>
    <dgm:cxn modelId="{0E8681BC-FA5D-4AF8-884D-667511119285}" type="presParOf" srcId="{287C9C62-CDD3-4C1B-8949-94DEFF8FDF09}" destId="{698C0639-3B27-4C8E-A1D0-519E9310E839}" srcOrd="1" destOrd="0" presId="urn:microsoft.com/office/officeart/2005/8/layout/orgChart1"/>
    <dgm:cxn modelId="{FE1BEFC0-4DF1-475B-888C-79854E526AFB}" type="presParOf" srcId="{287C9C62-CDD3-4C1B-8949-94DEFF8FDF09}" destId="{0C15E2EE-8F8E-4175-A5D2-2204942CA7BD}" srcOrd="2" destOrd="0" presId="urn:microsoft.com/office/officeart/2005/8/layout/orgChart1"/>
    <dgm:cxn modelId="{9FD2AD1C-392D-4F38-91FA-2DA711E34A38}" type="presParOf" srcId="{E1E5B254-DF90-454A-9B76-D82360A90FCC}" destId="{91BC5ED1-07D4-4A17-A792-7E055C070CC2}" srcOrd="4" destOrd="0" presId="urn:microsoft.com/office/officeart/2005/8/layout/orgChart1"/>
    <dgm:cxn modelId="{BA31CA1C-844C-4937-AE0F-97BDDEAD89E8}" type="presParOf" srcId="{E1E5B254-DF90-454A-9B76-D82360A90FCC}" destId="{452C0AC4-31F1-40C9-A5E1-DD83EC51D827}" srcOrd="5" destOrd="0" presId="urn:microsoft.com/office/officeart/2005/8/layout/orgChart1"/>
    <dgm:cxn modelId="{E9421737-9066-4031-9A04-07E448ECC4A6}" type="presParOf" srcId="{452C0AC4-31F1-40C9-A5E1-DD83EC51D827}" destId="{0B338416-C502-4F40-9223-1870016B6EBA}" srcOrd="0" destOrd="0" presId="urn:microsoft.com/office/officeart/2005/8/layout/orgChart1"/>
    <dgm:cxn modelId="{A8663D0D-40A2-4CDA-BD72-D4A61E7D2C6D}" type="presParOf" srcId="{0B338416-C502-4F40-9223-1870016B6EBA}" destId="{0AADCCD5-012A-4C93-912F-8D672166F710}" srcOrd="0" destOrd="0" presId="urn:microsoft.com/office/officeart/2005/8/layout/orgChart1"/>
    <dgm:cxn modelId="{A575A84C-264D-4E80-9F7F-6A8CA6F9A776}" type="presParOf" srcId="{0B338416-C502-4F40-9223-1870016B6EBA}" destId="{D79AFA6E-433E-473D-9230-40DD04F49DB8}" srcOrd="1" destOrd="0" presId="urn:microsoft.com/office/officeart/2005/8/layout/orgChart1"/>
    <dgm:cxn modelId="{D10B8266-2AE5-4DEB-85EB-F5117841023B}" type="presParOf" srcId="{452C0AC4-31F1-40C9-A5E1-DD83EC51D827}" destId="{D4B06B76-77A6-4855-A716-35650BE92A79}" srcOrd="1" destOrd="0" presId="urn:microsoft.com/office/officeart/2005/8/layout/orgChart1"/>
    <dgm:cxn modelId="{D3BF7994-F4E1-4BF9-97C3-4A898DC15F28}" type="presParOf" srcId="{452C0AC4-31F1-40C9-A5E1-DD83EC51D827}" destId="{348D2557-3783-417B-8B8A-E7A5D83EDD6A}" srcOrd="2" destOrd="0" presId="urn:microsoft.com/office/officeart/2005/8/layout/orgChart1"/>
    <dgm:cxn modelId="{BFEBFF93-68C9-4185-A046-66EF59ED1A27}" type="presParOf" srcId="{363A6287-6082-4364-B742-6B7233FFB49A}" destId="{366EFEF1-2AA7-4477-B667-E7F0DAF99B8A}" srcOrd="2" destOrd="0" presId="urn:microsoft.com/office/officeart/2005/8/layout/orgChart1"/>
    <dgm:cxn modelId="{5F917306-3227-4618-9E57-F05FD72A2108}" type="presParOf" srcId="{822B1531-39BC-4FF3-9F3B-204A4207557F}" destId="{6046F4AA-12CB-48FB-9F94-75730437E7C4}" srcOrd="8" destOrd="0" presId="urn:microsoft.com/office/officeart/2005/8/layout/orgChart1"/>
    <dgm:cxn modelId="{6BDE4907-504F-4D5D-BC49-F1F544BDAEDD}" type="presParOf" srcId="{822B1531-39BC-4FF3-9F3B-204A4207557F}" destId="{C2A5F39B-9004-4320-A1E0-5BCB744A5495}" srcOrd="9" destOrd="0" presId="urn:microsoft.com/office/officeart/2005/8/layout/orgChart1"/>
    <dgm:cxn modelId="{520B9071-B54B-4839-9E1E-9F8EB68627E7}" type="presParOf" srcId="{C2A5F39B-9004-4320-A1E0-5BCB744A5495}" destId="{4F8B77B0-EF44-4BDC-AA51-966D5192C112}" srcOrd="0" destOrd="0" presId="urn:microsoft.com/office/officeart/2005/8/layout/orgChart1"/>
    <dgm:cxn modelId="{56D84887-8529-4881-A342-5AEB2E4B552B}" type="presParOf" srcId="{4F8B77B0-EF44-4BDC-AA51-966D5192C112}" destId="{2A151DA4-770C-4401-9486-062967468272}" srcOrd="0" destOrd="0" presId="urn:microsoft.com/office/officeart/2005/8/layout/orgChart1"/>
    <dgm:cxn modelId="{43CB0A9B-AA93-49A4-B564-BD31AE52993C}" type="presParOf" srcId="{4F8B77B0-EF44-4BDC-AA51-966D5192C112}" destId="{BD8844F7-6D51-4404-B635-7C0760286C26}" srcOrd="1" destOrd="0" presId="urn:microsoft.com/office/officeart/2005/8/layout/orgChart1"/>
    <dgm:cxn modelId="{EA46A5DE-DBB3-47F8-A7A4-0180B57587DD}" type="presParOf" srcId="{C2A5F39B-9004-4320-A1E0-5BCB744A5495}" destId="{F318F55C-9507-4C47-ABE1-ECDE12C3C158}" srcOrd="1" destOrd="0" presId="urn:microsoft.com/office/officeart/2005/8/layout/orgChart1"/>
    <dgm:cxn modelId="{EAB91C17-1396-4526-BDC6-167182A997AF}" type="presParOf" srcId="{C2A5F39B-9004-4320-A1E0-5BCB744A5495}" destId="{E85B1FDD-DD1E-4A82-A7DF-14E1D9FE1CD1}" srcOrd="2" destOrd="0" presId="urn:microsoft.com/office/officeart/2005/8/layout/orgChart1"/>
    <dgm:cxn modelId="{70A63178-FBE1-44B2-9D39-44BE1B172CE0}" type="presParOf" srcId="{822B1531-39BC-4FF3-9F3B-204A4207557F}" destId="{DB40FED0-40B1-4C6B-83C5-5D7ABB18F1E7}" srcOrd="10" destOrd="0" presId="urn:microsoft.com/office/officeart/2005/8/layout/orgChart1"/>
    <dgm:cxn modelId="{10B2B009-AF4D-45BA-B975-08C3EC1ECB70}" type="presParOf" srcId="{822B1531-39BC-4FF3-9F3B-204A4207557F}" destId="{F662087A-C104-4C0E-8040-7F04656F30E0}" srcOrd="11" destOrd="0" presId="urn:microsoft.com/office/officeart/2005/8/layout/orgChart1"/>
    <dgm:cxn modelId="{E56AAD86-FD7E-4556-8275-C53A43CB41D9}" type="presParOf" srcId="{F662087A-C104-4C0E-8040-7F04656F30E0}" destId="{EE9EA038-98E9-49A4-BCDA-3D7E864E5F41}" srcOrd="0" destOrd="0" presId="urn:microsoft.com/office/officeart/2005/8/layout/orgChart1"/>
    <dgm:cxn modelId="{DBF73FBD-E917-4E8E-BA05-893B6EFF4918}" type="presParOf" srcId="{EE9EA038-98E9-49A4-BCDA-3D7E864E5F41}" destId="{A42DA187-C26D-4DEE-9932-C367058CA290}" srcOrd="0" destOrd="0" presId="urn:microsoft.com/office/officeart/2005/8/layout/orgChart1"/>
    <dgm:cxn modelId="{59920B66-2C87-4B4C-ACCF-33525766DE22}" type="presParOf" srcId="{EE9EA038-98E9-49A4-BCDA-3D7E864E5F41}" destId="{3149FE75-B918-45A3-B7A1-0AD04F3A50CA}" srcOrd="1" destOrd="0" presId="urn:microsoft.com/office/officeart/2005/8/layout/orgChart1"/>
    <dgm:cxn modelId="{F2CB519A-9E46-4769-BB29-1B7E20BCBA4E}" type="presParOf" srcId="{F662087A-C104-4C0E-8040-7F04656F30E0}" destId="{22383C0A-C918-4FD2-B48C-DA5794B9BEAF}" srcOrd="1" destOrd="0" presId="urn:microsoft.com/office/officeart/2005/8/layout/orgChart1"/>
    <dgm:cxn modelId="{6F8F185E-F821-4A63-A8CD-F02C9E3B877F}" type="presParOf" srcId="{F662087A-C104-4C0E-8040-7F04656F30E0}" destId="{86ED9B94-8228-4AD1-A528-886AF7916F0B}" srcOrd="2" destOrd="0" presId="urn:microsoft.com/office/officeart/2005/8/layout/orgChart1"/>
    <dgm:cxn modelId="{5B5A7561-2633-479C-B69F-5A876BD8959A}" type="presParOf" srcId="{822B1531-39BC-4FF3-9F3B-204A4207557F}" destId="{0A4C5E56-6F17-4051-882D-CCD5D7744422}" srcOrd="12" destOrd="0" presId="urn:microsoft.com/office/officeart/2005/8/layout/orgChart1"/>
    <dgm:cxn modelId="{95CF2AC2-1ACC-4469-BB6F-D275228FF020}" type="presParOf" srcId="{822B1531-39BC-4FF3-9F3B-204A4207557F}" destId="{4704240F-638D-4E1B-96EF-CDE9C9578BF9}" srcOrd="13" destOrd="0" presId="urn:microsoft.com/office/officeart/2005/8/layout/orgChart1"/>
    <dgm:cxn modelId="{D522B014-9359-41EA-B061-F1EEEF5FF474}" type="presParOf" srcId="{4704240F-638D-4E1B-96EF-CDE9C9578BF9}" destId="{B9D7701A-5A76-4880-A9E9-D87E53BF8300}" srcOrd="0" destOrd="0" presId="urn:microsoft.com/office/officeart/2005/8/layout/orgChart1"/>
    <dgm:cxn modelId="{FF225FF7-D960-4F36-9279-05D363848606}" type="presParOf" srcId="{B9D7701A-5A76-4880-A9E9-D87E53BF8300}" destId="{158DA9C9-07CA-44C2-8805-07DCDEF7EEC3}" srcOrd="0" destOrd="0" presId="urn:microsoft.com/office/officeart/2005/8/layout/orgChart1"/>
    <dgm:cxn modelId="{15D04029-50C9-43D6-BB47-A7548C3083EC}" type="presParOf" srcId="{B9D7701A-5A76-4880-A9E9-D87E53BF8300}" destId="{1B24CBA2-644D-4370-9A58-A28011BBD502}" srcOrd="1" destOrd="0" presId="urn:microsoft.com/office/officeart/2005/8/layout/orgChart1"/>
    <dgm:cxn modelId="{2EAF0F24-3866-445A-BADF-47C8819D74FD}" type="presParOf" srcId="{4704240F-638D-4E1B-96EF-CDE9C9578BF9}" destId="{ACA25201-2B1C-4A9A-823F-C33D0E415D45}" srcOrd="1" destOrd="0" presId="urn:microsoft.com/office/officeart/2005/8/layout/orgChart1"/>
    <dgm:cxn modelId="{D934778A-56AE-4C58-B92E-116722FA32BA}" type="presParOf" srcId="{ACA25201-2B1C-4A9A-823F-C33D0E415D45}" destId="{543C9B3F-E8FE-40CB-A944-6BD211D50F92}" srcOrd="0" destOrd="0" presId="urn:microsoft.com/office/officeart/2005/8/layout/orgChart1"/>
    <dgm:cxn modelId="{5BE5A380-B8C4-4B91-BB76-A448BF3434F1}" type="presParOf" srcId="{ACA25201-2B1C-4A9A-823F-C33D0E415D45}" destId="{B3C234F9-5B26-483A-8AFE-B0E93D47B458}" srcOrd="1" destOrd="0" presId="urn:microsoft.com/office/officeart/2005/8/layout/orgChart1"/>
    <dgm:cxn modelId="{36FFE331-8093-46EF-8647-62BA624C67CB}" type="presParOf" srcId="{B3C234F9-5B26-483A-8AFE-B0E93D47B458}" destId="{7A1B0D0F-C411-4E09-928A-DFF2BAEECE8A}" srcOrd="0" destOrd="0" presId="urn:microsoft.com/office/officeart/2005/8/layout/orgChart1"/>
    <dgm:cxn modelId="{33E5507A-73B9-45C8-A858-1E36A9EE627A}" type="presParOf" srcId="{7A1B0D0F-C411-4E09-928A-DFF2BAEECE8A}" destId="{1F287E84-C21F-4827-BE04-358B291C168B}" srcOrd="0" destOrd="0" presId="urn:microsoft.com/office/officeart/2005/8/layout/orgChart1"/>
    <dgm:cxn modelId="{84139FFE-18E0-4C13-8859-81EEA4E86585}" type="presParOf" srcId="{7A1B0D0F-C411-4E09-928A-DFF2BAEECE8A}" destId="{2237003B-EF79-4288-BF88-F1338951FD20}" srcOrd="1" destOrd="0" presId="urn:microsoft.com/office/officeart/2005/8/layout/orgChart1"/>
    <dgm:cxn modelId="{65A542B1-3927-4626-9EEA-3DE589A69418}" type="presParOf" srcId="{B3C234F9-5B26-483A-8AFE-B0E93D47B458}" destId="{4A0C65BA-B1D7-48FF-B18F-AC894E1844CC}" srcOrd="1" destOrd="0" presId="urn:microsoft.com/office/officeart/2005/8/layout/orgChart1"/>
    <dgm:cxn modelId="{17488675-2A85-44E2-8953-0B3DD3020CAE}" type="presParOf" srcId="{B3C234F9-5B26-483A-8AFE-B0E93D47B458}" destId="{96512137-B064-456B-A02E-CDB3D42C49BD}" srcOrd="2" destOrd="0" presId="urn:microsoft.com/office/officeart/2005/8/layout/orgChart1"/>
    <dgm:cxn modelId="{457F1CA9-A52C-48C5-9827-86AF633EC511}" type="presParOf" srcId="{ACA25201-2B1C-4A9A-823F-C33D0E415D45}" destId="{5A4A2FF0-B29A-4407-A022-CA1742641F90}" srcOrd="2" destOrd="0" presId="urn:microsoft.com/office/officeart/2005/8/layout/orgChart1"/>
    <dgm:cxn modelId="{491F5C0D-F12E-44BC-8436-6FC32B94C8A0}" type="presParOf" srcId="{ACA25201-2B1C-4A9A-823F-C33D0E415D45}" destId="{296673FD-862E-4AF0-94B4-F8B07694908F}" srcOrd="3" destOrd="0" presId="urn:microsoft.com/office/officeart/2005/8/layout/orgChart1"/>
    <dgm:cxn modelId="{562F2A57-0336-4606-B768-C6E52C33134F}" type="presParOf" srcId="{296673FD-862E-4AF0-94B4-F8B07694908F}" destId="{1F6C825F-9B7A-471B-8CA4-BAAC3AC8F537}" srcOrd="0" destOrd="0" presId="urn:microsoft.com/office/officeart/2005/8/layout/orgChart1"/>
    <dgm:cxn modelId="{65165D5A-E033-46C2-8552-49CE2BB8E237}" type="presParOf" srcId="{1F6C825F-9B7A-471B-8CA4-BAAC3AC8F537}" destId="{D073465F-6054-4FF2-9D4B-99DCF7EF4A9C}" srcOrd="0" destOrd="0" presId="urn:microsoft.com/office/officeart/2005/8/layout/orgChart1"/>
    <dgm:cxn modelId="{128DD8DB-9023-489C-AFD1-3FE63610A399}" type="presParOf" srcId="{1F6C825F-9B7A-471B-8CA4-BAAC3AC8F537}" destId="{FC60D2BE-D2A8-47FC-871E-796D725A93DA}" srcOrd="1" destOrd="0" presId="urn:microsoft.com/office/officeart/2005/8/layout/orgChart1"/>
    <dgm:cxn modelId="{936095DD-505F-4BAE-9B89-64E4511F06D7}" type="presParOf" srcId="{296673FD-862E-4AF0-94B4-F8B07694908F}" destId="{B63BD227-3F26-48FE-8880-E62753FD08B2}" srcOrd="1" destOrd="0" presId="urn:microsoft.com/office/officeart/2005/8/layout/orgChart1"/>
    <dgm:cxn modelId="{1ACF1A41-2E4F-4EDC-BB8F-58954AC17C04}" type="presParOf" srcId="{B63BD227-3F26-48FE-8880-E62753FD08B2}" destId="{5310DCAF-6131-40D3-9FB0-482E49507BDE}" srcOrd="0" destOrd="0" presId="urn:microsoft.com/office/officeart/2005/8/layout/orgChart1"/>
    <dgm:cxn modelId="{3C76D8DE-229C-4410-8EC8-13465CBB9FA9}" type="presParOf" srcId="{B63BD227-3F26-48FE-8880-E62753FD08B2}" destId="{4804AE80-E742-408E-A57C-9323636F272A}" srcOrd="1" destOrd="0" presId="urn:microsoft.com/office/officeart/2005/8/layout/orgChart1"/>
    <dgm:cxn modelId="{23B9A170-8452-4C80-B3BC-7C02FCD5806A}" type="presParOf" srcId="{4804AE80-E742-408E-A57C-9323636F272A}" destId="{991DB614-9C14-40D0-9A42-55B7933D398F}" srcOrd="0" destOrd="0" presId="urn:microsoft.com/office/officeart/2005/8/layout/orgChart1"/>
    <dgm:cxn modelId="{8B81B384-C316-437A-B821-8102AF09354D}" type="presParOf" srcId="{991DB614-9C14-40D0-9A42-55B7933D398F}" destId="{A13A00F9-0951-4B45-B415-9A504A870AC6}" srcOrd="0" destOrd="0" presId="urn:microsoft.com/office/officeart/2005/8/layout/orgChart1"/>
    <dgm:cxn modelId="{1027520D-D56B-4ED6-9A4F-635773F2E161}" type="presParOf" srcId="{991DB614-9C14-40D0-9A42-55B7933D398F}" destId="{2C175B68-F557-48BD-8A23-74A6AFE7010A}" srcOrd="1" destOrd="0" presId="urn:microsoft.com/office/officeart/2005/8/layout/orgChart1"/>
    <dgm:cxn modelId="{CF2F76FE-FF4C-4B3F-B5B2-6044BB82A06A}" type="presParOf" srcId="{4804AE80-E742-408E-A57C-9323636F272A}" destId="{4F7C0E26-0979-4C97-99CE-BE17EBB8189D}" srcOrd="1" destOrd="0" presId="urn:microsoft.com/office/officeart/2005/8/layout/orgChart1"/>
    <dgm:cxn modelId="{B923227D-8DDD-40FC-94B0-87A0C4F08321}" type="presParOf" srcId="{4804AE80-E742-408E-A57C-9323636F272A}" destId="{2A3320A4-D615-4E99-9514-4812B257D66B}" srcOrd="2" destOrd="0" presId="urn:microsoft.com/office/officeart/2005/8/layout/orgChart1"/>
    <dgm:cxn modelId="{AF1CF1BD-B032-4CFC-BB27-46D7A975C5EB}" type="presParOf" srcId="{B63BD227-3F26-48FE-8880-E62753FD08B2}" destId="{A68417E4-87E8-4412-BD83-231B142F2F5A}" srcOrd="2" destOrd="0" presId="urn:microsoft.com/office/officeart/2005/8/layout/orgChart1"/>
    <dgm:cxn modelId="{1D39D3E1-AB07-4F59-B6C7-BF115DACC2A6}" type="presParOf" srcId="{B63BD227-3F26-48FE-8880-E62753FD08B2}" destId="{C687152E-120B-468A-91D8-EEAC93D4D15E}" srcOrd="3" destOrd="0" presId="urn:microsoft.com/office/officeart/2005/8/layout/orgChart1"/>
    <dgm:cxn modelId="{288A3735-F243-4A0A-A728-7C06478628B5}" type="presParOf" srcId="{C687152E-120B-468A-91D8-EEAC93D4D15E}" destId="{A1849959-C0DA-4195-9DE7-96A8B92D7F62}" srcOrd="0" destOrd="0" presId="urn:microsoft.com/office/officeart/2005/8/layout/orgChart1"/>
    <dgm:cxn modelId="{81F53267-8A71-46C9-B5D9-71E02EA83D8A}" type="presParOf" srcId="{A1849959-C0DA-4195-9DE7-96A8B92D7F62}" destId="{74A8D4E4-B681-4620-A923-23D317BA1CB8}" srcOrd="0" destOrd="0" presId="urn:microsoft.com/office/officeart/2005/8/layout/orgChart1"/>
    <dgm:cxn modelId="{75EFEDEB-02F9-4CF2-AD18-411C4F641AC5}" type="presParOf" srcId="{A1849959-C0DA-4195-9DE7-96A8B92D7F62}" destId="{C91D3CA6-3845-45FA-87AB-1FC9ADE89EDC}" srcOrd="1" destOrd="0" presId="urn:microsoft.com/office/officeart/2005/8/layout/orgChart1"/>
    <dgm:cxn modelId="{66264410-3D3E-40EE-9DCF-3D420E37D9B5}" type="presParOf" srcId="{C687152E-120B-468A-91D8-EEAC93D4D15E}" destId="{1D667F45-1DF1-4286-88E9-0F2AB7CE5C6C}" srcOrd="1" destOrd="0" presId="urn:microsoft.com/office/officeart/2005/8/layout/orgChart1"/>
    <dgm:cxn modelId="{171AA7C8-1151-46C8-ADF0-95D1AC4DE9B2}" type="presParOf" srcId="{C687152E-120B-468A-91D8-EEAC93D4D15E}" destId="{95D8517D-5795-44B2-BE58-7692C26B5107}" srcOrd="2" destOrd="0" presId="urn:microsoft.com/office/officeart/2005/8/layout/orgChart1"/>
    <dgm:cxn modelId="{A20E4716-6803-4431-9970-BE7CEA0055BF}" type="presParOf" srcId="{B63BD227-3F26-48FE-8880-E62753FD08B2}" destId="{F75CA1B6-F1FF-4820-B207-5B9FEFDA38F0}" srcOrd="4" destOrd="0" presId="urn:microsoft.com/office/officeart/2005/8/layout/orgChart1"/>
    <dgm:cxn modelId="{F1712E72-3BA5-4548-A7C2-D9C3C13BDC04}" type="presParOf" srcId="{B63BD227-3F26-48FE-8880-E62753FD08B2}" destId="{AA30A782-EB0D-4E9A-B6C9-4B034B1193BB}" srcOrd="5" destOrd="0" presId="urn:microsoft.com/office/officeart/2005/8/layout/orgChart1"/>
    <dgm:cxn modelId="{7322A26F-84B2-41D8-80BE-2EF5008A0075}" type="presParOf" srcId="{AA30A782-EB0D-4E9A-B6C9-4B034B1193BB}" destId="{8F3336B5-5A65-4FBB-A5B9-00AEFCCEE3D2}" srcOrd="0" destOrd="0" presId="urn:microsoft.com/office/officeart/2005/8/layout/orgChart1"/>
    <dgm:cxn modelId="{BCF8724F-2EC1-46D2-BE03-03DBE97D35C6}" type="presParOf" srcId="{8F3336B5-5A65-4FBB-A5B9-00AEFCCEE3D2}" destId="{0FADB250-F718-4791-AA73-2D28696B7BF0}" srcOrd="0" destOrd="0" presId="urn:microsoft.com/office/officeart/2005/8/layout/orgChart1"/>
    <dgm:cxn modelId="{EC5DFE6F-8734-4BCB-92EB-2582FFB96EBB}" type="presParOf" srcId="{8F3336B5-5A65-4FBB-A5B9-00AEFCCEE3D2}" destId="{50238C25-4EB3-43FF-B1AE-9E7459B240C2}" srcOrd="1" destOrd="0" presId="urn:microsoft.com/office/officeart/2005/8/layout/orgChart1"/>
    <dgm:cxn modelId="{09E77BA5-86A6-4976-ABDC-F3F919248FE5}" type="presParOf" srcId="{AA30A782-EB0D-4E9A-B6C9-4B034B1193BB}" destId="{30F7AB7F-6B38-4195-A3B9-76EA3A327704}" srcOrd="1" destOrd="0" presId="urn:microsoft.com/office/officeart/2005/8/layout/orgChart1"/>
    <dgm:cxn modelId="{E9C5EE35-F643-42D0-8B03-B6AD40A65E69}" type="presParOf" srcId="{AA30A782-EB0D-4E9A-B6C9-4B034B1193BB}" destId="{C8DAC148-51BD-438D-AC58-22986DE1E2C2}" srcOrd="2" destOrd="0" presId="urn:microsoft.com/office/officeart/2005/8/layout/orgChart1"/>
    <dgm:cxn modelId="{687F4596-CA00-4C92-B249-4BD44582DD4E}" type="presParOf" srcId="{B63BD227-3F26-48FE-8880-E62753FD08B2}" destId="{2DEAD7AA-CC55-4BF3-8E7C-728ECC2B1EE6}" srcOrd="6" destOrd="0" presId="urn:microsoft.com/office/officeart/2005/8/layout/orgChart1"/>
    <dgm:cxn modelId="{EEEA3EB0-99E6-4766-9FF2-40E0CA252CA3}" type="presParOf" srcId="{B63BD227-3F26-48FE-8880-E62753FD08B2}" destId="{A2B0FEE4-3DA5-4F79-8051-F4D5FA33225D}" srcOrd="7" destOrd="0" presId="urn:microsoft.com/office/officeart/2005/8/layout/orgChart1"/>
    <dgm:cxn modelId="{77F10653-C5CC-4335-A313-F2E54545ADE3}" type="presParOf" srcId="{A2B0FEE4-3DA5-4F79-8051-F4D5FA33225D}" destId="{282CD3DD-739A-4D4D-8FC7-6B7430C29378}" srcOrd="0" destOrd="0" presId="urn:microsoft.com/office/officeart/2005/8/layout/orgChart1"/>
    <dgm:cxn modelId="{63685237-1EEE-4C4F-B0FD-5024BC4B43BD}" type="presParOf" srcId="{282CD3DD-739A-4D4D-8FC7-6B7430C29378}" destId="{22D5DF25-9780-4207-872F-4DB7EEF7A9A8}" srcOrd="0" destOrd="0" presId="urn:microsoft.com/office/officeart/2005/8/layout/orgChart1"/>
    <dgm:cxn modelId="{963663CB-7F6D-49F5-88D8-504525E09FD9}" type="presParOf" srcId="{282CD3DD-739A-4D4D-8FC7-6B7430C29378}" destId="{8203732C-87C4-4C28-85C0-2766DD697FBA}" srcOrd="1" destOrd="0" presId="urn:microsoft.com/office/officeart/2005/8/layout/orgChart1"/>
    <dgm:cxn modelId="{1CE8958D-11BE-424A-B1D0-FCDE06E52C95}" type="presParOf" srcId="{A2B0FEE4-3DA5-4F79-8051-F4D5FA33225D}" destId="{81277804-969C-487E-90A7-0C35ECF6C69F}" srcOrd="1" destOrd="0" presId="urn:microsoft.com/office/officeart/2005/8/layout/orgChart1"/>
    <dgm:cxn modelId="{9DE1ABA4-A8B9-4255-885D-B14EA68D4E61}" type="presParOf" srcId="{A2B0FEE4-3DA5-4F79-8051-F4D5FA33225D}" destId="{63B57855-48B9-4D34-94EA-E090D0DCDA98}" srcOrd="2" destOrd="0" presId="urn:microsoft.com/office/officeart/2005/8/layout/orgChart1"/>
    <dgm:cxn modelId="{4750D9FA-E188-4771-BFD7-EC7DE8EC5F7C}" type="presParOf" srcId="{296673FD-862E-4AF0-94B4-F8B07694908F}" destId="{B1F178CB-1337-4176-A436-7783F0FB0FD0}" srcOrd="2" destOrd="0" presId="urn:microsoft.com/office/officeart/2005/8/layout/orgChart1"/>
    <dgm:cxn modelId="{114C45AB-09AF-43C0-BC74-CC21B3AE9D08}" type="presParOf" srcId="{ACA25201-2B1C-4A9A-823F-C33D0E415D45}" destId="{0A368644-32D7-466A-994A-823A671C39FE}" srcOrd="4" destOrd="0" presId="urn:microsoft.com/office/officeart/2005/8/layout/orgChart1"/>
    <dgm:cxn modelId="{2E702736-3A54-4086-B40A-9C18480017C5}" type="presParOf" srcId="{ACA25201-2B1C-4A9A-823F-C33D0E415D45}" destId="{FBF7599D-80C0-4F3F-ACD2-AFCD6E53F16F}" srcOrd="5" destOrd="0" presId="urn:microsoft.com/office/officeart/2005/8/layout/orgChart1"/>
    <dgm:cxn modelId="{21E00F92-7583-4AE8-8A31-B46974A20BD6}" type="presParOf" srcId="{FBF7599D-80C0-4F3F-ACD2-AFCD6E53F16F}" destId="{A11658C0-5C1B-4790-AA9C-B53B03DEE750}" srcOrd="0" destOrd="0" presId="urn:microsoft.com/office/officeart/2005/8/layout/orgChart1"/>
    <dgm:cxn modelId="{6103AF63-E52E-415C-A45D-ACFBCF188704}" type="presParOf" srcId="{A11658C0-5C1B-4790-AA9C-B53B03DEE750}" destId="{4651C092-DD71-4962-ADFD-18E748D5311F}" srcOrd="0" destOrd="0" presId="urn:microsoft.com/office/officeart/2005/8/layout/orgChart1"/>
    <dgm:cxn modelId="{878EB49F-235E-4DB7-B1E7-16D016D1105A}" type="presParOf" srcId="{A11658C0-5C1B-4790-AA9C-B53B03DEE750}" destId="{E9E4A350-81C6-4857-8EF0-DF2251782427}" srcOrd="1" destOrd="0" presId="urn:microsoft.com/office/officeart/2005/8/layout/orgChart1"/>
    <dgm:cxn modelId="{2EBBDC34-AED0-4D11-8F1B-F03E411B9A92}" type="presParOf" srcId="{FBF7599D-80C0-4F3F-ACD2-AFCD6E53F16F}" destId="{08743DB3-E7E8-4511-A0AA-27510D4E9335}" srcOrd="1" destOrd="0" presId="urn:microsoft.com/office/officeart/2005/8/layout/orgChart1"/>
    <dgm:cxn modelId="{41226A9C-AAE5-4E9B-98AB-F76E8D905184}" type="presParOf" srcId="{FBF7599D-80C0-4F3F-ACD2-AFCD6E53F16F}" destId="{4BF69CCB-54DE-4406-A347-B2F9016C910D}" srcOrd="2" destOrd="0" presId="urn:microsoft.com/office/officeart/2005/8/layout/orgChart1"/>
    <dgm:cxn modelId="{798B5057-D4C1-436E-9ECB-ADAA86C83922}" type="presParOf" srcId="{ACA25201-2B1C-4A9A-823F-C33D0E415D45}" destId="{7DD1F50A-9C17-4655-A4C4-909FEFA58239}" srcOrd="6" destOrd="0" presId="urn:microsoft.com/office/officeart/2005/8/layout/orgChart1"/>
    <dgm:cxn modelId="{630A782D-31F6-40F3-8105-4E53D105BA9B}" type="presParOf" srcId="{ACA25201-2B1C-4A9A-823F-C33D0E415D45}" destId="{91F488ED-1357-4B53-9418-2292CAA8B445}" srcOrd="7" destOrd="0" presId="urn:microsoft.com/office/officeart/2005/8/layout/orgChart1"/>
    <dgm:cxn modelId="{B6D2373E-E95B-446F-A7D7-87F26380AF72}" type="presParOf" srcId="{91F488ED-1357-4B53-9418-2292CAA8B445}" destId="{BEFEE5F2-C51C-48B2-9AF8-0F1B2F0480F0}" srcOrd="0" destOrd="0" presId="urn:microsoft.com/office/officeart/2005/8/layout/orgChart1"/>
    <dgm:cxn modelId="{E88244B2-45D7-4E5D-ADEF-20A2C959336F}" type="presParOf" srcId="{BEFEE5F2-C51C-48B2-9AF8-0F1B2F0480F0}" destId="{487FE2BE-66EA-4114-A104-BF4484EDBEEA}" srcOrd="0" destOrd="0" presId="urn:microsoft.com/office/officeart/2005/8/layout/orgChart1"/>
    <dgm:cxn modelId="{69AE729E-C0B3-411B-97D5-C819B3E9985D}" type="presParOf" srcId="{BEFEE5F2-C51C-48B2-9AF8-0F1B2F0480F0}" destId="{6614D0D8-FE04-4332-AEDB-40FB35D545EA}" srcOrd="1" destOrd="0" presId="urn:microsoft.com/office/officeart/2005/8/layout/orgChart1"/>
    <dgm:cxn modelId="{1DA6F663-BEF6-47A0-A549-8C2EE0E2523E}" type="presParOf" srcId="{91F488ED-1357-4B53-9418-2292CAA8B445}" destId="{92407283-97E4-4278-A8B7-1D43CBC78DCB}" srcOrd="1" destOrd="0" presId="urn:microsoft.com/office/officeart/2005/8/layout/orgChart1"/>
    <dgm:cxn modelId="{1A93B411-BBBC-4D2C-83FD-2C5D125D0CA1}" type="presParOf" srcId="{91F488ED-1357-4B53-9418-2292CAA8B445}" destId="{E89DD64E-6892-4022-8ED3-F4F37200B3DC}" srcOrd="2" destOrd="0" presId="urn:microsoft.com/office/officeart/2005/8/layout/orgChart1"/>
    <dgm:cxn modelId="{37045204-CF4A-40A3-B561-2D49358697F7}" type="presParOf" srcId="{4704240F-638D-4E1B-96EF-CDE9C9578BF9}" destId="{888FD032-B02C-4AB9-AE7D-3EFA15C710E7}" srcOrd="2" destOrd="0" presId="urn:microsoft.com/office/officeart/2005/8/layout/orgChart1"/>
    <dgm:cxn modelId="{F135398F-9B4F-408C-AF48-8ED8E2D48F19}" type="presParOf" srcId="{822B1531-39BC-4FF3-9F3B-204A4207557F}" destId="{F8574CF5-981C-44C3-95D2-80203291C374}" srcOrd="14" destOrd="0" presId="urn:microsoft.com/office/officeart/2005/8/layout/orgChart1"/>
    <dgm:cxn modelId="{A271616C-CC87-4885-86F0-359B3159BA78}" type="presParOf" srcId="{822B1531-39BC-4FF3-9F3B-204A4207557F}" destId="{0B0243CB-C0CF-47BE-9260-0381C47E56AD}" srcOrd="15" destOrd="0" presId="urn:microsoft.com/office/officeart/2005/8/layout/orgChart1"/>
    <dgm:cxn modelId="{A62E1082-B7B3-4499-817A-49EE18F6A2C5}" type="presParOf" srcId="{0B0243CB-C0CF-47BE-9260-0381C47E56AD}" destId="{1319BE3C-A455-439C-B4DE-B1A7BDE85425}" srcOrd="0" destOrd="0" presId="urn:microsoft.com/office/officeart/2005/8/layout/orgChart1"/>
    <dgm:cxn modelId="{1E306225-59C1-46B1-8CDF-CE42BC7BCC5A}" type="presParOf" srcId="{1319BE3C-A455-439C-B4DE-B1A7BDE85425}" destId="{5427D64E-9C74-4449-888E-9BDEFB6220A4}" srcOrd="0" destOrd="0" presId="urn:microsoft.com/office/officeart/2005/8/layout/orgChart1"/>
    <dgm:cxn modelId="{D1FDF593-7EE2-4344-8032-72C38B2C0151}" type="presParOf" srcId="{1319BE3C-A455-439C-B4DE-B1A7BDE85425}" destId="{ABDC4085-6A37-4253-8967-9E6F15B3B570}" srcOrd="1" destOrd="0" presId="urn:microsoft.com/office/officeart/2005/8/layout/orgChart1"/>
    <dgm:cxn modelId="{178E70A2-4172-4D7E-8503-DDE0877638AC}" type="presParOf" srcId="{0B0243CB-C0CF-47BE-9260-0381C47E56AD}" destId="{A35162FA-4291-4522-9076-7B9E7FD7F127}" srcOrd="1" destOrd="0" presId="urn:microsoft.com/office/officeart/2005/8/layout/orgChart1"/>
    <dgm:cxn modelId="{F828C17F-9E7C-40A8-92A3-F3AA392DACF2}" type="presParOf" srcId="{0B0243CB-C0CF-47BE-9260-0381C47E56AD}" destId="{ABF1F66A-7FB9-417C-82EF-65A18A89FC95}" srcOrd="2" destOrd="0" presId="urn:microsoft.com/office/officeart/2005/8/layout/orgChart1"/>
    <dgm:cxn modelId="{0D64E181-F28D-47EF-8EDE-141B5F66BF25}" type="presParOf" srcId="{822B1531-39BC-4FF3-9F3B-204A4207557F}" destId="{BDF607FE-EA77-40DD-892D-E06F71C3EED6}" srcOrd="16" destOrd="0" presId="urn:microsoft.com/office/officeart/2005/8/layout/orgChart1"/>
    <dgm:cxn modelId="{328866E3-98B3-4CAC-86C8-0C795D239345}" type="presParOf" srcId="{822B1531-39BC-4FF3-9F3B-204A4207557F}" destId="{1737883C-09A6-47F8-B9D2-6DE1D4917647}" srcOrd="17" destOrd="0" presId="urn:microsoft.com/office/officeart/2005/8/layout/orgChart1"/>
    <dgm:cxn modelId="{0CDDECC0-5F2A-4C7E-A4C0-17AA58C2679D}" type="presParOf" srcId="{1737883C-09A6-47F8-B9D2-6DE1D4917647}" destId="{6A8457CE-0C6B-4242-8C70-9CE9216220E9}" srcOrd="0" destOrd="0" presId="urn:microsoft.com/office/officeart/2005/8/layout/orgChart1"/>
    <dgm:cxn modelId="{B504B6C6-70DD-4DFF-BEA5-EAF293426857}" type="presParOf" srcId="{6A8457CE-0C6B-4242-8C70-9CE9216220E9}" destId="{583CD687-856D-4315-A349-D201DF637280}" srcOrd="0" destOrd="0" presId="urn:microsoft.com/office/officeart/2005/8/layout/orgChart1"/>
    <dgm:cxn modelId="{0A5EC578-5DD9-4FC5-9DA0-3786CBBDACE6}" type="presParOf" srcId="{6A8457CE-0C6B-4242-8C70-9CE9216220E9}" destId="{D3C54909-9388-4E56-A637-E2E4A94BC846}" srcOrd="1" destOrd="0" presId="urn:microsoft.com/office/officeart/2005/8/layout/orgChart1"/>
    <dgm:cxn modelId="{070DDE66-8C6E-4D3D-B252-92783B51A09E}" type="presParOf" srcId="{1737883C-09A6-47F8-B9D2-6DE1D4917647}" destId="{181596D1-7654-4058-A511-1FC3A265E9B7}" srcOrd="1" destOrd="0" presId="urn:microsoft.com/office/officeart/2005/8/layout/orgChart1"/>
    <dgm:cxn modelId="{22B976DB-68B8-4B3C-8FD5-73417DC2E369}" type="presParOf" srcId="{1737883C-09A6-47F8-B9D2-6DE1D4917647}" destId="{2A2AF415-67B0-41E8-8D26-A611FE35E3BB}" srcOrd="2" destOrd="0" presId="urn:microsoft.com/office/officeart/2005/8/layout/orgChart1"/>
    <dgm:cxn modelId="{DA89ED59-A3AC-4DD2-ACBD-5E10DD356100}" type="presParOf" srcId="{DAC318CC-6120-49A6-8C5D-5F7AEA3CE1E4}" destId="{497DDF8A-9764-4C8C-A0B9-B94ED2731C9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F607FE-EA77-40DD-892D-E06F71C3EED6}">
      <dsp:nvSpPr>
        <dsp:cNvPr id="0" name=""/>
        <dsp:cNvSpPr/>
      </dsp:nvSpPr>
      <dsp:spPr>
        <a:xfrm>
          <a:off x="4657804" y="535599"/>
          <a:ext cx="3343374" cy="448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571"/>
              </a:lnTo>
              <a:lnTo>
                <a:pt x="3343374" y="370571"/>
              </a:lnTo>
              <a:lnTo>
                <a:pt x="3343374" y="448564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574CF5-981C-44C3-95D2-80203291C374}">
      <dsp:nvSpPr>
        <dsp:cNvPr id="0" name=""/>
        <dsp:cNvSpPr/>
      </dsp:nvSpPr>
      <dsp:spPr>
        <a:xfrm>
          <a:off x="4657804" y="535599"/>
          <a:ext cx="2444587" cy="448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571"/>
              </a:lnTo>
              <a:lnTo>
                <a:pt x="2444587" y="370571"/>
              </a:lnTo>
              <a:lnTo>
                <a:pt x="2444587" y="448564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D1F50A-9C17-4655-A4C4-909FEFA58239}">
      <dsp:nvSpPr>
        <dsp:cNvPr id="0" name=""/>
        <dsp:cNvSpPr/>
      </dsp:nvSpPr>
      <dsp:spPr>
        <a:xfrm>
          <a:off x="6203606" y="1355564"/>
          <a:ext cx="1363399" cy="1441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3863"/>
              </a:lnTo>
              <a:lnTo>
                <a:pt x="1363399" y="1363863"/>
              </a:lnTo>
              <a:lnTo>
                <a:pt x="1363399" y="1441857"/>
              </a:lnTo>
            </a:path>
          </a:pathLst>
        </a:custGeom>
        <a:noFill/>
        <a:ln w="254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368644-32D7-466A-994A-823A671C39FE}">
      <dsp:nvSpPr>
        <dsp:cNvPr id="0" name=""/>
        <dsp:cNvSpPr/>
      </dsp:nvSpPr>
      <dsp:spPr>
        <a:xfrm>
          <a:off x="6203606" y="1355564"/>
          <a:ext cx="464613" cy="1441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3863"/>
              </a:lnTo>
              <a:lnTo>
                <a:pt x="464613" y="1363863"/>
              </a:lnTo>
              <a:lnTo>
                <a:pt x="464613" y="1441857"/>
              </a:lnTo>
            </a:path>
          </a:pathLst>
        </a:custGeom>
        <a:noFill/>
        <a:ln w="254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EAD7AA-CC55-4BF3-8E7C-728ECC2B1EE6}">
      <dsp:nvSpPr>
        <dsp:cNvPr id="0" name=""/>
        <dsp:cNvSpPr/>
      </dsp:nvSpPr>
      <dsp:spPr>
        <a:xfrm>
          <a:off x="5472313" y="3168821"/>
          <a:ext cx="111419" cy="2050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0391"/>
              </a:lnTo>
              <a:lnTo>
                <a:pt x="111419" y="2050391"/>
              </a:lnTo>
            </a:path>
          </a:pathLst>
        </a:custGeom>
        <a:noFill/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CA1B6-F1FF-4820-B207-5B9FEFDA38F0}">
      <dsp:nvSpPr>
        <dsp:cNvPr id="0" name=""/>
        <dsp:cNvSpPr/>
      </dsp:nvSpPr>
      <dsp:spPr>
        <a:xfrm>
          <a:off x="5472313" y="3168821"/>
          <a:ext cx="111419" cy="1523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3004"/>
              </a:lnTo>
              <a:lnTo>
                <a:pt x="111419" y="1523004"/>
              </a:lnTo>
            </a:path>
          </a:pathLst>
        </a:custGeom>
        <a:noFill/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8417E4-87E8-4412-BD83-231B142F2F5A}">
      <dsp:nvSpPr>
        <dsp:cNvPr id="0" name=""/>
        <dsp:cNvSpPr/>
      </dsp:nvSpPr>
      <dsp:spPr>
        <a:xfrm>
          <a:off x="5472313" y="3168821"/>
          <a:ext cx="111419" cy="995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5617"/>
              </a:lnTo>
              <a:lnTo>
                <a:pt x="111419" y="995617"/>
              </a:lnTo>
            </a:path>
          </a:pathLst>
        </a:custGeom>
        <a:noFill/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10DCAF-6131-40D3-9FB0-482E49507BDE}">
      <dsp:nvSpPr>
        <dsp:cNvPr id="0" name=""/>
        <dsp:cNvSpPr/>
      </dsp:nvSpPr>
      <dsp:spPr>
        <a:xfrm>
          <a:off x="5472313" y="3168821"/>
          <a:ext cx="111419" cy="468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230"/>
              </a:lnTo>
              <a:lnTo>
                <a:pt x="111419" y="468230"/>
              </a:lnTo>
            </a:path>
          </a:pathLst>
        </a:custGeom>
        <a:noFill/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4A2FF0-B29A-4407-A022-CA1742641F90}">
      <dsp:nvSpPr>
        <dsp:cNvPr id="0" name=""/>
        <dsp:cNvSpPr/>
      </dsp:nvSpPr>
      <dsp:spPr>
        <a:xfrm>
          <a:off x="5769432" y="1355564"/>
          <a:ext cx="434173" cy="1441857"/>
        </a:xfrm>
        <a:custGeom>
          <a:avLst/>
          <a:gdLst/>
          <a:ahLst/>
          <a:cxnLst/>
          <a:rect l="0" t="0" r="0" b="0"/>
          <a:pathLst>
            <a:path>
              <a:moveTo>
                <a:pt x="434173" y="0"/>
              </a:moveTo>
              <a:lnTo>
                <a:pt x="434173" y="1363863"/>
              </a:lnTo>
              <a:lnTo>
                <a:pt x="0" y="1363863"/>
              </a:lnTo>
              <a:lnTo>
                <a:pt x="0" y="1441857"/>
              </a:lnTo>
            </a:path>
          </a:pathLst>
        </a:custGeom>
        <a:noFill/>
        <a:ln w="254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C9B3F-E8FE-40CB-A944-6BD211D50F92}">
      <dsp:nvSpPr>
        <dsp:cNvPr id="0" name=""/>
        <dsp:cNvSpPr/>
      </dsp:nvSpPr>
      <dsp:spPr>
        <a:xfrm>
          <a:off x="4870646" y="1355564"/>
          <a:ext cx="1332959" cy="1441857"/>
        </a:xfrm>
        <a:custGeom>
          <a:avLst/>
          <a:gdLst/>
          <a:ahLst/>
          <a:cxnLst/>
          <a:rect l="0" t="0" r="0" b="0"/>
          <a:pathLst>
            <a:path>
              <a:moveTo>
                <a:pt x="1332959" y="0"/>
              </a:moveTo>
              <a:lnTo>
                <a:pt x="1332959" y="1363863"/>
              </a:lnTo>
              <a:lnTo>
                <a:pt x="0" y="1363863"/>
              </a:lnTo>
              <a:lnTo>
                <a:pt x="0" y="1441857"/>
              </a:lnTo>
            </a:path>
          </a:pathLst>
        </a:custGeom>
        <a:noFill/>
        <a:ln w="254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4C5E56-6F17-4051-882D-CCD5D7744422}">
      <dsp:nvSpPr>
        <dsp:cNvPr id="0" name=""/>
        <dsp:cNvSpPr/>
      </dsp:nvSpPr>
      <dsp:spPr>
        <a:xfrm>
          <a:off x="4657804" y="535599"/>
          <a:ext cx="1545801" cy="448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571"/>
              </a:lnTo>
              <a:lnTo>
                <a:pt x="1545801" y="370571"/>
              </a:lnTo>
              <a:lnTo>
                <a:pt x="1545801" y="448564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40FED0-40B1-4C6B-83C5-5D7ABB18F1E7}">
      <dsp:nvSpPr>
        <dsp:cNvPr id="0" name=""/>
        <dsp:cNvSpPr/>
      </dsp:nvSpPr>
      <dsp:spPr>
        <a:xfrm>
          <a:off x="4657804" y="535599"/>
          <a:ext cx="197621" cy="448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571"/>
              </a:lnTo>
              <a:lnTo>
                <a:pt x="197621" y="370571"/>
              </a:lnTo>
              <a:lnTo>
                <a:pt x="197621" y="448564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46F4AA-12CB-48FB-9F94-75730437E7C4}">
      <dsp:nvSpPr>
        <dsp:cNvPr id="0" name=""/>
        <dsp:cNvSpPr/>
      </dsp:nvSpPr>
      <dsp:spPr>
        <a:xfrm>
          <a:off x="3956639" y="535599"/>
          <a:ext cx="701164" cy="448564"/>
        </a:xfrm>
        <a:custGeom>
          <a:avLst/>
          <a:gdLst/>
          <a:ahLst/>
          <a:cxnLst/>
          <a:rect l="0" t="0" r="0" b="0"/>
          <a:pathLst>
            <a:path>
              <a:moveTo>
                <a:pt x="701164" y="0"/>
              </a:moveTo>
              <a:lnTo>
                <a:pt x="701164" y="370571"/>
              </a:lnTo>
              <a:lnTo>
                <a:pt x="0" y="370571"/>
              </a:lnTo>
              <a:lnTo>
                <a:pt x="0" y="448564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C5ED1-07D4-4A17-A792-7E055C070CC2}">
      <dsp:nvSpPr>
        <dsp:cNvPr id="0" name=""/>
        <dsp:cNvSpPr/>
      </dsp:nvSpPr>
      <dsp:spPr>
        <a:xfrm>
          <a:off x="3057853" y="1355564"/>
          <a:ext cx="914006" cy="1471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3924"/>
              </a:lnTo>
              <a:lnTo>
                <a:pt x="914006" y="1393924"/>
              </a:lnTo>
              <a:lnTo>
                <a:pt x="914006" y="1471918"/>
              </a:lnTo>
            </a:path>
          </a:pathLst>
        </a:custGeom>
        <a:noFill/>
        <a:ln w="254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3E21EC-3B32-444A-850A-7560CEB515D4}">
      <dsp:nvSpPr>
        <dsp:cNvPr id="0" name=""/>
        <dsp:cNvSpPr/>
      </dsp:nvSpPr>
      <dsp:spPr>
        <a:xfrm>
          <a:off x="3012133" y="1355564"/>
          <a:ext cx="91440" cy="14719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93924"/>
              </a:lnTo>
              <a:lnTo>
                <a:pt x="60939" y="1393924"/>
              </a:lnTo>
              <a:lnTo>
                <a:pt x="60939" y="1471918"/>
              </a:lnTo>
            </a:path>
          </a:pathLst>
        </a:custGeom>
        <a:noFill/>
        <a:ln w="254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0A3099-878C-4A74-A197-1F20898CDA53}">
      <dsp:nvSpPr>
        <dsp:cNvPr id="0" name=""/>
        <dsp:cNvSpPr/>
      </dsp:nvSpPr>
      <dsp:spPr>
        <a:xfrm>
          <a:off x="1877167" y="3198882"/>
          <a:ext cx="111419" cy="1923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3848"/>
              </a:lnTo>
              <a:lnTo>
                <a:pt x="111419" y="1923848"/>
              </a:lnTo>
            </a:path>
          </a:pathLst>
        </a:custGeom>
        <a:noFill/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07D52-B5C0-4CEF-A5A9-CF83D16CEDE1}">
      <dsp:nvSpPr>
        <dsp:cNvPr id="0" name=""/>
        <dsp:cNvSpPr/>
      </dsp:nvSpPr>
      <dsp:spPr>
        <a:xfrm>
          <a:off x="1877167" y="3198882"/>
          <a:ext cx="111419" cy="1396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461"/>
              </a:lnTo>
              <a:lnTo>
                <a:pt x="111419" y="1396461"/>
              </a:lnTo>
            </a:path>
          </a:pathLst>
        </a:custGeom>
        <a:noFill/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DAD874-CBAD-4DD5-96C0-E12C213100CB}">
      <dsp:nvSpPr>
        <dsp:cNvPr id="0" name=""/>
        <dsp:cNvSpPr/>
      </dsp:nvSpPr>
      <dsp:spPr>
        <a:xfrm>
          <a:off x="1877167" y="3198882"/>
          <a:ext cx="111419" cy="869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9074"/>
              </a:lnTo>
              <a:lnTo>
                <a:pt x="111419" y="869074"/>
              </a:lnTo>
            </a:path>
          </a:pathLst>
        </a:custGeom>
        <a:noFill/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BFFCB9-A0D1-4896-97CE-6202ACA6C6F0}">
      <dsp:nvSpPr>
        <dsp:cNvPr id="0" name=""/>
        <dsp:cNvSpPr/>
      </dsp:nvSpPr>
      <dsp:spPr>
        <a:xfrm>
          <a:off x="1877167" y="3198882"/>
          <a:ext cx="111419" cy="341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687"/>
              </a:lnTo>
              <a:lnTo>
                <a:pt x="111419" y="341687"/>
              </a:lnTo>
            </a:path>
          </a:pathLst>
        </a:custGeom>
        <a:noFill/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D2354-04E4-4F84-A7A5-DA030F4AA1C7}">
      <dsp:nvSpPr>
        <dsp:cNvPr id="0" name=""/>
        <dsp:cNvSpPr/>
      </dsp:nvSpPr>
      <dsp:spPr>
        <a:xfrm>
          <a:off x="2174287" y="1355564"/>
          <a:ext cx="883566" cy="1471918"/>
        </a:xfrm>
        <a:custGeom>
          <a:avLst/>
          <a:gdLst/>
          <a:ahLst/>
          <a:cxnLst/>
          <a:rect l="0" t="0" r="0" b="0"/>
          <a:pathLst>
            <a:path>
              <a:moveTo>
                <a:pt x="883566" y="0"/>
              </a:moveTo>
              <a:lnTo>
                <a:pt x="883566" y="1393924"/>
              </a:lnTo>
              <a:lnTo>
                <a:pt x="0" y="1393924"/>
              </a:lnTo>
              <a:lnTo>
                <a:pt x="0" y="1471918"/>
              </a:lnTo>
            </a:path>
          </a:pathLst>
        </a:custGeom>
        <a:noFill/>
        <a:ln w="254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7D2F9E-382B-4A3D-8EAC-57705CD92F16}">
      <dsp:nvSpPr>
        <dsp:cNvPr id="0" name=""/>
        <dsp:cNvSpPr/>
      </dsp:nvSpPr>
      <dsp:spPr>
        <a:xfrm>
          <a:off x="3057853" y="535599"/>
          <a:ext cx="1599951" cy="448564"/>
        </a:xfrm>
        <a:custGeom>
          <a:avLst/>
          <a:gdLst/>
          <a:ahLst/>
          <a:cxnLst/>
          <a:rect l="0" t="0" r="0" b="0"/>
          <a:pathLst>
            <a:path>
              <a:moveTo>
                <a:pt x="1599951" y="0"/>
              </a:moveTo>
              <a:lnTo>
                <a:pt x="1599951" y="370571"/>
              </a:lnTo>
              <a:lnTo>
                <a:pt x="0" y="370571"/>
              </a:lnTo>
              <a:lnTo>
                <a:pt x="0" y="448564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8B6A8D-F3B8-4F16-AEF9-439393A9735C}">
      <dsp:nvSpPr>
        <dsp:cNvPr id="0" name=""/>
        <dsp:cNvSpPr/>
      </dsp:nvSpPr>
      <dsp:spPr>
        <a:xfrm>
          <a:off x="2159067" y="535599"/>
          <a:ext cx="2498737" cy="448564"/>
        </a:xfrm>
        <a:custGeom>
          <a:avLst/>
          <a:gdLst/>
          <a:ahLst/>
          <a:cxnLst/>
          <a:rect l="0" t="0" r="0" b="0"/>
          <a:pathLst>
            <a:path>
              <a:moveTo>
                <a:pt x="2498737" y="0"/>
              </a:moveTo>
              <a:lnTo>
                <a:pt x="2498737" y="370571"/>
              </a:lnTo>
              <a:lnTo>
                <a:pt x="0" y="370571"/>
              </a:lnTo>
              <a:lnTo>
                <a:pt x="0" y="448564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D1BA39-F206-4A38-9D7D-1CF2BF6783E2}">
      <dsp:nvSpPr>
        <dsp:cNvPr id="0" name=""/>
        <dsp:cNvSpPr/>
      </dsp:nvSpPr>
      <dsp:spPr>
        <a:xfrm>
          <a:off x="1260280" y="535599"/>
          <a:ext cx="3397524" cy="448564"/>
        </a:xfrm>
        <a:custGeom>
          <a:avLst/>
          <a:gdLst/>
          <a:ahLst/>
          <a:cxnLst/>
          <a:rect l="0" t="0" r="0" b="0"/>
          <a:pathLst>
            <a:path>
              <a:moveTo>
                <a:pt x="3397524" y="0"/>
              </a:moveTo>
              <a:lnTo>
                <a:pt x="3397524" y="370571"/>
              </a:lnTo>
              <a:lnTo>
                <a:pt x="0" y="370571"/>
              </a:lnTo>
              <a:lnTo>
                <a:pt x="0" y="448564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E9557-8EBB-4074-831C-359748A8FC9B}">
      <dsp:nvSpPr>
        <dsp:cNvPr id="0" name=""/>
        <dsp:cNvSpPr/>
      </dsp:nvSpPr>
      <dsp:spPr>
        <a:xfrm>
          <a:off x="371399" y="535599"/>
          <a:ext cx="4286405" cy="448564"/>
        </a:xfrm>
        <a:custGeom>
          <a:avLst/>
          <a:gdLst/>
          <a:ahLst/>
          <a:cxnLst/>
          <a:rect l="0" t="0" r="0" b="0"/>
          <a:pathLst>
            <a:path>
              <a:moveTo>
                <a:pt x="4286405" y="0"/>
              </a:moveTo>
              <a:lnTo>
                <a:pt x="4286405" y="370571"/>
              </a:lnTo>
              <a:lnTo>
                <a:pt x="0" y="370571"/>
              </a:lnTo>
              <a:lnTo>
                <a:pt x="0" y="448564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B7F2EB-5809-4EAE-8C99-4A4BB89D3D42}">
      <dsp:nvSpPr>
        <dsp:cNvPr id="0" name=""/>
        <dsp:cNvSpPr/>
      </dsp:nvSpPr>
      <dsp:spPr>
        <a:xfrm>
          <a:off x="4286405" y="164200"/>
          <a:ext cx="742798" cy="371399"/>
        </a:xfrm>
        <a:prstGeom prst="rect">
          <a:avLst/>
        </a:prstGeom>
        <a:gradFill rotWithShape="0">
          <a:gsLst>
            <a:gs pos="0">
              <a:schemeClr val="accent4">
                <a:shade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shade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shade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/</a:t>
          </a:r>
          <a:endParaRPr lang="zh-CN" altLang="en-US" sz="2400" b="1" kern="120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sp:txBody>
      <dsp:txXfrm>
        <a:off x="4286405" y="164200"/>
        <a:ext cx="742798" cy="371399"/>
      </dsp:txXfrm>
    </dsp:sp>
    <dsp:sp modelId="{2E3355A0-0C91-4B70-A508-144D298C97E6}">
      <dsp:nvSpPr>
        <dsp:cNvPr id="0" name=""/>
        <dsp:cNvSpPr/>
      </dsp:nvSpPr>
      <dsp:spPr>
        <a:xfrm>
          <a:off x="0" y="984164"/>
          <a:ext cx="742798" cy="371399"/>
        </a:xfrm>
        <a:prstGeom prst="rect">
          <a:avLst/>
        </a:prstGeom>
        <a:gradFill rotWithShape="0">
          <a:gsLst>
            <a:gs pos="0">
              <a:srgbClr val="000066"/>
            </a:gs>
            <a:gs pos="100000">
              <a:srgbClr val="000066"/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cap="none" spc="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boot</a:t>
          </a:r>
          <a:endParaRPr lang="zh-CN" altLang="en-US" sz="2400" b="1" kern="1200" cap="none" spc="0" dirty="0">
            <a:ln w="0"/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sp:txBody>
      <dsp:txXfrm>
        <a:off x="0" y="984164"/>
        <a:ext cx="742798" cy="371399"/>
      </dsp:txXfrm>
    </dsp:sp>
    <dsp:sp modelId="{94266EA2-777C-4A3B-844B-6ACD5DD876FA}">
      <dsp:nvSpPr>
        <dsp:cNvPr id="0" name=""/>
        <dsp:cNvSpPr/>
      </dsp:nvSpPr>
      <dsp:spPr>
        <a:xfrm>
          <a:off x="888881" y="984164"/>
          <a:ext cx="742798" cy="37139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dev</a:t>
          </a:r>
          <a:endParaRPr lang="zh-CN" altLang="en-US" sz="2400" b="1" kern="120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sp:txBody>
      <dsp:txXfrm>
        <a:off x="888881" y="984164"/>
        <a:ext cx="742798" cy="371399"/>
      </dsp:txXfrm>
    </dsp:sp>
    <dsp:sp modelId="{416DEAFF-A0EB-4972-AD50-068C256E2C7C}">
      <dsp:nvSpPr>
        <dsp:cNvPr id="0" name=""/>
        <dsp:cNvSpPr/>
      </dsp:nvSpPr>
      <dsp:spPr>
        <a:xfrm>
          <a:off x="1787667" y="984164"/>
          <a:ext cx="742798" cy="37139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cap="none" spc="0" dirty="0" err="1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etc</a:t>
          </a:r>
          <a:endParaRPr lang="zh-CN" altLang="en-US" sz="2400" b="1" kern="120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sp:txBody>
      <dsp:txXfrm>
        <a:off x="1787667" y="984164"/>
        <a:ext cx="742798" cy="371399"/>
      </dsp:txXfrm>
    </dsp:sp>
    <dsp:sp modelId="{55926A1E-BE55-459A-A341-9973349F7550}">
      <dsp:nvSpPr>
        <dsp:cNvPr id="0" name=""/>
        <dsp:cNvSpPr/>
      </dsp:nvSpPr>
      <dsp:spPr>
        <a:xfrm>
          <a:off x="2686454" y="984164"/>
          <a:ext cx="742798" cy="371399"/>
        </a:xfrm>
        <a:prstGeom prst="rect">
          <a:avLst/>
        </a:prstGeom>
        <a:solidFill>
          <a:srgbClr val="008000"/>
        </a:solidFill>
        <a:ln>
          <a:solidFill>
            <a:schemeClr val="bg1">
              <a:lumMod val="50000"/>
            </a:schemeClr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cap="none" spc="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home</a:t>
          </a:r>
          <a:endParaRPr lang="zh-CN" altLang="en-US" sz="2400" b="1" kern="1200" cap="none" spc="0" dirty="0">
            <a:ln w="0"/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sp:txBody>
      <dsp:txXfrm>
        <a:off x="2686454" y="984164"/>
        <a:ext cx="742798" cy="371399"/>
      </dsp:txXfrm>
    </dsp:sp>
    <dsp:sp modelId="{7F9552CE-9F83-462B-BF7D-95FE8D50FB5B}">
      <dsp:nvSpPr>
        <dsp:cNvPr id="0" name=""/>
        <dsp:cNvSpPr/>
      </dsp:nvSpPr>
      <dsp:spPr>
        <a:xfrm>
          <a:off x="1802887" y="2827482"/>
          <a:ext cx="742798" cy="371399"/>
        </a:xfrm>
        <a:prstGeom prst="rect">
          <a:avLst/>
        </a:prstGeom>
        <a:solidFill>
          <a:srgbClr val="008000"/>
        </a:solidFill>
        <a:ln>
          <a:solidFill>
            <a:schemeClr val="bg1">
              <a:lumMod val="50000"/>
            </a:schemeClr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cap="none" spc="0" dirty="0" err="1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oyct</a:t>
          </a:r>
          <a:endParaRPr lang="zh-CN" altLang="en-US" sz="2400" b="1" kern="1200" cap="none" spc="0" dirty="0">
            <a:ln w="0"/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sp:txBody>
      <dsp:txXfrm>
        <a:off x="1802887" y="2827482"/>
        <a:ext cx="742798" cy="371399"/>
      </dsp:txXfrm>
    </dsp:sp>
    <dsp:sp modelId="{1A208EE5-689F-4DC7-A8E6-7465D06DDB9B}">
      <dsp:nvSpPr>
        <dsp:cNvPr id="0" name=""/>
        <dsp:cNvSpPr/>
      </dsp:nvSpPr>
      <dsp:spPr>
        <a:xfrm>
          <a:off x="1988587" y="3354869"/>
          <a:ext cx="742798" cy="371399"/>
        </a:xfrm>
        <a:prstGeom prst="rect">
          <a:avLst/>
        </a:prstGeom>
        <a:solidFill>
          <a:srgbClr val="008000"/>
        </a:solidFill>
        <a:ln>
          <a:solidFill>
            <a:schemeClr val="bg1">
              <a:lumMod val="50000"/>
            </a:schemeClr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cap="none" spc="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文档</a:t>
          </a:r>
          <a:endParaRPr lang="zh-CN" altLang="en-US" sz="2400" b="1" kern="1200" cap="none" spc="0" dirty="0">
            <a:ln w="0"/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sp:txBody>
      <dsp:txXfrm>
        <a:off x="1988587" y="3354869"/>
        <a:ext cx="742798" cy="371399"/>
      </dsp:txXfrm>
    </dsp:sp>
    <dsp:sp modelId="{60CB6DA7-BEF1-4310-843A-C226015170BE}">
      <dsp:nvSpPr>
        <dsp:cNvPr id="0" name=""/>
        <dsp:cNvSpPr/>
      </dsp:nvSpPr>
      <dsp:spPr>
        <a:xfrm>
          <a:off x="1988587" y="3882256"/>
          <a:ext cx="742798" cy="371399"/>
        </a:xfrm>
        <a:prstGeom prst="rect">
          <a:avLst/>
        </a:prstGeom>
        <a:solidFill>
          <a:srgbClr val="008000"/>
        </a:solidFill>
        <a:ln>
          <a:solidFill>
            <a:schemeClr val="bg1">
              <a:lumMod val="50000"/>
            </a:schemeClr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cap="none" spc="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下载</a:t>
          </a:r>
          <a:endParaRPr lang="zh-CN" altLang="en-US" sz="2400" b="1" kern="1200" cap="none" spc="0" dirty="0">
            <a:ln w="0"/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sp:txBody>
      <dsp:txXfrm>
        <a:off x="1988587" y="3882256"/>
        <a:ext cx="742798" cy="371399"/>
      </dsp:txXfrm>
    </dsp:sp>
    <dsp:sp modelId="{6540E63E-3010-4A5E-8C55-BC59175A3A00}">
      <dsp:nvSpPr>
        <dsp:cNvPr id="0" name=""/>
        <dsp:cNvSpPr/>
      </dsp:nvSpPr>
      <dsp:spPr>
        <a:xfrm>
          <a:off x="1988587" y="4409644"/>
          <a:ext cx="742798" cy="371399"/>
        </a:xfrm>
        <a:prstGeom prst="rect">
          <a:avLst/>
        </a:prstGeom>
        <a:solidFill>
          <a:srgbClr val="008000"/>
        </a:solidFill>
        <a:ln>
          <a:solidFill>
            <a:schemeClr val="bg1">
              <a:lumMod val="50000"/>
            </a:schemeClr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cap="none" spc="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桌面</a:t>
          </a:r>
          <a:endParaRPr lang="zh-CN" altLang="en-US" sz="2400" b="1" kern="1200" cap="none" spc="0" dirty="0">
            <a:ln w="0"/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sp:txBody>
      <dsp:txXfrm>
        <a:off x="1988587" y="4409644"/>
        <a:ext cx="742798" cy="371399"/>
      </dsp:txXfrm>
    </dsp:sp>
    <dsp:sp modelId="{0F456D1B-B654-44F2-BB62-EE9240B0805F}">
      <dsp:nvSpPr>
        <dsp:cNvPr id="0" name=""/>
        <dsp:cNvSpPr/>
      </dsp:nvSpPr>
      <dsp:spPr>
        <a:xfrm>
          <a:off x="1988587" y="4937031"/>
          <a:ext cx="742798" cy="371399"/>
        </a:xfrm>
        <a:prstGeom prst="rect">
          <a:avLst/>
        </a:prstGeom>
        <a:solidFill>
          <a:srgbClr val="008000"/>
        </a:solidFill>
        <a:ln>
          <a:solidFill>
            <a:schemeClr val="bg1">
              <a:lumMod val="50000"/>
            </a:schemeClr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cap="none" spc="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…</a:t>
          </a:r>
          <a:endParaRPr lang="zh-CN" altLang="en-US" sz="2400" b="1" kern="1200" cap="none" spc="0" dirty="0">
            <a:ln w="0"/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sp:txBody>
      <dsp:txXfrm>
        <a:off x="1988587" y="4937031"/>
        <a:ext cx="742798" cy="371399"/>
      </dsp:txXfrm>
    </dsp:sp>
    <dsp:sp modelId="{0DDDC33F-7DCA-4DD3-BA49-47F5F22CCD7F}">
      <dsp:nvSpPr>
        <dsp:cNvPr id="0" name=""/>
        <dsp:cNvSpPr/>
      </dsp:nvSpPr>
      <dsp:spPr>
        <a:xfrm>
          <a:off x="2701674" y="2827482"/>
          <a:ext cx="742798" cy="371399"/>
        </a:xfrm>
        <a:prstGeom prst="rect">
          <a:avLst/>
        </a:prstGeom>
        <a:solidFill>
          <a:srgbClr val="008000"/>
        </a:solidFill>
        <a:ln>
          <a:solidFill>
            <a:schemeClr val="bg1">
              <a:lumMod val="50000"/>
            </a:schemeClr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cap="none" spc="0" dirty="0" err="1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oyyj</a:t>
          </a:r>
          <a:endParaRPr lang="zh-CN" altLang="en-US" sz="2400" b="1" kern="1200" cap="none" spc="0" dirty="0">
            <a:ln w="0"/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sp:txBody>
      <dsp:txXfrm>
        <a:off x="2701674" y="2827482"/>
        <a:ext cx="742798" cy="371399"/>
      </dsp:txXfrm>
    </dsp:sp>
    <dsp:sp modelId="{0AADCCD5-012A-4C93-912F-8D672166F710}">
      <dsp:nvSpPr>
        <dsp:cNvPr id="0" name=""/>
        <dsp:cNvSpPr/>
      </dsp:nvSpPr>
      <dsp:spPr>
        <a:xfrm>
          <a:off x="3600460" y="2827482"/>
          <a:ext cx="742798" cy="371399"/>
        </a:xfrm>
        <a:prstGeom prst="rect">
          <a:avLst/>
        </a:prstGeom>
        <a:solidFill>
          <a:srgbClr val="008000"/>
        </a:solidFill>
        <a:ln>
          <a:solidFill>
            <a:schemeClr val="bg1">
              <a:lumMod val="50000"/>
            </a:schemeClr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cap="none" spc="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…</a:t>
          </a:r>
          <a:endParaRPr lang="zh-CN" altLang="en-US" sz="2400" b="1" kern="1200" cap="none" spc="0" dirty="0">
            <a:ln w="0"/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sp:txBody>
      <dsp:txXfrm>
        <a:off x="3600460" y="2827482"/>
        <a:ext cx="742798" cy="371399"/>
      </dsp:txXfrm>
    </dsp:sp>
    <dsp:sp modelId="{2A151DA4-770C-4401-9486-062967468272}">
      <dsp:nvSpPr>
        <dsp:cNvPr id="0" name=""/>
        <dsp:cNvSpPr/>
      </dsp:nvSpPr>
      <dsp:spPr>
        <a:xfrm>
          <a:off x="3585240" y="984164"/>
          <a:ext cx="742798" cy="37139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root</a:t>
          </a:r>
          <a:endParaRPr lang="zh-CN" altLang="en-US" sz="2400" b="1" kern="120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sp:txBody>
      <dsp:txXfrm>
        <a:off x="3585240" y="984164"/>
        <a:ext cx="742798" cy="371399"/>
      </dsp:txXfrm>
    </dsp:sp>
    <dsp:sp modelId="{A42DA187-C26D-4DEE-9932-C367058CA290}">
      <dsp:nvSpPr>
        <dsp:cNvPr id="0" name=""/>
        <dsp:cNvSpPr/>
      </dsp:nvSpPr>
      <dsp:spPr>
        <a:xfrm>
          <a:off x="4484027" y="984164"/>
          <a:ext cx="742798" cy="37139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cap="none" spc="0" dirty="0" err="1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proc</a:t>
          </a:r>
          <a:endParaRPr lang="zh-CN" altLang="en-US" sz="2400" b="1" kern="120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sp:txBody>
      <dsp:txXfrm>
        <a:off x="4484027" y="984164"/>
        <a:ext cx="742798" cy="371399"/>
      </dsp:txXfrm>
    </dsp:sp>
    <dsp:sp modelId="{158DA9C9-07CA-44C2-8805-07DCDEF7EEC3}">
      <dsp:nvSpPr>
        <dsp:cNvPr id="0" name=""/>
        <dsp:cNvSpPr/>
      </dsp:nvSpPr>
      <dsp:spPr>
        <a:xfrm>
          <a:off x="5832206" y="984164"/>
          <a:ext cx="742798" cy="37139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cap="none" spc="0" dirty="0" err="1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usr</a:t>
          </a:r>
          <a:endParaRPr lang="zh-CN" altLang="en-US" sz="2400" b="1" kern="120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sp:txBody>
      <dsp:txXfrm>
        <a:off x="5832206" y="984164"/>
        <a:ext cx="742798" cy="371399"/>
      </dsp:txXfrm>
    </dsp:sp>
    <dsp:sp modelId="{1F287E84-C21F-4827-BE04-358B291C168B}">
      <dsp:nvSpPr>
        <dsp:cNvPr id="0" name=""/>
        <dsp:cNvSpPr/>
      </dsp:nvSpPr>
      <dsp:spPr>
        <a:xfrm>
          <a:off x="4499246" y="2797421"/>
          <a:ext cx="742798" cy="371399"/>
        </a:xfrm>
        <a:prstGeom prst="rect">
          <a:avLst/>
        </a:prstGeom>
        <a:gradFill rotWithShape="0">
          <a:gsLst>
            <a:gs pos="0">
              <a:schemeClr val="accent4">
                <a:tint val="99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tint val="99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tint val="99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bin</a:t>
          </a:r>
          <a:endParaRPr lang="zh-CN" altLang="en-US" sz="2400" b="1" kern="120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sp:txBody>
      <dsp:txXfrm>
        <a:off x="4499246" y="2797421"/>
        <a:ext cx="742798" cy="371399"/>
      </dsp:txXfrm>
    </dsp:sp>
    <dsp:sp modelId="{D073465F-6054-4FF2-9D4B-99DCF7EF4A9C}">
      <dsp:nvSpPr>
        <dsp:cNvPr id="0" name=""/>
        <dsp:cNvSpPr/>
      </dsp:nvSpPr>
      <dsp:spPr>
        <a:xfrm>
          <a:off x="5398033" y="2797421"/>
          <a:ext cx="742798" cy="371399"/>
        </a:xfrm>
        <a:prstGeom prst="rect">
          <a:avLst/>
        </a:prstGeom>
        <a:gradFill rotWithShape="0">
          <a:gsLst>
            <a:gs pos="0">
              <a:schemeClr val="accent4">
                <a:tint val="99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tint val="99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tint val="99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local</a:t>
          </a:r>
          <a:endParaRPr lang="zh-CN" altLang="en-US" sz="2400" b="1" kern="120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sp:txBody>
      <dsp:txXfrm>
        <a:off x="5398033" y="2797421"/>
        <a:ext cx="742798" cy="371399"/>
      </dsp:txXfrm>
    </dsp:sp>
    <dsp:sp modelId="{A13A00F9-0951-4B45-B415-9A504A870AC6}">
      <dsp:nvSpPr>
        <dsp:cNvPr id="0" name=""/>
        <dsp:cNvSpPr/>
      </dsp:nvSpPr>
      <dsp:spPr>
        <a:xfrm>
          <a:off x="5583733" y="3451352"/>
          <a:ext cx="742798" cy="371399"/>
        </a:xfrm>
        <a:prstGeom prst="rect">
          <a:avLst/>
        </a:prstGeom>
        <a:gradFill rotWithShape="0">
          <a:gsLst>
            <a:gs pos="0">
              <a:schemeClr val="accent4">
                <a:tint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tint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tint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Bin</a:t>
          </a:r>
          <a:endParaRPr lang="zh-CN" altLang="en-US" sz="2400" b="1" kern="120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sp:txBody>
      <dsp:txXfrm>
        <a:off x="5583733" y="3451352"/>
        <a:ext cx="742798" cy="371399"/>
      </dsp:txXfrm>
    </dsp:sp>
    <dsp:sp modelId="{74A8D4E4-B681-4620-A923-23D317BA1CB8}">
      <dsp:nvSpPr>
        <dsp:cNvPr id="0" name=""/>
        <dsp:cNvSpPr/>
      </dsp:nvSpPr>
      <dsp:spPr>
        <a:xfrm>
          <a:off x="5583733" y="3978739"/>
          <a:ext cx="742798" cy="371399"/>
        </a:xfrm>
        <a:prstGeom prst="rect">
          <a:avLst/>
        </a:prstGeom>
        <a:gradFill rotWithShape="0">
          <a:gsLst>
            <a:gs pos="0">
              <a:schemeClr val="accent4">
                <a:tint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tint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tint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man</a:t>
          </a:r>
          <a:endParaRPr lang="zh-CN" altLang="en-US" sz="2400" b="1" kern="120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sp:txBody>
      <dsp:txXfrm>
        <a:off x="5583733" y="3978739"/>
        <a:ext cx="742798" cy="371399"/>
      </dsp:txXfrm>
    </dsp:sp>
    <dsp:sp modelId="{0FADB250-F718-4791-AA73-2D28696B7BF0}">
      <dsp:nvSpPr>
        <dsp:cNvPr id="0" name=""/>
        <dsp:cNvSpPr/>
      </dsp:nvSpPr>
      <dsp:spPr>
        <a:xfrm>
          <a:off x="5583733" y="4506126"/>
          <a:ext cx="742798" cy="371399"/>
        </a:xfrm>
        <a:prstGeom prst="rect">
          <a:avLst/>
        </a:prstGeom>
        <a:gradFill rotWithShape="0">
          <a:gsLst>
            <a:gs pos="0">
              <a:schemeClr val="accent4">
                <a:tint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tint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tint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cap="none" spc="0" dirty="0" err="1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Src</a:t>
          </a:r>
          <a:endParaRPr lang="zh-CN" altLang="en-US" sz="2400" b="1" kern="120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sp:txBody>
      <dsp:txXfrm>
        <a:off x="5583733" y="4506126"/>
        <a:ext cx="742798" cy="371399"/>
      </dsp:txXfrm>
    </dsp:sp>
    <dsp:sp modelId="{22D5DF25-9780-4207-872F-4DB7EEF7A9A8}">
      <dsp:nvSpPr>
        <dsp:cNvPr id="0" name=""/>
        <dsp:cNvSpPr/>
      </dsp:nvSpPr>
      <dsp:spPr>
        <a:xfrm>
          <a:off x="5583733" y="5033513"/>
          <a:ext cx="742798" cy="371399"/>
        </a:xfrm>
        <a:prstGeom prst="rect">
          <a:avLst/>
        </a:prstGeom>
        <a:gradFill rotWithShape="0">
          <a:gsLst>
            <a:gs pos="0">
              <a:schemeClr val="accent4">
                <a:tint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tint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tint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…</a:t>
          </a:r>
          <a:endParaRPr lang="zh-CN" altLang="en-US" sz="2400" b="1" kern="120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sp:txBody>
      <dsp:txXfrm>
        <a:off x="5583733" y="5033513"/>
        <a:ext cx="742798" cy="371399"/>
      </dsp:txXfrm>
    </dsp:sp>
    <dsp:sp modelId="{4651C092-DD71-4962-ADFD-18E748D5311F}">
      <dsp:nvSpPr>
        <dsp:cNvPr id="0" name=""/>
        <dsp:cNvSpPr/>
      </dsp:nvSpPr>
      <dsp:spPr>
        <a:xfrm>
          <a:off x="6296819" y="2797421"/>
          <a:ext cx="742798" cy="371399"/>
        </a:xfrm>
        <a:prstGeom prst="rect">
          <a:avLst/>
        </a:prstGeom>
        <a:gradFill rotWithShape="0">
          <a:gsLst>
            <a:gs pos="0">
              <a:schemeClr val="accent4">
                <a:tint val="99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tint val="99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tint val="99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share</a:t>
          </a:r>
          <a:endParaRPr lang="zh-CN" altLang="en-US" sz="2400" b="1" kern="120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sp:txBody>
      <dsp:txXfrm>
        <a:off x="6296819" y="2797421"/>
        <a:ext cx="742798" cy="371399"/>
      </dsp:txXfrm>
    </dsp:sp>
    <dsp:sp modelId="{487FE2BE-66EA-4114-A104-BF4484EDBEEA}">
      <dsp:nvSpPr>
        <dsp:cNvPr id="0" name=""/>
        <dsp:cNvSpPr/>
      </dsp:nvSpPr>
      <dsp:spPr>
        <a:xfrm>
          <a:off x="7195606" y="2797421"/>
          <a:ext cx="742798" cy="371399"/>
        </a:xfrm>
        <a:prstGeom prst="rect">
          <a:avLst/>
        </a:prstGeom>
        <a:gradFill rotWithShape="0">
          <a:gsLst>
            <a:gs pos="0">
              <a:schemeClr val="accent4">
                <a:tint val="99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tint val="99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tint val="99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…</a:t>
          </a:r>
          <a:endParaRPr lang="zh-CN" altLang="en-US" sz="2400" b="1" kern="120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sp:txBody>
      <dsp:txXfrm>
        <a:off x="7195606" y="2797421"/>
        <a:ext cx="742798" cy="371399"/>
      </dsp:txXfrm>
    </dsp:sp>
    <dsp:sp modelId="{5427D64E-9C74-4449-888E-9BDEFB6220A4}">
      <dsp:nvSpPr>
        <dsp:cNvPr id="0" name=""/>
        <dsp:cNvSpPr/>
      </dsp:nvSpPr>
      <dsp:spPr>
        <a:xfrm>
          <a:off x="6730993" y="984164"/>
          <a:ext cx="742798" cy="371399"/>
        </a:xfrm>
        <a:prstGeom prst="rect">
          <a:avLst/>
        </a:prstGeom>
        <a:gradFill rotWithShape="0">
          <a:gsLst>
            <a:gs pos="0">
              <a:srgbClr val="C00000"/>
            </a:gs>
            <a:gs pos="100000">
              <a:srgbClr val="C00000"/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cap="none" spc="0" dirty="0" err="1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var</a:t>
          </a:r>
          <a:endParaRPr lang="zh-CN" altLang="en-US" sz="2400" b="1" kern="1200" cap="none" spc="0" dirty="0">
            <a:ln w="0"/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sp:txBody>
      <dsp:txXfrm>
        <a:off x="6730993" y="984164"/>
        <a:ext cx="742798" cy="371399"/>
      </dsp:txXfrm>
    </dsp:sp>
    <dsp:sp modelId="{583CD687-856D-4315-A349-D201DF637280}">
      <dsp:nvSpPr>
        <dsp:cNvPr id="0" name=""/>
        <dsp:cNvSpPr/>
      </dsp:nvSpPr>
      <dsp:spPr>
        <a:xfrm>
          <a:off x="7629779" y="984164"/>
          <a:ext cx="742798" cy="37139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…</a:t>
          </a:r>
          <a:endParaRPr lang="zh-CN" altLang="en-US" sz="2400" b="1" kern="1200" cap="none" spc="0" dirty="0">
            <a:ln w="0"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sp:txBody>
      <dsp:txXfrm>
        <a:off x="7629779" y="984164"/>
        <a:ext cx="742798" cy="371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9C29FC-568E-48BA-953F-6EE0855BC0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1D50BC-EF1C-40DA-9507-627C12CEFA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FE1EDD8-E9D3-44B5-84D2-B19420FB1A5D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目录结构</a:t>
            </a:r>
          </a:p>
          <a:p>
            <a:r>
              <a:rPr lang="en-US" altLang="zh-CN" dirty="0" smtClean="0"/>
              <a:t>Windows</a:t>
            </a:r>
            <a:r>
              <a:rPr lang="zh-CN" altLang="en-US" dirty="0" smtClean="0"/>
              <a:t>有盘符的概念，以盘符作为系统分区；</a:t>
            </a:r>
          </a:p>
          <a:p>
            <a:r>
              <a:rPr lang="zh-CN" altLang="en-US" dirty="0" smtClean="0"/>
              <a:t>每个磁盘分区都有根目录，属于多根目录结构。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1D50BC-EF1C-40DA-9507-627C12CEFA3E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2680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1383" y="2367839"/>
            <a:ext cx="6021867" cy="824423"/>
          </a:xfrm>
        </p:spPr>
        <p:txBody>
          <a:bodyPr anchor="b"/>
          <a:lstStyle>
            <a:lvl1pPr>
              <a:defRPr sz="3600" b="1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4164" y="3376311"/>
            <a:ext cx="4782035" cy="662289"/>
          </a:xfrm>
        </p:spPr>
        <p:txBody>
          <a:bodyPr/>
          <a:lstStyle>
            <a:lvl1pPr marL="0" indent="0" algn="just">
              <a:buNone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FB0B212E-6121-4F76-8E57-EE33588D9BA4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90508" y="4506007"/>
            <a:ext cx="470077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00" b="1" dirty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700" b="1" baseline="0" dirty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System</a:t>
            </a:r>
            <a:r>
              <a:rPr lang="en-US" altLang="zh-CN" sz="2700" b="1" dirty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&amp; Programming</a:t>
            </a:r>
            <a:endParaRPr lang="en-US" altLang="zh-CN" sz="2700" b="1" dirty="0">
              <a:ln w="0"/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 bwMode="auto">
          <a:xfrm>
            <a:off x="3181471" y="4961861"/>
            <a:ext cx="4091779" cy="10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just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572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Times New Roman" panose="02020603050405020304" pitchFamily="18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9144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3716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8288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US" altLang="zh-CN" sz="15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</a:t>
            </a:r>
            <a:r>
              <a:rPr lang="en-US" altLang="zh-CN" sz="18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  <a:r>
              <a:rPr lang="en-US" altLang="zh-CN" sz="21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24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r>
              <a:rPr lang="en-US" altLang="zh-CN" sz="27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r>
              <a:rPr lang="en-US" altLang="zh-CN" sz="30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r>
              <a:rPr lang="en-US" altLang="zh-CN" sz="36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54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495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Ou</a:t>
            </a:r>
            <a:r>
              <a:rPr lang="en-US" altLang="zh-CN" sz="36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altLang="zh-CN" sz="30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21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18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endParaRPr lang="zh-CN" altLang="en-US" sz="1350" dirty="0">
              <a:ln w="0"/>
              <a:solidFill>
                <a:srgbClr val="0066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600" y="1290637"/>
            <a:ext cx="2266950" cy="1990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4096" y="3540797"/>
            <a:ext cx="2133600" cy="21145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5458" y="379475"/>
            <a:ext cx="1781606" cy="2008133"/>
          </a:xfrm>
          <a:prstGeom prst="rect">
            <a:avLst/>
          </a:prstGeom>
        </p:spPr>
      </p:pic>
      <p:sp>
        <p:nvSpPr>
          <p:cNvPr id="20" name="文本框 19"/>
          <p:cNvSpPr txBox="1"/>
          <p:nvPr userDrawn="1"/>
        </p:nvSpPr>
        <p:spPr>
          <a:xfrm>
            <a:off x="2017064" y="228600"/>
            <a:ext cx="438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cap="none" spc="0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Linux</a:t>
            </a:r>
            <a:r>
              <a:rPr lang="en-US" altLang="zh-CN" sz="2800" b="1" cap="none" spc="0" baseline="0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cap="none" spc="0" baseline="0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系统与编程</a:t>
            </a:r>
            <a:endParaRPr lang="zh-CN" altLang="en-US" sz="2800" b="1" cap="none" spc="0" dirty="0">
              <a:ln w="0"/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Wide Latin" panose="020A0A07050505020404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23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2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65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3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2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终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0210" y="1373875"/>
            <a:ext cx="8396589" cy="5438777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2" hasCustomPrompt="1"/>
          </p:nvPr>
        </p:nvSpPr>
        <p:spPr>
          <a:xfrm>
            <a:off x="319780" y="1851642"/>
            <a:ext cx="8135333" cy="4981303"/>
          </a:xfrm>
        </p:spPr>
        <p:txBody>
          <a:bodyPr/>
          <a:lstStyle>
            <a:lvl1pPr marL="0" indent="0">
              <a:buFontTx/>
              <a:buNone/>
              <a:defRPr sz="3000" b="1" cap="none" spc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5084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-27384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828676"/>
            <a:ext cx="8229600" cy="59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57666" y="6548288"/>
            <a:ext cx="971550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350" b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0985ADC-2F1A-4F16-99F7-4A126B5C17C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8" name="直接连接符 8"/>
          <p:cNvCxnSpPr/>
          <p:nvPr/>
        </p:nvCxnSpPr>
        <p:spPr>
          <a:xfrm>
            <a:off x="285752" y="76470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15"/>
          <p:cNvSpPr/>
          <p:nvPr/>
        </p:nvSpPr>
        <p:spPr>
          <a:xfrm>
            <a:off x="285752" y="44628"/>
            <a:ext cx="142875" cy="64293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Font typeface="Wingdings" panose="05000000000000000000" pitchFamily="2" charset="2"/>
              <a:buNone/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034" name="图片 17" descr="20101016174155631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-968"/>
            <a:ext cx="765672" cy="76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91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8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9pPr>
    </p:titleStyle>
    <p:bodyStyle>
      <a:lvl1pPr marL="201216" indent="-201216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Ø"/>
        <a:defRPr sz="27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marL="473869" indent="-130969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339933"/>
        </a:buClr>
        <a:buFont typeface="Times New Roman" panose="02020603050405020304" pitchFamily="18" charset="0"/>
        <a:buChar char="─"/>
        <a:defRPr sz="25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2pPr>
      <a:lvl3pPr marL="807244" indent="-121444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0000CC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3pPr>
      <a:lvl4pPr marL="12430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4pPr>
      <a:lvl5pPr marL="15859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/>
              <a:t>第</a:t>
            </a:r>
            <a:r>
              <a:rPr lang="en-US" altLang="zh-CN" sz="4000" dirty="0"/>
              <a:t>02</a:t>
            </a:r>
            <a:r>
              <a:rPr lang="zh-CN" altLang="en-US" sz="4000" dirty="0"/>
              <a:t>章 </a:t>
            </a:r>
            <a:r>
              <a:rPr lang="en-US" altLang="zh-CN" sz="4000" dirty="0"/>
              <a:t>Shell</a:t>
            </a:r>
            <a:r>
              <a:rPr lang="zh-CN" altLang="en-US" sz="4000" dirty="0"/>
              <a:t>基本命令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 smtClean="0"/>
              <a:t>205</a:t>
            </a:r>
            <a:r>
              <a:rPr lang="zh-CN" altLang="en-US" dirty="0" smtClean="0"/>
              <a:t>讲 </a:t>
            </a:r>
            <a:r>
              <a:rPr lang="zh-CN" altLang="en-US" dirty="0"/>
              <a:t>文件目录管理命令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创建目录与文件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0"/>
              </a:spcAft>
              <a:buFont typeface="+mj-ea"/>
              <a:buAutoNum type="circleNumDbPlain" startAt="2"/>
            </a:pPr>
            <a:r>
              <a:rPr lang="en-US" altLang="zh-CN" b="1" dirty="0">
                <a:solidFill>
                  <a:prstClr val="black"/>
                </a:solidFill>
              </a:rPr>
              <a:t>touch</a:t>
            </a:r>
            <a:r>
              <a:rPr lang="zh-CN" altLang="en-US" b="1" dirty="0">
                <a:solidFill>
                  <a:prstClr val="black"/>
                </a:solidFill>
              </a:rPr>
              <a:t>命令实例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dirty="0" smtClean="0"/>
              <a:t>[</a:t>
            </a:r>
            <a:r>
              <a:rPr lang="en-US" altLang="zh-CN" dirty="0" err="1" smtClean="0"/>
              <a:t>oyct@localhost</a:t>
            </a:r>
            <a:r>
              <a:rPr lang="en-US" altLang="zh-CN" dirty="0" smtClean="0"/>
              <a:t> doc]$ </a:t>
            </a:r>
            <a:r>
              <a:rPr lang="en-US" altLang="zh-CN" dirty="0" smtClean="0">
                <a:solidFill>
                  <a:srgbClr val="000099"/>
                </a:solidFill>
              </a:rPr>
              <a:t>touch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000099"/>
                </a:solidFill>
              </a:rPr>
              <a:t>hello.c</a:t>
            </a:r>
            <a:endParaRPr lang="en-US" altLang="zh-CN" dirty="0" smtClean="0">
              <a:solidFill>
                <a:srgbClr val="000099"/>
              </a:solidFill>
            </a:endParaRPr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oyct@localhost</a:t>
            </a:r>
            <a:r>
              <a:rPr lang="en-US" altLang="zh-CN" dirty="0" smtClean="0"/>
              <a:t> doc]$ </a:t>
            </a:r>
            <a:r>
              <a:rPr lang="en-US" altLang="zh-CN" dirty="0" smtClean="0">
                <a:solidFill>
                  <a:srgbClr val="000099"/>
                </a:solidFill>
              </a:rPr>
              <a:t>ls</a:t>
            </a:r>
          </a:p>
          <a:p>
            <a:r>
              <a:rPr lang="en-US" altLang="zh-CN" b="0" dirty="0" err="1" smtClean="0">
                <a:effectLst>
                  <a:reflection blurRad="6350" stA="53000" endA="300" endPos="35500" dir="5400000" sy="-90000" algn="bl" rotWithShape="0"/>
                </a:effectLst>
              </a:rPr>
              <a:t>hello.c</a:t>
            </a:r>
            <a:endParaRPr lang="en-US" altLang="zh-CN" b="0" dirty="0" smtClean="0"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oyct@localhost</a:t>
            </a:r>
            <a:r>
              <a:rPr lang="en-US" altLang="zh-CN" dirty="0" smtClean="0"/>
              <a:t> doc]$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142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创建目录与文件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spcAft>
                <a:spcPts val="0"/>
              </a:spcAft>
              <a:buFont typeface="+mj-ea"/>
              <a:buAutoNum type="circleNumDbPlain" startAt="2"/>
            </a:pPr>
            <a:r>
              <a:rPr lang="en-US" altLang="zh-CN" b="1" dirty="0">
                <a:solidFill>
                  <a:prstClr val="black"/>
                </a:solidFill>
              </a:rPr>
              <a:t>touch</a:t>
            </a:r>
            <a:r>
              <a:rPr lang="zh-CN" altLang="en-US" b="1" dirty="0">
                <a:solidFill>
                  <a:prstClr val="black"/>
                </a:solidFill>
              </a:rPr>
              <a:t>命令</a:t>
            </a:r>
            <a:r>
              <a:rPr lang="zh-CN" altLang="en-US" b="1" dirty="0" smtClean="0">
                <a:solidFill>
                  <a:prstClr val="black"/>
                </a:solidFill>
              </a:rPr>
              <a:t>实例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zh-CN" sz="2800" dirty="0"/>
              <a:t>[</a:t>
            </a:r>
            <a:r>
              <a:rPr lang="en-US" altLang="zh-CN" sz="2800" dirty="0" err="1"/>
              <a:t>oyct@localhost</a:t>
            </a:r>
            <a:r>
              <a:rPr lang="en-US" altLang="zh-CN" sz="2800" dirty="0"/>
              <a:t> doc]$ </a:t>
            </a:r>
            <a:r>
              <a:rPr lang="en-US" altLang="zh-CN" sz="2800" dirty="0">
                <a:solidFill>
                  <a:srgbClr val="C00000"/>
                </a:solidFill>
              </a:rPr>
              <a:t>ls -l</a:t>
            </a:r>
          </a:p>
          <a:p>
            <a:pPr>
              <a:spcAft>
                <a:spcPts val="0"/>
              </a:spcAft>
            </a:pP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总用量 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0</a:t>
            </a:r>
          </a:p>
          <a:p>
            <a:pPr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-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rw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-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rw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-r--. 1 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oyct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oyct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0 2</a:t>
            </a: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月  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18 15:21 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hello.c</a:t>
            </a:r>
            <a:endParaRPr lang="en-US" altLang="zh-CN" sz="2800" b="0" dirty="0">
              <a:effectLst>
                <a:reflection blurRad="6350" stA="53000" endA="300" endPos="35500" dir="5400000" sy="-90000" algn="bl" rotWithShape="0"/>
              </a:effectLst>
            </a:endParaRPr>
          </a:p>
          <a:p>
            <a:pPr>
              <a:spcAft>
                <a:spcPts val="0"/>
              </a:spcAft>
            </a:pPr>
            <a:r>
              <a:rPr lang="en-US" altLang="zh-CN" sz="2800" spc="-150" dirty="0"/>
              <a:t>[</a:t>
            </a:r>
            <a:r>
              <a:rPr lang="en-US" altLang="zh-CN" sz="2800" spc="-150" dirty="0" err="1"/>
              <a:t>oyct@localhost</a:t>
            </a:r>
            <a:r>
              <a:rPr lang="en-US" altLang="zh-CN" sz="2800" spc="-150" dirty="0"/>
              <a:t> doc]$ </a:t>
            </a:r>
            <a:r>
              <a:rPr lang="en-US" altLang="zh-CN" sz="2800" spc="-150" dirty="0">
                <a:solidFill>
                  <a:srgbClr val="C00000"/>
                </a:solidFill>
              </a:rPr>
              <a:t>touch -d "2017-11-20 08:08" </a:t>
            </a:r>
            <a:r>
              <a:rPr lang="en-US" altLang="zh-CN" sz="2800" spc="-150" dirty="0" err="1">
                <a:solidFill>
                  <a:srgbClr val="C00000"/>
                </a:solidFill>
              </a:rPr>
              <a:t>hello.c</a:t>
            </a:r>
            <a:endParaRPr lang="en-US" altLang="zh-CN" sz="2800" spc="-150" dirty="0">
              <a:solidFill>
                <a:srgbClr val="C00000"/>
              </a:solidFill>
            </a:endParaRPr>
          </a:p>
          <a:p>
            <a:pPr>
              <a:spcAft>
                <a:spcPts val="0"/>
              </a:spcAft>
            </a:pPr>
            <a:r>
              <a:rPr lang="en-US" altLang="zh-CN" sz="2800" dirty="0" smtClean="0"/>
              <a:t>[</a:t>
            </a:r>
            <a:r>
              <a:rPr lang="en-US" altLang="zh-CN" sz="2800" dirty="0" err="1"/>
              <a:t>oyct@localhost</a:t>
            </a:r>
            <a:r>
              <a:rPr lang="en-US" altLang="zh-CN" sz="2800" dirty="0"/>
              <a:t> doc]$ </a:t>
            </a:r>
            <a:r>
              <a:rPr lang="en-US" altLang="zh-CN" sz="2800" dirty="0">
                <a:solidFill>
                  <a:srgbClr val="C00000"/>
                </a:solidFill>
              </a:rPr>
              <a:t>ls -l</a:t>
            </a:r>
          </a:p>
          <a:p>
            <a:pPr>
              <a:spcAft>
                <a:spcPts val="0"/>
              </a:spcAft>
            </a:pP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总用量 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0</a:t>
            </a:r>
          </a:p>
          <a:p>
            <a:pPr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-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rw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-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rw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-r--. 1 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oyct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oyct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0 11</a:t>
            </a: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月 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20 08:08 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hello.c</a:t>
            </a:r>
            <a:endParaRPr lang="en-US" altLang="zh-CN" sz="2800" b="0" dirty="0">
              <a:effectLst>
                <a:reflection blurRad="6350" stA="53000" endA="300" endPos="35500" dir="5400000" sy="-90000" algn="bl" rotWithShape="0"/>
              </a:effectLst>
            </a:endParaRPr>
          </a:p>
          <a:p>
            <a:pPr>
              <a:spcAft>
                <a:spcPts val="0"/>
              </a:spcAft>
            </a:pPr>
            <a:r>
              <a:rPr lang="en-US" altLang="zh-CN" sz="2800" dirty="0"/>
              <a:t>[</a:t>
            </a:r>
            <a:r>
              <a:rPr lang="en-US" altLang="zh-CN" sz="2800" dirty="0" err="1"/>
              <a:t>oyct@localhost</a:t>
            </a:r>
            <a:r>
              <a:rPr lang="en-US" altLang="zh-CN" sz="2800" dirty="0"/>
              <a:t> doc]$ </a:t>
            </a:r>
          </a:p>
          <a:p>
            <a:pPr>
              <a:spcAft>
                <a:spcPts val="0"/>
              </a:spcAft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6174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复制与移动文件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0"/>
              </a:spcAft>
              <a:buFont typeface="+mj-ea"/>
              <a:buAutoNum type="circleNumDbPlain" startAt="2"/>
            </a:pPr>
            <a:r>
              <a:rPr lang="en-US" altLang="zh-CN" b="1" dirty="0">
                <a:solidFill>
                  <a:prstClr val="black"/>
                </a:solidFill>
              </a:rPr>
              <a:t>cp</a:t>
            </a:r>
            <a:r>
              <a:rPr lang="zh-CN" altLang="en-US" b="1" dirty="0">
                <a:solidFill>
                  <a:prstClr val="black"/>
                </a:solidFill>
              </a:rPr>
              <a:t>命令</a:t>
            </a:r>
            <a:endParaRPr lang="en-US" altLang="zh-CN" b="1" dirty="0">
              <a:solidFill>
                <a:prstClr val="black"/>
              </a:solidFill>
            </a:endParaRPr>
          </a:p>
          <a:p>
            <a:pPr lvl="1"/>
            <a:r>
              <a:rPr lang="zh-CN" altLang="en-US" dirty="0" smtClean="0"/>
              <a:t>用于</a:t>
            </a:r>
            <a:r>
              <a:rPr lang="zh-CN" altLang="en-US" dirty="0"/>
              <a:t>复制文件或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</a:t>
            </a:r>
            <a:r>
              <a:rPr lang="zh-CN" altLang="en-US" dirty="0"/>
              <a:t>为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cp </a:t>
            </a:r>
            <a:r>
              <a:rPr lang="en-US" altLang="zh-CN" dirty="0"/>
              <a:t>[</a:t>
            </a:r>
            <a:r>
              <a:rPr lang="zh-CN" altLang="en-US" dirty="0"/>
              <a:t>选项</a:t>
            </a:r>
            <a:r>
              <a:rPr lang="en-US" altLang="zh-CN" dirty="0"/>
              <a:t>] </a:t>
            </a:r>
            <a:r>
              <a:rPr lang="zh-CN" altLang="en-US" dirty="0"/>
              <a:t>源文件 目标</a:t>
            </a:r>
            <a:r>
              <a:rPr lang="zh-CN" altLang="en-US" dirty="0" smtClean="0"/>
              <a:t>文件。</a:t>
            </a:r>
            <a:endParaRPr lang="zh-CN" altLang="en-US" dirty="0"/>
          </a:p>
          <a:p>
            <a:pPr lvl="1"/>
            <a:r>
              <a:rPr lang="zh-CN" altLang="en-US" dirty="0"/>
              <a:t>复制命令的三种情况</a:t>
            </a:r>
            <a:r>
              <a:rPr lang="en-US" altLang="zh-CN" dirty="0"/>
              <a:t>:</a:t>
            </a:r>
          </a:p>
          <a:p>
            <a:pPr lvl="2"/>
            <a:r>
              <a:rPr lang="zh-CN" altLang="en-US" dirty="0"/>
              <a:t>目标文件是一个目录，会将源文件复制到该目录中。</a:t>
            </a:r>
          </a:p>
          <a:p>
            <a:pPr lvl="2"/>
            <a:r>
              <a:rPr lang="zh-CN" altLang="en-US" dirty="0"/>
              <a:t>目标文件是一个文件，会将源文件覆盖该文件。</a:t>
            </a:r>
          </a:p>
          <a:p>
            <a:pPr lvl="2"/>
            <a:r>
              <a:rPr lang="zh-CN" altLang="en-US" dirty="0"/>
              <a:t>目标文件不存在，将会复制源文件并修改为目标文件的名称（重命名）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389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复制与移动文件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spcAft>
                <a:spcPts val="0"/>
              </a:spcAft>
              <a:buFont typeface="+mj-ea"/>
              <a:buAutoNum type="circleNumDbPlain" startAt="2"/>
            </a:pPr>
            <a:r>
              <a:rPr lang="en-US" altLang="zh-CN" b="1" dirty="0">
                <a:solidFill>
                  <a:prstClr val="black"/>
                </a:solidFill>
              </a:rPr>
              <a:t>cp</a:t>
            </a:r>
            <a:r>
              <a:rPr lang="zh-CN" altLang="en-US" b="1" dirty="0">
                <a:solidFill>
                  <a:prstClr val="black"/>
                </a:solidFill>
              </a:rPr>
              <a:t>命令</a:t>
            </a:r>
            <a:endParaRPr lang="en-US" altLang="zh-CN" b="1" dirty="0">
              <a:solidFill>
                <a:prstClr val="black"/>
              </a:solidFill>
            </a:endParaRPr>
          </a:p>
          <a:p>
            <a:pPr lvl="1"/>
            <a:r>
              <a:rPr lang="zh-CN" altLang="en-US" dirty="0">
                <a:solidFill>
                  <a:prstClr val="black"/>
                </a:solidFill>
              </a:rPr>
              <a:t>用于复制文件或目录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r>
              <a:rPr lang="zh-CN" altLang="en-US" dirty="0">
                <a:solidFill>
                  <a:prstClr val="black"/>
                </a:solidFill>
              </a:rPr>
              <a:t>格式为：</a:t>
            </a:r>
            <a:r>
              <a:rPr lang="en-US" altLang="zh-CN" dirty="0">
                <a:solidFill>
                  <a:prstClr val="black"/>
                </a:solidFill>
              </a:rPr>
              <a:t>cp [</a:t>
            </a:r>
            <a:r>
              <a:rPr lang="zh-CN" altLang="en-US" dirty="0">
                <a:solidFill>
                  <a:prstClr val="black"/>
                </a:solidFill>
              </a:rPr>
              <a:t>选项</a:t>
            </a:r>
            <a:r>
              <a:rPr lang="en-US" altLang="zh-CN" dirty="0">
                <a:solidFill>
                  <a:prstClr val="black"/>
                </a:solidFill>
              </a:rPr>
              <a:t>] </a:t>
            </a:r>
            <a:r>
              <a:rPr lang="zh-CN" altLang="en-US" dirty="0">
                <a:solidFill>
                  <a:prstClr val="black"/>
                </a:solidFill>
              </a:rPr>
              <a:t>源文件 目标文件</a:t>
            </a:r>
            <a:r>
              <a:rPr lang="zh-CN" altLang="en-US" dirty="0" smtClean="0">
                <a:solidFill>
                  <a:prstClr val="black"/>
                </a:solidFill>
              </a:rPr>
              <a:t>。</a:t>
            </a:r>
            <a:endParaRPr lang="zh-CN" altLang="en-US" dirty="0"/>
          </a:p>
        </p:txBody>
      </p:sp>
      <p:graphicFrame>
        <p:nvGraphicFramePr>
          <p:cNvPr id="7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1743800"/>
              </p:ext>
            </p:extLst>
          </p:nvPr>
        </p:nvGraphicFramePr>
        <p:xfrm>
          <a:off x="468313" y="2698019"/>
          <a:ext cx="8229600" cy="3901440"/>
        </p:xfrm>
        <a:graphic>
          <a:graphicData uri="http://schemas.openxmlformats.org/drawingml/2006/table">
            <a:tbl>
              <a:tblPr firstRow="1" firstCol="1" bandRow="1"/>
              <a:tblGrid>
                <a:gridCol w="1239157">
                  <a:extLst>
                    <a:ext uri="{9D8B030D-6E8A-4147-A177-3AD203B41FA5}">
                      <a16:colId xmlns:a16="http://schemas.microsoft.com/office/drawing/2014/main" val="3746667264"/>
                    </a:ext>
                  </a:extLst>
                </a:gridCol>
                <a:gridCol w="6990443">
                  <a:extLst>
                    <a:ext uri="{9D8B030D-6E8A-4147-A177-3AD203B41FA5}">
                      <a16:colId xmlns:a16="http://schemas.microsoft.com/office/drawing/2014/main" val="17096523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选项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作用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440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-p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保留原始文件的属性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608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-d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若对象为</a:t>
                      </a:r>
                      <a:r>
                        <a:rPr lang="en-US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链接文件</a:t>
                      </a:r>
                      <a:r>
                        <a:rPr lang="en-US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，则保留该</a:t>
                      </a:r>
                      <a:r>
                        <a:rPr lang="en-US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链接文件</a:t>
                      </a:r>
                      <a:r>
                        <a:rPr lang="en-US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的属性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561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-r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递归持续复制（用于目录）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24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-i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若目标文件存在则询问是否覆盖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894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-a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相当于</a:t>
                      </a:r>
                      <a:r>
                        <a:rPr lang="en-US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800" kern="100" dirty="0" err="1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pdr</a:t>
                      </a: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2800" kern="100" dirty="0" err="1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p,d,r</a:t>
                      </a: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为上述的参数）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174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17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复制与移动文件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spcAft>
                <a:spcPts val="0"/>
              </a:spcAft>
              <a:buFont typeface="+mj-ea"/>
              <a:buAutoNum type="circleNumDbPlain" startAt="2"/>
            </a:pPr>
            <a:r>
              <a:rPr lang="en-US" altLang="zh-CN" b="1" dirty="0">
                <a:solidFill>
                  <a:prstClr val="black"/>
                </a:solidFill>
              </a:rPr>
              <a:t>cp</a:t>
            </a:r>
            <a:r>
              <a:rPr lang="zh-CN" altLang="en-US" b="1" dirty="0" smtClean="0">
                <a:solidFill>
                  <a:prstClr val="black"/>
                </a:solidFill>
              </a:rPr>
              <a:t>命令实例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[</a:t>
            </a:r>
            <a:r>
              <a:rPr lang="en-US" altLang="zh-CN" sz="2800" dirty="0" err="1"/>
              <a:t>oyct@localhost</a:t>
            </a:r>
            <a:r>
              <a:rPr lang="en-US" altLang="zh-CN" sz="2800" dirty="0"/>
              <a:t> ~]$ </a:t>
            </a:r>
            <a:r>
              <a:rPr lang="en-US" altLang="zh-CN" sz="2800" dirty="0">
                <a:solidFill>
                  <a:srgbClr val="C00000"/>
                </a:solidFill>
              </a:rPr>
              <a:t>ls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doc  </a:t>
            </a: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公共  视频  文档  音乐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pic  </a:t>
            </a: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模板  图片  下载  桌面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[</a:t>
            </a:r>
            <a:r>
              <a:rPr lang="en-US" altLang="zh-CN" sz="2800" dirty="0" err="1"/>
              <a:t>oyct@localhost</a:t>
            </a:r>
            <a:r>
              <a:rPr lang="en-US" altLang="zh-CN" sz="2800" dirty="0"/>
              <a:t> ~]$ </a:t>
            </a:r>
            <a:r>
              <a:rPr lang="en-US" altLang="zh-CN" sz="2800" dirty="0">
                <a:solidFill>
                  <a:srgbClr val="C00000"/>
                </a:solidFill>
              </a:rPr>
              <a:t>cp </a:t>
            </a:r>
            <a:r>
              <a:rPr lang="zh-CN" altLang="en-US" sz="2800" dirty="0">
                <a:solidFill>
                  <a:srgbClr val="C00000"/>
                </a:solidFill>
              </a:rPr>
              <a:t>文档</a:t>
            </a:r>
            <a:r>
              <a:rPr lang="en-US" altLang="zh-CN" sz="2800" dirty="0">
                <a:solidFill>
                  <a:srgbClr val="C00000"/>
                </a:solidFill>
              </a:rPr>
              <a:t>/*.* ./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[</a:t>
            </a:r>
            <a:r>
              <a:rPr lang="en-US" altLang="zh-CN" sz="2800" dirty="0" err="1"/>
              <a:t>oyct@localhost</a:t>
            </a:r>
            <a:r>
              <a:rPr lang="en-US" altLang="zh-CN" sz="2800" dirty="0"/>
              <a:t> ~]$ </a:t>
            </a:r>
            <a:r>
              <a:rPr lang="en-US" altLang="zh-CN" sz="2800" dirty="0">
                <a:solidFill>
                  <a:srgbClr val="C00000"/>
                </a:solidFill>
              </a:rPr>
              <a:t>ls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1056.c    doc      pwd.sh       </a:t>
            </a: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模板  下载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a.txt     echo.sh  wday.txt     </a:t>
            </a: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视频  音乐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bb.doc    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hello.c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 weather.txt  </a:t>
            </a: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图片  桌面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days.txt  pic      </a:t>
            </a: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公共         文档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[</a:t>
            </a:r>
            <a:r>
              <a:rPr lang="en-US" altLang="zh-CN" sz="2800" dirty="0" err="1"/>
              <a:t>oyct@localhost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~]$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9351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/>
                </a:solidFill>
              </a:rPr>
              <a:t>3 </a:t>
            </a:r>
            <a:r>
              <a:rPr lang="zh-CN" altLang="en-US" dirty="0">
                <a:solidFill>
                  <a:prstClr val="black"/>
                </a:solidFill>
              </a:rPr>
              <a:t>复制与移动文件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 startAt="3"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命令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dirty="0" smtClean="0"/>
              <a:t>用于</a:t>
            </a:r>
            <a:r>
              <a:rPr lang="zh-CN" altLang="en-US" dirty="0"/>
              <a:t>移动文件或改名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</a:t>
            </a:r>
            <a:r>
              <a:rPr lang="zh-CN" altLang="en-US" dirty="0"/>
              <a:t>为</a:t>
            </a:r>
            <a:r>
              <a:rPr lang="zh-CN" altLang="en-US" dirty="0" smtClean="0"/>
              <a:t>：</a:t>
            </a:r>
            <a:r>
              <a:rPr lang="en-US" altLang="zh-CN" dirty="0"/>
              <a:t>mv [</a:t>
            </a:r>
            <a:r>
              <a:rPr lang="zh-CN" altLang="en-US" dirty="0"/>
              <a:t>选项</a:t>
            </a:r>
            <a:r>
              <a:rPr lang="en-US" altLang="zh-CN" dirty="0"/>
              <a:t>]... </a:t>
            </a:r>
            <a:r>
              <a:rPr lang="zh-CN" altLang="en-US" dirty="0"/>
              <a:t>源文件 目标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graphicFrame>
        <p:nvGraphicFramePr>
          <p:cNvPr id="8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9275713"/>
              </p:ext>
            </p:extLst>
          </p:nvPr>
        </p:nvGraphicFramePr>
        <p:xfrm>
          <a:off x="468314" y="2698019"/>
          <a:ext cx="8229600" cy="3322320"/>
        </p:xfrm>
        <a:graphic>
          <a:graphicData uri="http://schemas.openxmlformats.org/drawingml/2006/table">
            <a:tbl>
              <a:tblPr firstRow="1" firstCol="1" bandRow="1"/>
              <a:tblGrid>
                <a:gridCol w="3189286">
                  <a:extLst>
                    <a:ext uri="{9D8B030D-6E8A-4147-A177-3AD203B41FA5}">
                      <a16:colId xmlns:a16="http://schemas.microsoft.com/office/drawing/2014/main" val="3746667264"/>
                    </a:ext>
                  </a:extLst>
                </a:gridCol>
                <a:gridCol w="5040314">
                  <a:extLst>
                    <a:ext uri="{9D8B030D-6E8A-4147-A177-3AD203B41FA5}">
                      <a16:colId xmlns:a16="http://schemas.microsoft.com/office/drawing/2014/main" val="17096523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选项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作用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440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-f, </a:t>
                      </a:r>
                      <a:r>
                        <a:rPr lang="en-US" altLang="zh-CN" sz="2800" kern="100" dirty="0" smtClean="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--</a:t>
                      </a:r>
                      <a:r>
                        <a:rPr lang="en-US" sz="2800" kern="100" dirty="0" smtClean="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force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覆盖前永不提示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608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800" kern="100" dirty="0" err="1" smtClean="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800" kern="100" dirty="0" smtClean="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,--interactive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覆盖前提示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561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-b,--backup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为现有的每一个目标文件作一个备份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24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-v, --verbose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显示移动的过程</a:t>
                      </a:r>
                      <a:endParaRPr lang="zh-CN" altLang="en-US" sz="2800" kern="100" dirty="0">
                        <a:effectLst/>
                        <a:latin typeface="Calibri" panose="020F0502020204030204" pitchFamily="34" charset="0"/>
                        <a:ea typeface="Adobe 仿宋 Std R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894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94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/>
                </a:solidFill>
              </a:rPr>
              <a:t>3 </a:t>
            </a:r>
            <a:r>
              <a:rPr lang="zh-CN" altLang="en-US" dirty="0">
                <a:solidFill>
                  <a:prstClr val="black"/>
                </a:solidFill>
              </a:rPr>
              <a:t>复制与移动文件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ea"/>
              <a:buAutoNum type="circleNumDbPlain" startAt="3"/>
            </a:pPr>
            <a:r>
              <a:rPr lang="en-US" altLang="zh-CN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</a:t>
            </a:r>
            <a:r>
              <a:rPr lang="zh-CN" altLang="en-US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命令</a:t>
            </a:r>
            <a:r>
              <a:rPr lang="zh-CN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en-US" altLang="zh-CN" dirty="0" err="1"/>
              <a:t>oyct@localhost</a:t>
            </a:r>
            <a:r>
              <a:rPr lang="en-US" altLang="zh-CN" dirty="0"/>
              <a:t> ~]$ </a:t>
            </a:r>
            <a:r>
              <a:rPr lang="en-US" altLang="zh-CN" dirty="0">
                <a:solidFill>
                  <a:srgbClr val="C00000"/>
                </a:solidFill>
              </a:rPr>
              <a:t>mv -v *.c </a:t>
            </a:r>
            <a:r>
              <a:rPr lang="zh-CN" altLang="en-US" dirty="0">
                <a:solidFill>
                  <a:srgbClr val="C00000"/>
                </a:solidFill>
              </a:rPr>
              <a:t>文档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</a:p>
          <a:p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"1056.c" -&gt; "</a:t>
            </a:r>
            <a:r>
              <a:rPr lang="zh-CN" altLang="en-US" b="0" dirty="0">
                <a:effectLst>
                  <a:reflection blurRad="6350" stA="53000" endA="300" endPos="35500" dir="5400000" sy="-90000" algn="bl" rotWithShape="0"/>
                </a:effectLst>
              </a:rPr>
              <a:t>文档</a:t>
            </a:r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/1056.c"</a:t>
            </a:r>
          </a:p>
          <a:p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"</a:t>
            </a:r>
            <a:r>
              <a:rPr lang="en-US" altLang="zh-CN" b="0" dirty="0" err="1">
                <a:effectLst>
                  <a:reflection blurRad="6350" stA="53000" endA="300" endPos="35500" dir="5400000" sy="-90000" algn="bl" rotWithShape="0"/>
                </a:effectLst>
              </a:rPr>
              <a:t>hello.c</a:t>
            </a:r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" -&gt; "</a:t>
            </a:r>
            <a:r>
              <a:rPr lang="zh-CN" altLang="en-US" b="0" dirty="0">
                <a:effectLst>
                  <a:reflection blurRad="6350" stA="53000" endA="300" endPos="35500" dir="5400000" sy="-90000" algn="bl" rotWithShape="0"/>
                </a:effectLst>
              </a:rPr>
              <a:t>文档</a:t>
            </a:r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/</a:t>
            </a:r>
            <a:r>
              <a:rPr lang="en-US" altLang="zh-CN" b="0" dirty="0" err="1">
                <a:effectLst>
                  <a:reflection blurRad="6350" stA="53000" endA="300" endPos="35500" dir="5400000" sy="-90000" algn="bl" rotWithShape="0"/>
                </a:effectLst>
              </a:rPr>
              <a:t>hello.c</a:t>
            </a:r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"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oyct@localhost</a:t>
            </a:r>
            <a:r>
              <a:rPr lang="en-US" altLang="zh-CN" dirty="0"/>
              <a:t> ~]$ </a:t>
            </a:r>
            <a:r>
              <a:rPr lang="en-US" altLang="zh-CN" dirty="0">
                <a:solidFill>
                  <a:srgbClr val="C00000"/>
                </a:solidFill>
              </a:rPr>
              <a:t>ls</a:t>
            </a:r>
          </a:p>
          <a:p>
            <a:r>
              <a:rPr lang="en-US" altLang="zh-CN" b="0" dirty="0" smtClean="0">
                <a:solidFill>
                  <a:srgbClr val="000099"/>
                </a:solidFill>
                <a:effectLst>
                  <a:reflection blurRad="6350" stA="53000" endA="300" endPos="35500" dir="5400000" sy="-90000" algn="bl" rotWithShape="0"/>
                </a:effectLst>
              </a:rPr>
              <a:t>doc      </a:t>
            </a:r>
            <a:r>
              <a:rPr lang="en-US" altLang="zh-CN" b="0" dirty="0">
                <a:solidFill>
                  <a:srgbClr val="339933"/>
                </a:solidFill>
                <a:effectLst>
                  <a:reflection blurRad="6350" stA="53000" endA="300" endPos="35500" dir="5400000" sy="-90000" algn="bl" rotWithShape="0"/>
                </a:effectLst>
              </a:rPr>
              <a:t>pwd.sh</a:t>
            </a:r>
            <a:r>
              <a:rPr lang="en-US" altLang="zh-CN" b="0" dirty="0">
                <a:solidFill>
                  <a:srgbClr val="000099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     </a:t>
            </a:r>
            <a:r>
              <a:rPr lang="zh-CN" altLang="en-US" b="0" dirty="0">
                <a:solidFill>
                  <a:srgbClr val="000099"/>
                </a:solidFill>
                <a:effectLst>
                  <a:reflection blurRad="6350" stA="53000" endA="300" endPos="35500" dir="5400000" sy="-90000" algn="bl" rotWithShape="0"/>
                </a:effectLst>
              </a:rPr>
              <a:t>公共  图片  音乐</a:t>
            </a:r>
          </a:p>
          <a:p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bb.doc</a:t>
            </a:r>
            <a:r>
              <a:rPr lang="en-US" altLang="zh-CN" b="0" dirty="0">
                <a:solidFill>
                  <a:srgbClr val="000099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  </a:t>
            </a:r>
            <a:r>
              <a:rPr lang="en-US" altLang="zh-CN" b="0" dirty="0">
                <a:solidFill>
                  <a:srgbClr val="339933"/>
                </a:solidFill>
                <a:effectLst>
                  <a:reflection blurRad="6350" stA="53000" endA="300" endPos="35500" dir="5400000" sy="-90000" algn="bl" rotWithShape="0"/>
                </a:effectLst>
              </a:rPr>
              <a:t>echo.sh</a:t>
            </a:r>
            <a:r>
              <a:rPr lang="en-US" altLang="zh-CN" b="0" dirty="0">
                <a:solidFill>
                  <a:srgbClr val="000099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</a:t>
            </a:r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wday.txt</a:t>
            </a:r>
            <a:r>
              <a:rPr lang="en-US" altLang="zh-CN" b="0" dirty="0">
                <a:solidFill>
                  <a:srgbClr val="000099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   </a:t>
            </a:r>
            <a:r>
              <a:rPr lang="zh-CN" altLang="en-US" b="0" dirty="0">
                <a:solidFill>
                  <a:srgbClr val="000099"/>
                </a:solidFill>
                <a:effectLst>
                  <a:reflection blurRad="6350" stA="53000" endA="300" endPos="35500" dir="5400000" sy="-90000" algn="bl" rotWithShape="0"/>
                </a:effectLst>
              </a:rPr>
              <a:t>模板  文档  桌面</a:t>
            </a:r>
          </a:p>
          <a:p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days.txt</a:t>
            </a:r>
            <a:r>
              <a:rPr lang="en-US" altLang="zh-CN" b="0" dirty="0">
                <a:solidFill>
                  <a:srgbClr val="000099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pic      </a:t>
            </a:r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weather.txt</a:t>
            </a:r>
            <a:r>
              <a:rPr lang="en-US" altLang="zh-CN" b="0" dirty="0">
                <a:solidFill>
                  <a:srgbClr val="000099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</a:t>
            </a:r>
            <a:r>
              <a:rPr lang="zh-CN" altLang="en-US" b="0" dirty="0">
                <a:solidFill>
                  <a:srgbClr val="000099"/>
                </a:solidFill>
                <a:effectLst>
                  <a:reflection blurRad="6350" stA="53000" endA="300" endPos="35500" dir="5400000" sy="-90000" algn="bl" rotWithShape="0"/>
                </a:effectLst>
              </a:rPr>
              <a:t>视频  下载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559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删除文件与目录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 startAt="4"/>
            </a:pPr>
            <a:r>
              <a:rPr lang="en-US" altLang="zh-CN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</a:t>
            </a:r>
            <a:r>
              <a:rPr lang="zh-CN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命令</a:t>
            </a:r>
            <a:endParaRPr lang="en-US" altLang="zh-CN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dirty="0" smtClean="0"/>
              <a:t>用于</a:t>
            </a:r>
            <a:r>
              <a:rPr lang="zh-CN" altLang="en-US" dirty="0"/>
              <a:t>删除文件或</a:t>
            </a:r>
            <a:r>
              <a:rPr lang="zh-CN" altLang="en-US" dirty="0" smtClean="0"/>
              <a:t>目录；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</a:t>
            </a:r>
            <a:r>
              <a:rPr lang="zh-CN" altLang="en-US" dirty="0"/>
              <a:t>为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rm </a:t>
            </a:r>
            <a:r>
              <a:rPr lang="en-US" altLang="zh-CN" dirty="0"/>
              <a:t>[</a:t>
            </a:r>
            <a:r>
              <a:rPr lang="zh-CN" altLang="en-US" dirty="0"/>
              <a:t>选项</a:t>
            </a:r>
            <a:r>
              <a:rPr lang="en-US" altLang="zh-CN" dirty="0"/>
              <a:t>] </a:t>
            </a:r>
            <a:r>
              <a:rPr lang="zh-CN" altLang="en-US" dirty="0" smtClean="0"/>
              <a:t>文件。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429077"/>
              </p:ext>
            </p:extLst>
          </p:nvPr>
        </p:nvGraphicFramePr>
        <p:xfrm>
          <a:off x="609600" y="2743200"/>
          <a:ext cx="7086600" cy="2514600"/>
        </p:xfrm>
        <a:graphic>
          <a:graphicData uri="http://schemas.openxmlformats.org/drawingml/2006/table">
            <a:tbl>
              <a:tblPr firstRow="1" firstCol="1" bandRow="1"/>
              <a:tblGrid>
                <a:gridCol w="2606700">
                  <a:extLst>
                    <a:ext uri="{9D8B030D-6E8A-4147-A177-3AD203B41FA5}">
                      <a16:colId xmlns:a16="http://schemas.microsoft.com/office/drawing/2014/main" val="2846988952"/>
                    </a:ext>
                  </a:extLst>
                </a:gridCol>
                <a:gridCol w="4479900">
                  <a:extLst>
                    <a:ext uri="{9D8B030D-6E8A-4147-A177-3AD203B41FA5}">
                      <a16:colId xmlns:a16="http://schemas.microsoft.com/office/drawing/2014/main" val="532244164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参数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作用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81293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-f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忽略警告信息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912379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-i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删除前先询问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35023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-r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删除文件夹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387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56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删除文件与目录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ea"/>
              <a:buAutoNum type="circleNumDbPlain" startAt="4"/>
            </a:pPr>
            <a:r>
              <a:rPr lang="en-US" altLang="zh-CN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</a:t>
            </a:r>
            <a:r>
              <a:rPr lang="zh-CN" altLang="en-US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命令</a:t>
            </a:r>
            <a:r>
              <a:rPr lang="zh-CN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实例</a:t>
            </a:r>
            <a:endParaRPr lang="en-US" altLang="zh-CN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8280000" cy="30076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574368"/>
            <a:ext cx="8280000" cy="17341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482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删除文件与目录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 startAt="5"/>
            </a:pPr>
            <a:r>
              <a:rPr lang="en-US" altLang="zh-CN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rmdir</a:t>
            </a:r>
            <a:r>
              <a:rPr lang="zh-CN" altLang="en-US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命令</a:t>
            </a:r>
            <a:endParaRPr lang="en-US" altLang="zh-CN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dirty="0" smtClean="0"/>
              <a:t>用于删除</a:t>
            </a:r>
            <a:r>
              <a:rPr lang="zh-CN" altLang="en-US" dirty="0"/>
              <a:t>空</a:t>
            </a:r>
            <a:r>
              <a:rPr lang="zh-CN" altLang="en-US" dirty="0" smtClean="0"/>
              <a:t>目录；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</a:t>
            </a:r>
            <a:r>
              <a:rPr lang="zh-CN" altLang="en-US" dirty="0"/>
              <a:t>为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rmdir [</a:t>
            </a:r>
            <a:r>
              <a:rPr lang="en-US" altLang="zh-CN" dirty="0"/>
              <a:t>options</a:t>
            </a:r>
            <a:r>
              <a:rPr lang="en-US" altLang="zh-CN" dirty="0" smtClean="0"/>
              <a:t>] directory</a:t>
            </a:r>
            <a:r>
              <a:rPr lang="en-US" altLang="zh-CN" dirty="0"/>
              <a:t>...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997443"/>
              </p:ext>
            </p:extLst>
          </p:nvPr>
        </p:nvGraphicFramePr>
        <p:xfrm>
          <a:off x="609600" y="2743200"/>
          <a:ext cx="7086600" cy="2263140"/>
        </p:xfrm>
        <a:graphic>
          <a:graphicData uri="http://schemas.openxmlformats.org/drawingml/2006/table">
            <a:tbl>
              <a:tblPr firstRow="1" firstCol="1" bandRow="1"/>
              <a:tblGrid>
                <a:gridCol w="2606700">
                  <a:extLst>
                    <a:ext uri="{9D8B030D-6E8A-4147-A177-3AD203B41FA5}">
                      <a16:colId xmlns:a16="http://schemas.microsoft.com/office/drawing/2014/main" val="2846988952"/>
                    </a:ext>
                  </a:extLst>
                </a:gridCol>
                <a:gridCol w="4479900">
                  <a:extLst>
                    <a:ext uri="{9D8B030D-6E8A-4147-A177-3AD203B41FA5}">
                      <a16:colId xmlns:a16="http://schemas.microsoft.com/office/drawing/2014/main" val="532244164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参数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作用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81293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-p,</a:t>
                      </a:r>
                      <a:r>
                        <a:rPr lang="en-US" altLang="zh-CN" sz="2800" kern="100" dirty="0" smtClean="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--parents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remove DIRECTORY and its ancestors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912379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-v,--verbose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显示</a:t>
                      </a:r>
                      <a:r>
                        <a:rPr lang="zh-CN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删除</a:t>
                      </a: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过程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35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16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目录从一切从根目录开始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属于</a:t>
            </a:r>
            <a:r>
              <a:rPr lang="zh-CN" altLang="en-US" dirty="0"/>
              <a:t>单根目录结构；</a:t>
            </a:r>
          </a:p>
        </p:txBody>
      </p:sp>
      <p:graphicFrame>
        <p:nvGraphicFramePr>
          <p:cNvPr id="10" name="内容占位符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9205765"/>
              </p:ext>
            </p:extLst>
          </p:nvPr>
        </p:nvGraphicFramePr>
        <p:xfrm>
          <a:off x="304800" y="1438275"/>
          <a:ext cx="8393113" cy="5800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prstClr val="black"/>
                </a:solidFill>
                <a:ea typeface="宋体" panose="02010600030101010101" pitchFamily="2" charset="-122"/>
              </a:rPr>
              <a:t>1. Linux</a:t>
            </a:r>
            <a:r>
              <a:rPr lang="zh-CN" altLang="en-US" b="1" dirty="0" smtClean="0">
                <a:solidFill>
                  <a:prstClr val="black"/>
                </a:solidFill>
                <a:ea typeface="宋体" panose="02010600030101010101" pitchFamily="2" charset="-122"/>
              </a:rPr>
              <a:t>目录</a:t>
            </a:r>
            <a:r>
              <a:rPr lang="zh-CN" altLang="en-US" b="1" dirty="0">
                <a:solidFill>
                  <a:prstClr val="black"/>
                </a:solidFill>
                <a:ea typeface="宋体" panose="02010600030101010101" pitchFamily="2" charset="-122"/>
              </a:rPr>
              <a:t>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19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删除文件与目录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ea"/>
              <a:buAutoNum type="circleNumDbPlain" startAt="5"/>
            </a:pPr>
            <a:r>
              <a:rPr lang="en-US" altLang="zh-CN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rmdir</a:t>
            </a:r>
            <a:r>
              <a:rPr lang="zh-CN" altLang="en-US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命令删除实例</a:t>
            </a:r>
            <a:endParaRPr lang="en-US" altLang="zh-CN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00" y="1447800"/>
            <a:ext cx="8280000" cy="21823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798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删除文件与目录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ea"/>
              <a:buAutoNum type="circleNumDbPlain" startAt="5"/>
            </a:pPr>
            <a:r>
              <a:rPr lang="en-US" altLang="zh-CN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rmdir</a:t>
            </a:r>
            <a:r>
              <a:rPr lang="zh-CN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命令删除</a:t>
            </a:r>
            <a:r>
              <a:rPr lang="zh-CN" altLang="en-US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56" y="1600200"/>
            <a:ext cx="8280000" cy="37253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939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 </a:t>
            </a:r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343524"/>
          </a:xfrm>
        </p:spPr>
        <p:txBody>
          <a:bodyPr/>
          <a:lstStyle/>
          <a:p>
            <a:r>
              <a:rPr lang="zh-CN" altLang="en-US" dirty="0" smtClean="0"/>
              <a:t>上机练习一下命令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mkdir</a:t>
            </a:r>
            <a:r>
              <a:rPr lang="en-US" altLang="zh-CN" dirty="0" smtClean="0"/>
              <a:t> ,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, mv,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rmdir</a:t>
            </a:r>
            <a:r>
              <a:rPr lang="en-US" altLang="zh-CN" dirty="0" smtClean="0"/>
              <a:t>,</a:t>
            </a:r>
          </a:p>
          <a:p>
            <a:pPr lvl="1"/>
            <a:r>
              <a:rPr lang="zh-CN" altLang="en-US" dirty="0" smtClean="0"/>
              <a:t>并用</a:t>
            </a:r>
            <a:r>
              <a:rPr lang="en-US" altLang="zh-CN" dirty="0" smtClean="0"/>
              <a:t>ls</a:t>
            </a:r>
            <a:r>
              <a:rPr lang="zh-CN" altLang="en-US" dirty="0" smtClean="0"/>
              <a:t>查看上述命令的运行结果。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690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Linux</a:t>
            </a:r>
            <a:r>
              <a:rPr lang="zh-CN" altLang="en-US" dirty="0"/>
              <a:t>目录结构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系统主要目录及其定义</a:t>
            </a:r>
            <a:r>
              <a:rPr lang="zh-CN" altLang="en-US" dirty="0"/>
              <a:t>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662748" y="1484798"/>
          <a:ext cx="8447915" cy="4488480"/>
        </p:xfrm>
        <a:graphic>
          <a:graphicData uri="http://schemas.openxmlformats.org/drawingml/2006/table">
            <a:tbl>
              <a:tblPr firstRow="1" firstCol="1" bandRow="1"/>
              <a:tblGrid>
                <a:gridCol w="1686243">
                  <a:extLst>
                    <a:ext uri="{9D8B030D-6E8A-4147-A177-3AD203B41FA5}">
                      <a16:colId xmlns:a16="http://schemas.microsoft.com/office/drawing/2014/main" val="670148489"/>
                    </a:ext>
                  </a:extLst>
                </a:gridCol>
                <a:gridCol w="6761672">
                  <a:extLst>
                    <a:ext uri="{9D8B030D-6E8A-4147-A177-3AD203B41FA5}">
                      <a16:colId xmlns:a16="http://schemas.microsoft.com/office/drawing/2014/main" val="2161644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Helvetica" panose="020B0604020202020204" pitchFamily="34" charset="0"/>
                        </a:rPr>
                        <a:t>目录名称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Helvetica" panose="020B0604020202020204" pitchFamily="34" charset="0"/>
                        </a:rPr>
                        <a:t>应放置文件的内容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334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Adobe 仿宋 Std R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/boot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Helvetica" panose="020B0604020202020204" pitchFamily="34" charset="0"/>
                        </a:rPr>
                        <a:t>内核</a:t>
                      </a: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Helvetica" panose="020B0604020202020204" pitchFamily="34" charset="0"/>
                        </a:rPr>
                        <a:t>与启动文件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469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/dev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Helvetica" panose="020B0604020202020204" pitchFamily="34" charset="0"/>
                        </a:rPr>
                        <a:t>各种</a:t>
                      </a:r>
                      <a:r>
                        <a:rPr lang="zh-CN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Helvetica" panose="020B0604020202020204" pitchFamily="34" charset="0"/>
                        </a:rPr>
                        <a:t>设备</a:t>
                      </a: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Helvetica" panose="020B0604020202020204" pitchFamily="34" charset="0"/>
                        </a:rPr>
                        <a:t>文件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968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Adobe 仿宋 Std R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/</a:t>
                      </a:r>
                      <a:r>
                        <a:rPr lang="en-US" sz="2800" kern="100" dirty="0" err="1">
                          <a:effectLst/>
                          <a:latin typeface="Adobe 仿宋 Std R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etc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Helvetica" panose="020B0604020202020204" pitchFamily="34" charset="0"/>
                        </a:rPr>
                        <a:t>系统软件的启动与</a:t>
                      </a:r>
                      <a:r>
                        <a:rPr lang="zh-CN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Helvetica" panose="020B0604020202020204" pitchFamily="34" charset="0"/>
                        </a:rPr>
                        <a:t>配置文件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36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/home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Helvetica" panose="020B0604020202020204" pitchFamily="34" charset="0"/>
                        </a:rPr>
                        <a:t>用户主目录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617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/bin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Helvetica" panose="020B0604020202020204" pitchFamily="34" charset="0"/>
                        </a:rPr>
                        <a:t>最小系统所需的命令（做常用的</a:t>
                      </a:r>
                      <a:r>
                        <a:rPr lang="zh-CN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Helvetica" panose="020B0604020202020204" pitchFamily="34" charset="0"/>
                        </a:rPr>
                        <a:t>命令</a:t>
                      </a: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Helvetica" panose="020B0604020202020204" pitchFamily="34" charset="0"/>
                        </a:rPr>
                        <a:t>）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791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/lib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Helvetica" panose="020B0604020202020204" pitchFamily="34" charset="0"/>
                        </a:rPr>
                        <a:t>C</a:t>
                      </a: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Helvetica" panose="020B0604020202020204" pitchFamily="34" charset="0"/>
                        </a:rPr>
                        <a:t>编译器的库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357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/sbin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Helvetica" panose="020B0604020202020204" pitchFamily="34" charset="0"/>
                        </a:rPr>
                        <a:t>和系统相关的命令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409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/media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Helvetica" panose="020B0604020202020204" pitchFamily="34" charset="0"/>
                        </a:rPr>
                        <a:t>一般</a:t>
                      </a:r>
                      <a:r>
                        <a:rPr lang="zh-CN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Helvetica" panose="020B0604020202020204" pitchFamily="34" charset="0"/>
                        </a:rPr>
                        <a:t>挂载</a:t>
                      </a: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Helvetica" panose="020B0604020202020204" pitchFamily="34" charset="0"/>
                        </a:rPr>
                        <a:t>可以移动的</a:t>
                      </a:r>
                      <a:r>
                        <a:rPr lang="zh-CN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Helvetica" panose="020B0604020202020204" pitchFamily="34" charset="0"/>
                        </a:rPr>
                        <a:t>设备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882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75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Linux</a:t>
            </a:r>
            <a:r>
              <a:rPr lang="zh-CN" altLang="en-US" dirty="0"/>
              <a:t>目录结构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主要常见的目录定义：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609601" y="1447800"/>
          <a:ext cx="8077200" cy="4632960"/>
        </p:xfrm>
        <a:graphic>
          <a:graphicData uri="http://schemas.openxmlformats.org/drawingml/2006/table">
            <a:tbl>
              <a:tblPr firstRow="1" firstCol="1" bandRow="1"/>
              <a:tblGrid>
                <a:gridCol w="1975492">
                  <a:extLst>
                    <a:ext uri="{9D8B030D-6E8A-4147-A177-3AD203B41FA5}">
                      <a16:colId xmlns:a16="http://schemas.microsoft.com/office/drawing/2014/main" val="670148489"/>
                    </a:ext>
                  </a:extLst>
                </a:gridCol>
                <a:gridCol w="6101708">
                  <a:extLst>
                    <a:ext uri="{9D8B030D-6E8A-4147-A177-3AD203B41FA5}">
                      <a16:colId xmlns:a16="http://schemas.microsoft.com/office/drawing/2014/main" val="2161644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Helvetica" panose="020B0604020202020204" pitchFamily="34" charset="0"/>
                        </a:rPr>
                        <a:t>目录名称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Helvetica" panose="020B0604020202020204" pitchFamily="34" charset="0"/>
                        </a:rPr>
                        <a:t>应放置文件的内容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334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Adobe 仿宋 Std R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/opt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Helvetica" panose="020B0604020202020204" pitchFamily="34" charset="0"/>
                        </a:rPr>
                        <a:t>可选的</a:t>
                      </a:r>
                      <a:r>
                        <a:rPr lang="zh-CN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Helvetica" panose="020B0604020202020204" pitchFamily="34" charset="0"/>
                        </a:rPr>
                        <a:t>第三方</a:t>
                      </a: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Helvetica" panose="020B0604020202020204" pitchFamily="34" charset="0"/>
                        </a:rPr>
                        <a:t>应用</a:t>
                      </a:r>
                      <a:r>
                        <a:rPr lang="zh-CN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Helvetica" panose="020B0604020202020204" pitchFamily="34" charset="0"/>
                        </a:rPr>
                        <a:t>软件</a:t>
                      </a: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Helvetica" panose="020B0604020202020204" pitchFamily="34" charset="0"/>
                        </a:rPr>
                        <a:t>包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236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Adobe 仿宋 Std R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/root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Helvetica" panose="020B0604020202020204" pitchFamily="34" charset="0"/>
                        </a:rPr>
                        <a:t>系统管理员的主文件夹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93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Adobe 仿宋 Std R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/</a:t>
                      </a:r>
                      <a:r>
                        <a:rPr lang="en-US" sz="2800" kern="100" dirty="0" err="1">
                          <a:effectLst/>
                          <a:latin typeface="Adobe 仿宋 Std R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srv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Helvetica" panose="020B0604020202020204" pitchFamily="34" charset="0"/>
                        </a:rPr>
                        <a:t>一些网络服务的数据目录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889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Adobe 仿宋 Std R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/</a:t>
                      </a:r>
                      <a:r>
                        <a:rPr lang="en-US" sz="2800" kern="100" dirty="0" err="1">
                          <a:effectLst/>
                          <a:latin typeface="Adobe 仿宋 Std R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tmp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Helvetica" panose="020B0604020202020204" pitchFamily="34" charset="0"/>
                        </a:rPr>
                        <a:t>临时</a:t>
                      </a: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Helvetica" panose="020B0604020202020204" pitchFamily="34" charset="0"/>
                        </a:rPr>
                        <a:t>文件</a:t>
                      </a:r>
                      <a:r>
                        <a:rPr lang="zh-CN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Helvetica" panose="020B0604020202020204" pitchFamily="34" charset="0"/>
                        </a:rPr>
                        <a:t>目录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308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Adobe 仿宋 Std R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/</a:t>
                      </a:r>
                      <a:r>
                        <a:rPr lang="en-US" sz="2800" kern="100" dirty="0" err="1">
                          <a:effectLst/>
                          <a:latin typeface="Adobe 仿宋 Std R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proc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Helvetica" panose="020B0604020202020204" pitchFamily="34" charset="0"/>
                        </a:rPr>
                        <a:t>进程的映像文件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849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Adobe 仿宋 Std R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/</a:t>
                      </a:r>
                      <a:r>
                        <a:rPr lang="en-US" sz="2800" kern="100" dirty="0" err="1" smtClean="0">
                          <a:effectLst/>
                          <a:latin typeface="Adobe 仿宋 Std R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usr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Helvetica" panose="020B0604020202020204" pitchFamily="34" charset="0"/>
                        </a:rPr>
                        <a:t>用户</a:t>
                      </a: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Helvetica" panose="020B0604020202020204" pitchFamily="34" charset="0"/>
                        </a:rPr>
                        <a:t>程序，命令与帮助文件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237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Adobe 仿宋 Std R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/</a:t>
                      </a:r>
                      <a:r>
                        <a:rPr lang="en-US" sz="2800" kern="100" dirty="0" err="1">
                          <a:effectLst/>
                          <a:latin typeface="Adobe 仿宋 Std R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var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Helvetica" panose="020B0604020202020204" pitchFamily="34" charset="0"/>
                        </a:rPr>
                        <a:t>系统专用的数据和配置文件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393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5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创建目录与文件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en-US" altLang="zh-CN" b="1" dirty="0" smtClean="0">
                <a:solidFill>
                  <a:prstClr val="black"/>
                </a:solidFill>
              </a:rPr>
              <a:t>mkdir </a:t>
            </a:r>
            <a:r>
              <a:rPr lang="zh-CN" altLang="en-US" b="1" dirty="0">
                <a:solidFill>
                  <a:prstClr val="black"/>
                </a:solidFill>
              </a:rPr>
              <a:t>命令</a:t>
            </a:r>
            <a:endParaRPr lang="en-US" altLang="zh-CN" b="1" dirty="0">
              <a:solidFill>
                <a:prstClr val="black"/>
              </a:solidFill>
            </a:endParaRPr>
          </a:p>
          <a:p>
            <a:pPr lvl="1"/>
            <a:r>
              <a:rPr lang="en-US" altLang="zh-CN" dirty="0" err="1"/>
              <a:t>mkdir</a:t>
            </a:r>
            <a:r>
              <a:rPr lang="zh-CN" altLang="en-US" dirty="0" smtClean="0"/>
              <a:t>用于指定</a:t>
            </a:r>
            <a:r>
              <a:rPr lang="zh-CN" altLang="en-US" dirty="0"/>
              <a:t>的名字建立目录。</a:t>
            </a:r>
          </a:p>
          <a:p>
            <a:pPr lvl="1"/>
            <a:r>
              <a:rPr lang="zh-CN" altLang="en-US" dirty="0"/>
              <a:t> </a:t>
            </a:r>
            <a:r>
              <a:rPr lang="zh-CN" altLang="en-US" dirty="0" smtClean="0"/>
              <a:t>缺省</a:t>
            </a:r>
            <a:r>
              <a:rPr lang="zh-CN" altLang="en-US" dirty="0"/>
              <a:t>时，新建立的目录模式为</a:t>
            </a:r>
            <a:r>
              <a:rPr lang="en-US" altLang="zh-CN" dirty="0"/>
              <a:t>0777</a:t>
            </a:r>
            <a:r>
              <a:rPr lang="zh-CN" altLang="en-US" dirty="0"/>
              <a:t>，即不加保护地对</a:t>
            </a:r>
            <a:r>
              <a:rPr lang="zh-CN" altLang="en-US" dirty="0" smtClean="0"/>
              <a:t>所有人都</a:t>
            </a:r>
            <a:r>
              <a:rPr lang="zh-CN" altLang="en-US" dirty="0"/>
              <a:t>可读、可写、可执行。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</a:t>
            </a:r>
            <a:r>
              <a:rPr lang="en-US" altLang="zh-CN" dirty="0" smtClean="0"/>
              <a:t>: </a:t>
            </a:r>
            <a:r>
              <a:rPr lang="en-US" altLang="zh-CN" dirty="0"/>
              <a:t>mkdir [</a:t>
            </a:r>
            <a:r>
              <a:rPr lang="zh-CN" altLang="en-US" dirty="0"/>
              <a:t>选项</a:t>
            </a:r>
            <a:r>
              <a:rPr lang="en-US" altLang="zh-CN" dirty="0"/>
              <a:t>] </a:t>
            </a:r>
            <a:r>
              <a:rPr lang="zh-CN" altLang="en-US" dirty="0"/>
              <a:t>目录</a:t>
            </a:r>
            <a:r>
              <a:rPr lang="en-US" altLang="zh-CN" dirty="0"/>
              <a:t>...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1DA79-129D-497A-A6D8-8D7AFB59B4CE}" type="slidenum">
              <a:rPr lang="zh-CN" altLang="en-US" smtClean="0"/>
              <a:pPr/>
              <a:t>5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76407"/>
              </p:ext>
            </p:extLst>
          </p:nvPr>
        </p:nvGraphicFramePr>
        <p:xfrm>
          <a:off x="774362" y="3766513"/>
          <a:ext cx="7924800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2013522">
                  <a:extLst>
                    <a:ext uri="{9D8B030D-6E8A-4147-A177-3AD203B41FA5}">
                      <a16:colId xmlns:a16="http://schemas.microsoft.com/office/drawing/2014/main" val="1402631550"/>
                    </a:ext>
                  </a:extLst>
                </a:gridCol>
                <a:gridCol w="5911278">
                  <a:extLst>
                    <a:ext uri="{9D8B030D-6E8A-4147-A177-3AD203B41FA5}">
                      <a16:colId xmlns:a16="http://schemas.microsoft.com/office/drawing/2014/main" val="19237098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选项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作用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61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-m=MODE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默认的文件目录权限，如</a:t>
                      </a:r>
                      <a:r>
                        <a:rPr lang="en-US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"-m 755"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380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-p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连续创建多层目录（若文件夹已存在则忽略）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064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-v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显示创建的过程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771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56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创建目录与文件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en-US" altLang="zh-CN" b="1" dirty="0">
                <a:solidFill>
                  <a:prstClr val="black"/>
                </a:solidFill>
              </a:rPr>
              <a:t>mkdir </a:t>
            </a:r>
            <a:r>
              <a:rPr lang="zh-CN" altLang="en-US" b="1" dirty="0">
                <a:solidFill>
                  <a:prstClr val="black"/>
                </a:solidFill>
              </a:rPr>
              <a:t>命令实例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en-US" altLang="zh-CN" dirty="0" err="1"/>
              <a:t>oyct@localhost</a:t>
            </a:r>
            <a:r>
              <a:rPr lang="en-US" altLang="zh-CN" dirty="0"/>
              <a:t> ~]$ </a:t>
            </a:r>
            <a:r>
              <a:rPr lang="en-US" altLang="zh-CN" dirty="0">
                <a:solidFill>
                  <a:srgbClr val="C00000"/>
                </a:solidFill>
              </a:rPr>
              <a:t>ls</a:t>
            </a:r>
          </a:p>
          <a:p>
            <a:r>
              <a:rPr lang="zh-CN" altLang="en-US" b="0" dirty="0">
                <a:solidFill>
                  <a:srgbClr val="000099"/>
                </a:solidFill>
                <a:effectLst>
                  <a:reflection blurRad="6350" stA="53000" endA="300" endPos="35500" dir="5400000" sy="-90000" algn="bl" rotWithShape="0"/>
                </a:effectLst>
              </a:rPr>
              <a:t>公共  模板  视频  图片  文档  下载  音乐  桌面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oyct@localhost</a:t>
            </a:r>
            <a:r>
              <a:rPr lang="en-US" altLang="zh-CN" dirty="0"/>
              <a:t> ~]$ </a:t>
            </a:r>
            <a:r>
              <a:rPr lang="en-US" altLang="zh-CN" dirty="0">
                <a:solidFill>
                  <a:srgbClr val="C00000"/>
                </a:solidFill>
              </a:rPr>
              <a:t>mkdir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document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picture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oyct@localhost</a:t>
            </a:r>
            <a:r>
              <a:rPr lang="en-US" altLang="zh-CN" dirty="0"/>
              <a:t> ~]$ </a:t>
            </a:r>
            <a:r>
              <a:rPr lang="en-US" altLang="zh-CN" dirty="0">
                <a:solidFill>
                  <a:srgbClr val="C00000"/>
                </a:solidFill>
              </a:rPr>
              <a:t>ls</a:t>
            </a:r>
          </a:p>
          <a:p>
            <a:r>
              <a:rPr lang="en-US" altLang="zh-CN" b="0" dirty="0">
                <a:solidFill>
                  <a:srgbClr val="000099"/>
                </a:solidFill>
                <a:effectLst>
                  <a:reflection blurRad="6350" stA="53000" endA="300" endPos="35500" dir="5400000" sy="-90000" algn="bl" rotWithShape="0"/>
                </a:effectLst>
              </a:rPr>
              <a:t>document</a:t>
            </a:r>
            <a:r>
              <a:rPr lang="en-US" altLang="zh-CN" dirty="0"/>
              <a:t>  </a:t>
            </a:r>
            <a:r>
              <a:rPr lang="zh-CN" altLang="en-US" b="0" dirty="0">
                <a:solidFill>
                  <a:srgbClr val="000099"/>
                </a:solidFill>
                <a:effectLst>
                  <a:reflection blurRad="6350" stA="53000" endA="300" endPos="35500" dir="5400000" sy="-90000" algn="bl" rotWithShape="0"/>
                </a:effectLst>
              </a:rPr>
              <a:t>公共</a:t>
            </a:r>
            <a:r>
              <a:rPr lang="zh-CN" altLang="en-US" dirty="0"/>
              <a:t>  </a:t>
            </a:r>
            <a:r>
              <a:rPr lang="zh-CN" altLang="en-US" b="0" dirty="0">
                <a:solidFill>
                  <a:srgbClr val="000099"/>
                </a:solidFill>
                <a:effectLst>
                  <a:reflection blurRad="6350" stA="53000" endA="300" endPos="35500" dir="5400000" sy="-90000" algn="bl" rotWithShape="0"/>
                </a:effectLst>
              </a:rPr>
              <a:t>视频</a:t>
            </a:r>
            <a:r>
              <a:rPr lang="zh-CN" altLang="en-US" dirty="0"/>
              <a:t>  </a:t>
            </a:r>
            <a:r>
              <a:rPr lang="zh-CN" altLang="en-US" b="0" dirty="0">
                <a:solidFill>
                  <a:srgbClr val="000099"/>
                </a:solidFill>
                <a:effectLst>
                  <a:reflection blurRad="6350" stA="53000" endA="300" endPos="35500" dir="5400000" sy="-90000" algn="bl" rotWithShape="0"/>
                </a:effectLst>
              </a:rPr>
              <a:t>文档</a:t>
            </a:r>
            <a:r>
              <a:rPr lang="zh-CN" altLang="en-US" dirty="0"/>
              <a:t>  </a:t>
            </a:r>
            <a:r>
              <a:rPr lang="zh-CN" altLang="en-US" b="0" dirty="0">
                <a:solidFill>
                  <a:srgbClr val="000099"/>
                </a:solidFill>
                <a:effectLst>
                  <a:reflection blurRad="6350" stA="53000" endA="300" endPos="35500" dir="5400000" sy="-90000" algn="bl" rotWithShape="0"/>
                </a:effectLst>
              </a:rPr>
              <a:t>音乐</a:t>
            </a:r>
          </a:p>
          <a:p>
            <a:r>
              <a:rPr lang="en-US" altLang="zh-CN" b="0" dirty="0">
                <a:solidFill>
                  <a:srgbClr val="000099"/>
                </a:solidFill>
                <a:effectLst>
                  <a:reflection blurRad="6350" stA="53000" endA="300" endPos="35500" dir="5400000" sy="-90000" algn="bl" rotWithShape="0"/>
                </a:effectLst>
              </a:rPr>
              <a:t>picture</a:t>
            </a:r>
            <a:r>
              <a:rPr lang="en-US" altLang="zh-CN" dirty="0"/>
              <a:t>   </a:t>
            </a:r>
            <a:r>
              <a:rPr lang="zh-CN" altLang="en-US" b="0" dirty="0">
                <a:solidFill>
                  <a:srgbClr val="000099"/>
                </a:solidFill>
                <a:effectLst>
                  <a:reflection blurRad="6350" stA="53000" endA="300" endPos="35500" dir="5400000" sy="-90000" algn="bl" rotWithShape="0"/>
                </a:effectLst>
              </a:rPr>
              <a:t>模板</a:t>
            </a:r>
            <a:r>
              <a:rPr lang="zh-CN" altLang="en-US" dirty="0"/>
              <a:t>  </a:t>
            </a:r>
            <a:r>
              <a:rPr lang="zh-CN" altLang="en-US" b="0" dirty="0">
                <a:solidFill>
                  <a:srgbClr val="000099"/>
                </a:solidFill>
                <a:effectLst>
                  <a:reflection blurRad="6350" stA="53000" endA="300" endPos="35500" dir="5400000" sy="-90000" algn="bl" rotWithShape="0"/>
                </a:effectLst>
              </a:rPr>
              <a:t>图片</a:t>
            </a:r>
            <a:r>
              <a:rPr lang="zh-CN" altLang="en-US" dirty="0"/>
              <a:t>  </a:t>
            </a:r>
            <a:r>
              <a:rPr lang="zh-CN" altLang="en-US" b="0" dirty="0">
                <a:solidFill>
                  <a:srgbClr val="000099"/>
                </a:solidFill>
                <a:effectLst>
                  <a:reflection blurRad="6350" stA="53000" endA="300" endPos="35500" dir="5400000" sy="-90000" algn="bl" rotWithShape="0"/>
                </a:effectLst>
              </a:rPr>
              <a:t>下载</a:t>
            </a:r>
            <a:r>
              <a:rPr lang="zh-CN" altLang="en-US" dirty="0"/>
              <a:t>  </a:t>
            </a:r>
            <a:r>
              <a:rPr lang="zh-CN" altLang="en-US" b="0" dirty="0">
                <a:solidFill>
                  <a:srgbClr val="000099"/>
                </a:solidFill>
                <a:effectLst>
                  <a:reflection blurRad="6350" stA="53000" endA="300" endPos="35500" dir="5400000" sy="-90000" algn="bl" rotWithShape="0"/>
                </a:effectLst>
              </a:rPr>
              <a:t>桌面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50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创建目录与文件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ea"/>
              <a:buAutoNum type="circleNumDbPlain"/>
            </a:pPr>
            <a:r>
              <a:rPr lang="en-US" altLang="zh-CN" b="1" dirty="0">
                <a:solidFill>
                  <a:prstClr val="black"/>
                </a:solidFill>
              </a:rPr>
              <a:t>mkdir </a:t>
            </a:r>
            <a:r>
              <a:rPr lang="zh-CN" altLang="en-US" b="1" dirty="0">
                <a:solidFill>
                  <a:prstClr val="black"/>
                </a:solidFill>
              </a:rPr>
              <a:t>命令</a:t>
            </a:r>
            <a:r>
              <a:rPr lang="zh-CN" altLang="en-US" b="1" dirty="0" smtClean="0">
                <a:solidFill>
                  <a:prstClr val="black"/>
                </a:solidFill>
              </a:rPr>
              <a:t>实例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sz="2800" dirty="0"/>
              <a:t>[</a:t>
            </a:r>
            <a:r>
              <a:rPr lang="en-US" altLang="zh-CN" sz="2800" dirty="0" err="1"/>
              <a:t>oyct@localhost</a:t>
            </a:r>
            <a:r>
              <a:rPr lang="en-US" altLang="zh-CN" sz="2800" dirty="0"/>
              <a:t> ~]$ </a:t>
            </a:r>
            <a:r>
              <a:rPr lang="en-US" altLang="zh-CN" sz="2800" dirty="0">
                <a:solidFill>
                  <a:srgbClr val="C00000"/>
                </a:solidFill>
              </a:rPr>
              <a:t>mkdir -v doc pic</a:t>
            </a:r>
          </a:p>
          <a:p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mkdir: </a:t>
            </a: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已创建目录 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"doc"</a:t>
            </a:r>
          </a:p>
          <a:p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mkdir: </a:t>
            </a: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已创建目录 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"pic"</a:t>
            </a:r>
          </a:p>
          <a:p>
            <a:r>
              <a:rPr lang="en-US" altLang="zh-CN" sz="2800" dirty="0"/>
              <a:t>[</a:t>
            </a:r>
            <a:r>
              <a:rPr lang="en-US" altLang="zh-CN" sz="2800" dirty="0" err="1"/>
              <a:t>oyct@localhost</a:t>
            </a:r>
            <a:r>
              <a:rPr lang="en-US" altLang="zh-CN" sz="2800" dirty="0"/>
              <a:t> ~]$ </a:t>
            </a:r>
            <a:r>
              <a:rPr lang="en-US" altLang="zh-CN" sz="2800" dirty="0">
                <a:solidFill>
                  <a:srgbClr val="C00000"/>
                </a:solidFill>
              </a:rPr>
              <a:t>mkdir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-</a:t>
            </a:r>
            <a:r>
              <a:rPr lang="en-US" altLang="zh-CN" sz="2800" dirty="0" err="1">
                <a:solidFill>
                  <a:srgbClr val="C00000"/>
                </a:solidFill>
              </a:rPr>
              <a:t>vp</a:t>
            </a:r>
            <a:r>
              <a:rPr lang="en-US" altLang="zh-CN" sz="2800" dirty="0">
                <a:solidFill>
                  <a:srgbClr val="C00000"/>
                </a:solidFill>
              </a:rPr>
              <a:t> a/b/c/d</a:t>
            </a:r>
          </a:p>
          <a:p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mkdir: </a:t>
            </a: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已创建目录 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"a"</a:t>
            </a:r>
          </a:p>
          <a:p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mkdir: </a:t>
            </a: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已创建目录 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"a/b"</a:t>
            </a:r>
          </a:p>
          <a:p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mkdir: </a:t>
            </a: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已创建目录 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"a/b/c"</a:t>
            </a:r>
          </a:p>
          <a:p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mkdir: </a:t>
            </a: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已创建目录 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"a/b/c/d"</a:t>
            </a:r>
          </a:p>
          <a:p>
            <a:r>
              <a:rPr lang="en-US" altLang="zh-CN" sz="2800" dirty="0"/>
              <a:t>[</a:t>
            </a:r>
            <a:r>
              <a:rPr lang="en-US" altLang="zh-CN" sz="2800" dirty="0" err="1"/>
              <a:t>oyct@localhost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~]$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6685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创建目录与文件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ea"/>
              <a:buAutoNum type="circleNumDbPlain"/>
            </a:pPr>
            <a:r>
              <a:rPr lang="en-US" altLang="zh-CN" b="1" dirty="0">
                <a:solidFill>
                  <a:prstClr val="black"/>
                </a:solidFill>
              </a:rPr>
              <a:t>mkdir </a:t>
            </a:r>
            <a:r>
              <a:rPr lang="zh-CN" altLang="en-US" b="1" dirty="0">
                <a:solidFill>
                  <a:prstClr val="black"/>
                </a:solidFill>
              </a:rPr>
              <a:t>命令</a:t>
            </a:r>
            <a:r>
              <a:rPr lang="zh-CN" altLang="en-US" b="1" dirty="0" smtClean="0">
                <a:solidFill>
                  <a:prstClr val="black"/>
                </a:solidFill>
              </a:rPr>
              <a:t>实例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sz="2800" dirty="0"/>
              <a:t>[</a:t>
            </a:r>
            <a:r>
              <a:rPr lang="en-US" altLang="zh-CN" sz="2800" dirty="0" err="1"/>
              <a:t>oyct@localhost</a:t>
            </a:r>
            <a:r>
              <a:rPr lang="en-US" altLang="zh-CN" sz="2800" dirty="0"/>
              <a:t> doc]$ </a:t>
            </a:r>
            <a:r>
              <a:rPr lang="en-US" altLang="zh-CN" sz="2800" dirty="0">
                <a:solidFill>
                  <a:srgbClr val="C00000"/>
                </a:solidFill>
              </a:rPr>
              <a:t>mkdir</a:t>
            </a:r>
            <a:r>
              <a:rPr lang="en-US" altLang="zh-CN" sz="2800" dirty="0"/>
              <a:t> -</a:t>
            </a:r>
            <a:r>
              <a:rPr lang="en-US" altLang="zh-CN" sz="2800" dirty="0">
                <a:solidFill>
                  <a:srgbClr val="C00000"/>
                </a:solidFill>
              </a:rPr>
              <a:t>m 755 a</a:t>
            </a:r>
          </a:p>
          <a:p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oyct@localhost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doc]$ </a:t>
            </a:r>
            <a:r>
              <a:rPr lang="en-US" altLang="zh-CN" sz="2800" dirty="0">
                <a:solidFill>
                  <a:srgbClr val="C00000"/>
                </a:solidFill>
              </a:rPr>
              <a:t>mkdir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-m 777 b</a:t>
            </a:r>
          </a:p>
          <a:p>
            <a:r>
              <a:rPr lang="en-US" altLang="zh-CN" sz="2800" dirty="0" smtClean="0"/>
              <a:t>[</a:t>
            </a:r>
            <a:r>
              <a:rPr lang="en-US" altLang="zh-CN" sz="2800" dirty="0" err="1"/>
              <a:t>oyct@localhost</a:t>
            </a:r>
            <a:r>
              <a:rPr lang="en-US" altLang="zh-CN" sz="2800" dirty="0"/>
              <a:t> doc]$ </a:t>
            </a:r>
            <a:r>
              <a:rPr lang="en-US" altLang="zh-CN" sz="2800" dirty="0">
                <a:solidFill>
                  <a:srgbClr val="C00000"/>
                </a:solidFill>
              </a:rPr>
              <a:t>ls -l</a:t>
            </a:r>
          </a:p>
          <a:p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总用量 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0</a:t>
            </a:r>
          </a:p>
          <a:p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drwxr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-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xr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-x. 2 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oyct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oyct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6 2</a:t>
            </a: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月  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18 15:14 </a:t>
            </a:r>
            <a:r>
              <a:rPr lang="en-US" altLang="zh-CN" sz="2800" dirty="0">
                <a:solidFill>
                  <a:srgbClr val="000099"/>
                </a:solidFill>
              </a:rPr>
              <a:t>a</a:t>
            </a:r>
          </a:p>
          <a:p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drwxrwxrwx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. 2 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oyct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oyct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6 2</a:t>
            </a: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月  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18 15:15 </a:t>
            </a:r>
            <a:r>
              <a:rPr lang="en-US" altLang="zh-CN" sz="2800" dirty="0">
                <a:solidFill>
                  <a:srgbClr val="000099"/>
                </a:solidFill>
              </a:rPr>
              <a:t>b</a:t>
            </a:r>
          </a:p>
          <a:p>
            <a:r>
              <a:rPr lang="en-US" altLang="zh-CN" sz="2800" dirty="0"/>
              <a:t>[</a:t>
            </a:r>
            <a:r>
              <a:rPr lang="en-US" altLang="zh-CN" sz="2800" dirty="0" err="1"/>
              <a:t>oyct@localhost</a:t>
            </a:r>
            <a:r>
              <a:rPr lang="en-US" altLang="zh-CN" sz="2800" dirty="0"/>
              <a:t> doc]$ </a:t>
            </a:r>
          </a:p>
        </p:txBody>
      </p:sp>
    </p:spTree>
    <p:extLst>
      <p:ext uri="{BB962C8B-B14F-4D97-AF65-F5344CB8AC3E}">
        <p14:creationId xmlns:p14="http://schemas.microsoft.com/office/powerpoint/2010/main" val="167593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创建目录与文件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0"/>
              </a:spcAft>
              <a:buFont typeface="+mj-ea"/>
              <a:buAutoNum type="circleNumDbPlain" startAt="2"/>
            </a:pPr>
            <a:r>
              <a:rPr lang="en-US" altLang="zh-CN" b="1" dirty="0" smtClean="0">
                <a:solidFill>
                  <a:prstClr val="black"/>
                </a:solidFill>
              </a:rPr>
              <a:t>touch</a:t>
            </a:r>
            <a:r>
              <a:rPr lang="zh-CN" altLang="en-US" b="1" dirty="0" smtClean="0">
                <a:solidFill>
                  <a:prstClr val="black"/>
                </a:solidFill>
              </a:rPr>
              <a:t>命令</a:t>
            </a:r>
            <a:endParaRPr lang="en-US" altLang="zh-CN" b="1" dirty="0">
              <a:solidFill>
                <a:prstClr val="black"/>
              </a:solidFill>
            </a:endParaRPr>
          </a:p>
          <a:p>
            <a:pPr lvl="1"/>
            <a:r>
              <a:rPr lang="zh-CN" altLang="en-US" dirty="0"/>
              <a:t>用于创建空白文件与修改文件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</a:t>
            </a:r>
            <a:r>
              <a:rPr lang="zh-CN" altLang="en-US" dirty="0"/>
              <a:t>为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touch </a:t>
            </a:r>
            <a:r>
              <a:rPr lang="en-US" altLang="zh-CN" dirty="0"/>
              <a:t>[</a:t>
            </a:r>
            <a:r>
              <a:rPr lang="zh-CN" altLang="en-US" dirty="0"/>
              <a:t>选项</a:t>
            </a:r>
            <a:r>
              <a:rPr lang="en-US" altLang="zh-CN" dirty="0"/>
              <a:t>]... </a:t>
            </a:r>
            <a:r>
              <a:rPr lang="zh-CN" altLang="en-US" dirty="0"/>
              <a:t>文件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674487"/>
              </p:ext>
            </p:extLst>
          </p:nvPr>
        </p:nvGraphicFramePr>
        <p:xfrm>
          <a:off x="685800" y="2743200"/>
          <a:ext cx="7315200" cy="2895600"/>
        </p:xfrm>
        <a:graphic>
          <a:graphicData uri="http://schemas.openxmlformats.org/drawingml/2006/table">
            <a:tbl>
              <a:tblPr firstRow="1" firstCol="1" bandRow="1"/>
              <a:tblGrid>
                <a:gridCol w="1468362">
                  <a:extLst>
                    <a:ext uri="{9D8B030D-6E8A-4147-A177-3AD203B41FA5}">
                      <a16:colId xmlns:a16="http://schemas.microsoft.com/office/drawing/2014/main" val="2527875090"/>
                    </a:ext>
                  </a:extLst>
                </a:gridCol>
                <a:gridCol w="5846838">
                  <a:extLst>
                    <a:ext uri="{9D8B030D-6E8A-4147-A177-3AD203B41FA5}">
                      <a16:colId xmlns:a16="http://schemas.microsoft.com/office/drawing/2014/main" val="18173186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选项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作用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716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-a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近修改</a:t>
                      </a:r>
                      <a:r>
                        <a:rPr lang="en-US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访问时间</a:t>
                      </a:r>
                      <a:r>
                        <a:rPr lang="en-US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atime</a:t>
                      </a: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）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879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-m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近修改</a:t>
                      </a:r>
                      <a:r>
                        <a:rPr lang="en-US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更改时间</a:t>
                      </a:r>
                      <a:r>
                        <a:rPr lang="en-US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mtime</a:t>
                      </a: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）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00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-d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同时修改</a:t>
                      </a:r>
                      <a:r>
                        <a:rPr lang="en-US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atime</a:t>
                      </a: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lang="en-US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mtime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428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-t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要修改成的时间</a:t>
                      </a:r>
                      <a:r>
                        <a:rPr lang="en-US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2800" kern="100" dirty="0" err="1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YYMMDDhhmm</a:t>
                      </a:r>
                      <a:r>
                        <a:rPr lang="en-US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]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260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25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江西理工大学计算机教研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7-1讲 一维数组" id="{BFC73218-EFAF-4BE6-ABD6-098710524646}" vid="{2F23E583-9D58-4F04-B9FC-A5D9A17E828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第7-1讲 一维数组</Template>
  <TotalTime>8402</TotalTime>
  <Words>1126</Words>
  <Application>Microsoft Office PowerPoint</Application>
  <PresentationFormat>全屏显示(4:3)</PresentationFormat>
  <Paragraphs>256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Adobe 仿宋 Std R</vt:lpstr>
      <vt:lpstr>华文新魏</vt:lpstr>
      <vt:lpstr>华文中宋</vt:lpstr>
      <vt:lpstr>宋体</vt:lpstr>
      <vt:lpstr>微软雅黑</vt:lpstr>
      <vt:lpstr>Arial</vt:lpstr>
      <vt:lpstr>Calibri</vt:lpstr>
      <vt:lpstr>Helvetica</vt:lpstr>
      <vt:lpstr>Times New Roman</vt:lpstr>
      <vt:lpstr>Wide Latin</vt:lpstr>
      <vt:lpstr>Wingdings</vt:lpstr>
      <vt:lpstr>1_江西理工大学计算机教研室</vt:lpstr>
      <vt:lpstr>第02章 Shell基本命令</vt:lpstr>
      <vt:lpstr>1. Linux目录结构</vt:lpstr>
      <vt:lpstr>1. Linux目录结构</vt:lpstr>
      <vt:lpstr>1. Linux目录结构</vt:lpstr>
      <vt:lpstr>2. 创建目录与文件</vt:lpstr>
      <vt:lpstr>2. 创建目录与文件</vt:lpstr>
      <vt:lpstr>2. 创建目录与文件</vt:lpstr>
      <vt:lpstr>2. 创建目录与文件</vt:lpstr>
      <vt:lpstr>2. 创建目录与文件</vt:lpstr>
      <vt:lpstr>2. 创建目录与文件</vt:lpstr>
      <vt:lpstr>2. 创建目录与文件</vt:lpstr>
      <vt:lpstr>3 复制与移动文件</vt:lpstr>
      <vt:lpstr>3 复制与移动文件</vt:lpstr>
      <vt:lpstr>3 复制与移动文件</vt:lpstr>
      <vt:lpstr>3 复制与移动文件</vt:lpstr>
      <vt:lpstr>3 复制与移动文件</vt:lpstr>
      <vt:lpstr>4 删除文件与目录</vt:lpstr>
      <vt:lpstr>4 删除文件与目录</vt:lpstr>
      <vt:lpstr>4 删除文件与目录</vt:lpstr>
      <vt:lpstr>4 删除文件与目录</vt:lpstr>
      <vt:lpstr>4 删除文件与目录</vt:lpstr>
      <vt:lpstr>5 作业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Linux</dc:title>
  <dc:creator>Bahador</dc:creator>
  <cp:lastModifiedBy>欧阳城添</cp:lastModifiedBy>
  <cp:revision>483</cp:revision>
  <dcterms:created xsi:type="dcterms:W3CDTF">2008-10-02T10:07:13Z</dcterms:created>
  <dcterms:modified xsi:type="dcterms:W3CDTF">2018-02-25T08:17:47Z</dcterms:modified>
</cp:coreProperties>
</file>