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256" r:id="rId2"/>
    <p:sldId id="514" r:id="rId3"/>
    <p:sldId id="515" r:id="rId4"/>
    <p:sldId id="503" r:id="rId5"/>
    <p:sldId id="516" r:id="rId6"/>
    <p:sldId id="517" r:id="rId7"/>
    <p:sldId id="518" r:id="rId8"/>
    <p:sldId id="519" r:id="rId9"/>
    <p:sldId id="520" r:id="rId10"/>
    <p:sldId id="523" r:id="rId11"/>
    <p:sldId id="527" r:id="rId12"/>
    <p:sldId id="526" r:id="rId13"/>
    <p:sldId id="522" r:id="rId14"/>
    <p:sldId id="524" r:id="rId15"/>
    <p:sldId id="525" r:id="rId16"/>
    <p:sldId id="528" r:id="rId17"/>
    <p:sldId id="529" r:id="rId18"/>
    <p:sldId id="53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00"/>
    <a:srgbClr val="008000"/>
    <a:srgbClr val="000099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smtClean="0"/>
              <a:t>207</a:t>
            </a:r>
            <a:r>
              <a:rPr lang="zh-CN" altLang="en-US" smtClean="0"/>
              <a:t>讲 </a:t>
            </a:r>
            <a:r>
              <a:rPr lang="zh-CN" altLang="en-US" dirty="0"/>
              <a:t>文件和目录的权限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</a:t>
            </a:r>
            <a:r>
              <a:rPr lang="zh-CN" altLang="en-US" dirty="0" smtClean="0"/>
              <a:t>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字符标记</a:t>
            </a:r>
            <a:r>
              <a:rPr lang="zh-CN" altLang="en-US" dirty="0" smtClean="0"/>
              <a:t>法更改访问权限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/>
              <a:t>chmod </a:t>
            </a:r>
            <a:r>
              <a:rPr lang="en-US" altLang="zh-CN" dirty="0"/>
              <a:t>[options] </a:t>
            </a:r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CN" dirty="0"/>
              <a:t> file...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ugoa</a:t>
            </a:r>
            <a:r>
              <a:rPr lang="en-US" altLang="zh-CN" dirty="0"/>
              <a:t>...][[+-=][</a:t>
            </a:r>
            <a:r>
              <a:rPr lang="en-US" altLang="zh-CN" dirty="0" err="1"/>
              <a:t>rwxXstugo</a:t>
            </a:r>
            <a:r>
              <a:rPr lang="en-US" altLang="zh-CN" dirty="0"/>
              <a:t>...]...][,...]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9191"/>
              </p:ext>
            </p:extLst>
          </p:nvPr>
        </p:nvGraphicFramePr>
        <p:xfrm>
          <a:off x="1038068" y="2743200"/>
          <a:ext cx="6926575" cy="29919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8586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5267989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用户类别说明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u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文件的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拥有者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(user)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g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文件的所属群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组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(group)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o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文件的其他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(others)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(all)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所有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用户，包括了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99574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1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</a:t>
            </a:r>
            <a:r>
              <a:rPr lang="zh-CN" altLang="en-US" dirty="0" smtClean="0"/>
              <a:t>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字符标记</a:t>
            </a:r>
            <a:r>
              <a:rPr lang="zh-CN" altLang="en-US" dirty="0" smtClean="0"/>
              <a:t>法更改访问权限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/>
              <a:t>chmod </a:t>
            </a:r>
            <a:r>
              <a:rPr lang="en-US" altLang="zh-CN" dirty="0"/>
              <a:t>[options] </a:t>
            </a:r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CN" dirty="0"/>
              <a:t> file...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[</a:t>
            </a:r>
            <a:r>
              <a:rPr lang="en-US" altLang="zh-CN" dirty="0"/>
              <a:t>ugoa...][[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+-=</a:t>
            </a:r>
            <a:r>
              <a:rPr lang="en-US" altLang="zh-CN" dirty="0"/>
              <a:t>][</a:t>
            </a:r>
            <a:r>
              <a:rPr lang="en-US" altLang="zh-CN" dirty="0" err="1"/>
              <a:t>rwxXstugo</a:t>
            </a:r>
            <a:r>
              <a:rPr lang="en-US" altLang="zh-CN" dirty="0"/>
              <a:t>...]...][,...]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31004"/>
              </p:ext>
            </p:extLst>
          </p:nvPr>
        </p:nvGraphicFramePr>
        <p:xfrm>
          <a:off x="671742" y="2864492"/>
          <a:ext cx="7800515" cy="23874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84111">
                  <a:extLst>
                    <a:ext uri="{9D8B030D-6E8A-4147-A177-3AD203B41FA5}">
                      <a16:colId xmlns:a16="http://schemas.microsoft.com/office/drawing/2014/main" val="1371905694"/>
                    </a:ext>
                  </a:extLst>
                </a:gridCol>
                <a:gridCol w="6416404">
                  <a:extLst>
                    <a:ext uri="{9D8B030D-6E8A-4147-A177-3AD203B41FA5}">
                      <a16:colId xmlns:a16="http://schemas.microsoft.com/office/drawing/2014/main" val="367731740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权限操作符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1568907905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添加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指定的权限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47247416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删除指定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的权限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1253840806"/>
                  </a:ext>
                </a:extLst>
              </a:tr>
              <a:tr h="54495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endParaRPr lang="en-US" altLang="zh-CN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设置为指定的权限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352495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</a:t>
            </a:r>
            <a:r>
              <a:rPr lang="zh-CN" altLang="en-US" dirty="0" smtClean="0"/>
              <a:t>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字符标记</a:t>
            </a:r>
            <a:r>
              <a:rPr lang="zh-CN" altLang="en-US" dirty="0" smtClean="0"/>
              <a:t>法更改访问权限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/>
              <a:t>chmod </a:t>
            </a:r>
            <a:r>
              <a:rPr lang="en-US" altLang="zh-CN" dirty="0"/>
              <a:t>[options] </a:t>
            </a:r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CN" dirty="0"/>
              <a:t> file...</a:t>
            </a:r>
          </a:p>
          <a:p>
            <a:pPr lvl="1"/>
            <a:r>
              <a:rPr lang="en-US" altLang="zh-CN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zh-CN" altLang="en-US" dirty="0" smtClean="0"/>
              <a:t>格式：</a:t>
            </a:r>
            <a:r>
              <a:rPr lang="en-US" altLang="zh-CN" dirty="0" smtClean="0"/>
              <a:t>[</a:t>
            </a:r>
            <a:r>
              <a:rPr lang="en-US" altLang="zh-CN" dirty="0"/>
              <a:t>ugoa...][[+-=][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rwx</a:t>
            </a:r>
            <a:r>
              <a:rPr lang="en-US" altLang="zh-CN" dirty="0" err="1"/>
              <a:t>Xstugo</a:t>
            </a:r>
            <a:r>
              <a:rPr lang="en-US" altLang="zh-CN" dirty="0"/>
              <a:t>...]...][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CN" dirty="0"/>
              <a:t>...]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0071"/>
              </p:ext>
            </p:extLst>
          </p:nvPr>
        </p:nvGraphicFramePr>
        <p:xfrm>
          <a:off x="1038068" y="2743200"/>
          <a:ext cx="6926575" cy="229602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8586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5267989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权限字符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读权限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(read)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写权限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(write)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执行权限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(execute)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改变文件的访问权限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用符号标记更改访问权限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 day.txt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-r--.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chmod </a:t>
            </a:r>
            <a:r>
              <a:rPr lang="en-US" altLang="zh-CN" sz="2800" dirty="0" err="1"/>
              <a:t>u+x</a:t>
            </a:r>
            <a:r>
              <a:rPr lang="en-US" altLang="zh-CN" sz="2800" dirty="0"/>
              <a:t>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 day.txt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rwxrw</a:t>
            </a:r>
            <a:r>
              <a:rPr lang="en-US" altLang="zh-CN" sz="2800" dirty="0"/>
              <a:t>-r--.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chmod </a:t>
            </a:r>
            <a:r>
              <a:rPr lang="en-US" altLang="zh-CN" sz="2800" dirty="0" err="1"/>
              <a:t>u-w,g+x,o-r</a:t>
            </a:r>
            <a:r>
              <a:rPr lang="en-US" altLang="zh-CN" sz="2800" dirty="0"/>
              <a:t>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 day.txt</a:t>
            </a:r>
          </a:p>
          <a:p>
            <a:r>
              <a:rPr lang="en-US" altLang="zh-CN" sz="2800" dirty="0"/>
              <a:t>-r-</a:t>
            </a:r>
            <a:r>
              <a:rPr lang="en-US" altLang="zh-CN" sz="2800" dirty="0" err="1"/>
              <a:t>xrwx</a:t>
            </a:r>
            <a:r>
              <a:rPr lang="en-US" altLang="zh-CN" sz="2800" dirty="0"/>
              <a:t>---.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</a:p>
        </p:txBody>
      </p:sp>
    </p:spTree>
    <p:extLst>
      <p:ext uri="{BB962C8B-B14F-4D97-AF65-F5344CB8AC3E}">
        <p14:creationId xmlns:p14="http://schemas.microsoft.com/office/powerpoint/2010/main" val="25666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改变文件的访问权限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用符号标记更改访问权限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 day.txt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-r--.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chmod o=</a:t>
            </a:r>
            <a:r>
              <a:rPr lang="en-US" altLang="zh-CN" sz="2800" dirty="0" err="1"/>
              <a:t>u,g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rwx</a:t>
            </a:r>
            <a:r>
              <a:rPr lang="en-US" altLang="zh-CN" sz="2800" dirty="0"/>
              <a:t>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 day.txt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rw</a:t>
            </a:r>
            <a:r>
              <a:rPr lang="en-US" altLang="zh-CN" sz="2800" dirty="0"/>
              <a:t>-</a:t>
            </a:r>
            <a:r>
              <a:rPr lang="en-US" altLang="zh-CN" sz="2800" dirty="0" err="1"/>
              <a:t>rwxrw</a:t>
            </a:r>
            <a:r>
              <a:rPr lang="en-US" altLang="zh-CN" sz="2800" dirty="0"/>
              <a:t>-.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1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用数字标记</a:t>
            </a:r>
            <a:r>
              <a:rPr lang="zh-CN" altLang="en-US" dirty="0" smtClean="0"/>
              <a:t>法修改访问</a:t>
            </a:r>
            <a:r>
              <a:rPr lang="zh-CN" altLang="en-US" dirty="0"/>
              <a:t>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格式 </a:t>
            </a:r>
            <a:r>
              <a:rPr lang="en-US" altLang="zh-CN" dirty="0"/>
              <a:t>chmod [options] </a:t>
            </a:r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权限值</a:t>
            </a:r>
            <a:r>
              <a:rPr lang="en-US" altLang="zh-CN" dirty="0" smtClean="0"/>
              <a:t> </a:t>
            </a:r>
            <a:r>
              <a:rPr lang="en-US" altLang="zh-CN" dirty="0"/>
              <a:t>file...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50827"/>
              </p:ext>
            </p:extLst>
          </p:nvPr>
        </p:nvGraphicFramePr>
        <p:xfrm>
          <a:off x="990600" y="2209800"/>
          <a:ext cx="5715000" cy="44884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85000">
                  <a:extLst>
                    <a:ext uri="{9D8B030D-6E8A-4147-A177-3AD203B41FA5}">
                      <a16:colId xmlns:a16="http://schemas.microsoft.com/office/drawing/2014/main" val="1897586457"/>
                    </a:ext>
                  </a:extLst>
                </a:gridCol>
                <a:gridCol w="2730000">
                  <a:extLst>
                    <a:ext uri="{9D8B030D-6E8A-4147-A177-3AD203B41FA5}">
                      <a16:colId xmlns:a16="http://schemas.microsoft.com/office/drawing/2014/main" val="2200228272"/>
                    </a:ext>
                  </a:extLst>
                </a:gridCol>
              </a:tblGrid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权限值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322026554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−−−</a:t>
                      </a:r>
                      <a:endParaRPr lang="en-US" sz="2800" b="1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3601652755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r−−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r−−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093460579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832171392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rwx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−−−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659280942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−−x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−−x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3507902847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1200" cap="none" spc="0" dirty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="1" kern="1200" cap="none" spc="0" dirty="0" err="1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084147091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rwx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rwx</a:t>
                      </a:r>
                      <a:r>
                        <a:rPr 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cap="none" spc="0" dirty="0" err="1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rwx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2782987292"/>
                  </a:ext>
                </a:extLst>
              </a:tr>
              <a:tr h="4075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altLang="zh-CN" sz="2800" b="1" kern="1200" cap="none" spc="0" dirty="0" smtClean="0">
                          <a:ln w="0"/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b="1" kern="1200" cap="none" spc="0" dirty="0">
                        <a:ln w="0"/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36000" marB="36000"/>
                </a:tc>
                <a:extLst>
                  <a:ext uri="{0D108BD9-81ED-4DB2-BD59-A6C34878D82A}">
                    <a16:rowId xmlns:a16="http://schemas.microsoft.com/office/drawing/2014/main" val="313705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改变文件的访问权限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用数字标记法修改访问</a:t>
            </a:r>
            <a:r>
              <a:rPr lang="zh-CN" altLang="en-US" dirty="0" smtClean="0"/>
              <a:t>权限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chmod 755 day.txt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ls -l day.txt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rwxr</a:t>
            </a:r>
            <a:r>
              <a:rPr lang="en-US" altLang="zh-CN" dirty="0"/>
              <a:t>-</a:t>
            </a:r>
            <a:r>
              <a:rPr lang="en-US" altLang="zh-CN" dirty="0" err="1"/>
              <a:t>xr</a:t>
            </a:r>
            <a:r>
              <a:rPr lang="en-US" altLang="zh-CN" dirty="0"/>
              <a:t>-x. 1 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jxust</a:t>
            </a:r>
            <a:r>
              <a:rPr lang="en-US" altLang="zh-CN" dirty="0"/>
              <a:t> 14 2</a:t>
            </a:r>
            <a:r>
              <a:rPr lang="zh-CN" altLang="en-US" dirty="0"/>
              <a:t>月  </a:t>
            </a:r>
            <a:r>
              <a:rPr lang="en-US" altLang="zh-CN" dirty="0"/>
              <a:t>21 22:27 day.txt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6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用数字标记</a:t>
            </a:r>
            <a:r>
              <a:rPr lang="zh-CN" altLang="en-US" smtClean="0"/>
              <a:t>法递归修改</a:t>
            </a:r>
            <a:r>
              <a:rPr lang="zh-CN" altLang="en-US"/>
              <a:t>访问权限</a:t>
            </a:r>
            <a:r>
              <a:rPr lang="zh-CN" altLang="en-US" smtClean="0"/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chmod -R 711 ./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ls -l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总用量 </a:t>
            </a:r>
            <a:r>
              <a:rPr lang="en-US" altLang="zh-CN" sz="2800" dirty="0"/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 err="1"/>
              <a:t>rwx</a:t>
            </a:r>
            <a:r>
              <a:rPr lang="en-US" altLang="zh-CN" sz="2800" dirty="0"/>
              <a:t>--x--x. 1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14 2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22:27 day.txt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 6 2</a:t>
            </a:r>
            <a:r>
              <a:rPr lang="zh-CN" altLang="en-US" sz="2800" dirty="0"/>
              <a:t>月  </a:t>
            </a:r>
            <a:r>
              <a:rPr lang="en-US" altLang="zh-CN" sz="2800" dirty="0"/>
              <a:t>20 22:43 </a:t>
            </a:r>
            <a:r>
              <a:rPr lang="zh-CN" altLang="en-US" sz="2800" dirty="0"/>
              <a:t>公共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 6 2</a:t>
            </a:r>
            <a:r>
              <a:rPr lang="zh-CN" altLang="en-US" sz="2800" dirty="0"/>
              <a:t>月  </a:t>
            </a:r>
            <a:r>
              <a:rPr lang="en-US" altLang="zh-CN" sz="2800" dirty="0"/>
              <a:t>20 22:43 </a:t>
            </a:r>
            <a:r>
              <a:rPr lang="zh-CN" altLang="en-US" sz="2800" dirty="0"/>
              <a:t>模板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 6 2</a:t>
            </a:r>
            <a:r>
              <a:rPr lang="zh-CN" altLang="en-US" sz="2800" dirty="0"/>
              <a:t>月  </a:t>
            </a:r>
            <a:r>
              <a:rPr lang="en-US" altLang="zh-CN" sz="2800" dirty="0"/>
              <a:t>20 22:43 </a:t>
            </a:r>
            <a:r>
              <a:rPr lang="zh-CN" altLang="en-US" sz="2800" dirty="0"/>
              <a:t>视频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 6 2</a:t>
            </a:r>
            <a:r>
              <a:rPr lang="zh-CN" altLang="en-US" sz="2800" dirty="0"/>
              <a:t>月  </a:t>
            </a:r>
            <a:r>
              <a:rPr lang="en-US" altLang="zh-CN" sz="2800" dirty="0"/>
              <a:t>20 22:43 </a:t>
            </a:r>
            <a:r>
              <a:rPr lang="zh-CN" altLang="en-US" sz="2800" dirty="0"/>
              <a:t>图片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19 2</a:t>
            </a:r>
            <a:r>
              <a:rPr lang="zh-CN" altLang="en-US" sz="2800" dirty="0"/>
              <a:t>月  </a:t>
            </a:r>
            <a:r>
              <a:rPr lang="en-US" altLang="zh-CN" sz="2800" dirty="0"/>
              <a:t>21 19:59 </a:t>
            </a:r>
            <a:r>
              <a:rPr lang="zh-CN" altLang="en-US" sz="2800" dirty="0"/>
              <a:t>文档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drwx</a:t>
            </a:r>
            <a:r>
              <a:rPr lang="en-US" altLang="zh-CN" sz="2800" dirty="0"/>
              <a:t>--x--x. 2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jxust</a:t>
            </a:r>
            <a:r>
              <a:rPr lang="en-US" altLang="zh-CN" sz="2800" dirty="0"/>
              <a:t>  6 2</a:t>
            </a:r>
            <a:r>
              <a:rPr lang="zh-CN" altLang="en-US" sz="2800" dirty="0"/>
              <a:t>月  </a:t>
            </a:r>
            <a:r>
              <a:rPr lang="en-US" altLang="zh-CN" sz="2800" dirty="0"/>
              <a:t>20 22:43 </a:t>
            </a:r>
            <a:r>
              <a:rPr lang="zh-CN" altLang="en-US" sz="2800" dirty="0"/>
              <a:t>下载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…….</a:t>
            </a:r>
            <a:endParaRPr lang="zh-CN" alt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15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zh-CN" altLang="en-US" dirty="0" smtClean="0"/>
              <a:t>创建一个文本文件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err="1" smtClean="0"/>
              <a:t>chown</a:t>
            </a:r>
            <a:r>
              <a:rPr lang="zh-CN" altLang="en-US" dirty="0" smtClean="0"/>
              <a:t>，改变文件的属主；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chgrp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修改文件属组；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最后使用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修改文件的访问属性；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截的图中要能够看到修改前后的文件属性的变化。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58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3750" algn="l"/>
              </a:tabLst>
            </a:pPr>
            <a:r>
              <a:rPr lang="en-US" altLang="zh-CN" dirty="0" smtClean="0"/>
              <a:t>1. </a:t>
            </a:r>
            <a:r>
              <a:rPr lang="zh-CN" altLang="en-US" dirty="0" smtClean="0"/>
              <a:t>文件</a:t>
            </a:r>
            <a:r>
              <a:rPr lang="zh-CN" altLang="en-US" dirty="0"/>
              <a:t>权限与归属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文件权限与归属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文件权限分为</a:t>
            </a:r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</a:t>
            </a:r>
            <a:r>
              <a:rPr lang="en-US" altLang="zh-CN" dirty="0" smtClean="0"/>
              <a:t>ead, 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w</a:t>
            </a:r>
            <a:r>
              <a:rPr lang="en-US" altLang="zh-CN" dirty="0" smtClean="0"/>
              <a:t>rite, e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x</a:t>
            </a:r>
            <a:r>
              <a:rPr lang="en-US" altLang="zh-CN" dirty="0" smtClean="0"/>
              <a:t>ecute</a:t>
            </a:r>
            <a:r>
              <a:rPr lang="zh-CN" altLang="en-US" dirty="0" smtClean="0"/>
              <a:t>三种；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用字母</a:t>
            </a:r>
            <a:r>
              <a:rPr lang="en-US" altLang="zh-CN" dirty="0"/>
              <a:t>(</a:t>
            </a:r>
            <a:r>
              <a:rPr lang="en-US" altLang="zh-CN" dirty="0" err="1" smtClean="0"/>
              <a:t>r,w,x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或八进制数表示权限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38905"/>
              </p:ext>
            </p:extLst>
          </p:nvPr>
        </p:nvGraphicFramePr>
        <p:xfrm>
          <a:off x="1066800" y="2630650"/>
          <a:ext cx="6096000" cy="3962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3333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7576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1788417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八进制数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二进制数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权限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237139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---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707893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--x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15685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-w-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76419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1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wx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67662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r--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812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r-x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623936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261017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cap="none" spc="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rwx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0797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3750" algn="l"/>
              </a:tabLst>
            </a:pPr>
            <a:r>
              <a:rPr lang="en-US" altLang="zh-CN" dirty="0" smtClean="0"/>
              <a:t>1. </a:t>
            </a:r>
            <a:r>
              <a:rPr lang="zh-CN" altLang="en-US" dirty="0" smtClean="0"/>
              <a:t>文件</a:t>
            </a:r>
            <a:r>
              <a:rPr lang="zh-CN" altLang="en-US" dirty="0"/>
              <a:t>权限与归属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文件权限与归属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系统</a:t>
            </a:r>
            <a:r>
              <a:rPr lang="zh-CN" altLang="en-US" dirty="0" smtClean="0"/>
              <a:t>中分别规定</a:t>
            </a:r>
            <a:r>
              <a:rPr lang="zh-CN" altLang="en-US" dirty="0"/>
              <a:t>了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所有者</a:t>
            </a:r>
            <a:r>
              <a:rPr lang="zh-CN" altLang="en-US" dirty="0"/>
              <a:t>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所有组</a:t>
            </a:r>
            <a:r>
              <a:rPr lang="zh-CN" altLang="en-US" dirty="0"/>
              <a:t>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其余人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</a:t>
            </a:r>
            <a:r>
              <a:rPr lang="zh-CN" altLang="en-US" dirty="0"/>
              <a:t>权限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 descr="权限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913" y="2438400"/>
            <a:ext cx="792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13" y="4293061"/>
            <a:ext cx="7920000" cy="1704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141994" y="4876800"/>
            <a:ext cx="543806" cy="1745375"/>
          </a:xfrm>
          <a:prstGeom prst="wedgeRectCallout">
            <a:avLst>
              <a:gd name="adj1" fmla="val 70253"/>
              <a:gd name="adj2" fmla="val -11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文件类型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992206" y="6086662"/>
            <a:ext cx="1440000" cy="540000"/>
          </a:xfrm>
          <a:prstGeom prst="wedgeRectCallout">
            <a:avLst>
              <a:gd name="adj1" fmla="val -4794"/>
              <a:gd name="adj2" fmla="val -9116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访问权限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667000" y="6116731"/>
            <a:ext cx="900000" cy="540000"/>
          </a:xfrm>
          <a:prstGeom prst="wedgeRectCallout">
            <a:avLst>
              <a:gd name="adj1" fmla="val 3307"/>
              <a:gd name="adj2" fmla="val -8771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属主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3709462" y="6096000"/>
            <a:ext cx="900000" cy="540000"/>
          </a:xfrm>
          <a:prstGeom prst="wedgeRectCallout">
            <a:avLst>
              <a:gd name="adj1" fmla="val -16898"/>
              <a:gd name="adj2" fmla="val -7705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属组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2413156" y="4263897"/>
            <a:ext cx="1549244" cy="540000"/>
          </a:xfrm>
          <a:prstGeom prst="wedgeRectCallout">
            <a:avLst>
              <a:gd name="adj1" fmla="val -31549"/>
              <a:gd name="adj2" fmla="val 7111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链接数目</a:t>
            </a:r>
          </a:p>
        </p:txBody>
      </p:sp>
    </p:spTree>
    <p:extLst>
      <p:ext uri="{BB962C8B-B14F-4D97-AF65-F5344CB8AC3E}">
        <p14:creationId xmlns:p14="http://schemas.microsoft.com/office/powerpoint/2010/main" val="223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改变文件的所有权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zh-CN" sz="3600" dirty="0" smtClean="0"/>
              <a:t>chown</a:t>
            </a:r>
            <a:r>
              <a:rPr lang="zh-CN" altLang="en-US" sz="3600" dirty="0" smtClean="0"/>
              <a:t>命令</a:t>
            </a:r>
            <a:endParaRPr lang="en-US" altLang="zh-CN" sz="3600" dirty="0" smtClean="0"/>
          </a:p>
          <a:p>
            <a:pPr lvl="1"/>
            <a:r>
              <a:rPr lang="zh-CN" altLang="en-US" sz="3400" dirty="0"/>
              <a:t>用于修改文件或目录的所属主与所</a:t>
            </a:r>
            <a:r>
              <a:rPr lang="zh-CN" altLang="en-US" sz="3400" dirty="0" smtClean="0"/>
              <a:t>属组</a:t>
            </a:r>
            <a:endParaRPr lang="en-US" altLang="zh-CN" sz="3400" dirty="0" smtClean="0"/>
          </a:p>
          <a:p>
            <a:pPr lvl="1"/>
            <a:r>
              <a:rPr lang="zh-CN" altLang="en-US" sz="3400" dirty="0" smtClean="0"/>
              <a:t>格式： </a:t>
            </a:r>
            <a:r>
              <a:rPr lang="en-US" altLang="zh-CN" sz="3400" dirty="0"/>
              <a:t>chown [options] user [:group] file</a:t>
            </a:r>
            <a:r>
              <a:rPr lang="en-US" altLang="zh-CN" sz="3400" dirty="0" smtClean="0"/>
              <a:t>...</a:t>
            </a:r>
            <a:endParaRPr lang="en-US" altLang="zh-CN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852784"/>
              </p:ext>
            </p:extLst>
          </p:nvPr>
        </p:nvGraphicFramePr>
        <p:xfrm>
          <a:off x="557212" y="2819400"/>
          <a:ext cx="8347076" cy="3322320"/>
        </p:xfrm>
        <a:graphic>
          <a:graphicData uri="http://schemas.openxmlformats.org/drawingml/2006/table">
            <a:tbl>
              <a:tblPr firstRow="1" firstCol="1" bandRow="1"/>
              <a:tblGrid>
                <a:gridCol w="2599012">
                  <a:extLst>
                    <a:ext uri="{9D8B030D-6E8A-4147-A177-3AD203B41FA5}">
                      <a16:colId xmlns:a16="http://schemas.microsoft.com/office/drawing/2014/main" val="2844409350"/>
                    </a:ext>
                  </a:extLst>
                </a:gridCol>
                <a:gridCol w="5748064">
                  <a:extLst>
                    <a:ext uri="{9D8B030D-6E8A-4147-A177-3AD203B41FA5}">
                      <a16:colId xmlns:a16="http://schemas.microsoft.com/office/drawing/2014/main" val="899172365"/>
                    </a:ext>
                  </a:extLst>
                </a:gridCol>
              </a:tblGrid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375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-f, --silent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不打印报错信息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.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26352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-c, --changes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描述所有权的改变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25353"/>
                  </a:ext>
                </a:extLst>
              </a:tr>
              <a:tr h="888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-R, --recursive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递归地修改目录及其下面内容的所有权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.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885"/>
                  </a:ext>
                </a:extLst>
              </a:tr>
              <a:tr h="577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 --verbose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描述对每个 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所执行的操作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6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5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改变文件的所有权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ea"/>
              <a:buAutoNum type="circleNumDbPlain"/>
            </a:pPr>
            <a:r>
              <a:rPr lang="en-US" altLang="zh-CN" sz="3600" dirty="0">
                <a:solidFill>
                  <a:prstClr val="black"/>
                </a:solidFill>
              </a:rPr>
              <a:t>chown</a:t>
            </a:r>
            <a:r>
              <a:rPr lang="zh-CN" altLang="en-US" sz="3600" dirty="0" smtClean="0">
                <a:solidFill>
                  <a:prstClr val="black"/>
                </a:solidFill>
              </a:rPr>
              <a:t>命令</a:t>
            </a:r>
            <a:r>
              <a:rPr lang="zh-CN" altLang="en-US" sz="3600" dirty="0">
                <a:solidFill>
                  <a:prstClr val="black"/>
                </a:solidFill>
              </a:rPr>
              <a:t>实例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135333" cy="4867055"/>
          </a:xfrm>
        </p:spPr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]# </a:t>
            </a:r>
            <a:r>
              <a:rPr lang="en-US" altLang="zh-CN" sz="2800" dirty="0">
                <a:solidFill>
                  <a:srgbClr val="C00000"/>
                </a:solidFill>
              </a:rPr>
              <a:t>ls -l day.txt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14 2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21 22:27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]# </a:t>
            </a:r>
            <a:r>
              <a:rPr lang="en-US" altLang="zh-CN" sz="2800" dirty="0">
                <a:solidFill>
                  <a:srgbClr val="C00000"/>
                </a:solidFill>
              </a:rPr>
              <a:t>chown </a:t>
            </a:r>
            <a:r>
              <a:rPr lang="en-US" altLang="zh-CN" sz="2800" dirty="0" err="1">
                <a:solidFill>
                  <a:srgbClr val="C00000"/>
                </a:solidFill>
              </a:rPr>
              <a:t>oyyj:root</a:t>
            </a:r>
            <a:r>
              <a:rPr lang="en-US" altLang="zh-CN" sz="2800" dirty="0">
                <a:solidFill>
                  <a:srgbClr val="C00000"/>
                </a:solidFill>
              </a:rPr>
              <a:t>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]# </a:t>
            </a:r>
            <a:r>
              <a:rPr lang="en-US" altLang="zh-CN" sz="2800" dirty="0">
                <a:solidFill>
                  <a:srgbClr val="C00000"/>
                </a:solidFill>
              </a:rPr>
              <a:t>ls -l day.txt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oyyj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root 14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21 22:27 day.txt</a:t>
            </a:r>
          </a:p>
          <a:p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 err="1">
                <a:solidFill>
                  <a:srgbClr val="C00000"/>
                </a:solidFill>
              </a:rPr>
              <a:t>sudo</a:t>
            </a:r>
            <a:r>
              <a:rPr lang="en-US" altLang="zh-CN" sz="2800" dirty="0">
                <a:solidFill>
                  <a:srgbClr val="C00000"/>
                </a:solidFill>
              </a:rPr>
              <a:t> chown guest day.txt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ls -l day.txt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rw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-r--. 1 guest root 14 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21 22:27 day.txt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oyct@localhost</a:t>
            </a:r>
            <a:r>
              <a:rPr lang="en-US" altLang="zh-CN" sz="2800" dirty="0" smtClean="0"/>
              <a:t> ~]$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7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改变文件的所有权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zh-CN" altLang="en-US" sz="3600" dirty="0">
                <a:solidFill>
                  <a:prstClr val="black"/>
                </a:solidFill>
              </a:rPr>
              <a:t>修改</a:t>
            </a:r>
            <a:r>
              <a:rPr lang="en-US" altLang="zh-CN" sz="3600" dirty="0">
                <a:solidFill>
                  <a:prstClr val="black"/>
                </a:solidFill>
              </a:rPr>
              <a:t>/home/</a:t>
            </a:r>
            <a:r>
              <a:rPr lang="en-US" altLang="zh-CN" sz="3600" dirty="0" err="1">
                <a:solidFill>
                  <a:prstClr val="black"/>
                </a:solidFill>
              </a:rPr>
              <a:t>oyct</a:t>
            </a:r>
            <a:r>
              <a:rPr lang="zh-CN" altLang="en-US" sz="3600" dirty="0">
                <a:solidFill>
                  <a:prstClr val="black"/>
                </a:solidFill>
              </a:rPr>
              <a:t>目录及其下面内容的所有权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6" y="2209800"/>
            <a:ext cx="7920000" cy="350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6" y="2254172"/>
            <a:ext cx="7920000" cy="3458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改变文件的所有权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dirty="0">
                <a:solidFill>
                  <a:prstClr val="black"/>
                </a:solidFill>
              </a:rPr>
              <a:t>chgrp</a:t>
            </a:r>
            <a:r>
              <a:rPr lang="zh-CN" altLang="en-US" sz="3600" dirty="0">
                <a:solidFill>
                  <a:prstClr val="black"/>
                </a:solidFill>
              </a:rPr>
              <a:t>命令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改变</a:t>
            </a:r>
            <a:r>
              <a:rPr lang="zh-CN" altLang="en-US" dirty="0"/>
              <a:t>文件的组</a:t>
            </a:r>
            <a:r>
              <a:rPr lang="zh-CN" altLang="en-US" dirty="0" smtClean="0"/>
              <a:t>所有权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chgrp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 smtClean="0"/>
              <a:t>组 文件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813816"/>
              </p:ext>
            </p:extLst>
          </p:nvPr>
        </p:nvGraphicFramePr>
        <p:xfrm>
          <a:off x="557212" y="2819400"/>
          <a:ext cx="8347076" cy="3322320"/>
        </p:xfrm>
        <a:graphic>
          <a:graphicData uri="http://schemas.openxmlformats.org/drawingml/2006/table">
            <a:tbl>
              <a:tblPr firstRow="1" firstCol="1" bandRow="1"/>
              <a:tblGrid>
                <a:gridCol w="2599012">
                  <a:extLst>
                    <a:ext uri="{9D8B030D-6E8A-4147-A177-3AD203B41FA5}">
                      <a16:colId xmlns:a16="http://schemas.microsoft.com/office/drawing/2014/main" val="2844409350"/>
                    </a:ext>
                  </a:extLst>
                </a:gridCol>
                <a:gridCol w="5748064">
                  <a:extLst>
                    <a:ext uri="{9D8B030D-6E8A-4147-A177-3AD203B41FA5}">
                      <a16:colId xmlns:a16="http://schemas.microsoft.com/office/drawing/2014/main" val="899172365"/>
                    </a:ext>
                  </a:extLst>
                </a:gridCol>
              </a:tblGrid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375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-f, --silent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不打印报错信息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.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26352"/>
                  </a:ext>
                </a:extLst>
              </a:tr>
              <a:tr h="511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-c, --changes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描述所有权的改变</a:t>
                      </a:r>
                      <a:endParaRPr lang="zh-CN" sz="2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25353"/>
                  </a:ext>
                </a:extLst>
              </a:tr>
              <a:tr h="888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-R, --recursive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递归地修改目录及其下面内容的所有权</a:t>
                      </a:r>
                      <a:r>
                        <a:rPr lang="en-US" altLang="zh-CN" sz="2800" kern="100" dirty="0" smtClean="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.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885"/>
                  </a:ext>
                </a:extLst>
              </a:tr>
              <a:tr h="577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-v, --verbose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描述对每个 </a:t>
                      </a:r>
                      <a:r>
                        <a:rPr lang="en-US" altLang="zh-CN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所执行的操作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6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2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改变文件的所有权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/home/</a:t>
            </a:r>
            <a:r>
              <a:rPr lang="en-US" altLang="zh-CN" dirty="0" err="1"/>
              <a:t>oyct</a:t>
            </a:r>
            <a:r>
              <a:rPr lang="zh-CN" altLang="en-US" dirty="0"/>
              <a:t>目录</a:t>
            </a:r>
            <a:r>
              <a:rPr lang="zh-CN" altLang="en-US" dirty="0" smtClean="0"/>
              <a:t>及其内容的属组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6" y="1592641"/>
            <a:ext cx="7920000" cy="3571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356" y="1592641"/>
            <a:ext cx="7920000" cy="371867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0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改变文件</a:t>
            </a:r>
            <a:r>
              <a:rPr lang="zh-CN" altLang="en-US" dirty="0" smtClean="0"/>
              <a:t>的访问权限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chmod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</a:t>
            </a:r>
            <a:r>
              <a:rPr lang="zh-CN" altLang="en-US" dirty="0"/>
              <a:t>文件的访问</a:t>
            </a:r>
            <a:r>
              <a:rPr lang="zh-CN" altLang="en-US" dirty="0" smtClean="0"/>
              <a:t>权限</a:t>
            </a:r>
            <a:r>
              <a:rPr lang="en-US" altLang="zh-CN" dirty="0" smtClean="0"/>
              <a:t>, change </a:t>
            </a:r>
            <a:r>
              <a:rPr lang="en-US" altLang="zh-CN" dirty="0"/>
              <a:t>the file </a:t>
            </a:r>
            <a:r>
              <a:rPr lang="en-US" altLang="zh-CN" dirty="0" smtClean="0"/>
              <a:t>modes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chmod [options] mode file...</a:t>
            </a:r>
          </a:p>
          <a:p>
            <a:r>
              <a:rPr lang="zh-CN" altLang="en-US" dirty="0" smtClean="0"/>
              <a:t>修改文件</a:t>
            </a:r>
            <a:r>
              <a:rPr lang="zh-CN" altLang="en-US" dirty="0"/>
              <a:t>访问</a:t>
            </a:r>
            <a:r>
              <a:rPr lang="zh-CN" altLang="en-US" dirty="0" smtClean="0"/>
              <a:t>权限的两种</a:t>
            </a:r>
            <a:r>
              <a:rPr lang="zh-CN" altLang="en-US" dirty="0"/>
              <a:t>方式</a:t>
            </a:r>
            <a:r>
              <a:rPr lang="en-US" altLang="zh-CN" dirty="0" smtClean="0"/>
              <a:t>: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/>
              <a:t>字符标记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数字标记法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9752</TotalTime>
  <Words>1055</Words>
  <Application>Microsoft Office PowerPoint</Application>
  <PresentationFormat>全屏显示(4:3)</PresentationFormat>
  <Paragraphs>212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Helvetica</vt:lpstr>
      <vt:lpstr>Times New Roman</vt:lpstr>
      <vt:lpstr>Wide Latin</vt:lpstr>
      <vt:lpstr>Wingdings</vt:lpstr>
      <vt:lpstr>1_江西理工大学计算机教研室</vt:lpstr>
      <vt:lpstr>第02章 Shell基本命令</vt:lpstr>
      <vt:lpstr>1. 文件权限与归属</vt:lpstr>
      <vt:lpstr>1. 文件权限与归属</vt:lpstr>
      <vt:lpstr>2.改变文件的所有权</vt:lpstr>
      <vt:lpstr>2.改变文件的所有权</vt:lpstr>
      <vt:lpstr>2.改变文件的所有权</vt:lpstr>
      <vt:lpstr>2.改变文件的所有权</vt:lpstr>
      <vt:lpstr>2.改变文件的所有权</vt:lpstr>
      <vt:lpstr>3.改变文件的访问权限</vt:lpstr>
      <vt:lpstr>3.改变文件的访问权限</vt:lpstr>
      <vt:lpstr>3.改变文件的访问权限</vt:lpstr>
      <vt:lpstr>3.改变文件的访问权限</vt:lpstr>
      <vt:lpstr>3.改变文件的访问权限</vt:lpstr>
      <vt:lpstr>3.改变文件的访问权限</vt:lpstr>
      <vt:lpstr>3.改变文件的访问权限</vt:lpstr>
      <vt:lpstr>3.改变文件的访问权限</vt:lpstr>
      <vt:lpstr>3.改变文件的访问权限</vt:lpstr>
      <vt:lpstr>4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553</cp:revision>
  <dcterms:created xsi:type="dcterms:W3CDTF">2008-10-02T10:07:13Z</dcterms:created>
  <dcterms:modified xsi:type="dcterms:W3CDTF">2018-02-25T08:26:10Z</dcterms:modified>
</cp:coreProperties>
</file>