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86" r:id="rId5"/>
    <p:sldId id="259" r:id="rId6"/>
    <p:sldId id="287" r:id="rId7"/>
    <p:sldId id="288" r:id="rId8"/>
    <p:sldId id="260" r:id="rId9"/>
    <p:sldId id="289" r:id="rId10"/>
    <p:sldId id="291" r:id="rId11"/>
    <p:sldId id="29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0000"/>
    <a:srgbClr val="008000"/>
    <a:srgbClr val="003300"/>
    <a:srgbClr val="000066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46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  <p:sldLayoutId id="214748369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03</a:t>
            </a:r>
            <a:r>
              <a:rPr lang="zh-CN" altLang="en-US" sz="4000" dirty="0" smtClean="0"/>
              <a:t>章 </a:t>
            </a:r>
            <a:r>
              <a:rPr lang="en-US" altLang="zh-CN" sz="4000" dirty="0"/>
              <a:t>Shell</a:t>
            </a:r>
            <a:r>
              <a:rPr lang="zh-CN" altLang="en-US" sz="4000" dirty="0"/>
              <a:t>编程基础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303</a:t>
            </a:r>
            <a:r>
              <a:rPr lang="zh-CN" altLang="en-US" dirty="0"/>
              <a:t>讲 </a:t>
            </a:r>
            <a:r>
              <a:rPr lang="en-US" altLang="zh-CN" dirty="0"/>
              <a:t>shell</a:t>
            </a:r>
            <a:r>
              <a:rPr lang="zh-CN" altLang="en-US" dirty="0"/>
              <a:t>脚本的参数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作业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Problem304 </a:t>
            </a:r>
            <a:endParaRPr lang="en-US" altLang="zh-CN" dirty="0"/>
          </a:p>
          <a:p>
            <a:pPr lvl="1"/>
            <a:r>
              <a:rPr lang="zh-CN" altLang="en-US" dirty="0" smtClean="0"/>
              <a:t>编写一个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程序，测试</a:t>
            </a:r>
            <a:r>
              <a:rPr lang="zh-CN" altLang="en-US" dirty="0" smtClean="0"/>
              <a:t>表</a:t>
            </a:r>
            <a:r>
              <a:rPr lang="en-US" altLang="zh-CN" dirty="0" smtClean="0"/>
              <a:t>2-1</a:t>
            </a:r>
            <a:r>
              <a:rPr lang="zh-CN" altLang="en-US" dirty="0" smtClean="0"/>
              <a:t>的效果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04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495924"/>
          </a:xfrm>
        </p:spPr>
        <p:txBody>
          <a:bodyPr/>
          <a:lstStyle/>
          <a:p>
            <a:r>
              <a:rPr lang="en-US" altLang="zh-CN" dirty="0" smtClean="0"/>
              <a:t>Problem305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r>
              <a:rPr lang="zh-CN" altLang="en-US" dirty="0"/>
              <a:t>程序</a:t>
            </a:r>
            <a:endParaRPr lang="zh-CN" altLang="en-US" dirty="0"/>
          </a:p>
          <a:p>
            <a:pPr lvl="1"/>
            <a:r>
              <a:rPr lang="zh-CN" altLang="en-US" dirty="0"/>
              <a:t> </a:t>
            </a:r>
            <a:r>
              <a:rPr lang="zh-CN" altLang="en-US" dirty="0" smtClean="0"/>
              <a:t>传递</a:t>
            </a:r>
            <a:r>
              <a:rPr lang="zh-CN" altLang="en-US" dirty="0"/>
              <a:t>两个</a:t>
            </a:r>
            <a:r>
              <a:rPr lang="zh-CN" altLang="en-US" dirty="0" smtClean="0"/>
              <a:t>整数参数给</a:t>
            </a:r>
            <a:r>
              <a:rPr lang="zh-CN" altLang="en-US" dirty="0"/>
              <a:t>脚本，让脚本分别计算并显示这两个整数的和，差，积，商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C4A22-6975-4695-9E90-A879D51C343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92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shell</a:t>
            </a:r>
            <a:r>
              <a:rPr lang="zh-CN" altLang="en-US" dirty="0" smtClean="0"/>
              <a:t>脚本的参数</a:t>
            </a:r>
            <a:endParaRPr lang="en-US" alt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2.1 shell </a:t>
            </a:r>
            <a:r>
              <a:rPr lang="zh-CN" altLang="en-US" dirty="0" smtClean="0"/>
              <a:t>编程中的函数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code]$ </a:t>
            </a:r>
            <a:r>
              <a:rPr lang="en-US" altLang="zh-CN" sz="2800" dirty="0" err="1">
                <a:solidFill>
                  <a:srgbClr val="FF0000"/>
                </a:solidFill>
              </a:rPr>
              <a:t>testfunc</a:t>
            </a:r>
            <a:r>
              <a:rPr lang="en-US" altLang="zh-CN" sz="2800" dirty="0">
                <a:solidFill>
                  <a:srgbClr val="FF0000"/>
                </a:solidFill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&gt;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&gt; echo "$# parameters";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&gt; echo "$@";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&gt;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code]$ </a:t>
            </a:r>
            <a:r>
              <a:rPr lang="en-US" altLang="zh-CN" sz="2800" dirty="0" err="1">
                <a:solidFill>
                  <a:srgbClr val="FF0000"/>
                </a:solidFill>
              </a:rPr>
              <a:t>testfunc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a b c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 smtClean="0">
                <a:effectLst>
                  <a:reflection blurRad="6350" stA="53000" endA="300" endPos="35500" dir="5400000" sy="-90000" algn="bl" rotWithShape="0"/>
                </a:effectLst>
              </a:rPr>
              <a:t>3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parameters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 smtClean="0">
                <a:effectLst>
                  <a:reflection blurRad="6350" stA="53000" endA="300" endPos="35500" dir="5400000" sy="-90000" algn="bl" rotWithShape="0"/>
                </a:effectLst>
              </a:rPr>
              <a:t>a b c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code]$ </a:t>
            </a:r>
            <a:r>
              <a:rPr lang="en-US" altLang="zh-CN" sz="2800" dirty="0" err="1">
                <a:solidFill>
                  <a:srgbClr val="FF0000"/>
                </a:solidFill>
              </a:rPr>
              <a:t>testfunc</a:t>
            </a:r>
            <a:r>
              <a:rPr lang="en-US" altLang="zh-CN" sz="2800" dirty="0">
                <a:solidFill>
                  <a:srgbClr val="FF0000"/>
                </a:solidFill>
              </a:rPr>
              <a:t> a </a:t>
            </a:r>
            <a:r>
              <a:rPr lang="en-US" altLang="zh-CN" sz="2800" dirty="0" smtClean="0">
                <a:solidFill>
                  <a:srgbClr val="FF0000"/>
                </a:solidFill>
              </a:rPr>
              <a:t>"b c"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 parameters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a </a:t>
            </a:r>
            <a:r>
              <a:rPr lang="en-US" altLang="zh-CN" sz="2800" b="0" dirty="0" smtClean="0">
                <a:effectLst>
                  <a:reflection blurRad="6350" stA="53000" endA="300" endPos="35500" dir="5400000" sy="-90000" algn="bl" rotWithShape="0"/>
                </a:effectLst>
              </a:rPr>
              <a:t>b c</a:t>
            </a:r>
            <a:endParaRPr lang="zh-CN" altLang="en-US" sz="2800" b="0" dirty="0"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3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 shell</a:t>
            </a:r>
            <a:r>
              <a:rPr lang="zh-CN" altLang="en-US" dirty="0" smtClean="0"/>
              <a:t>脚本的参数</a:t>
            </a:r>
            <a:endParaRPr lang="en-US" alt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ex2.2.sh</a:t>
            </a:r>
            <a:r>
              <a:rPr lang="en-US" altLang="zh-CN" dirty="0" smtClean="0"/>
              <a:t> shell </a:t>
            </a:r>
            <a:r>
              <a:rPr lang="zh-CN" altLang="en-US" dirty="0" smtClean="0"/>
              <a:t>脚本的参数传递</a:t>
            </a:r>
            <a:endParaRPr lang="en-US" altLang="zh-CN" dirty="0" smtClean="0"/>
          </a:p>
          <a:p>
            <a:pPr lvl="1"/>
            <a:r>
              <a:rPr lang="en-US" altLang="zh-CN" dirty="0"/>
              <a:t>#! /bin/bash</a:t>
            </a:r>
          </a:p>
          <a:p>
            <a:pPr lvl="1"/>
            <a:r>
              <a:rPr lang="en-US" altLang="zh-CN" dirty="0"/>
              <a:t>echo "There are $# parameters";</a:t>
            </a:r>
          </a:p>
          <a:p>
            <a:pPr lvl="1"/>
            <a:r>
              <a:rPr lang="en-US" altLang="zh-CN" dirty="0"/>
              <a:t>echo "The parameters are: $@";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11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 shell</a:t>
            </a:r>
            <a:r>
              <a:rPr lang="zh-CN" altLang="en-US" dirty="0"/>
              <a:t>脚本的参数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smtClean="0"/>
              <a:t>ex2.2.sh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code]$ ./ex2.2.sh</a:t>
            </a:r>
          </a:p>
          <a:p>
            <a:r>
              <a:rPr lang="en-US" altLang="zh-CN" dirty="0"/>
              <a:t>There are 0 parameters</a:t>
            </a:r>
          </a:p>
          <a:p>
            <a:r>
              <a:rPr lang="en-US" altLang="zh-CN" dirty="0"/>
              <a:t>The parameters are: 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code]$ ./ex2.2.sh a "b c" '</a:t>
            </a:r>
            <a:r>
              <a:rPr lang="en-US" altLang="zh-CN" dirty="0" err="1"/>
              <a:t>oyct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There are 3 parameters</a:t>
            </a:r>
          </a:p>
          <a:p>
            <a:r>
              <a:rPr lang="en-US" altLang="zh-CN" dirty="0"/>
              <a:t>The parameters are: a b c </a:t>
            </a:r>
            <a:r>
              <a:rPr lang="en-US" altLang="zh-CN" dirty="0" err="1"/>
              <a:t>oyct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oyct@RHEL</a:t>
            </a:r>
            <a:r>
              <a:rPr lang="en-US" altLang="zh-CN" dirty="0"/>
              <a:t> code]$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5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 shell</a:t>
            </a:r>
            <a:r>
              <a:rPr lang="zh-CN" altLang="en-US" dirty="0"/>
              <a:t>脚本的参数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 </a:t>
            </a:r>
            <a:r>
              <a:rPr lang="zh-CN" altLang="en-US" dirty="0"/>
              <a:t>编程</a:t>
            </a:r>
            <a:r>
              <a:rPr lang="zh-CN" altLang="en-US" dirty="0" smtClean="0"/>
              <a:t>中的参数</a:t>
            </a:r>
            <a:r>
              <a:rPr lang="zh-CN" altLang="en-US" dirty="0"/>
              <a:t>引用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96963"/>
              </p:ext>
            </p:extLst>
          </p:nvPr>
        </p:nvGraphicFramePr>
        <p:xfrm>
          <a:off x="428625" y="1447800"/>
          <a:ext cx="8393115" cy="466344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620596">
                  <a:extLst>
                    <a:ext uri="{9D8B030D-6E8A-4147-A177-3AD203B41FA5}">
                      <a16:colId xmlns:a16="http://schemas.microsoft.com/office/drawing/2014/main" val="3585066789"/>
                    </a:ext>
                  </a:extLst>
                </a:gridCol>
                <a:gridCol w="6772519">
                  <a:extLst>
                    <a:ext uri="{9D8B030D-6E8A-4147-A177-3AD203B41FA5}">
                      <a16:colId xmlns:a16="http://schemas.microsoft.com/office/drawing/2014/main" val="690438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引用参数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66273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0,1,…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位置参数</a:t>
                      </a:r>
                      <a:r>
                        <a:rPr lang="en-US" altLang="zh-CN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0</a:t>
                      </a:r>
                      <a:r>
                        <a:rPr lang="zh-CN" altLang="en-US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表示程序本身</a:t>
                      </a:r>
                      <a:r>
                        <a:rPr lang="en-US" altLang="zh-CN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,1</a:t>
                      </a:r>
                      <a:r>
                        <a:rPr lang="zh-CN" altLang="en-US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表示第</a:t>
                      </a:r>
                      <a:r>
                        <a:rPr lang="en-US" altLang="zh-CN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个参数</a:t>
                      </a:r>
                      <a:r>
                        <a:rPr lang="en-US" altLang="zh-CN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2800" b="0" kern="100" cap="none" spc="-15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46390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$*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以单字符串显示所有位置变量的值。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5184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$@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从参数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开始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逐个传递脚本参数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51538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$#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一共有多少个参数。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8048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$$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脚本运行的当前进程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4760534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$!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后台运行的最后一个进程的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号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20702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$?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显示最后命令的退出状态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0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成功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800" b="0" kern="1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非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出错</a:t>
                      </a:r>
                      <a:endParaRPr lang="zh-CN" altLang="en-US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30552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$-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显示</a:t>
                      </a:r>
                      <a:r>
                        <a:rPr lang="en-US" altLang="zh-CN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shell</a:t>
                      </a:r>
                      <a:r>
                        <a:rPr lang="zh-CN" altLang="en-US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使用的当前选项</a:t>
                      </a:r>
                      <a:r>
                        <a:rPr lang="en-US" altLang="zh-CN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sz="2800" b="0" kern="100" cap="none" spc="-15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命令功能相同</a:t>
                      </a:r>
                      <a:endParaRPr lang="zh-CN" altLang="en-US" sz="2800" b="0" kern="100" cap="none" spc="-15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56210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7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 shell</a:t>
            </a:r>
            <a:r>
              <a:rPr lang="zh-CN" altLang="en-US" dirty="0"/>
              <a:t>脚本的参数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ex22.sh </a:t>
            </a:r>
            <a:r>
              <a:rPr lang="en-US" altLang="zh-CN" sz="2800" dirty="0"/>
              <a:t>shell </a:t>
            </a:r>
            <a:r>
              <a:rPr lang="zh-CN" altLang="en-US" sz="2800" dirty="0"/>
              <a:t>脚本的参数传递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 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"</a:t>
            </a:r>
            <a:r>
              <a:rPr lang="zh-CN" altLang="en-US" sz="2800" dirty="0" smtClean="0"/>
              <a:t>参数数量为：</a:t>
            </a:r>
            <a:r>
              <a:rPr lang="en-US" altLang="zh-CN" sz="2800" dirty="0" smtClean="0"/>
              <a:t>$# 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";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"</a:t>
            </a:r>
            <a:r>
              <a:rPr lang="zh-CN" altLang="en-US" sz="2800" dirty="0" smtClean="0"/>
              <a:t>这些参数为</a:t>
            </a:r>
            <a:r>
              <a:rPr lang="en-US" altLang="zh-CN" sz="2800" dirty="0" smtClean="0"/>
              <a:t>: $@";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"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个参数是： </a:t>
            </a:r>
            <a:r>
              <a:rPr lang="en-US" altLang="zh-CN" sz="2800" dirty="0" smtClean="0"/>
              <a:t>$0"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"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个参数是： </a:t>
            </a:r>
            <a:r>
              <a:rPr lang="en-US" altLang="zh-CN" sz="2800" dirty="0" smtClean="0"/>
              <a:t>$1"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"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个参数是： </a:t>
            </a:r>
            <a:r>
              <a:rPr lang="en-US" altLang="zh-CN" sz="2800" dirty="0" smtClean="0"/>
              <a:t>$2"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"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个参数是：</a:t>
            </a:r>
            <a:r>
              <a:rPr lang="en-US" altLang="zh-CN" sz="2800" dirty="0" smtClean="0"/>
              <a:t>$10"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"</a:t>
            </a:r>
            <a:r>
              <a:rPr lang="zh-CN" altLang="en-US" sz="2800" dirty="0" smtClean="0"/>
              <a:t>这些参数为</a:t>
            </a:r>
            <a:r>
              <a:rPr lang="en-US" altLang="zh-CN" sz="2800" dirty="0" smtClean="0"/>
              <a:t>: $*";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"</a:t>
            </a:r>
            <a:r>
              <a:rPr lang="zh-CN" altLang="en-US" sz="2800" dirty="0" smtClean="0"/>
              <a:t>当前进程</a:t>
            </a:r>
            <a:r>
              <a:rPr lang="en-US" altLang="zh-CN" sz="2800" dirty="0" smtClean="0"/>
              <a:t>ID: $$";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"</a:t>
            </a:r>
            <a:r>
              <a:rPr lang="zh-CN" altLang="en-US" sz="2800" dirty="0" smtClean="0"/>
              <a:t>后台最后进程</a:t>
            </a:r>
            <a:r>
              <a:rPr lang="en-US" altLang="zh-CN" sz="2800" dirty="0" smtClean="0"/>
              <a:t>ID: $!";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"</a:t>
            </a:r>
            <a:r>
              <a:rPr lang="zh-CN" altLang="en-US" sz="2800" dirty="0" smtClean="0"/>
              <a:t>退出状态</a:t>
            </a:r>
            <a:r>
              <a:rPr lang="en-US" altLang="zh-CN" sz="2800" dirty="0" smtClean="0"/>
              <a:t>: $?";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"</a:t>
            </a:r>
            <a:r>
              <a:rPr lang="zh-CN" altLang="en-US" sz="2800" dirty="0" smtClean="0"/>
              <a:t>当前选项</a:t>
            </a:r>
            <a:r>
              <a:rPr lang="en-US" altLang="zh-CN" sz="2800" dirty="0" smtClean="0"/>
              <a:t>: $-";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2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 shell</a:t>
            </a:r>
            <a:r>
              <a:rPr lang="zh-CN" altLang="en-US" dirty="0"/>
              <a:t>脚本的参数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smtClean="0"/>
              <a:t>ex22.sh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>
          <a:xfrm>
            <a:off x="319780" y="1801092"/>
            <a:ext cx="8135333" cy="5031854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spc="-150" dirty="0"/>
              <a:t>[</a:t>
            </a:r>
            <a:r>
              <a:rPr lang="en-US" altLang="zh-CN" sz="2800" spc="-150" dirty="0" err="1"/>
              <a:t>oyct@RHEL</a:t>
            </a:r>
            <a:r>
              <a:rPr lang="en-US" altLang="zh-CN" sz="2800" spc="-150" dirty="0"/>
              <a:t> code]$ ./ex22.sh 1 2 3 4 5 6 7 8 9 10 11 12 13 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参数数量为：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13 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个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这些参数为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: 1 2 3 4 5 6 7 8 9 10 11 12 13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第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0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个参数是：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./ex22.sh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第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个参数是：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第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个参数是： 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第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10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个参数是：</a:t>
            </a:r>
            <a:r>
              <a:rPr lang="en-US" altLang="zh-CN" sz="2800" b="0" dirty="0" smtClean="0">
                <a:effectLst>
                  <a:reflection blurRad="6350" stA="53000" endA="300" endPos="35500" dir="5400000" sy="-90000" algn="bl" rotWithShape="0"/>
                </a:effectLst>
              </a:rPr>
              <a:t>10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这些参数为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: 1 2 3 4 5 6 7 8 9 10 11 12 13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当前进程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ID: 4878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后台最后进程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ID: 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退出状态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: 0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当前选项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: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hB</a:t>
            </a:r>
            <a:endParaRPr lang="en-US" altLang="zh-CN" sz="2800" b="0" dirty="0">
              <a:effectLst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9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参数的用途</a:t>
            </a:r>
            <a:endParaRPr lang="en-US" alt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8676"/>
            <a:ext cx="8393113" cy="5724524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2.3 ps.sh</a:t>
            </a:r>
          </a:p>
          <a:p>
            <a:pPr lvl="1"/>
            <a:r>
              <a:rPr lang="en-US" altLang="zh-CN" dirty="0" smtClean="0"/>
              <a:t>#! /bin/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To see how script parameter passing works</a:t>
            </a:r>
          </a:p>
          <a:p>
            <a:pPr lvl="1"/>
            <a:r>
              <a:rPr lang="en-US" altLang="zh-CN" dirty="0" err="1" smtClean="0"/>
              <a:t>ps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eLf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$1 </a:t>
            </a:r>
          </a:p>
        </p:txBody>
      </p:sp>
    </p:spTree>
    <p:extLst>
      <p:ext uri="{BB962C8B-B14F-4D97-AF65-F5344CB8AC3E}">
        <p14:creationId xmlns:p14="http://schemas.microsoft.com/office/powerpoint/2010/main" val="6861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参数的用途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2.3 </a:t>
            </a:r>
            <a:r>
              <a:rPr lang="en-US" altLang="zh-CN" dirty="0" smtClean="0"/>
              <a:t>ps.sh 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>
          <a:xfrm>
            <a:off x="319780" y="1851642"/>
            <a:ext cx="8214620" cy="4981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code]$ </a:t>
            </a:r>
            <a:r>
              <a:rPr lang="en-US" altLang="zh-CN" sz="2800" dirty="0">
                <a:solidFill>
                  <a:srgbClr val="C00000"/>
                </a:solidFill>
              </a:rPr>
              <a:t>./ps.sh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用法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: 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grep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[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选项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]... PATTERN [FILE]...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试用‘</a:t>
            </a:r>
            <a:r>
              <a:rPr lang="en-US" altLang="zh-CN" sz="2800" b="0" dirty="0" err="1">
                <a:effectLst>
                  <a:reflection blurRad="6350" stA="53000" endA="300" endPos="35500" dir="5400000" sy="-90000" algn="bl" rotWithShape="0"/>
                </a:effectLst>
              </a:rPr>
              <a:t>grep</a:t>
            </a:r>
            <a:r>
              <a:rPr lang="en-US" altLang="zh-CN" sz="2800" b="0" dirty="0">
                <a:effectLst>
                  <a:reflection blurRad="6350" stA="53000" endA="300" endPos="35500" dir="5400000" sy="-90000" algn="bl" rotWithShape="0"/>
                </a:effectLst>
              </a:rPr>
              <a:t> --help’</a:t>
            </a:r>
            <a:r>
              <a:rPr lang="zh-CN" altLang="en-US" sz="2800" b="0" dirty="0">
                <a:effectLst>
                  <a:reflection blurRad="6350" stA="53000" endA="300" endPos="35500" dir="5400000" sy="-90000" algn="bl" rotWithShape="0"/>
                </a:effectLst>
              </a:rPr>
              <a:t>来获得更多信息。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code]$ </a:t>
            </a:r>
            <a:r>
              <a:rPr lang="en-US" altLang="zh-CN" sz="2800" dirty="0">
                <a:solidFill>
                  <a:srgbClr val="C00000"/>
                </a:solidFill>
              </a:rPr>
              <a:t>./ps.sh vim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700" b="0" spc="-150" dirty="0" err="1" smtClean="0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7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 5692 5588 5692 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0 </a:t>
            </a:r>
            <a:r>
              <a:rPr lang="en-US" altLang="zh-CN" sz="27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1 19:32 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pts/0 </a:t>
            </a:r>
            <a:r>
              <a:rPr lang="en-US" altLang="zh-CN" sz="27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00:00:00 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/bin/</a:t>
            </a:r>
            <a:r>
              <a:rPr lang="en-US" altLang="zh-CN" sz="27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sh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 ./ps.sh vim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7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7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5694  5692  5694  0    1 19:32 pts/0 </a:t>
            </a:r>
            <a:r>
              <a:rPr lang="en-US" altLang="zh-CN" sz="27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00:00:00 </a:t>
            </a:r>
            <a:r>
              <a:rPr lang="en-US" altLang="zh-CN" sz="27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grep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 vim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code]$ </a:t>
            </a:r>
            <a:r>
              <a:rPr lang="en-US" altLang="zh-CN" sz="2800" dirty="0">
                <a:solidFill>
                  <a:srgbClr val="C00000"/>
                </a:solidFill>
              </a:rPr>
              <a:t>./ps.sh vim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7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      5765  5720  5765  0    1 19:33 pts/1    00:00:00 </a:t>
            </a:r>
            <a:r>
              <a:rPr lang="en-US" altLang="zh-CN" sz="2700" spc="-150" dirty="0">
                <a:solidFill>
                  <a:srgbClr val="000099"/>
                </a:solidFill>
              </a:rPr>
              <a:t>vim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700" b="0" spc="-150" dirty="0" err="1" smtClean="0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7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 5766 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5588  5766  0 </a:t>
            </a:r>
            <a:r>
              <a:rPr lang="en-US" altLang="zh-CN" sz="27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1 19:33 pts/0 </a:t>
            </a:r>
            <a:r>
              <a:rPr lang="en-US" altLang="zh-CN" sz="27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00:00:00 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/bin/</a:t>
            </a:r>
            <a:r>
              <a:rPr lang="en-US" altLang="zh-CN" sz="27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sh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700" spc="-150" dirty="0">
                <a:solidFill>
                  <a:srgbClr val="000099"/>
                </a:solidFill>
              </a:rPr>
              <a:t>./ps.sh vim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700" b="0" spc="-150" dirty="0" err="1">
                <a:effectLst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   </a:t>
            </a:r>
            <a:r>
              <a:rPr lang="en-US" altLang="zh-CN" sz="2700" b="0" spc="-150" dirty="0" smtClean="0">
                <a:effectLst>
                  <a:reflection blurRad="6350" stA="53000" endA="300" endPos="35500" dir="5400000" sy="-90000" algn="bl" rotWithShape="0"/>
                </a:effectLst>
              </a:rPr>
              <a:t>5768  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5766  5768  0    1 19:33 pts/0    00:00:00 </a:t>
            </a:r>
            <a:r>
              <a:rPr lang="en-US" altLang="zh-CN" sz="2700" spc="-150" dirty="0" err="1">
                <a:solidFill>
                  <a:srgbClr val="000099"/>
                </a:solidFill>
              </a:rPr>
              <a:t>grep</a:t>
            </a:r>
            <a:r>
              <a:rPr lang="en-US" altLang="zh-CN" sz="2700" b="0" spc="-150" dirty="0"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2700" spc="-150" dirty="0">
                <a:solidFill>
                  <a:srgbClr val="000099"/>
                </a:solidFill>
              </a:rPr>
              <a:t>vim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[</a:t>
            </a:r>
            <a:r>
              <a:rPr lang="en-US" altLang="zh-CN" sz="2800" dirty="0" err="1"/>
              <a:t>oyct@RHEL</a:t>
            </a:r>
            <a:r>
              <a:rPr lang="en-US" altLang="zh-CN" sz="2800" dirty="0"/>
              <a:t> code]$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38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9795</TotalTime>
  <Words>667</Words>
  <Application>Microsoft Office PowerPoint</Application>
  <PresentationFormat>全屏显示(4:3)</PresentationFormat>
  <Paragraphs>109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第03章 Shell编程基础</vt:lpstr>
      <vt:lpstr>1 shell脚本的参数</vt:lpstr>
      <vt:lpstr>1.  shell脚本的参数</vt:lpstr>
      <vt:lpstr>1.  shell脚本的参数</vt:lpstr>
      <vt:lpstr>1.  shell脚本的参数</vt:lpstr>
      <vt:lpstr>1.  shell脚本的参数</vt:lpstr>
      <vt:lpstr>1.  shell脚本的参数</vt:lpstr>
      <vt:lpstr>2 参数的用途</vt:lpstr>
      <vt:lpstr>2 参数的用途</vt:lpstr>
      <vt:lpstr>3 作业</vt:lpstr>
      <vt:lpstr>3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582</cp:revision>
  <dcterms:created xsi:type="dcterms:W3CDTF">2008-10-02T10:07:13Z</dcterms:created>
  <dcterms:modified xsi:type="dcterms:W3CDTF">2018-03-16T08:02:02Z</dcterms:modified>
</cp:coreProperties>
</file>