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59" r:id="rId5"/>
    <p:sldId id="263" r:id="rId6"/>
    <p:sldId id="264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99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66" autoAdjust="0"/>
  </p:normalViewPr>
  <p:slideViewPr>
    <p:cSldViewPr>
      <p:cViewPr varScale="1">
        <p:scale>
          <a:sx n="69" d="100"/>
          <a:sy n="69" d="100"/>
        </p:scale>
        <p:origin x="4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dirty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 dirty="0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dirty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 dirty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210" y="1373875"/>
            <a:ext cx="8396589" cy="5438777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2" hasCustomPrompt="1"/>
          </p:nvPr>
        </p:nvSpPr>
        <p:spPr>
          <a:xfrm>
            <a:off x="319780" y="1851642"/>
            <a:ext cx="8135333" cy="4981303"/>
          </a:xfrm>
        </p:spPr>
        <p:txBody>
          <a:bodyPr/>
          <a:lstStyle>
            <a:lvl1pPr marL="0" indent="0">
              <a:buFontTx/>
              <a:buNone/>
              <a:defRPr sz="30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08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1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04</a:t>
            </a:r>
            <a:r>
              <a:rPr lang="zh-CN" altLang="en-US" sz="4000" dirty="0" smtClean="0"/>
              <a:t>章 编程的基本元素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 smtClean="0"/>
              <a:t>402</a:t>
            </a:r>
            <a:r>
              <a:rPr lang="zh-CN" altLang="en-US" dirty="0" smtClean="0"/>
              <a:t>讲 </a:t>
            </a:r>
            <a:r>
              <a:rPr lang="zh-CN" altLang="en-US" dirty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Problem402</a:t>
            </a:r>
          </a:p>
          <a:p>
            <a:pPr lvl="1"/>
            <a:r>
              <a:rPr lang="zh-CN" altLang="en-US" dirty="0"/>
              <a:t>设计</a:t>
            </a:r>
            <a:r>
              <a:rPr lang="zh-CN" altLang="en-US" dirty="0" smtClean="0"/>
              <a:t>一脚本函数</a:t>
            </a:r>
            <a:r>
              <a:rPr lang="en-US" altLang="zh-CN" dirty="0" err="1" smtClean="0"/>
              <a:t>IsEven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n,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n</a:t>
            </a:r>
            <a:r>
              <a:rPr lang="zh-CN" altLang="en-US" dirty="0"/>
              <a:t>是</a:t>
            </a:r>
            <a:r>
              <a:rPr lang="zh-CN" altLang="en-US" dirty="0" smtClean="0"/>
              <a:t>奇数还是偶数；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如果是奇数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 is Even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dirty="0" smtClean="0"/>
              <a:t>是偶数</a:t>
            </a:r>
            <a:r>
              <a:rPr lang="en-US" altLang="zh-CN" dirty="0" smtClean="0"/>
              <a:t>, </a:t>
            </a:r>
            <a:r>
              <a:rPr lang="zh-CN" altLang="en-US" dirty="0"/>
              <a:t>显示</a:t>
            </a:r>
            <a:r>
              <a:rPr lang="en-US" altLang="zh-CN" dirty="0"/>
              <a:t>n is Even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source </a:t>
            </a:r>
            <a:r>
              <a:rPr lang="zh-CN" altLang="en-US" dirty="0" smtClean="0"/>
              <a:t>命令加载函数</a:t>
            </a:r>
            <a:r>
              <a:rPr lang="en-US" altLang="zh-CN" dirty="0" err="1"/>
              <a:t>IsEven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中调用</a:t>
            </a:r>
            <a:r>
              <a:rPr lang="en-US" altLang="zh-CN" dirty="0" err="1"/>
              <a:t>IsEven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9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执行命令的顺序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alias command=“…”</a:t>
            </a:r>
            <a:r>
              <a:rPr lang="zh-CN" altLang="en-US" dirty="0" smtClean="0"/>
              <a:t>创建的命令</a:t>
            </a:r>
            <a:r>
              <a:rPr lang="en-US" altLang="zh-CN" dirty="0" smtClean="0"/>
              <a:t>: ls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关键字，如</a:t>
            </a:r>
            <a:r>
              <a:rPr lang="en-US" altLang="zh-CN" dirty="0" smtClean="0"/>
              <a:t>if, for, 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内置命令：</a:t>
            </a:r>
            <a:r>
              <a:rPr lang="en-US" altLang="zh-CN" dirty="0" smtClean="0"/>
              <a:t>cd, 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， 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外部命令：脚本或可执行程序，依次在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路径中查找， </a:t>
            </a:r>
            <a:r>
              <a:rPr lang="en-US" altLang="zh-CN" dirty="0" smtClean="0"/>
              <a:t>cat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7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使用内置命令</a:t>
            </a:r>
            <a:r>
              <a:rPr lang="en-US" altLang="zh-CN" dirty="0"/>
              <a:t>type</a:t>
            </a:r>
            <a:r>
              <a:rPr lang="zh-CN" altLang="en-US" dirty="0"/>
              <a:t>查询某命令的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 ls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ls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`ls --color=auto'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的别名</a:t>
            </a:r>
          </a:p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echo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echo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shell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内嵌</a:t>
            </a:r>
          </a:p>
          <a:p>
            <a:r>
              <a:rPr lang="en-US" altLang="zh-CN" dirty="0"/>
              <a:t>[20040022@oyct code]$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</a:p>
          <a:p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cat </a:t>
            </a:r>
            <a:r>
              <a:rPr lang="zh-CN" altLang="en-US" b="0" dirty="0">
                <a:effectLst>
                  <a:reflection blurRad="6350" stA="53000" endA="300" endPos="35500" dir="5400000" sy="-90000" algn="bl" rotWithShape="0"/>
                </a:effectLst>
              </a:rPr>
              <a:t>是 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altLang="zh-CN" b="0" dirty="0" err="1">
                <a:effectLst>
                  <a:reflection blurRad="6350" stA="53000" endA="300" endPos="35500" dir="5400000" sy="-90000" algn="bl" rotWithShape="0"/>
                </a:effectLst>
              </a:rPr>
              <a:t>usr</a:t>
            </a:r>
            <a:r>
              <a:rPr lang="en-US" altLang="zh-CN" b="0" dirty="0">
                <a:effectLst>
                  <a:reflection blurRad="6350" stA="53000" endA="300" endPos="35500" dir="5400000" sy="-90000" algn="bl" rotWithShape="0"/>
                </a:effectLst>
              </a:rPr>
              <a:t>/bin/cat</a:t>
            </a:r>
          </a:p>
          <a:p>
            <a:r>
              <a:rPr lang="en-US" altLang="zh-CN" dirty="0"/>
              <a:t>[20040022@oyct code]$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smtClean="0"/>
              <a:t>函数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28676"/>
            <a:ext cx="8393113" cy="5191124"/>
          </a:xfrm>
        </p:spPr>
        <p:txBody>
          <a:bodyPr/>
          <a:lstStyle/>
          <a:p>
            <a:r>
              <a:rPr lang="zh-CN" altLang="en-US" sz="2800" dirty="0" smtClean="0"/>
              <a:t>使用函数时，需要遵循的规则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先定义、后使用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使用内置命令</a:t>
            </a:r>
            <a:r>
              <a:rPr lang="en-US" altLang="zh-CN" sz="2800" dirty="0"/>
              <a:t>export –f </a:t>
            </a:r>
            <a:r>
              <a:rPr lang="zh-CN" altLang="en-US" sz="2800" dirty="0"/>
              <a:t>将函数导出到子 </a:t>
            </a:r>
            <a:r>
              <a:rPr lang="en-US" altLang="zh-CN" sz="2800" dirty="0"/>
              <a:t>shell </a:t>
            </a:r>
            <a:r>
              <a:rPr lang="zh-CN" altLang="en-US" sz="2800" dirty="0"/>
              <a:t>中</a:t>
            </a:r>
          </a:p>
          <a:p>
            <a:pPr lvl="1"/>
            <a:r>
              <a:rPr lang="zh-CN" altLang="en-US" sz="2800" dirty="0" smtClean="0"/>
              <a:t>函数</a:t>
            </a:r>
            <a:r>
              <a:rPr lang="zh-CN" altLang="en-US" sz="2800" dirty="0"/>
              <a:t>可以递归调用</a:t>
            </a:r>
          </a:p>
          <a:p>
            <a:pPr lvl="1"/>
            <a:r>
              <a:rPr lang="zh-CN" altLang="en-US" sz="2800" dirty="0"/>
              <a:t>使用命令 </a:t>
            </a:r>
            <a:r>
              <a:rPr lang="en-US" altLang="zh-CN" sz="2800" dirty="0"/>
              <a:t>declare –f </a:t>
            </a:r>
            <a:r>
              <a:rPr lang="zh-CN" altLang="en-US" sz="2800" dirty="0"/>
              <a:t>可以找到登录会话中的函数。 </a:t>
            </a:r>
            <a:r>
              <a:rPr lang="en-US" altLang="zh-CN" sz="2800" dirty="0"/>
              <a:t>declare –F </a:t>
            </a:r>
            <a:r>
              <a:rPr lang="zh-CN" altLang="en-US" sz="2800" dirty="0"/>
              <a:t>仅显示函数</a:t>
            </a:r>
            <a:r>
              <a:rPr lang="zh-CN" altLang="en-US" sz="2800" dirty="0" smtClean="0"/>
              <a:t>列表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533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函数定义</a:t>
            </a:r>
            <a:endParaRPr lang="en-US" altLang="zh-CN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function </a:t>
            </a:r>
            <a:r>
              <a:rPr lang="en-US" altLang="zh-CN" dirty="0" err="1" smtClean="0"/>
              <a:t>funname</a:t>
            </a:r>
            <a:r>
              <a:rPr lang="en-US" altLang="zh-CN" dirty="0" smtClean="0"/>
              <a:t>()    #</a:t>
            </a:r>
            <a:r>
              <a:rPr lang="zh-CN" altLang="en-US" dirty="0" smtClean="0"/>
              <a:t>圆括号可有可无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{</a:t>
            </a:r>
          </a:p>
          <a:p>
            <a:pPr lvl="1"/>
            <a:r>
              <a:rPr lang="en-US" altLang="zh-CN" dirty="0" smtClean="0"/>
              <a:t>     	shell 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第二种方式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 err="1" smtClean="0"/>
              <a:t>funname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    {</a:t>
            </a:r>
          </a:p>
          <a:p>
            <a:pPr lvl="1"/>
            <a:r>
              <a:rPr lang="en-US" altLang="zh-CN" dirty="0" smtClean="0"/>
              <a:t>     	shell 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     }</a:t>
            </a:r>
          </a:p>
        </p:txBody>
      </p:sp>
      <p:sp>
        <p:nvSpPr>
          <p:cNvPr id="4" name="矩形 3"/>
          <p:cNvSpPr/>
          <p:nvPr/>
        </p:nvSpPr>
        <p:spPr>
          <a:xfrm>
            <a:off x="3927764" y="3581400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可以使用 </a:t>
            </a:r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unset –f </a:t>
            </a:r>
            <a:r>
              <a:rPr lang="en-US" altLang="zh-CN" sz="2800" b="1" dirty="0" err="1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funcname</a:t>
            </a:r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的删除函数</a:t>
            </a:r>
            <a:r>
              <a:rPr lang="en-US" altLang="zh-CN" sz="2800" b="1" dirty="0" err="1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funname</a:t>
            </a:r>
            <a:r>
              <a:rPr lang="zh-CN" altLang="en-US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3285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3.8 usrlogin.sh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 to see if a USER is logged 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function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user_login</a:t>
            </a:r>
            <a:r>
              <a:rPr lang="en-US" altLang="zh-CN" sz="2800" dirty="0" smtClean="0"/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if who | </a:t>
            </a:r>
            <a:r>
              <a:rPr lang="en-US" altLang="zh-CN" sz="2800" dirty="0" err="1" smtClean="0"/>
              <a:t>grep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en-US" altLang="zh-CN" sz="2800" dirty="0" smtClean="0"/>
              <a:t> &gt; /dev/null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then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  echo "User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</a:t>
            </a:r>
            <a:r>
              <a:rPr lang="en-US" altLang="zh-CN" sz="2800" dirty="0" smtClean="0"/>
              <a:t> is on. 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else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  echo "User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 </a:t>
            </a:r>
            <a:r>
              <a:rPr lang="en-US" altLang="zh-CN" sz="2800" dirty="0" smtClean="0"/>
              <a:t>is off. "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 fi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153059"/>
            <a:ext cx="6480000" cy="156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79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函数的参数和返回值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</a:t>
            </a:r>
            <a:r>
              <a:rPr lang="zh-CN" altLang="en-US" dirty="0"/>
              <a:t>调用它的脚本的变量，允许以位置参数赋值的方式向函数传递参数，函数内部使用限定词</a:t>
            </a:r>
            <a:r>
              <a:rPr lang="en-US" altLang="zh-CN" dirty="0"/>
              <a:t>local</a:t>
            </a:r>
            <a:r>
              <a:rPr lang="zh-CN" altLang="en-US" dirty="0"/>
              <a:t>创建局部变量</a:t>
            </a:r>
          </a:p>
          <a:p>
            <a:r>
              <a:rPr lang="zh-CN" altLang="en-US" dirty="0"/>
              <a:t>函数</a:t>
            </a:r>
            <a:r>
              <a:rPr lang="zh-CN" altLang="en-US" dirty="0" smtClean="0"/>
              <a:t>的返回</a:t>
            </a:r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</a:t>
            </a:r>
            <a:r>
              <a:rPr lang="zh-CN" altLang="en-US" dirty="0" smtClean="0"/>
              <a:t>语句返回到函数被调用的位置，可以指定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之间的返回值。</a:t>
            </a:r>
            <a:r>
              <a:rPr lang="zh-CN" altLang="en-US" dirty="0"/>
              <a:t>如果</a:t>
            </a:r>
            <a:r>
              <a:rPr lang="zh-CN" altLang="en-US" dirty="0" smtClean="0"/>
              <a:t>没有指定返回值或没有使用</a:t>
            </a:r>
            <a:r>
              <a:rPr lang="zh-CN" altLang="en-US" dirty="0"/>
              <a:t>命令</a:t>
            </a:r>
            <a:r>
              <a:rPr lang="en-US" altLang="zh-CN" dirty="0"/>
              <a:t>return</a:t>
            </a:r>
            <a:r>
              <a:rPr lang="zh-CN" altLang="en-US" dirty="0"/>
              <a:t>退出，则会返回最后一条命令的退出</a:t>
            </a:r>
            <a:r>
              <a:rPr lang="zh-CN" altLang="en-US" dirty="0" smtClean="0"/>
              <a:t>状态；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如果使用命令</a:t>
            </a:r>
            <a:r>
              <a:rPr lang="en-US" altLang="zh-CN" dirty="0"/>
              <a:t>exit</a:t>
            </a:r>
            <a:r>
              <a:rPr lang="zh-CN" altLang="en-US" dirty="0"/>
              <a:t>会退出</a:t>
            </a:r>
            <a:r>
              <a:rPr lang="zh-CN" altLang="en-US" dirty="0" smtClean="0"/>
              <a:t>脚本；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0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函数的参数和返回值</a:t>
            </a:r>
            <a:endParaRPr lang="zh-CN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例如</a:t>
            </a:r>
            <a:r>
              <a:rPr lang="en-US" altLang="zh-CN" sz="2800" dirty="0" smtClean="0"/>
              <a:t>3.9 addnum.sh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#! /bin/bash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# use function add to add numbers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add()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let "sum=$1+$2"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return $sum  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43400"/>
            <a:ext cx="7200000" cy="1875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5410200" y="3048000"/>
            <a:ext cx="2780400" cy="977503"/>
          </a:xfrm>
          <a:prstGeom prst="borderCallout1">
            <a:avLst>
              <a:gd name="adj1" fmla="val 109460"/>
              <a:gd name="adj2" fmla="val 44486"/>
              <a:gd name="adj3" fmla="val 228722"/>
              <a:gd name="adj4" fmla="val 139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$?</a:t>
            </a:r>
            <a:r>
              <a:rPr lang="zh-CN" altLang="en-US" sz="2800" dirty="0" smtClean="0">
                <a:solidFill>
                  <a:srgbClr val="C00000"/>
                </a:solidFill>
              </a:rPr>
              <a:t>上一条指令的返回值</a:t>
            </a:r>
          </a:p>
        </p:txBody>
      </p:sp>
    </p:spTree>
    <p:extLst>
      <p:ext uri="{BB962C8B-B14F-4D97-AF65-F5344CB8AC3E}">
        <p14:creationId xmlns:p14="http://schemas.microsoft.com/office/powerpoint/2010/main" val="37130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函数的加载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函数的加载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函数保存在其他文件中，可以使用命令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将其装入当前环境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使用命令</a:t>
            </a:r>
            <a:r>
              <a:rPr lang="en-US" altLang="zh-CN" dirty="0"/>
              <a:t>export –f </a:t>
            </a:r>
            <a:r>
              <a:rPr lang="zh-CN" altLang="en-US" dirty="0"/>
              <a:t>列出当前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中加载的函数；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如果想自动加载某些函数，把函数写入到启动文件中，例如 </a:t>
            </a:r>
            <a:r>
              <a:rPr lang="en-US" altLang="zh-CN" dirty="0" smtClean="0"/>
              <a:t>~/.profile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10995</TotalTime>
  <Words>494</Words>
  <Application>Microsoft Office PowerPoint</Application>
  <PresentationFormat>全屏显示(4:3)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3.2 函数</vt:lpstr>
      <vt:lpstr>3.2 函数</vt:lpstr>
      <vt:lpstr>3.2 函数</vt:lpstr>
      <vt:lpstr>1 函数定义</vt:lpstr>
      <vt:lpstr>1 函数定义</vt:lpstr>
      <vt:lpstr>2 函数的参数和返回值</vt:lpstr>
      <vt:lpstr>2 函数的参数和返回值</vt:lpstr>
      <vt:lpstr>3 函数的加载</vt:lpstr>
      <vt:lpstr>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623</cp:revision>
  <dcterms:created xsi:type="dcterms:W3CDTF">2008-10-02T10:07:13Z</dcterms:created>
  <dcterms:modified xsi:type="dcterms:W3CDTF">2018-03-27T03:08:33Z</dcterms:modified>
</cp:coreProperties>
</file>