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/>
              <a:t>第</a:t>
            </a:r>
            <a:r>
              <a:rPr lang="en-US" altLang="zh-CN" sz="4000" smtClean="0"/>
              <a:t>04</a:t>
            </a:r>
            <a:r>
              <a:rPr lang="zh-CN" altLang="en-US" sz="4000" smtClean="0"/>
              <a:t>章 编程的基本元素</a:t>
            </a:r>
            <a:endParaRPr lang="zh-CN" altLang="en-US" sz="40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403 </a:t>
            </a:r>
            <a:r>
              <a:rPr lang="zh-CN" altLang="en-US"/>
              <a:t>条件</a:t>
            </a:r>
            <a:r>
              <a:rPr lang="zh-CN" altLang="en-US" smtClean="0"/>
              <a:t>控制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条件测试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的退出状态值</a:t>
            </a:r>
            <a:endParaRPr lang="zh-CN" altLang="en-US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365041"/>
              </p:ext>
            </p:extLst>
          </p:nvPr>
        </p:nvGraphicFramePr>
        <p:xfrm>
          <a:off x="382607" y="1447800"/>
          <a:ext cx="7887653" cy="51816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3735150539"/>
                    </a:ext>
                  </a:extLst>
                </a:gridCol>
                <a:gridCol w="6640513">
                  <a:extLst>
                    <a:ext uri="{9D8B030D-6E8A-4147-A177-3AD203B41FA5}">
                      <a16:colId xmlns:a16="http://schemas.microsoft.com/office/drawing/2014/main" val="2837605705"/>
                    </a:ext>
                  </a:extLst>
                </a:gridCol>
              </a:tblGrid>
              <a:tr h="31347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kern="120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2800" b="1" kern="120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71748294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命令成功结束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96272653"/>
                  </a:ext>
                </a:extLst>
              </a:tr>
              <a:tr h="213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通用未知错误　　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3848320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误用</a:t>
                      </a:r>
                      <a:r>
                        <a:rPr 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7166325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命令不可执行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1632785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没找到命令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282070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无效退出参数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4282590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128+x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信号</a:t>
                      </a:r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的严重错误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66036298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命令通过</a:t>
                      </a:r>
                      <a:r>
                        <a:rPr lang="en-US" altLang="zh-CN" sz="2800" b="0" u="none" kern="1200" cap="none" spc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Ctrl+C</a:t>
                      </a:r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控制码越界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05157798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u="none" kern="12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退出码越界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3751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ls a.txt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a.txt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echo</a:t>
            </a:r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$?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list a.txt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bash: list: </a:t>
            </a:r>
            <a:r>
              <a:rPr lang="zh-CN" altLang="en-US"/>
              <a:t>未找到命令</a:t>
            </a:r>
            <a:r>
              <a:rPr lang="en-US" altLang="zh-CN"/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echo $?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127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ls</a:t>
            </a:r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bb.txt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ls: </a:t>
            </a:r>
            <a:r>
              <a:rPr lang="zh-CN" altLang="en-US"/>
              <a:t>无法访问</a:t>
            </a:r>
            <a:r>
              <a:rPr lang="en-US" altLang="zh-CN"/>
              <a:t>bb.txt: </a:t>
            </a:r>
            <a:r>
              <a:rPr lang="zh-CN" altLang="en-US"/>
              <a:t>没有那个文件或目录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[20040022@oyct code]$ </a:t>
            </a:r>
            <a:r>
              <a:rPr lang="en-US" altLang="zh-CN">
                <a:solidFill>
                  <a:srgbClr val="C00000"/>
                </a:solidFill>
              </a:rPr>
              <a:t>echo $?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if else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495924"/>
          </a:xfrm>
        </p:spPr>
        <p:txBody>
          <a:bodyPr/>
          <a:lstStyle/>
          <a:p>
            <a:r>
              <a:rPr lang="en-US" altLang="zh-CN" smtClean="0"/>
              <a:t>if  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/>
            <a:r>
              <a:rPr lang="en-US" altLang="zh-CN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smtClean="0"/>
              <a:t> test-command1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/>
              <a:t> </a:t>
            </a:r>
            <a:r>
              <a:rPr lang="en-US" altLang="zh-CN" smtClean="0"/>
              <a:t>       commands</a:t>
            </a:r>
          </a:p>
          <a:p>
            <a:pPr lvl="1"/>
            <a:r>
              <a:rPr lang="en-US" altLang="zh-CN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endParaRPr lang="en-US" altLang="zh-CN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97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if else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例如 </a:t>
            </a:r>
            <a:r>
              <a:rPr lang="en-US" altLang="zh-CN" smtClean="0"/>
              <a:t>login2016.sh</a:t>
            </a:r>
          </a:p>
          <a:p>
            <a:pPr lvl="1"/>
            <a:r>
              <a:rPr lang="en-US" altLang="zh-CN" smtClean="0"/>
              <a:t>#! </a:t>
            </a:r>
            <a:r>
              <a:rPr lang="en-US" altLang="zh-CN"/>
              <a:t>/bin/bash</a:t>
            </a:r>
          </a:p>
          <a:p>
            <a:pPr lvl="1"/>
            <a:r>
              <a:rPr lang="en-US" altLang="zh-CN"/>
              <a:t>echo "Enter password:"</a:t>
            </a:r>
          </a:p>
          <a:p>
            <a:pPr lvl="1"/>
            <a:r>
              <a:rPr lang="en-US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altLang="zh-CN"/>
              <a:t> password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/>
              <a:t> </a:t>
            </a:r>
            <a:r>
              <a:rPr lang="en-US" altLang="zh-CN" smtClean="0"/>
              <a:t>[ "$</a:t>
            </a:r>
            <a:r>
              <a:rPr lang="en-US" altLang="zh-CN"/>
              <a:t>password" = "</a:t>
            </a:r>
            <a:r>
              <a:rPr lang="en-US" altLang="zh-CN" smtClean="0"/>
              <a:t>jisuanji2016" ]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US" altLang="zh-CN"/>
              <a:t> </a:t>
            </a:r>
          </a:p>
          <a:p>
            <a:pPr lvl="1"/>
            <a:r>
              <a:rPr lang="en-US" altLang="zh-CN"/>
              <a:t>    	echo "welcome to </a:t>
            </a:r>
            <a:r>
              <a:rPr lang="en-US" altLang="zh-CN" err="1"/>
              <a:t>jisuanji</a:t>
            </a:r>
            <a:r>
              <a:rPr lang="en-US" altLang="zh-CN"/>
              <a:t> 2016"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endParaRPr lang="zh-CN" altLang="en-US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040824"/>
            <a:ext cx="6480000" cy="1812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4234008" y="990600"/>
            <a:ext cx="4491614" cy="977503"/>
          </a:xfrm>
          <a:prstGeom prst="borderCallout1">
            <a:avLst>
              <a:gd name="adj1" fmla="val 109460"/>
              <a:gd name="adj2" fmla="val 44486"/>
              <a:gd name="adj3" fmla="val 232975"/>
              <a:gd name="adj4" fmla="val 3559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后面、</a:t>
            </a: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左右</a:t>
            </a: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两边、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前面</a:t>
            </a:r>
            <a:endParaRPr lang="en-US" altLang="zh-CN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注意要有空格</a:t>
            </a:r>
          </a:p>
        </p:txBody>
      </p:sp>
    </p:spTree>
    <p:extLst>
      <p:ext uri="{BB962C8B-B14F-4D97-AF65-F5344CB8AC3E}">
        <p14:creationId xmlns:p14="http://schemas.microsoft.com/office/powerpoint/2010/main" val="40575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if else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4959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if  else 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lvl="1"/>
            <a:r>
              <a:rPr lang="en-US" altLang="zh-CN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smtClean="0"/>
              <a:t> test-command-1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/>
              <a:t> </a:t>
            </a:r>
            <a:r>
              <a:rPr lang="en-US" altLang="zh-CN" smtClean="0"/>
              <a:t>       commands</a:t>
            </a:r>
          </a:p>
          <a:p>
            <a:pPr lvl="1"/>
            <a:r>
              <a:rPr lang="en-US" altLang="zh-CN" b="1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esif</a:t>
            </a:r>
            <a:r>
              <a:rPr lang="en-US" altLang="zh-CN" smtClean="0"/>
              <a:t> test-command-2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 smtClean="0"/>
              <a:t>  	commands</a:t>
            </a:r>
          </a:p>
          <a:p>
            <a:pPr lvl="1"/>
            <a:r>
              <a:rPr lang="en-US" altLang="zh-CN" smtClean="0"/>
              <a:t> …....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zh-CN" smtClean="0"/>
              <a:t> </a:t>
            </a:r>
            <a:endParaRPr lang="en-US" altLang="zh-CN"/>
          </a:p>
          <a:p>
            <a:pPr lvl="1"/>
            <a:r>
              <a:rPr lang="en-US" altLang="zh-CN" smtClean="0"/>
              <a:t>commands</a:t>
            </a:r>
            <a:endParaRPr lang="en-US" altLang="zh-CN"/>
          </a:p>
          <a:p>
            <a:pPr lvl="1"/>
            <a:r>
              <a:rPr lang="en-US" altLang="zh-CN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</a:t>
            </a:r>
            <a:endParaRPr lang="en-US" altLang="zh-CN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79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if else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mtClean="0"/>
              <a:t>例 </a:t>
            </a:r>
            <a:r>
              <a:rPr lang="en-US" altLang="zh-CN" smtClean="0"/>
              <a:t>login2016ban.sh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#! /bin/bash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echo "Enter password:"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read password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if</a:t>
            </a:r>
            <a:r>
              <a:rPr lang="en-US" altLang="zh-CN"/>
              <a:t> [ "$password" = "jisuanji161ban" 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then</a:t>
            </a:r>
            <a:r>
              <a:rPr lang="en-US" altLang="zh-CN"/>
              <a:t> </a:t>
            </a:r>
            <a:r>
              <a:rPr lang="en-US" altLang="zh-CN" smtClean="0"/>
              <a:t> echo </a:t>
            </a:r>
            <a:r>
              <a:rPr lang="en-US" altLang="zh-CN"/>
              <a:t>"welcome to </a:t>
            </a:r>
            <a:r>
              <a:rPr lang="en-US" altLang="zh-CN" err="1"/>
              <a:t>jisuanji</a:t>
            </a:r>
            <a:r>
              <a:rPr lang="en-US" altLang="zh-CN"/>
              <a:t> 161 ban"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err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elif</a:t>
            </a:r>
            <a:r>
              <a:rPr lang="en-US" altLang="zh-CN"/>
              <a:t> [ "$password" = "jisuanji162ban" 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then</a:t>
            </a:r>
            <a:r>
              <a:rPr lang="en-US" altLang="zh-CN" smtClean="0"/>
              <a:t> echo </a:t>
            </a:r>
            <a:r>
              <a:rPr lang="en-US" altLang="zh-CN"/>
              <a:t>"welcome to </a:t>
            </a:r>
            <a:r>
              <a:rPr lang="en-US" altLang="zh-CN" err="1"/>
              <a:t>jisuanji</a:t>
            </a:r>
            <a:r>
              <a:rPr lang="en-US" altLang="zh-CN"/>
              <a:t> 162 ban"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err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elif</a:t>
            </a:r>
            <a:r>
              <a:rPr lang="en-US" altLang="zh-CN"/>
              <a:t> [ "$password" = "jisuanji163ban" 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then</a:t>
            </a:r>
            <a:r>
              <a:rPr lang="en-US" altLang="zh-CN" smtClean="0"/>
              <a:t> echo </a:t>
            </a:r>
            <a:r>
              <a:rPr lang="en-US" altLang="zh-CN"/>
              <a:t>"welcome to </a:t>
            </a:r>
            <a:r>
              <a:rPr lang="en-US" altLang="zh-CN" err="1"/>
              <a:t>jisuanji</a:t>
            </a:r>
            <a:r>
              <a:rPr lang="en-US" altLang="zh-CN"/>
              <a:t> 163 ban"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else</a:t>
            </a:r>
            <a:r>
              <a:rPr lang="en-US" altLang="zh-CN" smtClean="0"/>
              <a:t> echo </a:t>
            </a:r>
            <a:r>
              <a:rPr lang="en-US" altLang="zh-CN"/>
              <a:t>"Go away"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fi</a:t>
            </a:r>
            <a:endParaRPr lang="zh-CN" altLang="en-US" b="1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4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if else</a:t>
            </a:r>
            <a:r>
              <a:rPr lang="zh-CN" altLang="en-US"/>
              <a:t>语句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[20040022@oyct code]$ ./login2016ban.sh</a:t>
            </a:r>
          </a:p>
          <a:p>
            <a:pPr lvl="1"/>
            <a:r>
              <a:rPr lang="en-US" altLang="zh-CN"/>
              <a:t>Enter password:</a:t>
            </a:r>
          </a:p>
          <a:p>
            <a:pPr lvl="1"/>
            <a:r>
              <a:rPr lang="en-US" altLang="zh-CN"/>
              <a:t>jisuanji162ban</a:t>
            </a:r>
          </a:p>
          <a:p>
            <a:pPr lvl="1"/>
            <a:r>
              <a:rPr lang="en-US" altLang="zh-CN"/>
              <a:t>welcome to </a:t>
            </a:r>
            <a:r>
              <a:rPr lang="en-US" altLang="zh-CN" err="1"/>
              <a:t>jisuanji</a:t>
            </a:r>
            <a:r>
              <a:rPr lang="en-US" altLang="zh-CN"/>
              <a:t> 162 ban</a:t>
            </a:r>
          </a:p>
          <a:p>
            <a:r>
              <a:rPr lang="en-US" altLang="zh-CN"/>
              <a:t>[20040022@oyct code]$ ./login2016ban.sh</a:t>
            </a:r>
          </a:p>
          <a:p>
            <a:pPr lvl="1"/>
            <a:r>
              <a:rPr lang="en-US" altLang="zh-CN"/>
              <a:t>Enter password:</a:t>
            </a:r>
          </a:p>
          <a:p>
            <a:pPr lvl="1"/>
            <a:r>
              <a:rPr lang="en-US" altLang="zh-CN" err="1"/>
              <a:t>oyct</a:t>
            </a:r>
            <a:endParaRPr lang="en-US" altLang="zh-CN"/>
          </a:p>
          <a:p>
            <a:pPr lvl="1"/>
            <a:r>
              <a:rPr lang="en-US" altLang="zh-CN"/>
              <a:t>Go </a:t>
            </a:r>
            <a:r>
              <a:rPr lang="en-US" altLang="zh-CN" smtClean="0"/>
              <a:t>away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7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case</a:t>
            </a:r>
            <a:r>
              <a:rPr lang="zh-CN" altLang="en-US" smtClean="0"/>
              <a:t>多分支结构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基本结构</a:t>
            </a:r>
            <a:endParaRPr lang="en-US" altLang="zh-CN" smtClean="0"/>
          </a:p>
          <a:p>
            <a:pPr lvl="1"/>
            <a:r>
              <a:rPr lang="en-US" altLang="zh-CN"/>
              <a:t>c</a:t>
            </a:r>
            <a:r>
              <a:rPr lang="en-US" altLang="zh-CN" smtClean="0"/>
              <a:t>ase 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</a:t>
            </a:r>
            <a:r>
              <a:rPr lang="en-US" altLang="zh-CN" smtClean="0"/>
              <a:t> in</a:t>
            </a:r>
          </a:p>
          <a:p>
            <a:pPr lvl="1"/>
            <a:r>
              <a:rPr lang="en-US" altLang="zh-CN" smtClean="0"/>
              <a:t> 	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pattern-1</a:t>
            </a:r>
            <a:r>
              <a:rPr lang="en-US" altLang="zh-CN" smtClean="0"/>
              <a:t> )</a:t>
            </a:r>
          </a:p>
          <a:p>
            <a:pPr lvl="1"/>
            <a:r>
              <a:rPr lang="en-US" altLang="zh-CN"/>
              <a:t> </a:t>
            </a:r>
            <a:r>
              <a:rPr lang="en-US" altLang="zh-CN" smtClean="0"/>
              <a:t>   commands-1</a:t>
            </a:r>
          </a:p>
          <a:p>
            <a:pPr lvl="1"/>
            <a:r>
              <a:rPr lang="en-US" altLang="zh-CN" smtClean="0"/>
              <a:t>    ;;</a:t>
            </a:r>
          </a:p>
          <a:p>
            <a:pPr lvl="1"/>
            <a:r>
              <a:rPr lang="en-US" altLang="zh-CN" smtClean="0"/>
              <a:t>   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pattern-2</a:t>
            </a:r>
            <a:r>
              <a:rPr lang="en-US" altLang="zh-CN" smtClean="0"/>
              <a:t>)</a:t>
            </a:r>
            <a:endParaRPr lang="en-US" altLang="zh-CN"/>
          </a:p>
          <a:p>
            <a:pPr lvl="1"/>
            <a:r>
              <a:rPr lang="en-US" altLang="zh-CN"/>
              <a:t>    </a:t>
            </a:r>
            <a:r>
              <a:rPr lang="en-US" altLang="zh-CN" smtClean="0"/>
              <a:t>  commands-1</a:t>
            </a:r>
            <a:endParaRPr lang="en-US" altLang="zh-CN"/>
          </a:p>
          <a:p>
            <a:pPr lvl="1"/>
            <a:r>
              <a:rPr lang="en-US" altLang="zh-CN"/>
              <a:t>   </a:t>
            </a:r>
            <a:r>
              <a:rPr lang="en-US" altLang="zh-CN" smtClean="0"/>
              <a:t>   </a:t>
            </a:r>
            <a:r>
              <a:rPr lang="en-US" altLang="zh-CN"/>
              <a:t>;;</a:t>
            </a:r>
          </a:p>
          <a:p>
            <a:pPr lvl="1"/>
            <a:r>
              <a:rPr lang="en-US" altLang="zh-CN" smtClean="0"/>
              <a:t>    …</a:t>
            </a:r>
          </a:p>
          <a:p>
            <a:pPr lvl="1"/>
            <a:r>
              <a:rPr lang="en-US" altLang="zh-CN" err="1" smtClean="0"/>
              <a:t>esac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线形标注 1 8"/>
          <p:cNvSpPr/>
          <p:nvPr/>
        </p:nvSpPr>
        <p:spPr>
          <a:xfrm>
            <a:off x="4800600" y="3119438"/>
            <a:ext cx="2057400" cy="609600"/>
          </a:xfrm>
          <a:prstGeom prst="borderCallout1">
            <a:avLst>
              <a:gd name="adj1" fmla="val -8722"/>
              <a:gd name="adj2" fmla="val 36915"/>
              <a:gd name="adj3" fmla="val -50496"/>
              <a:gd name="adj4" fmla="val 88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;;</a:t>
            </a: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不能省略</a:t>
            </a:r>
          </a:p>
        </p:txBody>
      </p:sp>
    </p:spTree>
    <p:extLst>
      <p:ext uri="{BB962C8B-B14F-4D97-AF65-F5344CB8AC3E}">
        <p14:creationId xmlns:p14="http://schemas.microsoft.com/office/powerpoint/2010/main" val="12663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case</a:t>
            </a:r>
            <a:r>
              <a:rPr lang="zh-CN" altLang="en-US"/>
              <a:t>多分支结构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/>
              <a:t>例 </a:t>
            </a:r>
            <a:r>
              <a:rPr lang="en-US" altLang="zh-CN" sz="2800" smtClean="0"/>
              <a:t>logincase.sh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mtClean="0"/>
              <a:t>#! </a:t>
            </a:r>
            <a:r>
              <a:rPr lang="en-US" altLang="zh-CN" sz="280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echo "Enter password:"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read password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case "$password"  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jisuanji161ban</a:t>
            </a:r>
            <a:r>
              <a:rPr lang="en-US" altLang="zh-CN" sz="280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 echo "welcome to </a:t>
            </a:r>
            <a:r>
              <a:rPr lang="en-US" altLang="zh-CN" sz="2800" err="1"/>
              <a:t>jisuanji</a:t>
            </a:r>
            <a:r>
              <a:rPr lang="en-US" altLang="zh-CN" sz="2800"/>
              <a:t> 161 ban";;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jisuanji162ban</a:t>
            </a:r>
            <a:r>
              <a:rPr lang="en-US" altLang="zh-CN" sz="280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 echo "welcome to </a:t>
            </a:r>
            <a:r>
              <a:rPr lang="en-US" altLang="zh-CN" sz="2800" err="1"/>
              <a:t>jisuanji</a:t>
            </a:r>
            <a:r>
              <a:rPr lang="en-US" altLang="zh-CN" sz="2800"/>
              <a:t> 162 ban";;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jisuanji163ban</a:t>
            </a:r>
            <a:r>
              <a:rPr lang="en-US" altLang="zh-CN" sz="280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 echo "welcome to </a:t>
            </a:r>
            <a:r>
              <a:rPr lang="en-US" altLang="zh-CN" sz="2800" err="1"/>
              <a:t>jisuanji</a:t>
            </a:r>
            <a:r>
              <a:rPr lang="en-US" altLang="zh-CN" sz="2800"/>
              <a:t> 163 ban";;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80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/>
              <a:t>	echo "Go away"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err="1"/>
              <a:t>esac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4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</a:t>
            </a:r>
            <a:r>
              <a:rPr lang="zh-CN" altLang="en-US" smtClean="0"/>
              <a:t>条件测试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if </a:t>
            </a:r>
            <a:r>
              <a:rPr lang="zh-CN" altLang="en-US" smtClean="0"/>
              <a:t>的条件测试</a:t>
            </a:r>
            <a:endParaRPr lang="en-US" altLang="zh-CN" smtClean="0"/>
          </a:p>
          <a:p>
            <a:pPr lvl="1"/>
            <a:r>
              <a:rPr lang="zh-CN" altLang="en-US" smtClean="0"/>
              <a:t>和多数其他程序不同的， </a:t>
            </a:r>
            <a:r>
              <a:rPr lang="en-US" altLang="zh-CN" err="1" smtClean="0"/>
              <a:t>linux</a:t>
            </a:r>
            <a:r>
              <a:rPr lang="en-US" altLang="zh-CN" smtClean="0"/>
              <a:t> </a:t>
            </a:r>
            <a:r>
              <a:rPr lang="zh-CN" altLang="en-US" smtClean="0"/>
              <a:t>的条件判断是依据程序的返回值或命令执行的</a:t>
            </a:r>
            <a:r>
              <a:rPr lang="zh-CN" altLang="en-US"/>
              <a:t>返回</a:t>
            </a:r>
            <a:r>
              <a:rPr lang="zh-CN" altLang="en-US" smtClean="0"/>
              <a:t>值来判断是否执行对应的语句块。</a:t>
            </a:r>
            <a:endParaRPr lang="en-US" altLang="zh-CN" smtClean="0"/>
          </a:p>
          <a:p>
            <a:pPr lvl="1"/>
            <a:r>
              <a:rPr lang="zh-CN" altLang="en-US" smtClean="0"/>
              <a:t>若程序或命令的返回值为</a:t>
            </a:r>
            <a:r>
              <a:rPr lang="en-US" altLang="zh-CN" smtClean="0"/>
              <a:t>0</a:t>
            </a:r>
            <a:r>
              <a:rPr lang="zh-CN" altLang="en-US" smtClean="0"/>
              <a:t>，表示成功；非</a:t>
            </a:r>
            <a:r>
              <a:rPr lang="en-US" altLang="zh-CN" smtClean="0"/>
              <a:t>0</a:t>
            </a:r>
            <a:r>
              <a:rPr lang="zh-CN" altLang="en-US" smtClean="0"/>
              <a:t>表示失败，这与多数程序语言不同；</a:t>
            </a:r>
            <a:endParaRPr lang="en-US" altLang="zh-CN" smtClean="0"/>
          </a:p>
          <a:p>
            <a:pPr lvl="1"/>
            <a:r>
              <a:rPr lang="zh-CN" altLang="en-US" smtClean="0"/>
              <a:t>这样设计也合理：程序成功只有一种；失败原因却是很多；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8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11010</TotalTime>
  <Words>427</Words>
  <Application>Microsoft Office PowerPoint</Application>
  <PresentationFormat>全屏显示(4:3)</PresentationFormat>
  <Paragraphs>128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1 if else语句</vt:lpstr>
      <vt:lpstr>1 if else语句</vt:lpstr>
      <vt:lpstr>1 if else语句</vt:lpstr>
      <vt:lpstr>1 if else语句</vt:lpstr>
      <vt:lpstr>1 if else语句</vt:lpstr>
      <vt:lpstr>2 case多分支结构</vt:lpstr>
      <vt:lpstr>2 case多分支结构</vt:lpstr>
      <vt:lpstr>3 条件测试</vt:lpstr>
      <vt:lpstr>3 条件测试</vt:lpstr>
      <vt:lpstr>PowerPoint 演示文稿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661</cp:revision>
  <dcterms:created xsi:type="dcterms:W3CDTF">2008-10-02T10:07:13Z</dcterms:created>
  <dcterms:modified xsi:type="dcterms:W3CDTF">2018-02-26T14:48:31Z</dcterms:modified>
</cp:coreProperties>
</file>