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0" r:id="rId3"/>
    <p:sldId id="281" r:id="rId4"/>
    <p:sldId id="286" r:id="rId5"/>
    <p:sldId id="282" r:id="rId6"/>
    <p:sldId id="283" r:id="rId7"/>
    <p:sldId id="284" r:id="rId8"/>
    <p:sldId id="287" r:id="rId9"/>
    <p:sldId id="288" r:id="rId10"/>
    <p:sldId id="289" r:id="rId11"/>
    <p:sldId id="290" r:id="rId12"/>
    <p:sldId id="291" r:id="rId13"/>
    <p:sldId id="292" r:id="rId14"/>
    <p:sldId id="294" r:id="rId15"/>
    <p:sldId id="295" r:id="rId16"/>
    <p:sldId id="296" r:id="rId17"/>
    <p:sldId id="297" r:id="rId18"/>
    <p:sldId id="298" r:id="rId19"/>
    <p:sldId id="299" r:id="rId20"/>
    <p:sldId id="301" r:id="rId21"/>
    <p:sldId id="302" r:id="rId22"/>
    <p:sldId id="303" r:id="rId23"/>
    <p:sldId id="305" r:id="rId24"/>
    <p:sldId id="306" r:id="rId25"/>
    <p:sldId id="307" r:id="rId26"/>
    <p:sldId id="308" r:id="rId27"/>
    <p:sldId id="310" r:id="rId28"/>
    <p:sldId id="311" r:id="rId29"/>
    <p:sldId id="312" r:id="rId30"/>
    <p:sldId id="313" r:id="rId31"/>
    <p:sldId id="314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00"/>
    <a:srgbClr val="000066"/>
    <a:srgbClr val="008000"/>
    <a:srgbClr val="800000"/>
    <a:srgbClr val="969696"/>
    <a:srgbClr val="FFFFFF"/>
    <a:srgbClr val="FFFFE5"/>
    <a:srgbClr val="C0C0C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66" autoAdjust="0"/>
  </p:normalViewPr>
  <p:slideViewPr>
    <p:cSldViewPr>
      <p:cViewPr varScale="1">
        <p:scale>
          <a:sx n="69" d="100"/>
          <a:sy n="69" d="100"/>
        </p:scale>
        <p:origin x="13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630" y="762000"/>
            <a:ext cx="8640000" cy="5689756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412" y="1524000"/>
            <a:ext cx="8393113" cy="4927756"/>
          </a:xfrm>
        </p:spPr>
        <p:txBody>
          <a:bodyPr/>
          <a:lstStyle>
            <a:lvl1pPr marL="272654" indent="-272654">
              <a:buFontTx/>
              <a:buBlip>
                <a:blip r:embed="rId3"/>
              </a:buBlip>
              <a:defRPr sz="28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2800" b="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63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C4A22-6975-4695-9E90-A879D51C3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912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91" r:id="rId3"/>
    <p:sldLayoutId id="2147483688" r:id="rId4"/>
    <p:sldLayoutId id="21474836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/>
              <a:t>第</a:t>
            </a:r>
            <a:r>
              <a:rPr lang="en-US" altLang="zh-CN" sz="4000" smtClean="0"/>
              <a:t>04</a:t>
            </a:r>
            <a:r>
              <a:rPr lang="zh-CN" altLang="en-US" sz="4000" smtClean="0"/>
              <a:t>章 编程的基本元素</a:t>
            </a:r>
            <a:endParaRPr lang="zh-CN" altLang="en-US" sz="400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164" y="3376311"/>
            <a:ext cx="5086836" cy="66228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405 </a:t>
            </a:r>
            <a:r>
              <a:rPr lang="zh-CN" altLang="en-US" dirty="0"/>
              <a:t>循环控制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while/</a:t>
            </a:r>
            <a:r>
              <a:rPr lang="en-US" altLang="zh-CN" dirty="0" err="1" smtClean="0"/>
              <a:t>untill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while 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/>
              <a:t>while </a:t>
            </a:r>
            <a:r>
              <a:rPr lang="en-US" altLang="zh-CN" dirty="0" smtClean="0"/>
              <a:t>test-command</a:t>
            </a:r>
            <a:endParaRPr lang="en-US" altLang="zh-CN" dirty="0"/>
          </a:p>
          <a:p>
            <a:pPr lvl="1"/>
            <a:r>
              <a:rPr lang="en-US" altLang="zh-CN" dirty="0"/>
              <a:t>do</a:t>
            </a:r>
          </a:p>
          <a:p>
            <a:pPr lvl="1"/>
            <a:r>
              <a:rPr lang="en-US" altLang="zh-CN" dirty="0"/>
              <a:t>   </a:t>
            </a:r>
            <a:r>
              <a:rPr lang="en-US" altLang="zh-CN" dirty="0" smtClean="0"/>
              <a:t> Statement(s</a:t>
            </a:r>
            <a:r>
              <a:rPr lang="en-US" altLang="zh-CN" dirty="0"/>
              <a:t>) to be executed 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 if test-command </a:t>
            </a:r>
            <a:r>
              <a:rPr lang="en-US" altLang="zh-CN" dirty="0"/>
              <a:t>is true</a:t>
            </a:r>
          </a:p>
          <a:p>
            <a:pPr lvl="1"/>
            <a:r>
              <a:rPr lang="en-US" altLang="zh-CN" dirty="0" smtClean="0"/>
              <a:t>done</a:t>
            </a:r>
          </a:p>
          <a:p>
            <a:r>
              <a:rPr lang="en-US" altLang="zh-CN" dirty="0"/>
              <a:t>test-command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条件测试</a:t>
            </a:r>
            <a:r>
              <a:rPr lang="en-US" altLang="zh-CN" dirty="0" smtClean="0"/>
              <a:t>, </a:t>
            </a:r>
            <a:r>
              <a:rPr lang="zh-CN" altLang="en-US" dirty="0" smtClean="0"/>
              <a:t>当条件</a:t>
            </a:r>
            <a:r>
              <a:rPr lang="zh-CN" altLang="en-US" dirty="0"/>
              <a:t>测试为</a:t>
            </a:r>
            <a:r>
              <a:rPr lang="zh-CN" altLang="en-US" dirty="0" smtClean="0"/>
              <a:t>真</a:t>
            </a:r>
            <a:r>
              <a:rPr lang="en-US" altLang="zh-CN" dirty="0" smtClean="0"/>
              <a:t>(</a:t>
            </a:r>
            <a:r>
              <a:rPr lang="zh-CN" altLang="en-US" dirty="0" smtClean="0"/>
              <a:t>传回</a:t>
            </a:r>
            <a:r>
              <a:rPr lang="zh-CN" altLang="en-US" dirty="0"/>
              <a:t>值为</a:t>
            </a:r>
            <a:r>
              <a:rPr lang="en-US" altLang="zh-CN" dirty="0" smtClean="0"/>
              <a:t>0)</a:t>
            </a:r>
            <a:r>
              <a:rPr lang="zh-CN" altLang="en-US" dirty="0" smtClean="0"/>
              <a:t>，则执行循环体，直到条为假退出循环。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1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while/</a:t>
            </a:r>
            <a:r>
              <a:rPr lang="en-US" altLang="zh-CN" dirty="0" err="1" smtClean="0"/>
              <a:t>untill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until 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until test-command</a:t>
            </a:r>
            <a:endParaRPr lang="en-US" altLang="zh-CN" dirty="0"/>
          </a:p>
          <a:p>
            <a:pPr lvl="1"/>
            <a:r>
              <a:rPr lang="en-US" altLang="zh-CN" dirty="0"/>
              <a:t>do</a:t>
            </a:r>
          </a:p>
          <a:p>
            <a:pPr lvl="1"/>
            <a:r>
              <a:rPr lang="en-US" altLang="zh-CN" dirty="0"/>
              <a:t>   </a:t>
            </a:r>
            <a:r>
              <a:rPr lang="en-US" altLang="zh-CN" dirty="0" smtClean="0"/>
              <a:t> Statement(s</a:t>
            </a:r>
            <a:r>
              <a:rPr lang="en-US" altLang="zh-CN" dirty="0"/>
              <a:t>) to be executed 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 if test-command </a:t>
            </a:r>
            <a:r>
              <a:rPr lang="en-US" altLang="zh-CN" dirty="0"/>
              <a:t>is </a:t>
            </a:r>
            <a:r>
              <a:rPr lang="en-US" altLang="zh-CN" dirty="0" smtClean="0"/>
              <a:t>false</a:t>
            </a:r>
            <a:endParaRPr lang="en-US" altLang="zh-CN" dirty="0"/>
          </a:p>
          <a:p>
            <a:pPr lvl="1"/>
            <a:r>
              <a:rPr lang="en-US" altLang="zh-CN" dirty="0" smtClean="0"/>
              <a:t>done</a:t>
            </a:r>
          </a:p>
          <a:p>
            <a:r>
              <a:rPr lang="en-US" altLang="zh-CN" dirty="0"/>
              <a:t>test-command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条件测试</a:t>
            </a:r>
            <a:r>
              <a:rPr lang="en-US" altLang="zh-CN" dirty="0" smtClean="0"/>
              <a:t>, </a:t>
            </a:r>
            <a:r>
              <a:rPr lang="zh-CN" altLang="en-US" dirty="0" smtClean="0"/>
              <a:t>当条件</a:t>
            </a:r>
            <a:r>
              <a:rPr lang="zh-CN" altLang="en-US" dirty="0"/>
              <a:t>测试</a:t>
            </a:r>
            <a:r>
              <a:rPr lang="zh-CN" altLang="en-US" dirty="0" smtClean="0"/>
              <a:t>为假，则执行循环体，直到</a:t>
            </a:r>
            <a:r>
              <a:rPr lang="zh-CN" altLang="en-US" dirty="0"/>
              <a:t>条件</a:t>
            </a:r>
            <a:r>
              <a:rPr lang="zh-CN" altLang="en-US" dirty="0" smtClean="0"/>
              <a:t>为真</a:t>
            </a:r>
            <a:r>
              <a:rPr lang="en-US" altLang="zh-CN" dirty="0" smtClean="0"/>
              <a:t>(</a:t>
            </a:r>
            <a:r>
              <a:rPr lang="zh-CN" altLang="en-US" dirty="0"/>
              <a:t>传回值为</a:t>
            </a:r>
            <a:r>
              <a:rPr lang="en-US" altLang="zh-CN" dirty="0"/>
              <a:t>0)</a:t>
            </a:r>
            <a:r>
              <a:rPr lang="zh-CN" altLang="en-US" dirty="0" smtClean="0"/>
              <a:t>退出循环。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159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while/</a:t>
            </a:r>
            <a:r>
              <a:rPr lang="en-US" altLang="zh-CN" dirty="0" err="1"/>
              <a:t>untill</a:t>
            </a:r>
            <a:r>
              <a:rPr lang="en-US" altLang="zh-CN" dirty="0"/>
              <a:t> 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例 </a:t>
            </a:r>
            <a:r>
              <a:rPr lang="en-US" altLang="zh-CN" dirty="0" smtClean="0"/>
              <a:t>counter.sh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#!/</a:t>
            </a:r>
            <a:r>
              <a:rPr lang="en-US" altLang="zh-CN" dirty="0"/>
              <a:t>bin/bash 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counter=0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while [ $counter -</a:t>
            </a:r>
            <a:r>
              <a:rPr lang="en-US" altLang="zh-CN" dirty="0" err="1"/>
              <a:t>lt</a:t>
            </a:r>
            <a:r>
              <a:rPr lang="en-US" altLang="zh-CN" dirty="0"/>
              <a:t> </a:t>
            </a:r>
            <a:r>
              <a:rPr lang="en-US" altLang="zh-CN" dirty="0" smtClean="0"/>
              <a:t>5 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do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counter=$(($counter+1))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echo $counter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038600"/>
            <a:ext cx="6480000" cy="25763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33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while/</a:t>
            </a:r>
            <a:r>
              <a:rPr lang="en-US" altLang="zh-CN" dirty="0" err="1"/>
              <a:t>untill</a:t>
            </a:r>
            <a:r>
              <a:rPr lang="en-US" altLang="zh-CN" dirty="0"/>
              <a:t> 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/>
              <a:t>例 </a:t>
            </a:r>
            <a:r>
              <a:rPr lang="en-US" altLang="zh-CN" sz="2800" dirty="0" smtClean="0"/>
              <a:t>utlsum100.sh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#! </a:t>
            </a:r>
            <a:r>
              <a:rPr lang="en-US" altLang="zh-CN" sz="2800" dirty="0"/>
              <a:t>/bin/bash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sum=0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err="1"/>
              <a:t>i</a:t>
            </a:r>
            <a:r>
              <a:rPr lang="en-US" altLang="zh-CN" sz="2800" dirty="0"/>
              <a:t>=1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until test $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-</a:t>
            </a:r>
            <a:r>
              <a:rPr lang="en-US" altLang="zh-CN" sz="2800" dirty="0" err="1"/>
              <a:t>gt</a:t>
            </a:r>
            <a:r>
              <a:rPr lang="en-US" altLang="zh-CN" sz="2800" dirty="0"/>
              <a:t> 100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do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	sum=$[ $sum + $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]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	let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=i+1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done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echo "1+2+3+...+100=$sum" 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181600"/>
            <a:ext cx="7920000" cy="13403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944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跳出循环</a:t>
            </a:r>
            <a:endParaRPr lang="en-US" altLang="zh-CN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break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break</a:t>
            </a:r>
            <a:r>
              <a:rPr lang="zh-CN" altLang="en-US" smtClean="0"/>
              <a:t>命令跳出该命令所在的那个循环</a:t>
            </a:r>
            <a:endParaRPr lang="en-US" altLang="zh-CN" smtClean="0"/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break n</a:t>
            </a:r>
            <a:r>
              <a:rPr lang="zh-CN" altLang="en-US" smtClean="0"/>
              <a:t>命令指明跳出第</a:t>
            </a:r>
            <a:r>
              <a:rPr lang="en-US" altLang="zh-CN" smtClean="0"/>
              <a:t>n</a:t>
            </a:r>
            <a:r>
              <a:rPr lang="zh-CN" altLang="en-US" smtClean="0"/>
              <a:t>层循环。</a:t>
            </a:r>
            <a:r>
              <a:rPr lang="en-US" altLang="zh-CN" smtClean="0"/>
              <a:t>break</a:t>
            </a:r>
            <a:r>
              <a:rPr lang="zh-CN" altLang="en-US" smtClean="0"/>
              <a:t>指令所在的循环层级</a:t>
            </a:r>
            <a:r>
              <a:rPr lang="en-US" altLang="zh-CN" smtClean="0"/>
              <a:t>n</a:t>
            </a:r>
            <a:r>
              <a:rPr lang="zh-CN" altLang="en-US" smtClean="0"/>
              <a:t>为</a:t>
            </a:r>
            <a:r>
              <a:rPr lang="en-US" altLang="zh-CN" smtClean="0"/>
              <a:t>1</a:t>
            </a:r>
          </a:p>
          <a:p>
            <a:r>
              <a:rPr lang="en-US" altLang="zh-CN" smtClean="0"/>
              <a:t>continue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continue</a:t>
            </a:r>
            <a:r>
              <a:rPr lang="zh-CN" altLang="en-US" smtClean="0"/>
              <a:t>命令提早结束循环</a:t>
            </a:r>
            <a:endParaRPr lang="en-US" altLang="zh-CN" smtClean="0"/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continue n</a:t>
            </a:r>
            <a:r>
              <a:rPr lang="zh-CN" altLang="en-US" smtClean="0"/>
              <a:t>命令指明继续哪级循环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418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跳出循环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/>
              <a:t>例 </a:t>
            </a:r>
            <a:r>
              <a:rPr lang="en-US" altLang="zh-CN" sz="2800" dirty="0" smtClean="0"/>
              <a:t>Multiplication.sh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#!/</a:t>
            </a:r>
            <a:r>
              <a:rPr lang="en-US" altLang="zh-CN" sz="2800" dirty="0"/>
              <a:t>bin/bash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# continuing an outer loop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for </a:t>
            </a:r>
            <a:r>
              <a:rPr lang="en-US" altLang="zh-CN" sz="2800" dirty="0"/>
              <a:t>a in $(</a:t>
            </a:r>
            <a:r>
              <a:rPr lang="en-US" altLang="zh-CN" sz="2800" dirty="0" err="1"/>
              <a:t>seq</a:t>
            </a:r>
            <a:r>
              <a:rPr lang="en-US" altLang="zh-CN" sz="2800" dirty="0"/>
              <a:t> 9); do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echo 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for b in $(</a:t>
            </a:r>
            <a:r>
              <a:rPr lang="en-US" altLang="zh-CN" sz="2800" dirty="0" err="1"/>
              <a:t>seq</a:t>
            </a:r>
            <a:r>
              <a:rPr lang="en-US" altLang="zh-CN" sz="2800" dirty="0"/>
              <a:t> 9); do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 	if [ $b -</a:t>
            </a:r>
            <a:r>
              <a:rPr lang="en-US" altLang="zh-CN" sz="2800" dirty="0" err="1"/>
              <a:t>gt</a:t>
            </a:r>
            <a:r>
              <a:rPr lang="en-US" altLang="zh-CN" sz="2800" dirty="0"/>
              <a:t> $a ]; then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		continue 2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	fi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  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=$[ $a * $b ]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  echo -ne </a:t>
            </a:r>
            <a:r>
              <a:rPr lang="en-US" altLang="zh-CN" sz="2800" dirty="0" smtClean="0"/>
              <a:t>"$b*$a=$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\t"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done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done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echo 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0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跳出循环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8460000" cy="33585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02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处理循环的输出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处理循环的输出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脚本里，可以管道转接或重定向循环的输出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方法是在</a:t>
            </a:r>
            <a:r>
              <a:rPr lang="en-US" altLang="zh-CN" dirty="0" smtClean="0"/>
              <a:t>done</a:t>
            </a:r>
            <a:r>
              <a:rPr lang="zh-CN" altLang="en-US" dirty="0" smtClean="0"/>
              <a:t>命令之后添加一个处理命令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27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处理循环的输出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例 </a:t>
            </a:r>
            <a:r>
              <a:rPr lang="en-US" altLang="zh-CN" dirty="0" smtClean="0"/>
              <a:t>loopout.sh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#!/bin/bash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for a </a:t>
            </a:r>
            <a:r>
              <a:rPr lang="en-US" altLang="zh-CN" dirty="0" err="1" smtClean="0"/>
              <a:t>in</a:t>
            </a:r>
            <a:r>
              <a:rPr lang="en-US" altLang="zh-CN" dirty="0" smtClean="0"/>
              <a:t> ./*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do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  if [ -d "$a" ]; then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    echo "$a is a directory"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[ -f "$a" ]; then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    echo "$a is a file"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  fi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done &gt; </a:t>
            </a:r>
            <a:r>
              <a:rPr lang="en-US" altLang="zh-CN" dirty="0" err="1" smtClean="0"/>
              <a:t>loop.out</a:t>
            </a:r>
            <a:endParaRPr lang="en-US" altLang="zh-CN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1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处理循环的输出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[20040022@oyct code]$ ./loopout.sh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[20040022@oyct code]$ cat loop.txt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./a is a file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./</a:t>
            </a:r>
            <a:r>
              <a:rPr lang="en-US" altLang="zh-CN" dirty="0" err="1"/>
              <a:t>a.bak</a:t>
            </a:r>
            <a:r>
              <a:rPr lang="en-US" altLang="zh-CN" dirty="0"/>
              <a:t> is a file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./addnum.sh is a file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./America is a file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./a.txt is a file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./</a:t>
            </a:r>
            <a:r>
              <a:rPr lang="en-US" altLang="zh-CN" dirty="0" err="1"/>
              <a:t>a.txt.bak</a:t>
            </a:r>
            <a:r>
              <a:rPr lang="en-US" altLang="zh-CN" dirty="0"/>
              <a:t> is a file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./back.tar.gz is a file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./</a:t>
            </a:r>
            <a:r>
              <a:rPr lang="en-US" altLang="zh-CN" dirty="0" err="1"/>
              <a:t>bak</a:t>
            </a:r>
            <a:r>
              <a:rPr lang="en-US" altLang="zh-CN" dirty="0"/>
              <a:t> is a </a:t>
            </a:r>
            <a:r>
              <a:rPr lang="en-US" altLang="zh-CN" dirty="0" smtClean="0"/>
              <a:t>directory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……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3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for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#</a:t>
            </a:r>
            <a:r>
              <a:rPr lang="zh-CN" altLang="en-US" dirty="0"/>
              <a:t>语法一  </a:t>
            </a:r>
          </a:p>
          <a:p>
            <a:pPr lvl="1"/>
            <a:r>
              <a:rPr lang="en-US" altLang="zh-CN" dirty="0"/>
              <a:t>for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[in list]  	#</a:t>
            </a:r>
            <a:r>
              <a:rPr lang="zh-CN" altLang="en-US" dirty="0" smtClean="0"/>
              <a:t>遍历列表值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$@</a:t>
            </a:r>
            <a:endParaRPr lang="en-US" altLang="zh-CN" dirty="0"/>
          </a:p>
          <a:p>
            <a:pPr lvl="1"/>
            <a:r>
              <a:rPr lang="en-US" altLang="zh-CN" dirty="0"/>
              <a:t>   do  </a:t>
            </a:r>
          </a:p>
          <a:p>
            <a:pPr lvl="1"/>
            <a:r>
              <a:rPr lang="en-US" altLang="zh-CN" dirty="0"/>
              <a:t>  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commands		#</a:t>
            </a:r>
            <a:r>
              <a:rPr lang="zh-CN" altLang="en-US" dirty="0" smtClean="0"/>
              <a:t>执行相关操作</a:t>
            </a:r>
            <a:endParaRPr lang="zh-CN" altLang="en-US" dirty="0"/>
          </a:p>
          <a:p>
            <a:pPr lvl="1"/>
            <a:r>
              <a:rPr lang="zh-CN" altLang="en-US" dirty="0"/>
              <a:t>   </a:t>
            </a:r>
            <a:r>
              <a:rPr lang="en-US" altLang="zh-CN" dirty="0"/>
              <a:t>done 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8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循环实例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命令行参数处理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个参数之后，用大括号。如，</a:t>
            </a:r>
            <a:r>
              <a:rPr lang="en-US" altLang="zh-CN" dirty="0" smtClean="0"/>
              <a:t>{10}</a:t>
            </a:r>
          </a:p>
          <a:p>
            <a:pPr lvl="1"/>
            <a:r>
              <a:rPr lang="en-US" altLang="zh-CN" dirty="0" smtClean="0"/>
              <a:t>$0</a:t>
            </a:r>
            <a:r>
              <a:rPr lang="zh-CN" altLang="en-US" dirty="0" smtClean="0"/>
              <a:t>参数获取程序的名字，包括路径。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如果只需要程序名，可以用命令</a:t>
            </a:r>
            <a:r>
              <a:rPr lang="en-US" altLang="zh-CN" dirty="0" err="1" smtClean="0"/>
              <a:t>basename</a:t>
            </a:r>
            <a:r>
              <a:rPr lang="zh-CN" altLang="en-US" dirty="0" smtClean="0"/>
              <a:t>取得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621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循环实例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例如 </a:t>
            </a:r>
            <a:r>
              <a:rPr lang="en-US" altLang="zh-CN" dirty="0" smtClean="0"/>
              <a:t>operation.sh</a:t>
            </a:r>
          </a:p>
          <a:p>
            <a:pPr lvl="1"/>
            <a:r>
              <a:rPr lang="en-US" altLang="zh-CN" dirty="0" smtClean="0"/>
              <a:t>#!/</a:t>
            </a:r>
            <a:r>
              <a:rPr lang="en-US" altLang="zh-CN" dirty="0"/>
              <a:t>bin/bash</a:t>
            </a:r>
          </a:p>
          <a:p>
            <a:pPr lvl="1"/>
            <a:r>
              <a:rPr lang="en-US" altLang="zh-CN" dirty="0"/>
              <a:t># testing a multi-function script</a:t>
            </a:r>
          </a:p>
          <a:p>
            <a:pPr lvl="1"/>
            <a:r>
              <a:rPr lang="en-US" altLang="zh-CN" dirty="0" smtClean="0"/>
              <a:t>name</a:t>
            </a:r>
            <a:r>
              <a:rPr lang="en-US" altLang="zh-CN" dirty="0"/>
              <a:t>=`</a:t>
            </a:r>
            <a:r>
              <a:rPr lang="en-US" altLang="zh-CN" dirty="0" err="1"/>
              <a:t>basename</a:t>
            </a:r>
            <a:r>
              <a:rPr lang="en-US" altLang="zh-CN" dirty="0"/>
              <a:t> $0`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[ $name = "add" ]; then</a:t>
            </a:r>
          </a:p>
          <a:p>
            <a:pPr lvl="1"/>
            <a:r>
              <a:rPr lang="en-US" altLang="zh-CN" dirty="0"/>
              <a:t>	total=$[ $1 + $2 ]</a:t>
            </a:r>
          </a:p>
          <a:p>
            <a:pPr lvl="1"/>
            <a:r>
              <a:rPr lang="en-US" altLang="zh-CN" dirty="0"/>
              <a:t>	echo "$1+$2=$total"</a:t>
            </a:r>
          </a:p>
          <a:p>
            <a:pPr lvl="1"/>
            <a:r>
              <a:rPr lang="en-US" altLang="zh-CN" dirty="0" err="1"/>
              <a:t>elif</a:t>
            </a:r>
            <a:r>
              <a:rPr lang="en-US" altLang="zh-CN" dirty="0"/>
              <a:t> [ $name = "</a:t>
            </a:r>
            <a:r>
              <a:rPr lang="en-US" altLang="zh-CN" dirty="0" err="1"/>
              <a:t>mul</a:t>
            </a:r>
            <a:r>
              <a:rPr lang="en-US" altLang="zh-CN" dirty="0"/>
              <a:t>" ]; then</a:t>
            </a:r>
          </a:p>
          <a:p>
            <a:pPr lvl="1"/>
            <a:r>
              <a:rPr lang="en-US" altLang="zh-CN" dirty="0"/>
              <a:t>  	total=$[ $1 * $2 ]</a:t>
            </a:r>
          </a:p>
          <a:p>
            <a:pPr lvl="1"/>
            <a:r>
              <a:rPr lang="en-US" altLang="zh-CN" dirty="0"/>
              <a:t>	echo "$1*$2=$total"</a:t>
            </a:r>
          </a:p>
          <a:p>
            <a:pPr lvl="1"/>
            <a:r>
              <a:rPr lang="en-US" altLang="zh-CN" dirty="0"/>
              <a:t>fi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410200" y="3581400"/>
            <a:ext cx="2667000" cy="1371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基于不同的脚本名称执行不同的代码段</a:t>
            </a:r>
            <a:endParaRPr lang="zh-CN" altLang="en-US" sz="2800" b="1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11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循环实例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[20040022@oyct code]$ </a:t>
            </a:r>
            <a:r>
              <a:rPr lang="en-US" altLang="zh-CN" dirty="0" err="1"/>
              <a:t>chmod</a:t>
            </a:r>
            <a:r>
              <a:rPr lang="en-US" altLang="zh-CN" dirty="0"/>
              <a:t> +x operation.sh</a:t>
            </a:r>
          </a:p>
          <a:p>
            <a:r>
              <a:rPr lang="en-US" altLang="zh-CN" dirty="0" smtClean="0"/>
              <a:t>[</a:t>
            </a:r>
            <a:r>
              <a:rPr lang="en-US" altLang="zh-CN" dirty="0"/>
              <a:t>20040022@oyct code]$ ln -s  operation.sh add</a:t>
            </a:r>
          </a:p>
          <a:p>
            <a:r>
              <a:rPr lang="en-US" altLang="zh-CN" dirty="0"/>
              <a:t>[20040022@oyct code]$ ln -s  operation.sh </a:t>
            </a:r>
            <a:r>
              <a:rPr lang="en-US" altLang="zh-CN" dirty="0" err="1"/>
              <a:t>mul</a:t>
            </a:r>
            <a:endParaRPr lang="en-US" altLang="zh-CN" dirty="0"/>
          </a:p>
          <a:p>
            <a:r>
              <a:rPr lang="en-US" altLang="zh-CN" dirty="0"/>
              <a:t>[20040022@oyct code]$ ./add 45 89</a:t>
            </a:r>
          </a:p>
          <a:p>
            <a:pPr lvl="1"/>
            <a:r>
              <a:rPr lang="en-US" altLang="zh-CN" dirty="0"/>
              <a:t>45+89=134</a:t>
            </a:r>
          </a:p>
          <a:p>
            <a:r>
              <a:rPr lang="en-US" altLang="zh-CN" dirty="0"/>
              <a:t>[20040022@oyct code]$ ./</a:t>
            </a:r>
            <a:r>
              <a:rPr lang="en-US" altLang="zh-CN" dirty="0" err="1"/>
              <a:t>mul</a:t>
            </a:r>
            <a:r>
              <a:rPr lang="en-US" altLang="zh-CN" dirty="0"/>
              <a:t> 34 89</a:t>
            </a:r>
          </a:p>
          <a:p>
            <a:pPr lvl="1"/>
            <a:r>
              <a:rPr lang="en-US" altLang="zh-CN" dirty="0"/>
              <a:t>34*89=3026</a:t>
            </a:r>
          </a:p>
          <a:p>
            <a:r>
              <a:rPr lang="en-US" altLang="zh-CN" dirty="0"/>
              <a:t>[20040022@oyct code]$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39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循环实例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shift</a:t>
            </a:r>
            <a:r>
              <a:rPr lang="zh-CN" altLang="en-US" dirty="0" smtClean="0"/>
              <a:t>命令操作命令行参数</a:t>
            </a:r>
            <a:endParaRPr lang="en-US" altLang="zh-CN" dirty="0" smtClean="0"/>
          </a:p>
          <a:p>
            <a:pPr lvl="1"/>
            <a:r>
              <a:rPr lang="zh-CN" altLang="en-US" dirty="0"/>
              <a:t>位置参数可以用</a:t>
            </a:r>
            <a:r>
              <a:rPr lang="en-US" altLang="zh-CN" dirty="0"/>
              <a:t>shift</a:t>
            </a:r>
            <a:r>
              <a:rPr lang="zh-CN" altLang="en-US" dirty="0"/>
              <a:t>命令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左移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en-US" altLang="zh-CN" dirty="0"/>
              <a:t>shift 3</a:t>
            </a:r>
            <a:r>
              <a:rPr lang="zh-CN" altLang="en-US" dirty="0"/>
              <a:t>表示原来的</a:t>
            </a:r>
            <a:r>
              <a:rPr lang="en-US" altLang="zh-CN" dirty="0"/>
              <a:t>$4</a:t>
            </a:r>
            <a:r>
              <a:rPr lang="zh-CN" altLang="en-US" dirty="0"/>
              <a:t>现在变成</a:t>
            </a:r>
            <a:r>
              <a:rPr lang="en-US" altLang="zh-CN" dirty="0"/>
              <a:t>$1</a:t>
            </a:r>
            <a:r>
              <a:rPr lang="zh-CN" altLang="en-US" dirty="0"/>
              <a:t>，原来的</a:t>
            </a:r>
            <a:r>
              <a:rPr lang="en-US" altLang="zh-CN" dirty="0"/>
              <a:t>$5</a:t>
            </a:r>
            <a:r>
              <a:rPr lang="zh-CN" altLang="en-US" dirty="0"/>
              <a:t>现在变成</a:t>
            </a:r>
            <a:r>
              <a:rPr lang="en-US" altLang="zh-CN" dirty="0"/>
              <a:t>$2</a:t>
            </a:r>
            <a:r>
              <a:rPr lang="zh-CN" altLang="en-US" dirty="0"/>
              <a:t>等等，原来的</a:t>
            </a:r>
            <a:r>
              <a:rPr lang="en-US" altLang="zh-CN" dirty="0"/>
              <a:t>$1</a:t>
            </a:r>
            <a:r>
              <a:rPr lang="zh-CN" altLang="en-US" dirty="0"/>
              <a:t>、</a:t>
            </a:r>
            <a:r>
              <a:rPr lang="en-US" altLang="zh-CN" dirty="0"/>
              <a:t>$2</a:t>
            </a:r>
            <a:r>
              <a:rPr lang="zh-CN" altLang="en-US" dirty="0"/>
              <a:t>、</a:t>
            </a:r>
            <a:r>
              <a:rPr lang="en-US" altLang="zh-CN" dirty="0"/>
              <a:t>$3</a:t>
            </a:r>
            <a:r>
              <a:rPr lang="zh-CN" altLang="en-US" dirty="0"/>
              <a:t>丢弃，</a:t>
            </a:r>
            <a:r>
              <a:rPr lang="en-US" altLang="zh-CN" dirty="0"/>
              <a:t>$0</a:t>
            </a:r>
            <a:r>
              <a:rPr lang="zh-CN" altLang="en-US" dirty="0"/>
              <a:t>不移动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带参数的</a:t>
            </a:r>
            <a:r>
              <a:rPr lang="en-US" altLang="zh-CN" dirty="0"/>
              <a:t>shift</a:t>
            </a:r>
            <a:r>
              <a:rPr lang="zh-CN" altLang="en-US" dirty="0"/>
              <a:t>命令相当于</a:t>
            </a:r>
            <a:r>
              <a:rPr lang="en-US" altLang="zh-CN" dirty="0"/>
              <a:t>shift 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6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循环实例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例 </a:t>
            </a:r>
            <a:r>
              <a:rPr lang="en-US" altLang="zh-CN" dirty="0" smtClean="0"/>
              <a:t>shift.sh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#!/bin/bash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# demonstrating the shift command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while [ -n "$1" ]; do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	echo "remaining $# parameter(s):$*"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	echo "The first parameter is $1"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shift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done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729038"/>
            <a:ext cx="6480000" cy="272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04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循环实例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/>
              <a:t>例 </a:t>
            </a:r>
            <a:r>
              <a:rPr lang="en-US" altLang="zh-CN" sz="2800" dirty="0" smtClean="0"/>
              <a:t>calcu.sh  shift </a:t>
            </a:r>
            <a:r>
              <a:rPr lang="zh-CN" altLang="en-US" sz="2800" dirty="0" smtClean="0"/>
              <a:t>的应用</a:t>
            </a:r>
            <a:endParaRPr lang="en-US" altLang="zh-CN" sz="28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#!/</a:t>
            </a:r>
            <a:r>
              <a:rPr lang="en-US" altLang="zh-CN" sz="2800" dirty="0"/>
              <a:t>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# extracting options and parameters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while </a:t>
            </a:r>
            <a:r>
              <a:rPr lang="en-US" altLang="zh-CN" sz="2800" dirty="0"/>
              <a:t>[ -n "$1" ]; do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case "$1" in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-a) c=$(( $2 + $3 )); echo "$2+$3=$</a:t>
            </a:r>
            <a:r>
              <a:rPr lang="en-US" altLang="zh-CN" sz="2800" dirty="0" err="1"/>
              <a:t>c";shift</a:t>
            </a:r>
            <a:r>
              <a:rPr lang="en-US" altLang="zh-CN" sz="2800" dirty="0"/>
              <a:t> 2;;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-s) c=$(( $2 - $3 )); echo "$2-$3=$</a:t>
            </a:r>
            <a:r>
              <a:rPr lang="en-US" altLang="zh-CN" sz="2800" dirty="0" err="1"/>
              <a:t>c";shift</a:t>
            </a:r>
            <a:r>
              <a:rPr lang="en-US" altLang="zh-CN" sz="2800" dirty="0"/>
              <a:t> 2;;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-m) c=$(( $2 * $3 )); echo "$2*$3=$</a:t>
            </a:r>
            <a:r>
              <a:rPr lang="en-US" altLang="zh-CN" sz="2800" dirty="0" err="1"/>
              <a:t>c";shift</a:t>
            </a:r>
            <a:r>
              <a:rPr lang="en-US" altLang="zh-CN" sz="2800" dirty="0"/>
              <a:t> 2;;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-d) c=$(( $2 / $3 )); echo "$2/$3=$</a:t>
            </a:r>
            <a:r>
              <a:rPr lang="en-US" altLang="zh-CN" sz="2800" dirty="0" err="1"/>
              <a:t>c";shift</a:t>
            </a:r>
            <a:r>
              <a:rPr lang="en-US" altLang="zh-CN" sz="2800" dirty="0"/>
              <a:t> 2;;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*) echo "$1 is not an operation!"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</a:t>
            </a:r>
            <a:r>
              <a:rPr lang="en-US" altLang="zh-CN" sz="2800" dirty="0" err="1"/>
              <a:t>esac</a:t>
            </a:r>
            <a:endParaRPr lang="en-US" altLang="zh-CN" sz="28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shift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done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570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循环实例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$ </a:t>
            </a:r>
            <a:r>
              <a:rPr lang="en-US" altLang="zh-CN" dirty="0">
                <a:solidFill>
                  <a:srgbClr val="C00000"/>
                </a:solidFill>
              </a:rPr>
              <a:t>./calcu.sh -a 12 23 -m 89 667 d 89 89 -d 89 55</a:t>
            </a:r>
          </a:p>
          <a:p>
            <a:pPr lvl="1"/>
            <a:r>
              <a:rPr lang="en-US" altLang="zh-CN" dirty="0"/>
              <a:t>12+23=35</a:t>
            </a:r>
          </a:p>
          <a:p>
            <a:pPr lvl="1"/>
            <a:r>
              <a:rPr lang="en-US" altLang="zh-CN" dirty="0"/>
              <a:t>89*667=59363</a:t>
            </a:r>
          </a:p>
          <a:p>
            <a:pPr lvl="1"/>
            <a:r>
              <a:rPr lang="en-US" altLang="zh-CN" dirty="0"/>
              <a:t>d is not an operation!</a:t>
            </a:r>
          </a:p>
          <a:p>
            <a:pPr lvl="1"/>
            <a:r>
              <a:rPr lang="en-US" altLang="zh-CN" dirty="0"/>
              <a:t>89 is not an operation!</a:t>
            </a:r>
          </a:p>
          <a:p>
            <a:pPr lvl="1"/>
            <a:r>
              <a:rPr lang="en-US" altLang="zh-CN" dirty="0"/>
              <a:t>89 is not an operation!</a:t>
            </a:r>
          </a:p>
          <a:p>
            <a:pPr lvl="1"/>
            <a:r>
              <a:rPr lang="en-US" altLang="zh-CN" dirty="0"/>
              <a:t>89/55=1</a:t>
            </a:r>
          </a:p>
          <a:p>
            <a:r>
              <a:rPr lang="en-US" altLang="zh-CN" dirty="0"/>
              <a:t>[20040022@oyct code]$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5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循环实例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/>
              <a:t>getopts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是一个处理命令行选项和参数的工具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命令格式：</a:t>
            </a:r>
            <a:r>
              <a:rPr lang="en-US" altLang="zh-CN" dirty="0" err="1" smtClean="0"/>
              <a:t>getopts</a:t>
            </a:r>
            <a:r>
              <a:rPr lang="en-US" altLang="zh-CN" dirty="0" smtClean="0"/>
              <a:t> OPTSTRING name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OPTSTRING </a:t>
            </a:r>
            <a:r>
              <a:rPr lang="zh-CN" altLang="en-US" dirty="0" smtClean="0"/>
              <a:t>包含有选项字母；如果字母紧跟一个冒号，则该选项就要有跟一个参数（一般用空格隔开）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每次调用中，</a:t>
            </a:r>
            <a:r>
              <a:rPr lang="en-US" altLang="zh-CN" dirty="0" err="1" smtClean="0"/>
              <a:t>getopts</a:t>
            </a:r>
            <a:r>
              <a:rPr lang="zh-CN" altLang="en-US" dirty="0" smtClean="0"/>
              <a:t>将把下一个选项存入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$name</a:t>
            </a:r>
            <a:r>
              <a:rPr lang="zh-CN" altLang="en-US" dirty="0" smtClean="0"/>
              <a:t>里、该选项的索引存入</a:t>
            </a:r>
            <a:r>
              <a:rPr lang="en-US" altLang="zh-CN" dirty="0" smtClean="0"/>
              <a:t>OPTIND.  </a:t>
            </a:r>
            <a:r>
              <a:rPr lang="zh-CN" altLang="en-US" dirty="0" smtClean="0"/>
              <a:t>当一个选项带有参数时，该参数将存入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OPTARG.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0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循环实例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481012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/>
              <a:t>例 </a:t>
            </a:r>
            <a:r>
              <a:rPr lang="en-US" altLang="zh-CN" sz="2800" dirty="0" smtClean="0"/>
              <a:t>getoptions.sh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#!/bin/bash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author=""; list=false; file=""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while </a:t>
            </a:r>
            <a:r>
              <a:rPr lang="en-US" altLang="zh-CN" sz="2800" dirty="0" err="1"/>
              <a:t>getopts</a:t>
            </a:r>
            <a:r>
              <a:rPr lang="en-US" altLang="zh-CN" sz="2800" dirty="0"/>
              <a:t> "f:a:l" opt 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do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case $opt in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f) file=$OPTARG;;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l) list=true;;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a) author=$OPTARG;;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err="1"/>
              <a:t>esac</a:t>
            </a:r>
            <a:endParaRPr lang="en-US" altLang="zh-CN" sz="28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done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echo </a:t>
            </a:r>
            <a:r>
              <a:rPr lang="en-US" altLang="zh-CN" sz="2800" dirty="0"/>
              <a:t>"file=$</a:t>
            </a:r>
            <a:r>
              <a:rPr lang="en-US" altLang="zh-CN" sz="2800" dirty="0" err="1"/>
              <a:t>file,list</a:t>
            </a:r>
            <a:r>
              <a:rPr lang="en-US" altLang="zh-CN" sz="2800" dirty="0"/>
              <a:t>=$</a:t>
            </a:r>
            <a:r>
              <a:rPr lang="en-US" altLang="zh-CN" sz="2800" dirty="0" err="1"/>
              <a:t>list,author</a:t>
            </a:r>
            <a:r>
              <a:rPr lang="en-US" altLang="zh-CN" sz="2800" dirty="0"/>
              <a:t>=$author"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8" y="5546207"/>
            <a:ext cx="8640000" cy="899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376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 405</a:t>
            </a:r>
          </a:p>
          <a:p>
            <a:pPr lvl="1"/>
            <a:r>
              <a:rPr lang="zh-CN" altLang="en-US" dirty="0" smtClean="0"/>
              <a:t>写</a:t>
            </a:r>
            <a:r>
              <a:rPr lang="zh-CN" altLang="en-US" dirty="0"/>
              <a:t>一个脚本</a:t>
            </a:r>
          </a:p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切换工作目录至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endParaRPr lang="en-US" altLang="zh-CN" dirty="0"/>
          </a:p>
          <a:p>
            <a:pPr lvl="1"/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依次向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zh-CN" altLang="en-US" dirty="0"/>
              <a:t>目录中的每个文件或子目录问好，形如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Hello, log</a:t>
            </a:r>
            <a:endParaRPr lang="en-US" altLang="zh-CN" dirty="0"/>
          </a:p>
          <a:p>
            <a:pPr lvl="1"/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统计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zh-CN" altLang="en-US" dirty="0"/>
              <a:t>目录下共有多个文件，并显示出来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15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for 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/>
              <a:t>例 </a:t>
            </a:r>
            <a:r>
              <a:rPr lang="en-US" altLang="zh-CN" sz="2800" dirty="0" smtClean="0"/>
              <a:t>sum10.sh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#! </a:t>
            </a:r>
            <a:r>
              <a:rPr lang="en-US" altLang="zh-CN" sz="2800" dirty="0"/>
              <a:t>/bin/bash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sum=0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for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in 1 2 3 4 5 6 7 8 9 10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do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	sum=$(( $sum + $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))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done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echo "1+2+3+...+10=$sum" 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36" y="4668825"/>
            <a:ext cx="7200000" cy="13816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416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Problem406 </a:t>
            </a:r>
          </a:p>
          <a:p>
            <a:pPr lvl="1"/>
            <a:r>
              <a:rPr lang="zh-CN" altLang="en-US" dirty="0" smtClean="0"/>
              <a:t>写</a:t>
            </a:r>
            <a:r>
              <a:rPr lang="zh-CN" altLang="en-US" dirty="0"/>
              <a:t>一个脚本</a:t>
            </a:r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/>
              <a:t>10</a:t>
            </a:r>
            <a:r>
              <a:rPr lang="zh-CN" altLang="en-US" dirty="0"/>
              <a:t>个用户</a:t>
            </a:r>
            <a:r>
              <a:rPr lang="en-US" altLang="zh-CN" dirty="0"/>
              <a:t>user1</a:t>
            </a:r>
            <a:r>
              <a:rPr lang="zh-CN" altLang="en-US" dirty="0"/>
              <a:t>到</a:t>
            </a:r>
            <a:r>
              <a:rPr lang="en-US" altLang="zh-CN" dirty="0"/>
              <a:t>user10</a:t>
            </a:r>
            <a:r>
              <a:rPr lang="zh-CN" altLang="en-US" dirty="0"/>
              <a:t>，但要求只有用户不存在的情况下才能</a:t>
            </a:r>
            <a:r>
              <a:rPr lang="zh-CN" altLang="en-US" dirty="0" smtClean="0"/>
              <a:t>添加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369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Problem407</a:t>
            </a:r>
            <a:endParaRPr lang="en-US" altLang="zh-CN" dirty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/>
              <a:t>ping</a:t>
            </a:r>
            <a:r>
              <a:rPr lang="zh-CN" altLang="en-US" dirty="0"/>
              <a:t>命令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218.87.136.140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218.87.136.250</a:t>
            </a:r>
            <a:r>
              <a:rPr lang="zh-CN" altLang="en-US" dirty="0" smtClean="0"/>
              <a:t>之间</a:t>
            </a:r>
            <a:r>
              <a:rPr lang="zh-CN" altLang="en-US" dirty="0"/>
              <a:t>的所有主机是否在线</a:t>
            </a:r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在线，就</a:t>
            </a:r>
            <a:r>
              <a:rPr lang="zh-CN" altLang="en-US" dirty="0" smtClean="0"/>
              <a:t>显示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</a:t>
            </a:r>
            <a:r>
              <a:rPr lang="en-US" altLang="zh-CN" dirty="0"/>
              <a:t>is </a:t>
            </a:r>
            <a:r>
              <a:rPr lang="en-US" altLang="zh-CN" dirty="0" smtClean="0"/>
              <a:t>up </a:t>
            </a:r>
            <a:endParaRPr lang="en-US" altLang="zh-CN" dirty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不在线，就</a:t>
            </a:r>
            <a:r>
              <a:rPr lang="zh-CN" altLang="en-US" dirty="0" smtClean="0"/>
              <a:t>显示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</a:t>
            </a:r>
            <a:r>
              <a:rPr lang="en-US" altLang="zh-CN" dirty="0"/>
              <a:t>is </a:t>
            </a:r>
            <a:r>
              <a:rPr lang="en-US" altLang="zh-CN" dirty="0" smtClean="0"/>
              <a:t>down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92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for 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例如 </a:t>
            </a:r>
            <a:r>
              <a:rPr lang="en-US" altLang="zh-CN" dirty="0" smtClean="0"/>
              <a:t>sumdef.sh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#! </a:t>
            </a:r>
            <a:r>
              <a:rPr lang="en-US" altLang="zh-CN" dirty="0"/>
              <a:t>/bin/bash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sum=0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do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	sum=$(( $sum + $</a:t>
            </a:r>
            <a:r>
              <a:rPr lang="en-US" altLang="zh-CN" dirty="0" err="1"/>
              <a:t>i</a:t>
            </a:r>
            <a:r>
              <a:rPr lang="en-US" altLang="zh-CN" dirty="0"/>
              <a:t> ))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done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echo "sum$#=$sum"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981200" y="2209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 $@</a:t>
            </a:r>
            <a:endParaRPr lang="zh-CN" altLang="en-US" sz="2800" b="1" dirty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56" y="4774440"/>
            <a:ext cx="7920000" cy="10458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273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for 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zh-CN" altLang="en-US" dirty="0"/>
              <a:t>语法二  </a:t>
            </a:r>
          </a:p>
          <a:p>
            <a:pPr lvl="1"/>
            <a:r>
              <a:rPr lang="en-US" altLang="zh-CN" dirty="0"/>
              <a:t>for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</a:t>
            </a:r>
            <a:r>
              <a:rPr lang="en-US" altLang="zh-CN" dirty="0" err="1" smtClean="0"/>
              <a:t>comand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pPr lvl="1"/>
            <a:r>
              <a:rPr lang="en-US" altLang="zh-CN" dirty="0"/>
              <a:t>   do  </a:t>
            </a:r>
          </a:p>
          <a:p>
            <a:pPr lvl="1"/>
            <a:r>
              <a:rPr lang="en-US" altLang="zh-CN" dirty="0"/>
              <a:t>     </a:t>
            </a:r>
            <a:r>
              <a:rPr lang="zh-CN" altLang="en-US" dirty="0" smtClean="0"/>
              <a:t>  </a:t>
            </a:r>
            <a:r>
              <a:rPr lang="en-US" altLang="zh-CN" dirty="0" smtClean="0"/>
              <a:t>commands</a:t>
            </a:r>
            <a:endParaRPr lang="zh-CN" altLang="en-US" dirty="0"/>
          </a:p>
          <a:p>
            <a:pPr lvl="1"/>
            <a:r>
              <a:rPr lang="zh-CN" altLang="en-US" dirty="0"/>
              <a:t>   </a:t>
            </a:r>
            <a:r>
              <a:rPr lang="en-US" altLang="zh-CN" dirty="0"/>
              <a:t>done 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511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for 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/>
              <a:t>例 </a:t>
            </a:r>
            <a:r>
              <a:rPr lang="en-US" altLang="zh-CN" sz="2800" dirty="0" smtClean="0"/>
              <a:t>sum100.sh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#! </a:t>
            </a:r>
            <a:r>
              <a:rPr lang="en-US" altLang="zh-CN" sz="2800" dirty="0"/>
              <a:t>/bin/bash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sum=0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for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in `</a:t>
            </a:r>
            <a:r>
              <a:rPr lang="en-US" altLang="zh-CN" sz="2800" dirty="0" err="1"/>
              <a:t>seq</a:t>
            </a:r>
            <a:r>
              <a:rPr lang="en-US" altLang="zh-CN" sz="2800" dirty="0"/>
              <a:t> 100`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do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	sum=$(( $sum + $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))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done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echo "1+2+3+...+100=$sum" 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495800"/>
            <a:ext cx="7200000" cy="12705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272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for 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例 </a:t>
            </a:r>
            <a:r>
              <a:rPr lang="en-US" altLang="zh-CN" dirty="0" smtClean="0"/>
              <a:t>tarsh.sh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#! </a:t>
            </a:r>
            <a:r>
              <a:rPr lang="en-US" altLang="zh-CN" dirty="0"/>
              <a:t>/bin/bash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/>
              <a:t>mkdir</a:t>
            </a:r>
            <a:r>
              <a:rPr lang="en-US" altLang="zh-CN" dirty="0" smtClean="0"/>
              <a:t> </a:t>
            </a:r>
            <a:r>
              <a:rPr lang="en-US" altLang="zh-CN" dirty="0"/>
              <a:t>./</a:t>
            </a:r>
            <a:r>
              <a:rPr lang="en-US" altLang="zh-CN" dirty="0" err="1"/>
              <a:t>bak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for file in `find -</a:t>
            </a:r>
            <a:r>
              <a:rPr lang="en-US" altLang="zh-CN" dirty="0" err="1"/>
              <a:t>iname</a:t>
            </a:r>
            <a:r>
              <a:rPr lang="en-US" altLang="zh-CN" dirty="0"/>
              <a:t> "*.</a:t>
            </a:r>
            <a:r>
              <a:rPr lang="en-US" altLang="zh-CN" dirty="0" err="1"/>
              <a:t>sh</a:t>
            </a:r>
            <a:r>
              <a:rPr lang="en-US" altLang="zh-CN" dirty="0"/>
              <a:t>"`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do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	</a:t>
            </a:r>
            <a:r>
              <a:rPr lang="en-US" altLang="zh-CN" dirty="0" err="1"/>
              <a:t>cp</a:t>
            </a:r>
            <a:r>
              <a:rPr lang="en-US" altLang="zh-CN" dirty="0"/>
              <a:t> -v $file </a:t>
            </a:r>
            <a:r>
              <a:rPr lang="en-US" altLang="zh-CN" dirty="0" err="1"/>
              <a:t>bak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done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tar -</a:t>
            </a:r>
            <a:r>
              <a:rPr lang="en-US" altLang="zh-CN" dirty="0" err="1"/>
              <a:t>czvf</a:t>
            </a:r>
            <a:r>
              <a:rPr lang="en-US" altLang="zh-CN" dirty="0"/>
              <a:t> back.tar.gz </a:t>
            </a:r>
            <a:r>
              <a:rPr lang="en-US" altLang="zh-CN" dirty="0" err="1"/>
              <a:t>bak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724400"/>
            <a:ext cx="3600000" cy="1793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67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for 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语法三  </a:t>
            </a:r>
          </a:p>
          <a:p>
            <a:pPr lvl="1"/>
            <a:r>
              <a:rPr lang="en-US" altLang="zh-CN" dirty="0" smtClean="0"/>
              <a:t>for ((</a:t>
            </a:r>
            <a:r>
              <a:rPr lang="zh-CN" altLang="en-US" dirty="0" smtClean="0"/>
              <a:t>初始值</a:t>
            </a:r>
            <a:r>
              <a:rPr lang="en-US" altLang="zh-CN" dirty="0" smtClean="0"/>
              <a:t>; </a:t>
            </a:r>
            <a:r>
              <a:rPr lang="zh-CN" altLang="en-US" dirty="0" smtClean="0"/>
              <a:t>循环控制</a:t>
            </a:r>
            <a:r>
              <a:rPr lang="en-US" altLang="zh-CN" dirty="0" smtClean="0"/>
              <a:t>; </a:t>
            </a:r>
            <a:r>
              <a:rPr lang="zh-CN" altLang="en-US" dirty="0" smtClean="0"/>
              <a:t>变量变化</a:t>
            </a:r>
            <a:r>
              <a:rPr lang="en-US" altLang="zh-CN" dirty="0" smtClean="0"/>
              <a:t>))  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  </a:t>
            </a:r>
            <a:r>
              <a:rPr lang="en-US" altLang="zh-CN" dirty="0" smtClean="0"/>
              <a:t>do  </a:t>
            </a:r>
          </a:p>
          <a:p>
            <a:pPr lvl="1"/>
            <a:r>
              <a:rPr lang="en-US" altLang="zh-CN" dirty="0" smtClean="0"/>
              <a:t>    </a:t>
            </a:r>
            <a:r>
              <a:rPr lang="zh-CN" altLang="en-US" dirty="0" smtClean="0"/>
              <a:t>程序块儿  </a:t>
            </a:r>
          </a:p>
          <a:p>
            <a:pPr lvl="1"/>
            <a:r>
              <a:rPr lang="zh-CN" altLang="en-US" dirty="0" smtClean="0"/>
              <a:t>  </a:t>
            </a:r>
            <a:r>
              <a:rPr lang="en-US" altLang="zh-CN" dirty="0" smtClean="0"/>
              <a:t>done 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25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for 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例 </a:t>
            </a:r>
            <a:r>
              <a:rPr lang="en-US" altLang="zh-CN" dirty="0" smtClean="0"/>
              <a:t>sumn.sh</a:t>
            </a:r>
            <a:endParaRPr lang="pt-BR" altLang="zh-CN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zh-CN" dirty="0" smtClean="0"/>
              <a:t>#!/</a:t>
            </a:r>
            <a:r>
              <a:rPr lang="pt-BR" altLang="zh-CN" dirty="0"/>
              <a:t>bin/bash 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zh-CN" dirty="0"/>
              <a:t>read 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zh-CN" dirty="0"/>
              <a:t>sum=0 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zh-CN" dirty="0"/>
              <a:t>for (( i=1; i&lt;=n; i++ )) 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zh-CN" dirty="0"/>
              <a:t>  do   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zh-CN" dirty="0"/>
              <a:t>   sum=$(( $sum + $i )) 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zh-CN" dirty="0"/>
              <a:t>  done 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zh-CN" dirty="0"/>
              <a:t>  </a:t>
            </a:r>
            <a:r>
              <a:rPr lang="pt-BR" altLang="zh-CN" dirty="0" smtClean="0"/>
              <a:t>echo </a:t>
            </a:r>
            <a:r>
              <a:rPr lang="pt-BR" altLang="zh-CN" dirty="0"/>
              <a:t>"1+2+3+...+$n=$sum"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181600"/>
            <a:ext cx="7560000" cy="14653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818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11796</TotalTime>
  <Words>1225</Words>
  <Application>Microsoft Office PowerPoint</Application>
  <PresentationFormat>全屏显示(4:3)</PresentationFormat>
  <Paragraphs>277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第04章 编程的基本元素</vt:lpstr>
      <vt:lpstr>1. for 语句</vt:lpstr>
      <vt:lpstr>1. for 语句</vt:lpstr>
      <vt:lpstr>1. for 语句</vt:lpstr>
      <vt:lpstr>1. for 语句</vt:lpstr>
      <vt:lpstr>1. for 语句</vt:lpstr>
      <vt:lpstr>1. for 语句</vt:lpstr>
      <vt:lpstr>1. for 语句</vt:lpstr>
      <vt:lpstr>1. for 语句</vt:lpstr>
      <vt:lpstr>2 while/untill 语句</vt:lpstr>
      <vt:lpstr>2 while/untill 语句</vt:lpstr>
      <vt:lpstr>2 while/untill 语句</vt:lpstr>
      <vt:lpstr>2 while/untill 语句</vt:lpstr>
      <vt:lpstr>3 跳出循环</vt:lpstr>
      <vt:lpstr>3 跳出循环</vt:lpstr>
      <vt:lpstr>3 跳出循环</vt:lpstr>
      <vt:lpstr>4 处理循环的输出</vt:lpstr>
      <vt:lpstr>4 处理循环的输出</vt:lpstr>
      <vt:lpstr>4 处理循环的输出</vt:lpstr>
      <vt:lpstr>5 循环实例</vt:lpstr>
      <vt:lpstr>5 循环实例</vt:lpstr>
      <vt:lpstr>5 循环实例</vt:lpstr>
      <vt:lpstr>5 循环实例</vt:lpstr>
      <vt:lpstr>5 循环实例</vt:lpstr>
      <vt:lpstr>5 循环实例</vt:lpstr>
      <vt:lpstr>5 循环实例</vt:lpstr>
      <vt:lpstr>5 循环实例</vt:lpstr>
      <vt:lpstr>5 循环实例</vt:lpstr>
      <vt:lpstr>作业</vt:lpstr>
      <vt:lpstr>作业</vt:lpstr>
      <vt:lpstr>PowerPoint 演示文稿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719</cp:revision>
  <dcterms:created xsi:type="dcterms:W3CDTF">2008-10-02T10:07:13Z</dcterms:created>
  <dcterms:modified xsi:type="dcterms:W3CDTF">2018-03-23T09:04:10Z</dcterms:modified>
</cp:coreProperties>
</file>