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handoutMasterIdLst>
    <p:handoutMasterId r:id="rId10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79" autoAdjust="0"/>
  </p:normalViewPr>
  <p:slideViewPr>
    <p:cSldViewPr>
      <p:cViewPr varScale="1">
        <p:scale>
          <a:sx n="60" d="100"/>
          <a:sy n="60" d="100"/>
        </p:scale>
        <p:origin x="16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53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05</a:t>
            </a:r>
            <a:r>
              <a:rPr lang="zh-CN" altLang="en-US" sz="4000" dirty="0" smtClean="0"/>
              <a:t>章 基本文本处理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504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文本替换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文本替换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对字符</a:t>
            </a:r>
            <a:r>
              <a:rPr lang="zh-CN" altLang="en-US" dirty="0"/>
              <a:t>进行替换、压缩和删除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Translate</a:t>
            </a:r>
            <a:r>
              <a:rPr lang="en-US" altLang="zh-CN" dirty="0"/>
              <a:t>, squeeze, and/or delete </a:t>
            </a:r>
            <a:r>
              <a:rPr lang="en-US" altLang="zh-CN" dirty="0" smtClean="0"/>
              <a:t>characters</a:t>
            </a:r>
          </a:p>
          <a:p>
            <a:pPr lvl="1"/>
            <a:r>
              <a:rPr lang="en-US" altLang="zh-CN" dirty="0" err="1"/>
              <a:t>tr</a:t>
            </a:r>
            <a:r>
              <a:rPr lang="en-US" altLang="zh-CN" dirty="0"/>
              <a:t> [OPTION]... SET1 [SET2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60236"/>
              </p:ext>
            </p:extLst>
          </p:nvPr>
        </p:nvGraphicFramePr>
        <p:xfrm>
          <a:off x="425116" y="3161373"/>
          <a:ext cx="8461676" cy="29870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702560">
                  <a:extLst>
                    <a:ext uri="{9D8B030D-6E8A-4147-A177-3AD203B41FA5}">
                      <a16:colId xmlns:a16="http://schemas.microsoft.com/office/drawing/2014/main" val="1731825138"/>
                    </a:ext>
                  </a:extLst>
                </a:gridCol>
                <a:gridCol w="5759116">
                  <a:extLst>
                    <a:ext uri="{9D8B030D-6E8A-4147-A177-3AD203B41FA5}">
                      <a16:colId xmlns:a16="http://schemas.microsoft.com/office/drawing/2014/main" val="1124058466"/>
                    </a:ext>
                  </a:extLst>
                </a:gridCol>
              </a:tblGrid>
              <a:tr h="288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732163"/>
                  </a:ext>
                </a:extLst>
              </a:tr>
              <a:tr h="288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c,--</a:t>
                      </a:r>
                      <a:r>
                        <a:rPr lang="en-US" sz="2800" b="0" kern="1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complerment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取代所有不属于第一字符集的字符；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8801997"/>
                  </a:ext>
                </a:extLst>
              </a:tr>
              <a:tr h="288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,--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delete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删除所有属于第一字符集的字符；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927124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,--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squeeze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把连续重复的字符以单独一个字符表示；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2356919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,--</a:t>
                      </a:r>
                      <a:r>
                        <a:rPr 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truncate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800" b="0" kern="10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先删除第一字符集较第二字符集多出的字符。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126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文本替换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829176"/>
          </a:xfrm>
        </p:spPr>
        <p:txBody>
          <a:bodyPr/>
          <a:lstStyle/>
          <a:p>
            <a:r>
              <a:rPr lang="en-US" altLang="zh-CN" dirty="0"/>
              <a:t>echo "Hello Word" | </a:t>
            </a:r>
            <a:r>
              <a:rPr lang="en-US" altLang="zh-CN" dirty="0" err="1"/>
              <a:t>tr</a:t>
            </a:r>
            <a:r>
              <a:rPr lang="en-US" altLang="zh-CN" dirty="0"/>
              <a:t> 'a-z' 'A-Z'</a:t>
            </a:r>
          </a:p>
          <a:p>
            <a:pPr lvl="1"/>
            <a:r>
              <a:rPr lang="en-US" altLang="zh-CN" dirty="0"/>
              <a:t>HELLO WORD</a:t>
            </a:r>
          </a:p>
          <a:p>
            <a:r>
              <a:rPr lang="en-US" altLang="zh-CN" dirty="0"/>
              <a:t>$echo "hello 123 world 456" | </a:t>
            </a:r>
            <a:r>
              <a:rPr lang="en-US" altLang="zh-CN" dirty="0" err="1"/>
              <a:t>tr</a:t>
            </a:r>
            <a:r>
              <a:rPr lang="en-US" altLang="zh-CN" dirty="0"/>
              <a:t> -d '0-9'</a:t>
            </a:r>
          </a:p>
          <a:p>
            <a:pPr lvl="1"/>
            <a:r>
              <a:rPr lang="en-US" altLang="zh-CN" dirty="0"/>
              <a:t>hello  world </a:t>
            </a:r>
          </a:p>
          <a:p>
            <a:r>
              <a:rPr lang="en-US" altLang="zh-CN" dirty="0"/>
              <a:t>$echo '</a:t>
            </a:r>
            <a:r>
              <a:rPr lang="en-US" altLang="zh-CN" dirty="0" err="1"/>
              <a:t>aa.,a</a:t>
            </a:r>
            <a:r>
              <a:rPr lang="en-US" altLang="zh-CN" dirty="0"/>
              <a:t> 1 b#$bb 2 c*/cc 3 </a:t>
            </a:r>
            <a:r>
              <a:rPr lang="en-US" altLang="zh-CN" dirty="0" err="1"/>
              <a:t>ddd</a:t>
            </a:r>
            <a:r>
              <a:rPr lang="en-US" altLang="zh-CN" dirty="0"/>
              <a:t> 4' | </a:t>
            </a:r>
            <a:r>
              <a:rPr lang="en-US" altLang="zh-CN" dirty="0" err="1"/>
              <a:t>tr</a:t>
            </a:r>
            <a:r>
              <a:rPr lang="en-US" altLang="zh-CN" dirty="0"/>
              <a:t> -d -c '0-9 \n'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1  </a:t>
            </a:r>
            <a:r>
              <a:rPr lang="en-US" altLang="zh-CN" dirty="0"/>
              <a:t>2  3  4</a:t>
            </a:r>
          </a:p>
          <a:p>
            <a:r>
              <a:rPr lang="en-US" altLang="zh-CN" dirty="0"/>
              <a:t>$echo "</a:t>
            </a:r>
            <a:r>
              <a:rPr lang="en-US" altLang="zh-CN" dirty="0" err="1"/>
              <a:t>thissss</a:t>
            </a:r>
            <a:r>
              <a:rPr lang="en-US" altLang="zh-CN" dirty="0"/>
              <a:t> is      a text </a:t>
            </a:r>
            <a:r>
              <a:rPr lang="en-US" altLang="zh-CN" dirty="0" err="1"/>
              <a:t>linnnnnnne</a:t>
            </a:r>
            <a:r>
              <a:rPr lang="en-US" altLang="zh-CN" dirty="0"/>
              <a:t>." | </a:t>
            </a:r>
            <a:r>
              <a:rPr lang="en-US" altLang="zh-CN" dirty="0" err="1"/>
              <a:t>tr</a:t>
            </a:r>
            <a:r>
              <a:rPr lang="en-US" altLang="zh-CN" dirty="0"/>
              <a:t> -s ' </a:t>
            </a:r>
            <a:r>
              <a:rPr lang="en-US" altLang="zh-CN" dirty="0" err="1"/>
              <a:t>sn</a:t>
            </a:r>
            <a:r>
              <a:rPr lang="en-US" altLang="zh-CN" dirty="0"/>
              <a:t>'</a:t>
            </a:r>
          </a:p>
          <a:p>
            <a:pPr lvl="1"/>
            <a:r>
              <a:rPr lang="en-US" altLang="zh-CN" dirty="0"/>
              <a:t>this is a text line.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文本替换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 怎样删除歌曲中的中文？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3" y="1422577"/>
            <a:ext cx="8280000" cy="5164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2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文本替换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$</a:t>
            </a:r>
            <a:r>
              <a:rPr lang="en-US" altLang="zh-CN" sz="2800" dirty="0" err="1"/>
              <a:t>tr</a:t>
            </a:r>
            <a:r>
              <a:rPr lang="en-US" altLang="zh-CN" sz="2800" dirty="0"/>
              <a:t> -d -c "a-</a:t>
            </a:r>
            <a:r>
              <a:rPr lang="en-US" altLang="zh-CN" sz="2800" dirty="0" err="1"/>
              <a:t>zA</a:t>
            </a:r>
            <a:r>
              <a:rPr lang="en-US" altLang="zh-CN" sz="2800" dirty="0"/>
              <a:t>-Z\' \n" &lt;yesterdayonemore.txt &gt;a.txt</a:t>
            </a:r>
          </a:p>
          <a:p>
            <a:r>
              <a:rPr lang="en-US" altLang="zh-CN" sz="2800" dirty="0"/>
              <a:t>$cat a.txt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8" y="2057400"/>
            <a:ext cx="8280000" cy="3792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656096" y="4953000"/>
            <a:ext cx="2590800" cy="685800"/>
          </a:xfrm>
          <a:prstGeom prst="wedgeRoundRectCallout">
            <a:avLst>
              <a:gd name="adj1" fmla="val -36313"/>
              <a:gd name="adj2" fmla="val -10385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怎样删除空行？</a:t>
            </a:r>
          </a:p>
        </p:txBody>
      </p:sp>
    </p:spTree>
    <p:extLst>
      <p:ext uri="{BB962C8B-B14F-4D97-AF65-F5344CB8AC3E}">
        <p14:creationId xmlns:p14="http://schemas.microsoft.com/office/powerpoint/2010/main" val="42687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文本替换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en-US" altLang="zh-CN" dirty="0" err="1"/>
              <a:t>tr</a:t>
            </a:r>
            <a:r>
              <a:rPr lang="en-US" altLang="zh-CN" dirty="0"/>
              <a:t> -s " \n" &lt;a.txt &gt;b.txt</a:t>
            </a:r>
          </a:p>
          <a:p>
            <a:r>
              <a:rPr lang="en-US" altLang="zh-CN" dirty="0"/>
              <a:t>$cat </a:t>
            </a:r>
            <a:r>
              <a:rPr lang="en-US" altLang="zh-CN" dirty="0" smtClean="0"/>
              <a:t>b.txt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7200000" cy="3176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5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Problem </a:t>
            </a:r>
            <a:r>
              <a:rPr lang="en-US" altLang="zh-CN" dirty="0" smtClean="0"/>
              <a:t>504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employee.txt</a:t>
            </a:r>
            <a:r>
              <a:rPr lang="zh-CN" altLang="en-US" dirty="0" smtClean="0"/>
              <a:t>文件</a:t>
            </a:r>
            <a:r>
              <a:rPr lang="zh-CN" altLang="en-US" dirty="0"/>
              <a:t>中记录了工号和姓名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100 </a:t>
            </a:r>
            <a:r>
              <a:rPr lang="en-US" altLang="zh-CN" dirty="0"/>
              <a:t>Jason Smith   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200 John Doe   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300 Sanjay Gupta   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400 Ashok Sharma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bonus.txt</a:t>
            </a:r>
            <a:r>
              <a:rPr lang="zh-CN" altLang="en-US" dirty="0" smtClean="0"/>
              <a:t>文件</a:t>
            </a:r>
            <a:r>
              <a:rPr lang="zh-CN" altLang="en-US" dirty="0"/>
              <a:t>中记录工号和工资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100 </a:t>
            </a:r>
            <a:r>
              <a:rPr lang="en-US" altLang="zh-CN" dirty="0"/>
              <a:t>$5,000   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200 $500   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300 $3,000   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400 $</a:t>
            </a:r>
            <a:r>
              <a:rPr lang="en-US" altLang="zh-CN" dirty="0" smtClean="0"/>
              <a:t>1,250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271684" y="4356438"/>
            <a:ext cx="49863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dirty="0"/>
              <a:t>合并两个</a:t>
            </a:r>
            <a:r>
              <a:rPr lang="zh-CN" altLang="en-US" sz="2800" dirty="0" smtClean="0"/>
              <a:t>文件并输出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400 </a:t>
            </a:r>
            <a:r>
              <a:rPr lang="en-US" altLang="zh-CN" sz="2800" dirty="0" err="1"/>
              <a:t>ashok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sharma</a:t>
            </a:r>
            <a:r>
              <a:rPr lang="en-US" altLang="zh-CN" sz="2800" dirty="0"/>
              <a:t> $1,250   </a:t>
            </a:r>
          </a:p>
          <a:p>
            <a:pPr lvl="1"/>
            <a:r>
              <a:rPr lang="en-US" altLang="zh-CN" sz="2800" dirty="0"/>
              <a:t>100 </a:t>
            </a:r>
            <a:r>
              <a:rPr lang="en-US" altLang="zh-CN" sz="2800" dirty="0" err="1"/>
              <a:t>jason</a:t>
            </a:r>
            <a:r>
              <a:rPr lang="en-US" altLang="zh-CN" sz="2800" dirty="0"/>
              <a:t> smith  $5,000   </a:t>
            </a:r>
          </a:p>
          <a:p>
            <a:pPr lvl="1"/>
            <a:r>
              <a:rPr lang="en-US" altLang="zh-CN" sz="2800" dirty="0"/>
              <a:t>200 john doe  $500   </a:t>
            </a:r>
          </a:p>
          <a:p>
            <a:pPr lvl="1"/>
            <a:r>
              <a:rPr lang="en-US" altLang="zh-CN" sz="2800" dirty="0"/>
              <a:t>300 </a:t>
            </a:r>
            <a:r>
              <a:rPr lang="en-US" altLang="zh-CN" sz="2800" dirty="0" err="1"/>
              <a:t>sanjay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gupta</a:t>
            </a:r>
            <a:r>
              <a:rPr lang="en-US" altLang="zh-CN" sz="2800" dirty="0"/>
              <a:t>  $3,000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18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14018</TotalTime>
  <Words>316</Words>
  <Application>Microsoft Office PowerPoint</Application>
  <PresentationFormat>全屏显示(4:3)</PresentationFormat>
  <Paragraphs>60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第05章 基本文本处理</vt:lpstr>
      <vt:lpstr>1 文本替换</vt:lpstr>
      <vt:lpstr>1 文本替换</vt:lpstr>
      <vt:lpstr>1 文本替换</vt:lpstr>
      <vt:lpstr>1 文本替换</vt:lpstr>
      <vt:lpstr>1 文本替换</vt:lpstr>
      <vt:lpstr>2 作业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857</cp:revision>
  <dcterms:created xsi:type="dcterms:W3CDTF">2008-10-02T10:07:13Z</dcterms:created>
  <dcterms:modified xsi:type="dcterms:W3CDTF">2018-04-08T07:23:40Z</dcterms:modified>
</cp:coreProperties>
</file>