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1" r:id="rId3"/>
    <p:sldId id="298" r:id="rId4"/>
    <p:sldId id="296" r:id="rId5"/>
    <p:sldId id="299" r:id="rId6"/>
    <p:sldId id="297" r:id="rId7"/>
    <p:sldId id="300" r:id="rId8"/>
    <p:sldId id="301" r:id="rId9"/>
    <p:sldId id="302" r:id="rId10"/>
    <p:sldId id="303" r:id="rId11"/>
    <p:sldId id="304" r:id="rId12"/>
    <p:sldId id="305" r:id="rId13"/>
    <p:sldId id="307" r:id="rId14"/>
    <p:sldId id="308" r:id="rId15"/>
    <p:sldId id="306" r:id="rId16"/>
    <p:sldId id="312" r:id="rId17"/>
    <p:sldId id="309" r:id="rId18"/>
    <p:sldId id="310" r:id="rId19"/>
    <p:sldId id="311" r:id="rId20"/>
    <p:sldId id="313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8000"/>
    <a:srgbClr val="FF9900"/>
    <a:srgbClr val="003300"/>
    <a:srgbClr val="000066"/>
    <a:srgbClr val="800000"/>
    <a:srgbClr val="969696"/>
    <a:srgbClr val="FFFFFF"/>
    <a:srgbClr val="FFFFE5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7179" autoAdjust="0"/>
  </p:normalViewPr>
  <p:slideViewPr>
    <p:cSldViewPr>
      <p:cViewPr varScale="1">
        <p:scale>
          <a:sx n="69" d="100"/>
          <a:sy n="69" d="100"/>
        </p:scale>
        <p:origin x="48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84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9C29FC-568E-48BA-953F-6EE0855BC0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1D50BC-EF1C-40DA-9507-627C12CEFA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E1EDD8-E9D3-44B5-84D2-B19420FB1A5D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1383" y="2367839"/>
            <a:ext cx="6021867" cy="824423"/>
          </a:xfrm>
        </p:spPr>
        <p:txBody>
          <a:bodyPr anchor="b"/>
          <a:lstStyle>
            <a:lvl1pPr>
              <a:defRPr sz="3600" b="1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4164" y="3376311"/>
            <a:ext cx="4782035" cy="662289"/>
          </a:xfrm>
        </p:spPr>
        <p:txBody>
          <a:bodyPr/>
          <a:lstStyle>
            <a:lvl1pPr marL="0" indent="0" algn="just">
              <a:buNone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FB0B212E-6121-4F76-8E57-EE33588D9BA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0508" y="4506007"/>
            <a:ext cx="470077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700" b="1" baseline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System</a:t>
            </a:r>
            <a:r>
              <a:rPr lang="en-US" altLang="zh-CN" sz="2700" b="1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&amp; Programming</a:t>
            </a:r>
            <a:endParaRPr lang="en-US" altLang="zh-CN" sz="2700" b="1">
              <a:ln w="0"/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 bwMode="auto">
          <a:xfrm>
            <a:off x="3181471" y="4961861"/>
            <a:ext cx="4091779" cy="10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just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Times New Roman" panose="02020603050405020304" pitchFamily="18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9144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3716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altLang="zh-CN" sz="15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</a:t>
            </a:r>
            <a:r>
              <a:rPr lang="en-US" altLang="zh-CN" sz="18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altLang="zh-CN" sz="21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24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en-US" altLang="zh-CN" sz="27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en-US" altLang="zh-CN" sz="30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en-US" altLang="zh-CN" sz="36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54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495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Ou</a:t>
            </a:r>
            <a:r>
              <a:rPr lang="en-US" altLang="zh-CN" sz="36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0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21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18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endParaRPr lang="zh-CN" altLang="en-US" sz="1350">
              <a:ln w="0"/>
              <a:solidFill>
                <a:srgbClr val="0066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600" y="1290637"/>
            <a:ext cx="2266950" cy="1990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4096" y="3540797"/>
            <a:ext cx="2133600" cy="21145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458" y="379475"/>
            <a:ext cx="1781606" cy="2008133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2017064" y="228600"/>
            <a:ext cx="438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cap="none" spc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Linux</a:t>
            </a:r>
            <a:r>
              <a:rPr lang="en-US" altLang="zh-CN" sz="2800" b="1" cap="none" spc="0" baseline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cap="none" spc="0" baseline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系统与编程</a:t>
            </a:r>
            <a:endParaRPr lang="zh-CN" altLang="en-US" sz="2800" b="1" cap="none" spc="0">
              <a:ln w="0"/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Wide Latin" panose="020A0A070505050204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23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2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6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终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630" y="762000"/>
            <a:ext cx="8640000" cy="5689756"/>
          </a:xfrm>
          <a:prstGeom prst="rect">
            <a:avLst/>
          </a:prstGeom>
          <a:ln w="22225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412" y="1524000"/>
            <a:ext cx="8393113" cy="4927756"/>
          </a:xfrm>
        </p:spPr>
        <p:txBody>
          <a:bodyPr/>
          <a:lstStyle>
            <a:lvl1pPr marL="272654" indent="-272654">
              <a:buFontTx/>
              <a:buBlip>
                <a:blip r:embed="rId3"/>
              </a:buBlip>
              <a:defRPr sz="2800" b="1" cap="none" spc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2800" b="0" cap="none" spc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63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3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C4A22-6975-4695-9E90-A879D51C34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912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0985ADC-2F1A-4F16-99F7-4A126B5C17C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8"/>
          <p:cNvCxnSpPr/>
          <p:nvPr/>
        </p:nvCxnSpPr>
        <p:spPr>
          <a:xfrm>
            <a:off x="285752" y="76470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5"/>
          <p:cNvSpPr/>
          <p:nvPr/>
        </p:nvSpPr>
        <p:spPr>
          <a:xfrm>
            <a:off x="285752" y="44628"/>
            <a:ext cx="142875" cy="64293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034" name="图片 17" descr="20101016174155631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-968"/>
            <a:ext cx="765672" cy="76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9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91" r:id="rId3"/>
    <p:sldLayoutId id="2147483688" r:id="rId4"/>
    <p:sldLayoutId id="21474836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第</a:t>
            </a:r>
            <a:r>
              <a:rPr lang="en-US" altLang="zh-CN" sz="4000" dirty="0" smtClean="0"/>
              <a:t>06</a:t>
            </a:r>
            <a:r>
              <a:rPr lang="zh-CN" altLang="en-US" sz="4000" dirty="0" smtClean="0"/>
              <a:t>章 文件与文件系统</a:t>
            </a:r>
            <a:endParaRPr lang="zh-CN" alt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4164" y="3376311"/>
            <a:ext cx="5086836" cy="662289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601</a:t>
            </a:r>
            <a:r>
              <a:rPr lang="zh-CN" altLang="en-US" dirty="0" smtClean="0"/>
              <a:t>讲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文件查找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根据文件大小进行匹配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搜索大于</a:t>
            </a:r>
            <a:r>
              <a:rPr lang="en-US" altLang="zh-CN" dirty="0"/>
              <a:t>10KB</a:t>
            </a:r>
            <a:r>
              <a:rPr lang="zh-CN" altLang="en-US" dirty="0"/>
              <a:t>的文件 </a:t>
            </a:r>
          </a:p>
          <a:p>
            <a:pPr lvl="1"/>
            <a:r>
              <a:rPr lang="en-US" altLang="zh-CN" dirty="0"/>
              <a:t>find . -type f -size +10k</a:t>
            </a:r>
          </a:p>
          <a:p>
            <a:r>
              <a:rPr lang="zh-CN" altLang="en-US" dirty="0"/>
              <a:t>搜索小于</a:t>
            </a:r>
            <a:r>
              <a:rPr lang="en-US" altLang="zh-CN" dirty="0"/>
              <a:t>10KB</a:t>
            </a:r>
            <a:r>
              <a:rPr lang="zh-CN" altLang="en-US" dirty="0"/>
              <a:t>的文件 </a:t>
            </a:r>
          </a:p>
          <a:p>
            <a:pPr lvl="1"/>
            <a:r>
              <a:rPr lang="en-US" altLang="zh-CN" dirty="0"/>
              <a:t>find . -type f -size -10k</a:t>
            </a:r>
          </a:p>
          <a:p>
            <a:r>
              <a:rPr lang="zh-CN" altLang="en-US" dirty="0"/>
              <a:t>搜索等于</a:t>
            </a:r>
            <a:r>
              <a:rPr lang="en-US" altLang="zh-CN" dirty="0"/>
              <a:t>10KB</a:t>
            </a:r>
            <a:r>
              <a:rPr lang="zh-CN" altLang="en-US" dirty="0"/>
              <a:t>的文件 </a:t>
            </a:r>
          </a:p>
          <a:p>
            <a:pPr lvl="1"/>
            <a:r>
              <a:rPr lang="en-US" altLang="zh-CN" dirty="0"/>
              <a:t>find . -type f -size 10k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681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 </a:t>
            </a:r>
            <a:r>
              <a:rPr lang="zh-CN" altLang="en-US" dirty="0" smtClean="0"/>
              <a:t>删除</a:t>
            </a:r>
            <a:r>
              <a:rPr lang="zh-CN" altLang="en-US" dirty="0"/>
              <a:t>匹配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</a:t>
            </a:r>
            <a:r>
              <a:rPr lang="zh-CN" altLang="en-US" dirty="0"/>
              <a:t>当前目录下所有</a:t>
            </a:r>
            <a:r>
              <a:rPr lang="en-US" altLang="zh-CN" dirty="0"/>
              <a:t>.txt</a:t>
            </a:r>
            <a:r>
              <a:rPr lang="zh-CN" altLang="en-US" dirty="0"/>
              <a:t>文件 </a:t>
            </a:r>
          </a:p>
          <a:p>
            <a:pPr lvl="1"/>
            <a:r>
              <a:rPr lang="en-US" altLang="zh-CN" dirty="0"/>
              <a:t>find . -type f -name "*.txt" -delete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548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 </a:t>
            </a:r>
            <a:r>
              <a:rPr lang="zh-CN" altLang="en-US" dirty="0" smtClean="0"/>
              <a:t>根据</a:t>
            </a:r>
            <a:r>
              <a:rPr lang="zh-CN" altLang="en-US" dirty="0"/>
              <a:t>文件权限</a:t>
            </a:r>
            <a:r>
              <a:rPr lang="en-US" altLang="zh-CN" dirty="0"/>
              <a:t>/</a:t>
            </a:r>
            <a:r>
              <a:rPr lang="zh-CN" altLang="en-US" dirty="0"/>
              <a:t>所有权进行匹配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当前目录下搜索出权限为</a:t>
            </a:r>
            <a:r>
              <a:rPr lang="en-US" altLang="zh-CN" dirty="0"/>
              <a:t>777</a:t>
            </a:r>
            <a:r>
              <a:rPr lang="zh-CN" altLang="en-US" dirty="0"/>
              <a:t>的文件 </a:t>
            </a:r>
          </a:p>
          <a:p>
            <a:pPr lvl="1"/>
            <a:r>
              <a:rPr lang="en-US" altLang="zh-CN" dirty="0"/>
              <a:t>find . -type f -perm 777</a:t>
            </a:r>
          </a:p>
          <a:p>
            <a:r>
              <a:rPr lang="zh-CN" altLang="en-US" dirty="0"/>
              <a:t>找出当前目录下权限不是</a:t>
            </a:r>
            <a:r>
              <a:rPr lang="en-US" altLang="zh-CN" dirty="0"/>
              <a:t>644</a:t>
            </a:r>
            <a:r>
              <a:rPr lang="zh-CN" altLang="en-US" dirty="0"/>
              <a:t>的</a:t>
            </a:r>
            <a:r>
              <a:rPr lang="en-US" altLang="zh-CN" dirty="0" err="1"/>
              <a:t>php</a:t>
            </a:r>
            <a:r>
              <a:rPr lang="zh-CN" altLang="en-US" dirty="0"/>
              <a:t>文件 </a:t>
            </a:r>
          </a:p>
          <a:p>
            <a:pPr lvl="1"/>
            <a:r>
              <a:rPr lang="en-US" altLang="zh-CN" dirty="0"/>
              <a:t>find . -type f -name "*.</a:t>
            </a:r>
            <a:r>
              <a:rPr lang="en-US" altLang="zh-CN" dirty="0" err="1"/>
              <a:t>php</a:t>
            </a:r>
            <a:r>
              <a:rPr lang="en-US" altLang="zh-CN" dirty="0"/>
              <a:t>" ! -perm 644</a:t>
            </a:r>
          </a:p>
          <a:p>
            <a:r>
              <a:rPr lang="zh-CN" altLang="en-US" dirty="0"/>
              <a:t>找出当前目录</a:t>
            </a:r>
            <a:r>
              <a:rPr lang="zh-CN" altLang="en-US" dirty="0" smtClean="0"/>
              <a:t>用户</a:t>
            </a:r>
            <a:r>
              <a:rPr lang="en-US" altLang="zh-CN" dirty="0" err="1" smtClean="0"/>
              <a:t>oyct</a:t>
            </a:r>
            <a:r>
              <a:rPr lang="zh-CN" altLang="en-US" dirty="0" smtClean="0"/>
              <a:t>拥有</a:t>
            </a:r>
            <a:r>
              <a:rPr lang="zh-CN" altLang="en-US" dirty="0"/>
              <a:t>的所有文件 </a:t>
            </a:r>
          </a:p>
          <a:p>
            <a:pPr lvl="1"/>
            <a:r>
              <a:rPr lang="en-US" altLang="zh-CN" dirty="0"/>
              <a:t>find . -type f -user </a:t>
            </a:r>
            <a:r>
              <a:rPr lang="en-US" altLang="zh-CN" dirty="0" err="1" smtClean="0"/>
              <a:t>oyct</a:t>
            </a:r>
            <a:endParaRPr lang="en-US" altLang="zh-CN" dirty="0"/>
          </a:p>
          <a:p>
            <a:r>
              <a:rPr lang="zh-CN" altLang="en-US" dirty="0"/>
              <a:t>找出当前目录用户</a:t>
            </a:r>
            <a:r>
              <a:rPr lang="zh-CN" altLang="en-US" dirty="0" smtClean="0"/>
              <a:t>组</a:t>
            </a:r>
            <a:r>
              <a:rPr lang="en-US" altLang="zh-CN" dirty="0" err="1" smtClean="0"/>
              <a:t>jxust</a:t>
            </a:r>
            <a:r>
              <a:rPr lang="zh-CN" altLang="en-US" dirty="0" smtClean="0"/>
              <a:t>拥有</a:t>
            </a:r>
            <a:r>
              <a:rPr lang="zh-CN" altLang="en-US" dirty="0"/>
              <a:t>的所有文件 </a:t>
            </a:r>
          </a:p>
          <a:p>
            <a:pPr lvl="1"/>
            <a:r>
              <a:rPr lang="en-US" altLang="zh-CN" dirty="0"/>
              <a:t>find . -type f -group </a:t>
            </a:r>
            <a:r>
              <a:rPr lang="en-US" altLang="zh-CN" dirty="0" err="1" smtClean="0"/>
              <a:t>jxust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3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 </a:t>
            </a:r>
            <a:r>
              <a:rPr lang="zh-CN" altLang="en-US" dirty="0" smtClean="0"/>
              <a:t>与其</a:t>
            </a:r>
            <a:r>
              <a:rPr lang="zh-CN" altLang="en-US" dirty="0"/>
              <a:t>他命令结合使用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把</a:t>
            </a:r>
            <a:r>
              <a:rPr lang="zh-CN" altLang="en-US" dirty="0" smtClean="0"/>
              <a:t>当前目录下所有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的文件</a:t>
            </a:r>
            <a:r>
              <a:rPr lang="en-US" altLang="zh-CN" dirty="0"/>
              <a:t>,</a:t>
            </a:r>
            <a:r>
              <a:rPr lang="zh-CN" altLang="en-US" dirty="0" smtClean="0"/>
              <a:t>所有权改为</a:t>
            </a:r>
            <a:r>
              <a:rPr lang="en-US" altLang="zh-CN" dirty="0" err="1" smtClean="0"/>
              <a:t>oyct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find .-type f -user root -exec </a:t>
            </a:r>
            <a:r>
              <a:rPr lang="en-US" altLang="zh-CN" dirty="0" err="1" smtClean="0"/>
              <a:t>chown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oyct</a:t>
            </a:r>
            <a:r>
              <a:rPr lang="en-US" altLang="zh-CN" dirty="0" smtClean="0"/>
              <a:t> {} \;</a:t>
            </a:r>
          </a:p>
          <a:p>
            <a:pPr lvl="1"/>
            <a:r>
              <a:rPr lang="en-US" altLang="zh-CN" dirty="0" smtClean="0"/>
              <a:t>{} </a:t>
            </a:r>
            <a:r>
              <a:rPr lang="zh-CN" altLang="en-US" dirty="0" smtClean="0"/>
              <a:t>用于与</a:t>
            </a:r>
            <a:r>
              <a:rPr lang="en-US" altLang="zh-CN" dirty="0" smtClean="0"/>
              <a:t>-exec</a:t>
            </a:r>
            <a:r>
              <a:rPr lang="zh-CN" altLang="en-US" dirty="0" smtClean="0"/>
              <a:t>选项结合使用来匹配所有文件。 </a:t>
            </a:r>
          </a:p>
          <a:p>
            <a:r>
              <a:rPr lang="zh-CN" altLang="en-US" dirty="0" smtClean="0"/>
              <a:t>找出</a:t>
            </a:r>
            <a:r>
              <a:rPr lang="zh-CN" altLang="en-US" dirty="0"/>
              <a:t>主目录</a:t>
            </a:r>
            <a:r>
              <a:rPr lang="zh-CN" altLang="en-US" dirty="0" smtClean="0"/>
              <a:t>下所有的</a:t>
            </a:r>
            <a:r>
              <a:rPr lang="en-US" altLang="zh-CN" dirty="0" smtClean="0"/>
              <a:t>.txt</a:t>
            </a:r>
            <a:r>
              <a:rPr lang="zh-CN" altLang="en-US" dirty="0" smtClean="0"/>
              <a:t>文件并删除 </a:t>
            </a:r>
          </a:p>
          <a:p>
            <a:pPr lvl="1"/>
            <a:r>
              <a:rPr lang="en-US" altLang="zh-CN" dirty="0" smtClean="0"/>
              <a:t>find $HOME/. -name "*.txt" -exec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{} \;</a:t>
            </a:r>
          </a:p>
          <a:p>
            <a:r>
              <a:rPr lang="zh-CN" altLang="en-US" dirty="0" smtClean="0"/>
              <a:t>把当前目录下所有</a:t>
            </a:r>
            <a:r>
              <a:rPr lang="en-US" altLang="zh-CN" dirty="0" smtClean="0"/>
              <a:t>.txt</a:t>
            </a:r>
            <a:r>
              <a:rPr lang="zh-CN" altLang="en-US" dirty="0" smtClean="0"/>
              <a:t>文件合并到</a:t>
            </a:r>
            <a:r>
              <a:rPr lang="en-US" altLang="zh-CN" dirty="0" smtClean="0"/>
              <a:t>all.doc</a:t>
            </a:r>
            <a:r>
              <a:rPr lang="zh-CN" altLang="en-US" dirty="0" smtClean="0"/>
              <a:t> </a:t>
            </a:r>
          </a:p>
          <a:p>
            <a:pPr lvl="1"/>
            <a:r>
              <a:rPr lang="en-US" altLang="zh-CN" dirty="0" smtClean="0"/>
              <a:t>find . -type f -name "*.txt" -exec cat {} \;&gt; all.doc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084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 </a:t>
            </a:r>
            <a:r>
              <a:rPr lang="zh-CN" altLang="en-US" dirty="0" smtClean="0"/>
              <a:t>与其</a:t>
            </a:r>
            <a:r>
              <a:rPr lang="zh-CN" altLang="en-US" dirty="0"/>
              <a:t>他命令结合使用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30</a:t>
            </a:r>
            <a:r>
              <a:rPr lang="zh-CN" altLang="en-US" dirty="0"/>
              <a:t>天前的</a:t>
            </a:r>
            <a:r>
              <a:rPr lang="en-US" altLang="zh-CN" dirty="0"/>
              <a:t>.log</a:t>
            </a:r>
            <a:r>
              <a:rPr lang="zh-CN" altLang="en-US" dirty="0"/>
              <a:t>文件移动到</a:t>
            </a:r>
            <a:r>
              <a:rPr lang="en-US" altLang="zh-CN" dirty="0"/>
              <a:t>old</a:t>
            </a:r>
            <a:r>
              <a:rPr lang="zh-CN" altLang="en-US" dirty="0"/>
              <a:t>目录中 </a:t>
            </a:r>
          </a:p>
          <a:p>
            <a:pPr lvl="1"/>
            <a:r>
              <a:rPr lang="en-US" altLang="zh-CN" dirty="0"/>
              <a:t>find . -type f -</a:t>
            </a:r>
            <a:r>
              <a:rPr lang="en-US" altLang="zh-CN" dirty="0" err="1"/>
              <a:t>mtime</a:t>
            </a:r>
            <a:r>
              <a:rPr lang="en-US" altLang="zh-CN" dirty="0"/>
              <a:t> +30 -name "*.log" -exec </a:t>
            </a:r>
            <a:r>
              <a:rPr lang="en-US" altLang="zh-CN" dirty="0" err="1"/>
              <a:t>cp</a:t>
            </a:r>
            <a:r>
              <a:rPr lang="en-US" altLang="zh-CN" dirty="0"/>
              <a:t> {} old \;</a:t>
            </a:r>
          </a:p>
          <a:p>
            <a:r>
              <a:rPr lang="zh-CN" altLang="en-US" dirty="0" smtClean="0"/>
              <a:t>找出</a:t>
            </a:r>
            <a:r>
              <a:rPr lang="zh-CN" altLang="en-US" dirty="0"/>
              <a:t>当前目录下所有</a:t>
            </a:r>
            <a:r>
              <a:rPr lang="en-US" altLang="zh-CN" dirty="0"/>
              <a:t>.txt</a:t>
            </a:r>
            <a:r>
              <a:rPr lang="zh-CN" altLang="en-US" dirty="0"/>
              <a:t>文件并以“</a:t>
            </a:r>
            <a:r>
              <a:rPr lang="en-US" altLang="zh-CN" dirty="0"/>
              <a:t>File:</a:t>
            </a:r>
            <a:r>
              <a:rPr lang="zh-CN" altLang="en-US" dirty="0"/>
              <a:t>文件名”的形式打印出来 </a:t>
            </a:r>
          </a:p>
          <a:p>
            <a:pPr lvl="1"/>
            <a:r>
              <a:rPr lang="en-US" altLang="zh-CN" dirty="0"/>
              <a:t>find . -type f -name "*.txt" -exec </a:t>
            </a:r>
            <a:r>
              <a:rPr lang="en-US" altLang="zh-CN" dirty="0" err="1"/>
              <a:t>printf</a:t>
            </a:r>
            <a:r>
              <a:rPr lang="en-US" altLang="zh-CN" dirty="0"/>
              <a:t> "File: %s\n" {} \;</a:t>
            </a:r>
          </a:p>
          <a:p>
            <a:r>
              <a:rPr lang="en-US" altLang="zh-CN" dirty="0" smtClean="0"/>
              <a:t>-</a:t>
            </a:r>
            <a:r>
              <a:rPr lang="en-US" altLang="zh-CN" dirty="0"/>
              <a:t>exec</a:t>
            </a:r>
            <a:r>
              <a:rPr lang="zh-CN" altLang="en-US" dirty="0"/>
              <a:t>参数中无法使用多个命令，以下方法可以实现在</a:t>
            </a:r>
            <a:r>
              <a:rPr lang="en-US" altLang="zh-CN" dirty="0"/>
              <a:t>-exec</a:t>
            </a:r>
            <a:r>
              <a:rPr lang="zh-CN" altLang="en-US" dirty="0"/>
              <a:t>之后接受多条命令 </a:t>
            </a:r>
          </a:p>
          <a:p>
            <a:pPr lvl="1"/>
            <a:r>
              <a:rPr lang="en-US" altLang="zh-CN" dirty="0"/>
              <a:t>-exec ./text.sh {} </a:t>
            </a:r>
            <a:r>
              <a:rPr lang="en-US" altLang="zh-CN" dirty="0" smtClean="0"/>
              <a:t>\;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222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 find</a:t>
            </a:r>
            <a:r>
              <a:rPr lang="zh-CN" altLang="en-US" dirty="0"/>
              <a:t>其他</a:t>
            </a:r>
            <a:r>
              <a:rPr lang="zh-CN" altLang="en-US" dirty="0" smtClean="0"/>
              <a:t>技巧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查找</a:t>
            </a:r>
            <a:r>
              <a:rPr lang="zh-CN" altLang="en-US" dirty="0"/>
              <a:t>当前目录或者子目录下所有</a:t>
            </a:r>
            <a:r>
              <a:rPr lang="en-US" altLang="zh-CN" dirty="0"/>
              <a:t>.txt</a:t>
            </a:r>
            <a:r>
              <a:rPr lang="zh-CN" altLang="en-US" dirty="0"/>
              <a:t>文件，但是跳过子目录</a:t>
            </a:r>
            <a:r>
              <a:rPr lang="en-US" altLang="zh-CN" dirty="0" err="1"/>
              <a:t>sk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find . -path "./</a:t>
            </a:r>
            <a:r>
              <a:rPr lang="en-US" altLang="zh-CN" dirty="0" err="1"/>
              <a:t>sk</a:t>
            </a:r>
            <a:r>
              <a:rPr lang="en-US" altLang="zh-CN" dirty="0"/>
              <a:t>"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-prune</a:t>
            </a:r>
            <a:r>
              <a:rPr lang="en-US" altLang="zh-CN" dirty="0"/>
              <a:t> -o -name "*.txt" -print</a:t>
            </a:r>
          </a:p>
          <a:p>
            <a:r>
              <a:rPr lang="zh-CN" altLang="en-US" dirty="0" smtClean="0"/>
              <a:t>要</a:t>
            </a:r>
            <a:r>
              <a:rPr lang="zh-CN" altLang="en-US" dirty="0"/>
              <a:t>列出所有长度为零的文件 </a:t>
            </a:r>
          </a:p>
          <a:p>
            <a:pPr lvl="1"/>
            <a:r>
              <a:rPr lang="en-US" altLang="zh-CN" dirty="0"/>
              <a:t>find .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-empty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255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 </a:t>
            </a:r>
            <a:r>
              <a:rPr lang="zh-CN" altLang="en-US" dirty="0"/>
              <a:t>重建命令参数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find</a:t>
            </a:r>
            <a:r>
              <a:rPr lang="zh-CN" altLang="en-US" dirty="0" smtClean="0"/>
              <a:t>命令中</a:t>
            </a:r>
            <a:r>
              <a:rPr lang="en-US" altLang="zh-CN" dirty="0" smtClean="0"/>
              <a:t>-exec </a:t>
            </a:r>
            <a:r>
              <a:rPr lang="zh-CN" altLang="en-US" dirty="0" smtClean="0"/>
              <a:t>选项的不足</a:t>
            </a:r>
            <a:endParaRPr lang="en-US" altLang="zh-CN" dirty="0" smtClean="0"/>
          </a:p>
          <a:p>
            <a:pPr lvl="1"/>
            <a:r>
              <a:rPr lang="en-US" altLang="zh-CN" dirty="0"/>
              <a:t>find</a:t>
            </a:r>
            <a:r>
              <a:rPr lang="zh-CN" altLang="en-US" dirty="0"/>
              <a:t>命令中</a:t>
            </a:r>
            <a:r>
              <a:rPr lang="en-US" altLang="zh-CN" dirty="0"/>
              <a:t>-exec </a:t>
            </a:r>
            <a:r>
              <a:rPr lang="zh-CN" altLang="en-US" dirty="0" smtClean="0"/>
              <a:t>选项是将匹配到的文件全部传递给其后的命令执行；可能会出现参数列太长，或参数列溢出的错误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-exec </a:t>
            </a:r>
            <a:r>
              <a:rPr lang="zh-CN" altLang="en-US" dirty="0" smtClean="0"/>
              <a:t>选项处理每一个匹配的文件都会开启新的进程，会出现进程太多，性能下降的可能；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xargs</a:t>
            </a:r>
            <a:r>
              <a:rPr lang="zh-CN" altLang="en-US" dirty="0" smtClean="0"/>
              <a:t>命令重建参数后就可解决问题；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参数太长可以分批次传递， 使用</a:t>
            </a:r>
            <a:r>
              <a:rPr lang="en-US" altLang="zh-CN" dirty="0" smtClean="0"/>
              <a:t>-n </a:t>
            </a:r>
            <a:r>
              <a:rPr lang="zh-CN" altLang="en-US" dirty="0" smtClean="0"/>
              <a:t>选项</a:t>
            </a:r>
            <a:endParaRPr lang="en-US" altLang="zh-CN" dirty="0" smtClean="0"/>
          </a:p>
          <a:p>
            <a:pPr lvl="1"/>
            <a:r>
              <a:rPr lang="en-US" altLang="zh-CN" dirty="0"/>
              <a:t>xargs</a:t>
            </a:r>
            <a:r>
              <a:rPr lang="zh-CN" altLang="en-US" dirty="0" smtClean="0"/>
              <a:t>命令 只会开启一个进程。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980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 </a:t>
            </a:r>
            <a:r>
              <a:rPr lang="zh-CN" altLang="en-US" dirty="0" smtClean="0"/>
              <a:t>重建命令参数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xargs 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zh-CN" altLang="en-US" dirty="0"/>
              <a:t>标准输入重建并执行</a:t>
            </a:r>
            <a:r>
              <a:rPr lang="zh-CN" altLang="en-US" dirty="0" smtClean="0"/>
              <a:t>命令行</a:t>
            </a:r>
            <a:endParaRPr lang="en-US" altLang="zh-CN" dirty="0" smtClean="0"/>
          </a:p>
          <a:p>
            <a:pPr lvl="1"/>
            <a:r>
              <a:rPr lang="zh-CN" altLang="en-US" spc="-150" dirty="0" smtClean="0"/>
              <a:t>格式： </a:t>
            </a:r>
            <a:r>
              <a:rPr lang="en-US" altLang="zh-CN" spc="-150" dirty="0" smtClean="0"/>
              <a:t>xargs </a:t>
            </a:r>
            <a:r>
              <a:rPr lang="en-US" altLang="zh-CN" spc="-150" dirty="0"/>
              <a:t>[option] [command  [</a:t>
            </a:r>
            <a:r>
              <a:rPr lang="en-US" altLang="zh-CN" spc="-150" dirty="0" smtClean="0"/>
              <a:t>initial-</a:t>
            </a:r>
            <a:r>
              <a:rPr lang="en-US" altLang="zh-CN" spc="-150" dirty="0" err="1" smtClean="0"/>
              <a:t>args</a:t>
            </a:r>
            <a:r>
              <a:rPr lang="en-US" altLang="zh-CN" spc="-150" dirty="0"/>
              <a:t>]]</a:t>
            </a:r>
            <a:endParaRPr lang="zh-CN" altLang="en-US" spc="-15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218634"/>
              </p:ext>
            </p:extLst>
          </p:nvPr>
        </p:nvGraphicFramePr>
        <p:xfrm>
          <a:off x="442612" y="2743200"/>
          <a:ext cx="8461676" cy="3288016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2702560">
                  <a:extLst>
                    <a:ext uri="{9D8B030D-6E8A-4147-A177-3AD203B41FA5}">
                      <a16:colId xmlns:a16="http://schemas.microsoft.com/office/drawing/2014/main" val="1731825138"/>
                    </a:ext>
                  </a:extLst>
                </a:gridCol>
                <a:gridCol w="5759116">
                  <a:extLst>
                    <a:ext uri="{9D8B030D-6E8A-4147-A177-3AD203B41FA5}">
                      <a16:colId xmlns:a16="http://schemas.microsoft.com/office/drawing/2014/main" val="1124058466"/>
                    </a:ext>
                  </a:extLst>
                </a:gridCol>
              </a:tblGrid>
              <a:tr h="2886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b="1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b="1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1732163"/>
                  </a:ext>
                </a:extLst>
              </a:tr>
              <a:tr h="288604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-d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用指定分隔符分割命令行参数，并传递给其后面的命令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8801997"/>
                  </a:ext>
                </a:extLst>
              </a:tr>
              <a:tr h="288604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-n max-</a:t>
                      </a:r>
                      <a:r>
                        <a:rPr lang="en-US" altLang="zh-CN" sz="2800" b="0" kern="10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args</a:t>
                      </a:r>
                      <a:endParaRPr lang="zh-CN" alt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分批次传递参数，每次传递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max-</a:t>
                      </a:r>
                      <a:r>
                        <a:rPr lang="en-US" altLang="zh-CN" sz="2800" b="0" kern="10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个参数给其后面的命令执行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3927124"/>
                  </a:ext>
                </a:extLst>
              </a:tr>
              <a:tr h="5772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-p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询问是否执行其后面的命令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2356919"/>
                  </a:ext>
                </a:extLst>
              </a:tr>
              <a:tr h="5772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--null, -0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输入 的 文件名 以 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null </a:t>
                      </a: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字符 结尾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7761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3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 </a:t>
            </a:r>
            <a:r>
              <a:rPr lang="zh-CN" altLang="en-US" dirty="0"/>
              <a:t>重建命令参数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echo '11@22@33' | xargs </a:t>
            </a:r>
            <a:r>
              <a:rPr lang="en-US" altLang="zh-CN" sz="2800" dirty="0" smtClean="0"/>
              <a:t>echo</a:t>
            </a:r>
          </a:p>
          <a:p>
            <a:pPr lvl="1"/>
            <a:r>
              <a:rPr lang="zh-CN" altLang="en-US" sz="2800" dirty="0" smtClean="0"/>
              <a:t>相当于  </a:t>
            </a:r>
            <a:r>
              <a:rPr lang="en-US" altLang="zh-CN" sz="2800" dirty="0"/>
              <a:t>echo </a:t>
            </a:r>
            <a:r>
              <a:rPr lang="en-US" altLang="zh-CN" sz="2800" dirty="0" smtClean="0"/>
              <a:t>11@22@33</a:t>
            </a:r>
          </a:p>
          <a:p>
            <a:r>
              <a:rPr lang="es-ES" altLang="zh-CN" sz="2800" dirty="0"/>
              <a:t>echo '11@22@33' | xargs -d '@' </a:t>
            </a:r>
            <a:r>
              <a:rPr lang="es-ES" altLang="zh-CN" sz="2800" dirty="0" smtClean="0"/>
              <a:t>echo</a:t>
            </a:r>
          </a:p>
          <a:p>
            <a:pPr lvl="1"/>
            <a:r>
              <a:rPr lang="en-US" altLang="zh-CN" sz="2800" dirty="0"/>
              <a:t>echo 11 22 </a:t>
            </a:r>
            <a:r>
              <a:rPr lang="en-US" altLang="zh-CN" sz="2800" dirty="0" smtClean="0"/>
              <a:t>33</a:t>
            </a:r>
          </a:p>
          <a:p>
            <a:r>
              <a:rPr lang="en-US" altLang="zh-CN" sz="2800" spc="-150" dirty="0"/>
              <a:t>echo </a:t>
            </a:r>
            <a:r>
              <a:rPr lang="en-US" altLang="zh-CN" sz="2800" spc="-150" dirty="0" smtClean="0"/>
              <a:t>'11@22@33' </a:t>
            </a:r>
            <a:r>
              <a:rPr lang="en-US" altLang="zh-CN" sz="2800" spc="-150" dirty="0"/>
              <a:t>| xargs -d '@' -n </a:t>
            </a:r>
            <a:r>
              <a:rPr lang="en-US" altLang="zh-CN" sz="2800" spc="-150" dirty="0" smtClean="0"/>
              <a:t>2 echo</a:t>
            </a:r>
          </a:p>
          <a:p>
            <a:pPr lvl="1"/>
            <a:r>
              <a:rPr lang="en-US" altLang="zh-CN" sz="2600" spc="-150" dirty="0"/>
              <a:t>echo 11 </a:t>
            </a:r>
            <a:r>
              <a:rPr lang="en-US" altLang="zh-CN" sz="2600" spc="-150" dirty="0" smtClean="0"/>
              <a:t>22</a:t>
            </a:r>
          </a:p>
          <a:p>
            <a:pPr lvl="1"/>
            <a:r>
              <a:rPr lang="en-US" altLang="zh-CN" dirty="0"/>
              <a:t>echo </a:t>
            </a:r>
            <a:r>
              <a:rPr lang="en-US" altLang="zh-CN" dirty="0" smtClean="0"/>
              <a:t>33</a:t>
            </a:r>
            <a:endParaRPr lang="zh-CN" altLang="en-US" sz="2600" spc="-15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535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 </a:t>
            </a:r>
            <a:r>
              <a:rPr lang="zh-CN" altLang="en-US" dirty="0"/>
              <a:t>重建命令参数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CN" dirty="0" smtClean="0"/>
              <a:t>$ </a:t>
            </a:r>
            <a:r>
              <a:rPr lang="es-ES" altLang="zh-CN" dirty="0"/>
              <a:t>echo '11@22@33' | xargs -d '@' -n2 -p  echo</a:t>
            </a:r>
          </a:p>
          <a:p>
            <a:pPr lvl="1"/>
            <a:r>
              <a:rPr lang="es-ES" altLang="zh-CN" dirty="0"/>
              <a:t>echo 11 22 ?...y</a:t>
            </a:r>
          </a:p>
          <a:p>
            <a:pPr lvl="1"/>
            <a:r>
              <a:rPr lang="es-ES" altLang="zh-CN" dirty="0"/>
              <a:t>11 22</a:t>
            </a:r>
          </a:p>
          <a:p>
            <a:pPr lvl="1"/>
            <a:r>
              <a:rPr lang="es-ES" altLang="zh-CN" dirty="0"/>
              <a:t>echo 33</a:t>
            </a:r>
          </a:p>
          <a:p>
            <a:pPr lvl="1"/>
            <a:r>
              <a:rPr lang="es-ES" altLang="zh-CN" dirty="0"/>
              <a:t> ?...y</a:t>
            </a:r>
          </a:p>
          <a:p>
            <a:pPr lvl="1"/>
            <a:r>
              <a:rPr lang="es-ES" altLang="zh-CN" dirty="0"/>
              <a:t>33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979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文件查找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 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递归</a:t>
            </a:r>
            <a:r>
              <a:rPr lang="zh-CN" altLang="en-US" dirty="0"/>
              <a:t>地</a:t>
            </a:r>
            <a:r>
              <a:rPr lang="zh-CN" altLang="en-US" dirty="0" smtClean="0"/>
              <a:t>在层次</a:t>
            </a:r>
            <a:r>
              <a:rPr lang="zh-CN" altLang="en-US" dirty="0"/>
              <a:t>目录</a:t>
            </a:r>
            <a:r>
              <a:rPr lang="zh-CN" altLang="en-US" dirty="0" smtClean="0"/>
              <a:t>中</a:t>
            </a:r>
            <a:r>
              <a:rPr lang="zh-CN" altLang="en-US" dirty="0"/>
              <a:t>查找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en-US" altLang="zh-CN" dirty="0"/>
              <a:t>find [path...] [expression]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09256"/>
              </p:ext>
            </p:extLst>
          </p:nvPr>
        </p:nvGraphicFramePr>
        <p:xfrm>
          <a:off x="442612" y="2743200"/>
          <a:ext cx="8461676" cy="3865224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2702560">
                  <a:extLst>
                    <a:ext uri="{9D8B030D-6E8A-4147-A177-3AD203B41FA5}">
                      <a16:colId xmlns:a16="http://schemas.microsoft.com/office/drawing/2014/main" val="1731825138"/>
                    </a:ext>
                  </a:extLst>
                </a:gridCol>
                <a:gridCol w="5759116">
                  <a:extLst>
                    <a:ext uri="{9D8B030D-6E8A-4147-A177-3AD203B41FA5}">
                      <a16:colId xmlns:a16="http://schemas.microsoft.com/office/drawing/2014/main" val="1124058466"/>
                    </a:ext>
                  </a:extLst>
                </a:gridCol>
              </a:tblGrid>
              <a:tr h="2886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b="1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b="1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1732163"/>
                  </a:ext>
                </a:extLst>
              </a:tr>
              <a:tr h="288604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-name pattern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找与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pattern</a:t>
                      </a: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相匹配的文件名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8801997"/>
                  </a:ext>
                </a:extLst>
              </a:tr>
              <a:tr h="288604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2800" b="0" kern="10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iname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pattern</a:t>
                      </a:r>
                      <a:endParaRPr lang="zh-CN" alt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同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-name </a:t>
                      </a: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，但查找时忽略大小写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3927124"/>
                  </a:ext>
                </a:extLst>
              </a:tr>
              <a:tr h="5772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-regex pattern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搜索路径和文件名与正则表达式 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pattern</a:t>
                      </a: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匹配的结果。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2356919"/>
                  </a:ext>
                </a:extLst>
              </a:tr>
              <a:tr h="5772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2800" b="0" kern="10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iregex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pattern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同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-regex </a:t>
                      </a: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，但查找时忽略大小写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1260066"/>
                  </a:ext>
                </a:extLst>
              </a:tr>
              <a:tr h="5772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-type c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只寻找符合指定的文件类型的文件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62054332"/>
                  </a:ext>
                </a:extLst>
              </a:tr>
              <a:tr h="57720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详细选项参见书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P138~139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4990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3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 </a:t>
            </a:r>
            <a:r>
              <a:rPr lang="zh-CN" altLang="en-US" dirty="0"/>
              <a:t>重建命令参数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删除当前目录下及子目录下的说有</a:t>
            </a:r>
            <a:r>
              <a:rPr lang="en-US" altLang="zh-CN" dirty="0" smtClean="0"/>
              <a:t>.doc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en-US" altLang="zh-CN" spc="-150" dirty="0" smtClean="0"/>
              <a:t>find </a:t>
            </a:r>
            <a:r>
              <a:rPr lang="en-US" altLang="zh-CN" spc="-150" dirty="0"/>
              <a:t>. -type f -name </a:t>
            </a:r>
            <a:r>
              <a:rPr lang="en-US" altLang="zh-CN" spc="-150" dirty="0" smtClean="0"/>
              <a:t>"*.doc" </a:t>
            </a:r>
            <a:r>
              <a:rPr lang="en-US" altLang="zh-CN" spc="-150" dirty="0"/>
              <a:t>-print0 | xargs -0 </a:t>
            </a:r>
            <a:r>
              <a:rPr lang="en-US" altLang="zh-CN" spc="-150" dirty="0" err="1"/>
              <a:t>rm</a:t>
            </a:r>
            <a:r>
              <a:rPr lang="en-US" altLang="zh-CN" spc="-150" dirty="0"/>
              <a:t> -f</a:t>
            </a:r>
          </a:p>
          <a:p>
            <a:pPr lvl="1"/>
            <a:r>
              <a:rPr lang="en-US" altLang="zh-CN" dirty="0"/>
              <a:t>xargs -0</a:t>
            </a:r>
            <a:r>
              <a:rPr lang="zh-CN" altLang="en-US" dirty="0"/>
              <a:t>将</a:t>
            </a:r>
            <a:r>
              <a:rPr lang="en-US" altLang="zh-CN" dirty="0"/>
              <a:t>\0</a:t>
            </a:r>
            <a:r>
              <a:rPr lang="zh-CN" altLang="en-US" dirty="0"/>
              <a:t>作为定界符。 </a:t>
            </a:r>
            <a:endParaRPr lang="en-US" altLang="zh-CN" dirty="0" smtClean="0"/>
          </a:p>
          <a:p>
            <a:r>
              <a:rPr lang="zh-CN" altLang="en-US" dirty="0"/>
              <a:t>统计一个源代码目录中所有</a:t>
            </a:r>
            <a:r>
              <a:rPr lang="en-US" altLang="zh-CN" dirty="0" err="1"/>
              <a:t>php</a:t>
            </a:r>
            <a:r>
              <a:rPr lang="zh-CN" altLang="en-US" dirty="0"/>
              <a:t>文件的行数： </a:t>
            </a:r>
          </a:p>
          <a:p>
            <a:pPr lvl="1"/>
            <a:r>
              <a:rPr lang="en-US" altLang="zh-CN" spc="-150" dirty="0"/>
              <a:t>find . -type f -name "*.</a:t>
            </a:r>
            <a:r>
              <a:rPr lang="en-US" altLang="zh-CN" spc="-150" dirty="0" err="1"/>
              <a:t>php</a:t>
            </a:r>
            <a:r>
              <a:rPr lang="en-US" altLang="zh-CN" spc="-150" dirty="0"/>
              <a:t>" -print0 | xargs -0 </a:t>
            </a:r>
            <a:r>
              <a:rPr lang="en-US" altLang="zh-CN" spc="-150" dirty="0" err="1"/>
              <a:t>wc</a:t>
            </a:r>
            <a:r>
              <a:rPr lang="en-US" altLang="zh-CN" spc="-150" dirty="0"/>
              <a:t> -l</a:t>
            </a:r>
          </a:p>
          <a:p>
            <a:r>
              <a:rPr lang="zh-CN" altLang="en-US" dirty="0"/>
              <a:t>查找所有的</a:t>
            </a:r>
            <a:r>
              <a:rPr lang="en-US" altLang="zh-CN" dirty="0"/>
              <a:t>jpg </a:t>
            </a:r>
            <a:r>
              <a:rPr lang="zh-CN" altLang="en-US" dirty="0"/>
              <a:t>文件，并且压缩它们： </a:t>
            </a:r>
          </a:p>
          <a:p>
            <a:pPr lvl="1"/>
            <a:r>
              <a:rPr lang="en-US" altLang="zh-CN" dirty="0"/>
              <a:t>find . -type f -name "*.jpg" -print | xargs tar -</a:t>
            </a:r>
            <a:r>
              <a:rPr lang="en-US" altLang="zh-CN" dirty="0" err="1"/>
              <a:t>czvf</a:t>
            </a:r>
            <a:r>
              <a:rPr lang="en-US" altLang="zh-CN" dirty="0"/>
              <a:t> images.tar.gz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927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根据文件通配符进行匹配查找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#</a:t>
            </a:r>
            <a:r>
              <a:rPr lang="zh-CN" altLang="en-US" dirty="0"/>
              <a:t>递归查找当前目录所有文件和文件夹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find .    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/home</a:t>
            </a:r>
            <a:r>
              <a:rPr lang="zh-CN" altLang="en-US" dirty="0"/>
              <a:t>目录下查找以</a:t>
            </a:r>
            <a:r>
              <a:rPr lang="en-US" altLang="zh-CN" dirty="0"/>
              <a:t>.txt</a:t>
            </a:r>
            <a:r>
              <a:rPr lang="zh-CN" altLang="en-US" dirty="0"/>
              <a:t>结尾的文件名</a:t>
            </a:r>
          </a:p>
          <a:p>
            <a:pPr lvl="1"/>
            <a:r>
              <a:rPr lang="en-US" altLang="zh-CN" dirty="0" smtClean="0"/>
              <a:t>find </a:t>
            </a:r>
            <a:r>
              <a:rPr lang="en-US" altLang="zh-CN" dirty="0"/>
              <a:t>/home -name "*.txt</a:t>
            </a:r>
            <a:r>
              <a:rPr lang="en-US" altLang="zh-CN" dirty="0" smtClean="0"/>
              <a:t>"</a:t>
            </a:r>
            <a:endParaRPr lang="en-US" altLang="zh-CN" dirty="0"/>
          </a:p>
          <a:p>
            <a:pPr lvl="1"/>
            <a:r>
              <a:rPr lang="en-US" altLang="zh-CN" dirty="0" smtClean="0"/>
              <a:t>find </a:t>
            </a:r>
            <a:r>
              <a:rPr lang="en-US" altLang="zh-CN" dirty="0"/>
              <a:t>/home -</a:t>
            </a:r>
            <a:r>
              <a:rPr lang="en-US" altLang="zh-CN" dirty="0" err="1"/>
              <a:t>iname</a:t>
            </a:r>
            <a:r>
              <a:rPr lang="en-US" altLang="zh-CN" dirty="0"/>
              <a:t> "*.txt</a:t>
            </a:r>
            <a:r>
              <a:rPr lang="en-US" altLang="zh-CN" dirty="0" smtClean="0"/>
              <a:t>"</a:t>
            </a:r>
          </a:p>
          <a:p>
            <a:r>
              <a:rPr lang="zh-CN" altLang="en-US" dirty="0"/>
              <a:t>递归查找当前</a:t>
            </a:r>
            <a:r>
              <a:rPr lang="zh-CN" altLang="en-US" dirty="0" smtClean="0"/>
              <a:t>目录所有</a:t>
            </a:r>
            <a:r>
              <a:rPr lang="zh-CN" altLang="en-US" dirty="0"/>
              <a:t>以</a:t>
            </a:r>
            <a:r>
              <a:rPr lang="en-US" altLang="zh-CN" dirty="0"/>
              <a:t>.txt</a:t>
            </a:r>
            <a:r>
              <a:rPr lang="zh-CN" altLang="en-US" dirty="0"/>
              <a:t>和</a:t>
            </a:r>
            <a:r>
              <a:rPr lang="en-US" altLang="zh-CN" dirty="0"/>
              <a:t>.pdf</a:t>
            </a:r>
            <a:r>
              <a:rPr lang="zh-CN" altLang="en-US" dirty="0"/>
              <a:t>结尾的文件</a:t>
            </a:r>
            <a:endParaRPr lang="en-US" altLang="zh-CN" dirty="0"/>
          </a:p>
          <a:p>
            <a:pPr lvl="1"/>
            <a:r>
              <a:rPr lang="en-US" altLang="zh-CN" dirty="0" smtClean="0"/>
              <a:t>find </a:t>
            </a:r>
            <a:r>
              <a:rPr lang="en-US" altLang="zh-CN" dirty="0"/>
              <a:t>. \( -name "*.txt" -o -name "*.pdf" \)</a:t>
            </a:r>
          </a:p>
          <a:p>
            <a:pPr lvl="1"/>
            <a:r>
              <a:rPr lang="en-US" altLang="zh-CN" dirty="0" smtClean="0"/>
              <a:t>find </a:t>
            </a:r>
            <a:r>
              <a:rPr lang="en-US" altLang="zh-CN" dirty="0"/>
              <a:t>. -name "*.txt" -o -name "*.pdf" </a:t>
            </a:r>
            <a:endParaRPr lang="en-US" altLang="zh-CN" dirty="0" smtClean="0"/>
          </a:p>
          <a:p>
            <a:r>
              <a:rPr lang="en-US" altLang="zh-CN" dirty="0"/>
              <a:t>#</a:t>
            </a:r>
            <a:r>
              <a:rPr lang="zh-CN" altLang="en-US" dirty="0"/>
              <a:t>匹配文件路径或者文件 </a:t>
            </a:r>
            <a:endParaRPr lang="en-US" altLang="zh-CN" dirty="0"/>
          </a:p>
          <a:p>
            <a:pPr lvl="1"/>
            <a:r>
              <a:rPr lang="en-US" altLang="zh-CN" dirty="0" smtClean="0"/>
              <a:t>find 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 -path "*local</a:t>
            </a:r>
            <a:r>
              <a:rPr lang="en-US" altLang="zh-CN" dirty="0" smtClean="0"/>
              <a:t>*"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042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/>
              <a:t>根据正则表达式进行</a:t>
            </a:r>
            <a:r>
              <a:rPr lang="zh-CN" altLang="en-US" dirty="0" smtClean="0"/>
              <a:t>匹配查找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</a:t>
            </a:r>
            <a:r>
              <a:rPr lang="zh-CN" altLang="en-US" dirty="0"/>
              <a:t>正则表达式匹配文件路径 </a:t>
            </a:r>
          </a:p>
          <a:p>
            <a:pPr lvl="1"/>
            <a:r>
              <a:rPr lang="en-US" altLang="zh-CN" dirty="0"/>
              <a:t>find . -regex </a:t>
            </a:r>
            <a:r>
              <a:rPr lang="en-US" altLang="zh-CN" dirty="0" smtClean="0"/>
              <a:t>"^.*\(\.</a:t>
            </a:r>
            <a:r>
              <a:rPr lang="en-US" altLang="zh-CN" dirty="0"/>
              <a:t>txt\|\.pdf\)$"</a:t>
            </a:r>
          </a:p>
          <a:p>
            <a:pPr lvl="1"/>
            <a:r>
              <a:rPr lang="en-US" altLang="zh-CN" dirty="0" smtClean="0"/>
              <a:t>find </a:t>
            </a:r>
            <a:r>
              <a:rPr lang="en-US" altLang="zh-CN" dirty="0"/>
              <a:t>. -</a:t>
            </a:r>
            <a:r>
              <a:rPr lang="en-US" altLang="zh-CN" dirty="0" err="1"/>
              <a:t>iregex</a:t>
            </a:r>
            <a:r>
              <a:rPr lang="en-US" altLang="zh-CN" dirty="0"/>
              <a:t> </a:t>
            </a:r>
            <a:r>
              <a:rPr lang="en-US" altLang="zh-CN" dirty="0" smtClean="0"/>
              <a:t>"</a:t>
            </a:r>
            <a:r>
              <a:rPr lang="en-US" altLang="zh-CN" dirty="0"/>
              <a:t>^</a:t>
            </a:r>
            <a:r>
              <a:rPr lang="en-US" altLang="zh-CN" dirty="0" smtClean="0"/>
              <a:t>.*\(\.</a:t>
            </a:r>
            <a:r>
              <a:rPr lang="en-US" altLang="zh-CN" dirty="0"/>
              <a:t>txt\|\.pdf</a:t>
            </a:r>
            <a:r>
              <a:rPr lang="en-US" altLang="zh-CN" dirty="0" smtClean="0"/>
              <a:t>\)$"</a:t>
            </a:r>
          </a:p>
          <a:p>
            <a:r>
              <a:rPr lang="zh-CN" altLang="en-US" dirty="0"/>
              <a:t>否定参数</a:t>
            </a:r>
          </a:p>
          <a:p>
            <a:pPr lvl="1"/>
            <a:r>
              <a:rPr lang="zh-CN" altLang="en-US" dirty="0"/>
              <a:t>找出</a:t>
            </a:r>
            <a:r>
              <a:rPr lang="en-US" altLang="zh-CN" dirty="0"/>
              <a:t>/home</a:t>
            </a:r>
            <a:r>
              <a:rPr lang="zh-CN" altLang="en-US" dirty="0"/>
              <a:t>下不是以</a:t>
            </a:r>
            <a:r>
              <a:rPr lang="en-US" altLang="zh-CN" dirty="0"/>
              <a:t>.txt</a:t>
            </a:r>
            <a:r>
              <a:rPr lang="zh-CN" altLang="en-US" dirty="0"/>
              <a:t>结尾的文件 </a:t>
            </a:r>
          </a:p>
          <a:p>
            <a:pPr lvl="1"/>
            <a:r>
              <a:rPr lang="en-US" altLang="zh-CN" dirty="0" smtClean="0"/>
              <a:t>find /home ! -name "*.txt"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6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根据</a:t>
            </a:r>
            <a:r>
              <a:rPr lang="zh-CN" altLang="en-US" dirty="0"/>
              <a:t>文件类型进行</a:t>
            </a:r>
            <a:r>
              <a:rPr lang="zh-CN" altLang="en-US" dirty="0" smtClean="0"/>
              <a:t>搜索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find </a:t>
            </a:r>
            <a:r>
              <a:rPr lang="en-US" altLang="zh-CN" dirty="0"/>
              <a:t>. -type </a:t>
            </a:r>
            <a:r>
              <a:rPr lang="zh-CN" altLang="en-US" dirty="0"/>
              <a:t>类型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en-US" altLang="zh-CN" dirty="0"/>
              <a:t>f </a:t>
            </a:r>
            <a:r>
              <a:rPr lang="zh-CN" altLang="en-US" dirty="0"/>
              <a:t>普通文件 </a:t>
            </a:r>
            <a:r>
              <a:rPr lang="en-US" altLang="zh-CN" dirty="0" smtClean="0"/>
              <a:t>	l </a:t>
            </a:r>
            <a:r>
              <a:rPr lang="zh-CN" altLang="en-US" dirty="0"/>
              <a:t>符号连接 </a:t>
            </a:r>
          </a:p>
          <a:p>
            <a:pPr lvl="1"/>
            <a:r>
              <a:rPr lang="en-US" altLang="zh-CN" dirty="0"/>
              <a:t>d </a:t>
            </a:r>
            <a:r>
              <a:rPr lang="zh-CN" altLang="en-US" dirty="0"/>
              <a:t>目录 </a:t>
            </a:r>
            <a:r>
              <a:rPr lang="en-US" altLang="zh-CN" dirty="0" smtClean="0"/>
              <a:t>		c </a:t>
            </a:r>
            <a:r>
              <a:rPr lang="zh-CN" altLang="en-US" dirty="0"/>
              <a:t>字符设备 </a:t>
            </a:r>
          </a:p>
          <a:p>
            <a:pPr lvl="1"/>
            <a:r>
              <a:rPr lang="en-US" altLang="zh-CN" dirty="0"/>
              <a:t>b </a:t>
            </a:r>
            <a:r>
              <a:rPr lang="zh-CN" altLang="en-US" dirty="0"/>
              <a:t>块设备 </a:t>
            </a:r>
            <a:r>
              <a:rPr lang="en-US" altLang="zh-CN" dirty="0" smtClean="0"/>
              <a:t>	s </a:t>
            </a:r>
            <a:r>
              <a:rPr lang="zh-CN" altLang="en-US" dirty="0"/>
              <a:t>套接字 </a:t>
            </a:r>
          </a:p>
          <a:p>
            <a:pPr lvl="1"/>
            <a:r>
              <a:rPr lang="en-US" altLang="zh-CN" dirty="0"/>
              <a:t>p </a:t>
            </a:r>
            <a:r>
              <a:rPr lang="en-US" altLang="zh-CN" dirty="0" err="1"/>
              <a:t>Fifo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endParaRPr lang="en-US" altLang="zh-CN" dirty="0" smtClean="0"/>
          </a:p>
          <a:p>
            <a:pPr lvl="1"/>
            <a:r>
              <a:rPr lang="en-US" altLang="zh-CN" dirty="0"/>
              <a:t>find . -</a:t>
            </a:r>
            <a:r>
              <a:rPr lang="en-US" altLang="zh-CN" dirty="0" smtClean="0"/>
              <a:t>type </a:t>
            </a:r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267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基于</a:t>
            </a:r>
            <a:r>
              <a:rPr lang="zh-CN" altLang="en-US" dirty="0"/>
              <a:t>目录深度搜索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向下最大深度限制为</a:t>
            </a:r>
            <a:r>
              <a:rPr lang="en-US" altLang="zh-CN" dirty="0"/>
              <a:t>3 </a:t>
            </a:r>
          </a:p>
          <a:p>
            <a:pPr lvl="1"/>
            <a:r>
              <a:rPr lang="en-US" altLang="zh-CN" dirty="0"/>
              <a:t>find . -</a:t>
            </a:r>
            <a:r>
              <a:rPr lang="en-US" altLang="zh-CN" dirty="0" err="1"/>
              <a:t>maxdepth</a:t>
            </a:r>
            <a:r>
              <a:rPr lang="en-US" altLang="zh-CN" dirty="0"/>
              <a:t> 3 -type f</a:t>
            </a:r>
          </a:p>
          <a:p>
            <a:r>
              <a:rPr lang="zh-CN" altLang="en-US" dirty="0"/>
              <a:t>搜索出深度距离当前目录至少</a:t>
            </a:r>
            <a:r>
              <a:rPr lang="en-US" altLang="zh-CN" dirty="0"/>
              <a:t>2</a:t>
            </a:r>
            <a:r>
              <a:rPr lang="zh-CN" altLang="en-US" dirty="0"/>
              <a:t>个子目录的所有文件 </a:t>
            </a:r>
          </a:p>
          <a:p>
            <a:pPr lvl="1"/>
            <a:r>
              <a:rPr lang="en-US" altLang="zh-CN" dirty="0"/>
              <a:t>find . -</a:t>
            </a:r>
            <a:r>
              <a:rPr lang="en-US" altLang="zh-CN" dirty="0" err="1"/>
              <a:t>mindepth</a:t>
            </a:r>
            <a:r>
              <a:rPr lang="en-US" altLang="zh-CN" dirty="0"/>
              <a:t> 2 -type 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151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根据</a:t>
            </a:r>
            <a:r>
              <a:rPr lang="zh-CN" altLang="en-US" dirty="0"/>
              <a:t>文件时间戳进行搜索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/>
              <a:t>文件系统每个文件都有三种时间戳： </a:t>
            </a:r>
          </a:p>
          <a:p>
            <a:pPr lvl="1"/>
            <a:r>
              <a:rPr lang="zh-CN" altLang="en-US" dirty="0"/>
              <a:t>访问时间（</a:t>
            </a:r>
            <a:r>
              <a:rPr lang="en-US" altLang="zh-CN" dirty="0"/>
              <a:t>-</a:t>
            </a:r>
            <a:r>
              <a:rPr lang="en-US" altLang="zh-CN" dirty="0" err="1"/>
              <a:t>atime</a:t>
            </a:r>
            <a:r>
              <a:rPr lang="en-US" altLang="zh-CN" dirty="0"/>
              <a:t>/</a:t>
            </a:r>
            <a:r>
              <a:rPr lang="zh-CN" altLang="en-US" dirty="0"/>
              <a:t>天，</a:t>
            </a:r>
            <a:r>
              <a:rPr lang="en-US" altLang="zh-CN" dirty="0"/>
              <a:t>-</a:t>
            </a:r>
            <a:r>
              <a:rPr lang="en-US" altLang="zh-CN" dirty="0" err="1"/>
              <a:t>amin</a:t>
            </a:r>
            <a:r>
              <a:rPr lang="en-US" altLang="zh-CN" dirty="0"/>
              <a:t>/</a:t>
            </a:r>
            <a:r>
              <a:rPr lang="zh-CN" altLang="en-US" dirty="0"/>
              <a:t>分钟）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用户</a:t>
            </a:r>
            <a:r>
              <a:rPr lang="zh-CN" altLang="en-US" dirty="0"/>
              <a:t>最近一次访问时间。 </a:t>
            </a:r>
          </a:p>
          <a:p>
            <a:pPr lvl="1"/>
            <a:r>
              <a:rPr lang="zh-CN" altLang="en-US" dirty="0"/>
              <a:t>修改时间（</a:t>
            </a:r>
            <a:r>
              <a:rPr lang="en-US" altLang="zh-CN" dirty="0"/>
              <a:t>-</a:t>
            </a:r>
            <a:r>
              <a:rPr lang="en-US" altLang="zh-CN" dirty="0" err="1"/>
              <a:t>mtime</a:t>
            </a:r>
            <a:r>
              <a:rPr lang="en-US" altLang="zh-CN" dirty="0"/>
              <a:t>/</a:t>
            </a:r>
            <a:r>
              <a:rPr lang="zh-CN" altLang="en-US" dirty="0"/>
              <a:t>天，</a:t>
            </a:r>
            <a:r>
              <a:rPr lang="en-US" altLang="zh-CN" dirty="0"/>
              <a:t>-</a:t>
            </a:r>
            <a:r>
              <a:rPr lang="en-US" altLang="zh-CN" dirty="0" err="1"/>
              <a:t>mmin</a:t>
            </a:r>
            <a:r>
              <a:rPr lang="en-US" altLang="zh-CN" dirty="0"/>
              <a:t>/</a:t>
            </a:r>
            <a:r>
              <a:rPr lang="zh-CN" altLang="en-US" dirty="0"/>
              <a:t>分钟）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文件</a:t>
            </a:r>
            <a:r>
              <a:rPr lang="zh-CN" altLang="en-US" dirty="0"/>
              <a:t>最后一次修改时间。 </a:t>
            </a:r>
          </a:p>
          <a:p>
            <a:pPr lvl="1"/>
            <a:r>
              <a:rPr lang="zh-CN" altLang="en-US" dirty="0"/>
              <a:t>变化时间（</a:t>
            </a:r>
            <a:r>
              <a:rPr lang="en-US" altLang="zh-CN" dirty="0"/>
              <a:t>-</a:t>
            </a:r>
            <a:r>
              <a:rPr lang="en-US" altLang="zh-CN" dirty="0" err="1"/>
              <a:t>ctime</a:t>
            </a:r>
            <a:r>
              <a:rPr lang="en-US" altLang="zh-CN" dirty="0"/>
              <a:t>/</a:t>
            </a:r>
            <a:r>
              <a:rPr lang="zh-CN" altLang="en-US" dirty="0"/>
              <a:t>天，</a:t>
            </a:r>
            <a:r>
              <a:rPr lang="en-US" altLang="zh-CN" dirty="0"/>
              <a:t>-</a:t>
            </a:r>
            <a:r>
              <a:rPr lang="en-US" altLang="zh-CN" dirty="0" err="1"/>
              <a:t>cmin</a:t>
            </a:r>
            <a:r>
              <a:rPr lang="en-US" altLang="zh-CN" dirty="0"/>
              <a:t>/</a:t>
            </a:r>
            <a:r>
              <a:rPr lang="zh-CN" altLang="en-US" dirty="0"/>
              <a:t>分钟）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文件</a:t>
            </a:r>
            <a:r>
              <a:rPr lang="zh-CN" altLang="en-US" dirty="0"/>
              <a:t>数据元（例如权限等）最后一次修改时间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213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</a:t>
            </a:r>
            <a:r>
              <a:rPr lang="zh-CN" altLang="en-US" dirty="0"/>
              <a:t>根据文件时间戳进行搜索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zh-CN" altLang="en-US" dirty="0"/>
              <a:t>搜索</a:t>
            </a:r>
            <a:r>
              <a:rPr lang="zh-CN" altLang="en-US" dirty="0" smtClean="0"/>
              <a:t>最近七天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内</a:t>
            </a:r>
            <a:r>
              <a:rPr lang="zh-CN" altLang="en-US" dirty="0"/>
              <a:t>被访问过的所有文件 </a:t>
            </a:r>
          </a:p>
          <a:p>
            <a:pPr lvl="1">
              <a:spcAft>
                <a:spcPts val="0"/>
              </a:spcAft>
            </a:pPr>
            <a:r>
              <a:rPr lang="en-US" altLang="zh-CN" dirty="0"/>
              <a:t>find . -type f -</a:t>
            </a:r>
            <a:r>
              <a:rPr lang="en-US" altLang="zh-CN" dirty="0" err="1"/>
              <a:t>atime</a:t>
            </a:r>
            <a:r>
              <a:rPr lang="en-US" altLang="zh-CN" dirty="0"/>
              <a:t> -7</a:t>
            </a:r>
          </a:p>
          <a:p>
            <a:pPr>
              <a:spcAft>
                <a:spcPts val="0"/>
              </a:spcAft>
            </a:pPr>
            <a:r>
              <a:rPr lang="zh-CN" altLang="en-US" dirty="0"/>
              <a:t>搜索恰好在七天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</a:t>
            </a:r>
            <a:r>
              <a:rPr lang="zh-CN" altLang="en-US" dirty="0"/>
              <a:t>被访问过的所有文件 </a:t>
            </a:r>
          </a:p>
          <a:p>
            <a:pPr lvl="1">
              <a:spcAft>
                <a:spcPts val="0"/>
              </a:spcAft>
            </a:pPr>
            <a:r>
              <a:rPr lang="en-US" altLang="zh-CN" dirty="0"/>
              <a:t>find . -type f -</a:t>
            </a:r>
            <a:r>
              <a:rPr lang="en-US" altLang="zh-CN" dirty="0" err="1"/>
              <a:t>atime</a:t>
            </a:r>
            <a:r>
              <a:rPr lang="en-US" altLang="zh-CN" dirty="0"/>
              <a:t> 7</a:t>
            </a:r>
          </a:p>
          <a:p>
            <a:pPr>
              <a:spcAft>
                <a:spcPts val="0"/>
              </a:spcAft>
            </a:pPr>
            <a:r>
              <a:rPr lang="zh-CN" altLang="en-US" dirty="0"/>
              <a:t>搜索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超过</a:t>
            </a:r>
            <a:r>
              <a:rPr lang="zh-CN" altLang="en-US" dirty="0"/>
              <a:t>七天内被访问过的所有文件 </a:t>
            </a:r>
          </a:p>
          <a:p>
            <a:pPr lvl="1">
              <a:spcAft>
                <a:spcPts val="0"/>
              </a:spcAft>
            </a:pPr>
            <a:r>
              <a:rPr lang="en-US" altLang="zh-CN" dirty="0"/>
              <a:t>find . -type f -</a:t>
            </a:r>
            <a:r>
              <a:rPr lang="en-US" altLang="zh-CN" dirty="0" err="1"/>
              <a:t>atime</a:t>
            </a:r>
            <a:r>
              <a:rPr lang="en-US" altLang="zh-CN" dirty="0"/>
              <a:t> +7</a:t>
            </a:r>
          </a:p>
          <a:p>
            <a:pPr>
              <a:spcAft>
                <a:spcPts val="0"/>
              </a:spcAft>
            </a:pPr>
            <a:r>
              <a:rPr lang="zh-CN" altLang="en-US" dirty="0"/>
              <a:t>搜索访问时间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超过</a:t>
            </a:r>
            <a:r>
              <a:rPr lang="en-US" altLang="zh-CN" dirty="0"/>
              <a:t>10</a:t>
            </a:r>
            <a:r>
              <a:rPr lang="zh-CN" altLang="en-US" dirty="0"/>
              <a:t>分钟的所有文件 </a:t>
            </a:r>
          </a:p>
          <a:p>
            <a:pPr lvl="1">
              <a:spcAft>
                <a:spcPts val="0"/>
              </a:spcAft>
            </a:pPr>
            <a:r>
              <a:rPr lang="en-US" altLang="zh-CN" dirty="0"/>
              <a:t>find . -type f -</a:t>
            </a:r>
            <a:r>
              <a:rPr lang="en-US" altLang="zh-CN" dirty="0" err="1"/>
              <a:t>amin</a:t>
            </a:r>
            <a:r>
              <a:rPr lang="en-US" altLang="zh-CN" dirty="0"/>
              <a:t> +10</a:t>
            </a:r>
          </a:p>
          <a:p>
            <a:pPr>
              <a:spcAft>
                <a:spcPts val="0"/>
              </a:spcAft>
            </a:pPr>
            <a:r>
              <a:rPr lang="zh-CN" altLang="en-US" dirty="0"/>
              <a:t>找出比</a:t>
            </a:r>
            <a:r>
              <a:rPr lang="en-US" altLang="zh-CN" dirty="0"/>
              <a:t>file.log</a:t>
            </a:r>
            <a:r>
              <a:rPr lang="zh-CN" altLang="en-US" dirty="0"/>
              <a:t>修改时间更长的所有文件 </a:t>
            </a:r>
          </a:p>
          <a:p>
            <a:pPr lvl="1">
              <a:spcAft>
                <a:spcPts val="0"/>
              </a:spcAft>
            </a:pPr>
            <a:r>
              <a:rPr lang="en-US" altLang="zh-CN" dirty="0" smtClean="0"/>
              <a:t>find </a:t>
            </a:r>
            <a:r>
              <a:rPr lang="en-US" altLang="zh-CN" dirty="0"/>
              <a:t>. -type f -newer file.log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870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 </a:t>
            </a:r>
            <a:r>
              <a:rPr lang="zh-CN" altLang="en-US" dirty="0" smtClean="0"/>
              <a:t>根据</a:t>
            </a:r>
            <a:r>
              <a:rPr lang="zh-CN" altLang="en-US" dirty="0"/>
              <a:t>文件大小进行</a:t>
            </a:r>
            <a:r>
              <a:rPr lang="zh-CN" altLang="en-US" dirty="0" smtClean="0"/>
              <a:t>匹配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find </a:t>
            </a:r>
            <a:r>
              <a:rPr lang="en-US" altLang="zh-CN" dirty="0"/>
              <a:t>. -type f -size </a:t>
            </a:r>
            <a:r>
              <a:rPr lang="zh-CN" altLang="en-US" dirty="0"/>
              <a:t>文件大小</a:t>
            </a:r>
            <a:r>
              <a:rPr lang="zh-CN" altLang="en-US" dirty="0" smtClean="0"/>
              <a:t>单位</a:t>
            </a:r>
            <a:endParaRPr lang="zh-CN" altLang="en-US" dirty="0"/>
          </a:p>
          <a:p>
            <a:pPr lvl="1"/>
            <a:r>
              <a:rPr lang="zh-CN" altLang="en-US" dirty="0"/>
              <a:t>文件</a:t>
            </a:r>
            <a:r>
              <a:rPr lang="zh-CN" altLang="en-US" dirty="0" smtClean="0"/>
              <a:t>大小单位： </a:t>
            </a:r>
            <a:endParaRPr lang="zh-CN" altLang="en-US" dirty="0"/>
          </a:p>
          <a:p>
            <a:pPr lvl="2"/>
            <a:r>
              <a:rPr lang="en-US" altLang="zh-CN" dirty="0"/>
              <a:t>b —— </a:t>
            </a:r>
            <a:r>
              <a:rPr lang="zh-CN" altLang="en-US" dirty="0"/>
              <a:t>块（</a:t>
            </a:r>
            <a:r>
              <a:rPr lang="en-US" altLang="zh-CN" dirty="0"/>
              <a:t>512</a:t>
            </a:r>
            <a:r>
              <a:rPr lang="zh-CN" altLang="en-US" dirty="0"/>
              <a:t>字节） </a:t>
            </a:r>
          </a:p>
          <a:p>
            <a:pPr lvl="2"/>
            <a:r>
              <a:rPr lang="en-US" altLang="zh-CN" dirty="0"/>
              <a:t>c —— </a:t>
            </a:r>
            <a:r>
              <a:rPr lang="zh-CN" altLang="en-US" dirty="0"/>
              <a:t>字节 </a:t>
            </a:r>
          </a:p>
          <a:p>
            <a:pPr lvl="2"/>
            <a:r>
              <a:rPr lang="en-US" altLang="zh-CN" dirty="0"/>
              <a:t>w —— </a:t>
            </a:r>
            <a:r>
              <a:rPr lang="zh-CN" altLang="en-US" dirty="0"/>
              <a:t>字（</a:t>
            </a:r>
            <a:r>
              <a:rPr lang="en-US" altLang="zh-CN" dirty="0"/>
              <a:t>2</a:t>
            </a:r>
            <a:r>
              <a:rPr lang="zh-CN" altLang="en-US" dirty="0"/>
              <a:t>字节） </a:t>
            </a:r>
          </a:p>
          <a:p>
            <a:pPr lvl="2"/>
            <a:r>
              <a:rPr lang="en-US" altLang="zh-CN" dirty="0"/>
              <a:t>k —— </a:t>
            </a:r>
            <a:r>
              <a:rPr lang="zh-CN" altLang="en-US" dirty="0"/>
              <a:t>千字节 </a:t>
            </a:r>
          </a:p>
          <a:p>
            <a:pPr lvl="2"/>
            <a:r>
              <a:rPr lang="en-US" altLang="zh-CN" dirty="0"/>
              <a:t>M —— </a:t>
            </a:r>
            <a:r>
              <a:rPr lang="zh-CN" altLang="en-US" dirty="0"/>
              <a:t>兆字节 </a:t>
            </a:r>
          </a:p>
          <a:p>
            <a:pPr lvl="2"/>
            <a:r>
              <a:rPr lang="en-US" altLang="zh-CN" dirty="0"/>
              <a:t>G —— </a:t>
            </a:r>
            <a:r>
              <a:rPr lang="zh-CN" altLang="en-US" dirty="0"/>
              <a:t>吉字节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883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第7-1讲 一维数组</Template>
  <TotalTime>13972</TotalTime>
  <Words>1333</Words>
  <Application>Microsoft Office PowerPoint</Application>
  <PresentationFormat>全屏显示(4:3)</PresentationFormat>
  <Paragraphs>181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华文新魏</vt:lpstr>
      <vt:lpstr>华文中宋</vt:lpstr>
      <vt:lpstr>宋体</vt:lpstr>
      <vt:lpstr>微软雅黑</vt:lpstr>
      <vt:lpstr>Arial</vt:lpstr>
      <vt:lpstr>Calibri</vt:lpstr>
      <vt:lpstr>Times New Roman</vt:lpstr>
      <vt:lpstr>Wide Latin</vt:lpstr>
      <vt:lpstr>Wingdings</vt:lpstr>
      <vt:lpstr>1_江西理工大学计算机教研室</vt:lpstr>
      <vt:lpstr>第06章 文件与文件系统</vt:lpstr>
      <vt:lpstr>1 文件查找</vt:lpstr>
      <vt:lpstr>2 根据文件通配符进行匹配查找</vt:lpstr>
      <vt:lpstr>2 根据正则表达式进行匹配查找</vt:lpstr>
      <vt:lpstr>3 根据文件类型进行搜索</vt:lpstr>
      <vt:lpstr>4 基于目录深度搜索</vt:lpstr>
      <vt:lpstr>5 根据文件时间戳进行搜索</vt:lpstr>
      <vt:lpstr>5 根据文件时间戳进行搜索</vt:lpstr>
      <vt:lpstr>6 根据文件大小进行匹配</vt:lpstr>
      <vt:lpstr>6 根据文件大小进行匹配</vt:lpstr>
      <vt:lpstr>7 删除匹配文件</vt:lpstr>
      <vt:lpstr>8 根据文件权限/所有权进行匹配</vt:lpstr>
      <vt:lpstr>9. 与其他命令结合使用</vt:lpstr>
      <vt:lpstr>9. 与其他命令结合使用</vt:lpstr>
      <vt:lpstr>10 find其他技巧</vt:lpstr>
      <vt:lpstr>11 重建命令参数</vt:lpstr>
      <vt:lpstr>11 重建命令参数</vt:lpstr>
      <vt:lpstr>11 重建命令参数</vt:lpstr>
      <vt:lpstr>11 重建命令参数</vt:lpstr>
      <vt:lpstr>11 重建命令参数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Linux</dc:title>
  <dc:creator>Bahador</dc:creator>
  <cp:lastModifiedBy>城添 欧阳</cp:lastModifiedBy>
  <cp:revision>886</cp:revision>
  <dcterms:created xsi:type="dcterms:W3CDTF">2008-10-02T10:07:13Z</dcterms:created>
  <dcterms:modified xsi:type="dcterms:W3CDTF">2018-04-13T01:00:41Z</dcterms:modified>
</cp:coreProperties>
</file>