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0099"/>
    <a:srgbClr val="008000"/>
    <a:srgbClr val="FF9900"/>
    <a:srgbClr val="000066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22" autoAdjust="0"/>
  </p:normalViewPr>
  <p:slideViewPr>
    <p:cSldViewPr>
      <p:cViewPr varScale="1">
        <p:scale>
          <a:sx n="69" d="100"/>
          <a:sy n="69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06</a:t>
            </a:r>
            <a:r>
              <a:rPr lang="zh-CN" altLang="en-US" sz="4000" dirty="0" smtClean="0"/>
              <a:t>章 文件与文件系统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604</a:t>
            </a:r>
            <a:r>
              <a:rPr lang="zh-CN" altLang="en-US" dirty="0"/>
              <a:t>讲 文件系统的创建与挂载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创建文件系统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创建文件系统步骤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以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帐户登录并启动超级终端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fdisk</a:t>
            </a:r>
            <a:r>
              <a:rPr lang="en-US" altLang="zh-CN" dirty="0" smtClean="0"/>
              <a:t> -l </a:t>
            </a:r>
            <a:r>
              <a:rPr lang="zh-CN" altLang="en-US" dirty="0" smtClean="0"/>
              <a:t>命令查看本地磁盘的分区情况；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fdisk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cfdisk</a:t>
            </a:r>
            <a:r>
              <a:rPr lang="zh-CN" altLang="en-US" dirty="0" smtClean="0"/>
              <a:t>命令在新磁盘（</a:t>
            </a:r>
            <a:r>
              <a:rPr lang="en-US" altLang="zh-CN" dirty="0" smtClean="0"/>
              <a:t>/dev/</a:t>
            </a:r>
            <a:r>
              <a:rPr lang="en-US" altLang="zh-CN" dirty="0" err="1" smtClean="0"/>
              <a:t>sdb</a:t>
            </a:r>
            <a:r>
              <a:rPr lang="zh-CN" altLang="en-US" dirty="0" smtClean="0"/>
              <a:t>）上创建新的磁盘分区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对磁盘分区定制文件系统，即格式化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mkfs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16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创建文件系统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mkfs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zh-CN" altLang="en-US" dirty="0"/>
              <a:t>一个 </a:t>
            </a:r>
            <a:r>
              <a:rPr lang="en-US" altLang="zh-CN" dirty="0"/>
              <a:t>Linux 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lvl="1"/>
            <a:r>
              <a:rPr lang="en-US" altLang="zh-CN" dirty="0"/>
              <a:t>mkfs 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en-US" altLang="zh-CN" dirty="0" smtClean="0"/>
              <a:t> &lt;</a:t>
            </a:r>
            <a:r>
              <a:rPr lang="zh-CN" altLang="en-US" dirty="0"/>
              <a:t>设备</a:t>
            </a:r>
            <a:r>
              <a:rPr lang="en-US" altLang="zh-CN" dirty="0"/>
              <a:t>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94524"/>
              </p:ext>
            </p:extLst>
          </p:nvPr>
        </p:nvGraphicFramePr>
        <p:xfrm>
          <a:off x="457200" y="2701723"/>
          <a:ext cx="8077200" cy="298704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54224864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121672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dirty="0" smtClean="0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6385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fs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指定建立文件系统时的</a:t>
                      </a:r>
                      <a:r>
                        <a:rPr lang="zh-CN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参数 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0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zh-CN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文件系统类型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指定要建立何种</a:t>
                      </a:r>
                      <a:r>
                        <a:rPr lang="zh-CN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文件系统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169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-v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显示版本信息与详细的使用</a:t>
                      </a:r>
                      <a:r>
                        <a:rPr lang="zh-CN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9988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-V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显示简要的使用</a:t>
                      </a:r>
                      <a:r>
                        <a:rPr lang="zh-CN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7370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-c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在制做档案系统</a:t>
                      </a:r>
                      <a:r>
                        <a:rPr lang="zh-CN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检查</a:t>
                      </a:r>
                      <a:r>
                        <a:rPr lang="zh-CN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该</a:t>
                      </a:r>
                      <a:r>
                        <a:rPr lang="en-US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partition</a:t>
                      </a:r>
                      <a:r>
                        <a:rPr lang="zh-CN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是否有坏轨。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0544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7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创建文件系统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 对</a:t>
            </a:r>
            <a:r>
              <a:rPr lang="en-US" altLang="zh-CN" dirty="0" err="1" smtClean="0"/>
              <a:t>sdb</a:t>
            </a:r>
            <a:r>
              <a:rPr lang="zh-CN" altLang="en-US" dirty="0" smtClean="0"/>
              <a:t>的每个分区格式化</a:t>
            </a:r>
            <a:endParaRPr lang="en-US" altLang="zh-CN" dirty="0" smtClean="0"/>
          </a:p>
          <a:p>
            <a:pPr lvl="1"/>
            <a:r>
              <a:rPr lang="en-US" altLang="zh-CN" dirty="0" err="1"/>
              <a:t>mkfs</a:t>
            </a:r>
            <a:r>
              <a:rPr lang="en-US" altLang="zh-CN" dirty="0"/>
              <a:t> -t </a:t>
            </a:r>
            <a:r>
              <a:rPr lang="en-US" altLang="zh-CN" dirty="0" err="1" smtClean="0"/>
              <a:t>xls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en-US" altLang="zh-CN" dirty="0" smtClean="0"/>
              <a:t>dev/sdb1</a:t>
            </a:r>
          </a:p>
          <a:p>
            <a:pPr lvl="1"/>
            <a:r>
              <a:rPr lang="en-US" altLang="zh-CN" dirty="0" err="1" smtClean="0"/>
              <a:t>mkfs</a:t>
            </a:r>
            <a:r>
              <a:rPr lang="en-US" altLang="zh-CN" dirty="0" smtClean="0"/>
              <a:t> </a:t>
            </a:r>
            <a:r>
              <a:rPr lang="en-US" altLang="zh-CN" dirty="0"/>
              <a:t>-t </a:t>
            </a:r>
            <a:r>
              <a:rPr lang="en-US" altLang="zh-CN" dirty="0" smtClean="0"/>
              <a:t>ext4 </a:t>
            </a:r>
            <a:r>
              <a:rPr lang="en-US" altLang="zh-CN" dirty="0"/>
              <a:t>/</a:t>
            </a:r>
            <a:r>
              <a:rPr lang="en-US" altLang="zh-CN" dirty="0" smtClean="0"/>
              <a:t>dev/sdb2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84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/>
              <a:t> </a:t>
            </a:r>
            <a:r>
              <a:rPr lang="zh-CN" altLang="en-US" dirty="0" smtClean="0"/>
              <a:t>文件系统的挂载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文件系统的挂载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/>
              <a:t>文件系统只有一个</a:t>
            </a:r>
            <a:r>
              <a:rPr lang="zh-CN" altLang="en-US" dirty="0" smtClean="0"/>
              <a:t>根目录 </a:t>
            </a:r>
            <a:r>
              <a:rPr lang="en-US" altLang="zh-CN" dirty="0" smtClean="0"/>
              <a:t>/</a:t>
            </a:r>
          </a:p>
          <a:p>
            <a:pPr lvl="1"/>
            <a:r>
              <a:rPr lang="zh-CN" altLang="en-US" dirty="0" smtClean="0"/>
              <a:t>其他</a:t>
            </a:r>
            <a:r>
              <a:rPr lang="zh-CN" altLang="en-US" dirty="0"/>
              <a:t>文件系统必须挂在根文件系统中的某个目录下才能</a:t>
            </a:r>
            <a:r>
              <a:rPr lang="zh-CN" altLang="en-US" dirty="0" smtClean="0"/>
              <a:t>使用；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</a:t>
            </a:r>
            <a:r>
              <a:rPr lang="zh-CN" altLang="en-US" dirty="0"/>
              <a:t>目录就是挂载点，也称挂载目录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6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</a:t>
            </a:r>
            <a:r>
              <a:rPr lang="zh-CN" altLang="en-US" smtClean="0"/>
              <a:t> 文件系统的挂载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文件系统的挂载步骤如下：</a:t>
            </a:r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dirty="0" smtClean="0"/>
              <a:t>创建挂载点目录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#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sandisk</a:t>
            </a:r>
            <a:r>
              <a:rPr lang="en-US" altLang="zh-CN" dirty="0" smtClean="0"/>
              <a:t>/a</a:t>
            </a:r>
            <a:endParaRPr lang="zh-CN" altLang="en-US" dirty="0" smtClean="0"/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dirty="0" smtClean="0"/>
              <a:t>为磁盘分区设置标志</a:t>
            </a:r>
            <a:r>
              <a:rPr lang="en-US" altLang="zh-CN" dirty="0" smtClean="0"/>
              <a:t>(</a:t>
            </a:r>
            <a:r>
              <a:rPr lang="zh-CN" altLang="en-US" dirty="0" smtClean="0"/>
              <a:t>卷标</a:t>
            </a:r>
            <a:r>
              <a:rPr lang="en-US" altLang="zh-CN" dirty="0" smtClean="0"/>
              <a:t>),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e2label</a:t>
            </a:r>
            <a:r>
              <a:rPr lang="zh-CN" altLang="en-US" dirty="0" smtClean="0"/>
              <a:t>命名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smtClean="0"/>
              <a:t>#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e2label</a:t>
            </a:r>
            <a:r>
              <a:rPr lang="en-US" altLang="zh-CN" dirty="0" smtClean="0"/>
              <a:t> /dev/sdb1 sandisk1</a:t>
            </a:r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dirty="0"/>
              <a:t>为磁盘</a:t>
            </a:r>
            <a:r>
              <a:rPr lang="zh-CN" altLang="en-US" dirty="0" smtClean="0"/>
              <a:t>分区挂载目录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#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</a:t>
            </a:r>
            <a:r>
              <a:rPr lang="en-US" altLang="zh-CN" dirty="0" smtClean="0"/>
              <a:t> /dev/sdb1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sandisk</a:t>
            </a:r>
            <a:r>
              <a:rPr lang="en-US" altLang="zh-CN" dirty="0" smtClean="0"/>
              <a:t>/a</a:t>
            </a:r>
          </a:p>
          <a:p>
            <a:pPr lvl="1"/>
            <a:r>
              <a:rPr lang="zh-CN" altLang="en-US" dirty="0" smtClean="0"/>
              <a:t>卸载文件系统</a:t>
            </a:r>
            <a:endParaRPr lang="en-US" altLang="zh-CN" dirty="0" smtClean="0"/>
          </a:p>
          <a:p>
            <a:pPr lvl="2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umount</a:t>
            </a:r>
            <a:r>
              <a:rPr lang="en-US" altLang="zh-CN" dirty="0"/>
              <a:t> /dev/sdb1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80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</a:t>
            </a:r>
            <a:r>
              <a:rPr lang="en-US" altLang="zh-CN" dirty="0" smtClean="0"/>
              <a:t>602</a:t>
            </a:r>
            <a:endParaRPr lang="en-US" altLang="zh-CN" dirty="0"/>
          </a:p>
          <a:p>
            <a:pPr lvl="1"/>
            <a:r>
              <a:rPr lang="zh-CN" altLang="en-US" dirty="0" smtClean="0"/>
              <a:t>找一</a:t>
            </a:r>
            <a:r>
              <a:rPr lang="zh-CN" altLang="en-US" dirty="0"/>
              <a:t>优</a:t>
            </a:r>
            <a:r>
              <a:rPr lang="zh-CN" altLang="en-US" dirty="0" smtClean="0"/>
              <a:t>盘，备份好优盘中的数据后：</a:t>
            </a:r>
            <a:endParaRPr lang="en-US" altLang="zh-CN" dirty="0" smtClean="0"/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fdisk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cfdisk</a:t>
            </a:r>
            <a:r>
              <a:rPr lang="zh-CN" altLang="en-US" dirty="0" smtClean="0"/>
              <a:t>命令对优盘进行分区；</a:t>
            </a:r>
            <a:endParaRPr lang="en-US" altLang="zh-CN" dirty="0" smtClean="0"/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mkfs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对每个</a:t>
            </a:r>
            <a:r>
              <a:rPr lang="zh-CN" altLang="en-US" dirty="0"/>
              <a:t>分区</a:t>
            </a:r>
            <a:r>
              <a:rPr lang="zh-CN" altLang="en-US" dirty="0" smtClean="0"/>
              <a:t>格式化；</a:t>
            </a:r>
            <a:endParaRPr lang="zh-CN" altLang="en-US" dirty="0"/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e2label</a:t>
            </a:r>
            <a:r>
              <a:rPr lang="zh-CN" altLang="en-US" dirty="0" smtClean="0"/>
              <a:t>命名</a:t>
            </a:r>
            <a:r>
              <a:rPr lang="zh-CN" altLang="en-US" dirty="0"/>
              <a:t>设置</a:t>
            </a:r>
            <a:r>
              <a:rPr lang="zh-CN" altLang="en-US" dirty="0" smtClean="0"/>
              <a:t>磁盘分区的标志</a:t>
            </a:r>
            <a:r>
              <a:rPr lang="en-US" altLang="zh-CN" dirty="0"/>
              <a:t>(</a:t>
            </a:r>
            <a:r>
              <a:rPr lang="zh-CN" altLang="en-US" dirty="0"/>
              <a:t>卷标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命令为磁盘</a:t>
            </a:r>
            <a:r>
              <a:rPr lang="zh-CN" altLang="en-US" dirty="0"/>
              <a:t>分区挂载</a:t>
            </a:r>
            <a:r>
              <a:rPr lang="zh-CN" altLang="en-US" dirty="0" smtClean="0"/>
              <a:t>目录；</a:t>
            </a:r>
            <a:endParaRPr lang="en-US" altLang="zh-CN" dirty="0" smtClean="0"/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lsblk</a:t>
            </a:r>
            <a:r>
              <a:rPr lang="zh-CN" altLang="en-US" dirty="0" smtClean="0"/>
              <a:t>命令查看分区和</a:t>
            </a:r>
            <a:r>
              <a:rPr lang="zh-CN" altLang="en-US" dirty="0"/>
              <a:t>挂载</a:t>
            </a:r>
            <a:r>
              <a:rPr lang="zh-CN" altLang="en-US" dirty="0" smtClean="0"/>
              <a:t>目录</a:t>
            </a:r>
            <a:r>
              <a:rPr lang="zh-CN" altLang="en-US" smtClean="0"/>
              <a:t>情况</a:t>
            </a:r>
            <a:r>
              <a:rPr lang="zh-CN" altLang="en-US" smtClean="0"/>
              <a:t>。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903337"/>
      </p:ext>
    </p:extLst>
  </p:cSld>
  <p:clrMapOvr>
    <a:masterClrMapping/>
  </p:clrMapOvr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800" b="1" dirty="0" smtClean="0">
            <a:ln w="0"/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defRPr>
        </a:defPPr>
      </a:lst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15195</TotalTime>
  <Words>325</Words>
  <Application>Microsoft Office PowerPoint</Application>
  <PresentationFormat>全屏显示(4:3)</PresentationFormat>
  <Paragraphs>59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第06章 文件与文件系统</vt:lpstr>
      <vt:lpstr>1 创建文件系统</vt:lpstr>
      <vt:lpstr>1 创建文件系统</vt:lpstr>
      <vt:lpstr>1 创建文件系统</vt:lpstr>
      <vt:lpstr>2  文件系统的挂载</vt:lpstr>
      <vt:lpstr>2  文件系统的挂载</vt:lpstr>
      <vt:lpstr>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城添 欧阳</cp:lastModifiedBy>
  <cp:revision>936</cp:revision>
  <dcterms:created xsi:type="dcterms:W3CDTF">2008-10-02T10:07:13Z</dcterms:created>
  <dcterms:modified xsi:type="dcterms:W3CDTF">2018-04-11T06:24:01Z</dcterms:modified>
</cp:coreProperties>
</file>