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17" r:id="rId4"/>
    <p:sldId id="330" r:id="rId5"/>
    <p:sldId id="320" r:id="rId6"/>
    <p:sldId id="323" r:id="rId7"/>
    <p:sldId id="331" r:id="rId8"/>
    <p:sldId id="329" r:id="rId9"/>
    <p:sldId id="332" r:id="rId10"/>
    <p:sldId id="325" r:id="rId11"/>
    <p:sldId id="324" r:id="rId12"/>
    <p:sldId id="32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95" autoAdjust="0"/>
  </p:normalViewPr>
  <p:slideViewPr>
    <p:cSldViewPr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sed</a:t>
            </a:r>
            <a:r>
              <a:rPr lang="en-US" altLang="zh-CN" smtClean="0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07</a:t>
            </a:r>
            <a:r>
              <a:rPr lang="zh-CN" altLang="en-US" sz="4000" dirty="0" smtClean="0"/>
              <a:t>章 流编辑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701</a:t>
            </a:r>
            <a:r>
              <a:rPr lang="zh-CN" altLang="en-US" dirty="0"/>
              <a:t>讲  </a:t>
            </a:r>
            <a:r>
              <a:rPr lang="en-US" altLang="zh-CN" dirty="0" err="1"/>
              <a:t>sed</a:t>
            </a:r>
            <a:r>
              <a:rPr lang="zh-CN" altLang="en-US" dirty="0"/>
              <a:t>的</a:t>
            </a:r>
            <a:r>
              <a:rPr lang="zh-CN" altLang="en-US" dirty="0" smtClean="0"/>
              <a:t>语法格式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与正则表达式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426415"/>
              </p:ext>
            </p:extLst>
          </p:nvPr>
        </p:nvGraphicFramePr>
        <p:xfrm>
          <a:off x="254991" y="685800"/>
          <a:ext cx="8431810" cy="59740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80824">
                  <a:extLst>
                    <a:ext uri="{9D8B030D-6E8A-4147-A177-3AD203B41FA5}">
                      <a16:colId xmlns:a16="http://schemas.microsoft.com/office/drawing/2014/main" val="3971339690"/>
                    </a:ext>
                  </a:extLst>
                </a:gridCol>
                <a:gridCol w="7150986">
                  <a:extLst>
                    <a:ext uri="{9D8B030D-6E8A-4147-A177-3AD203B41FA5}">
                      <a16:colId xmlns:a16="http://schemas.microsoft.com/office/drawing/2014/main" val="32059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元字符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344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匹配行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开始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/^sed/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匹配所有以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开头的行。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016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匹配行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结束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/sed$/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匹配所有以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结尾的行。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352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匹配一个非换行符的任意字符，如：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后接一个任意字符，最后是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266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个或多个字符，如：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/*sed/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匹配所有模板是一个或多个空格后紧跟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983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匹配一个指定范围内的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/[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626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[^]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匹配一个不在指定范围内的字符，如：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/[^A-RT-Z]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匹配不包含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A-R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T-Z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的一个字母开头，紧跟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965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\(..\)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匹配子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串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保存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匹配的字符，如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s/\(love\)able/\1rs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loveable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被替换成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lovers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209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1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en-US" altLang="zh-CN" dirty="0" err="1"/>
              <a:t>sed</a:t>
            </a:r>
            <a:r>
              <a:rPr lang="zh-CN" altLang="en-US" dirty="0"/>
              <a:t>与正则表达式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572015"/>
              </p:ext>
            </p:extLst>
          </p:nvPr>
        </p:nvGraphicFramePr>
        <p:xfrm>
          <a:off x="254990" y="805816"/>
          <a:ext cx="8431810" cy="55473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80824">
                  <a:extLst>
                    <a:ext uri="{9D8B030D-6E8A-4147-A177-3AD203B41FA5}">
                      <a16:colId xmlns:a16="http://schemas.microsoft.com/office/drawing/2014/main" val="3971339690"/>
                    </a:ext>
                  </a:extLst>
                </a:gridCol>
                <a:gridCol w="7150986">
                  <a:extLst>
                    <a:ext uri="{9D8B030D-6E8A-4147-A177-3AD203B41FA5}">
                      <a16:colId xmlns:a16="http://schemas.microsoft.com/office/drawing/2014/main" val="32059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元字符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344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保存搜索字符用来替换其他字符，如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s/love/**&amp;**/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love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这成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**love**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622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\&lt;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匹配单词的开始，如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:/\&lt;love/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匹配包含以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love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开头的单词的行。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1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\&gt;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匹配单词的结束，如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/love\&gt;/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匹配包含以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love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结尾的单词的行。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0239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x\{m\}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重复字符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/0\{5\}/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匹配包含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3273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x\{m,\}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重复字符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，至少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/0\{5,\}/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匹配至少有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377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x\{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\}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重复字符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，至少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次，不多于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次，如：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/0\{5,10\}/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5~10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27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en-US" altLang="zh-CN" dirty="0" err="1"/>
              <a:t>sed</a:t>
            </a:r>
            <a:r>
              <a:rPr lang="zh-CN" altLang="en-US" dirty="0"/>
              <a:t>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用</a:t>
            </a:r>
            <a:r>
              <a:rPr lang="zh-CN" altLang="en-US" smtClean="0">
                <a:solidFill>
                  <a:prstClr val="black"/>
                </a:solidFill>
              </a:rPr>
              <a:t>正则表达式表示地址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sed '/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^#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en-US" altLang="zh-CN" dirty="0">
                <a:solidFill>
                  <a:prstClr val="black"/>
                </a:solidFill>
              </a:rPr>
              <a:t>d' /</a:t>
            </a:r>
            <a:r>
              <a:rPr lang="en-US" altLang="zh-CN" dirty="0" smtClean="0">
                <a:solidFill>
                  <a:prstClr val="black"/>
                </a:solidFill>
              </a:rPr>
              <a:t>etc/</a:t>
            </a:r>
            <a:r>
              <a:rPr lang="en-US" altLang="zh-CN" dirty="0" err="1" smtClean="0">
                <a:solidFill>
                  <a:prstClr val="black"/>
                </a:solidFill>
              </a:rPr>
              <a:t>rc.local</a:t>
            </a:r>
            <a:r>
              <a:rPr lang="en-US" altLang="zh-CN" dirty="0" smtClean="0">
                <a:solidFill>
                  <a:prstClr val="black"/>
                </a:solidFill>
              </a:rPr>
              <a:t>		#</a:t>
            </a:r>
            <a:r>
              <a:rPr lang="zh-CN" altLang="en-US" dirty="0" smtClean="0">
                <a:solidFill>
                  <a:prstClr val="black"/>
                </a:solidFill>
              </a:rPr>
              <a:t>删除注释</a:t>
            </a:r>
            <a:r>
              <a:rPr lang="zh-CN" altLang="en-US" dirty="0">
                <a:solidFill>
                  <a:prstClr val="black"/>
                </a:solidFill>
              </a:rPr>
              <a:t>行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sed  '/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^[^#]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en-US" altLang="zh-CN" dirty="0">
                <a:solidFill>
                  <a:prstClr val="black"/>
                </a:solidFill>
              </a:rPr>
              <a:t>d'  /</a:t>
            </a:r>
            <a:r>
              <a:rPr lang="en-US" altLang="zh-CN" dirty="0" smtClean="0">
                <a:solidFill>
                  <a:prstClr val="black"/>
                </a:solidFill>
              </a:rPr>
              <a:t>etc/</a:t>
            </a:r>
            <a:r>
              <a:rPr lang="en-US" altLang="zh-CN" dirty="0" err="1" smtClean="0">
                <a:solidFill>
                  <a:prstClr val="black"/>
                </a:solidFill>
              </a:rPr>
              <a:t>rc.local</a:t>
            </a:r>
            <a:r>
              <a:rPr lang="en-US" altLang="zh-CN" dirty="0" smtClean="0">
                <a:solidFill>
                  <a:prstClr val="black"/>
                </a:solidFill>
              </a:rPr>
              <a:t>  	#</a:t>
            </a:r>
            <a:r>
              <a:rPr lang="zh-CN" altLang="en-US" dirty="0" smtClean="0">
                <a:solidFill>
                  <a:prstClr val="black"/>
                </a:solidFill>
              </a:rPr>
              <a:t>删除非注释</a:t>
            </a:r>
            <a:r>
              <a:rPr lang="zh-CN" altLang="en-US" dirty="0">
                <a:solidFill>
                  <a:prstClr val="black"/>
                </a:solidFill>
              </a:rPr>
              <a:t>行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sed </a:t>
            </a:r>
            <a:r>
              <a:rPr lang="en-US" altLang="zh-CN" dirty="0">
                <a:solidFill>
                  <a:prstClr val="black"/>
                </a:solidFill>
              </a:rPr>
              <a:t>-n'/^#/p'  /</a:t>
            </a:r>
            <a:r>
              <a:rPr lang="en-US" altLang="zh-CN" dirty="0" smtClean="0">
                <a:solidFill>
                  <a:prstClr val="black"/>
                </a:solidFill>
              </a:rPr>
              <a:t>etc/</a:t>
            </a:r>
            <a:r>
              <a:rPr lang="en-US" altLang="zh-CN" dirty="0" err="1" smtClean="0">
                <a:solidFill>
                  <a:prstClr val="black"/>
                </a:solidFill>
              </a:rPr>
              <a:t>rc.local</a:t>
            </a:r>
            <a:r>
              <a:rPr lang="en-US" altLang="zh-CN" dirty="0" smtClean="0">
                <a:solidFill>
                  <a:prstClr val="black"/>
                </a:solidFill>
              </a:rPr>
              <a:t>		#</a:t>
            </a:r>
            <a:r>
              <a:rPr lang="zh-CN" altLang="en-US" dirty="0" smtClean="0">
                <a:solidFill>
                  <a:prstClr val="black"/>
                </a:solidFill>
              </a:rPr>
              <a:t>打印注释</a:t>
            </a:r>
            <a:r>
              <a:rPr lang="zh-CN" altLang="en-US" dirty="0">
                <a:solidFill>
                  <a:prstClr val="black"/>
                </a:solidFill>
              </a:rPr>
              <a:t>行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sed  </a:t>
            </a:r>
            <a:r>
              <a:rPr lang="en-US" altLang="zh-CN" dirty="0" smtClean="0">
                <a:solidFill>
                  <a:prstClr val="black"/>
                </a:solidFill>
              </a:rPr>
              <a:t>-n '/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^[^#]</a:t>
            </a:r>
            <a:r>
              <a:rPr lang="en-US" altLang="zh-CN" dirty="0" smtClean="0">
                <a:solidFill>
                  <a:prstClr val="black"/>
                </a:solidFill>
              </a:rPr>
              <a:t>/p'  </a:t>
            </a:r>
            <a:r>
              <a:rPr lang="en-US" altLang="zh-CN" dirty="0">
                <a:solidFill>
                  <a:prstClr val="black"/>
                </a:solidFill>
              </a:rPr>
              <a:t>/etc/</a:t>
            </a:r>
            <a:r>
              <a:rPr lang="en-US" altLang="zh-CN" dirty="0" err="1">
                <a:solidFill>
                  <a:prstClr val="black"/>
                </a:solidFill>
              </a:rPr>
              <a:t>rc.local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	#</a:t>
            </a:r>
            <a:r>
              <a:rPr lang="zh-CN" altLang="en-US" dirty="0" smtClean="0">
                <a:solidFill>
                  <a:prstClr val="black"/>
                </a:solidFill>
              </a:rPr>
              <a:t>打印</a:t>
            </a:r>
            <a:r>
              <a:rPr lang="zh-CN" altLang="en-US" dirty="0">
                <a:solidFill>
                  <a:prstClr val="black"/>
                </a:solidFill>
              </a:rPr>
              <a:t>非</a:t>
            </a:r>
            <a:r>
              <a:rPr lang="zh-CN" altLang="en-US" dirty="0" smtClean="0">
                <a:solidFill>
                  <a:prstClr val="black"/>
                </a:solidFill>
              </a:rPr>
              <a:t>注释</a:t>
            </a:r>
            <a:r>
              <a:rPr lang="zh-CN" altLang="en-US" dirty="0">
                <a:solidFill>
                  <a:prstClr val="black"/>
                </a:solidFill>
              </a:rPr>
              <a:t>行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/>
              <a:t>sed </a:t>
            </a:r>
            <a:r>
              <a:rPr lang="en-US" altLang="zh-CN" dirty="0"/>
              <a:t>-n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main[[:space:]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]*(/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/^}/</a:t>
            </a:r>
            <a:r>
              <a:rPr lang="en-US" altLang="zh-CN" dirty="0"/>
              <a:t>p' 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打印</a:t>
            </a:r>
            <a:r>
              <a:rPr lang="en-US" altLang="zh-CN" dirty="0" err="1" smtClean="0"/>
              <a:t>a.c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5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sed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sed</a:t>
            </a:r>
          </a:p>
          <a:p>
            <a:pPr lvl="1"/>
            <a:r>
              <a:rPr lang="en-US" altLang="zh-CN" dirty="0" smtClean="0"/>
              <a:t>sed</a:t>
            </a:r>
            <a:r>
              <a:rPr lang="zh-CN" altLang="en-US" dirty="0"/>
              <a:t>是一种流</a:t>
            </a:r>
            <a:r>
              <a:rPr lang="zh-CN" altLang="en-US" dirty="0" smtClean="0"/>
              <a:t>编辑器</a:t>
            </a:r>
            <a:r>
              <a:rPr lang="en-US" altLang="zh-CN" dirty="0" smtClean="0"/>
              <a:t>(Stream Editor), 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非交互式</a:t>
            </a:r>
            <a:r>
              <a:rPr lang="zh-CN" altLang="en-US" dirty="0" smtClean="0"/>
              <a:t>面向</a:t>
            </a:r>
            <a:r>
              <a:rPr lang="zh-CN" altLang="en-US" dirty="0"/>
              <a:t>字符流的编辑器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sed</a:t>
            </a:r>
            <a:r>
              <a:rPr lang="zh-CN" altLang="en-US" dirty="0"/>
              <a:t>的版本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sed --version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7200000" cy="2104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7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en-US" altLang="zh-CN" dirty="0"/>
              <a:t>sed</a:t>
            </a:r>
            <a:r>
              <a:rPr lang="zh-CN" altLang="en-US" dirty="0" smtClean="0"/>
              <a:t>的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sed</a:t>
            </a:r>
            <a:r>
              <a:rPr lang="zh-CN" altLang="en-US" dirty="0"/>
              <a:t>的工作方式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</a:t>
            </a:r>
            <a:r>
              <a:rPr lang="zh-CN" altLang="en-US" dirty="0"/>
              <a:t>时，把当前处理的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</a:t>
            </a:r>
            <a:r>
              <a:rPr lang="zh-CN" altLang="en-US" dirty="0"/>
              <a:t>存储在临时缓冲区中，称为“模式空间”（</a:t>
            </a:r>
            <a:r>
              <a:rPr lang="en-US" altLang="zh-CN" dirty="0"/>
              <a:t>pattern space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接着</a:t>
            </a:r>
            <a:r>
              <a:rPr lang="zh-CN" altLang="en-US" dirty="0"/>
              <a:t>用</a:t>
            </a:r>
            <a:r>
              <a:rPr lang="en-US" altLang="zh-CN" dirty="0"/>
              <a:t>sed</a:t>
            </a:r>
            <a:r>
              <a:rPr lang="zh-CN" altLang="en-US" dirty="0"/>
              <a:t>命令处理缓冲区中的内容，处理完成后，把缓冲区的内容送往屏幕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接着</a:t>
            </a:r>
            <a:r>
              <a:rPr lang="zh-CN" altLang="en-US" dirty="0"/>
              <a:t>处理下一行，这样不断重复，直到文件末尾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400000" cy="111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sed</a:t>
            </a:r>
            <a:r>
              <a:rPr lang="zh-CN" altLang="en-US" dirty="0"/>
              <a:t>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sed</a:t>
            </a:r>
            <a:r>
              <a:rPr lang="zh-CN" altLang="en-US" dirty="0"/>
              <a:t>的命令格式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sed </a:t>
            </a:r>
            <a:r>
              <a:rPr lang="en-US" altLang="zh-CN" dirty="0"/>
              <a:t>[option] 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'sed command</a:t>
            </a:r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' </a:t>
            </a:r>
            <a:r>
              <a:rPr lang="en-US" altLang="zh-CN" dirty="0" smtClean="0"/>
              <a:t>filename</a:t>
            </a:r>
            <a:endParaRPr lang="en-US" altLang="zh-CN" dirty="0"/>
          </a:p>
          <a:p>
            <a:r>
              <a:rPr lang="en-US" altLang="zh-CN" dirty="0"/>
              <a:t>sed</a:t>
            </a:r>
            <a:r>
              <a:rPr lang="zh-CN" altLang="en-US" dirty="0"/>
              <a:t>的脚本格式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sed </a:t>
            </a:r>
            <a:r>
              <a:rPr lang="en-US" altLang="zh-CN" dirty="0"/>
              <a:t>[option] -f </a:t>
            </a:r>
            <a:r>
              <a:rPr lang="en-US" altLang="zh-CN" dirty="0" smtClean="0"/>
              <a:t> 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'sed script'</a:t>
            </a:r>
            <a:r>
              <a:rPr lang="en-US" altLang="zh-CN" dirty="0" smtClean="0"/>
              <a:t> filename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47520"/>
              </p:ext>
            </p:extLst>
          </p:nvPr>
        </p:nvGraphicFramePr>
        <p:xfrm>
          <a:off x="420414" y="3206670"/>
          <a:ext cx="8088313" cy="31622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1731825138"/>
                    </a:ext>
                  </a:extLst>
                </a:gridCol>
                <a:gridCol w="5649912">
                  <a:extLst>
                    <a:ext uri="{9D8B030D-6E8A-4147-A177-3AD203B41FA5}">
                      <a16:colId xmlns:a16="http://schemas.microsoft.com/office/drawing/2014/main" val="1124058466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32163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e&lt;script&gt;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script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800" b="0" kern="1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默认选项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927124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f&lt;filename&gt;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内的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56919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只打印模式匹配的行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016717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支持扩展表达式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071601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直接修改文件内容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56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sed</a:t>
            </a:r>
            <a:r>
              <a:rPr lang="zh-CN" altLang="en-US" dirty="0"/>
              <a:t>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sed</a:t>
            </a:r>
            <a:r>
              <a:rPr lang="zh-CN" altLang="en-US" dirty="0"/>
              <a:t>的编辑命令</a:t>
            </a:r>
            <a:r>
              <a:rPr lang="en-US" altLang="zh-CN" dirty="0"/>
              <a:t>(sed command)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805828"/>
              </p:ext>
            </p:extLst>
          </p:nvPr>
        </p:nvGraphicFramePr>
        <p:xfrm>
          <a:off x="480371" y="1641783"/>
          <a:ext cx="8217542" cy="38404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92872">
                  <a:extLst>
                    <a:ext uri="{9D8B030D-6E8A-4147-A177-3AD203B41FA5}">
                      <a16:colId xmlns:a16="http://schemas.microsoft.com/office/drawing/2014/main" val="1194571169"/>
                    </a:ext>
                  </a:extLst>
                </a:gridCol>
                <a:gridCol w="6824670">
                  <a:extLst>
                    <a:ext uri="{9D8B030D-6E8A-4147-A177-3AD203B41FA5}">
                      <a16:colId xmlns:a16="http://schemas.microsoft.com/office/drawing/2014/main" val="1277250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167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a\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在当前行下面插入文本。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141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err="1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在当前行上面插入文本。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21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c\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把选定的行改为新的文本。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371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删除，删除选择的行。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231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替换指定字符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8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sz="2800" b="0" kern="10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拷贝模板块的内容到内存中的缓冲区。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698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打印当前行号码。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22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把注释扩展到下一个换行符以前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90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sed</a:t>
            </a:r>
            <a:r>
              <a:rPr lang="zh-CN" altLang="en-US" dirty="0"/>
              <a:t>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sed</a:t>
            </a:r>
            <a:r>
              <a:rPr lang="zh-CN" altLang="en-US" dirty="0" smtClean="0"/>
              <a:t>的替换</a:t>
            </a:r>
            <a:r>
              <a:rPr lang="zh-CN" altLang="en-US" dirty="0"/>
              <a:t>标记</a:t>
            </a:r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666710"/>
              </p:ext>
            </p:extLst>
          </p:nvPr>
        </p:nvGraphicFramePr>
        <p:xfrm>
          <a:off x="363130" y="1524001"/>
          <a:ext cx="8323670" cy="47398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97200">
                  <a:extLst>
                    <a:ext uri="{9D8B030D-6E8A-4147-A177-3AD203B41FA5}">
                      <a16:colId xmlns:a16="http://schemas.microsoft.com/office/drawing/2014/main" val="1576846756"/>
                    </a:ext>
                  </a:extLst>
                </a:gridCol>
                <a:gridCol w="7326470">
                  <a:extLst>
                    <a:ext uri="{9D8B030D-6E8A-4147-A177-3AD203B41FA5}">
                      <a16:colId xmlns:a16="http://schemas.microsoft.com/office/drawing/2014/main" val="2438312673"/>
                    </a:ext>
                  </a:extLst>
                </a:gridCol>
              </a:tblGrid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标记</a:t>
                      </a:r>
                      <a:endParaRPr lang="zh-CN" sz="2800" b="0" kern="100" cap="none" spc="0" dirty="0">
                        <a:ln w="0"/>
                        <a:solidFill>
                          <a:schemeClr val="bg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solidFill>
                          <a:schemeClr val="bg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792466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表示行内全面替换。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9412173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表示打印行。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0117018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表示把行写入一个文件。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6131484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表示互换模板块中的文本和缓冲区中的文本。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682063"/>
                  </a:ext>
                </a:extLst>
              </a:tr>
              <a:tr h="1053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表示把一个字符翻译为另外的字符（但是不用于正则表达式）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424230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子串匹配标记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6946026"/>
                  </a:ext>
                </a:extLst>
              </a:tr>
              <a:tr h="526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已匹配字符串标记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 </a:t>
            </a:r>
            <a:r>
              <a:rPr lang="zh-CN" altLang="en-US" dirty="0" smtClean="0"/>
              <a:t>的地址范围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sed </a:t>
            </a:r>
            <a:r>
              <a:rPr lang="zh-CN" altLang="en-US" dirty="0" smtClean="0"/>
              <a:t>的行号范围的表示方法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151408"/>
              </p:ext>
            </p:extLst>
          </p:nvPr>
        </p:nvGraphicFramePr>
        <p:xfrm>
          <a:off x="457200" y="1580198"/>
          <a:ext cx="8264525" cy="38709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030184295"/>
                    </a:ext>
                  </a:extLst>
                </a:gridCol>
                <a:gridCol w="4911725">
                  <a:extLst>
                    <a:ext uri="{9D8B030D-6E8A-4147-A177-3AD203B41FA5}">
                      <a16:colId xmlns:a16="http://schemas.microsoft.com/office/drawing/2014/main" val="147930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925095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表示第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24692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m,n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263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pattern/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查询包含模式的行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427163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pattern1/, </a:t>
                      </a: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pattern2/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查询包含两个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模式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之间的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99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/pattern/,n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模式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29367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m,/</a:t>
                      </a: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pattern/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行到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模式匹配行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6515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800" b="0" kern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800" b="0" kern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m~n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之外的行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1050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 </a:t>
            </a:r>
            <a:r>
              <a:rPr lang="zh-CN" altLang="en-US" dirty="0"/>
              <a:t>的地址范围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截取</a:t>
            </a:r>
            <a:r>
              <a:rPr lang="en-US" altLang="zh-CN" dirty="0" smtClean="0"/>
              <a:t>passwd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 -n10 /etc/passwd &gt; passwd.bak</a:t>
            </a:r>
          </a:p>
          <a:p>
            <a:r>
              <a:rPr lang="en-US" altLang="zh-CN" dirty="0"/>
              <a:t>sed </a:t>
            </a:r>
            <a:r>
              <a:rPr lang="zh-CN" altLang="en-US" dirty="0"/>
              <a:t>的地址范围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'1d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</a:t>
            </a:r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'1d' passwd.bak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'1,5d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'1,5d'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'1!d'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'1,5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</a:t>
            </a: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9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sed </a:t>
            </a:r>
            <a:r>
              <a:rPr lang="zh-CN" altLang="en-US" dirty="0"/>
              <a:t>的地址范围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sed </a:t>
            </a:r>
            <a:r>
              <a:rPr lang="zh-CN" altLang="en-US" dirty="0"/>
              <a:t>的地址范围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-n '1p' passwd.bak     	#√</a:t>
            </a:r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'1p'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         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#×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-n '1,5p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		#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'1,5p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passwd.bak		#×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 '1!p' passwd.bak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 '1,5!p' passwd.bak</a:t>
            </a: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14757</TotalTime>
  <Words>837</Words>
  <Application>Microsoft Office PowerPoint</Application>
  <PresentationFormat>全屏显示(4:3)</PresentationFormat>
  <Paragraphs>158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第07章 流编辑</vt:lpstr>
      <vt:lpstr>1 sed的版本</vt:lpstr>
      <vt:lpstr>2 sed的语法</vt:lpstr>
      <vt:lpstr>2 sed的语法</vt:lpstr>
      <vt:lpstr>2 sed的语法</vt:lpstr>
      <vt:lpstr>2 sed的语法</vt:lpstr>
      <vt:lpstr>3 sed 的地址范围</vt:lpstr>
      <vt:lpstr>3 sed 的地址范围</vt:lpstr>
      <vt:lpstr>3 sed 的地址范围</vt:lpstr>
      <vt:lpstr>4 sed与正则表达式</vt:lpstr>
      <vt:lpstr>4 sed与正则表达式</vt:lpstr>
      <vt:lpstr>4 sed与正则表达式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928</cp:revision>
  <dcterms:created xsi:type="dcterms:W3CDTF">2008-10-02T10:07:13Z</dcterms:created>
  <dcterms:modified xsi:type="dcterms:W3CDTF">2018-04-10T13:05:53Z</dcterms:modified>
</cp:coreProperties>
</file>