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2" r:id="rId3"/>
    <p:sldId id="343" r:id="rId4"/>
    <p:sldId id="344" r:id="rId5"/>
    <p:sldId id="345" r:id="rId6"/>
    <p:sldId id="348" r:id="rId7"/>
    <p:sldId id="349" r:id="rId8"/>
    <p:sldId id="350" r:id="rId9"/>
    <p:sldId id="316" r:id="rId10"/>
    <p:sldId id="317" r:id="rId11"/>
    <p:sldId id="329" r:id="rId12"/>
    <p:sldId id="346" r:id="rId13"/>
    <p:sldId id="330" r:id="rId14"/>
    <p:sldId id="331" r:id="rId15"/>
    <p:sldId id="33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6"/>
    <a:srgbClr val="003300"/>
    <a:srgbClr val="008000"/>
    <a:srgbClr val="FF9900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22" autoAdjust="0"/>
  </p:normalViewPr>
  <p:slideViewPr>
    <p:cSldViewPr>
      <p:cViewPr varScale="1">
        <p:scale>
          <a:sx n="69" d="100"/>
          <a:sy n="69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07</a:t>
            </a:r>
            <a:r>
              <a:rPr lang="zh-CN" altLang="en-US" sz="4000" dirty="0" smtClean="0"/>
              <a:t>章 流编辑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702</a:t>
            </a:r>
            <a:r>
              <a:rPr lang="zh-CN" altLang="en-US" dirty="0"/>
              <a:t>讲  </a:t>
            </a:r>
            <a:r>
              <a:rPr lang="en-US" altLang="zh-CN" dirty="0"/>
              <a:t>sed</a:t>
            </a:r>
            <a:r>
              <a:rPr lang="zh-CN" altLang="en-US" dirty="0" smtClean="0"/>
              <a:t>的基本操作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en-US" altLang="zh-CN" dirty="0"/>
              <a:t>sed</a:t>
            </a:r>
            <a:r>
              <a:rPr lang="zh-CN" altLang="en-US" dirty="0"/>
              <a:t>的替换操作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地址范围</a:t>
            </a:r>
            <a:r>
              <a:rPr lang="en-US" altLang="zh-CN" dirty="0" smtClean="0"/>
              <a:t>+</a:t>
            </a:r>
            <a:r>
              <a:rPr lang="zh-CN" altLang="en-US" dirty="0" smtClean="0"/>
              <a:t>替换操作</a:t>
            </a:r>
            <a:endParaRPr lang="en-US" altLang="zh-CN" dirty="0" smtClean="0"/>
          </a:p>
          <a:p>
            <a:pPr lvl="1"/>
            <a:r>
              <a:rPr lang="en-US" altLang="zh-CN" dirty="0"/>
              <a:t>sed '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1,10</a:t>
            </a:r>
            <a:r>
              <a:rPr lang="en-US" altLang="zh-CN" dirty="0"/>
              <a:t>s/power/POWER/g' </a:t>
            </a:r>
            <a:r>
              <a:rPr lang="en-US" altLang="zh-CN" dirty="0" err="1" smtClean="0"/>
              <a:t>a.c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#1~10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替换为</a:t>
            </a:r>
            <a:r>
              <a:rPr lang="en-US" altLang="zh-CN" dirty="0" smtClean="0"/>
              <a:t>POWER</a:t>
            </a:r>
          </a:p>
          <a:p>
            <a:pPr lvl="1"/>
            <a:r>
              <a:rPr lang="en-US" altLang="zh-CN" dirty="0"/>
              <a:t>sed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'/main[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]*(/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/^}/</a:t>
            </a:r>
            <a:r>
              <a:rPr lang="en-US" altLang="zh-CN" dirty="0"/>
              <a:t>s/power/POWER/g' </a:t>
            </a:r>
            <a:r>
              <a:rPr lang="en-US" altLang="zh-CN" dirty="0" err="1"/>
              <a:t>a.c</a:t>
            </a:r>
            <a:endParaRPr lang="en-US" altLang="zh-CN" dirty="0"/>
          </a:p>
          <a:p>
            <a:pPr lvl="2"/>
            <a:r>
              <a:rPr lang="zh-CN" altLang="en-US" dirty="0" smtClean="0"/>
              <a:t>＃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函数中的</a:t>
            </a:r>
            <a:r>
              <a:rPr lang="en-US" altLang="zh-CN" dirty="0"/>
              <a:t>power</a:t>
            </a:r>
            <a:r>
              <a:rPr lang="zh-CN" altLang="en-US" dirty="0"/>
              <a:t>替换为</a:t>
            </a:r>
            <a:r>
              <a:rPr lang="en-US" altLang="zh-CN" dirty="0" smtClean="0"/>
              <a:t>POWER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5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sed</a:t>
            </a:r>
            <a:r>
              <a:rPr lang="zh-CN" altLang="en-US" dirty="0"/>
              <a:t>的替换操作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地址范围的疑惑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C</a:t>
            </a:r>
            <a:r>
              <a:rPr lang="en-US" altLang="zh-CN" dirty="0"/>
              <a:t>:\&gt;cat ollir.html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&lt;html&gt;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&lt;head&gt;</a:t>
            </a:r>
            <a:r>
              <a:rPr lang="en-US" altLang="zh-CN" dirty="0" err="1"/>
              <a:t>ollir</a:t>
            </a:r>
            <a:r>
              <a:rPr lang="en-US" altLang="zh-CN" dirty="0"/>
              <a:t> page&lt;/head&gt;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pc="-150" dirty="0"/>
              <a:t>&lt;body&gt;&lt;b&gt;This&lt;/b&gt; is &lt;b&gt;</a:t>
            </a:r>
            <a:r>
              <a:rPr lang="en-US" altLang="zh-CN" spc="-150" dirty="0" err="1"/>
              <a:t>ollir's</a:t>
            </a:r>
            <a:r>
              <a:rPr lang="en-US" altLang="zh-CN" spc="-150" dirty="0"/>
              <a:t>&lt;/b&gt; page.&lt;/body&gt;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&lt;/html&gt;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sed </a:t>
            </a:r>
            <a:r>
              <a:rPr lang="en-US" altLang="zh-CN" dirty="0"/>
              <a:t>"s/&lt;.*&gt;//g" ollir.html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#</a:t>
            </a:r>
            <a:r>
              <a:rPr lang="zh-CN" altLang="en-US" dirty="0"/>
              <a:t>输出什么为什么？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sed "s/&lt;[^&gt;]*&gt;//g" ollir.html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/>
              <a:t>ollir</a:t>
            </a:r>
            <a:r>
              <a:rPr lang="en-US" altLang="zh-CN" dirty="0"/>
              <a:t> page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This is </a:t>
            </a:r>
            <a:r>
              <a:rPr lang="en-US" altLang="zh-CN" dirty="0" err="1"/>
              <a:t>ollir's</a:t>
            </a:r>
            <a:r>
              <a:rPr lang="en-US" altLang="zh-CN" dirty="0"/>
              <a:t> page.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85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sed</a:t>
            </a:r>
            <a:r>
              <a:rPr lang="zh-CN" altLang="en-US" dirty="0"/>
              <a:t>的替换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/>
              <a:t>命令</a:t>
            </a:r>
            <a:r>
              <a:rPr lang="zh-CN" altLang="en-US" dirty="0" smtClean="0"/>
              <a:t>可用多种定界符 </a:t>
            </a:r>
            <a:endParaRPr lang="zh-CN" altLang="en-US" dirty="0"/>
          </a:p>
          <a:p>
            <a:pPr lvl="1"/>
            <a:r>
              <a:rPr lang="en-US" altLang="zh-CN" dirty="0"/>
              <a:t>echo </a:t>
            </a:r>
            <a:r>
              <a:rPr lang="en-US" altLang="zh-CN" dirty="0" err="1"/>
              <a:t>okokokokokok</a:t>
            </a:r>
            <a:r>
              <a:rPr lang="en-US" altLang="zh-CN" dirty="0"/>
              <a:t> | sed 's/ok/OK/3'</a:t>
            </a:r>
          </a:p>
          <a:p>
            <a:pPr lvl="1"/>
            <a:r>
              <a:rPr lang="en-US" altLang="zh-CN" dirty="0" smtClean="0"/>
              <a:t>echo </a:t>
            </a:r>
            <a:r>
              <a:rPr lang="en-US" altLang="zh-CN" dirty="0" err="1"/>
              <a:t>okokokokokok</a:t>
            </a:r>
            <a:r>
              <a:rPr lang="en-US" altLang="zh-CN" dirty="0"/>
              <a:t> | sed 's:ok:OK:2g</a:t>
            </a:r>
            <a:r>
              <a:rPr lang="en-US" altLang="zh-CN" dirty="0" smtClean="0"/>
              <a:t>'</a:t>
            </a:r>
          </a:p>
          <a:p>
            <a:pPr lvl="1"/>
            <a:r>
              <a:rPr lang="en-US" altLang="zh-CN" dirty="0"/>
              <a:t>echo </a:t>
            </a:r>
            <a:r>
              <a:rPr lang="en-US" altLang="zh-CN" dirty="0" err="1"/>
              <a:t>okokokokokok</a:t>
            </a:r>
            <a:r>
              <a:rPr lang="en-US" altLang="zh-CN" dirty="0"/>
              <a:t> | sed </a:t>
            </a:r>
            <a:r>
              <a:rPr lang="en-US" altLang="zh-CN" dirty="0" smtClean="0"/>
              <a:t>'s|ok|OK|2g</a:t>
            </a:r>
            <a:r>
              <a:rPr lang="en-US" altLang="zh-CN" dirty="0"/>
              <a:t>'</a:t>
            </a:r>
          </a:p>
          <a:p>
            <a:r>
              <a:rPr lang="zh-CN" altLang="en-US" dirty="0" smtClean="0"/>
              <a:t>定界符</a:t>
            </a:r>
            <a:r>
              <a:rPr lang="zh-CN" altLang="en-US" dirty="0"/>
              <a:t>出现在样式内部时，需要进行转义： </a:t>
            </a:r>
          </a:p>
          <a:p>
            <a:pPr lvl="1"/>
            <a:r>
              <a:rPr lang="en-US" altLang="zh-CN" dirty="0"/>
              <a:t>sed 's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dirty="0" smtClean="0"/>
              <a:t>\/</a:t>
            </a:r>
            <a:r>
              <a:rPr lang="en-US" altLang="zh-CN" dirty="0"/>
              <a:t>bin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dirty="0"/>
              <a:t>\/</a:t>
            </a:r>
            <a:r>
              <a:rPr lang="en-US" altLang="zh-CN" dirty="0" err="1"/>
              <a:t>usr</a:t>
            </a:r>
            <a:r>
              <a:rPr lang="en-US" altLang="zh-CN" dirty="0"/>
              <a:t>\/local\/bin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dirty="0"/>
              <a:t>g'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20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组合多条命令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组合多</a:t>
            </a:r>
            <a:r>
              <a:rPr lang="zh-CN" altLang="en-US" dirty="0" smtClean="0"/>
              <a:t>个命令</a:t>
            </a:r>
            <a:endParaRPr lang="zh-CN" altLang="en-US" dirty="0"/>
          </a:p>
          <a:p>
            <a:pPr lvl="1"/>
            <a:r>
              <a:rPr lang="pt-BR" altLang="zh-CN" dirty="0"/>
              <a:t>sed -n -e </a:t>
            </a:r>
            <a:r>
              <a:rPr lang="pt-BR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"=</a:t>
            </a:r>
            <a:r>
              <a:rPr lang="pt-BR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pt-BR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BR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pt-BR" altLang="zh-CN" dirty="0"/>
              <a:t> </a:t>
            </a:r>
            <a:r>
              <a:rPr lang="pt-BR" altLang="zh-CN" dirty="0" smtClean="0"/>
              <a:t>passwd.piece</a:t>
            </a:r>
            <a:endParaRPr lang="en-US" altLang="zh-CN" dirty="0"/>
          </a:p>
          <a:p>
            <a:pPr lvl="1"/>
            <a:r>
              <a:rPr lang="pt-BR" altLang="zh-CN" dirty="0"/>
              <a:t>sed -n </a:t>
            </a:r>
            <a:r>
              <a:rPr lang="pt-BR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 "=" </a:t>
            </a:r>
            <a:r>
              <a:rPr lang="pt-BR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 "p" </a:t>
            </a:r>
            <a:r>
              <a:rPr lang="pt-BR" altLang="zh-CN" dirty="0" smtClean="0"/>
              <a:t>passwd.piece</a:t>
            </a:r>
          </a:p>
          <a:p>
            <a:r>
              <a:rPr lang="zh-CN" altLang="en-US" dirty="0" smtClean="0"/>
              <a:t>将多条命令保存到文件中，使用 </a:t>
            </a:r>
            <a:r>
              <a:rPr lang="en-US" altLang="zh-CN" dirty="0" smtClean="0"/>
              <a:t>-f </a:t>
            </a:r>
            <a:r>
              <a:rPr lang="zh-CN" altLang="en-US" dirty="0" smtClean="0"/>
              <a:t>引用命令</a:t>
            </a:r>
            <a:endParaRPr lang="en-US" altLang="zh-CN" dirty="0" smtClean="0"/>
          </a:p>
          <a:p>
            <a:pPr lvl="1"/>
            <a:r>
              <a:rPr lang="en-US" altLang="zh-CN" dirty="0"/>
              <a:t>cat </a:t>
            </a:r>
            <a:r>
              <a:rPr lang="en-US" altLang="zh-CN" dirty="0" err="1"/>
              <a:t>handle.sed</a:t>
            </a:r>
            <a:endParaRPr lang="en-US" altLang="zh-CN" dirty="0"/>
          </a:p>
          <a:p>
            <a:pPr lvl="2"/>
            <a:r>
              <a:rPr lang="en-US" altLang="zh-CN" dirty="0"/>
              <a:t>1d</a:t>
            </a:r>
          </a:p>
          <a:p>
            <a:pPr lvl="2"/>
            <a:r>
              <a:rPr lang="en-US" altLang="zh-CN" dirty="0"/>
              <a:t>s:sbin/nologin:bin/zsh:g</a:t>
            </a:r>
          </a:p>
          <a:p>
            <a:pPr lvl="2"/>
            <a:r>
              <a:rPr lang="en-US" altLang="zh-CN" dirty="0" smtClean="0"/>
              <a:t>p</a:t>
            </a:r>
          </a:p>
          <a:p>
            <a:pPr lvl="1"/>
            <a:r>
              <a:rPr lang="en-US" altLang="zh-CN" dirty="0"/>
              <a:t>sed -n -f </a:t>
            </a:r>
            <a:r>
              <a:rPr lang="en-US" altLang="zh-CN" dirty="0" err="1"/>
              <a:t>handle.sed</a:t>
            </a:r>
            <a:r>
              <a:rPr lang="en-US" altLang="zh-CN" dirty="0"/>
              <a:t> </a:t>
            </a:r>
            <a:r>
              <a:rPr lang="en-US" altLang="zh-CN" dirty="0" err="1" smtClean="0"/>
              <a:t>passwd.piece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03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/>
              <a:t>组合多条命令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1" y="828676"/>
            <a:ext cx="8382000" cy="5800724"/>
          </a:xfrm>
        </p:spPr>
        <p:txBody>
          <a:bodyPr/>
          <a:lstStyle/>
          <a:p>
            <a:r>
              <a:rPr lang="zh-CN" altLang="en-US" dirty="0" smtClean="0"/>
              <a:t>多条命令应用到同一个地址范围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passwd.piece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1~5</a:t>
            </a:r>
            <a:r>
              <a:rPr lang="zh-CN" altLang="en-US" dirty="0" smtClean="0"/>
              <a:t>行执行操作</a:t>
            </a:r>
            <a:endParaRPr lang="en-US" altLang="zh-CN" dirty="0" smtClean="0"/>
          </a:p>
          <a:p>
            <a:pPr marL="1129903" lvl="2" indent="-514350">
              <a:buFont typeface="+mj-ea"/>
              <a:buAutoNum type="circleNumDbPlain"/>
            </a:pPr>
            <a:r>
              <a:rPr lang="zh-CN" altLang="en-US" dirty="0" smtClean="0"/>
              <a:t>将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sbin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nologin</a:t>
            </a:r>
            <a:r>
              <a:rPr lang="zh-CN" altLang="en-US" dirty="0" smtClean="0"/>
              <a:t>替换为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/bin/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zsh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29903" lvl="2" indent="-514350">
              <a:buFont typeface="+mj-ea"/>
              <a:buAutoNum type="circleNumDbPlain"/>
            </a:pPr>
            <a:r>
              <a:rPr lang="zh-CN" altLang="en-US" dirty="0" smtClean="0"/>
              <a:t>将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CN" dirty="0" smtClean="0"/>
              <a:t> </a:t>
            </a:r>
            <a:r>
              <a:rPr lang="zh-CN" altLang="en-US" dirty="0" smtClean="0"/>
              <a:t>替换为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29903" lvl="2" indent="-514350">
              <a:buFont typeface="+mj-ea"/>
              <a:buAutoNum type="circleNumDbPlain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打印行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/>
              <a:t>sed -n -e "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1,5{</a:t>
            </a:r>
            <a:r>
              <a:rPr lang="en-US" altLang="zh-CN" dirty="0" err="1"/>
              <a:t>s:sbin</a:t>
            </a:r>
            <a:r>
              <a:rPr lang="en-US" altLang="zh-CN" dirty="0"/>
              <a:t>/</a:t>
            </a:r>
            <a:r>
              <a:rPr lang="en-US" altLang="zh-CN" dirty="0" err="1"/>
              <a:t>nologin:bin</a:t>
            </a:r>
            <a:r>
              <a:rPr lang="en-US" altLang="zh-CN" dirty="0"/>
              <a:t>/</a:t>
            </a:r>
            <a:r>
              <a:rPr lang="en-US" altLang="zh-CN" dirty="0" err="1"/>
              <a:t>zsh:g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US" altLang="zh-CN" dirty="0" err="1"/>
              <a:t>s</a:t>
            </a:r>
            <a:r>
              <a:rPr lang="en-US" altLang="zh-CN" dirty="0"/>
              <a:t>/:/|/</a:t>
            </a:r>
            <a:r>
              <a:rPr lang="en-US" altLang="zh-CN" dirty="0" err="1"/>
              <a:t>g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US" altLang="zh-CN" dirty="0" err="1"/>
              <a:t>p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zh-CN" dirty="0"/>
              <a:t>"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passwd.piece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05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实际的例子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文本格式转换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的文本文件的每一行结尾换行符（</a:t>
            </a:r>
            <a:r>
              <a:rPr lang="en-US" altLang="zh-CN" dirty="0" smtClean="0"/>
              <a:t>LF</a:t>
            </a:r>
            <a:r>
              <a:rPr lang="zh-CN" altLang="en-US" dirty="0" smtClean="0"/>
              <a:t>）</a:t>
            </a:r>
            <a:r>
              <a:rPr lang="zh-CN" altLang="en-US" dirty="0"/>
              <a:t>和</a:t>
            </a:r>
            <a:r>
              <a:rPr lang="zh-CN" altLang="en-US" dirty="0" smtClean="0"/>
              <a:t>回车</a:t>
            </a:r>
            <a:r>
              <a:rPr lang="zh-CN" altLang="en-US" dirty="0"/>
              <a:t>（</a:t>
            </a:r>
            <a:r>
              <a:rPr lang="en-US" altLang="zh-CN" dirty="0"/>
              <a:t>CR</a:t>
            </a:r>
            <a:r>
              <a:rPr lang="zh-CN" altLang="en-US" dirty="0"/>
              <a:t>） </a:t>
            </a:r>
            <a:r>
              <a:rPr lang="zh-CN" altLang="en-US" dirty="0" smtClean="0"/>
              <a:t>；而</a:t>
            </a:r>
            <a:r>
              <a:rPr lang="en-US" altLang="zh-CN" dirty="0" smtClean="0"/>
              <a:t>Linux</a:t>
            </a:r>
            <a:r>
              <a:rPr lang="zh-CN" altLang="en-US" dirty="0"/>
              <a:t>文本文件的每一行</a:t>
            </a:r>
            <a:r>
              <a:rPr lang="zh-CN" altLang="en-US" dirty="0" smtClean="0"/>
              <a:t>结尾只有</a:t>
            </a:r>
            <a:r>
              <a:rPr lang="zh-CN" altLang="en-US" dirty="0"/>
              <a:t>换行符（</a:t>
            </a:r>
            <a:r>
              <a:rPr lang="en-US" altLang="zh-CN" dirty="0"/>
              <a:t>LF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err="1" smtClean="0"/>
              <a:t>Linux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Windows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sed –e 's/$/\r/'  mylinux.txt &gt; mywin.txt</a:t>
            </a:r>
          </a:p>
          <a:p>
            <a:pPr lvl="1"/>
            <a:r>
              <a:rPr lang="en-US" altLang="zh-CN" dirty="0" err="1" smtClean="0"/>
              <a:t>Windows</a:t>
            </a:r>
            <a:r>
              <a:rPr lang="en-US" altLang="zh-CN" dirty="0" err="1" smtClean="0">
                <a:sym typeface="Wingdings" panose="05000000000000000000" pitchFamily="2" charset="2"/>
              </a:rPr>
              <a:t>Linux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/>
              <a:t>sed –e 's</a:t>
            </a:r>
            <a:r>
              <a:rPr lang="en-US" altLang="zh-CN" dirty="0" smtClean="0"/>
              <a:t>/.$//'  mywin.txt </a:t>
            </a:r>
            <a:r>
              <a:rPr lang="en-US" altLang="zh-CN" dirty="0"/>
              <a:t>&gt; </a:t>
            </a:r>
            <a:r>
              <a:rPr lang="en-US" altLang="zh-CN" dirty="0" smtClean="0"/>
              <a:t>mylinux.txt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1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sed</a:t>
            </a:r>
            <a:r>
              <a:rPr lang="zh-CN" altLang="en-US" dirty="0" smtClean="0"/>
              <a:t>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sed</a:t>
            </a:r>
            <a:r>
              <a:rPr lang="zh-CN" altLang="en-US" dirty="0" smtClean="0"/>
              <a:t>的基本操作</a:t>
            </a:r>
          </a:p>
          <a:p>
            <a:pPr lvl="1"/>
            <a:r>
              <a:rPr lang="zh-CN" altLang="en-US" dirty="0" smtClean="0"/>
              <a:t>对文件的操作无非就是</a:t>
            </a:r>
            <a:r>
              <a:rPr lang="en-US" altLang="zh-CN" dirty="0" smtClean="0"/>
              <a:t>"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增删改查</a:t>
            </a:r>
            <a:r>
              <a:rPr lang="en-US" altLang="zh-CN" dirty="0" smtClean="0"/>
              <a:t>";</a:t>
            </a:r>
          </a:p>
          <a:p>
            <a:pPr lvl="1"/>
            <a:r>
              <a:rPr lang="zh-CN" altLang="en-US" dirty="0" smtClean="0"/>
              <a:t>怎样用</a:t>
            </a:r>
            <a:r>
              <a:rPr lang="en-US" altLang="zh-CN" dirty="0" smtClean="0"/>
              <a:t>sed</a:t>
            </a:r>
            <a:r>
              <a:rPr lang="zh-CN" altLang="en-US" dirty="0" smtClean="0"/>
              <a:t>命令实现对文件的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增删改查</a:t>
            </a:r>
            <a:r>
              <a:rPr lang="en-US" altLang="zh-CN" dirty="0" smtClean="0"/>
              <a:t>"</a:t>
            </a:r>
            <a:r>
              <a:rPr lang="zh-CN" altLang="en-US" dirty="0" smtClean="0"/>
              <a:t>是写自动化脚本必须掌握基础之一。</a:t>
            </a:r>
            <a:endParaRPr lang="en-US" altLang="zh-CN" dirty="0" smtClean="0"/>
          </a:p>
          <a:p>
            <a:r>
              <a:rPr lang="zh-CN" altLang="en-US" dirty="0" smtClean="0"/>
              <a:t>上一节中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 </a:t>
            </a:r>
            <a:r>
              <a:rPr lang="zh-CN" altLang="en-US" dirty="0" smtClean="0"/>
              <a:t>命令就是把匹配的文本打印输出（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 </a:t>
            </a:r>
            <a:r>
              <a:rPr lang="zh-CN" altLang="en-US" dirty="0" smtClean="0"/>
              <a:t>命令为删除操作（</a:t>
            </a:r>
            <a:r>
              <a:rPr lang="zh-CN" alt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删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zh-CN" altLang="en-US" dirty="0" smtClean="0"/>
              <a:t>本节主讲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插入操作（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</a:t>
            </a:r>
            <a:r>
              <a:rPr lang="zh-CN" altLang="en-US" dirty="0" smtClean="0"/>
              <a:t>）和 替换操作（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改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06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sed</a:t>
            </a:r>
            <a:r>
              <a:rPr lang="zh-CN" altLang="en-US" dirty="0" smtClean="0"/>
              <a:t>的</a:t>
            </a:r>
            <a:r>
              <a:rPr lang="zh-CN" altLang="en-US" dirty="0"/>
              <a:t>插入操作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sed</a:t>
            </a:r>
            <a:r>
              <a:rPr lang="zh-CN" altLang="en-US" dirty="0" smtClean="0"/>
              <a:t>对</a:t>
            </a:r>
            <a:r>
              <a:rPr lang="zh-CN" altLang="en-US" dirty="0"/>
              <a:t>文件的插入操作有</a:t>
            </a:r>
            <a:r>
              <a:rPr lang="zh-CN" altLang="en-US" dirty="0" smtClean="0"/>
              <a:t>两种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a\</a:t>
            </a:r>
            <a:r>
              <a:rPr lang="en-US" altLang="zh-CN" dirty="0" smtClean="0"/>
              <a:t> (Append  text)</a:t>
            </a:r>
          </a:p>
          <a:p>
            <a:pPr lvl="2"/>
            <a:r>
              <a:rPr lang="zh-CN" altLang="en-US" dirty="0" smtClean="0"/>
              <a:t>命令</a:t>
            </a:r>
            <a:r>
              <a:rPr lang="zh-CN" altLang="zh-CN" dirty="0" smtClean="0"/>
              <a:t>在当前行下面插入文本。</a:t>
            </a:r>
          </a:p>
          <a:p>
            <a:pPr lvl="1"/>
            <a:r>
              <a:rPr lang="zh-CN" altLang="en-US" dirty="0" smtClean="0"/>
              <a:t>使用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en-US" altLang="zh-CN" dirty="0" smtClean="0"/>
              <a:t> (Insert text)</a:t>
            </a:r>
          </a:p>
          <a:p>
            <a:pPr lvl="2"/>
            <a:r>
              <a:rPr lang="zh-CN" altLang="zh-CN" dirty="0" smtClean="0"/>
              <a:t>在当前行上面插入文本。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7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sed</a:t>
            </a:r>
            <a:r>
              <a:rPr lang="zh-CN" altLang="en-US" dirty="0"/>
              <a:t>的插入操作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 hello.txt </a:t>
            </a:r>
          </a:p>
          <a:p>
            <a:pPr lvl="1"/>
            <a:r>
              <a:rPr lang="en-US" altLang="zh-CN" dirty="0"/>
              <a:t>hello world</a:t>
            </a:r>
          </a:p>
          <a:p>
            <a:pPr lvl="1"/>
            <a:r>
              <a:rPr lang="en-US" altLang="zh-CN" dirty="0"/>
              <a:t>hello 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lvl="1"/>
            <a:r>
              <a:rPr lang="en-US" altLang="zh-CN" dirty="0"/>
              <a:t>how are you 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 am fine</a:t>
            </a:r>
          </a:p>
          <a:p>
            <a:pPr lvl="1"/>
            <a:r>
              <a:rPr lang="en-US" altLang="zh-CN" dirty="0"/>
              <a:t>thank you, and </a:t>
            </a:r>
            <a:r>
              <a:rPr lang="en-US" altLang="zh-CN" dirty="0" smtClean="0"/>
              <a:t>you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 '</a:t>
            </a:r>
            <a:r>
              <a:rPr lang="en-US" altLang="zh-CN" b="1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1a</a:t>
            </a:r>
            <a:r>
              <a:rPr lang="en-US" altLang="zh-CN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en-US" altLang="zh-CN" b="1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nihao</a:t>
            </a:r>
            <a:r>
              <a:rPr lang="en-US" altLang="zh-CN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hello.txt | sed '</a:t>
            </a:r>
            <a:r>
              <a:rPr lang="en-US" altLang="zh-CN" b="1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4i</a:t>
            </a:r>
            <a:r>
              <a:rPr lang="en-US" altLang="zh-CN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en-US" altLang="zh-CN" b="1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nihao</a:t>
            </a:r>
            <a:r>
              <a:rPr lang="en-US" altLang="zh-CN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</a:p>
          <a:p>
            <a:pPr lvl="1"/>
            <a:r>
              <a:rPr lang="en-US" altLang="zh-CN" dirty="0"/>
              <a:t>hello world</a:t>
            </a:r>
          </a:p>
          <a:p>
            <a:pPr lvl="1"/>
            <a:r>
              <a:rPr lang="en-US" altLang="zh-CN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nihao</a:t>
            </a:r>
            <a:endParaRPr lang="en-US" altLang="zh-CN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/>
              <a:t>hello 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nihao</a:t>
            </a:r>
            <a:endParaRPr lang="en-US" altLang="zh-CN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/>
              <a:t>how are you 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 am fine</a:t>
            </a:r>
          </a:p>
          <a:p>
            <a:pPr lvl="1"/>
            <a:r>
              <a:rPr lang="en-US" altLang="zh-CN" dirty="0"/>
              <a:t>thank you, and </a:t>
            </a:r>
            <a:r>
              <a:rPr lang="en-US" altLang="zh-CN" dirty="0" smtClean="0"/>
              <a:t>you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83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sed</a:t>
            </a:r>
            <a:r>
              <a:rPr lang="zh-CN" altLang="en-US" dirty="0"/>
              <a:t>的插入操作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1" y="828676"/>
            <a:ext cx="6400800" cy="5800724"/>
          </a:xfrm>
        </p:spPr>
        <p:txBody>
          <a:bodyPr numCol="1">
            <a:normAutofit/>
          </a:bodyPr>
          <a:lstStyle/>
          <a:p>
            <a:pPr algn="l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 '/hello world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Start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hello.txt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'/thank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a\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End'</a:t>
            </a:r>
          </a:p>
          <a:p>
            <a:pPr lvl="1"/>
            <a:r>
              <a:rPr lang="en-US" altLang="zh-CN" dirty="0">
                <a:solidFill>
                  <a:srgbClr val="000099"/>
                </a:solidFill>
              </a:rPr>
              <a:t>Start</a:t>
            </a:r>
          </a:p>
          <a:p>
            <a:pPr lvl="1"/>
            <a:r>
              <a:rPr lang="en-US" altLang="zh-CN" dirty="0"/>
              <a:t>hello world</a:t>
            </a:r>
          </a:p>
          <a:p>
            <a:pPr lvl="1"/>
            <a:r>
              <a:rPr lang="en-US" altLang="zh-CN" dirty="0"/>
              <a:t>hello 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lvl="1"/>
            <a:r>
              <a:rPr lang="en-US" altLang="zh-CN" dirty="0"/>
              <a:t>how are you 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 am fine</a:t>
            </a:r>
          </a:p>
          <a:p>
            <a:pPr lvl="1"/>
            <a:r>
              <a:rPr lang="en-US" altLang="zh-CN" dirty="0"/>
              <a:t>thank you, and you</a:t>
            </a:r>
          </a:p>
          <a:p>
            <a:pPr lvl="1"/>
            <a:r>
              <a:rPr lang="en-US" altLang="zh-CN" dirty="0">
                <a:solidFill>
                  <a:srgbClr val="000099"/>
                </a:solidFill>
              </a:rPr>
              <a:t>The End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09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sed</a:t>
            </a:r>
            <a:r>
              <a:rPr lang="zh-CN" altLang="en-US" dirty="0"/>
              <a:t>的替换操作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替换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/>
              <a:t>sed</a:t>
            </a:r>
            <a:r>
              <a:rPr lang="zh-CN" altLang="en-US" dirty="0"/>
              <a:t>的替换</a:t>
            </a:r>
            <a:r>
              <a:rPr lang="zh-CN" altLang="en-US" dirty="0" smtClean="0"/>
              <a:t>操作可以对文本进行修改；</a:t>
            </a:r>
            <a:endParaRPr lang="en-US" altLang="zh-CN" dirty="0" smtClean="0"/>
          </a:p>
          <a:p>
            <a:r>
              <a:rPr lang="zh-CN" altLang="en-US" dirty="0" smtClean="0"/>
              <a:t>替换操作可分：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行的替换：使用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</a:rPr>
              <a:t>c\</a:t>
            </a:r>
            <a:r>
              <a:rPr lang="en-US" altLang="zh-CN" b="1" dirty="0" smtClean="0">
                <a:effectLst>
                  <a:reflection blurRad="6350" stA="53000" endA="300" endPos="35500" dir="5400000" sy="-90000" algn="bl"/>
                </a:effectLst>
              </a:rPr>
              <a:t> </a:t>
            </a:r>
            <a:r>
              <a:rPr lang="zh-CN" altLang="zh-CN" b="1" dirty="0" smtClean="0">
                <a:effectLst>
                  <a:reflection blurRad="6350" stA="53000" endA="300" endPos="35500" dir="5400000" sy="-90000" algn="bl"/>
                </a:effectLst>
              </a:rPr>
              <a:t>把</a:t>
            </a:r>
            <a:r>
              <a:rPr lang="zh-CN" altLang="zh-CN" b="1" dirty="0">
                <a:effectLst>
                  <a:reflection blurRad="6350" stA="53000" endA="300" endPos="35500" dir="5400000" sy="-90000" algn="bl"/>
                </a:effectLst>
              </a:rPr>
              <a:t>选定的行改为新的文本。</a:t>
            </a:r>
            <a:endParaRPr lang="zh-CN" altLang="zh-CN" sz="2000" dirty="0"/>
          </a:p>
          <a:p>
            <a:pPr lvl="2"/>
            <a:r>
              <a:rPr lang="en-US" altLang="zh-CN" dirty="0"/>
              <a:t>Replace the selected lines with text</a:t>
            </a:r>
            <a:endParaRPr lang="en-US" altLang="zh-CN" dirty="0" smtClean="0"/>
          </a:p>
          <a:p>
            <a:pPr lvl="1" fontAlgn="ctr"/>
            <a:r>
              <a:rPr lang="zh-CN" altLang="en-US" dirty="0" smtClean="0"/>
              <a:t>字符替换：使用</a:t>
            </a:r>
            <a:r>
              <a:rPr lang="en-US" altLang="zh-CN" b="1" dirty="0" smtClean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</a:rPr>
              <a:t>s</a:t>
            </a:r>
            <a:r>
              <a:rPr lang="en-US" altLang="zh-CN" b="1" dirty="0" smtClean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</a:rPr>
              <a:t> </a:t>
            </a:r>
            <a:r>
              <a:rPr lang="zh-CN" altLang="zh-CN" b="1" dirty="0" smtClean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</a:rPr>
              <a:t>替换</a:t>
            </a:r>
            <a:r>
              <a:rPr lang="zh-CN" altLang="zh-CN" b="1" dirty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</a:rPr>
              <a:t>指定字符</a:t>
            </a:r>
            <a:endParaRPr lang="zh-CN" altLang="zh-CN" sz="1800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29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sed</a:t>
            </a:r>
            <a:r>
              <a:rPr lang="zh-CN" altLang="en-US" dirty="0"/>
              <a:t>的替换操作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行的替换：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c\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/>
              <a:t>sed </a:t>
            </a:r>
            <a:r>
              <a:rPr lang="en-US" altLang="zh-CN" dirty="0" smtClean="0"/>
              <a:t>'1c\hello </a:t>
            </a:r>
            <a:r>
              <a:rPr lang="en-US" altLang="zh-CN" dirty="0" err="1"/>
              <a:t>oyct</a:t>
            </a:r>
            <a:r>
              <a:rPr lang="en-US" altLang="zh-CN" dirty="0"/>
              <a:t>!' hello.txt</a:t>
            </a:r>
            <a:endParaRPr lang="en-US" altLang="zh-CN" dirty="0" smtClean="0"/>
          </a:p>
          <a:p>
            <a:pPr lvl="1"/>
            <a:r>
              <a:rPr lang="en-US" altLang="zh-CN" dirty="0"/>
              <a:t>sed </a:t>
            </a:r>
            <a:r>
              <a:rPr lang="en-US" altLang="zh-CN" dirty="0" smtClean="0"/>
              <a:t>'1,2c\hello </a:t>
            </a:r>
            <a:r>
              <a:rPr lang="en-US" altLang="zh-CN" dirty="0" err="1"/>
              <a:t>oyct</a:t>
            </a:r>
            <a:r>
              <a:rPr lang="en-US" altLang="zh-CN" dirty="0"/>
              <a:t>!' </a:t>
            </a:r>
            <a:r>
              <a:rPr lang="en-US" altLang="zh-CN" dirty="0" smtClean="0"/>
              <a:t>hello.txt</a:t>
            </a:r>
          </a:p>
          <a:p>
            <a:pPr lvl="1"/>
            <a:r>
              <a:rPr lang="en-US" altLang="zh-CN" dirty="0"/>
              <a:t>sed '/</a:t>
            </a:r>
            <a:r>
              <a:rPr lang="en-US" altLang="zh-CN" dirty="0" err="1"/>
              <a:t>linux</a:t>
            </a:r>
            <a:r>
              <a:rPr lang="en-US" altLang="zh-CN" dirty="0"/>
              <a:t>/c\hello </a:t>
            </a:r>
            <a:r>
              <a:rPr lang="en-US" altLang="zh-CN" dirty="0" err="1"/>
              <a:t>oyct</a:t>
            </a:r>
            <a:r>
              <a:rPr lang="en-US" altLang="zh-CN" dirty="0"/>
              <a:t>!' </a:t>
            </a:r>
            <a:r>
              <a:rPr lang="en-US" altLang="zh-CN" dirty="0" smtClean="0"/>
              <a:t>hello.txt</a:t>
            </a:r>
          </a:p>
          <a:p>
            <a:pPr lvl="1"/>
            <a:r>
              <a:rPr lang="en-US" altLang="zh-CN" dirty="0"/>
              <a:t>sed '/world/,/</a:t>
            </a:r>
            <a:r>
              <a:rPr lang="en-US" altLang="zh-CN" dirty="0" err="1"/>
              <a:t>linux</a:t>
            </a:r>
            <a:r>
              <a:rPr lang="en-US" altLang="zh-CN" dirty="0"/>
              <a:t>/c\hello </a:t>
            </a:r>
            <a:r>
              <a:rPr lang="en-US" altLang="zh-CN" dirty="0" err="1"/>
              <a:t>oyct</a:t>
            </a:r>
            <a:r>
              <a:rPr lang="en-US" altLang="zh-CN" dirty="0"/>
              <a:t>!' </a:t>
            </a:r>
            <a:r>
              <a:rPr lang="en-US" altLang="zh-CN" dirty="0" smtClean="0"/>
              <a:t>hello.txt</a:t>
            </a:r>
          </a:p>
          <a:p>
            <a:pPr lvl="1"/>
            <a:r>
              <a:rPr lang="en-US" altLang="zh-CN" dirty="0"/>
              <a:t>sed '1,2c\hello </a:t>
            </a:r>
            <a:r>
              <a:rPr lang="en-US" altLang="zh-CN" dirty="0" err="1"/>
              <a:t>oyct</a:t>
            </a:r>
            <a:r>
              <a:rPr lang="en-US" altLang="zh-CN" dirty="0"/>
              <a:t>!\</a:t>
            </a:r>
            <a:r>
              <a:rPr lang="en-US" altLang="zh-CN" dirty="0" err="1"/>
              <a:t>nI</a:t>
            </a:r>
            <a:r>
              <a:rPr lang="en-US" altLang="zh-CN" dirty="0"/>
              <a:t> can do it!\</a:t>
            </a:r>
            <a:r>
              <a:rPr lang="en-US" altLang="zh-CN" dirty="0" err="1"/>
              <a:t>nLet</a:t>
            </a:r>
            <a:r>
              <a:rPr lang="en-US" altLang="zh-CN" dirty="0"/>
              <a:t>'"\'"'s go' hello.txt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73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en-US" altLang="zh-CN" dirty="0"/>
              <a:t>sed</a:t>
            </a:r>
            <a:r>
              <a:rPr lang="zh-CN" altLang="en-US" dirty="0"/>
              <a:t>的替换操作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/>
              <a:t>字符的替换：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b="1" dirty="0"/>
              <a:t>命令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/>
              <a:t>sed </a:t>
            </a:r>
            <a:r>
              <a:rPr lang="en-US" altLang="zh-CN" dirty="0"/>
              <a:t>'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dirty="0"/>
              <a:t>/float/</a:t>
            </a:r>
            <a:r>
              <a:rPr lang="en-US" altLang="zh-CN" dirty="0" err="1"/>
              <a:t>int</a:t>
            </a:r>
            <a:r>
              <a:rPr lang="en-US" altLang="zh-CN" dirty="0"/>
              <a:t>/' </a:t>
            </a:r>
            <a:r>
              <a:rPr lang="en-US" altLang="zh-CN" dirty="0" err="1" smtClean="0"/>
              <a:t>a.c</a:t>
            </a:r>
            <a:r>
              <a:rPr lang="en-US" altLang="zh-CN" dirty="0" smtClean="0"/>
              <a:t> 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/>
              <a:t>#</a:t>
            </a:r>
            <a:r>
              <a:rPr lang="zh-CN" altLang="en-US" dirty="0" smtClean="0"/>
              <a:t>匹配</a:t>
            </a:r>
            <a:r>
              <a:rPr lang="en-US" altLang="zh-CN" dirty="0" err="1" smtClean="0"/>
              <a:t>a.c</a:t>
            </a:r>
            <a:r>
              <a:rPr lang="zh-CN" altLang="en-US" dirty="0" smtClean="0"/>
              <a:t>中每行</a:t>
            </a:r>
            <a:r>
              <a:rPr lang="zh-CN" altLang="en-US" dirty="0"/>
              <a:t>的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/>
              <a:t>float</a:t>
            </a:r>
            <a:r>
              <a:rPr lang="zh-CN" altLang="en-US" dirty="0" smtClean="0"/>
              <a:t>替换为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sed </a:t>
            </a:r>
            <a:r>
              <a:rPr lang="en-US" altLang="zh-CN" b="1" dirty="0">
                <a:solidFill>
                  <a:srgbClr val="FF0000"/>
                </a:solidFill>
              </a:rPr>
              <a:t>-n</a:t>
            </a:r>
            <a:r>
              <a:rPr lang="en-US" altLang="zh-CN" dirty="0"/>
              <a:t> "s/float/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" </a:t>
            </a:r>
            <a:r>
              <a:rPr lang="en-US" altLang="zh-CN" dirty="0" err="1" smtClean="0"/>
              <a:t>a.c</a:t>
            </a:r>
            <a:endParaRPr lang="en-US" altLang="zh-CN" dirty="0" smtClean="0"/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#-n</a:t>
            </a:r>
            <a:r>
              <a:rPr lang="zh-CN" altLang="en-US" dirty="0"/>
              <a:t>选项和</a:t>
            </a:r>
            <a:r>
              <a:rPr lang="en-US" altLang="zh-CN" dirty="0"/>
              <a:t>p</a:t>
            </a:r>
            <a:r>
              <a:rPr lang="zh-CN" altLang="en-US" dirty="0"/>
              <a:t>命令一起使用表示只</a:t>
            </a:r>
            <a:r>
              <a:rPr lang="zh-CN" altLang="en-US" dirty="0" smtClean="0"/>
              <a:t>打印替换</a:t>
            </a:r>
            <a:r>
              <a:rPr lang="zh-CN" altLang="en-US" dirty="0"/>
              <a:t>的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sed 's/^h/H/' </a:t>
            </a:r>
            <a:r>
              <a:rPr lang="en-US" altLang="zh-CN" dirty="0" smtClean="0"/>
              <a:t>hello.txt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行首字母 </a:t>
            </a:r>
            <a:r>
              <a:rPr lang="en-US" altLang="zh-CN" dirty="0" smtClean="0"/>
              <a:t>h</a:t>
            </a:r>
            <a:r>
              <a:rPr lang="zh-CN" altLang="en-US" dirty="0" smtClean="0"/>
              <a:t>替换为</a:t>
            </a:r>
            <a:r>
              <a:rPr lang="en-US" altLang="zh-CN" dirty="0" smtClean="0"/>
              <a:t>H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sed '1s/^/Li /' </a:t>
            </a:r>
            <a:r>
              <a:rPr lang="en-US" altLang="zh-CN" dirty="0" smtClean="0"/>
              <a:t>hello.txt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/>
              <a:t>#</a:t>
            </a:r>
            <a:r>
              <a:rPr lang="zh-CN" altLang="en-US" dirty="0" smtClean="0"/>
              <a:t>第一行行首添加</a:t>
            </a:r>
            <a:r>
              <a:rPr lang="en-US" altLang="zh-CN" dirty="0" smtClean="0"/>
              <a:t>Li 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sed '1,2s/$/,John /' </a:t>
            </a:r>
            <a:r>
              <a:rPr lang="en-US" altLang="zh-CN" dirty="0" smtClean="0"/>
              <a:t>hello.txt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#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1-2</a:t>
            </a:r>
            <a:r>
              <a:rPr lang="zh-CN" altLang="en-US" dirty="0" smtClean="0"/>
              <a:t>行行尾添加</a:t>
            </a:r>
            <a:r>
              <a:rPr lang="en-US" altLang="zh-CN" dirty="0" smtClean="0"/>
              <a:t>, John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2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en-US" altLang="zh-CN" dirty="0"/>
              <a:t>sed</a:t>
            </a:r>
            <a:r>
              <a:rPr lang="zh-CN" altLang="en-US" dirty="0"/>
              <a:t>的替换操作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字符替换</a:t>
            </a:r>
            <a:r>
              <a:rPr lang="zh-CN" altLang="en-US" dirty="0"/>
              <a:t>的</a:t>
            </a:r>
            <a:r>
              <a:rPr lang="zh-CN" altLang="en-US" dirty="0" smtClean="0"/>
              <a:t>标记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sed '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dirty="0"/>
              <a:t>/float/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CN" dirty="0"/>
              <a:t>' </a:t>
            </a:r>
            <a:r>
              <a:rPr lang="en-US" altLang="zh-CN" dirty="0" err="1"/>
              <a:t>a.c</a:t>
            </a:r>
            <a:endParaRPr lang="en-US" altLang="zh-CN" dirty="0"/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/>
              <a:t>#</a:t>
            </a:r>
            <a:r>
              <a:rPr lang="zh-CN" altLang="en-US" dirty="0" smtClean="0"/>
              <a:t>使用</a:t>
            </a:r>
            <a:r>
              <a:rPr lang="zh-CN" altLang="en-US" dirty="0"/>
              <a:t>后缀 </a:t>
            </a:r>
            <a:r>
              <a:rPr lang="en-US" altLang="zh-CN" dirty="0"/>
              <a:t>/g </a:t>
            </a:r>
            <a:r>
              <a:rPr lang="zh-CN" altLang="en-US" dirty="0"/>
              <a:t>标记会替换每一行中的所有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当要替换第</a:t>
            </a:r>
            <a:r>
              <a:rPr lang="en-US" altLang="zh-CN" dirty="0"/>
              <a:t>N</a:t>
            </a:r>
            <a:r>
              <a:rPr lang="zh-CN" altLang="en-US" dirty="0"/>
              <a:t>处</a:t>
            </a:r>
            <a:r>
              <a:rPr lang="zh-CN" altLang="en-US" dirty="0" smtClean="0"/>
              <a:t>匹配的字符时</a:t>
            </a:r>
            <a:r>
              <a:rPr lang="zh-CN" altLang="en-US" dirty="0"/>
              <a:t>，可用 </a:t>
            </a:r>
            <a:r>
              <a:rPr lang="en-US" altLang="zh-CN" dirty="0" smtClean="0"/>
              <a:t>/n</a:t>
            </a:r>
            <a:endParaRPr lang="en-US" altLang="zh-CN" dirty="0"/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echo </a:t>
            </a:r>
            <a:r>
              <a:rPr lang="en-US" altLang="zh-CN" dirty="0" err="1"/>
              <a:t>sksksksksksk</a:t>
            </a:r>
            <a:r>
              <a:rPr lang="en-US" altLang="zh-CN" dirty="0"/>
              <a:t> | sed 's/</a:t>
            </a:r>
            <a:r>
              <a:rPr lang="en-US" altLang="zh-CN" dirty="0" err="1"/>
              <a:t>sk</a:t>
            </a:r>
            <a:r>
              <a:rPr lang="en-US" altLang="zh-CN" dirty="0"/>
              <a:t>/SK/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CN" dirty="0"/>
              <a:t>'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altLang="zh-CN" dirty="0" err="1" smtClean="0"/>
              <a:t>skskSKsksksk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当</a:t>
            </a:r>
            <a:r>
              <a:rPr lang="zh-CN" altLang="en-US" dirty="0"/>
              <a:t>需要从第</a:t>
            </a:r>
            <a:r>
              <a:rPr lang="en-US" altLang="zh-CN" dirty="0"/>
              <a:t>N</a:t>
            </a:r>
            <a:r>
              <a:rPr lang="zh-CN" altLang="en-US" dirty="0"/>
              <a:t>处匹配开始替换时，</a:t>
            </a:r>
            <a:r>
              <a:rPr lang="zh-CN" altLang="en-US" dirty="0" smtClean="0"/>
              <a:t>可用 </a:t>
            </a:r>
            <a:r>
              <a:rPr lang="en-US" altLang="zh-CN" dirty="0"/>
              <a:t>/</a:t>
            </a:r>
            <a:r>
              <a:rPr lang="en-US" altLang="zh-CN" dirty="0" smtClean="0"/>
              <a:t>Ng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echo </a:t>
            </a:r>
            <a:r>
              <a:rPr lang="en-US" altLang="zh-CN" dirty="0" err="1"/>
              <a:t>sksksksksksk</a:t>
            </a:r>
            <a:r>
              <a:rPr lang="en-US" altLang="zh-CN" dirty="0"/>
              <a:t> | sed '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dirty="0"/>
              <a:t>/</a:t>
            </a:r>
            <a:r>
              <a:rPr lang="en-US" altLang="zh-CN" dirty="0" err="1"/>
              <a:t>sk</a:t>
            </a:r>
            <a:r>
              <a:rPr lang="en-US" altLang="zh-CN" dirty="0"/>
              <a:t>/SK/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2g</a:t>
            </a:r>
            <a:r>
              <a:rPr lang="en-US" altLang="zh-CN" dirty="0"/>
              <a:t>'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altLang="zh-CN" dirty="0" err="1" smtClean="0"/>
              <a:t>skSKSKSKSKSK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7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15803</TotalTime>
  <Words>822</Words>
  <Application>Microsoft Office PowerPoint</Application>
  <PresentationFormat>全屏显示(4:3)</PresentationFormat>
  <Paragraphs>145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第07章 流编辑</vt:lpstr>
      <vt:lpstr>1 sed的基本操作</vt:lpstr>
      <vt:lpstr>2 sed的插入操作</vt:lpstr>
      <vt:lpstr>2 sed的插入操作</vt:lpstr>
      <vt:lpstr>2 sed的插入操作</vt:lpstr>
      <vt:lpstr>3 sed的替换操作</vt:lpstr>
      <vt:lpstr>3 sed的替换操作</vt:lpstr>
      <vt:lpstr>3 sed的替换操作</vt:lpstr>
      <vt:lpstr>3 sed的替换操作</vt:lpstr>
      <vt:lpstr>3 sed的替换操作</vt:lpstr>
      <vt:lpstr>3 sed的替换操作</vt:lpstr>
      <vt:lpstr>3 sed的替换操作</vt:lpstr>
      <vt:lpstr>4 组合多条命令</vt:lpstr>
      <vt:lpstr>4 组合多条命令</vt:lpstr>
      <vt:lpstr>5 实际的例子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城添 欧阳</cp:lastModifiedBy>
  <cp:revision>959</cp:revision>
  <dcterms:created xsi:type="dcterms:W3CDTF">2008-10-02T10:07:13Z</dcterms:created>
  <dcterms:modified xsi:type="dcterms:W3CDTF">2018-04-10T09:30:00Z</dcterms:modified>
</cp:coreProperties>
</file>