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2" r:id="rId3"/>
    <p:sldId id="343" r:id="rId4"/>
    <p:sldId id="344" r:id="rId5"/>
    <p:sldId id="345" r:id="rId6"/>
    <p:sldId id="346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66"/>
    <a:srgbClr val="003300"/>
    <a:srgbClr val="008000"/>
    <a:srgbClr val="FF9900"/>
    <a:srgbClr val="800000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150" autoAdjust="0"/>
  </p:normalViewPr>
  <p:slideViewPr>
    <p:cSldViewPr>
      <p:cViewPr varScale="1">
        <p:scale>
          <a:sx n="57" d="100"/>
          <a:sy n="57" d="100"/>
        </p:scale>
        <p:origin x="17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D50BC-EF1C-40DA-9507-627C12CEFA3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91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D50BC-EF1C-40DA-9507-627C12CEFA3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22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07</a:t>
            </a:r>
            <a:r>
              <a:rPr lang="zh-CN" altLang="en-US" sz="4000" dirty="0" smtClean="0"/>
              <a:t>章 流编辑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703</a:t>
            </a:r>
            <a:r>
              <a:rPr lang="zh-CN" altLang="en-US" dirty="0" smtClean="0"/>
              <a:t>讲  </a:t>
            </a:r>
            <a:r>
              <a:rPr lang="en-US" altLang="zh-CN" dirty="0"/>
              <a:t>sed</a:t>
            </a:r>
            <a:r>
              <a:rPr lang="zh-CN" altLang="en-US" dirty="0" smtClean="0"/>
              <a:t>的高级功能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sed </a:t>
            </a:r>
            <a:r>
              <a:rPr lang="zh-CN" altLang="en-US" dirty="0" smtClean="0"/>
              <a:t>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686800" cy="580072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zh-CN" altLang="en-US" dirty="0" smtClean="0"/>
              <a:t>完成任务</a:t>
            </a:r>
            <a:endParaRPr lang="en-US" altLang="zh-CN" dirty="0" smtClean="0"/>
          </a:p>
          <a:p>
            <a:pPr marL="857250" lvl="1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 startAt="6"/>
            </a:pPr>
            <a:r>
              <a:rPr lang="zh-CN" altLang="en-US" dirty="0" smtClean="0"/>
              <a:t>把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个星（***）添加到</a:t>
            </a:r>
            <a:r>
              <a:rPr lang="en-US" altLang="zh-CN" dirty="0" smtClean="0"/>
              <a:t>Fred</a:t>
            </a:r>
            <a:r>
              <a:rPr lang="zh-CN" altLang="en-US" dirty="0" smtClean="0"/>
              <a:t>开头的行</a:t>
            </a:r>
            <a:endParaRPr lang="en-US" altLang="zh-CN" dirty="0" smtClean="0"/>
          </a:p>
          <a:p>
            <a:pPr lvl="2">
              <a:lnSpc>
                <a:spcPct val="110000"/>
              </a:lnSpc>
              <a:spcAft>
                <a:spcPts val="0"/>
              </a:spcAft>
            </a:pPr>
            <a:r>
              <a:rPr lang="en-US" altLang="zh-CN" dirty="0"/>
              <a:t>sed -e 's/^Fred/***Fred/g' </a:t>
            </a:r>
            <a:r>
              <a:rPr lang="en-US" altLang="zh-CN" dirty="0" err="1"/>
              <a:t>datafile</a:t>
            </a:r>
            <a:endParaRPr lang="en-US" altLang="zh-CN" dirty="0" smtClean="0"/>
          </a:p>
          <a:p>
            <a:pPr marL="857250" lvl="1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 startAt="6"/>
            </a:pPr>
            <a:r>
              <a:rPr lang="zh-CN" altLang="en-US" dirty="0" smtClean="0"/>
              <a:t>用</a:t>
            </a:r>
            <a:r>
              <a:rPr lang="en-US" altLang="zh-CN" dirty="0"/>
              <a:t>JOSE</a:t>
            </a:r>
            <a:r>
              <a:rPr lang="en-US" altLang="zh-CN" dirty="0" smtClean="0"/>
              <a:t> HAS RETIRED</a:t>
            </a:r>
            <a:r>
              <a:rPr lang="zh-CN" altLang="en-US" dirty="0" smtClean="0"/>
              <a:t>替换包含</a:t>
            </a:r>
            <a:r>
              <a:rPr lang="en-US" altLang="zh-CN" dirty="0" err="1" smtClean="0"/>
              <a:t>jose</a:t>
            </a:r>
            <a:r>
              <a:rPr lang="zh-CN" altLang="en-US" dirty="0" smtClean="0"/>
              <a:t>的行</a:t>
            </a:r>
            <a:endParaRPr lang="en-US" altLang="zh-CN" dirty="0"/>
          </a:p>
          <a:p>
            <a:pPr lvl="2">
              <a:lnSpc>
                <a:spcPct val="110000"/>
              </a:lnSpc>
              <a:spcAft>
                <a:spcPts val="0"/>
              </a:spcAft>
            </a:pPr>
            <a:r>
              <a:rPr lang="en-US" altLang="zh-CN" dirty="0"/>
              <a:t>sed -e 's/^.*Jose.*/JOSE HAS RETIRED/g' </a:t>
            </a:r>
            <a:r>
              <a:rPr lang="en-US" altLang="zh-CN" dirty="0" err="1" smtClean="0"/>
              <a:t>datafile</a:t>
            </a:r>
            <a:endParaRPr lang="en-US" altLang="zh-CN" dirty="0" smtClean="0"/>
          </a:p>
          <a:p>
            <a:pPr lvl="2">
              <a:lnSpc>
                <a:spcPct val="110000"/>
              </a:lnSpc>
              <a:spcAft>
                <a:spcPts val="0"/>
              </a:spcAft>
            </a:pPr>
            <a:r>
              <a:rPr lang="en-US" altLang="zh-CN" dirty="0"/>
              <a:t>sed -e '/Jose/s/.*/JOSE HAS RETIRED/g' </a:t>
            </a:r>
            <a:r>
              <a:rPr lang="en-US" altLang="zh-CN" dirty="0" err="1"/>
              <a:t>datafile</a:t>
            </a:r>
            <a:endParaRPr lang="en-US" altLang="zh-CN" dirty="0" smtClean="0"/>
          </a:p>
          <a:p>
            <a:pPr marL="857250" lvl="1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 startAt="6"/>
            </a:pPr>
            <a:r>
              <a:rPr lang="zh-CN" altLang="en-US" dirty="0" smtClean="0"/>
              <a:t>把</a:t>
            </a:r>
            <a:r>
              <a:rPr lang="en-US" altLang="zh-CN" dirty="0" smtClean="0"/>
              <a:t>Popeye</a:t>
            </a:r>
            <a:r>
              <a:rPr lang="zh-CN" altLang="en-US" dirty="0" smtClean="0"/>
              <a:t>的生日改为</a:t>
            </a:r>
            <a:r>
              <a:rPr lang="en-US" altLang="zh-CN" dirty="0" smtClean="0"/>
              <a:t>11/14/46</a:t>
            </a:r>
            <a:endParaRPr lang="en-US" altLang="zh-CN" dirty="0"/>
          </a:p>
          <a:p>
            <a:pPr lvl="2">
              <a:lnSpc>
                <a:spcPct val="110000"/>
              </a:lnSpc>
              <a:spcAft>
                <a:spcPts val="0"/>
              </a:spcAft>
            </a:pPr>
            <a:r>
              <a:rPr lang="en-US" altLang="zh-CN" dirty="0"/>
              <a:t>sed -e '/Popeye/s/:[0-9]\{1,2\}\/[0-9]\{1,2\}\/[0-9]\{1,2</a:t>
            </a:r>
            <a:r>
              <a:rPr lang="en-US" altLang="zh-CN" dirty="0" smtClean="0"/>
              <a:t>\}: /:</a:t>
            </a:r>
            <a:r>
              <a:rPr lang="en-US" altLang="zh-CN" dirty="0"/>
              <a:t>11\/14\/46:/g' </a:t>
            </a:r>
            <a:r>
              <a:rPr lang="en-US" altLang="zh-CN" dirty="0" err="1"/>
              <a:t>datafile</a:t>
            </a:r>
            <a:endParaRPr lang="en-US" altLang="zh-CN" dirty="0"/>
          </a:p>
          <a:p>
            <a:pPr marL="857250" lvl="1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 startAt="6"/>
            </a:pPr>
            <a:r>
              <a:rPr lang="zh-CN" altLang="en-US" dirty="0" smtClean="0"/>
              <a:t>删除空白行</a:t>
            </a:r>
            <a:endParaRPr lang="en-US" altLang="zh-CN" dirty="0"/>
          </a:p>
          <a:p>
            <a:pPr lvl="2">
              <a:lnSpc>
                <a:spcPct val="110000"/>
              </a:lnSpc>
              <a:spcAft>
                <a:spcPts val="0"/>
              </a:spcAft>
            </a:pPr>
            <a:r>
              <a:rPr lang="en-US" altLang="zh-CN" dirty="0"/>
              <a:t>sed -e '/^$/d' </a:t>
            </a:r>
            <a:r>
              <a:rPr lang="en-US" altLang="zh-CN" dirty="0" err="1"/>
              <a:t>datafile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sed </a:t>
            </a:r>
            <a:r>
              <a:rPr lang="zh-CN" altLang="en-US" dirty="0"/>
              <a:t>实战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Aft>
                <a:spcPts val="0"/>
              </a:spcAft>
              <a:buFont typeface="+mj-lt"/>
              <a:buAutoNum type="arabicPeriod" startAt="10"/>
            </a:pPr>
            <a:r>
              <a:rPr lang="zh-CN" altLang="en-US" sz="2800" dirty="0" smtClean="0"/>
              <a:t>写一脚本将</a:t>
            </a:r>
            <a:endParaRPr lang="en-US" altLang="zh-CN" sz="2800" dirty="0" smtClean="0"/>
          </a:p>
          <a:p>
            <a:pPr lvl="1">
              <a:spcAft>
                <a:spcPts val="0"/>
              </a:spcAft>
            </a:pPr>
            <a:r>
              <a:rPr lang="zh-CN" altLang="en-US" sz="2800" dirty="0" smtClean="0"/>
              <a:t>第一行前插入标题： </a:t>
            </a:r>
            <a:r>
              <a:rPr lang="en-US" altLang="zh-CN" sz="2800" dirty="0" smtClean="0"/>
              <a:t>PERSONNEL FILE</a:t>
            </a:r>
          </a:p>
          <a:p>
            <a:pPr lvl="1">
              <a:spcAft>
                <a:spcPts val="0"/>
              </a:spcAft>
            </a:pPr>
            <a:r>
              <a:rPr lang="zh-CN" altLang="en-US" sz="2800" dirty="0" smtClean="0"/>
              <a:t>删除工资为</a:t>
            </a:r>
            <a:r>
              <a:rPr lang="en-US" altLang="zh-CN" sz="2800" dirty="0" smtClean="0"/>
              <a:t>500</a:t>
            </a:r>
            <a:r>
              <a:rPr lang="zh-CN" altLang="en-US" sz="2800" dirty="0" smtClean="0"/>
              <a:t>的行</a:t>
            </a:r>
            <a:endParaRPr lang="en-US" altLang="zh-CN" sz="2800" dirty="0" smtClean="0"/>
          </a:p>
          <a:p>
            <a:pPr lvl="1">
              <a:spcAft>
                <a:spcPts val="0"/>
              </a:spcAft>
            </a:pPr>
            <a:r>
              <a:rPr lang="zh-CN" altLang="en-US" sz="2800" dirty="0" smtClean="0"/>
              <a:t>显示文件内容，姓和名 颠倒显示</a:t>
            </a:r>
            <a:endParaRPr lang="en-US" altLang="zh-CN" sz="2800" dirty="0" smtClean="0"/>
          </a:p>
          <a:p>
            <a:pPr lvl="1">
              <a:spcAft>
                <a:spcPts val="0"/>
              </a:spcAft>
            </a:pPr>
            <a:r>
              <a:rPr lang="zh-CN" altLang="en-US" sz="2800" dirty="0" smtClean="0"/>
              <a:t>文件尾添加</a:t>
            </a:r>
            <a:r>
              <a:rPr lang="en-US" altLang="zh-CN" sz="2800" dirty="0" smtClean="0"/>
              <a:t>THE END</a:t>
            </a:r>
          </a:p>
          <a:p>
            <a:pPr>
              <a:spcAft>
                <a:spcPts val="0"/>
              </a:spcAft>
            </a:pPr>
            <a:r>
              <a:rPr lang="zh-CN" altLang="en-US" sz="2800" dirty="0" smtClean="0"/>
              <a:t>解答</a:t>
            </a:r>
            <a:endParaRPr lang="en-US" altLang="zh-CN" sz="2800" dirty="0" smtClean="0"/>
          </a:p>
          <a:p>
            <a:pPr lvl="1">
              <a:spcAft>
                <a:spcPts val="0"/>
              </a:spcAft>
            </a:pPr>
            <a:r>
              <a:rPr lang="en-US" altLang="zh-CN" sz="2800" dirty="0" err="1" smtClean="0"/>
              <a:t>do.sed</a:t>
            </a:r>
            <a:endParaRPr lang="en-US" altLang="zh-CN" sz="2800" dirty="0" smtClean="0"/>
          </a:p>
          <a:p>
            <a:pPr lvl="2">
              <a:spcAft>
                <a:spcPts val="0"/>
              </a:spcAft>
            </a:pPr>
            <a:r>
              <a:rPr lang="pl-PL" altLang="zh-CN" dirty="0"/>
              <a:t>1i\PERSONNEL FILE</a:t>
            </a:r>
          </a:p>
          <a:p>
            <a:pPr lvl="2">
              <a:spcAft>
                <a:spcPts val="0"/>
              </a:spcAft>
            </a:pPr>
            <a:r>
              <a:rPr lang="pl-PL" altLang="zh-CN" dirty="0"/>
              <a:t>/500$/d</a:t>
            </a:r>
          </a:p>
          <a:p>
            <a:pPr lvl="2">
              <a:spcAft>
                <a:spcPts val="0"/>
              </a:spcAft>
            </a:pPr>
            <a:r>
              <a:rPr lang="pl-PL" altLang="zh-CN" dirty="0"/>
              <a:t>s/^\([a-zA-Z]\+\) \([a-zA-Z]\+\)\(.*\)/\2 \1\3/g</a:t>
            </a:r>
          </a:p>
          <a:p>
            <a:pPr lvl="2">
              <a:spcAft>
                <a:spcPts val="0"/>
              </a:spcAft>
            </a:pPr>
            <a:r>
              <a:rPr lang="pl-PL" altLang="zh-CN" dirty="0"/>
              <a:t>$a\THE </a:t>
            </a:r>
            <a:r>
              <a:rPr lang="pl-PL" altLang="zh-CN" dirty="0" smtClean="0"/>
              <a:t>END</a:t>
            </a:r>
            <a:endParaRPr lang="en-US" altLang="zh-CN" dirty="0" smtClean="0"/>
          </a:p>
          <a:p>
            <a:pPr lvl="1">
              <a:spcAft>
                <a:spcPts val="0"/>
              </a:spcAft>
            </a:pPr>
            <a:r>
              <a:rPr lang="en-US" altLang="zh-CN" sz="2800" dirty="0"/>
              <a:t>sed -f </a:t>
            </a:r>
            <a:r>
              <a:rPr lang="en-US" altLang="zh-CN" sz="2800" dirty="0" err="1"/>
              <a:t>do.sed</a:t>
            </a:r>
            <a:r>
              <a:rPr lang="en-US" altLang="zh-CN" sz="2800" dirty="0"/>
              <a:t> </a:t>
            </a:r>
            <a:r>
              <a:rPr lang="en-US" altLang="zh-CN" sz="2800" dirty="0" err="1"/>
              <a:t>datafile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Problem701</a:t>
            </a:r>
          </a:p>
          <a:p>
            <a:pPr lvl="1"/>
            <a:r>
              <a:rPr lang="en-US" altLang="zh-CN" dirty="0" smtClean="0"/>
              <a:t>cat file</a:t>
            </a:r>
            <a:endParaRPr lang="en-US" altLang="zh-CN" dirty="0"/>
          </a:p>
          <a:p>
            <a:pPr lvl="2"/>
            <a:r>
              <a:rPr lang="en-US" altLang="zh-CN" dirty="0"/>
              <a:t>a b c a d a</a:t>
            </a:r>
          </a:p>
          <a:p>
            <a:pPr lvl="2"/>
            <a:r>
              <a:rPr lang="en-US" altLang="zh-CN" dirty="0"/>
              <a:t>s d </a:t>
            </a:r>
            <a:r>
              <a:rPr lang="en-US" altLang="zh-CN" dirty="0" err="1"/>
              <a:t>d</a:t>
            </a:r>
            <a:r>
              <a:rPr lang="en-US" altLang="zh-CN" dirty="0"/>
              <a:t> </a:t>
            </a:r>
            <a:r>
              <a:rPr lang="en-US" altLang="zh-CN" dirty="0" err="1"/>
              <a:t>d</a:t>
            </a:r>
            <a:r>
              <a:rPr lang="en-US" altLang="zh-CN" dirty="0"/>
              <a:t> x s a</a:t>
            </a:r>
          </a:p>
          <a:p>
            <a:pPr lvl="2"/>
            <a:r>
              <a:rPr lang="en-US" altLang="zh-CN" dirty="0"/>
              <a:t>h j s a s h j h</a:t>
            </a:r>
          </a:p>
          <a:p>
            <a:pPr lvl="2"/>
            <a:r>
              <a:rPr lang="en-US" altLang="zh-CN" dirty="0"/>
              <a:t>j d f j a s j k j</a:t>
            </a:r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/>
              <a:t>sed</a:t>
            </a:r>
            <a:r>
              <a:rPr lang="zh-CN" altLang="en-US" dirty="0"/>
              <a:t>写</a:t>
            </a:r>
            <a:r>
              <a:rPr lang="zh-CN" altLang="en-US" dirty="0" smtClean="0"/>
              <a:t>一脚本删除</a:t>
            </a:r>
            <a:r>
              <a:rPr lang="zh-CN" altLang="en-US" dirty="0"/>
              <a:t>行内与第一列字符重复的</a:t>
            </a:r>
            <a:r>
              <a:rPr lang="zh-CN" altLang="en-US" dirty="0" smtClean="0"/>
              <a:t>字符。</a:t>
            </a:r>
            <a:r>
              <a:rPr lang="zh-CN" altLang="en-US" dirty="0"/>
              <a:t>达到这个结果：</a:t>
            </a:r>
          </a:p>
          <a:p>
            <a:pPr lvl="2"/>
            <a:r>
              <a:rPr lang="en-US" altLang="zh-CN" dirty="0"/>
              <a:t>a b c d</a:t>
            </a:r>
          </a:p>
          <a:p>
            <a:pPr lvl="2"/>
            <a:r>
              <a:rPr lang="en-US" altLang="zh-CN" dirty="0"/>
              <a:t>s d </a:t>
            </a:r>
            <a:r>
              <a:rPr lang="en-US" altLang="zh-CN" dirty="0" err="1"/>
              <a:t>d</a:t>
            </a:r>
            <a:r>
              <a:rPr lang="en-US" altLang="zh-CN" dirty="0"/>
              <a:t> </a:t>
            </a:r>
            <a:r>
              <a:rPr lang="en-US" altLang="zh-CN" dirty="0" err="1"/>
              <a:t>d</a:t>
            </a:r>
            <a:r>
              <a:rPr lang="en-US" altLang="zh-CN" dirty="0"/>
              <a:t> x a</a:t>
            </a:r>
          </a:p>
          <a:p>
            <a:pPr lvl="2"/>
            <a:r>
              <a:rPr lang="en-US" altLang="zh-CN" dirty="0"/>
              <a:t>h j s a s j</a:t>
            </a:r>
          </a:p>
          <a:p>
            <a:pPr lvl="2"/>
            <a:r>
              <a:rPr lang="en-US" altLang="zh-CN" dirty="0"/>
              <a:t>j d f a s 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03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Problem702</a:t>
            </a:r>
            <a:endParaRPr lang="en-US" altLang="zh-CN" dirty="0"/>
          </a:p>
          <a:p>
            <a:pPr lvl="1"/>
            <a:r>
              <a:rPr lang="zh-CN" altLang="en-US" dirty="0" smtClean="0"/>
              <a:t>处理一下</a:t>
            </a:r>
            <a:r>
              <a:rPr lang="en-US" altLang="zh-CN" dirty="0"/>
              <a:t>file.txt</a:t>
            </a:r>
            <a:r>
              <a:rPr lang="zh-CN" altLang="en-US" dirty="0" smtClean="0"/>
              <a:t>文件</a:t>
            </a:r>
            <a:r>
              <a:rPr lang="zh-CN" altLang="en-US" dirty="0"/>
              <a:t>内容</a:t>
            </a:r>
            <a:r>
              <a:rPr lang="en-US" altLang="zh-CN" dirty="0"/>
              <a:t>,</a:t>
            </a:r>
            <a:r>
              <a:rPr lang="zh-CN" altLang="en-US" dirty="0"/>
              <a:t>将域名取出并进行计数排数</a:t>
            </a:r>
            <a:r>
              <a:rPr lang="en-US" altLang="zh-CN" dirty="0"/>
              <a:t>,</a:t>
            </a:r>
            <a:r>
              <a:rPr lang="zh-CN" altLang="en-US" dirty="0"/>
              <a:t>如处理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2"/>
            <a:r>
              <a:rPr lang="en-US" altLang="zh-CN" dirty="0"/>
              <a:t>http://www.baidu.com/index.html</a:t>
            </a:r>
          </a:p>
          <a:p>
            <a:pPr lvl="2"/>
            <a:r>
              <a:rPr lang="en-US" altLang="zh-CN" dirty="0"/>
              <a:t>http://ww.baidu.com/1.html </a:t>
            </a:r>
          </a:p>
          <a:p>
            <a:pPr lvl="2"/>
            <a:r>
              <a:rPr lang="en-US" altLang="zh-CN" dirty="0"/>
              <a:t>http://www.baidu.com/2.html </a:t>
            </a:r>
          </a:p>
          <a:p>
            <a:pPr lvl="2"/>
            <a:r>
              <a:rPr lang="en-US" altLang="zh-CN" dirty="0"/>
              <a:t>http://post.baidu.com/index.html </a:t>
            </a:r>
          </a:p>
          <a:p>
            <a:pPr lvl="2"/>
            <a:r>
              <a:rPr lang="en-US" altLang="zh-CN" dirty="0"/>
              <a:t>http://mp3.baidu.com/index.html </a:t>
            </a:r>
          </a:p>
          <a:p>
            <a:pPr lvl="2"/>
            <a:r>
              <a:rPr lang="en-US" altLang="zh-CN" dirty="0"/>
              <a:t>http://www.baidu.com/3.html </a:t>
            </a:r>
          </a:p>
          <a:p>
            <a:pPr lvl="2"/>
            <a:r>
              <a:rPr lang="en-US" altLang="zh-CN" dirty="0"/>
              <a:t>http://post.baidu.com/2.html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31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得到如下结果</a:t>
            </a:r>
            <a:r>
              <a:rPr lang="en-US" altLang="zh-CN" dirty="0"/>
              <a:t>:</a:t>
            </a:r>
            <a:r>
              <a:rPr lang="zh-CN" altLang="en-US" dirty="0"/>
              <a:t>域名的出现次数</a:t>
            </a:r>
            <a:r>
              <a:rPr lang="en-US" altLang="zh-CN" dirty="0"/>
              <a:t>,</a:t>
            </a:r>
            <a:r>
              <a:rPr lang="zh-CN" altLang="en-US" dirty="0" smtClean="0"/>
              <a:t>域名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4     </a:t>
            </a:r>
            <a:r>
              <a:rPr lang="en-US" altLang="zh-CN" dirty="0" smtClean="0"/>
              <a:t>www.baidu.com</a:t>
            </a:r>
          </a:p>
          <a:p>
            <a:pPr lvl="1"/>
            <a:r>
              <a:rPr lang="en-US" altLang="zh-CN" dirty="0" smtClean="0"/>
              <a:t> 2     post.baidu.com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1     mp3.baidu.com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95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 </a:t>
            </a:r>
            <a:r>
              <a:rPr lang="zh-CN" altLang="en-US" smtClean="0"/>
              <a:t>子串匹配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子串匹配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\(..\)</a:t>
            </a:r>
            <a:r>
              <a:rPr lang="en-US" altLang="zh-CN" dirty="0" smtClean="0"/>
              <a:t> </a:t>
            </a:r>
            <a:r>
              <a:rPr lang="zh-CN" altLang="zh-CN" dirty="0" smtClean="0"/>
              <a:t>匹配子串</a:t>
            </a:r>
            <a:r>
              <a:rPr lang="zh-CN" altLang="en-US" dirty="0"/>
              <a:t>命令；子串匹配标记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\1</a:t>
            </a:r>
            <a:r>
              <a:rPr lang="en-US" altLang="zh-CN" dirty="0" smtClean="0"/>
              <a:t>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\2</a:t>
            </a:r>
            <a:r>
              <a:rPr lang="zh-CN" altLang="en-US" dirty="0"/>
              <a:t>等</a:t>
            </a:r>
            <a:endParaRPr lang="en-US" altLang="zh-CN" dirty="0" smtClean="0"/>
          </a:p>
          <a:p>
            <a:pPr lvl="1" algn="l"/>
            <a:r>
              <a:rPr lang="en-US" altLang="zh-CN" dirty="0"/>
              <a:t>echo "He and Liz became loveable</a:t>
            </a:r>
            <a:r>
              <a:rPr lang="en-US" altLang="zh-CN" dirty="0" smtClean="0"/>
              <a:t>"                 |</a:t>
            </a:r>
            <a:r>
              <a:rPr lang="en-US" altLang="zh-CN" dirty="0"/>
              <a:t>sed 's/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\(love\)</a:t>
            </a:r>
            <a:r>
              <a:rPr lang="en-US" altLang="zh-CN" dirty="0"/>
              <a:t>able/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\1</a:t>
            </a:r>
            <a:r>
              <a:rPr lang="en-US" altLang="zh-CN" dirty="0"/>
              <a:t>rs</a:t>
            </a:r>
            <a:r>
              <a:rPr lang="en-US" altLang="zh-CN" dirty="0" smtClean="0"/>
              <a:t>/'</a:t>
            </a:r>
          </a:p>
          <a:p>
            <a:pPr lvl="2"/>
            <a:r>
              <a:rPr lang="en-US" altLang="zh-CN" dirty="0" smtClean="0"/>
              <a:t>He and Liz became lovers</a:t>
            </a:r>
          </a:p>
          <a:p>
            <a:pPr lvl="1"/>
            <a:r>
              <a:rPr lang="en-US" altLang="zh-CN" dirty="0"/>
              <a:t>echo this is digit 7 in a </a:t>
            </a:r>
            <a:r>
              <a:rPr lang="en-US" altLang="zh-CN" dirty="0" smtClean="0"/>
              <a:t>number			</a:t>
            </a:r>
            <a:r>
              <a:rPr lang="en-US" altLang="zh-CN" dirty="0"/>
              <a:t> </a:t>
            </a:r>
            <a:r>
              <a:rPr lang="en-US" altLang="zh-CN" dirty="0" smtClean="0"/>
              <a:t>        | </a:t>
            </a:r>
            <a:r>
              <a:rPr lang="en-US" altLang="zh-CN" dirty="0" err="1"/>
              <a:t>sed</a:t>
            </a:r>
            <a:r>
              <a:rPr lang="en-US" altLang="zh-CN" dirty="0"/>
              <a:t> 's/digit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\([0-9]\)</a:t>
            </a:r>
            <a:r>
              <a:rPr lang="en-US" altLang="zh-CN" dirty="0"/>
              <a:t>/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\1</a:t>
            </a:r>
            <a:r>
              <a:rPr lang="en-US" altLang="zh-CN" dirty="0"/>
              <a:t>/'</a:t>
            </a:r>
          </a:p>
          <a:p>
            <a:pPr lvl="2"/>
            <a:r>
              <a:rPr lang="en-US" altLang="zh-CN" dirty="0"/>
              <a:t>this is 7 in a </a:t>
            </a:r>
            <a:r>
              <a:rPr lang="en-US" altLang="zh-CN" dirty="0" smtClean="0"/>
              <a:t>number</a:t>
            </a:r>
          </a:p>
          <a:p>
            <a:pPr lvl="1"/>
            <a:r>
              <a:rPr lang="pl-PL" altLang="zh-CN" dirty="0"/>
              <a:t>echo aaa </a:t>
            </a:r>
            <a:r>
              <a:rPr lang="pl-PL" altLang="zh-CN" dirty="0" smtClean="0"/>
              <a:t>BBB|sed </a:t>
            </a:r>
            <a:r>
              <a:rPr lang="pl-PL" altLang="zh-CN" dirty="0"/>
              <a:t>'s/</a:t>
            </a:r>
            <a:r>
              <a:rPr lang="pl-PL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\([a-z]\+\)</a:t>
            </a:r>
            <a:r>
              <a:rPr lang="pl-PL" altLang="zh-CN" dirty="0"/>
              <a:t> </a:t>
            </a:r>
            <a:r>
              <a:rPr lang="pl-PL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\([A-Z]\+\)</a:t>
            </a:r>
            <a:r>
              <a:rPr lang="pl-PL" altLang="zh-CN" dirty="0"/>
              <a:t>/</a:t>
            </a:r>
            <a:r>
              <a:rPr lang="pl-PL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\2</a:t>
            </a:r>
            <a:r>
              <a:rPr lang="pl-PL" altLang="zh-CN" dirty="0"/>
              <a:t> </a:t>
            </a:r>
            <a:r>
              <a:rPr lang="pl-PL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\1</a:t>
            </a:r>
            <a:r>
              <a:rPr lang="pl-PL" altLang="zh-CN" dirty="0" smtClean="0"/>
              <a:t>/'</a:t>
            </a:r>
            <a:endParaRPr lang="en-US" altLang="zh-CN" dirty="0" smtClean="0"/>
          </a:p>
          <a:p>
            <a:pPr lvl="2"/>
            <a:r>
              <a:rPr lang="en-US" altLang="zh-CN" dirty="0"/>
              <a:t>BBB 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已</a:t>
            </a:r>
            <a:r>
              <a:rPr lang="zh-CN" altLang="en-US" dirty="0"/>
              <a:t>匹配字符串标记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已匹配字符串标记</a:t>
            </a:r>
            <a:r>
              <a:rPr lang="en-US" altLang="zh-CN" dirty="0"/>
              <a:t>&amp;</a:t>
            </a:r>
          </a:p>
          <a:p>
            <a:pPr lvl="1"/>
            <a:r>
              <a:rPr lang="en-US" altLang="zh-CN" dirty="0" smtClean="0"/>
              <a:t>echo </a:t>
            </a:r>
            <a:r>
              <a:rPr lang="en-US" altLang="zh-CN" dirty="0"/>
              <a:t>this is a test line | sed 's/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\w\+</a:t>
            </a:r>
            <a:r>
              <a:rPr lang="en-US" altLang="zh-CN" dirty="0"/>
              <a:t>/[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CN" dirty="0"/>
              <a:t>]/g'</a:t>
            </a:r>
          </a:p>
          <a:p>
            <a:pPr lvl="2"/>
            <a:r>
              <a:rPr lang="en-US" altLang="zh-CN" dirty="0"/>
              <a:t>[this] [is] [a] [test] [line</a:t>
            </a:r>
            <a:r>
              <a:rPr lang="en-US" altLang="zh-CN" dirty="0" smtClean="0"/>
              <a:t>]</a:t>
            </a:r>
          </a:p>
          <a:p>
            <a:pPr lvl="2"/>
            <a:r>
              <a:rPr lang="zh-CN" altLang="en-US" dirty="0"/>
              <a:t>正则表达式 </a:t>
            </a:r>
            <a:r>
              <a:rPr lang="en-US" altLang="zh-CN" dirty="0"/>
              <a:t>\w\+ </a:t>
            </a:r>
            <a:r>
              <a:rPr lang="zh-CN" altLang="en-US" dirty="0" smtClean="0"/>
              <a:t>匹配单词</a:t>
            </a:r>
            <a:r>
              <a:rPr lang="zh-CN" altLang="en-US" dirty="0"/>
              <a:t>，使用 </a:t>
            </a:r>
            <a:r>
              <a:rPr lang="en-US" altLang="zh-CN" dirty="0"/>
              <a:t>[&amp;] </a:t>
            </a:r>
            <a:r>
              <a:rPr lang="zh-CN" altLang="en-US" dirty="0"/>
              <a:t>替换它，</a:t>
            </a:r>
            <a:r>
              <a:rPr lang="en-US" altLang="zh-CN" dirty="0"/>
              <a:t>&amp; </a:t>
            </a:r>
            <a:r>
              <a:rPr lang="zh-CN" altLang="en-US" dirty="0"/>
              <a:t>对应于之前所匹配到的</a:t>
            </a:r>
            <a:r>
              <a:rPr lang="zh-CN" altLang="en-US" dirty="0" smtClean="0"/>
              <a:t>单词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</a:t>
            </a:r>
            <a:r>
              <a:rPr lang="zh-CN" altLang="en-US" dirty="0"/>
              <a:t>以</a:t>
            </a:r>
            <a:r>
              <a:rPr lang="en-US" altLang="zh-CN" dirty="0"/>
              <a:t>192.168.0.1</a:t>
            </a:r>
            <a:r>
              <a:rPr lang="zh-CN" altLang="en-US" dirty="0"/>
              <a:t>开头的行都会被替换成它自已加</a:t>
            </a:r>
            <a:r>
              <a:rPr lang="en-US" altLang="zh-CN" dirty="0"/>
              <a:t>localhost</a:t>
            </a:r>
            <a:r>
              <a:rPr lang="zh-CN" altLang="en-US" dirty="0"/>
              <a:t>：</a:t>
            </a:r>
          </a:p>
          <a:p>
            <a:pPr lvl="2"/>
            <a:r>
              <a:rPr lang="en-US" altLang="zh-CN" dirty="0"/>
              <a:t>sed 's/^192.168.0.1/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CN" dirty="0"/>
              <a:t>localhost/' file</a:t>
            </a:r>
          </a:p>
          <a:p>
            <a:pPr lvl="2"/>
            <a:r>
              <a:rPr lang="en-US" altLang="zh-CN" dirty="0"/>
              <a:t>192.168.0.1localhost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75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引用变量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sed</a:t>
            </a:r>
            <a:r>
              <a:rPr lang="zh-CN" altLang="en-US" dirty="0" smtClean="0"/>
              <a:t>表达式内部</a:t>
            </a:r>
            <a:r>
              <a:rPr lang="zh-CN" altLang="en-US" dirty="0"/>
              <a:t>包含变量</a:t>
            </a:r>
            <a:r>
              <a:rPr lang="zh-CN" altLang="en-US" dirty="0" smtClean="0"/>
              <a:t>字符串。</a:t>
            </a:r>
            <a:endParaRPr lang="zh-CN" altLang="en-US" dirty="0"/>
          </a:p>
          <a:p>
            <a:pPr lvl="1"/>
            <a:r>
              <a:rPr lang="en-US" altLang="zh-CN" dirty="0"/>
              <a:t>test=hello</a:t>
            </a:r>
          </a:p>
          <a:p>
            <a:pPr lvl="1"/>
            <a:r>
              <a:rPr lang="en-US" altLang="zh-CN" dirty="0" err="1"/>
              <a:t>cho</a:t>
            </a:r>
            <a:r>
              <a:rPr lang="en-US" altLang="zh-CN" dirty="0"/>
              <a:t> hello WORLD | sed 's/$test/HELLO/'</a:t>
            </a:r>
          </a:p>
          <a:p>
            <a:pPr lvl="2"/>
            <a:r>
              <a:rPr lang="en-US" altLang="zh-CN" dirty="0" smtClean="0"/>
              <a:t>HELLO </a:t>
            </a:r>
            <a:r>
              <a:rPr lang="en-US" altLang="zh-CN" dirty="0"/>
              <a:t>WORLD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75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文件读写命令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从文件读入：</a:t>
            </a:r>
            <a:r>
              <a:rPr lang="en-US" altLang="zh-CN" dirty="0"/>
              <a:t>r</a:t>
            </a:r>
            <a:r>
              <a:rPr lang="zh-CN" altLang="en-US" dirty="0"/>
              <a:t>命令</a:t>
            </a:r>
          </a:p>
          <a:p>
            <a:pPr lvl="1"/>
            <a:r>
              <a:rPr lang="en-US" altLang="zh-CN" dirty="0"/>
              <a:t>sed '/test/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dirty="0"/>
              <a:t> file' filename</a:t>
            </a:r>
          </a:p>
          <a:p>
            <a:pPr lvl="2"/>
            <a:r>
              <a:rPr lang="en-US" altLang="zh-CN" dirty="0" smtClean="0"/>
              <a:t>file</a:t>
            </a:r>
            <a:r>
              <a:rPr lang="zh-CN" altLang="en-US" dirty="0" smtClean="0"/>
              <a:t>里的内容被读进来，显示在与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匹配的行后面，如果匹配多行，则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的内容将显示在所有匹配行的下面：</a:t>
            </a:r>
          </a:p>
          <a:p>
            <a:r>
              <a:rPr lang="zh-CN" altLang="en-US" dirty="0" smtClean="0"/>
              <a:t>写入</a:t>
            </a:r>
            <a:r>
              <a:rPr lang="zh-CN" altLang="en-US" dirty="0"/>
              <a:t>文件：</a:t>
            </a:r>
            <a:r>
              <a:rPr lang="en-US" altLang="zh-CN" dirty="0"/>
              <a:t>w</a:t>
            </a:r>
            <a:r>
              <a:rPr lang="zh-CN" altLang="en-US" dirty="0"/>
              <a:t>命令  </a:t>
            </a:r>
          </a:p>
          <a:p>
            <a:pPr lvl="1"/>
            <a:r>
              <a:rPr lang="en-US" altLang="zh-CN" dirty="0" smtClean="0"/>
              <a:t>sed </a:t>
            </a:r>
            <a:r>
              <a:rPr lang="en-US" altLang="zh-CN" dirty="0"/>
              <a:t>-n '/test/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CN" dirty="0"/>
              <a:t> file' </a:t>
            </a:r>
            <a:r>
              <a:rPr lang="en-US" altLang="zh-CN" dirty="0" smtClean="0"/>
              <a:t>example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example</a:t>
            </a:r>
            <a:r>
              <a:rPr lang="zh-CN" altLang="en-US" dirty="0"/>
              <a:t>中所有包含</a:t>
            </a:r>
            <a:r>
              <a:rPr lang="en-US" altLang="zh-CN" dirty="0"/>
              <a:t>test</a:t>
            </a:r>
            <a:r>
              <a:rPr lang="zh-CN" altLang="en-US" dirty="0"/>
              <a:t>的行都被写入</a:t>
            </a:r>
            <a:r>
              <a:rPr lang="en-US" altLang="zh-CN" dirty="0"/>
              <a:t>file</a:t>
            </a:r>
            <a:r>
              <a:rPr lang="zh-CN" altLang="en-US" dirty="0"/>
              <a:t>里：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09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打印</a:t>
            </a:r>
            <a:r>
              <a:rPr lang="zh-CN" altLang="en-US" dirty="0"/>
              <a:t>奇数行或偶数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打印奇数行或偶数行</a:t>
            </a:r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pPr lvl="2"/>
            <a:r>
              <a:rPr lang="en-US" altLang="zh-CN" dirty="0"/>
              <a:t>sed -n '</a:t>
            </a:r>
            <a:r>
              <a:rPr lang="en-US" altLang="zh-CN" dirty="0" err="1"/>
              <a:t>p;n</a:t>
            </a:r>
            <a:r>
              <a:rPr lang="en-US" altLang="zh-CN" dirty="0"/>
              <a:t>' test.txt  #</a:t>
            </a:r>
            <a:r>
              <a:rPr lang="zh-CN" altLang="en-US" dirty="0"/>
              <a:t>奇数行</a:t>
            </a:r>
          </a:p>
          <a:p>
            <a:pPr lvl="2"/>
            <a:r>
              <a:rPr lang="en-US" altLang="zh-CN" dirty="0"/>
              <a:t>sed -n '</a:t>
            </a:r>
            <a:r>
              <a:rPr lang="en-US" altLang="zh-CN" dirty="0" err="1"/>
              <a:t>n;p</a:t>
            </a:r>
            <a:r>
              <a:rPr lang="en-US" altLang="zh-CN" dirty="0"/>
              <a:t>' test.txt  #</a:t>
            </a:r>
            <a:r>
              <a:rPr lang="zh-CN" altLang="en-US" dirty="0"/>
              <a:t>偶数行</a:t>
            </a:r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pPr lvl="2"/>
            <a:r>
              <a:rPr lang="en-US" altLang="zh-CN" dirty="0"/>
              <a:t>sed -n '1~2p' test.txt  #</a:t>
            </a:r>
            <a:r>
              <a:rPr lang="zh-CN" altLang="en-US" dirty="0"/>
              <a:t>奇数行</a:t>
            </a:r>
          </a:p>
          <a:p>
            <a:pPr lvl="2"/>
            <a:r>
              <a:rPr lang="en-US" altLang="zh-CN" dirty="0"/>
              <a:t>sed -n '2~2p' test.txt  #</a:t>
            </a:r>
            <a:r>
              <a:rPr lang="zh-CN" altLang="en-US" dirty="0"/>
              <a:t>偶数行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35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sed </a:t>
            </a:r>
            <a:r>
              <a:rPr lang="zh-CN" altLang="en-US" dirty="0" smtClean="0"/>
              <a:t>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cat </a:t>
            </a:r>
            <a:r>
              <a:rPr lang="en-US" altLang="zh-CN" dirty="0" err="1" smtClean="0"/>
              <a:t>datafile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Steve Blenheim:238-923-7366:95 Latham Lane, Easton, PA 83755:11/12/56:20300</a:t>
            </a:r>
          </a:p>
          <a:p>
            <a:pPr lvl="1"/>
            <a:r>
              <a:rPr lang="en-US" altLang="zh-CN" dirty="0" smtClean="0"/>
              <a:t>Betty Boop:245-836-8357:635 Cutesy Lane, Hollywood, CA 91464:6/23/23:14500</a:t>
            </a:r>
          </a:p>
          <a:p>
            <a:pPr lvl="1"/>
            <a:r>
              <a:rPr lang="en-US" altLang="zh-CN" dirty="0" smtClean="0"/>
              <a:t>Igor Chevsky:385-375-8395:3567 </a:t>
            </a:r>
            <a:r>
              <a:rPr lang="en-US" altLang="zh-CN" dirty="0" err="1" smtClean="0"/>
              <a:t>Populus</a:t>
            </a:r>
            <a:r>
              <a:rPr lang="en-US" altLang="zh-CN" dirty="0" smtClean="0"/>
              <a:t> Place, Caldwell, NJ 23875:6/18/68:23400</a:t>
            </a:r>
          </a:p>
          <a:p>
            <a:pPr lvl="1"/>
            <a:r>
              <a:rPr lang="en-US" altLang="zh-CN" dirty="0" smtClean="0"/>
              <a:t>Norma Corder:397-857-2735:74 Pine Street, Dearborn, MI 23874:3/28/45:245700</a:t>
            </a:r>
          </a:p>
          <a:p>
            <a:pPr lvl="1"/>
            <a:r>
              <a:rPr lang="en-US" altLang="zh-CN" dirty="0" smtClean="0"/>
              <a:t>Jennifer Cowan:548-834-2348:583 Laurel Ave., Kingsville, TX 83745:10/1/35:58900</a:t>
            </a:r>
          </a:p>
          <a:p>
            <a:pPr lvl="1"/>
            <a:r>
              <a:rPr lang="en-US" altLang="zh-CN" dirty="0" smtClean="0"/>
              <a:t>Jon DeLoach:408-253-3122:123 Park St., San Jose, CA 04086:7/25/53:85100</a:t>
            </a:r>
          </a:p>
          <a:p>
            <a:pPr lvl="1"/>
            <a:r>
              <a:rPr lang="en-US" altLang="zh-CN" dirty="0" smtClean="0"/>
              <a:t>Karen Evich:284-758-2857:23 </a:t>
            </a:r>
            <a:r>
              <a:rPr lang="en-US" altLang="zh-CN" dirty="0" err="1" smtClean="0"/>
              <a:t>Edgecliff</a:t>
            </a:r>
            <a:r>
              <a:rPr lang="en-US" altLang="zh-CN" dirty="0" smtClean="0"/>
              <a:t> Place, Lincoln, NB 92086:7/25/53:85100</a:t>
            </a:r>
          </a:p>
          <a:p>
            <a:pPr lvl="1"/>
            <a:r>
              <a:rPr lang="en-US" altLang="zh-CN" dirty="0" smtClean="0"/>
              <a:t>Karen Evich:284-758-2867:23 </a:t>
            </a:r>
            <a:r>
              <a:rPr lang="en-US" altLang="zh-CN" dirty="0" err="1" smtClean="0"/>
              <a:t>Edgecliff</a:t>
            </a:r>
            <a:r>
              <a:rPr lang="en-US" altLang="zh-CN" dirty="0" smtClean="0"/>
              <a:t> Place, Lincoln, NB 92743:11/3/35:58200</a:t>
            </a:r>
          </a:p>
          <a:p>
            <a:pPr lvl="1"/>
            <a:r>
              <a:rPr lang="en-US" altLang="zh-CN" dirty="0" smtClean="0"/>
              <a:t>Karen Evich:284-758-2867:23 </a:t>
            </a:r>
            <a:r>
              <a:rPr lang="en-US" altLang="zh-CN" dirty="0" err="1" smtClean="0"/>
              <a:t>Edgecliff</a:t>
            </a:r>
            <a:r>
              <a:rPr lang="en-US" altLang="zh-CN" dirty="0" smtClean="0"/>
              <a:t> Place, Lincoln, NB 92743:11/3/35:58200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Fred Fardbarkle:674-843-1385:20 </a:t>
            </a:r>
            <a:r>
              <a:rPr lang="en-US" altLang="zh-CN" dirty="0" err="1" smtClean="0"/>
              <a:t>Parak</a:t>
            </a:r>
            <a:r>
              <a:rPr lang="en-US" altLang="zh-CN" dirty="0" smtClean="0"/>
              <a:t> Lane, </a:t>
            </a:r>
            <a:r>
              <a:rPr lang="en-US" altLang="zh-CN" dirty="0" err="1" smtClean="0"/>
              <a:t>DeLuth</a:t>
            </a:r>
            <a:r>
              <a:rPr lang="en-US" altLang="zh-CN" dirty="0" smtClean="0"/>
              <a:t>, MN 23850:4/12/23:780900</a:t>
            </a:r>
          </a:p>
          <a:p>
            <a:pPr lvl="1"/>
            <a:r>
              <a:rPr lang="en-US" altLang="zh-CN" dirty="0" smtClean="0"/>
              <a:t>Fred Fardbarkle:674-843-1385:20 </a:t>
            </a:r>
            <a:r>
              <a:rPr lang="en-US" altLang="zh-CN" dirty="0" err="1" smtClean="0"/>
              <a:t>Parak</a:t>
            </a:r>
            <a:r>
              <a:rPr lang="en-US" altLang="zh-CN" dirty="0" smtClean="0"/>
              <a:t> Lane, </a:t>
            </a:r>
            <a:r>
              <a:rPr lang="en-US" altLang="zh-CN" dirty="0" err="1" smtClean="0"/>
              <a:t>DeLuth</a:t>
            </a:r>
            <a:r>
              <a:rPr lang="en-US" altLang="zh-CN" dirty="0" smtClean="0"/>
              <a:t>, MN 23850:4/12/23:780900</a:t>
            </a:r>
          </a:p>
          <a:p>
            <a:pPr lvl="1"/>
            <a:r>
              <a:rPr lang="en-US" altLang="zh-CN" dirty="0" smtClean="0"/>
              <a:t>Lori Gortz:327-832-5728:3465 </a:t>
            </a:r>
            <a:r>
              <a:rPr lang="en-US" altLang="zh-CN" dirty="0" err="1" smtClean="0"/>
              <a:t>Mirlo</a:t>
            </a:r>
            <a:r>
              <a:rPr lang="en-US" altLang="zh-CN" dirty="0" smtClean="0"/>
              <a:t> Street, Peabody, MA 34756:10/2/65:35200</a:t>
            </a:r>
          </a:p>
          <a:p>
            <a:pPr lvl="1"/>
            <a:r>
              <a:rPr lang="en-US" altLang="zh-CN" dirty="0" err="1" smtClean="0"/>
              <a:t>Paco</a:t>
            </a:r>
            <a:r>
              <a:rPr lang="en-US" altLang="zh-CN" dirty="0" smtClean="0"/>
              <a:t> Gutierrez:835-365-1284:454 Easy Street, Decatur, IL 75732:2/28/53:123500</a:t>
            </a:r>
          </a:p>
          <a:p>
            <a:pPr lvl="1"/>
            <a:r>
              <a:rPr lang="en-US" altLang="zh-CN" dirty="0" err="1" smtClean="0"/>
              <a:t>Ephram</a:t>
            </a:r>
            <a:r>
              <a:rPr lang="en-US" altLang="zh-CN" dirty="0" smtClean="0"/>
              <a:t> Hardy:293-259-5395:235 </a:t>
            </a:r>
            <a:r>
              <a:rPr lang="en-US" altLang="zh-CN" dirty="0" err="1" smtClean="0"/>
              <a:t>CarltonLane</a:t>
            </a:r>
            <a:r>
              <a:rPr lang="en-US" altLang="zh-CN" dirty="0" smtClean="0"/>
              <a:t>, Joliet, IL 73858:8/12/20:56700</a:t>
            </a:r>
          </a:p>
          <a:p>
            <a:pPr lvl="1"/>
            <a:r>
              <a:rPr lang="en-US" altLang="zh-CN" dirty="0" smtClean="0"/>
              <a:t>James Ikeda:834-938-8376:23445 Aster Ave., Allentown, NJ 83745:12/1/38:45000</a:t>
            </a:r>
          </a:p>
          <a:p>
            <a:pPr lvl="1"/>
            <a:r>
              <a:rPr lang="en-US" altLang="zh-CN" dirty="0" smtClean="0"/>
              <a:t>Barbara Kertz:385-573-8326:832 Ponce Drive, Gary, IN 83756:12/1/46:268500</a:t>
            </a:r>
          </a:p>
          <a:p>
            <a:pPr lvl="1"/>
            <a:r>
              <a:rPr lang="en-US" altLang="zh-CN" dirty="0" smtClean="0"/>
              <a:t>Lesley Kirstin:408-456-1234:4 Harvard Square, Boston, MA 02133:4/22/62:52600</a:t>
            </a:r>
          </a:p>
          <a:p>
            <a:pPr lvl="1"/>
            <a:r>
              <a:rPr lang="en-US" altLang="zh-CN" dirty="0" smtClean="0"/>
              <a:t>William Kopf:846-836-2837:6937 Ware Road, Milton, PA 93756:9/21/46:43500</a:t>
            </a:r>
          </a:p>
          <a:p>
            <a:pPr lvl="1"/>
            <a:r>
              <a:rPr lang="en-US" altLang="zh-CN" dirty="0" smtClean="0"/>
              <a:t>Sir Lancelot:837-835-8257:474 Camelot Boulevard, Bath, WY 28356:5/13/69:24500</a:t>
            </a:r>
          </a:p>
          <a:p>
            <a:pPr lvl="1"/>
            <a:r>
              <a:rPr lang="en-US" altLang="zh-CN" dirty="0" smtClean="0"/>
              <a:t>Jesse Neal:408-233-8971:45 Rose Terrace, San Francisco, CA 92303:2/3/36:25000</a:t>
            </a:r>
          </a:p>
          <a:p>
            <a:pPr lvl="1"/>
            <a:r>
              <a:rPr lang="en-US" altLang="zh-CN" dirty="0" smtClean="0"/>
              <a:t>Zippy Pinhead:834-823-8319:2356 </a:t>
            </a:r>
            <a:r>
              <a:rPr lang="en-US" altLang="zh-CN" dirty="0" err="1" smtClean="0"/>
              <a:t>Bizarro</a:t>
            </a:r>
            <a:r>
              <a:rPr lang="en-US" altLang="zh-CN" dirty="0" smtClean="0"/>
              <a:t> Ave., </a:t>
            </a:r>
            <a:r>
              <a:rPr lang="en-US" altLang="zh-CN" dirty="0" err="1" smtClean="0"/>
              <a:t>Farmount</a:t>
            </a:r>
            <a:r>
              <a:rPr lang="en-US" altLang="zh-CN" dirty="0" smtClean="0"/>
              <a:t>, IL 84357:1/1/67:89500</a:t>
            </a:r>
          </a:p>
          <a:p>
            <a:pPr lvl="1"/>
            <a:r>
              <a:rPr lang="en-US" altLang="zh-CN" dirty="0" smtClean="0"/>
              <a:t>Arthur Putie:923-835-8745:23 Wimp Lane, Kensington, DL 38758:8/31/69:126000</a:t>
            </a:r>
          </a:p>
          <a:p>
            <a:pPr lvl="1"/>
            <a:r>
              <a:rPr lang="en-US" altLang="zh-CN" dirty="0" smtClean="0"/>
              <a:t>Popeye Sailor:156-454-3322:945 Bluto Street, Anywhere, USA 29358:3/19/35:22350</a:t>
            </a:r>
          </a:p>
          <a:p>
            <a:pPr lvl="1"/>
            <a:r>
              <a:rPr lang="en-US" altLang="zh-CN" dirty="0" smtClean="0"/>
              <a:t>Jose Santiago:385-898-8357:38 Fife Way, Abilene, TX 39673:1/5/58:95600</a:t>
            </a:r>
          </a:p>
          <a:p>
            <a:pPr lvl="1"/>
            <a:r>
              <a:rPr lang="en-US" altLang="zh-CN" dirty="0" smtClean="0"/>
              <a:t>Tommy Savage:408-724-0140:1222 Oxbow Court, Sunnyvale, CA 94087:5/19/66:34200</a:t>
            </a:r>
          </a:p>
          <a:p>
            <a:pPr lvl="1"/>
            <a:r>
              <a:rPr lang="en-US" altLang="zh-CN" dirty="0" smtClean="0"/>
              <a:t>Yukio Takeshida:387-827-1095:13 Uno Lane, Ashville, NC 23556:7/1/29:57000</a:t>
            </a:r>
          </a:p>
          <a:p>
            <a:pPr lvl="1"/>
            <a:r>
              <a:rPr lang="en-US" altLang="zh-CN" dirty="0" err="1" smtClean="0"/>
              <a:t>Vinh</a:t>
            </a:r>
            <a:r>
              <a:rPr lang="en-US" altLang="zh-CN" dirty="0" smtClean="0"/>
              <a:t> Tranh:438-910-7449:8235 Maple Street, Wilmington, VM 29085:9/23/63:68900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7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sed </a:t>
            </a:r>
            <a:r>
              <a:rPr lang="zh-CN" altLang="en-US" dirty="0"/>
              <a:t>实战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我们的任务</a:t>
            </a:r>
            <a:endParaRPr lang="en-US" altLang="zh-CN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把名字</a:t>
            </a:r>
            <a:r>
              <a:rPr lang="en-US" altLang="zh-CN" dirty="0" smtClean="0"/>
              <a:t>Jon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Jonathan;</a:t>
            </a:r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删除前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行；</a:t>
            </a:r>
            <a:endParaRPr lang="en-US" altLang="zh-CN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显示</a:t>
            </a:r>
            <a:r>
              <a:rPr lang="en-US" altLang="zh-CN" dirty="0" smtClean="0"/>
              <a:t>5~10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删除包含</a:t>
            </a:r>
            <a:r>
              <a:rPr lang="en-US" altLang="zh-CN" dirty="0" smtClean="0"/>
              <a:t>Lane</a:t>
            </a:r>
            <a:r>
              <a:rPr lang="zh-CN" altLang="en-US" dirty="0" smtClean="0"/>
              <a:t>的所有行</a:t>
            </a:r>
            <a:endParaRPr lang="en-US" altLang="zh-CN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显示生日在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~12</a:t>
            </a:r>
            <a:r>
              <a:rPr lang="zh-CN" altLang="en-US" dirty="0" smtClean="0"/>
              <a:t>月之间的行</a:t>
            </a:r>
            <a:endParaRPr lang="en-US" altLang="zh-CN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把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个星（***）添加到</a:t>
            </a:r>
            <a:r>
              <a:rPr lang="en-US" altLang="zh-CN" dirty="0" smtClean="0"/>
              <a:t>Fred</a:t>
            </a:r>
            <a:r>
              <a:rPr lang="zh-CN" altLang="en-US" dirty="0" smtClean="0"/>
              <a:t>开头的行</a:t>
            </a:r>
            <a:endParaRPr lang="en-US" altLang="zh-CN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smtClean="0"/>
              <a:t>JOSE HAS RETIRED</a:t>
            </a:r>
            <a:r>
              <a:rPr lang="zh-CN" altLang="en-US" dirty="0" smtClean="0"/>
              <a:t>替换包含</a:t>
            </a:r>
            <a:r>
              <a:rPr lang="en-US" altLang="zh-CN" dirty="0" err="1" smtClean="0"/>
              <a:t>jose</a:t>
            </a:r>
            <a:r>
              <a:rPr lang="zh-CN" altLang="en-US" dirty="0" smtClean="0"/>
              <a:t>的行</a:t>
            </a:r>
            <a:endParaRPr lang="en-US" altLang="zh-CN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把</a:t>
            </a:r>
            <a:r>
              <a:rPr lang="en-US" altLang="zh-CN" dirty="0" smtClean="0"/>
              <a:t>Popeye</a:t>
            </a:r>
            <a:r>
              <a:rPr lang="zh-CN" altLang="en-US" dirty="0" smtClean="0"/>
              <a:t>的生日改为</a:t>
            </a:r>
            <a:r>
              <a:rPr lang="en-US" altLang="zh-CN" dirty="0" smtClean="0"/>
              <a:t>11/14/46</a:t>
            </a:r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删除空白行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9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sed </a:t>
            </a:r>
            <a:r>
              <a:rPr lang="zh-CN" altLang="en-US" dirty="0" smtClean="0"/>
              <a:t>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zh-CN" altLang="en-US" sz="2800" dirty="0" smtClean="0"/>
              <a:t>完成任务</a:t>
            </a:r>
            <a:endParaRPr lang="en-US" altLang="zh-CN" sz="2800" dirty="0" smtClean="0"/>
          </a:p>
          <a:p>
            <a:pPr marL="857250" lvl="1" indent="-5143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800" dirty="0" smtClean="0"/>
              <a:t>把名字</a:t>
            </a:r>
            <a:r>
              <a:rPr lang="en-US" altLang="zh-CN" sz="2800" dirty="0" smtClean="0"/>
              <a:t>Jon</a:t>
            </a:r>
            <a:r>
              <a:rPr lang="zh-CN" altLang="en-US" sz="2800" dirty="0" smtClean="0"/>
              <a:t>改为</a:t>
            </a:r>
            <a:r>
              <a:rPr lang="en-US" altLang="zh-CN" sz="2800" dirty="0" smtClean="0"/>
              <a:t>Jonathan;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sed –e 's/Jon/Jonathan/g' </a:t>
            </a:r>
            <a:r>
              <a:rPr lang="en-US" altLang="zh-CN" dirty="0" err="1" smtClean="0"/>
              <a:t>datafile</a:t>
            </a:r>
            <a:endParaRPr lang="en-US" altLang="zh-CN" dirty="0" smtClean="0"/>
          </a:p>
          <a:p>
            <a:pPr marL="857250" lvl="1" indent="-51435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800" dirty="0"/>
              <a:t>删除前</a:t>
            </a:r>
            <a:r>
              <a:rPr lang="en-US" altLang="zh-CN" sz="2800" dirty="0"/>
              <a:t>3</a:t>
            </a:r>
            <a:r>
              <a:rPr lang="zh-CN" altLang="en-US" sz="2800" dirty="0"/>
              <a:t>行；</a:t>
            </a:r>
            <a:endParaRPr lang="en-US" altLang="zh-CN" sz="2800" dirty="0"/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sed -e '1,3d' </a:t>
            </a:r>
            <a:r>
              <a:rPr lang="en-US" altLang="zh-CN" dirty="0" err="1" smtClean="0"/>
              <a:t>datafile</a:t>
            </a:r>
            <a:endParaRPr lang="en-US" altLang="zh-CN" dirty="0" smtClean="0"/>
          </a:p>
          <a:p>
            <a:pPr marL="857250" lvl="1" indent="-51435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800" dirty="0"/>
              <a:t>显示</a:t>
            </a:r>
            <a:r>
              <a:rPr lang="en-US" altLang="zh-CN" sz="2800" dirty="0"/>
              <a:t>5~10</a:t>
            </a:r>
            <a:r>
              <a:rPr lang="zh-CN" altLang="en-US" sz="2800" dirty="0"/>
              <a:t>行</a:t>
            </a:r>
            <a:endParaRPr lang="en-US" altLang="zh-CN" sz="2800" dirty="0"/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pt-BR" altLang="zh-CN" dirty="0" smtClean="0"/>
              <a:t>sed </a:t>
            </a:r>
            <a:r>
              <a:rPr lang="pt-BR" altLang="zh-CN" dirty="0"/>
              <a:t>-n -e '5,10p' datafile</a:t>
            </a:r>
            <a:endParaRPr lang="en-US" altLang="zh-CN" dirty="0" smtClean="0"/>
          </a:p>
          <a:p>
            <a:pPr marL="857250" lvl="1" indent="-51435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800" dirty="0"/>
              <a:t>删除包含</a:t>
            </a:r>
            <a:r>
              <a:rPr lang="en-US" altLang="zh-CN" sz="2800" dirty="0"/>
              <a:t>Lane</a:t>
            </a:r>
            <a:r>
              <a:rPr lang="zh-CN" altLang="en-US" sz="2800" dirty="0"/>
              <a:t>的所有行</a:t>
            </a:r>
            <a:endParaRPr lang="en-US" altLang="zh-CN" sz="2800" dirty="0"/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altLang="zh-CN" dirty="0"/>
              <a:t> sed -e '/Lane/d' </a:t>
            </a:r>
            <a:r>
              <a:rPr lang="en-US" altLang="zh-CN" dirty="0" err="1" smtClean="0"/>
              <a:t>datafile</a:t>
            </a:r>
            <a:endParaRPr lang="en-US" altLang="zh-CN" dirty="0" smtClean="0"/>
          </a:p>
          <a:p>
            <a:pPr marL="857250" lvl="1" indent="-51435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800" dirty="0"/>
              <a:t>显示生日在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  <a:r>
              <a:rPr lang="en-US" altLang="zh-CN" sz="2800" dirty="0"/>
              <a:t>~12</a:t>
            </a:r>
            <a:r>
              <a:rPr lang="zh-CN" altLang="en-US" sz="2800" dirty="0"/>
              <a:t>月之间的行</a:t>
            </a:r>
            <a:endParaRPr lang="en-US" altLang="zh-CN" sz="2800" dirty="0"/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pt-BR" altLang="zh-CN" dirty="0"/>
              <a:t> sed -n -e '/</a:t>
            </a:r>
            <a:r>
              <a:rPr lang="pt-BR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[:</a:t>
            </a:r>
            <a:r>
              <a:rPr lang="pt-BR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:]</a:t>
            </a:r>
            <a:r>
              <a:rPr lang="pt-BR" altLang="zh-CN" dirty="0"/>
              <a:t>1[1-2]</a:t>
            </a:r>
            <a:r>
              <a:rPr lang="pt-BR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[:</a:t>
            </a:r>
            <a:r>
              <a:rPr lang="pt-BR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pt-BR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:]</a:t>
            </a:r>
            <a:r>
              <a:rPr lang="pt-BR" altLang="zh-CN" dirty="0"/>
              <a:t>/p' </a:t>
            </a:r>
            <a:r>
              <a:rPr lang="pt-BR" altLang="zh-CN" dirty="0" smtClean="0"/>
              <a:t>datafile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8" name="矩形标注 7"/>
          <p:cNvSpPr/>
          <p:nvPr/>
        </p:nvSpPr>
        <p:spPr>
          <a:xfrm>
            <a:off x="5257800" y="3429000"/>
            <a:ext cx="2286000" cy="1371600"/>
          </a:xfrm>
          <a:prstGeom prst="wedgeRectCallout">
            <a:avLst>
              <a:gd name="adj1" fmla="val -35917"/>
              <a:gd name="adj2" fmla="val 7827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sed</a:t>
            </a:r>
            <a:r>
              <a:rPr lang="zh-CN" altLang="en-US" sz="2800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中匹配特殊字符用</a:t>
            </a:r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[: :]</a:t>
            </a:r>
            <a:r>
              <a:rPr lang="zh-CN" altLang="en-US" sz="2800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包围起来</a:t>
            </a:r>
          </a:p>
        </p:txBody>
      </p:sp>
    </p:spTree>
    <p:extLst>
      <p:ext uri="{BB962C8B-B14F-4D97-AF65-F5344CB8AC3E}">
        <p14:creationId xmlns:p14="http://schemas.microsoft.com/office/powerpoint/2010/main" val="170951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17406</TotalTime>
  <Words>1006</Words>
  <Application>Microsoft Office PowerPoint</Application>
  <PresentationFormat>全屏显示(4:3)</PresentationFormat>
  <Paragraphs>161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第07章 流编辑</vt:lpstr>
      <vt:lpstr>1 子串匹配</vt:lpstr>
      <vt:lpstr>2 已匹配字符串标记</vt:lpstr>
      <vt:lpstr>3引用变量</vt:lpstr>
      <vt:lpstr>4 文件读写命令</vt:lpstr>
      <vt:lpstr>5 打印奇数行或偶数行</vt:lpstr>
      <vt:lpstr>6 sed 实战</vt:lpstr>
      <vt:lpstr>6 sed 实战</vt:lpstr>
      <vt:lpstr>6 sed 实战</vt:lpstr>
      <vt:lpstr>6 sed 实战</vt:lpstr>
      <vt:lpstr>6 sed 实战</vt:lpstr>
      <vt:lpstr>作业</vt:lpstr>
      <vt:lpstr>作业</vt:lpstr>
      <vt:lpstr>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城添 欧阳</cp:lastModifiedBy>
  <cp:revision>960</cp:revision>
  <dcterms:created xsi:type="dcterms:W3CDTF">2008-10-02T10:07:13Z</dcterms:created>
  <dcterms:modified xsi:type="dcterms:W3CDTF">2018-04-12T09:08:37Z</dcterms:modified>
</cp:coreProperties>
</file>