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6564" cy="6889570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263187"/>
            <a:ext cx="12192000" cy="4677534"/>
            <a:chOff x="0" y="263187"/>
            <a:chExt cx="12192000" cy="4677534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0" y="263187"/>
              <a:ext cx="12192000" cy="2353917"/>
            </a:xfrm>
            <a:custGeom>
              <a:avLst/>
              <a:gdLst>
                <a:gd name="T0" fmla="*/ 7933 w 8000"/>
                <a:gd name="T1" fmla="*/ 1418 h 1542"/>
                <a:gd name="T2" fmla="*/ 7832 w 8000"/>
                <a:gd name="T3" fmla="*/ 1315 h 1542"/>
                <a:gd name="T4" fmla="*/ 7738 w 8000"/>
                <a:gd name="T5" fmla="*/ 1352 h 1542"/>
                <a:gd name="T6" fmla="*/ 7673 w 8000"/>
                <a:gd name="T7" fmla="*/ 1336 h 1542"/>
                <a:gd name="T8" fmla="*/ 7538 w 8000"/>
                <a:gd name="T9" fmla="*/ 1313 h 1542"/>
                <a:gd name="T10" fmla="*/ 7430 w 8000"/>
                <a:gd name="T11" fmla="*/ 1287 h 1542"/>
                <a:gd name="T12" fmla="*/ 7292 w 8000"/>
                <a:gd name="T13" fmla="*/ 1358 h 1542"/>
                <a:gd name="T14" fmla="*/ 7170 w 8000"/>
                <a:gd name="T15" fmla="*/ 1352 h 1542"/>
                <a:gd name="T16" fmla="*/ 6993 w 8000"/>
                <a:gd name="T17" fmla="*/ 1400 h 1542"/>
                <a:gd name="T18" fmla="*/ 6886 w 8000"/>
                <a:gd name="T19" fmla="*/ 1357 h 1542"/>
                <a:gd name="T20" fmla="*/ 6766 w 8000"/>
                <a:gd name="T21" fmla="*/ 1380 h 1542"/>
                <a:gd name="T22" fmla="*/ 6640 w 8000"/>
                <a:gd name="T23" fmla="*/ 1194 h 1542"/>
                <a:gd name="T24" fmla="*/ 6505 w 8000"/>
                <a:gd name="T25" fmla="*/ 1157 h 1542"/>
                <a:gd name="T26" fmla="*/ 6381 w 8000"/>
                <a:gd name="T27" fmla="*/ 1311 h 1542"/>
                <a:gd name="T28" fmla="*/ 6242 w 8000"/>
                <a:gd name="T29" fmla="*/ 1181 h 1542"/>
                <a:gd name="T30" fmla="*/ 5688 w 8000"/>
                <a:gd name="T31" fmla="*/ 818 h 1542"/>
                <a:gd name="T32" fmla="*/ 5396 w 8000"/>
                <a:gd name="T33" fmla="*/ 674 h 1542"/>
                <a:gd name="T34" fmla="*/ 5346 w 8000"/>
                <a:gd name="T35" fmla="*/ 615 h 1542"/>
                <a:gd name="T36" fmla="*/ 5292 w 8000"/>
                <a:gd name="T37" fmla="*/ 1274 h 1542"/>
                <a:gd name="T38" fmla="*/ 5007 w 8000"/>
                <a:gd name="T39" fmla="*/ 1089 h 1542"/>
                <a:gd name="T40" fmla="*/ 4819 w 8000"/>
                <a:gd name="T41" fmla="*/ 685 h 1542"/>
                <a:gd name="T42" fmla="*/ 4540 w 8000"/>
                <a:gd name="T43" fmla="*/ 1250 h 1542"/>
                <a:gd name="T44" fmla="*/ 4474 w 8000"/>
                <a:gd name="T45" fmla="*/ 1255 h 1542"/>
                <a:gd name="T46" fmla="*/ 4398 w 8000"/>
                <a:gd name="T47" fmla="*/ 1265 h 1542"/>
                <a:gd name="T48" fmla="*/ 4286 w 8000"/>
                <a:gd name="T49" fmla="*/ 1131 h 1542"/>
                <a:gd name="T50" fmla="*/ 4046 w 8000"/>
                <a:gd name="T51" fmla="*/ 1117 h 1542"/>
                <a:gd name="T52" fmla="*/ 3923 w 8000"/>
                <a:gd name="T53" fmla="*/ 975 h 1542"/>
                <a:gd name="T54" fmla="*/ 3742 w 8000"/>
                <a:gd name="T55" fmla="*/ 1095 h 1542"/>
                <a:gd name="T56" fmla="*/ 3585 w 8000"/>
                <a:gd name="T57" fmla="*/ 1415 h 1542"/>
                <a:gd name="T58" fmla="*/ 3463 w 8000"/>
                <a:gd name="T59" fmla="*/ 1255 h 1542"/>
                <a:gd name="T60" fmla="*/ 3390 w 8000"/>
                <a:gd name="T61" fmla="*/ 372 h 1542"/>
                <a:gd name="T62" fmla="*/ 3367 w 8000"/>
                <a:gd name="T63" fmla="*/ 187 h 1542"/>
                <a:gd name="T64" fmla="*/ 3329 w 8000"/>
                <a:gd name="T65" fmla="*/ 695 h 1542"/>
                <a:gd name="T66" fmla="*/ 2997 w 8000"/>
                <a:gd name="T67" fmla="*/ 1479 h 1542"/>
                <a:gd name="T68" fmla="*/ 2797 w 8000"/>
                <a:gd name="T69" fmla="*/ 1119 h 1542"/>
                <a:gd name="T70" fmla="*/ 2628 w 8000"/>
                <a:gd name="T71" fmla="*/ 1372 h 1542"/>
                <a:gd name="T72" fmla="*/ 2470 w 8000"/>
                <a:gd name="T73" fmla="*/ 1378 h 1542"/>
                <a:gd name="T74" fmla="*/ 2310 w 8000"/>
                <a:gd name="T75" fmla="*/ 1440 h 1542"/>
                <a:gd name="T76" fmla="*/ 2152 w 8000"/>
                <a:gd name="T77" fmla="*/ 1391 h 1542"/>
                <a:gd name="T78" fmla="*/ 2055 w 8000"/>
                <a:gd name="T79" fmla="*/ 1463 h 1542"/>
                <a:gd name="T80" fmla="*/ 1975 w 8000"/>
                <a:gd name="T81" fmla="*/ 1479 h 1542"/>
                <a:gd name="T82" fmla="*/ 1805 w 8000"/>
                <a:gd name="T83" fmla="*/ 1456 h 1542"/>
                <a:gd name="T84" fmla="*/ 1673 w 8000"/>
                <a:gd name="T85" fmla="*/ 1469 h 1542"/>
                <a:gd name="T86" fmla="*/ 1531 w 8000"/>
                <a:gd name="T87" fmla="*/ 1408 h 1542"/>
                <a:gd name="T88" fmla="*/ 1443 w 8000"/>
                <a:gd name="T89" fmla="*/ 1265 h 1542"/>
                <a:gd name="T90" fmla="*/ 1253 w 8000"/>
                <a:gd name="T91" fmla="*/ 1421 h 1542"/>
                <a:gd name="T92" fmla="*/ 1155 w 8000"/>
                <a:gd name="T93" fmla="*/ 1401 h 1542"/>
                <a:gd name="T94" fmla="*/ 1051 w 8000"/>
                <a:gd name="T95" fmla="*/ 1389 h 1542"/>
                <a:gd name="T96" fmla="*/ 969 w 8000"/>
                <a:gd name="T97" fmla="*/ 1224 h 1542"/>
                <a:gd name="T98" fmla="*/ 843 w 8000"/>
                <a:gd name="T99" fmla="*/ 1375 h 1542"/>
                <a:gd name="T100" fmla="*/ 664 w 8000"/>
                <a:gd name="T101" fmla="*/ 1427 h 1542"/>
                <a:gd name="T102" fmla="*/ 515 w 8000"/>
                <a:gd name="T103" fmla="*/ 1241 h 1542"/>
                <a:gd name="T104" fmla="*/ 320 w 8000"/>
                <a:gd name="T105" fmla="*/ 1245 h 1542"/>
                <a:gd name="T106" fmla="*/ 218 w 8000"/>
                <a:gd name="T107" fmla="*/ 1342 h 1542"/>
                <a:gd name="T108" fmla="*/ 56 w 8000"/>
                <a:gd name="T109" fmla="*/ 1357 h 1542"/>
                <a:gd name="T110" fmla="*/ 3369 w 8000"/>
                <a:gd name="T111" fmla="*/ 1408 h 1542"/>
                <a:gd name="T112" fmla="*/ 3356 w 8000"/>
                <a:gd name="T113" fmla="*/ 1141 h 1542"/>
                <a:gd name="T114" fmla="*/ 3356 w 8000"/>
                <a:gd name="T115" fmla="*/ 872 h 1542"/>
                <a:gd name="T116" fmla="*/ 3356 w 8000"/>
                <a:gd name="T117" fmla="*/ 75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0" h="1542">
                  <a:moveTo>
                    <a:pt x="7978" y="1472"/>
                  </a:moveTo>
                  <a:cubicBezTo>
                    <a:pt x="7978" y="1462"/>
                    <a:pt x="7978" y="1462"/>
                    <a:pt x="7978" y="1462"/>
                  </a:cubicBezTo>
                  <a:cubicBezTo>
                    <a:pt x="7966" y="1462"/>
                    <a:pt x="7966" y="1462"/>
                    <a:pt x="7966" y="1462"/>
                  </a:cubicBezTo>
                  <a:cubicBezTo>
                    <a:pt x="7966" y="1436"/>
                    <a:pt x="7966" y="1436"/>
                    <a:pt x="7966" y="1436"/>
                  </a:cubicBezTo>
                  <a:cubicBezTo>
                    <a:pt x="7955" y="1436"/>
                    <a:pt x="7955" y="1436"/>
                    <a:pt x="7955" y="1436"/>
                  </a:cubicBezTo>
                  <a:cubicBezTo>
                    <a:pt x="7955" y="1420"/>
                    <a:pt x="7955" y="1420"/>
                    <a:pt x="7955" y="1420"/>
                  </a:cubicBezTo>
                  <a:cubicBezTo>
                    <a:pt x="7941" y="1420"/>
                    <a:pt x="7941" y="1420"/>
                    <a:pt x="7941" y="1420"/>
                  </a:cubicBezTo>
                  <a:cubicBezTo>
                    <a:pt x="7941" y="1428"/>
                    <a:pt x="7941" y="1428"/>
                    <a:pt x="7941" y="1428"/>
                  </a:cubicBezTo>
                  <a:cubicBezTo>
                    <a:pt x="7933" y="1428"/>
                    <a:pt x="7933" y="1428"/>
                    <a:pt x="7933" y="1428"/>
                  </a:cubicBezTo>
                  <a:cubicBezTo>
                    <a:pt x="7933" y="1418"/>
                    <a:pt x="7933" y="1418"/>
                    <a:pt x="7933" y="1418"/>
                  </a:cubicBezTo>
                  <a:cubicBezTo>
                    <a:pt x="7916" y="1418"/>
                    <a:pt x="7916" y="1418"/>
                    <a:pt x="7916" y="1418"/>
                  </a:cubicBezTo>
                  <a:cubicBezTo>
                    <a:pt x="7916" y="1433"/>
                    <a:pt x="7916" y="1433"/>
                    <a:pt x="7916" y="1433"/>
                  </a:cubicBezTo>
                  <a:cubicBezTo>
                    <a:pt x="7895" y="1433"/>
                    <a:pt x="7895" y="1433"/>
                    <a:pt x="7895" y="1433"/>
                  </a:cubicBezTo>
                  <a:cubicBezTo>
                    <a:pt x="7895" y="1335"/>
                    <a:pt x="7895" y="1335"/>
                    <a:pt x="7895" y="1335"/>
                  </a:cubicBezTo>
                  <a:cubicBezTo>
                    <a:pt x="7879" y="1335"/>
                    <a:pt x="7879" y="1335"/>
                    <a:pt x="7879" y="1335"/>
                  </a:cubicBezTo>
                  <a:cubicBezTo>
                    <a:pt x="7855" y="1316"/>
                    <a:pt x="7855" y="1316"/>
                    <a:pt x="7855" y="1316"/>
                  </a:cubicBezTo>
                  <a:cubicBezTo>
                    <a:pt x="7855" y="1300"/>
                    <a:pt x="7855" y="1300"/>
                    <a:pt x="7855" y="1300"/>
                  </a:cubicBezTo>
                  <a:cubicBezTo>
                    <a:pt x="7843" y="1300"/>
                    <a:pt x="7843" y="1300"/>
                    <a:pt x="7843" y="1300"/>
                  </a:cubicBezTo>
                  <a:cubicBezTo>
                    <a:pt x="7843" y="1315"/>
                    <a:pt x="7843" y="1315"/>
                    <a:pt x="7843" y="1315"/>
                  </a:cubicBezTo>
                  <a:cubicBezTo>
                    <a:pt x="7832" y="1315"/>
                    <a:pt x="7832" y="1315"/>
                    <a:pt x="7832" y="1315"/>
                  </a:cubicBezTo>
                  <a:cubicBezTo>
                    <a:pt x="7832" y="1300"/>
                    <a:pt x="7832" y="1300"/>
                    <a:pt x="7832" y="1300"/>
                  </a:cubicBezTo>
                  <a:cubicBezTo>
                    <a:pt x="7821" y="1300"/>
                    <a:pt x="7821" y="1300"/>
                    <a:pt x="7821" y="1300"/>
                  </a:cubicBezTo>
                  <a:cubicBezTo>
                    <a:pt x="7821" y="1315"/>
                    <a:pt x="7821" y="1315"/>
                    <a:pt x="7821" y="1315"/>
                  </a:cubicBezTo>
                  <a:cubicBezTo>
                    <a:pt x="7806" y="1335"/>
                    <a:pt x="7806" y="1335"/>
                    <a:pt x="7806" y="1335"/>
                  </a:cubicBezTo>
                  <a:cubicBezTo>
                    <a:pt x="7789" y="1335"/>
                    <a:pt x="7789" y="1335"/>
                    <a:pt x="7789" y="1335"/>
                  </a:cubicBezTo>
                  <a:cubicBezTo>
                    <a:pt x="7789" y="1436"/>
                    <a:pt x="7789" y="1436"/>
                    <a:pt x="7789" y="1436"/>
                  </a:cubicBezTo>
                  <a:cubicBezTo>
                    <a:pt x="7749" y="1436"/>
                    <a:pt x="7749" y="1436"/>
                    <a:pt x="7749" y="1436"/>
                  </a:cubicBezTo>
                  <a:cubicBezTo>
                    <a:pt x="7749" y="1345"/>
                    <a:pt x="7749" y="1345"/>
                    <a:pt x="7749" y="1345"/>
                  </a:cubicBezTo>
                  <a:cubicBezTo>
                    <a:pt x="7738" y="1345"/>
                    <a:pt x="7738" y="1345"/>
                    <a:pt x="7738" y="1345"/>
                  </a:cubicBezTo>
                  <a:cubicBezTo>
                    <a:pt x="7738" y="1352"/>
                    <a:pt x="7738" y="1352"/>
                    <a:pt x="7738" y="1352"/>
                  </a:cubicBezTo>
                  <a:cubicBezTo>
                    <a:pt x="7724" y="1352"/>
                    <a:pt x="7724" y="1352"/>
                    <a:pt x="7724" y="1352"/>
                  </a:cubicBezTo>
                  <a:cubicBezTo>
                    <a:pt x="7724" y="1337"/>
                    <a:pt x="7724" y="1337"/>
                    <a:pt x="7724" y="1337"/>
                  </a:cubicBezTo>
                  <a:cubicBezTo>
                    <a:pt x="7713" y="1337"/>
                    <a:pt x="7713" y="1337"/>
                    <a:pt x="7713" y="1337"/>
                  </a:cubicBezTo>
                  <a:cubicBezTo>
                    <a:pt x="7713" y="1321"/>
                    <a:pt x="7713" y="1321"/>
                    <a:pt x="7713" y="1321"/>
                  </a:cubicBezTo>
                  <a:cubicBezTo>
                    <a:pt x="7697" y="1321"/>
                    <a:pt x="7697" y="1321"/>
                    <a:pt x="7697" y="1321"/>
                  </a:cubicBezTo>
                  <a:cubicBezTo>
                    <a:pt x="7697" y="1336"/>
                    <a:pt x="7697" y="1336"/>
                    <a:pt x="7697" y="1336"/>
                  </a:cubicBezTo>
                  <a:cubicBezTo>
                    <a:pt x="7687" y="1336"/>
                    <a:pt x="7687" y="1336"/>
                    <a:pt x="7687" y="1336"/>
                  </a:cubicBezTo>
                  <a:cubicBezTo>
                    <a:pt x="7687" y="1324"/>
                    <a:pt x="7687" y="1324"/>
                    <a:pt x="7687" y="1324"/>
                  </a:cubicBezTo>
                  <a:cubicBezTo>
                    <a:pt x="7673" y="1324"/>
                    <a:pt x="7673" y="1324"/>
                    <a:pt x="7673" y="1324"/>
                  </a:cubicBezTo>
                  <a:cubicBezTo>
                    <a:pt x="7673" y="1336"/>
                    <a:pt x="7673" y="1336"/>
                    <a:pt x="7673" y="1336"/>
                  </a:cubicBezTo>
                  <a:cubicBezTo>
                    <a:pt x="7659" y="1336"/>
                    <a:pt x="7659" y="1336"/>
                    <a:pt x="7659" y="1336"/>
                  </a:cubicBezTo>
                  <a:cubicBezTo>
                    <a:pt x="7659" y="1326"/>
                    <a:pt x="7659" y="1326"/>
                    <a:pt x="7659" y="1326"/>
                  </a:cubicBezTo>
                  <a:cubicBezTo>
                    <a:pt x="7645" y="1326"/>
                    <a:pt x="7645" y="1326"/>
                    <a:pt x="7645" y="1326"/>
                  </a:cubicBezTo>
                  <a:cubicBezTo>
                    <a:pt x="7645" y="1356"/>
                    <a:pt x="7645" y="1356"/>
                    <a:pt x="7645" y="1356"/>
                  </a:cubicBezTo>
                  <a:cubicBezTo>
                    <a:pt x="7616" y="1356"/>
                    <a:pt x="7616" y="1356"/>
                    <a:pt x="7616" y="1356"/>
                  </a:cubicBezTo>
                  <a:cubicBezTo>
                    <a:pt x="7616" y="1439"/>
                    <a:pt x="7616" y="1439"/>
                    <a:pt x="7616" y="1439"/>
                  </a:cubicBezTo>
                  <a:cubicBezTo>
                    <a:pt x="7581" y="1439"/>
                    <a:pt x="7581" y="1439"/>
                    <a:pt x="7581" y="1439"/>
                  </a:cubicBezTo>
                  <a:cubicBezTo>
                    <a:pt x="7581" y="1337"/>
                    <a:pt x="7581" y="1337"/>
                    <a:pt x="7581" y="1337"/>
                  </a:cubicBezTo>
                  <a:cubicBezTo>
                    <a:pt x="7557" y="1337"/>
                    <a:pt x="7557" y="1337"/>
                    <a:pt x="7557" y="1337"/>
                  </a:cubicBezTo>
                  <a:cubicBezTo>
                    <a:pt x="7538" y="1313"/>
                    <a:pt x="7538" y="1313"/>
                    <a:pt x="7538" y="1313"/>
                  </a:cubicBezTo>
                  <a:cubicBezTo>
                    <a:pt x="7497" y="1313"/>
                    <a:pt x="7497" y="1313"/>
                    <a:pt x="7497" y="1313"/>
                  </a:cubicBezTo>
                  <a:cubicBezTo>
                    <a:pt x="7497" y="1416"/>
                    <a:pt x="7497" y="1416"/>
                    <a:pt x="7497" y="1416"/>
                  </a:cubicBezTo>
                  <a:cubicBezTo>
                    <a:pt x="7483" y="1416"/>
                    <a:pt x="7483" y="1416"/>
                    <a:pt x="7483" y="1416"/>
                  </a:cubicBezTo>
                  <a:cubicBezTo>
                    <a:pt x="7483" y="1314"/>
                    <a:pt x="7483" y="1314"/>
                    <a:pt x="7483" y="1314"/>
                  </a:cubicBezTo>
                  <a:cubicBezTo>
                    <a:pt x="7465" y="1285"/>
                    <a:pt x="7465" y="1285"/>
                    <a:pt x="7465" y="1285"/>
                  </a:cubicBezTo>
                  <a:cubicBezTo>
                    <a:pt x="7452" y="1285"/>
                    <a:pt x="7452" y="1285"/>
                    <a:pt x="7452" y="1285"/>
                  </a:cubicBezTo>
                  <a:cubicBezTo>
                    <a:pt x="7452" y="1291"/>
                    <a:pt x="7452" y="1291"/>
                    <a:pt x="7452" y="1291"/>
                  </a:cubicBezTo>
                  <a:cubicBezTo>
                    <a:pt x="7441" y="1291"/>
                    <a:pt x="7441" y="1291"/>
                    <a:pt x="7441" y="1291"/>
                  </a:cubicBezTo>
                  <a:cubicBezTo>
                    <a:pt x="7441" y="1287"/>
                    <a:pt x="7441" y="1287"/>
                    <a:pt x="7441" y="1287"/>
                  </a:cubicBezTo>
                  <a:cubicBezTo>
                    <a:pt x="7430" y="1287"/>
                    <a:pt x="7430" y="1287"/>
                    <a:pt x="7430" y="1287"/>
                  </a:cubicBezTo>
                  <a:cubicBezTo>
                    <a:pt x="7430" y="1301"/>
                    <a:pt x="7430" y="1301"/>
                    <a:pt x="7430" y="1301"/>
                  </a:cubicBezTo>
                  <a:cubicBezTo>
                    <a:pt x="7383" y="1301"/>
                    <a:pt x="7383" y="1301"/>
                    <a:pt x="7383" y="1301"/>
                  </a:cubicBezTo>
                  <a:cubicBezTo>
                    <a:pt x="7383" y="1286"/>
                    <a:pt x="7383" y="1286"/>
                    <a:pt x="7383" y="1286"/>
                  </a:cubicBezTo>
                  <a:cubicBezTo>
                    <a:pt x="7370" y="1261"/>
                    <a:pt x="7370" y="1261"/>
                    <a:pt x="7370" y="1261"/>
                  </a:cubicBezTo>
                  <a:cubicBezTo>
                    <a:pt x="7326" y="1261"/>
                    <a:pt x="7326" y="1261"/>
                    <a:pt x="7326" y="1261"/>
                  </a:cubicBezTo>
                  <a:cubicBezTo>
                    <a:pt x="7326" y="1286"/>
                    <a:pt x="7326" y="1286"/>
                    <a:pt x="7326" y="1286"/>
                  </a:cubicBezTo>
                  <a:cubicBezTo>
                    <a:pt x="7297" y="1286"/>
                    <a:pt x="7297" y="1286"/>
                    <a:pt x="7297" y="1286"/>
                  </a:cubicBezTo>
                  <a:cubicBezTo>
                    <a:pt x="7297" y="1303"/>
                    <a:pt x="7297" y="1303"/>
                    <a:pt x="7297" y="1303"/>
                  </a:cubicBezTo>
                  <a:cubicBezTo>
                    <a:pt x="7292" y="1303"/>
                    <a:pt x="7292" y="1303"/>
                    <a:pt x="7292" y="1303"/>
                  </a:cubicBezTo>
                  <a:cubicBezTo>
                    <a:pt x="7292" y="1358"/>
                    <a:pt x="7292" y="1358"/>
                    <a:pt x="7292" y="1358"/>
                  </a:cubicBezTo>
                  <a:cubicBezTo>
                    <a:pt x="7281" y="1358"/>
                    <a:pt x="7281" y="1358"/>
                    <a:pt x="7281" y="1358"/>
                  </a:cubicBezTo>
                  <a:cubicBezTo>
                    <a:pt x="7281" y="1302"/>
                    <a:pt x="7281" y="1302"/>
                    <a:pt x="7281" y="1302"/>
                  </a:cubicBezTo>
                  <a:cubicBezTo>
                    <a:pt x="7273" y="1302"/>
                    <a:pt x="7273" y="1302"/>
                    <a:pt x="7273" y="1302"/>
                  </a:cubicBezTo>
                  <a:cubicBezTo>
                    <a:pt x="7273" y="1279"/>
                    <a:pt x="7273" y="1279"/>
                    <a:pt x="7273" y="1279"/>
                  </a:cubicBezTo>
                  <a:cubicBezTo>
                    <a:pt x="7210" y="1279"/>
                    <a:pt x="7210" y="1279"/>
                    <a:pt x="7210" y="1279"/>
                  </a:cubicBezTo>
                  <a:cubicBezTo>
                    <a:pt x="7210" y="1303"/>
                    <a:pt x="7210" y="1303"/>
                    <a:pt x="7210" y="1303"/>
                  </a:cubicBezTo>
                  <a:cubicBezTo>
                    <a:pt x="7179" y="1303"/>
                    <a:pt x="7179" y="1303"/>
                    <a:pt x="7179" y="1303"/>
                  </a:cubicBezTo>
                  <a:cubicBezTo>
                    <a:pt x="7179" y="1323"/>
                    <a:pt x="7179" y="1323"/>
                    <a:pt x="7179" y="1323"/>
                  </a:cubicBezTo>
                  <a:cubicBezTo>
                    <a:pt x="7170" y="1323"/>
                    <a:pt x="7170" y="1323"/>
                    <a:pt x="7170" y="1323"/>
                  </a:cubicBezTo>
                  <a:cubicBezTo>
                    <a:pt x="7170" y="1352"/>
                    <a:pt x="7170" y="1352"/>
                    <a:pt x="7170" y="1352"/>
                  </a:cubicBezTo>
                  <a:cubicBezTo>
                    <a:pt x="7090" y="1352"/>
                    <a:pt x="7090" y="1352"/>
                    <a:pt x="7090" y="1352"/>
                  </a:cubicBezTo>
                  <a:cubicBezTo>
                    <a:pt x="7090" y="1362"/>
                    <a:pt x="7090" y="1362"/>
                    <a:pt x="7090" y="1362"/>
                  </a:cubicBezTo>
                  <a:cubicBezTo>
                    <a:pt x="7069" y="1362"/>
                    <a:pt x="7069" y="1362"/>
                    <a:pt x="7069" y="1362"/>
                  </a:cubicBezTo>
                  <a:cubicBezTo>
                    <a:pt x="7069" y="1308"/>
                    <a:pt x="7069" y="1308"/>
                    <a:pt x="7069" y="1308"/>
                  </a:cubicBezTo>
                  <a:cubicBezTo>
                    <a:pt x="7036" y="1308"/>
                    <a:pt x="7036" y="1308"/>
                    <a:pt x="7036" y="1308"/>
                  </a:cubicBezTo>
                  <a:cubicBezTo>
                    <a:pt x="7036" y="1291"/>
                    <a:pt x="7036" y="1291"/>
                    <a:pt x="7036" y="1291"/>
                  </a:cubicBezTo>
                  <a:cubicBezTo>
                    <a:pt x="7010" y="1291"/>
                    <a:pt x="7010" y="1291"/>
                    <a:pt x="7010" y="1291"/>
                  </a:cubicBezTo>
                  <a:cubicBezTo>
                    <a:pt x="7010" y="1305"/>
                    <a:pt x="7010" y="1305"/>
                    <a:pt x="7010" y="1305"/>
                  </a:cubicBezTo>
                  <a:cubicBezTo>
                    <a:pt x="6993" y="1305"/>
                    <a:pt x="6993" y="1305"/>
                    <a:pt x="6993" y="1305"/>
                  </a:cubicBezTo>
                  <a:cubicBezTo>
                    <a:pt x="6993" y="1400"/>
                    <a:pt x="6993" y="1400"/>
                    <a:pt x="6993" y="1400"/>
                  </a:cubicBezTo>
                  <a:cubicBezTo>
                    <a:pt x="6972" y="1400"/>
                    <a:pt x="6972" y="1400"/>
                    <a:pt x="6972" y="1400"/>
                  </a:cubicBezTo>
                  <a:cubicBezTo>
                    <a:pt x="6972" y="1391"/>
                    <a:pt x="6972" y="1391"/>
                    <a:pt x="6972" y="1391"/>
                  </a:cubicBezTo>
                  <a:cubicBezTo>
                    <a:pt x="6952" y="1391"/>
                    <a:pt x="6952" y="1391"/>
                    <a:pt x="6952" y="1391"/>
                  </a:cubicBezTo>
                  <a:cubicBezTo>
                    <a:pt x="6952" y="1405"/>
                    <a:pt x="6952" y="1405"/>
                    <a:pt x="6952" y="1405"/>
                  </a:cubicBezTo>
                  <a:cubicBezTo>
                    <a:pt x="6936" y="1405"/>
                    <a:pt x="6936" y="1405"/>
                    <a:pt x="6936" y="1405"/>
                  </a:cubicBezTo>
                  <a:cubicBezTo>
                    <a:pt x="6936" y="1375"/>
                    <a:pt x="6936" y="1375"/>
                    <a:pt x="6936" y="1375"/>
                  </a:cubicBezTo>
                  <a:cubicBezTo>
                    <a:pt x="6922" y="1375"/>
                    <a:pt x="6922" y="1375"/>
                    <a:pt x="6922" y="1375"/>
                  </a:cubicBezTo>
                  <a:cubicBezTo>
                    <a:pt x="6922" y="1357"/>
                    <a:pt x="6922" y="1357"/>
                    <a:pt x="6922" y="1357"/>
                  </a:cubicBezTo>
                  <a:cubicBezTo>
                    <a:pt x="6906" y="1357"/>
                    <a:pt x="6906" y="1357"/>
                    <a:pt x="6906" y="1357"/>
                  </a:cubicBezTo>
                  <a:cubicBezTo>
                    <a:pt x="6886" y="1357"/>
                    <a:pt x="6886" y="1357"/>
                    <a:pt x="6886" y="1357"/>
                  </a:cubicBezTo>
                  <a:cubicBezTo>
                    <a:pt x="6886" y="1348"/>
                    <a:pt x="6886" y="1348"/>
                    <a:pt x="6886" y="1348"/>
                  </a:cubicBezTo>
                  <a:cubicBezTo>
                    <a:pt x="6852" y="1348"/>
                    <a:pt x="6852" y="1348"/>
                    <a:pt x="6852" y="1348"/>
                  </a:cubicBezTo>
                  <a:cubicBezTo>
                    <a:pt x="6852" y="1334"/>
                    <a:pt x="6852" y="1334"/>
                    <a:pt x="6852" y="1334"/>
                  </a:cubicBezTo>
                  <a:cubicBezTo>
                    <a:pt x="6839" y="1334"/>
                    <a:pt x="6839" y="1334"/>
                    <a:pt x="6839" y="1334"/>
                  </a:cubicBezTo>
                  <a:cubicBezTo>
                    <a:pt x="6839" y="1344"/>
                    <a:pt x="6839" y="1344"/>
                    <a:pt x="6839" y="1344"/>
                  </a:cubicBezTo>
                  <a:cubicBezTo>
                    <a:pt x="6786" y="1344"/>
                    <a:pt x="6786" y="1344"/>
                    <a:pt x="6786" y="1344"/>
                  </a:cubicBezTo>
                  <a:cubicBezTo>
                    <a:pt x="6786" y="1355"/>
                    <a:pt x="6786" y="1355"/>
                    <a:pt x="6786" y="1355"/>
                  </a:cubicBezTo>
                  <a:cubicBezTo>
                    <a:pt x="6776" y="1355"/>
                    <a:pt x="6776" y="1355"/>
                    <a:pt x="6776" y="1355"/>
                  </a:cubicBezTo>
                  <a:cubicBezTo>
                    <a:pt x="6776" y="1370"/>
                    <a:pt x="6776" y="1370"/>
                    <a:pt x="6776" y="1370"/>
                  </a:cubicBezTo>
                  <a:cubicBezTo>
                    <a:pt x="6766" y="1380"/>
                    <a:pt x="6766" y="1380"/>
                    <a:pt x="6766" y="1380"/>
                  </a:cubicBezTo>
                  <a:cubicBezTo>
                    <a:pt x="6766" y="1411"/>
                    <a:pt x="6766" y="1411"/>
                    <a:pt x="6766" y="1411"/>
                  </a:cubicBezTo>
                  <a:cubicBezTo>
                    <a:pt x="6755" y="1411"/>
                    <a:pt x="6755" y="1411"/>
                    <a:pt x="6755" y="1411"/>
                  </a:cubicBezTo>
                  <a:cubicBezTo>
                    <a:pt x="6755" y="1381"/>
                    <a:pt x="6755" y="1381"/>
                    <a:pt x="6755" y="1381"/>
                  </a:cubicBezTo>
                  <a:cubicBezTo>
                    <a:pt x="6744" y="1367"/>
                    <a:pt x="6744" y="1367"/>
                    <a:pt x="6744" y="1367"/>
                  </a:cubicBezTo>
                  <a:cubicBezTo>
                    <a:pt x="6744" y="1291"/>
                    <a:pt x="6744" y="1291"/>
                    <a:pt x="6744" y="1291"/>
                  </a:cubicBezTo>
                  <a:cubicBezTo>
                    <a:pt x="6727" y="1291"/>
                    <a:pt x="6727" y="1291"/>
                    <a:pt x="6727" y="1291"/>
                  </a:cubicBezTo>
                  <a:cubicBezTo>
                    <a:pt x="6727" y="1217"/>
                    <a:pt x="6727" y="1217"/>
                    <a:pt x="6727" y="1217"/>
                  </a:cubicBezTo>
                  <a:cubicBezTo>
                    <a:pt x="6670" y="1217"/>
                    <a:pt x="6670" y="1217"/>
                    <a:pt x="6670" y="1217"/>
                  </a:cubicBezTo>
                  <a:cubicBezTo>
                    <a:pt x="6670" y="1194"/>
                    <a:pt x="6670" y="1194"/>
                    <a:pt x="6670" y="1194"/>
                  </a:cubicBezTo>
                  <a:cubicBezTo>
                    <a:pt x="6640" y="1194"/>
                    <a:pt x="6640" y="1194"/>
                    <a:pt x="6640" y="1194"/>
                  </a:cubicBezTo>
                  <a:cubicBezTo>
                    <a:pt x="6640" y="1246"/>
                    <a:pt x="6640" y="1246"/>
                    <a:pt x="6640" y="1246"/>
                  </a:cubicBezTo>
                  <a:cubicBezTo>
                    <a:pt x="6625" y="1246"/>
                    <a:pt x="6625" y="1246"/>
                    <a:pt x="6625" y="1246"/>
                  </a:cubicBezTo>
                  <a:cubicBezTo>
                    <a:pt x="6625" y="1229"/>
                    <a:pt x="6625" y="1229"/>
                    <a:pt x="6625" y="1229"/>
                  </a:cubicBezTo>
                  <a:cubicBezTo>
                    <a:pt x="6625" y="1229"/>
                    <a:pt x="6614" y="1229"/>
                    <a:pt x="6609" y="1229"/>
                  </a:cubicBezTo>
                  <a:cubicBezTo>
                    <a:pt x="6604" y="1229"/>
                    <a:pt x="6604" y="1246"/>
                    <a:pt x="6604" y="1246"/>
                  </a:cubicBezTo>
                  <a:cubicBezTo>
                    <a:pt x="6604" y="1293"/>
                    <a:pt x="6604" y="1293"/>
                    <a:pt x="6604" y="1293"/>
                  </a:cubicBezTo>
                  <a:cubicBezTo>
                    <a:pt x="6562" y="1293"/>
                    <a:pt x="6562" y="1293"/>
                    <a:pt x="6562" y="1293"/>
                  </a:cubicBezTo>
                  <a:cubicBezTo>
                    <a:pt x="6562" y="1130"/>
                    <a:pt x="6562" y="1130"/>
                    <a:pt x="6562" y="1130"/>
                  </a:cubicBezTo>
                  <a:cubicBezTo>
                    <a:pt x="6505" y="1130"/>
                    <a:pt x="6505" y="1130"/>
                    <a:pt x="6505" y="1130"/>
                  </a:cubicBezTo>
                  <a:cubicBezTo>
                    <a:pt x="6505" y="1157"/>
                    <a:pt x="6505" y="1157"/>
                    <a:pt x="6505" y="1157"/>
                  </a:cubicBezTo>
                  <a:cubicBezTo>
                    <a:pt x="6481" y="1157"/>
                    <a:pt x="6477" y="1169"/>
                    <a:pt x="6477" y="1169"/>
                  </a:cubicBezTo>
                  <a:cubicBezTo>
                    <a:pt x="6450" y="1169"/>
                    <a:pt x="6450" y="1169"/>
                    <a:pt x="6450" y="1169"/>
                  </a:cubicBezTo>
                  <a:cubicBezTo>
                    <a:pt x="6450" y="1202"/>
                    <a:pt x="6450" y="1202"/>
                    <a:pt x="6450" y="1202"/>
                  </a:cubicBezTo>
                  <a:cubicBezTo>
                    <a:pt x="6438" y="1202"/>
                    <a:pt x="6438" y="1202"/>
                    <a:pt x="6438" y="1202"/>
                  </a:cubicBezTo>
                  <a:cubicBezTo>
                    <a:pt x="6438" y="1333"/>
                    <a:pt x="6438" y="1333"/>
                    <a:pt x="6438" y="1333"/>
                  </a:cubicBezTo>
                  <a:cubicBezTo>
                    <a:pt x="6414" y="1333"/>
                    <a:pt x="6414" y="1333"/>
                    <a:pt x="6414" y="1333"/>
                  </a:cubicBezTo>
                  <a:cubicBezTo>
                    <a:pt x="6414" y="1314"/>
                    <a:pt x="6414" y="1314"/>
                    <a:pt x="6414" y="1314"/>
                  </a:cubicBezTo>
                  <a:cubicBezTo>
                    <a:pt x="6401" y="1301"/>
                    <a:pt x="6401" y="1301"/>
                    <a:pt x="6401" y="1301"/>
                  </a:cubicBezTo>
                  <a:cubicBezTo>
                    <a:pt x="6394" y="1301"/>
                    <a:pt x="6394" y="1301"/>
                    <a:pt x="6394" y="1301"/>
                  </a:cubicBezTo>
                  <a:cubicBezTo>
                    <a:pt x="6381" y="1311"/>
                    <a:pt x="6381" y="1311"/>
                    <a:pt x="6381" y="1311"/>
                  </a:cubicBezTo>
                  <a:cubicBezTo>
                    <a:pt x="6381" y="1078"/>
                    <a:pt x="6381" y="1078"/>
                    <a:pt x="6381" y="1078"/>
                  </a:cubicBezTo>
                  <a:cubicBezTo>
                    <a:pt x="6322" y="1065"/>
                    <a:pt x="6322" y="1065"/>
                    <a:pt x="6322" y="1065"/>
                  </a:cubicBezTo>
                  <a:cubicBezTo>
                    <a:pt x="6297" y="1065"/>
                    <a:pt x="6297" y="1065"/>
                    <a:pt x="6297" y="1065"/>
                  </a:cubicBezTo>
                  <a:cubicBezTo>
                    <a:pt x="6297" y="1080"/>
                    <a:pt x="6297" y="1080"/>
                    <a:pt x="6297" y="1080"/>
                  </a:cubicBezTo>
                  <a:cubicBezTo>
                    <a:pt x="6280" y="1080"/>
                    <a:pt x="6280" y="1080"/>
                    <a:pt x="6280" y="1080"/>
                  </a:cubicBezTo>
                  <a:cubicBezTo>
                    <a:pt x="6280" y="1135"/>
                    <a:pt x="6280" y="1135"/>
                    <a:pt x="6280" y="1135"/>
                  </a:cubicBezTo>
                  <a:cubicBezTo>
                    <a:pt x="6264" y="1135"/>
                    <a:pt x="6264" y="1135"/>
                    <a:pt x="6264" y="1135"/>
                  </a:cubicBezTo>
                  <a:cubicBezTo>
                    <a:pt x="6264" y="1207"/>
                    <a:pt x="6264" y="1207"/>
                    <a:pt x="6264" y="1207"/>
                  </a:cubicBezTo>
                  <a:cubicBezTo>
                    <a:pt x="6242" y="1207"/>
                    <a:pt x="6242" y="1207"/>
                    <a:pt x="6242" y="1207"/>
                  </a:cubicBezTo>
                  <a:cubicBezTo>
                    <a:pt x="6242" y="1181"/>
                    <a:pt x="6242" y="1181"/>
                    <a:pt x="6242" y="1181"/>
                  </a:cubicBezTo>
                  <a:cubicBezTo>
                    <a:pt x="6214" y="1181"/>
                    <a:pt x="6214" y="1181"/>
                    <a:pt x="6214" y="1181"/>
                  </a:cubicBezTo>
                  <a:cubicBezTo>
                    <a:pt x="6214" y="1098"/>
                    <a:pt x="6214" y="1098"/>
                    <a:pt x="6214" y="1098"/>
                  </a:cubicBezTo>
                  <a:cubicBezTo>
                    <a:pt x="6196" y="1098"/>
                    <a:pt x="6196" y="1098"/>
                    <a:pt x="6196" y="1098"/>
                  </a:cubicBezTo>
                  <a:cubicBezTo>
                    <a:pt x="6196" y="1048"/>
                    <a:pt x="6196" y="1048"/>
                    <a:pt x="6196" y="1048"/>
                  </a:cubicBezTo>
                  <a:cubicBezTo>
                    <a:pt x="6114" y="1039"/>
                    <a:pt x="6114" y="1039"/>
                    <a:pt x="6114" y="1039"/>
                  </a:cubicBezTo>
                  <a:cubicBezTo>
                    <a:pt x="6114" y="1024"/>
                    <a:pt x="6114" y="1024"/>
                    <a:pt x="6114" y="1024"/>
                  </a:cubicBezTo>
                  <a:cubicBezTo>
                    <a:pt x="5961" y="1014"/>
                    <a:pt x="5961" y="1014"/>
                    <a:pt x="5961" y="1014"/>
                  </a:cubicBezTo>
                  <a:cubicBezTo>
                    <a:pt x="5961" y="823"/>
                    <a:pt x="5961" y="823"/>
                    <a:pt x="5961" y="823"/>
                  </a:cubicBezTo>
                  <a:cubicBezTo>
                    <a:pt x="5826" y="790"/>
                    <a:pt x="5826" y="790"/>
                    <a:pt x="5826" y="790"/>
                  </a:cubicBezTo>
                  <a:cubicBezTo>
                    <a:pt x="5688" y="818"/>
                    <a:pt x="5688" y="818"/>
                    <a:pt x="5688" y="818"/>
                  </a:cubicBezTo>
                  <a:cubicBezTo>
                    <a:pt x="5688" y="1359"/>
                    <a:pt x="5688" y="1359"/>
                    <a:pt x="5688" y="1359"/>
                  </a:cubicBezTo>
                  <a:cubicBezTo>
                    <a:pt x="5605" y="1359"/>
                    <a:pt x="5605" y="1359"/>
                    <a:pt x="5605" y="1359"/>
                  </a:cubicBezTo>
                  <a:cubicBezTo>
                    <a:pt x="5605" y="451"/>
                    <a:pt x="5605" y="451"/>
                    <a:pt x="5605" y="451"/>
                  </a:cubicBezTo>
                  <a:cubicBezTo>
                    <a:pt x="5468" y="487"/>
                    <a:pt x="5468" y="487"/>
                    <a:pt x="5468" y="487"/>
                  </a:cubicBezTo>
                  <a:cubicBezTo>
                    <a:pt x="5468" y="1274"/>
                    <a:pt x="5468" y="1274"/>
                    <a:pt x="5468" y="1274"/>
                  </a:cubicBezTo>
                  <a:cubicBezTo>
                    <a:pt x="5414" y="1274"/>
                    <a:pt x="5414" y="1274"/>
                    <a:pt x="5414" y="1274"/>
                  </a:cubicBezTo>
                  <a:cubicBezTo>
                    <a:pt x="5414" y="683"/>
                    <a:pt x="5414" y="683"/>
                    <a:pt x="5414" y="683"/>
                  </a:cubicBezTo>
                  <a:cubicBezTo>
                    <a:pt x="5404" y="683"/>
                    <a:pt x="5404" y="683"/>
                    <a:pt x="5404" y="683"/>
                  </a:cubicBezTo>
                  <a:cubicBezTo>
                    <a:pt x="5404" y="674"/>
                    <a:pt x="5404" y="674"/>
                    <a:pt x="5404" y="674"/>
                  </a:cubicBezTo>
                  <a:cubicBezTo>
                    <a:pt x="5396" y="674"/>
                    <a:pt x="5396" y="674"/>
                    <a:pt x="5396" y="674"/>
                  </a:cubicBezTo>
                  <a:cubicBezTo>
                    <a:pt x="5396" y="655"/>
                    <a:pt x="5396" y="655"/>
                    <a:pt x="5396" y="655"/>
                  </a:cubicBezTo>
                  <a:cubicBezTo>
                    <a:pt x="5384" y="655"/>
                    <a:pt x="5384" y="655"/>
                    <a:pt x="5384" y="655"/>
                  </a:cubicBezTo>
                  <a:cubicBezTo>
                    <a:pt x="5384" y="634"/>
                    <a:pt x="5384" y="634"/>
                    <a:pt x="5384" y="634"/>
                  </a:cubicBezTo>
                  <a:cubicBezTo>
                    <a:pt x="5367" y="634"/>
                    <a:pt x="5367" y="634"/>
                    <a:pt x="5367" y="634"/>
                  </a:cubicBezTo>
                  <a:cubicBezTo>
                    <a:pt x="5367" y="615"/>
                    <a:pt x="5367" y="615"/>
                    <a:pt x="5367" y="615"/>
                  </a:cubicBezTo>
                  <a:cubicBezTo>
                    <a:pt x="5360" y="615"/>
                    <a:pt x="5360" y="615"/>
                    <a:pt x="5360" y="615"/>
                  </a:cubicBezTo>
                  <a:cubicBezTo>
                    <a:pt x="5360" y="593"/>
                    <a:pt x="5360" y="593"/>
                    <a:pt x="5360" y="593"/>
                  </a:cubicBezTo>
                  <a:cubicBezTo>
                    <a:pt x="5353" y="532"/>
                    <a:pt x="5353" y="532"/>
                    <a:pt x="5353" y="532"/>
                  </a:cubicBezTo>
                  <a:cubicBezTo>
                    <a:pt x="5346" y="593"/>
                    <a:pt x="5346" y="593"/>
                    <a:pt x="5346" y="593"/>
                  </a:cubicBezTo>
                  <a:cubicBezTo>
                    <a:pt x="5346" y="615"/>
                    <a:pt x="5346" y="615"/>
                    <a:pt x="5346" y="615"/>
                  </a:cubicBezTo>
                  <a:cubicBezTo>
                    <a:pt x="5339" y="615"/>
                    <a:pt x="5339" y="615"/>
                    <a:pt x="5339" y="615"/>
                  </a:cubicBezTo>
                  <a:cubicBezTo>
                    <a:pt x="5339" y="634"/>
                    <a:pt x="5339" y="634"/>
                    <a:pt x="5339" y="634"/>
                  </a:cubicBezTo>
                  <a:cubicBezTo>
                    <a:pt x="5322" y="634"/>
                    <a:pt x="5322" y="634"/>
                    <a:pt x="5322" y="634"/>
                  </a:cubicBezTo>
                  <a:cubicBezTo>
                    <a:pt x="5322" y="655"/>
                    <a:pt x="5322" y="655"/>
                    <a:pt x="5322" y="655"/>
                  </a:cubicBezTo>
                  <a:cubicBezTo>
                    <a:pt x="5310" y="655"/>
                    <a:pt x="5310" y="655"/>
                    <a:pt x="5310" y="655"/>
                  </a:cubicBezTo>
                  <a:cubicBezTo>
                    <a:pt x="5310" y="674"/>
                    <a:pt x="5310" y="674"/>
                    <a:pt x="5310" y="674"/>
                  </a:cubicBezTo>
                  <a:cubicBezTo>
                    <a:pt x="5302" y="674"/>
                    <a:pt x="5302" y="674"/>
                    <a:pt x="5302" y="674"/>
                  </a:cubicBezTo>
                  <a:cubicBezTo>
                    <a:pt x="5302" y="683"/>
                    <a:pt x="5302" y="683"/>
                    <a:pt x="5302" y="683"/>
                  </a:cubicBezTo>
                  <a:cubicBezTo>
                    <a:pt x="5292" y="683"/>
                    <a:pt x="5292" y="683"/>
                    <a:pt x="5292" y="683"/>
                  </a:cubicBezTo>
                  <a:cubicBezTo>
                    <a:pt x="5292" y="1274"/>
                    <a:pt x="5292" y="1274"/>
                    <a:pt x="5292" y="1274"/>
                  </a:cubicBezTo>
                  <a:cubicBezTo>
                    <a:pt x="5260" y="1274"/>
                    <a:pt x="5260" y="1274"/>
                    <a:pt x="5260" y="1274"/>
                  </a:cubicBezTo>
                  <a:cubicBezTo>
                    <a:pt x="5260" y="792"/>
                    <a:pt x="5260" y="792"/>
                    <a:pt x="5260" y="792"/>
                  </a:cubicBezTo>
                  <a:cubicBezTo>
                    <a:pt x="5098" y="792"/>
                    <a:pt x="5098" y="792"/>
                    <a:pt x="5098" y="792"/>
                  </a:cubicBezTo>
                  <a:cubicBezTo>
                    <a:pt x="5073" y="817"/>
                    <a:pt x="5073" y="817"/>
                    <a:pt x="5073" y="817"/>
                  </a:cubicBezTo>
                  <a:cubicBezTo>
                    <a:pt x="5073" y="1219"/>
                    <a:pt x="5073" y="1219"/>
                    <a:pt x="5073" y="1219"/>
                  </a:cubicBezTo>
                  <a:cubicBezTo>
                    <a:pt x="5044" y="1219"/>
                    <a:pt x="5044" y="1219"/>
                    <a:pt x="5044" y="1219"/>
                  </a:cubicBezTo>
                  <a:cubicBezTo>
                    <a:pt x="5031" y="1237"/>
                    <a:pt x="5031" y="1237"/>
                    <a:pt x="5031" y="1237"/>
                  </a:cubicBezTo>
                  <a:cubicBezTo>
                    <a:pt x="5031" y="1419"/>
                    <a:pt x="5031" y="1419"/>
                    <a:pt x="5031" y="1419"/>
                  </a:cubicBezTo>
                  <a:cubicBezTo>
                    <a:pt x="5007" y="1419"/>
                    <a:pt x="5007" y="1419"/>
                    <a:pt x="5007" y="1419"/>
                  </a:cubicBezTo>
                  <a:cubicBezTo>
                    <a:pt x="5007" y="1089"/>
                    <a:pt x="5007" y="1089"/>
                    <a:pt x="5007" y="1089"/>
                  </a:cubicBezTo>
                  <a:cubicBezTo>
                    <a:pt x="4993" y="1089"/>
                    <a:pt x="4993" y="1089"/>
                    <a:pt x="4993" y="1089"/>
                  </a:cubicBezTo>
                  <a:cubicBezTo>
                    <a:pt x="4993" y="1050"/>
                    <a:pt x="4993" y="1050"/>
                    <a:pt x="4993" y="1050"/>
                  </a:cubicBezTo>
                  <a:cubicBezTo>
                    <a:pt x="4981" y="1050"/>
                    <a:pt x="4981" y="1050"/>
                    <a:pt x="4981" y="1050"/>
                  </a:cubicBezTo>
                  <a:cubicBezTo>
                    <a:pt x="4981" y="1026"/>
                    <a:pt x="4981" y="1026"/>
                    <a:pt x="4981" y="1026"/>
                  </a:cubicBezTo>
                  <a:cubicBezTo>
                    <a:pt x="4959" y="1026"/>
                    <a:pt x="4959" y="1026"/>
                    <a:pt x="4959" y="1026"/>
                  </a:cubicBezTo>
                  <a:cubicBezTo>
                    <a:pt x="4945" y="1016"/>
                    <a:pt x="4945" y="1016"/>
                    <a:pt x="4945" y="1016"/>
                  </a:cubicBezTo>
                  <a:cubicBezTo>
                    <a:pt x="4945" y="887"/>
                    <a:pt x="4945" y="887"/>
                    <a:pt x="4945" y="887"/>
                  </a:cubicBezTo>
                  <a:cubicBezTo>
                    <a:pt x="4841" y="919"/>
                    <a:pt x="4841" y="919"/>
                    <a:pt x="4841" y="919"/>
                  </a:cubicBezTo>
                  <a:cubicBezTo>
                    <a:pt x="4819" y="902"/>
                    <a:pt x="4819" y="902"/>
                    <a:pt x="4819" y="902"/>
                  </a:cubicBezTo>
                  <a:cubicBezTo>
                    <a:pt x="4819" y="685"/>
                    <a:pt x="4819" y="685"/>
                    <a:pt x="4819" y="685"/>
                  </a:cubicBezTo>
                  <a:cubicBezTo>
                    <a:pt x="4750" y="668"/>
                    <a:pt x="4750" y="668"/>
                    <a:pt x="4750" y="668"/>
                  </a:cubicBezTo>
                  <a:cubicBezTo>
                    <a:pt x="4616" y="723"/>
                    <a:pt x="4616" y="723"/>
                    <a:pt x="4616" y="723"/>
                  </a:cubicBezTo>
                  <a:cubicBezTo>
                    <a:pt x="4616" y="734"/>
                    <a:pt x="4616" y="734"/>
                    <a:pt x="4616" y="734"/>
                  </a:cubicBezTo>
                  <a:cubicBezTo>
                    <a:pt x="4593" y="720"/>
                    <a:pt x="4593" y="720"/>
                    <a:pt x="4593" y="720"/>
                  </a:cubicBezTo>
                  <a:cubicBezTo>
                    <a:pt x="4574" y="720"/>
                    <a:pt x="4574" y="720"/>
                    <a:pt x="4574" y="720"/>
                  </a:cubicBezTo>
                  <a:cubicBezTo>
                    <a:pt x="4574" y="739"/>
                    <a:pt x="4574" y="739"/>
                    <a:pt x="4574" y="739"/>
                  </a:cubicBezTo>
                  <a:cubicBezTo>
                    <a:pt x="4551" y="739"/>
                    <a:pt x="4551" y="739"/>
                    <a:pt x="4551" y="739"/>
                  </a:cubicBezTo>
                  <a:cubicBezTo>
                    <a:pt x="4551" y="807"/>
                    <a:pt x="4551" y="807"/>
                    <a:pt x="4551" y="807"/>
                  </a:cubicBezTo>
                  <a:cubicBezTo>
                    <a:pt x="4540" y="807"/>
                    <a:pt x="4540" y="807"/>
                    <a:pt x="4540" y="807"/>
                  </a:cubicBezTo>
                  <a:cubicBezTo>
                    <a:pt x="4540" y="1250"/>
                    <a:pt x="4540" y="1250"/>
                    <a:pt x="4540" y="1250"/>
                  </a:cubicBezTo>
                  <a:cubicBezTo>
                    <a:pt x="4523" y="1250"/>
                    <a:pt x="4523" y="1250"/>
                    <a:pt x="4523" y="1250"/>
                  </a:cubicBezTo>
                  <a:cubicBezTo>
                    <a:pt x="4516" y="1237"/>
                    <a:pt x="4516" y="1237"/>
                    <a:pt x="4516" y="1237"/>
                  </a:cubicBezTo>
                  <a:cubicBezTo>
                    <a:pt x="4516" y="1205"/>
                    <a:pt x="4516" y="1205"/>
                    <a:pt x="4516" y="1205"/>
                  </a:cubicBezTo>
                  <a:cubicBezTo>
                    <a:pt x="4499" y="1205"/>
                    <a:pt x="4499" y="1205"/>
                    <a:pt x="4499" y="1205"/>
                  </a:cubicBezTo>
                  <a:cubicBezTo>
                    <a:pt x="4499" y="1238"/>
                    <a:pt x="4499" y="1238"/>
                    <a:pt x="4499" y="1238"/>
                  </a:cubicBezTo>
                  <a:cubicBezTo>
                    <a:pt x="4495" y="1234"/>
                    <a:pt x="4495" y="1234"/>
                    <a:pt x="4495" y="1234"/>
                  </a:cubicBezTo>
                  <a:cubicBezTo>
                    <a:pt x="4495" y="1245"/>
                    <a:pt x="4495" y="1245"/>
                    <a:pt x="4495" y="1245"/>
                  </a:cubicBezTo>
                  <a:cubicBezTo>
                    <a:pt x="4482" y="1245"/>
                    <a:pt x="4482" y="1245"/>
                    <a:pt x="4482" y="1245"/>
                  </a:cubicBezTo>
                  <a:cubicBezTo>
                    <a:pt x="4482" y="1255"/>
                    <a:pt x="4482" y="1255"/>
                    <a:pt x="4482" y="1255"/>
                  </a:cubicBezTo>
                  <a:cubicBezTo>
                    <a:pt x="4474" y="1255"/>
                    <a:pt x="4474" y="1255"/>
                    <a:pt x="4474" y="1255"/>
                  </a:cubicBezTo>
                  <a:cubicBezTo>
                    <a:pt x="4474" y="1263"/>
                    <a:pt x="4474" y="1263"/>
                    <a:pt x="4474" y="1263"/>
                  </a:cubicBezTo>
                  <a:cubicBezTo>
                    <a:pt x="4452" y="1263"/>
                    <a:pt x="4452" y="1263"/>
                    <a:pt x="4452" y="1263"/>
                  </a:cubicBezTo>
                  <a:cubicBezTo>
                    <a:pt x="4452" y="1251"/>
                    <a:pt x="4452" y="1251"/>
                    <a:pt x="4452" y="1251"/>
                  </a:cubicBezTo>
                  <a:cubicBezTo>
                    <a:pt x="4468" y="1248"/>
                    <a:pt x="4468" y="1248"/>
                    <a:pt x="4468" y="1248"/>
                  </a:cubicBezTo>
                  <a:cubicBezTo>
                    <a:pt x="4468" y="1242"/>
                    <a:pt x="4468" y="1242"/>
                    <a:pt x="4468" y="1242"/>
                  </a:cubicBezTo>
                  <a:cubicBezTo>
                    <a:pt x="4407" y="1242"/>
                    <a:pt x="4407" y="1242"/>
                    <a:pt x="4407" y="1242"/>
                  </a:cubicBezTo>
                  <a:cubicBezTo>
                    <a:pt x="4409" y="1247"/>
                    <a:pt x="4409" y="1247"/>
                    <a:pt x="4409" y="1247"/>
                  </a:cubicBezTo>
                  <a:cubicBezTo>
                    <a:pt x="4421" y="1249"/>
                    <a:pt x="4421" y="1249"/>
                    <a:pt x="4421" y="1249"/>
                  </a:cubicBezTo>
                  <a:cubicBezTo>
                    <a:pt x="4421" y="1260"/>
                    <a:pt x="4421" y="1260"/>
                    <a:pt x="4421" y="1260"/>
                  </a:cubicBezTo>
                  <a:cubicBezTo>
                    <a:pt x="4398" y="1265"/>
                    <a:pt x="4398" y="1265"/>
                    <a:pt x="4398" y="1265"/>
                  </a:cubicBezTo>
                  <a:cubicBezTo>
                    <a:pt x="4369" y="1201"/>
                    <a:pt x="4369" y="1201"/>
                    <a:pt x="4369" y="1201"/>
                  </a:cubicBezTo>
                  <a:cubicBezTo>
                    <a:pt x="4369" y="1161"/>
                    <a:pt x="4369" y="1161"/>
                    <a:pt x="4369" y="1161"/>
                  </a:cubicBezTo>
                  <a:cubicBezTo>
                    <a:pt x="4369" y="948"/>
                    <a:pt x="4369" y="948"/>
                    <a:pt x="4369" y="948"/>
                  </a:cubicBezTo>
                  <a:cubicBezTo>
                    <a:pt x="4369" y="948"/>
                    <a:pt x="4379" y="944"/>
                    <a:pt x="4379" y="932"/>
                  </a:cubicBezTo>
                  <a:cubicBezTo>
                    <a:pt x="4379" y="920"/>
                    <a:pt x="4346" y="917"/>
                    <a:pt x="4333" y="917"/>
                  </a:cubicBezTo>
                  <a:cubicBezTo>
                    <a:pt x="4320" y="917"/>
                    <a:pt x="4287" y="920"/>
                    <a:pt x="4287" y="932"/>
                  </a:cubicBezTo>
                  <a:cubicBezTo>
                    <a:pt x="4287" y="944"/>
                    <a:pt x="4297" y="948"/>
                    <a:pt x="4297" y="948"/>
                  </a:cubicBezTo>
                  <a:cubicBezTo>
                    <a:pt x="4297" y="1161"/>
                    <a:pt x="4297" y="1161"/>
                    <a:pt x="4297" y="1161"/>
                  </a:cubicBezTo>
                  <a:cubicBezTo>
                    <a:pt x="4286" y="1161"/>
                    <a:pt x="4286" y="1161"/>
                    <a:pt x="4286" y="1161"/>
                  </a:cubicBezTo>
                  <a:cubicBezTo>
                    <a:pt x="4286" y="1131"/>
                    <a:pt x="4286" y="1131"/>
                    <a:pt x="4286" y="1131"/>
                  </a:cubicBezTo>
                  <a:cubicBezTo>
                    <a:pt x="4238" y="1091"/>
                    <a:pt x="4238" y="1091"/>
                    <a:pt x="4238" y="1091"/>
                  </a:cubicBezTo>
                  <a:cubicBezTo>
                    <a:pt x="4238" y="974"/>
                    <a:pt x="4238" y="974"/>
                    <a:pt x="4238" y="974"/>
                  </a:cubicBezTo>
                  <a:cubicBezTo>
                    <a:pt x="4223" y="974"/>
                    <a:pt x="4223" y="974"/>
                    <a:pt x="4223" y="974"/>
                  </a:cubicBezTo>
                  <a:cubicBezTo>
                    <a:pt x="4166" y="1010"/>
                    <a:pt x="4166" y="1010"/>
                    <a:pt x="4166" y="1010"/>
                  </a:cubicBezTo>
                  <a:cubicBezTo>
                    <a:pt x="4166" y="995"/>
                    <a:pt x="4166" y="995"/>
                    <a:pt x="4166" y="995"/>
                  </a:cubicBezTo>
                  <a:cubicBezTo>
                    <a:pt x="4087" y="995"/>
                    <a:pt x="4087" y="995"/>
                    <a:pt x="4087" y="995"/>
                  </a:cubicBezTo>
                  <a:cubicBezTo>
                    <a:pt x="4087" y="1012"/>
                    <a:pt x="4087" y="1012"/>
                    <a:pt x="4087" y="1012"/>
                  </a:cubicBezTo>
                  <a:cubicBezTo>
                    <a:pt x="4069" y="1012"/>
                    <a:pt x="4069" y="1012"/>
                    <a:pt x="4069" y="1012"/>
                  </a:cubicBezTo>
                  <a:cubicBezTo>
                    <a:pt x="4069" y="1130"/>
                    <a:pt x="4069" y="1130"/>
                    <a:pt x="4069" y="1130"/>
                  </a:cubicBezTo>
                  <a:cubicBezTo>
                    <a:pt x="4046" y="1117"/>
                    <a:pt x="4046" y="1117"/>
                    <a:pt x="4046" y="1117"/>
                  </a:cubicBezTo>
                  <a:cubicBezTo>
                    <a:pt x="4046" y="1088"/>
                    <a:pt x="4046" y="1088"/>
                    <a:pt x="4046" y="1088"/>
                  </a:cubicBezTo>
                  <a:cubicBezTo>
                    <a:pt x="4039" y="1088"/>
                    <a:pt x="4039" y="1088"/>
                    <a:pt x="4039" y="1088"/>
                  </a:cubicBezTo>
                  <a:cubicBezTo>
                    <a:pt x="4039" y="1118"/>
                    <a:pt x="4039" y="1118"/>
                    <a:pt x="4039" y="1118"/>
                  </a:cubicBezTo>
                  <a:cubicBezTo>
                    <a:pt x="4032" y="1118"/>
                    <a:pt x="4032" y="1118"/>
                    <a:pt x="4032" y="1118"/>
                  </a:cubicBezTo>
                  <a:cubicBezTo>
                    <a:pt x="4032" y="1061"/>
                    <a:pt x="4032" y="1061"/>
                    <a:pt x="4032" y="1061"/>
                  </a:cubicBezTo>
                  <a:cubicBezTo>
                    <a:pt x="3989" y="1061"/>
                    <a:pt x="3989" y="1061"/>
                    <a:pt x="3989" y="1061"/>
                  </a:cubicBezTo>
                  <a:cubicBezTo>
                    <a:pt x="3989" y="1052"/>
                    <a:pt x="3984" y="1018"/>
                    <a:pt x="3943" y="995"/>
                  </a:cubicBezTo>
                  <a:cubicBezTo>
                    <a:pt x="3943" y="975"/>
                    <a:pt x="3943" y="975"/>
                    <a:pt x="3943" y="975"/>
                  </a:cubicBezTo>
                  <a:cubicBezTo>
                    <a:pt x="3933" y="975"/>
                    <a:pt x="3933" y="975"/>
                    <a:pt x="3933" y="975"/>
                  </a:cubicBezTo>
                  <a:cubicBezTo>
                    <a:pt x="3923" y="975"/>
                    <a:pt x="3923" y="975"/>
                    <a:pt x="3923" y="975"/>
                  </a:cubicBezTo>
                  <a:cubicBezTo>
                    <a:pt x="3923" y="995"/>
                    <a:pt x="3923" y="995"/>
                    <a:pt x="3923" y="995"/>
                  </a:cubicBezTo>
                  <a:cubicBezTo>
                    <a:pt x="3882" y="1018"/>
                    <a:pt x="3877" y="1052"/>
                    <a:pt x="3877" y="1061"/>
                  </a:cubicBezTo>
                  <a:cubicBezTo>
                    <a:pt x="3877" y="1070"/>
                    <a:pt x="3885" y="1078"/>
                    <a:pt x="3885" y="1078"/>
                  </a:cubicBezTo>
                  <a:cubicBezTo>
                    <a:pt x="3859" y="1078"/>
                    <a:pt x="3859" y="1078"/>
                    <a:pt x="3859" y="1078"/>
                  </a:cubicBezTo>
                  <a:cubicBezTo>
                    <a:pt x="3846" y="1078"/>
                    <a:pt x="3846" y="1078"/>
                    <a:pt x="3846" y="1078"/>
                  </a:cubicBezTo>
                  <a:cubicBezTo>
                    <a:pt x="3809" y="1051"/>
                    <a:pt x="3809" y="1051"/>
                    <a:pt x="3809" y="1051"/>
                  </a:cubicBezTo>
                  <a:cubicBezTo>
                    <a:pt x="3781" y="1070"/>
                    <a:pt x="3781" y="1070"/>
                    <a:pt x="3781" y="1070"/>
                  </a:cubicBezTo>
                  <a:cubicBezTo>
                    <a:pt x="3770" y="1080"/>
                    <a:pt x="3770" y="1080"/>
                    <a:pt x="3770" y="1080"/>
                  </a:cubicBezTo>
                  <a:cubicBezTo>
                    <a:pt x="3742" y="1080"/>
                    <a:pt x="3742" y="1080"/>
                    <a:pt x="3742" y="1080"/>
                  </a:cubicBezTo>
                  <a:cubicBezTo>
                    <a:pt x="3742" y="1095"/>
                    <a:pt x="3742" y="1095"/>
                    <a:pt x="3742" y="1095"/>
                  </a:cubicBezTo>
                  <a:cubicBezTo>
                    <a:pt x="3759" y="1095"/>
                    <a:pt x="3763" y="1109"/>
                    <a:pt x="3763" y="1109"/>
                  </a:cubicBezTo>
                  <a:cubicBezTo>
                    <a:pt x="3763" y="1133"/>
                    <a:pt x="3763" y="1133"/>
                    <a:pt x="3763" y="1133"/>
                  </a:cubicBezTo>
                  <a:cubicBezTo>
                    <a:pt x="3734" y="1133"/>
                    <a:pt x="3734" y="1133"/>
                    <a:pt x="3734" y="1133"/>
                  </a:cubicBezTo>
                  <a:cubicBezTo>
                    <a:pt x="3734" y="1123"/>
                    <a:pt x="3734" y="1123"/>
                    <a:pt x="3734" y="1123"/>
                  </a:cubicBezTo>
                  <a:cubicBezTo>
                    <a:pt x="3673" y="1123"/>
                    <a:pt x="3673" y="1123"/>
                    <a:pt x="3673" y="1123"/>
                  </a:cubicBezTo>
                  <a:cubicBezTo>
                    <a:pt x="3673" y="1147"/>
                    <a:pt x="3673" y="1147"/>
                    <a:pt x="3673" y="1147"/>
                  </a:cubicBezTo>
                  <a:cubicBezTo>
                    <a:pt x="3635" y="1147"/>
                    <a:pt x="3635" y="1147"/>
                    <a:pt x="3635" y="1147"/>
                  </a:cubicBezTo>
                  <a:cubicBezTo>
                    <a:pt x="3635" y="1405"/>
                    <a:pt x="3635" y="1405"/>
                    <a:pt x="3635" y="1405"/>
                  </a:cubicBezTo>
                  <a:cubicBezTo>
                    <a:pt x="3585" y="1405"/>
                    <a:pt x="3585" y="1405"/>
                    <a:pt x="3585" y="1405"/>
                  </a:cubicBezTo>
                  <a:cubicBezTo>
                    <a:pt x="3585" y="1415"/>
                    <a:pt x="3585" y="1415"/>
                    <a:pt x="3585" y="1415"/>
                  </a:cubicBezTo>
                  <a:cubicBezTo>
                    <a:pt x="3576" y="1415"/>
                    <a:pt x="3576" y="1415"/>
                    <a:pt x="3576" y="1415"/>
                  </a:cubicBezTo>
                  <a:cubicBezTo>
                    <a:pt x="3576" y="1437"/>
                    <a:pt x="3576" y="1437"/>
                    <a:pt x="3576" y="1437"/>
                  </a:cubicBezTo>
                  <a:cubicBezTo>
                    <a:pt x="3565" y="1437"/>
                    <a:pt x="3565" y="1437"/>
                    <a:pt x="3565" y="1437"/>
                  </a:cubicBezTo>
                  <a:cubicBezTo>
                    <a:pt x="3565" y="1403"/>
                    <a:pt x="3565" y="1403"/>
                    <a:pt x="3565" y="1403"/>
                  </a:cubicBezTo>
                  <a:cubicBezTo>
                    <a:pt x="3528" y="1403"/>
                    <a:pt x="3528" y="1403"/>
                    <a:pt x="3528" y="1403"/>
                  </a:cubicBezTo>
                  <a:cubicBezTo>
                    <a:pt x="3528" y="1259"/>
                    <a:pt x="3528" y="1259"/>
                    <a:pt x="3528" y="1259"/>
                  </a:cubicBezTo>
                  <a:cubicBezTo>
                    <a:pt x="3478" y="1259"/>
                    <a:pt x="3478" y="1259"/>
                    <a:pt x="3478" y="1259"/>
                  </a:cubicBezTo>
                  <a:cubicBezTo>
                    <a:pt x="3478" y="1245"/>
                    <a:pt x="3478" y="1245"/>
                    <a:pt x="3478" y="1245"/>
                  </a:cubicBezTo>
                  <a:cubicBezTo>
                    <a:pt x="3463" y="1245"/>
                    <a:pt x="3463" y="1245"/>
                    <a:pt x="3463" y="1245"/>
                  </a:cubicBezTo>
                  <a:cubicBezTo>
                    <a:pt x="3463" y="1255"/>
                    <a:pt x="3463" y="1255"/>
                    <a:pt x="3463" y="1255"/>
                  </a:cubicBezTo>
                  <a:cubicBezTo>
                    <a:pt x="3455" y="1255"/>
                    <a:pt x="3455" y="1255"/>
                    <a:pt x="3455" y="1255"/>
                  </a:cubicBezTo>
                  <a:cubicBezTo>
                    <a:pt x="3456" y="1251"/>
                    <a:pt x="3456" y="1248"/>
                    <a:pt x="3456" y="1245"/>
                  </a:cubicBezTo>
                  <a:cubicBezTo>
                    <a:pt x="3456" y="1211"/>
                    <a:pt x="3436" y="1182"/>
                    <a:pt x="3407" y="1168"/>
                  </a:cubicBezTo>
                  <a:cubicBezTo>
                    <a:pt x="3407" y="700"/>
                    <a:pt x="3407" y="700"/>
                    <a:pt x="3407" y="700"/>
                  </a:cubicBezTo>
                  <a:cubicBezTo>
                    <a:pt x="3431" y="687"/>
                    <a:pt x="3447" y="662"/>
                    <a:pt x="3447" y="634"/>
                  </a:cubicBezTo>
                  <a:cubicBezTo>
                    <a:pt x="3447" y="597"/>
                    <a:pt x="3421" y="567"/>
                    <a:pt x="3387" y="560"/>
                  </a:cubicBezTo>
                  <a:cubicBezTo>
                    <a:pt x="3383" y="429"/>
                    <a:pt x="3383" y="429"/>
                    <a:pt x="3383" y="429"/>
                  </a:cubicBezTo>
                  <a:cubicBezTo>
                    <a:pt x="3391" y="425"/>
                    <a:pt x="3397" y="417"/>
                    <a:pt x="3397" y="407"/>
                  </a:cubicBezTo>
                  <a:cubicBezTo>
                    <a:pt x="3397" y="400"/>
                    <a:pt x="3394" y="393"/>
                    <a:pt x="3390" y="389"/>
                  </a:cubicBezTo>
                  <a:cubicBezTo>
                    <a:pt x="3390" y="372"/>
                    <a:pt x="3390" y="372"/>
                    <a:pt x="3390" y="372"/>
                  </a:cubicBezTo>
                  <a:cubicBezTo>
                    <a:pt x="3382" y="372"/>
                    <a:pt x="3382" y="372"/>
                    <a:pt x="3382" y="372"/>
                  </a:cubicBezTo>
                  <a:cubicBezTo>
                    <a:pt x="3382" y="269"/>
                    <a:pt x="3382" y="269"/>
                    <a:pt x="3382" y="269"/>
                  </a:cubicBezTo>
                  <a:cubicBezTo>
                    <a:pt x="3377" y="269"/>
                    <a:pt x="3377" y="269"/>
                    <a:pt x="3377" y="269"/>
                  </a:cubicBezTo>
                  <a:cubicBezTo>
                    <a:pt x="3377" y="187"/>
                    <a:pt x="3377" y="187"/>
                    <a:pt x="3377" y="187"/>
                  </a:cubicBezTo>
                  <a:cubicBezTo>
                    <a:pt x="3377" y="187"/>
                    <a:pt x="3385" y="187"/>
                    <a:pt x="3385" y="177"/>
                  </a:cubicBezTo>
                  <a:cubicBezTo>
                    <a:pt x="3385" y="167"/>
                    <a:pt x="3377" y="170"/>
                    <a:pt x="3377" y="17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67" y="170"/>
                    <a:pt x="3367" y="170"/>
                    <a:pt x="3367" y="170"/>
                  </a:cubicBezTo>
                  <a:cubicBezTo>
                    <a:pt x="3367" y="170"/>
                    <a:pt x="3359" y="167"/>
                    <a:pt x="3359" y="177"/>
                  </a:cubicBezTo>
                  <a:cubicBezTo>
                    <a:pt x="3359" y="187"/>
                    <a:pt x="3367" y="187"/>
                    <a:pt x="3367" y="187"/>
                  </a:cubicBezTo>
                  <a:cubicBezTo>
                    <a:pt x="3367" y="269"/>
                    <a:pt x="3367" y="269"/>
                    <a:pt x="3367" y="269"/>
                  </a:cubicBezTo>
                  <a:cubicBezTo>
                    <a:pt x="3362" y="269"/>
                    <a:pt x="3362" y="269"/>
                    <a:pt x="3362" y="269"/>
                  </a:cubicBezTo>
                  <a:cubicBezTo>
                    <a:pt x="3362" y="372"/>
                    <a:pt x="3362" y="372"/>
                    <a:pt x="3362" y="372"/>
                  </a:cubicBezTo>
                  <a:cubicBezTo>
                    <a:pt x="3354" y="372"/>
                    <a:pt x="3354" y="372"/>
                    <a:pt x="3354" y="372"/>
                  </a:cubicBezTo>
                  <a:cubicBezTo>
                    <a:pt x="3354" y="389"/>
                    <a:pt x="3354" y="389"/>
                    <a:pt x="3354" y="389"/>
                  </a:cubicBezTo>
                  <a:cubicBezTo>
                    <a:pt x="3350" y="393"/>
                    <a:pt x="3347" y="400"/>
                    <a:pt x="3347" y="407"/>
                  </a:cubicBezTo>
                  <a:cubicBezTo>
                    <a:pt x="3347" y="417"/>
                    <a:pt x="3353" y="425"/>
                    <a:pt x="3361" y="429"/>
                  </a:cubicBezTo>
                  <a:cubicBezTo>
                    <a:pt x="3357" y="560"/>
                    <a:pt x="3357" y="560"/>
                    <a:pt x="3357" y="560"/>
                  </a:cubicBezTo>
                  <a:cubicBezTo>
                    <a:pt x="3323" y="567"/>
                    <a:pt x="3297" y="597"/>
                    <a:pt x="3297" y="634"/>
                  </a:cubicBezTo>
                  <a:cubicBezTo>
                    <a:pt x="3297" y="659"/>
                    <a:pt x="3310" y="681"/>
                    <a:pt x="3329" y="695"/>
                  </a:cubicBezTo>
                  <a:cubicBezTo>
                    <a:pt x="3329" y="1173"/>
                    <a:pt x="3329" y="1173"/>
                    <a:pt x="3329" y="1173"/>
                  </a:cubicBezTo>
                  <a:cubicBezTo>
                    <a:pt x="3304" y="1187"/>
                    <a:pt x="3288" y="1214"/>
                    <a:pt x="3288" y="1245"/>
                  </a:cubicBezTo>
                  <a:cubicBezTo>
                    <a:pt x="3288" y="1275"/>
                    <a:pt x="3304" y="1302"/>
                    <a:pt x="3329" y="1317"/>
                  </a:cubicBezTo>
                  <a:cubicBezTo>
                    <a:pt x="3329" y="1343"/>
                    <a:pt x="3329" y="1343"/>
                    <a:pt x="3329" y="1343"/>
                  </a:cubicBezTo>
                  <a:cubicBezTo>
                    <a:pt x="3287" y="1479"/>
                    <a:pt x="3287" y="1479"/>
                    <a:pt x="3287" y="1479"/>
                  </a:cubicBezTo>
                  <a:cubicBezTo>
                    <a:pt x="3180" y="1479"/>
                    <a:pt x="3180" y="1479"/>
                    <a:pt x="3180" y="1479"/>
                  </a:cubicBezTo>
                  <a:cubicBezTo>
                    <a:pt x="3180" y="1420"/>
                    <a:pt x="3180" y="1420"/>
                    <a:pt x="3180" y="1420"/>
                  </a:cubicBezTo>
                  <a:cubicBezTo>
                    <a:pt x="3132" y="1420"/>
                    <a:pt x="3132" y="1420"/>
                    <a:pt x="3132" y="1420"/>
                  </a:cubicBezTo>
                  <a:cubicBezTo>
                    <a:pt x="3132" y="1479"/>
                    <a:pt x="3132" y="1479"/>
                    <a:pt x="3132" y="1479"/>
                  </a:cubicBezTo>
                  <a:cubicBezTo>
                    <a:pt x="2997" y="1479"/>
                    <a:pt x="2997" y="1479"/>
                    <a:pt x="2997" y="1479"/>
                  </a:cubicBezTo>
                  <a:cubicBezTo>
                    <a:pt x="2997" y="1395"/>
                    <a:pt x="2997" y="1395"/>
                    <a:pt x="2997" y="1395"/>
                  </a:cubicBezTo>
                  <a:cubicBezTo>
                    <a:pt x="2850" y="1372"/>
                    <a:pt x="2850" y="1372"/>
                    <a:pt x="2850" y="1372"/>
                  </a:cubicBezTo>
                  <a:cubicBezTo>
                    <a:pt x="2850" y="1279"/>
                    <a:pt x="2850" y="1279"/>
                    <a:pt x="2850" y="1279"/>
                  </a:cubicBezTo>
                  <a:cubicBezTo>
                    <a:pt x="2844" y="1271"/>
                    <a:pt x="2844" y="1271"/>
                    <a:pt x="2844" y="1271"/>
                  </a:cubicBezTo>
                  <a:cubicBezTo>
                    <a:pt x="2844" y="1227"/>
                    <a:pt x="2844" y="1227"/>
                    <a:pt x="2844" y="1227"/>
                  </a:cubicBezTo>
                  <a:cubicBezTo>
                    <a:pt x="2838" y="1223"/>
                    <a:pt x="2838" y="1223"/>
                    <a:pt x="2838" y="1223"/>
                  </a:cubicBezTo>
                  <a:cubicBezTo>
                    <a:pt x="2838" y="1194"/>
                    <a:pt x="2838" y="1194"/>
                    <a:pt x="2838" y="1194"/>
                  </a:cubicBezTo>
                  <a:cubicBezTo>
                    <a:pt x="2818" y="1177"/>
                    <a:pt x="2818" y="1177"/>
                    <a:pt x="2818" y="1177"/>
                  </a:cubicBezTo>
                  <a:cubicBezTo>
                    <a:pt x="2803" y="1177"/>
                    <a:pt x="2803" y="1177"/>
                    <a:pt x="2803" y="1177"/>
                  </a:cubicBezTo>
                  <a:cubicBezTo>
                    <a:pt x="2797" y="1119"/>
                    <a:pt x="2797" y="1119"/>
                    <a:pt x="2797" y="1119"/>
                  </a:cubicBezTo>
                  <a:cubicBezTo>
                    <a:pt x="2791" y="1177"/>
                    <a:pt x="2791" y="1177"/>
                    <a:pt x="2791" y="1177"/>
                  </a:cubicBezTo>
                  <a:cubicBezTo>
                    <a:pt x="2776" y="1177"/>
                    <a:pt x="2776" y="1177"/>
                    <a:pt x="2776" y="1177"/>
                  </a:cubicBezTo>
                  <a:cubicBezTo>
                    <a:pt x="2756" y="1194"/>
                    <a:pt x="2756" y="1194"/>
                    <a:pt x="2756" y="1194"/>
                  </a:cubicBezTo>
                  <a:cubicBezTo>
                    <a:pt x="2756" y="1223"/>
                    <a:pt x="2756" y="1223"/>
                    <a:pt x="2756" y="1223"/>
                  </a:cubicBezTo>
                  <a:cubicBezTo>
                    <a:pt x="2750" y="1227"/>
                    <a:pt x="2750" y="1227"/>
                    <a:pt x="2750" y="1227"/>
                  </a:cubicBezTo>
                  <a:cubicBezTo>
                    <a:pt x="2750" y="1271"/>
                    <a:pt x="2750" y="1271"/>
                    <a:pt x="2750" y="1271"/>
                  </a:cubicBezTo>
                  <a:cubicBezTo>
                    <a:pt x="2744" y="1279"/>
                    <a:pt x="2744" y="1279"/>
                    <a:pt x="2744" y="1279"/>
                  </a:cubicBezTo>
                  <a:cubicBezTo>
                    <a:pt x="2744" y="1341"/>
                    <a:pt x="2744" y="1341"/>
                    <a:pt x="2744" y="1341"/>
                  </a:cubicBezTo>
                  <a:cubicBezTo>
                    <a:pt x="2744" y="1341"/>
                    <a:pt x="2733" y="1330"/>
                    <a:pt x="2701" y="1330"/>
                  </a:cubicBezTo>
                  <a:cubicBezTo>
                    <a:pt x="2658" y="1330"/>
                    <a:pt x="2628" y="1372"/>
                    <a:pt x="2628" y="1372"/>
                  </a:cubicBezTo>
                  <a:cubicBezTo>
                    <a:pt x="2572" y="1372"/>
                    <a:pt x="2572" y="1372"/>
                    <a:pt x="2572" y="1372"/>
                  </a:cubicBezTo>
                  <a:cubicBezTo>
                    <a:pt x="2572" y="1389"/>
                    <a:pt x="2572" y="1389"/>
                    <a:pt x="2572" y="1389"/>
                  </a:cubicBezTo>
                  <a:cubicBezTo>
                    <a:pt x="2553" y="1389"/>
                    <a:pt x="2553" y="1389"/>
                    <a:pt x="2553" y="1389"/>
                  </a:cubicBezTo>
                  <a:cubicBezTo>
                    <a:pt x="2553" y="1382"/>
                    <a:pt x="2553" y="1382"/>
                    <a:pt x="2553" y="1382"/>
                  </a:cubicBezTo>
                  <a:cubicBezTo>
                    <a:pt x="2510" y="1382"/>
                    <a:pt x="2510" y="1382"/>
                    <a:pt x="2510" y="1382"/>
                  </a:cubicBezTo>
                  <a:cubicBezTo>
                    <a:pt x="2502" y="1393"/>
                    <a:pt x="2502" y="1393"/>
                    <a:pt x="2502" y="1393"/>
                  </a:cubicBezTo>
                  <a:cubicBezTo>
                    <a:pt x="2478" y="1393"/>
                    <a:pt x="2478" y="1393"/>
                    <a:pt x="2478" y="1393"/>
                  </a:cubicBezTo>
                  <a:cubicBezTo>
                    <a:pt x="2478" y="1402"/>
                    <a:pt x="2478" y="1402"/>
                    <a:pt x="2478" y="1402"/>
                  </a:cubicBezTo>
                  <a:cubicBezTo>
                    <a:pt x="2470" y="1402"/>
                    <a:pt x="2470" y="1402"/>
                    <a:pt x="2470" y="1402"/>
                  </a:cubicBezTo>
                  <a:cubicBezTo>
                    <a:pt x="2470" y="1378"/>
                    <a:pt x="2470" y="1378"/>
                    <a:pt x="2470" y="1378"/>
                  </a:cubicBezTo>
                  <a:cubicBezTo>
                    <a:pt x="2443" y="1378"/>
                    <a:pt x="2443" y="1378"/>
                    <a:pt x="2443" y="1378"/>
                  </a:cubicBezTo>
                  <a:cubicBezTo>
                    <a:pt x="2432" y="1388"/>
                    <a:pt x="2432" y="1388"/>
                    <a:pt x="2432" y="1388"/>
                  </a:cubicBezTo>
                  <a:cubicBezTo>
                    <a:pt x="2417" y="1388"/>
                    <a:pt x="2417" y="1388"/>
                    <a:pt x="2417" y="1388"/>
                  </a:cubicBezTo>
                  <a:cubicBezTo>
                    <a:pt x="2408" y="1375"/>
                    <a:pt x="2408" y="1375"/>
                    <a:pt x="2408" y="1375"/>
                  </a:cubicBezTo>
                  <a:cubicBezTo>
                    <a:pt x="2393" y="1375"/>
                    <a:pt x="2393" y="1375"/>
                    <a:pt x="2393" y="1375"/>
                  </a:cubicBezTo>
                  <a:cubicBezTo>
                    <a:pt x="2381" y="1388"/>
                    <a:pt x="2381" y="1388"/>
                    <a:pt x="2381" y="1388"/>
                  </a:cubicBezTo>
                  <a:cubicBezTo>
                    <a:pt x="2365" y="1388"/>
                    <a:pt x="2365" y="1388"/>
                    <a:pt x="2365" y="1388"/>
                  </a:cubicBezTo>
                  <a:cubicBezTo>
                    <a:pt x="2365" y="1465"/>
                    <a:pt x="2365" y="1465"/>
                    <a:pt x="2365" y="1465"/>
                  </a:cubicBezTo>
                  <a:cubicBezTo>
                    <a:pt x="2310" y="1465"/>
                    <a:pt x="2310" y="1465"/>
                    <a:pt x="2310" y="1465"/>
                  </a:cubicBezTo>
                  <a:cubicBezTo>
                    <a:pt x="2310" y="1440"/>
                    <a:pt x="2310" y="1440"/>
                    <a:pt x="2310" y="1440"/>
                  </a:cubicBezTo>
                  <a:cubicBezTo>
                    <a:pt x="2284" y="1420"/>
                    <a:pt x="2284" y="1420"/>
                    <a:pt x="2284" y="1420"/>
                  </a:cubicBezTo>
                  <a:cubicBezTo>
                    <a:pt x="2279" y="1380"/>
                    <a:pt x="2279" y="1380"/>
                    <a:pt x="2279" y="1380"/>
                  </a:cubicBezTo>
                  <a:cubicBezTo>
                    <a:pt x="2273" y="1419"/>
                    <a:pt x="2273" y="1419"/>
                    <a:pt x="2273" y="1419"/>
                  </a:cubicBezTo>
                  <a:cubicBezTo>
                    <a:pt x="2243" y="1441"/>
                    <a:pt x="2243" y="1441"/>
                    <a:pt x="2243" y="1441"/>
                  </a:cubicBezTo>
                  <a:cubicBezTo>
                    <a:pt x="2243" y="1457"/>
                    <a:pt x="2243" y="1457"/>
                    <a:pt x="2243" y="1457"/>
                  </a:cubicBezTo>
                  <a:cubicBezTo>
                    <a:pt x="2199" y="1457"/>
                    <a:pt x="2199" y="1457"/>
                    <a:pt x="2199" y="1457"/>
                  </a:cubicBezTo>
                  <a:cubicBezTo>
                    <a:pt x="2199" y="1401"/>
                    <a:pt x="2199" y="1401"/>
                    <a:pt x="2199" y="1401"/>
                  </a:cubicBezTo>
                  <a:cubicBezTo>
                    <a:pt x="2177" y="1401"/>
                    <a:pt x="2177" y="1401"/>
                    <a:pt x="2177" y="1401"/>
                  </a:cubicBezTo>
                  <a:cubicBezTo>
                    <a:pt x="2177" y="1391"/>
                    <a:pt x="2177" y="1391"/>
                    <a:pt x="2177" y="1391"/>
                  </a:cubicBezTo>
                  <a:cubicBezTo>
                    <a:pt x="2152" y="1391"/>
                    <a:pt x="2152" y="1391"/>
                    <a:pt x="2152" y="1391"/>
                  </a:cubicBezTo>
                  <a:cubicBezTo>
                    <a:pt x="2152" y="1409"/>
                    <a:pt x="2152" y="1409"/>
                    <a:pt x="2152" y="1409"/>
                  </a:cubicBezTo>
                  <a:cubicBezTo>
                    <a:pt x="2139" y="1409"/>
                    <a:pt x="2139" y="1409"/>
                    <a:pt x="2139" y="1409"/>
                  </a:cubicBezTo>
                  <a:cubicBezTo>
                    <a:pt x="2139" y="1371"/>
                    <a:pt x="2139" y="1371"/>
                    <a:pt x="2139" y="1371"/>
                  </a:cubicBezTo>
                  <a:cubicBezTo>
                    <a:pt x="2093" y="1371"/>
                    <a:pt x="2093" y="1371"/>
                    <a:pt x="2093" y="1371"/>
                  </a:cubicBezTo>
                  <a:cubicBezTo>
                    <a:pt x="2093" y="1436"/>
                    <a:pt x="2093" y="1436"/>
                    <a:pt x="2093" y="1436"/>
                  </a:cubicBezTo>
                  <a:cubicBezTo>
                    <a:pt x="2077" y="1436"/>
                    <a:pt x="2077" y="1436"/>
                    <a:pt x="2077" y="1436"/>
                  </a:cubicBezTo>
                  <a:cubicBezTo>
                    <a:pt x="2077" y="1453"/>
                    <a:pt x="2077" y="1453"/>
                    <a:pt x="2077" y="1453"/>
                  </a:cubicBezTo>
                  <a:cubicBezTo>
                    <a:pt x="2068" y="1453"/>
                    <a:pt x="2068" y="1453"/>
                    <a:pt x="2068" y="1453"/>
                  </a:cubicBezTo>
                  <a:cubicBezTo>
                    <a:pt x="2068" y="1463"/>
                    <a:pt x="2068" y="1463"/>
                    <a:pt x="2068" y="1463"/>
                  </a:cubicBezTo>
                  <a:cubicBezTo>
                    <a:pt x="2055" y="1463"/>
                    <a:pt x="2055" y="1463"/>
                    <a:pt x="2055" y="1463"/>
                  </a:cubicBezTo>
                  <a:cubicBezTo>
                    <a:pt x="2055" y="1453"/>
                    <a:pt x="2055" y="1453"/>
                    <a:pt x="2055" y="1453"/>
                  </a:cubicBezTo>
                  <a:cubicBezTo>
                    <a:pt x="2033" y="1453"/>
                    <a:pt x="2033" y="1453"/>
                    <a:pt x="2033" y="1453"/>
                  </a:cubicBezTo>
                  <a:cubicBezTo>
                    <a:pt x="2033" y="1461"/>
                    <a:pt x="2033" y="1461"/>
                    <a:pt x="2033" y="1461"/>
                  </a:cubicBezTo>
                  <a:cubicBezTo>
                    <a:pt x="2004" y="1461"/>
                    <a:pt x="2004" y="1461"/>
                    <a:pt x="2004" y="1461"/>
                  </a:cubicBezTo>
                  <a:cubicBezTo>
                    <a:pt x="2004" y="1471"/>
                    <a:pt x="2004" y="1471"/>
                    <a:pt x="2004" y="1471"/>
                  </a:cubicBezTo>
                  <a:cubicBezTo>
                    <a:pt x="1996" y="1471"/>
                    <a:pt x="1996" y="1471"/>
                    <a:pt x="1996" y="1471"/>
                  </a:cubicBezTo>
                  <a:cubicBezTo>
                    <a:pt x="1996" y="1463"/>
                    <a:pt x="1996" y="1463"/>
                    <a:pt x="1996" y="1463"/>
                  </a:cubicBezTo>
                  <a:cubicBezTo>
                    <a:pt x="1983" y="1463"/>
                    <a:pt x="1983" y="1463"/>
                    <a:pt x="1983" y="1463"/>
                  </a:cubicBezTo>
                  <a:cubicBezTo>
                    <a:pt x="1983" y="1479"/>
                    <a:pt x="1983" y="1479"/>
                    <a:pt x="1983" y="1479"/>
                  </a:cubicBezTo>
                  <a:cubicBezTo>
                    <a:pt x="1975" y="1479"/>
                    <a:pt x="1975" y="1479"/>
                    <a:pt x="1975" y="1479"/>
                  </a:cubicBezTo>
                  <a:cubicBezTo>
                    <a:pt x="1975" y="1343"/>
                    <a:pt x="1975" y="1343"/>
                    <a:pt x="1975" y="1343"/>
                  </a:cubicBezTo>
                  <a:cubicBezTo>
                    <a:pt x="1952" y="1343"/>
                    <a:pt x="1952" y="1343"/>
                    <a:pt x="1952" y="1343"/>
                  </a:cubicBezTo>
                  <a:cubicBezTo>
                    <a:pt x="1952" y="1352"/>
                    <a:pt x="1952" y="1352"/>
                    <a:pt x="1952" y="1352"/>
                  </a:cubicBezTo>
                  <a:cubicBezTo>
                    <a:pt x="1943" y="1352"/>
                    <a:pt x="1943" y="1352"/>
                    <a:pt x="1943" y="1352"/>
                  </a:cubicBezTo>
                  <a:cubicBezTo>
                    <a:pt x="1935" y="1335"/>
                    <a:pt x="1935" y="1335"/>
                    <a:pt x="1935" y="1335"/>
                  </a:cubicBezTo>
                  <a:cubicBezTo>
                    <a:pt x="1921" y="1335"/>
                    <a:pt x="1921" y="1335"/>
                    <a:pt x="1921" y="1335"/>
                  </a:cubicBezTo>
                  <a:cubicBezTo>
                    <a:pt x="1912" y="1352"/>
                    <a:pt x="1912" y="1352"/>
                    <a:pt x="1912" y="1352"/>
                  </a:cubicBezTo>
                  <a:cubicBezTo>
                    <a:pt x="1877" y="1352"/>
                    <a:pt x="1877" y="1352"/>
                    <a:pt x="1877" y="1352"/>
                  </a:cubicBezTo>
                  <a:cubicBezTo>
                    <a:pt x="1877" y="1456"/>
                    <a:pt x="1877" y="1456"/>
                    <a:pt x="1877" y="1456"/>
                  </a:cubicBezTo>
                  <a:cubicBezTo>
                    <a:pt x="1805" y="1456"/>
                    <a:pt x="1805" y="1456"/>
                    <a:pt x="1805" y="1456"/>
                  </a:cubicBezTo>
                  <a:cubicBezTo>
                    <a:pt x="1791" y="1441"/>
                    <a:pt x="1791" y="1441"/>
                    <a:pt x="1791" y="1441"/>
                  </a:cubicBezTo>
                  <a:cubicBezTo>
                    <a:pt x="1781" y="1452"/>
                    <a:pt x="1781" y="1452"/>
                    <a:pt x="1781" y="1452"/>
                  </a:cubicBezTo>
                  <a:cubicBezTo>
                    <a:pt x="1771" y="1452"/>
                    <a:pt x="1771" y="1452"/>
                    <a:pt x="1771" y="1452"/>
                  </a:cubicBezTo>
                  <a:cubicBezTo>
                    <a:pt x="1756" y="1437"/>
                    <a:pt x="1756" y="1437"/>
                    <a:pt x="1756" y="1437"/>
                  </a:cubicBezTo>
                  <a:cubicBezTo>
                    <a:pt x="1744" y="1437"/>
                    <a:pt x="1744" y="1437"/>
                    <a:pt x="1744" y="1437"/>
                  </a:cubicBezTo>
                  <a:cubicBezTo>
                    <a:pt x="1731" y="1448"/>
                    <a:pt x="1731" y="1448"/>
                    <a:pt x="1731" y="1448"/>
                  </a:cubicBezTo>
                  <a:cubicBezTo>
                    <a:pt x="1699" y="1448"/>
                    <a:pt x="1699" y="1448"/>
                    <a:pt x="1699" y="1448"/>
                  </a:cubicBezTo>
                  <a:cubicBezTo>
                    <a:pt x="1699" y="1437"/>
                    <a:pt x="1699" y="1437"/>
                    <a:pt x="1699" y="1437"/>
                  </a:cubicBezTo>
                  <a:cubicBezTo>
                    <a:pt x="1673" y="1437"/>
                    <a:pt x="1673" y="1437"/>
                    <a:pt x="1673" y="1437"/>
                  </a:cubicBezTo>
                  <a:cubicBezTo>
                    <a:pt x="1673" y="1469"/>
                    <a:pt x="1673" y="1469"/>
                    <a:pt x="1673" y="1469"/>
                  </a:cubicBezTo>
                  <a:cubicBezTo>
                    <a:pt x="1656" y="1469"/>
                    <a:pt x="1656" y="1469"/>
                    <a:pt x="1656" y="1469"/>
                  </a:cubicBezTo>
                  <a:cubicBezTo>
                    <a:pt x="1656" y="1459"/>
                    <a:pt x="1656" y="1459"/>
                    <a:pt x="1656" y="1459"/>
                  </a:cubicBezTo>
                  <a:cubicBezTo>
                    <a:pt x="1619" y="1459"/>
                    <a:pt x="1619" y="1459"/>
                    <a:pt x="1619" y="1459"/>
                  </a:cubicBezTo>
                  <a:cubicBezTo>
                    <a:pt x="1619" y="1448"/>
                    <a:pt x="1619" y="1448"/>
                    <a:pt x="1619" y="1448"/>
                  </a:cubicBezTo>
                  <a:cubicBezTo>
                    <a:pt x="1587" y="1448"/>
                    <a:pt x="1587" y="1448"/>
                    <a:pt x="1587" y="1448"/>
                  </a:cubicBezTo>
                  <a:cubicBezTo>
                    <a:pt x="1587" y="1459"/>
                    <a:pt x="1587" y="1459"/>
                    <a:pt x="1587" y="1459"/>
                  </a:cubicBezTo>
                  <a:cubicBezTo>
                    <a:pt x="1563" y="1459"/>
                    <a:pt x="1563" y="1459"/>
                    <a:pt x="1563" y="1459"/>
                  </a:cubicBezTo>
                  <a:cubicBezTo>
                    <a:pt x="1563" y="1407"/>
                    <a:pt x="1563" y="1407"/>
                    <a:pt x="1563" y="1407"/>
                  </a:cubicBezTo>
                  <a:cubicBezTo>
                    <a:pt x="1531" y="1393"/>
                    <a:pt x="1531" y="1393"/>
                    <a:pt x="1531" y="1393"/>
                  </a:cubicBezTo>
                  <a:cubicBezTo>
                    <a:pt x="1531" y="1408"/>
                    <a:pt x="1531" y="1408"/>
                    <a:pt x="1531" y="1408"/>
                  </a:cubicBezTo>
                  <a:cubicBezTo>
                    <a:pt x="1524" y="1408"/>
                    <a:pt x="1524" y="1408"/>
                    <a:pt x="1524" y="1408"/>
                  </a:cubicBezTo>
                  <a:cubicBezTo>
                    <a:pt x="1524" y="1331"/>
                    <a:pt x="1524" y="1331"/>
                    <a:pt x="1524" y="1331"/>
                  </a:cubicBezTo>
                  <a:cubicBezTo>
                    <a:pt x="1507" y="1331"/>
                    <a:pt x="1507" y="1331"/>
                    <a:pt x="1507" y="1331"/>
                  </a:cubicBezTo>
                  <a:cubicBezTo>
                    <a:pt x="1507" y="1307"/>
                    <a:pt x="1507" y="1307"/>
                    <a:pt x="1507" y="1307"/>
                  </a:cubicBezTo>
                  <a:cubicBezTo>
                    <a:pt x="1479" y="1307"/>
                    <a:pt x="1479" y="1307"/>
                    <a:pt x="1479" y="1307"/>
                  </a:cubicBezTo>
                  <a:cubicBezTo>
                    <a:pt x="1479" y="1281"/>
                    <a:pt x="1479" y="1281"/>
                    <a:pt x="1479" y="1281"/>
                  </a:cubicBezTo>
                  <a:cubicBezTo>
                    <a:pt x="1465" y="1281"/>
                    <a:pt x="1465" y="1281"/>
                    <a:pt x="1465" y="1281"/>
                  </a:cubicBezTo>
                  <a:cubicBezTo>
                    <a:pt x="1465" y="1307"/>
                    <a:pt x="1465" y="1307"/>
                    <a:pt x="1465" y="1307"/>
                  </a:cubicBezTo>
                  <a:cubicBezTo>
                    <a:pt x="1443" y="1307"/>
                    <a:pt x="1443" y="1307"/>
                    <a:pt x="1443" y="1307"/>
                  </a:cubicBezTo>
                  <a:cubicBezTo>
                    <a:pt x="1443" y="1265"/>
                    <a:pt x="1443" y="1265"/>
                    <a:pt x="1443" y="1265"/>
                  </a:cubicBezTo>
                  <a:cubicBezTo>
                    <a:pt x="1443" y="1265"/>
                    <a:pt x="1412" y="1232"/>
                    <a:pt x="1389" y="1232"/>
                  </a:cubicBezTo>
                  <a:cubicBezTo>
                    <a:pt x="1367" y="1232"/>
                    <a:pt x="1337" y="1269"/>
                    <a:pt x="1337" y="1269"/>
                  </a:cubicBezTo>
                  <a:cubicBezTo>
                    <a:pt x="1337" y="1359"/>
                    <a:pt x="1337" y="1359"/>
                    <a:pt x="1337" y="1359"/>
                  </a:cubicBezTo>
                  <a:cubicBezTo>
                    <a:pt x="1315" y="1359"/>
                    <a:pt x="1315" y="1359"/>
                    <a:pt x="1315" y="1359"/>
                  </a:cubicBezTo>
                  <a:cubicBezTo>
                    <a:pt x="1315" y="1417"/>
                    <a:pt x="1315" y="1417"/>
                    <a:pt x="1315" y="1417"/>
                  </a:cubicBezTo>
                  <a:cubicBezTo>
                    <a:pt x="1275" y="1432"/>
                    <a:pt x="1275" y="1432"/>
                    <a:pt x="1275" y="1432"/>
                  </a:cubicBezTo>
                  <a:cubicBezTo>
                    <a:pt x="1275" y="1445"/>
                    <a:pt x="1275" y="1445"/>
                    <a:pt x="1275" y="1445"/>
                  </a:cubicBezTo>
                  <a:cubicBezTo>
                    <a:pt x="1267" y="1445"/>
                    <a:pt x="1267" y="1445"/>
                    <a:pt x="1267" y="1445"/>
                  </a:cubicBezTo>
                  <a:cubicBezTo>
                    <a:pt x="1267" y="1421"/>
                    <a:pt x="1267" y="1421"/>
                    <a:pt x="1267" y="1421"/>
                  </a:cubicBezTo>
                  <a:cubicBezTo>
                    <a:pt x="1253" y="1421"/>
                    <a:pt x="1253" y="1421"/>
                    <a:pt x="1253" y="1421"/>
                  </a:cubicBezTo>
                  <a:cubicBezTo>
                    <a:pt x="1235" y="1395"/>
                    <a:pt x="1235" y="1395"/>
                    <a:pt x="1235" y="1395"/>
                  </a:cubicBezTo>
                  <a:cubicBezTo>
                    <a:pt x="1213" y="1416"/>
                    <a:pt x="1213" y="1416"/>
                    <a:pt x="1213" y="1416"/>
                  </a:cubicBezTo>
                  <a:cubicBezTo>
                    <a:pt x="1213" y="1399"/>
                    <a:pt x="1213" y="1399"/>
                    <a:pt x="1213" y="1399"/>
                  </a:cubicBezTo>
                  <a:cubicBezTo>
                    <a:pt x="1200" y="1399"/>
                    <a:pt x="1200" y="1399"/>
                    <a:pt x="1200" y="1399"/>
                  </a:cubicBezTo>
                  <a:cubicBezTo>
                    <a:pt x="1200" y="1409"/>
                    <a:pt x="1200" y="1409"/>
                    <a:pt x="1200" y="1409"/>
                  </a:cubicBezTo>
                  <a:cubicBezTo>
                    <a:pt x="1189" y="1409"/>
                    <a:pt x="1189" y="1409"/>
                    <a:pt x="1189" y="1409"/>
                  </a:cubicBezTo>
                  <a:cubicBezTo>
                    <a:pt x="1189" y="1392"/>
                    <a:pt x="1189" y="1392"/>
                    <a:pt x="1189" y="1392"/>
                  </a:cubicBezTo>
                  <a:cubicBezTo>
                    <a:pt x="1164" y="1392"/>
                    <a:pt x="1164" y="1392"/>
                    <a:pt x="1164" y="1392"/>
                  </a:cubicBezTo>
                  <a:cubicBezTo>
                    <a:pt x="1164" y="1401"/>
                    <a:pt x="1164" y="1401"/>
                    <a:pt x="1164" y="1401"/>
                  </a:cubicBezTo>
                  <a:cubicBezTo>
                    <a:pt x="1155" y="1401"/>
                    <a:pt x="1155" y="1401"/>
                    <a:pt x="1155" y="1401"/>
                  </a:cubicBezTo>
                  <a:cubicBezTo>
                    <a:pt x="1155" y="1417"/>
                    <a:pt x="1155" y="1417"/>
                    <a:pt x="1155" y="1417"/>
                  </a:cubicBezTo>
                  <a:cubicBezTo>
                    <a:pt x="1133" y="1417"/>
                    <a:pt x="1133" y="1417"/>
                    <a:pt x="1133" y="1417"/>
                  </a:cubicBezTo>
                  <a:cubicBezTo>
                    <a:pt x="1133" y="1397"/>
                    <a:pt x="1133" y="1397"/>
                    <a:pt x="1133" y="1397"/>
                  </a:cubicBezTo>
                  <a:cubicBezTo>
                    <a:pt x="1123" y="1397"/>
                    <a:pt x="1123" y="1397"/>
                    <a:pt x="1123" y="1397"/>
                  </a:cubicBezTo>
                  <a:cubicBezTo>
                    <a:pt x="1112" y="1385"/>
                    <a:pt x="1112" y="1385"/>
                    <a:pt x="1112" y="1385"/>
                  </a:cubicBezTo>
                  <a:cubicBezTo>
                    <a:pt x="1104" y="1391"/>
                    <a:pt x="1104" y="1391"/>
                    <a:pt x="1104" y="1391"/>
                  </a:cubicBezTo>
                  <a:cubicBezTo>
                    <a:pt x="1095" y="1391"/>
                    <a:pt x="1095" y="1391"/>
                    <a:pt x="1095" y="1391"/>
                  </a:cubicBezTo>
                  <a:cubicBezTo>
                    <a:pt x="1076" y="1368"/>
                    <a:pt x="1076" y="1368"/>
                    <a:pt x="1076" y="1368"/>
                  </a:cubicBezTo>
                  <a:cubicBezTo>
                    <a:pt x="1063" y="1389"/>
                    <a:pt x="1063" y="1389"/>
                    <a:pt x="1063" y="1389"/>
                  </a:cubicBezTo>
                  <a:cubicBezTo>
                    <a:pt x="1051" y="1389"/>
                    <a:pt x="1051" y="1389"/>
                    <a:pt x="1051" y="1389"/>
                  </a:cubicBezTo>
                  <a:cubicBezTo>
                    <a:pt x="1051" y="1371"/>
                    <a:pt x="1051" y="1371"/>
                    <a:pt x="1051" y="1371"/>
                  </a:cubicBezTo>
                  <a:cubicBezTo>
                    <a:pt x="1031" y="1371"/>
                    <a:pt x="1031" y="1371"/>
                    <a:pt x="1031" y="1371"/>
                  </a:cubicBezTo>
                  <a:cubicBezTo>
                    <a:pt x="1031" y="1391"/>
                    <a:pt x="1031" y="1391"/>
                    <a:pt x="1031" y="1391"/>
                  </a:cubicBezTo>
                  <a:cubicBezTo>
                    <a:pt x="1020" y="1403"/>
                    <a:pt x="1020" y="1403"/>
                    <a:pt x="1020" y="1403"/>
                  </a:cubicBezTo>
                  <a:cubicBezTo>
                    <a:pt x="1012" y="1403"/>
                    <a:pt x="1012" y="1403"/>
                    <a:pt x="1012" y="1403"/>
                  </a:cubicBezTo>
                  <a:cubicBezTo>
                    <a:pt x="1012" y="1376"/>
                    <a:pt x="1012" y="1376"/>
                    <a:pt x="1012" y="1376"/>
                  </a:cubicBezTo>
                  <a:cubicBezTo>
                    <a:pt x="999" y="1376"/>
                    <a:pt x="999" y="1376"/>
                    <a:pt x="999" y="1376"/>
                  </a:cubicBezTo>
                  <a:cubicBezTo>
                    <a:pt x="988" y="1359"/>
                    <a:pt x="988" y="1359"/>
                    <a:pt x="988" y="1359"/>
                  </a:cubicBezTo>
                  <a:cubicBezTo>
                    <a:pt x="969" y="1381"/>
                    <a:pt x="969" y="1381"/>
                    <a:pt x="969" y="1381"/>
                  </a:cubicBezTo>
                  <a:cubicBezTo>
                    <a:pt x="969" y="1224"/>
                    <a:pt x="969" y="1224"/>
                    <a:pt x="969" y="1224"/>
                  </a:cubicBezTo>
                  <a:cubicBezTo>
                    <a:pt x="943" y="1224"/>
                    <a:pt x="943" y="1224"/>
                    <a:pt x="943" y="1224"/>
                  </a:cubicBezTo>
                  <a:cubicBezTo>
                    <a:pt x="943" y="1212"/>
                    <a:pt x="943" y="1212"/>
                    <a:pt x="943" y="1212"/>
                  </a:cubicBezTo>
                  <a:cubicBezTo>
                    <a:pt x="969" y="1212"/>
                    <a:pt x="969" y="1212"/>
                    <a:pt x="969" y="1212"/>
                  </a:cubicBezTo>
                  <a:cubicBezTo>
                    <a:pt x="969" y="1204"/>
                    <a:pt x="969" y="1204"/>
                    <a:pt x="969" y="1204"/>
                  </a:cubicBezTo>
                  <a:cubicBezTo>
                    <a:pt x="847" y="1204"/>
                    <a:pt x="847" y="1204"/>
                    <a:pt x="847" y="1204"/>
                  </a:cubicBezTo>
                  <a:cubicBezTo>
                    <a:pt x="847" y="1211"/>
                    <a:pt x="847" y="1211"/>
                    <a:pt x="847" y="1211"/>
                  </a:cubicBezTo>
                  <a:cubicBezTo>
                    <a:pt x="857" y="1211"/>
                    <a:pt x="857" y="1211"/>
                    <a:pt x="857" y="1211"/>
                  </a:cubicBezTo>
                  <a:cubicBezTo>
                    <a:pt x="857" y="1224"/>
                    <a:pt x="857" y="1224"/>
                    <a:pt x="857" y="1224"/>
                  </a:cubicBezTo>
                  <a:cubicBezTo>
                    <a:pt x="843" y="1224"/>
                    <a:pt x="843" y="1224"/>
                    <a:pt x="843" y="1224"/>
                  </a:cubicBezTo>
                  <a:cubicBezTo>
                    <a:pt x="843" y="1375"/>
                    <a:pt x="843" y="1375"/>
                    <a:pt x="843" y="1375"/>
                  </a:cubicBezTo>
                  <a:cubicBezTo>
                    <a:pt x="828" y="1375"/>
                    <a:pt x="828" y="1375"/>
                    <a:pt x="828" y="1375"/>
                  </a:cubicBezTo>
                  <a:cubicBezTo>
                    <a:pt x="828" y="1387"/>
                    <a:pt x="828" y="1387"/>
                    <a:pt x="828" y="1387"/>
                  </a:cubicBezTo>
                  <a:cubicBezTo>
                    <a:pt x="816" y="1387"/>
                    <a:pt x="816" y="1387"/>
                    <a:pt x="816" y="1387"/>
                  </a:cubicBezTo>
                  <a:cubicBezTo>
                    <a:pt x="816" y="1403"/>
                    <a:pt x="816" y="1403"/>
                    <a:pt x="816" y="1403"/>
                  </a:cubicBezTo>
                  <a:cubicBezTo>
                    <a:pt x="804" y="1403"/>
                    <a:pt x="804" y="1403"/>
                    <a:pt x="804" y="1403"/>
                  </a:cubicBezTo>
                  <a:cubicBezTo>
                    <a:pt x="787" y="1393"/>
                    <a:pt x="787" y="1393"/>
                    <a:pt x="787" y="1393"/>
                  </a:cubicBezTo>
                  <a:cubicBezTo>
                    <a:pt x="787" y="1193"/>
                    <a:pt x="787" y="1193"/>
                    <a:pt x="787" y="1193"/>
                  </a:cubicBezTo>
                  <a:cubicBezTo>
                    <a:pt x="691" y="1193"/>
                    <a:pt x="691" y="1193"/>
                    <a:pt x="691" y="1193"/>
                  </a:cubicBezTo>
                  <a:cubicBezTo>
                    <a:pt x="691" y="1427"/>
                    <a:pt x="691" y="1427"/>
                    <a:pt x="691" y="1427"/>
                  </a:cubicBezTo>
                  <a:cubicBezTo>
                    <a:pt x="664" y="1427"/>
                    <a:pt x="664" y="1427"/>
                    <a:pt x="664" y="1427"/>
                  </a:cubicBezTo>
                  <a:cubicBezTo>
                    <a:pt x="664" y="1445"/>
                    <a:pt x="664" y="1445"/>
                    <a:pt x="664" y="1445"/>
                  </a:cubicBezTo>
                  <a:cubicBezTo>
                    <a:pt x="640" y="1445"/>
                    <a:pt x="640" y="1445"/>
                    <a:pt x="640" y="1445"/>
                  </a:cubicBezTo>
                  <a:cubicBezTo>
                    <a:pt x="640" y="1436"/>
                    <a:pt x="640" y="1436"/>
                    <a:pt x="640" y="1436"/>
                  </a:cubicBezTo>
                  <a:cubicBezTo>
                    <a:pt x="625" y="1436"/>
                    <a:pt x="625" y="1436"/>
                    <a:pt x="625" y="1436"/>
                  </a:cubicBezTo>
                  <a:cubicBezTo>
                    <a:pt x="625" y="1237"/>
                    <a:pt x="625" y="1237"/>
                    <a:pt x="625" y="1237"/>
                  </a:cubicBezTo>
                  <a:cubicBezTo>
                    <a:pt x="601" y="1237"/>
                    <a:pt x="601" y="1237"/>
                    <a:pt x="601" y="1237"/>
                  </a:cubicBezTo>
                  <a:cubicBezTo>
                    <a:pt x="601" y="1228"/>
                    <a:pt x="601" y="1228"/>
                    <a:pt x="601" y="1228"/>
                  </a:cubicBezTo>
                  <a:cubicBezTo>
                    <a:pt x="536" y="1228"/>
                    <a:pt x="536" y="1228"/>
                    <a:pt x="536" y="1228"/>
                  </a:cubicBezTo>
                  <a:cubicBezTo>
                    <a:pt x="536" y="1241"/>
                    <a:pt x="536" y="1241"/>
                    <a:pt x="536" y="1241"/>
                  </a:cubicBezTo>
                  <a:cubicBezTo>
                    <a:pt x="515" y="1241"/>
                    <a:pt x="515" y="1241"/>
                    <a:pt x="515" y="1241"/>
                  </a:cubicBezTo>
                  <a:cubicBezTo>
                    <a:pt x="515" y="1227"/>
                    <a:pt x="515" y="1227"/>
                    <a:pt x="515" y="1227"/>
                  </a:cubicBezTo>
                  <a:cubicBezTo>
                    <a:pt x="501" y="1227"/>
                    <a:pt x="501" y="1227"/>
                    <a:pt x="501" y="1227"/>
                  </a:cubicBezTo>
                  <a:cubicBezTo>
                    <a:pt x="501" y="1227"/>
                    <a:pt x="487" y="1169"/>
                    <a:pt x="456" y="1169"/>
                  </a:cubicBezTo>
                  <a:cubicBezTo>
                    <a:pt x="425" y="1169"/>
                    <a:pt x="401" y="1224"/>
                    <a:pt x="401" y="1224"/>
                  </a:cubicBezTo>
                  <a:cubicBezTo>
                    <a:pt x="392" y="1224"/>
                    <a:pt x="392" y="1224"/>
                    <a:pt x="392" y="1224"/>
                  </a:cubicBezTo>
                  <a:cubicBezTo>
                    <a:pt x="392" y="1243"/>
                    <a:pt x="392" y="1243"/>
                    <a:pt x="392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373" y="1233"/>
                    <a:pt x="373" y="1233"/>
                    <a:pt x="373" y="1233"/>
                  </a:cubicBezTo>
                  <a:cubicBezTo>
                    <a:pt x="320" y="1233"/>
                    <a:pt x="320" y="1233"/>
                    <a:pt x="320" y="1233"/>
                  </a:cubicBezTo>
                  <a:cubicBezTo>
                    <a:pt x="320" y="1245"/>
                    <a:pt x="320" y="1245"/>
                    <a:pt x="320" y="1245"/>
                  </a:cubicBezTo>
                  <a:cubicBezTo>
                    <a:pt x="303" y="1245"/>
                    <a:pt x="303" y="1245"/>
                    <a:pt x="303" y="1245"/>
                  </a:cubicBezTo>
                  <a:cubicBezTo>
                    <a:pt x="288" y="1257"/>
                    <a:pt x="288" y="1257"/>
                    <a:pt x="288" y="1257"/>
                  </a:cubicBezTo>
                  <a:cubicBezTo>
                    <a:pt x="288" y="1331"/>
                    <a:pt x="288" y="1331"/>
                    <a:pt x="288" y="1331"/>
                  </a:cubicBezTo>
                  <a:cubicBezTo>
                    <a:pt x="268" y="1331"/>
                    <a:pt x="268" y="1331"/>
                    <a:pt x="268" y="1331"/>
                  </a:cubicBezTo>
                  <a:cubicBezTo>
                    <a:pt x="268" y="1373"/>
                    <a:pt x="268" y="1373"/>
                    <a:pt x="268" y="1373"/>
                  </a:cubicBezTo>
                  <a:cubicBezTo>
                    <a:pt x="252" y="1373"/>
                    <a:pt x="252" y="1373"/>
                    <a:pt x="252" y="1373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36" y="1325"/>
                    <a:pt x="236" y="1325"/>
                    <a:pt x="236" y="1325"/>
                  </a:cubicBezTo>
                  <a:cubicBezTo>
                    <a:pt x="236" y="1342"/>
                    <a:pt x="236" y="1342"/>
                    <a:pt x="236" y="1342"/>
                  </a:cubicBezTo>
                  <a:cubicBezTo>
                    <a:pt x="218" y="1342"/>
                    <a:pt x="218" y="1342"/>
                    <a:pt x="218" y="1342"/>
                  </a:cubicBezTo>
                  <a:cubicBezTo>
                    <a:pt x="218" y="1331"/>
                    <a:pt x="218" y="1331"/>
                    <a:pt x="218" y="1331"/>
                  </a:cubicBezTo>
                  <a:cubicBezTo>
                    <a:pt x="195" y="1331"/>
                    <a:pt x="195" y="1331"/>
                    <a:pt x="195" y="1331"/>
                  </a:cubicBezTo>
                  <a:cubicBezTo>
                    <a:pt x="195" y="1312"/>
                    <a:pt x="195" y="1312"/>
                    <a:pt x="195" y="1312"/>
                  </a:cubicBezTo>
                  <a:cubicBezTo>
                    <a:pt x="182" y="1299"/>
                    <a:pt x="182" y="1299"/>
                    <a:pt x="182" y="1299"/>
                  </a:cubicBezTo>
                  <a:cubicBezTo>
                    <a:pt x="168" y="1283"/>
                    <a:pt x="168" y="1283"/>
                    <a:pt x="168" y="1283"/>
                  </a:cubicBezTo>
                  <a:cubicBezTo>
                    <a:pt x="134" y="1283"/>
                    <a:pt x="134" y="1283"/>
                    <a:pt x="134" y="1283"/>
                  </a:cubicBezTo>
                  <a:cubicBezTo>
                    <a:pt x="102" y="1307"/>
                    <a:pt x="102" y="1307"/>
                    <a:pt x="102" y="1307"/>
                  </a:cubicBezTo>
                  <a:cubicBezTo>
                    <a:pt x="78" y="1307"/>
                    <a:pt x="78" y="1307"/>
                    <a:pt x="78" y="1307"/>
                  </a:cubicBezTo>
                  <a:cubicBezTo>
                    <a:pt x="78" y="1401"/>
                    <a:pt x="78" y="1401"/>
                    <a:pt x="78" y="1401"/>
                  </a:cubicBezTo>
                  <a:cubicBezTo>
                    <a:pt x="56" y="1357"/>
                    <a:pt x="56" y="1357"/>
                    <a:pt x="56" y="1357"/>
                  </a:cubicBezTo>
                  <a:cubicBezTo>
                    <a:pt x="56" y="1333"/>
                    <a:pt x="56" y="1333"/>
                    <a:pt x="56" y="1333"/>
                  </a:cubicBezTo>
                  <a:cubicBezTo>
                    <a:pt x="0" y="1333"/>
                    <a:pt x="0" y="1333"/>
                    <a:pt x="0" y="1333"/>
                  </a:cubicBezTo>
                  <a:cubicBezTo>
                    <a:pt x="0" y="1542"/>
                    <a:pt x="0" y="1542"/>
                    <a:pt x="0" y="1542"/>
                  </a:cubicBezTo>
                  <a:cubicBezTo>
                    <a:pt x="8000" y="1542"/>
                    <a:pt x="8000" y="1542"/>
                    <a:pt x="8000" y="1542"/>
                  </a:cubicBezTo>
                  <a:cubicBezTo>
                    <a:pt x="8000" y="1472"/>
                    <a:pt x="8000" y="1472"/>
                    <a:pt x="8000" y="1472"/>
                  </a:cubicBezTo>
                  <a:lnTo>
                    <a:pt x="7978" y="1472"/>
                  </a:lnTo>
                  <a:close/>
                  <a:moveTo>
                    <a:pt x="3369" y="1457"/>
                  </a:moveTo>
                  <a:cubicBezTo>
                    <a:pt x="3356" y="1457"/>
                    <a:pt x="3356" y="1457"/>
                    <a:pt x="3356" y="1457"/>
                  </a:cubicBezTo>
                  <a:cubicBezTo>
                    <a:pt x="3356" y="1408"/>
                    <a:pt x="3356" y="1408"/>
                    <a:pt x="3356" y="1408"/>
                  </a:cubicBezTo>
                  <a:cubicBezTo>
                    <a:pt x="3369" y="1408"/>
                    <a:pt x="3369" y="1408"/>
                    <a:pt x="3369" y="1408"/>
                  </a:cubicBezTo>
                  <a:lnTo>
                    <a:pt x="3369" y="1457"/>
                  </a:lnTo>
                  <a:close/>
                  <a:moveTo>
                    <a:pt x="3369" y="1389"/>
                  </a:moveTo>
                  <a:cubicBezTo>
                    <a:pt x="3356" y="1389"/>
                    <a:pt x="3356" y="1389"/>
                    <a:pt x="3356" y="1389"/>
                  </a:cubicBezTo>
                  <a:cubicBezTo>
                    <a:pt x="3356" y="1335"/>
                    <a:pt x="3356" y="1335"/>
                    <a:pt x="3356" y="1335"/>
                  </a:cubicBezTo>
                  <a:cubicBezTo>
                    <a:pt x="3369" y="1335"/>
                    <a:pt x="3369" y="1335"/>
                    <a:pt x="3369" y="1335"/>
                  </a:cubicBezTo>
                  <a:lnTo>
                    <a:pt x="3369" y="1389"/>
                  </a:lnTo>
                  <a:close/>
                  <a:moveTo>
                    <a:pt x="3356" y="1141"/>
                  </a:moveTo>
                  <a:cubicBezTo>
                    <a:pt x="3356" y="1098"/>
                    <a:pt x="3356" y="1098"/>
                    <a:pt x="3356" y="1098"/>
                  </a:cubicBezTo>
                  <a:cubicBezTo>
                    <a:pt x="3356" y="1098"/>
                    <a:pt x="3373" y="1103"/>
                    <a:pt x="3373" y="1119"/>
                  </a:cubicBezTo>
                  <a:cubicBezTo>
                    <a:pt x="3373" y="1136"/>
                    <a:pt x="3356" y="1141"/>
                    <a:pt x="3356" y="1141"/>
                  </a:cubicBezTo>
                  <a:close/>
                  <a:moveTo>
                    <a:pt x="3356" y="1060"/>
                  </a:moveTo>
                  <a:cubicBezTo>
                    <a:pt x="3356" y="1024"/>
                    <a:pt x="3356" y="1024"/>
                    <a:pt x="3356" y="1024"/>
                  </a:cubicBezTo>
                  <a:cubicBezTo>
                    <a:pt x="3356" y="1024"/>
                    <a:pt x="3373" y="1029"/>
                    <a:pt x="3373" y="1042"/>
                  </a:cubicBezTo>
                  <a:cubicBezTo>
                    <a:pt x="3373" y="1055"/>
                    <a:pt x="3356" y="1060"/>
                    <a:pt x="3356" y="1060"/>
                  </a:cubicBezTo>
                  <a:close/>
                  <a:moveTo>
                    <a:pt x="3356" y="988"/>
                  </a:moveTo>
                  <a:cubicBezTo>
                    <a:pt x="3356" y="950"/>
                    <a:pt x="3356" y="950"/>
                    <a:pt x="3356" y="950"/>
                  </a:cubicBezTo>
                  <a:cubicBezTo>
                    <a:pt x="3356" y="950"/>
                    <a:pt x="3373" y="953"/>
                    <a:pt x="3373" y="969"/>
                  </a:cubicBezTo>
                  <a:cubicBezTo>
                    <a:pt x="3373" y="985"/>
                    <a:pt x="3356" y="988"/>
                    <a:pt x="3356" y="988"/>
                  </a:cubicBezTo>
                  <a:close/>
                  <a:moveTo>
                    <a:pt x="3356" y="911"/>
                  </a:moveTo>
                  <a:cubicBezTo>
                    <a:pt x="3356" y="872"/>
                    <a:pt x="3356" y="872"/>
                    <a:pt x="3356" y="872"/>
                  </a:cubicBezTo>
                  <a:cubicBezTo>
                    <a:pt x="3356" y="872"/>
                    <a:pt x="3373" y="878"/>
                    <a:pt x="3373" y="891"/>
                  </a:cubicBezTo>
                  <a:cubicBezTo>
                    <a:pt x="3373" y="905"/>
                    <a:pt x="3356" y="911"/>
                    <a:pt x="3356" y="911"/>
                  </a:cubicBezTo>
                  <a:close/>
                  <a:moveTo>
                    <a:pt x="3356" y="835"/>
                  </a:moveTo>
                  <a:cubicBezTo>
                    <a:pt x="3356" y="796"/>
                    <a:pt x="3356" y="796"/>
                    <a:pt x="3356" y="796"/>
                  </a:cubicBezTo>
                  <a:cubicBezTo>
                    <a:pt x="3356" y="796"/>
                    <a:pt x="3373" y="800"/>
                    <a:pt x="3373" y="815"/>
                  </a:cubicBezTo>
                  <a:cubicBezTo>
                    <a:pt x="3373" y="831"/>
                    <a:pt x="3356" y="835"/>
                    <a:pt x="3356" y="835"/>
                  </a:cubicBezTo>
                  <a:close/>
                  <a:moveTo>
                    <a:pt x="3356" y="756"/>
                  </a:moveTo>
                  <a:cubicBezTo>
                    <a:pt x="3356" y="718"/>
                    <a:pt x="3356" y="718"/>
                    <a:pt x="3356" y="718"/>
                  </a:cubicBezTo>
                  <a:cubicBezTo>
                    <a:pt x="3356" y="718"/>
                    <a:pt x="3373" y="720"/>
                    <a:pt x="3373" y="737"/>
                  </a:cubicBezTo>
                  <a:cubicBezTo>
                    <a:pt x="3373" y="754"/>
                    <a:pt x="3356" y="756"/>
                    <a:pt x="3356" y="756"/>
                  </a:cubicBezTo>
                  <a:close/>
                  <a:moveTo>
                    <a:pt x="5556" y="570"/>
                  </a:moveTo>
                  <a:cubicBezTo>
                    <a:pt x="5508" y="582"/>
                    <a:pt x="5508" y="582"/>
                    <a:pt x="5508" y="582"/>
                  </a:cubicBezTo>
                  <a:cubicBezTo>
                    <a:pt x="5490" y="529"/>
                    <a:pt x="5490" y="529"/>
                    <a:pt x="5490" y="529"/>
                  </a:cubicBezTo>
                  <a:cubicBezTo>
                    <a:pt x="5566" y="508"/>
                    <a:pt x="5566" y="508"/>
                    <a:pt x="5566" y="508"/>
                  </a:cubicBezTo>
                  <a:lnTo>
                    <a:pt x="5556" y="570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8A9D6"/>
                  </a:gs>
                </a:gsLst>
                <a:lin ang="5400000" scaled="1"/>
              </a:gradFill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2626517"/>
              <a:ext cx="12192000" cy="1714585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0" y="4373612"/>
              <a:ext cx="12192000" cy="0"/>
            </a:xfrm>
            <a:prstGeom prst="line">
              <a:avLst/>
            </a:prstGeom>
            <a:ln w="19050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7872000" y="4795475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7872000" y="4861761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7872000" y="4928047"/>
              <a:ext cx="4320000" cy="12674"/>
            </a:xfrm>
            <a:prstGeom prst="line">
              <a:avLst/>
            </a:prstGeom>
            <a:ln w="3175">
              <a:solidFill>
                <a:srgbClr val="28A9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6865" y="2839350"/>
            <a:ext cx="8131535" cy="13145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i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00" y="4688457"/>
            <a:ext cx="3547436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4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08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3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9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7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"/>
            <a:ext cx="12196564" cy="6889570"/>
          </a:xfrm>
          <a:prstGeom prst="rect">
            <a:avLst/>
          </a:prstGeom>
          <a:gradFill flip="none" rotWithShape="1">
            <a:gsLst>
              <a:gs pos="0">
                <a:srgbClr val="F4F6F8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116057"/>
            <a:ext cx="10787383" cy="534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34082DE-1BD7-4C84-98E7-94DB46FAF79C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474EC1-5327-44F6-9C77-6DF5504EF5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163355"/>
            <a:ext cx="10787383" cy="676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6200" y="6479836"/>
            <a:ext cx="11974258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 flipV="1">
            <a:off x="326572" y="423706"/>
            <a:ext cx="11969064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  <a:gd name="connsiteX0" fmla="*/ 167822 w 11969073"/>
              <a:gd name="connsiteY0" fmla="*/ 524933 h 524933"/>
              <a:gd name="connsiteX1" fmla="*/ 168846 w 11969073"/>
              <a:gd name="connsiteY1" fmla="*/ 524933 h 524933"/>
              <a:gd name="connsiteX2" fmla="*/ 168846 w 11969073"/>
              <a:gd name="connsiteY2" fmla="*/ 14598 h 524933"/>
              <a:gd name="connsiteX3" fmla="*/ 1386790 w 11969073"/>
              <a:gd name="connsiteY3" fmla="*/ 14598 h 524933"/>
              <a:gd name="connsiteX4" fmla="*/ 11969073 w 11969073"/>
              <a:gd name="connsiteY4" fmla="*/ 0 h 524933"/>
              <a:gd name="connsiteX5" fmla="*/ 167822 w 11969073"/>
              <a:gd name="connsiteY5" fmla="*/ 0 h 524933"/>
              <a:gd name="connsiteX6" fmla="*/ 152999 w 11969073"/>
              <a:gd name="connsiteY6" fmla="*/ 0 h 524933"/>
              <a:gd name="connsiteX7" fmla="*/ 152999 w 11969073"/>
              <a:gd name="connsiteY7" fmla="*/ 507260 h 524933"/>
              <a:gd name="connsiteX8" fmla="*/ 107280 w 11969073"/>
              <a:gd name="connsiteY8" fmla="*/ 507260 h 524933"/>
              <a:gd name="connsiteX9" fmla="*/ 107280 w 11969073"/>
              <a:gd name="connsiteY9" fmla="*/ 0 h 524933"/>
              <a:gd name="connsiteX10" fmla="*/ 0 w 11969073"/>
              <a:gd name="connsiteY10" fmla="*/ 0 h 524933"/>
              <a:gd name="connsiteX11" fmla="*/ 0 w 11969073"/>
              <a:gd name="connsiteY11" fmla="*/ 524932 h 524933"/>
              <a:gd name="connsiteX12" fmla="*/ 33834 w 11969073"/>
              <a:gd name="connsiteY12" fmla="*/ 524932 h 524933"/>
              <a:gd name="connsiteX13" fmla="*/ 33834 w 11969073"/>
              <a:gd name="connsiteY13" fmla="*/ 23810 h 524933"/>
              <a:gd name="connsiteX14" fmla="*/ 79553 w 11969073"/>
              <a:gd name="connsiteY14" fmla="*/ 23810 h 524933"/>
              <a:gd name="connsiteX15" fmla="*/ 79553 w 11969073"/>
              <a:gd name="connsiteY15" fmla="*/ 524932 h 524933"/>
              <a:gd name="connsiteX16" fmla="*/ 167822 w 11969073"/>
              <a:gd name="connsiteY16" fmla="*/ 524932 h 524933"/>
              <a:gd name="connsiteX17" fmla="*/ 167822 w 11969073"/>
              <a:gd name="connsiteY17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前端框架说明</a:t>
            </a:r>
          </a:p>
        </p:txBody>
      </p:sp>
    </p:spTree>
    <p:extLst>
      <p:ext uri="{BB962C8B-B14F-4D97-AF65-F5344CB8AC3E}">
        <p14:creationId xmlns:p14="http://schemas.microsoft.com/office/powerpoint/2010/main" val="76979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5456" y="3288983"/>
            <a:ext cx="5331124" cy="75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545456" y="1683027"/>
            <a:ext cx="5331124" cy="75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0F0E28-BE66-41FA-970E-133F4033A280}"/>
              </a:ext>
            </a:extLst>
          </p:cNvPr>
          <p:cNvSpPr/>
          <p:nvPr/>
        </p:nvSpPr>
        <p:spPr>
          <a:xfrm>
            <a:off x="3545456" y="4894939"/>
            <a:ext cx="5331124" cy="75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公共文件说明</a:t>
            </a:r>
          </a:p>
        </p:txBody>
      </p:sp>
    </p:spTree>
    <p:extLst>
      <p:ext uri="{BB962C8B-B14F-4D97-AF65-F5344CB8AC3E}">
        <p14:creationId xmlns:p14="http://schemas.microsoft.com/office/powerpoint/2010/main" val="33267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7975" y="347913"/>
            <a:ext cx="10787383" cy="6760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551" y="983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" y="1659462"/>
            <a:ext cx="5938058" cy="29690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9636" y="10239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功能说明：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79636" y="1659462"/>
            <a:ext cx="4673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输入用户名、密码，点击登陆按钮，验证输入格式，输入错误时，在密码框下方显示红色提示信息；用户名、密码均正确输入，访问</a:t>
            </a:r>
            <a:r>
              <a:rPr lang="en-US" altLang="zh-CN" dirty="0"/>
              <a:t>node</a:t>
            </a:r>
            <a:r>
              <a:rPr lang="zh-CN" altLang="en-US" dirty="0"/>
              <a:t>接口，通过验证跳转首页。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页面整体背景根据浏览器大小进行自动缩放裁剪以适应当前的屏幕。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点击重置按钮后，对用户名、密码输入框进行清空操作，重置输入框、提示状态。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7975" y="347913"/>
            <a:ext cx="10787383" cy="6760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551" y="983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9636" y="10239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功能说明：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79636" y="1659462"/>
            <a:ext cx="4673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访问</a:t>
            </a:r>
            <a:r>
              <a:rPr lang="en-US" altLang="zh-CN" dirty="0"/>
              <a:t>index.html</a:t>
            </a:r>
            <a:r>
              <a:rPr lang="zh-CN" altLang="en-US" dirty="0"/>
              <a:t>页面进入首页加载左侧菜单及顶部导航菜单。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点击左侧菜单的收起按钮可将左侧菜单收起，再次点击按钮后展开。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右侧空白区域为预留的主题模块内容，根据左侧菜单的配置加载相应的页面内容。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D2A93-F57C-4BA7-982E-CE50D22B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2" y="1786463"/>
            <a:ext cx="6013685" cy="30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551" y="9834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基本目录结构如下：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4921" y="983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目录说明：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64923" y="1544127"/>
            <a:ext cx="5714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resource</a:t>
            </a:r>
            <a:r>
              <a:rPr lang="zh-CN" altLang="zh-CN" dirty="0"/>
              <a:t>：存放</a:t>
            </a:r>
            <a:r>
              <a:rPr lang="zh-CN" altLang="en-US" dirty="0"/>
              <a:t>静态资源文件包括：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/>
              <a:t>等静态资源文件。</a:t>
            </a:r>
            <a:endParaRPr lang="en-US" altLang="zh-CN" dirty="0"/>
          </a:p>
          <a:p>
            <a:pPr lvl="0"/>
            <a:r>
              <a:rPr lang="en-US" altLang="zh-CN" dirty="0"/>
              <a:t>     resource</a:t>
            </a:r>
            <a:r>
              <a:rPr lang="zh-CN" altLang="en-US" dirty="0"/>
              <a:t>文件下分为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/>
              <a:t>images</a:t>
            </a:r>
            <a:r>
              <a:rPr lang="zh-CN" altLang="en-US" dirty="0"/>
              <a:t>三个文件夹分别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存放对应文件如存放临时文件可创建</a:t>
            </a:r>
            <a:r>
              <a:rPr lang="en-US" altLang="zh-CN" dirty="0"/>
              <a:t>test</a:t>
            </a:r>
            <a:r>
              <a:rPr lang="zh-CN" altLang="en-US" dirty="0"/>
              <a:t>文件夹（项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   目正式运行可直接删除）文件夹中</a:t>
            </a:r>
            <a:r>
              <a:rPr lang="en-US" altLang="zh-CN" dirty="0"/>
              <a:t>common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存放公用（通用）文件，其他功能模块页面，创建对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应文件夹分别存放在</a:t>
            </a:r>
            <a:r>
              <a:rPr lang="en-US" altLang="zh-CN" dirty="0"/>
              <a:t>module</a:t>
            </a:r>
            <a:r>
              <a:rPr lang="zh-CN" altLang="en-US" dirty="0"/>
              <a:t>文件夹中。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：存放</a:t>
            </a:r>
            <a:r>
              <a:rPr lang="en-US" altLang="zh-CN" dirty="0"/>
              <a:t>html</a:t>
            </a:r>
            <a:r>
              <a:rPr lang="zh-CN" altLang="en-US" dirty="0"/>
              <a:t>页面，框架页面和通用页面和放到根目录中方便访问，其他功能模块页面，创建对应文件夹分别存放在</a:t>
            </a:r>
            <a:r>
              <a:rPr lang="en-US" altLang="zh-CN" dirty="0"/>
              <a:t>module</a:t>
            </a:r>
            <a:r>
              <a:rPr lang="zh-CN" altLang="en-US" dirty="0"/>
              <a:t>文件夹中。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0863" y="366083"/>
            <a:ext cx="10787383" cy="6760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79AB5B-C3CA-48F4-8D9A-9DE960D0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57" y="1659462"/>
            <a:ext cx="331428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0926" y="2041170"/>
            <a:ext cx="10646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index.html</a:t>
            </a:r>
            <a:r>
              <a:rPr lang="zh-CN" altLang="en-US" dirty="0"/>
              <a:t>：系统首页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login.html</a:t>
            </a:r>
            <a:r>
              <a:rPr lang="zh-CN" altLang="en-US" dirty="0"/>
              <a:t>：系统登录页面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yt-option.js</a:t>
            </a:r>
            <a:r>
              <a:rPr lang="zh-CN" altLang="en-US" dirty="0"/>
              <a:t>：项目配置文件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yt-common.js</a:t>
            </a:r>
            <a:r>
              <a:rPr lang="zh-CN" altLang="en-US" dirty="0"/>
              <a:t>：框架公用文件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yt-frame.js</a:t>
            </a:r>
            <a:r>
              <a:rPr lang="zh-CN" altLang="en-US" dirty="0"/>
              <a:t>：首页方法文件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yt-common.css</a:t>
            </a:r>
            <a:r>
              <a:rPr lang="zh-CN" altLang="en-US" dirty="0"/>
              <a:t>：公用基础样式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yt-common-ie.css</a:t>
            </a:r>
            <a:r>
              <a:rPr lang="zh-CN" altLang="en-US" dirty="0"/>
              <a:t>：公用基础样式（</a:t>
            </a:r>
            <a:r>
              <a:rPr lang="en-US" altLang="zh-CN" dirty="0" err="1"/>
              <a:t>ie</a:t>
            </a:r>
            <a:r>
              <a:rPr lang="zh-CN" altLang="en-US" dirty="0"/>
              <a:t>兼容文件首页中</a:t>
            </a:r>
            <a:r>
              <a:rPr lang="en-US" altLang="zh-CN" dirty="0"/>
              <a:t>ie8</a:t>
            </a:r>
            <a:r>
              <a:rPr lang="zh-CN" altLang="en-US" dirty="0"/>
              <a:t>以下包括</a:t>
            </a:r>
            <a:r>
              <a:rPr lang="en-US" altLang="zh-CN" dirty="0"/>
              <a:t>ie8</a:t>
            </a:r>
            <a:r>
              <a:rPr lang="zh-CN" altLang="en-US" dirty="0"/>
              <a:t>引用该文件）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yt-frame-base.css</a:t>
            </a:r>
            <a:r>
              <a:rPr lang="zh-CN" altLang="en-US" dirty="0"/>
              <a:t>：首页样式文件</a:t>
            </a:r>
            <a:endParaRPr lang="en-US" altLang="zh-CN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20741" y="366083"/>
            <a:ext cx="10787383" cy="6760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公共文件说明</a:t>
            </a:r>
          </a:p>
        </p:txBody>
      </p:sp>
    </p:spTree>
    <p:extLst>
      <p:ext uri="{BB962C8B-B14F-4D97-AF65-F5344CB8AC3E}">
        <p14:creationId xmlns:p14="http://schemas.microsoft.com/office/powerpoint/2010/main" val="225371410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38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A000120150306A04KPBG</Template>
  <TotalTime>1714</TotalTime>
  <Words>358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华文中宋</vt:lpstr>
      <vt:lpstr>微软雅黑</vt:lpstr>
      <vt:lpstr>幼圆</vt:lpstr>
      <vt:lpstr>Arial</vt:lpstr>
      <vt:lpstr>Calibri</vt:lpstr>
      <vt:lpstr>Times New Roman</vt:lpstr>
      <vt:lpstr>Wingdings 2</vt:lpstr>
      <vt:lpstr>A000120141119A01PPBG</vt:lpstr>
      <vt:lpstr>前端框架说明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前端Node框架</dc:title>
  <dc:creator>pc</dc:creator>
  <cp:lastModifiedBy>group</cp:lastModifiedBy>
  <cp:revision>47</cp:revision>
  <dcterms:created xsi:type="dcterms:W3CDTF">2017-10-09T01:21:17Z</dcterms:created>
  <dcterms:modified xsi:type="dcterms:W3CDTF">2017-10-11T06:15:03Z</dcterms:modified>
</cp:coreProperties>
</file>