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B429B-4131-4DEF-AB9F-FBCF8691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FF6D8-E60B-4C6D-BE0E-EEFC761E6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EBD46-06B2-4C6E-B38B-C8896C0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7F8F3-6CB6-4239-A1C5-4663F579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BC1D9-F2AB-4FC7-9D7F-2CB1962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65DC-0330-4B8A-A615-B9BFD31D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9FAB3-837C-4846-9DB7-EAF07ABE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E962F-E26B-4EBD-AFD0-ADEF8F6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55485-CD43-4DDB-9274-20D76E80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37343-D42A-4ED3-B876-8998E98A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6397A8-4389-4358-91B0-8294774A4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92D26-0975-4322-9416-5EA9D4B9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0B068-A692-4861-91A0-89CA5E72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35809-CE38-428F-910E-136AE26F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0676-BA55-4D60-9E94-74ABEF3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81734-CB32-41FF-9147-CF877F4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074E-B4DF-4DB8-9510-EF856024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F8AE6-DBD6-4A54-BC6A-1A5E2EB0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6DD52-F88E-469C-9BBA-7F4928EB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A35D7-C520-4E4A-9202-10D5170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87E10-4E82-4339-9B6B-6A897588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5E86F-B139-4E35-9BC0-7CA0C82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C8423-2599-4052-A94B-3DB63C43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5BFEE-1791-4E5A-8D4D-6279EFCB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C8243-95C9-4CEB-AA53-6DFAF4D5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378B4-E6EC-4F42-B28F-27292250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21B4-BD47-4909-947F-37C6560EF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CE15F-F3CB-4BAA-A278-86337114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F1F8E-6DA0-48C2-95B0-02ABD94B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E59C9-8FD4-4E64-A30F-1943091C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7E714-0A87-403F-9CD0-3ABA6DC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8300B-84DF-4ED2-BA87-8F916ADB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FEC6A-37A5-4069-9035-19E81463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E0E64-0DA2-4CD9-B001-F45CEEBD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6DE19A-13AE-482A-98E8-5BE87D220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9ABEC-B3B2-4C4E-868F-DF6CDF04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1115A-FA53-4323-B8F9-CBB582D6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887515-98B2-4180-BADC-CA7271F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CF74E6-15B1-463D-93F3-1589A693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78990-CC6D-4BCE-94C9-05AD3764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4ED25-1E15-4E74-9F99-B53D067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71C1B2-93FE-4A4A-8B10-3EC5AEC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F2C39-9040-436C-A34B-2F31731C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43108-3EA8-4AA9-AC9E-D401A8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C9F54-27F0-48F2-8807-AFCB05E6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73A11-035E-40AB-878E-6FBF9B1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CBBE2-E656-4197-AFB8-FB930794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67631-C35E-46DB-8547-D85CC0ED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888B3-B3B1-49D2-8DD0-6146B148D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CD512-7A3B-4AFD-A8AF-3294B56E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29747-5136-4170-9FFD-1BCBB30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F962B-AAC6-4496-8F65-C2BEA334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47F5-F509-42BA-A150-82524774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B7DC3-00F5-4C55-9402-EC3A9A90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49394-15F0-4BC5-9C25-42FDFE13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37394-A74E-4E18-9882-5475CE6D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0C5CD-B2CF-40D7-B827-5003D9A0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76FAE-0D49-4BCC-9BED-079D4B8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1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FA5DC-74B4-4D53-9EA9-F8F5F2AC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BF344-BCBB-4436-B99F-099D00A2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6579-40C0-47C2-B338-ADEBE4B20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DBBE-0B26-452F-8237-BC30C5857A2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0C5E3-1C9E-40BE-AE81-8CB1388D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FFA62-D6D9-4AC1-9E29-31075F130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222E-97D9-468F-98B9-F26FC080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E46-FCF6-4631-9760-ADAC6A23D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基于行为特征的潜在客户推荐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DE8BD-C610-4DC1-AF53-ECB65BEA6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98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EAAB-DCCF-460F-B0F6-02905B6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分析角度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38F7661-AE92-44B5-BDB4-F026E3F3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现有用户：</a:t>
            </a:r>
            <a:r>
              <a:rPr lang="en-US" altLang="zh-CN" dirty="0"/>
              <a:t>80%</a:t>
            </a:r>
            <a:r>
              <a:rPr lang="zh-CN" altLang="en-US" dirty="0"/>
              <a:t>营业额</a:t>
            </a:r>
            <a:endParaRPr lang="en-US" altLang="zh-CN" dirty="0"/>
          </a:p>
          <a:p>
            <a:r>
              <a:rPr lang="zh-CN" altLang="en-US" dirty="0"/>
              <a:t>新用户：</a:t>
            </a:r>
            <a:r>
              <a:rPr lang="en-US" altLang="zh-CN" dirty="0"/>
              <a:t>60%</a:t>
            </a:r>
            <a:r>
              <a:rPr lang="zh-CN" altLang="en-US" dirty="0"/>
              <a:t>来自现有用户推荐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第一次购买、浏览后未购买的客户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聚类、关联规则（用户特征）</a:t>
            </a:r>
            <a:endParaRPr lang="en-US" altLang="zh-CN" dirty="0"/>
          </a:p>
          <a:p>
            <a:pPr lvl="1"/>
            <a:r>
              <a:rPr lang="zh-CN" altLang="en-US" dirty="0"/>
              <a:t>会员</a:t>
            </a:r>
            <a:r>
              <a:rPr lang="en-US" altLang="zh-CN" dirty="0"/>
              <a:t>——</a:t>
            </a:r>
            <a:r>
              <a:rPr lang="zh-CN" altLang="en-US" dirty="0"/>
              <a:t>行为矩阵</a:t>
            </a:r>
          </a:p>
        </p:txBody>
      </p:sp>
    </p:spTree>
    <p:extLst>
      <p:ext uri="{BB962C8B-B14F-4D97-AF65-F5344CB8AC3E}">
        <p14:creationId xmlns:p14="http://schemas.microsoft.com/office/powerpoint/2010/main" val="30000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EAAB-DCCF-460F-B0F6-02905B6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数据挖掘过程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38F7661-AE92-44B5-BDB4-F026E3F3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现有用户：</a:t>
            </a:r>
            <a:r>
              <a:rPr lang="en-US" altLang="zh-CN" dirty="0"/>
              <a:t>80%</a:t>
            </a:r>
            <a:r>
              <a:rPr lang="zh-CN" altLang="en-US" dirty="0"/>
              <a:t>营业额</a:t>
            </a:r>
            <a:endParaRPr lang="en-US" altLang="zh-CN" dirty="0"/>
          </a:p>
          <a:p>
            <a:r>
              <a:rPr lang="zh-CN" altLang="en-US" dirty="0"/>
              <a:t>新用户：</a:t>
            </a:r>
            <a:r>
              <a:rPr lang="en-US" altLang="zh-CN" dirty="0"/>
              <a:t>60%</a:t>
            </a:r>
            <a:r>
              <a:rPr lang="zh-CN" altLang="en-US" dirty="0"/>
              <a:t>来自现有用户推荐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第一次购买、浏览后未购买的客户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聚类、关联规则（用户特征）</a:t>
            </a:r>
            <a:endParaRPr lang="en-US" altLang="zh-CN" dirty="0"/>
          </a:p>
          <a:p>
            <a:pPr lvl="1"/>
            <a:r>
              <a:rPr lang="zh-CN" altLang="en-US" dirty="0"/>
              <a:t>会员</a:t>
            </a:r>
            <a:r>
              <a:rPr lang="en-US" altLang="zh-CN" dirty="0"/>
              <a:t>——</a:t>
            </a:r>
            <a:r>
              <a:rPr lang="zh-CN" altLang="en-US" dirty="0"/>
              <a:t>行为矩阵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E8D0A-26C1-42C5-9681-B3DEA69F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451"/>
            <a:ext cx="12192000" cy="35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EAAB-DCCF-460F-B0F6-02905B6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63ABDF-E3FC-4FCD-B7B5-CCA8B2CF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0" y="1393644"/>
            <a:ext cx="8115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EAAB-DCCF-460F-B0F6-02905B6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50" y="0"/>
            <a:ext cx="10515600" cy="1325563"/>
          </a:xfrm>
        </p:spPr>
        <p:txBody>
          <a:bodyPr/>
          <a:lstStyle/>
          <a:p>
            <a:r>
              <a:rPr lang="zh-CN" altLang="en-US" dirty="0"/>
              <a:t>数据挖掘功能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DCA431-CC28-4B5F-9F4F-77DF79F2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22" y="1267415"/>
            <a:ext cx="5875099" cy="518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DFA8C2-9C29-48AA-8A3D-DB31F76A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47" y="1811380"/>
            <a:ext cx="6002944" cy="47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基于行为特征的潜在客户推荐</vt:lpstr>
      <vt:lpstr>分析角度</vt:lpstr>
      <vt:lpstr>数据挖掘过程</vt:lpstr>
      <vt:lpstr>数据挖掘功能</vt:lpstr>
      <vt:lpstr>数据挖掘功能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刘敏慧</dc:creator>
  <cp:lastModifiedBy>刘敏慧</cp:lastModifiedBy>
  <cp:revision>8</cp:revision>
  <dcterms:created xsi:type="dcterms:W3CDTF">2017-12-15T08:56:46Z</dcterms:created>
  <dcterms:modified xsi:type="dcterms:W3CDTF">2017-12-15T14:35:33Z</dcterms:modified>
</cp:coreProperties>
</file>