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3103-0C47-40BF-9E9C-4EBAE9F8B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04680-5ED4-47B6-9E66-0C14EB77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35202-3182-488B-9CD3-65363462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336D4-A171-4BC7-9EFE-EA372EC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83487-3FED-497B-85CF-D548CA07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0656E-AA9C-4787-BF5F-DC133741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6484E-F2B0-4051-B7B7-3A452F3D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27853-25D6-4191-879E-CDC2F59C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1A58C-2D8A-49F3-A4A3-B693E556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32F67-C25D-4727-94E3-5CEADCF2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F3A2CA-3BE4-4EAB-951D-58731549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34A93E-BF2C-48C2-9855-05EC3C22D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D26AA-D642-48F8-B3A2-B67D1BBD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D60EF-6ED8-4157-8D1D-4C6E2127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63558-EBC0-4506-9620-8F1616A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EA30-E0AC-4117-8F00-F91820F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E1272-204F-462A-A115-AD6392BA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F5563-77C5-4CAA-B492-5F7BE5D3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2E04B-96EB-4804-9B3B-513FC7A1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6CC2F-0EC0-4C23-B841-9AC0C191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3C468-0FEB-49F2-90C5-0CF16FC9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69C2D-D1F0-4904-B919-EFC7F0AE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5B911-FFAF-4D16-AEB3-E80948C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FB8F6-16EC-40A0-859F-0A81AC8B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116B9-E5BD-4435-AC72-C92CF079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7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EA555-C063-4149-B306-4203DB2E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FCB1C-D8AC-41D4-8A0B-C6C8D0F91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4A0D8-14C4-41BE-9793-999180F6D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14112-1CC0-40AE-8BD8-5E97DEBB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06745-320F-40A8-8F00-0CE6D073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D32FF-B28F-4837-9A89-829DF446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7A587-EEE4-4E19-A39C-0758D0B3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322D9-CEA9-41D2-A122-5CE39BAF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8CC36-C83D-421D-BA68-339F4A22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FDAB24-DD99-4B48-9202-E2683ABF8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D688E-5335-4A88-B9BA-AC677D2A9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BE0D8-3D3C-47D4-871F-5E87400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05A92D-042D-44E1-ACDB-8EC5D9EE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352187-3A3A-4D8B-88B4-3C29FE89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6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18689-E9E7-4F95-826D-D559FE00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7F5F5-27BB-44FB-8BF0-577AF2BC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5DA61C-C118-442F-9B47-681354F2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19253-50E6-4ED5-AF8E-F3D5AD5B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9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8E506-E879-4794-AAA7-C09E5919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26881-3F2B-491D-A67C-CE567E3E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AD161-AB8A-4284-A0F4-041C384D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5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286D7-F340-43CC-86A9-D9AD94C4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D9781-81D6-47DD-9F6D-DC3B07BE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24079-9E3D-4246-9EB8-FA971869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CB2D6-F809-4BD0-B26E-F7890320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CAF15-D344-4281-AA47-FFE419F0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A3E0D-2538-4B16-A6F6-50DBAB9A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9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8087-DE7A-443B-85D6-93E48FAC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F7C92-D7C9-4EB1-9FC0-ED50148B4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232AE-0C53-4C74-BE68-AEE44DF40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B2487-CAA7-43FA-9AC8-44919B4D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3C9E2-565F-47BE-B09C-5E6BC001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FAACD-D119-492A-B4DA-D872427A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2F94AC-F54D-4768-B6F3-7E968A6A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BE928-E656-4FAE-B110-8CD208C9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78F07-10E5-48C5-9AB4-7CA3E8023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01AA-328C-4422-BC75-5E24AE1E332A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8E35E-3DDA-46A4-A7A5-6D2E789B9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878E8-0526-4F98-A7DD-C1ED385D3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6A1F-D501-4DB3-9349-4C968EB4F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6D8A2-F694-4168-B145-8165924A4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数据解释（杂乱）</a:t>
            </a:r>
          </a:p>
        </p:txBody>
      </p:sp>
    </p:spTree>
    <p:extLst>
      <p:ext uri="{BB962C8B-B14F-4D97-AF65-F5344CB8AC3E}">
        <p14:creationId xmlns:p14="http://schemas.microsoft.com/office/powerpoint/2010/main" val="361634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A0311-6A6C-4CB2-94C2-5332AC49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211C1-5EB6-4BD2-9A6E-D527C380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93B298-B3E0-4744-A770-24479FAB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4" y="0"/>
            <a:ext cx="11945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6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6D73-6A30-4E08-847E-DBC7F3C3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1132-21A2-4D4E-80EF-952D9093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F0A1A8-EFA3-4399-B718-4D806F62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708"/>
            <a:ext cx="12192000" cy="53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9A2F7-B78F-4F98-86A7-35972C07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潜在客户选取数据集</a:t>
            </a:r>
            <a:endParaRPr lang="en-US" altLang="zh-CN" dirty="0"/>
          </a:p>
          <a:p>
            <a:r>
              <a:rPr lang="zh-CN" altLang="zh-CN" dirty="0"/>
              <a:t>文献中作者是选取了只购买过一次或者未购买的用户进行研究。</a:t>
            </a:r>
            <a:endParaRPr lang="en-US" altLang="zh-CN" dirty="0"/>
          </a:p>
          <a:p>
            <a:r>
              <a:rPr lang="zh-CN" altLang="zh-CN" dirty="0"/>
              <a:t>期间要进行两次统计，一是访问次数统计，即同一用户访问该地址的次数；二是购买次数统计，顾名思义就是同一用户购买同一产品的次数，方便后期对数据进行筛选。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4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B5E284-7813-4971-8456-68D94057C5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3318" y="2238668"/>
            <a:ext cx="9073248" cy="20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6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EE12C-5975-4E88-A4DC-41D61035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3FFDE1-1CFF-4BE8-936C-145BE2E82B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1210" y="716107"/>
            <a:ext cx="9912286" cy="35897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83A80C-3C8D-4F65-A4AF-6527B8CD9BD5}"/>
              </a:ext>
            </a:extLst>
          </p:cNvPr>
          <p:cNvSpPr txBox="1"/>
          <p:nvPr/>
        </p:nvSpPr>
        <p:spPr>
          <a:xfrm>
            <a:off x="4964921" y="46458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粗糙集行为特征矩阵</a:t>
            </a:r>
          </a:p>
        </p:txBody>
      </p:sp>
    </p:spTree>
    <p:extLst>
      <p:ext uri="{BB962C8B-B14F-4D97-AF65-F5344CB8AC3E}">
        <p14:creationId xmlns:p14="http://schemas.microsoft.com/office/powerpoint/2010/main" val="16506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数据解释（杂乱）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数据解释（杂乱）</dc:title>
  <dc:creator>刘敏慧</dc:creator>
  <cp:lastModifiedBy>刘敏慧</cp:lastModifiedBy>
  <cp:revision>4</cp:revision>
  <dcterms:created xsi:type="dcterms:W3CDTF">2017-12-22T05:47:46Z</dcterms:created>
  <dcterms:modified xsi:type="dcterms:W3CDTF">2017-12-22T06:09:47Z</dcterms:modified>
</cp:coreProperties>
</file>