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810115"/>
          </a:xfrm>
          <a:custGeom>
            <a:avLst/>
            <a:gdLst/>
            <a:ahLst/>
            <a:cxnLst/>
            <a:rect l="l" t="t" r="r" b="b"/>
            <a:pathLst>
              <a:path w="18288000" h="9810115">
                <a:moveTo>
                  <a:pt x="0" y="9810120"/>
                </a:moveTo>
                <a:lnTo>
                  <a:pt x="18287998" y="9810120"/>
                </a:lnTo>
                <a:lnTo>
                  <a:pt x="18287998" y="0"/>
                </a:lnTo>
                <a:lnTo>
                  <a:pt x="0" y="0"/>
                </a:lnTo>
                <a:lnTo>
                  <a:pt x="0" y="9810120"/>
                </a:lnTo>
                <a:close/>
              </a:path>
            </a:pathLst>
          </a:custGeom>
          <a:solidFill>
            <a:srgbClr val="F7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810120"/>
            <a:ext cx="18288000" cy="476884"/>
          </a:xfrm>
          <a:custGeom>
            <a:avLst/>
            <a:gdLst/>
            <a:ahLst/>
            <a:cxnLst/>
            <a:rect l="l" t="t" r="r" b="b"/>
            <a:pathLst>
              <a:path w="18288000" h="476884">
                <a:moveTo>
                  <a:pt x="18287998" y="476880"/>
                </a:moveTo>
                <a:lnTo>
                  <a:pt x="0" y="4768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76880"/>
                </a:lnTo>
                <a:close/>
              </a:path>
            </a:pathLst>
          </a:custGeom>
          <a:solidFill>
            <a:srgbClr val="45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6594" y="7991368"/>
            <a:ext cx="3419474" cy="20501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10121"/>
            <a:ext cx="18288000" cy="476884"/>
          </a:xfrm>
          <a:custGeom>
            <a:avLst/>
            <a:gdLst/>
            <a:ahLst/>
            <a:cxnLst/>
            <a:rect l="l" t="t" r="r" b="b"/>
            <a:pathLst>
              <a:path w="18288000" h="476884">
                <a:moveTo>
                  <a:pt x="18287998" y="476880"/>
                </a:moveTo>
                <a:lnTo>
                  <a:pt x="0" y="4768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76880"/>
                </a:lnTo>
                <a:close/>
              </a:path>
            </a:pathLst>
          </a:custGeom>
          <a:solidFill>
            <a:srgbClr val="F9C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5837" y="975391"/>
            <a:ext cx="12436324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5249" y="2634678"/>
            <a:ext cx="14837500" cy="661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810115"/>
          </a:xfrm>
          <a:custGeom>
            <a:avLst/>
            <a:gdLst/>
            <a:ahLst/>
            <a:cxnLst/>
            <a:rect l="l" t="t" r="r" b="b"/>
            <a:pathLst>
              <a:path w="18288000" h="9810115">
                <a:moveTo>
                  <a:pt x="0" y="9810119"/>
                </a:moveTo>
                <a:lnTo>
                  <a:pt x="18287998" y="9810119"/>
                </a:lnTo>
                <a:lnTo>
                  <a:pt x="18287998" y="0"/>
                </a:lnTo>
                <a:lnTo>
                  <a:pt x="0" y="0"/>
                </a:lnTo>
                <a:lnTo>
                  <a:pt x="0" y="9810119"/>
                </a:lnTo>
                <a:close/>
              </a:path>
            </a:pathLst>
          </a:custGeom>
          <a:solidFill>
            <a:srgbClr val="F7F5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6643" rIns="0" bIns="0" rtlCol="0">
            <a:spAutoFit/>
          </a:bodyPr>
          <a:lstStyle/>
          <a:p>
            <a:pPr marL="12700" marR="5080" algn="ctr">
              <a:lnSpc>
                <a:spcPts val="9450"/>
              </a:lnSpc>
              <a:spcBef>
                <a:spcPts val="710"/>
              </a:spcBef>
            </a:pPr>
            <a:r>
              <a:rPr sz="8300" b="1" spc="-635" dirty="0">
                <a:latin typeface="Verdana"/>
                <a:cs typeface="Verdana"/>
              </a:rPr>
              <a:t>D</a:t>
            </a:r>
            <a:r>
              <a:rPr sz="8300" b="1" spc="-1110" dirty="0">
                <a:latin typeface="Verdana"/>
                <a:cs typeface="Verdana"/>
              </a:rPr>
              <a:t>a</a:t>
            </a:r>
            <a:r>
              <a:rPr sz="8300" b="1" spc="-865" dirty="0">
                <a:latin typeface="Verdana"/>
                <a:cs typeface="Verdana"/>
              </a:rPr>
              <a:t>t</a:t>
            </a:r>
            <a:r>
              <a:rPr sz="8300" b="1" spc="-1110" dirty="0">
                <a:latin typeface="Verdana"/>
                <a:cs typeface="Verdana"/>
              </a:rPr>
              <a:t>a</a:t>
            </a:r>
            <a:r>
              <a:rPr sz="8300" b="1" spc="-1390" dirty="0">
                <a:latin typeface="Verdana"/>
                <a:cs typeface="Verdana"/>
              </a:rPr>
              <a:t>-</a:t>
            </a:r>
            <a:r>
              <a:rPr sz="8300" b="1" spc="-635" dirty="0">
                <a:latin typeface="Verdana"/>
                <a:cs typeface="Verdana"/>
              </a:rPr>
              <a:t>D</a:t>
            </a:r>
            <a:r>
              <a:rPr sz="8300" b="1" spc="-1240" dirty="0">
                <a:latin typeface="Verdana"/>
                <a:cs typeface="Verdana"/>
              </a:rPr>
              <a:t>r</a:t>
            </a:r>
            <a:r>
              <a:rPr sz="8300" b="1" spc="-1040" dirty="0">
                <a:latin typeface="Verdana"/>
                <a:cs typeface="Verdana"/>
              </a:rPr>
              <a:t>i</a:t>
            </a:r>
            <a:r>
              <a:rPr sz="8300" b="1" spc="-1200" dirty="0">
                <a:latin typeface="Verdana"/>
                <a:cs typeface="Verdana"/>
              </a:rPr>
              <a:t>v</a:t>
            </a:r>
            <a:r>
              <a:rPr sz="8300" b="1" spc="-950" dirty="0">
                <a:latin typeface="Verdana"/>
                <a:cs typeface="Verdana"/>
              </a:rPr>
              <a:t>e</a:t>
            </a:r>
            <a:r>
              <a:rPr sz="8300" b="1" spc="-229" dirty="0">
                <a:latin typeface="Verdana"/>
                <a:cs typeface="Verdana"/>
              </a:rPr>
              <a:t>n</a:t>
            </a:r>
            <a:r>
              <a:rPr sz="8300" b="1" spc="-1745" dirty="0">
                <a:latin typeface="Verdana"/>
                <a:cs typeface="Verdana"/>
              </a:rPr>
              <a:t> </a:t>
            </a:r>
            <a:r>
              <a:rPr sz="8300" b="1" spc="-830" dirty="0">
                <a:latin typeface="Verdana"/>
                <a:cs typeface="Verdana"/>
              </a:rPr>
              <a:t>An</a:t>
            </a:r>
            <a:r>
              <a:rPr sz="8300" b="1" spc="-1110" dirty="0">
                <a:latin typeface="Verdana"/>
                <a:cs typeface="Verdana"/>
              </a:rPr>
              <a:t>a</a:t>
            </a:r>
            <a:r>
              <a:rPr sz="8300" b="1" spc="-1040" dirty="0">
                <a:latin typeface="Verdana"/>
                <a:cs typeface="Verdana"/>
              </a:rPr>
              <a:t>l</a:t>
            </a:r>
            <a:r>
              <a:rPr sz="8300" b="1" spc="-1205" dirty="0">
                <a:latin typeface="Verdana"/>
                <a:cs typeface="Verdana"/>
              </a:rPr>
              <a:t>y</a:t>
            </a:r>
            <a:r>
              <a:rPr sz="8300" b="1" spc="-1250" dirty="0">
                <a:latin typeface="Verdana"/>
                <a:cs typeface="Verdana"/>
              </a:rPr>
              <a:t>s</a:t>
            </a:r>
            <a:r>
              <a:rPr sz="8300" b="1" spc="-1040" dirty="0">
                <a:latin typeface="Verdana"/>
                <a:cs typeface="Verdana"/>
              </a:rPr>
              <a:t>i</a:t>
            </a:r>
            <a:r>
              <a:rPr sz="8300" b="1" spc="-650" dirty="0">
                <a:latin typeface="Verdana"/>
                <a:cs typeface="Verdana"/>
              </a:rPr>
              <a:t>s</a:t>
            </a:r>
            <a:r>
              <a:rPr sz="8300" b="1" spc="-1745" dirty="0">
                <a:latin typeface="Verdana"/>
                <a:cs typeface="Verdana"/>
              </a:rPr>
              <a:t> </a:t>
            </a:r>
            <a:r>
              <a:rPr sz="8300" b="1" spc="-1110" dirty="0">
                <a:latin typeface="Verdana"/>
                <a:cs typeface="Verdana"/>
              </a:rPr>
              <a:t>a</a:t>
            </a:r>
            <a:r>
              <a:rPr sz="8300" b="1" spc="-830" dirty="0">
                <a:latin typeface="Verdana"/>
                <a:cs typeface="Verdana"/>
              </a:rPr>
              <a:t>n</a:t>
            </a:r>
            <a:r>
              <a:rPr sz="8300" b="1" spc="-70" dirty="0">
                <a:latin typeface="Verdana"/>
                <a:cs typeface="Verdana"/>
              </a:rPr>
              <a:t>d  </a:t>
            </a:r>
            <a:r>
              <a:rPr sz="8300" b="1" spc="-670" dirty="0">
                <a:latin typeface="Verdana"/>
                <a:cs typeface="Verdana"/>
              </a:rPr>
              <a:t>O</a:t>
            </a:r>
            <a:r>
              <a:rPr sz="8300" b="1" spc="-710" dirty="0">
                <a:latin typeface="Verdana"/>
                <a:cs typeface="Verdana"/>
              </a:rPr>
              <a:t>p</a:t>
            </a:r>
            <a:r>
              <a:rPr sz="8300" b="1" spc="-865" dirty="0">
                <a:latin typeface="Verdana"/>
                <a:cs typeface="Verdana"/>
              </a:rPr>
              <a:t>t</a:t>
            </a:r>
            <a:r>
              <a:rPr sz="8300" b="1" spc="-1040" dirty="0">
                <a:latin typeface="Verdana"/>
                <a:cs typeface="Verdana"/>
              </a:rPr>
              <a:t>i</a:t>
            </a:r>
            <a:r>
              <a:rPr sz="8300" b="1" spc="-645" dirty="0">
                <a:latin typeface="Verdana"/>
                <a:cs typeface="Verdana"/>
              </a:rPr>
              <a:t>m</a:t>
            </a:r>
            <a:r>
              <a:rPr sz="8300" b="1" spc="-1040" dirty="0">
                <a:latin typeface="Verdana"/>
                <a:cs typeface="Verdana"/>
              </a:rPr>
              <a:t>i</a:t>
            </a:r>
            <a:r>
              <a:rPr sz="8300" b="1" spc="-1140" dirty="0">
                <a:latin typeface="Verdana"/>
                <a:cs typeface="Verdana"/>
              </a:rPr>
              <a:t>z</a:t>
            </a:r>
            <a:r>
              <a:rPr sz="8300" b="1" spc="-1110" dirty="0">
                <a:latin typeface="Verdana"/>
                <a:cs typeface="Verdana"/>
              </a:rPr>
              <a:t>a</a:t>
            </a:r>
            <a:r>
              <a:rPr sz="8300" b="1" spc="-865" dirty="0">
                <a:latin typeface="Verdana"/>
                <a:cs typeface="Verdana"/>
              </a:rPr>
              <a:t>t</a:t>
            </a:r>
            <a:r>
              <a:rPr sz="8300" b="1" spc="-1040" dirty="0">
                <a:latin typeface="Verdana"/>
                <a:cs typeface="Verdana"/>
              </a:rPr>
              <a:t>i</a:t>
            </a:r>
            <a:r>
              <a:rPr sz="8300" b="1" spc="-944" dirty="0">
                <a:latin typeface="Verdana"/>
                <a:cs typeface="Verdana"/>
              </a:rPr>
              <a:t>o</a:t>
            </a:r>
            <a:r>
              <a:rPr sz="8300" b="1" spc="-229" dirty="0">
                <a:latin typeface="Verdana"/>
                <a:cs typeface="Verdana"/>
              </a:rPr>
              <a:t>n</a:t>
            </a:r>
            <a:r>
              <a:rPr sz="8300" b="1" spc="-1745" dirty="0">
                <a:latin typeface="Verdana"/>
                <a:cs typeface="Verdana"/>
              </a:rPr>
              <a:t> </a:t>
            </a:r>
            <a:r>
              <a:rPr sz="8300" b="1" spc="-1045" dirty="0">
                <a:latin typeface="Verdana"/>
                <a:cs typeface="Verdana"/>
              </a:rPr>
              <a:t>f</a:t>
            </a:r>
            <a:r>
              <a:rPr sz="8300" b="1" spc="-944" dirty="0">
                <a:latin typeface="Verdana"/>
                <a:cs typeface="Verdana"/>
              </a:rPr>
              <a:t>o</a:t>
            </a:r>
            <a:r>
              <a:rPr sz="8300" b="1" spc="-640" dirty="0">
                <a:latin typeface="Verdana"/>
                <a:cs typeface="Verdana"/>
              </a:rPr>
              <a:t>r</a:t>
            </a:r>
            <a:r>
              <a:rPr sz="8300" b="1" spc="-1745" dirty="0">
                <a:latin typeface="Verdana"/>
                <a:cs typeface="Verdana"/>
              </a:rPr>
              <a:t> </a:t>
            </a:r>
            <a:r>
              <a:rPr sz="8300" b="1" spc="-710" dirty="0">
                <a:latin typeface="Verdana"/>
                <a:cs typeface="Verdana"/>
              </a:rPr>
              <a:t>E</a:t>
            </a:r>
            <a:r>
              <a:rPr sz="8300" b="1" spc="-830" dirty="0">
                <a:latin typeface="Verdana"/>
                <a:cs typeface="Verdana"/>
              </a:rPr>
              <a:t>nh</a:t>
            </a:r>
            <a:r>
              <a:rPr sz="8300" b="1" spc="-1110" dirty="0">
                <a:latin typeface="Verdana"/>
                <a:cs typeface="Verdana"/>
              </a:rPr>
              <a:t>a</a:t>
            </a:r>
            <a:r>
              <a:rPr sz="8300" b="1" spc="-830" dirty="0">
                <a:latin typeface="Verdana"/>
                <a:cs typeface="Verdana"/>
              </a:rPr>
              <a:t>n</a:t>
            </a:r>
            <a:r>
              <a:rPr sz="8300" b="1" spc="-665" dirty="0">
                <a:latin typeface="Verdana"/>
                <a:cs typeface="Verdana"/>
              </a:rPr>
              <a:t>c</a:t>
            </a:r>
            <a:r>
              <a:rPr sz="8300" b="1" spc="-950" dirty="0">
                <a:latin typeface="Verdana"/>
                <a:cs typeface="Verdana"/>
              </a:rPr>
              <a:t>e</a:t>
            </a:r>
            <a:r>
              <a:rPr sz="8300" b="1" spc="-70" dirty="0">
                <a:latin typeface="Verdana"/>
                <a:cs typeface="Verdana"/>
              </a:rPr>
              <a:t>d  </a:t>
            </a:r>
            <a:r>
              <a:rPr sz="8300" b="1" spc="-1005" dirty="0">
                <a:latin typeface="Verdana"/>
                <a:cs typeface="Verdana"/>
              </a:rPr>
              <a:t>Sal</a:t>
            </a:r>
            <a:r>
              <a:rPr lang="en-US" sz="8300" b="1" spc="-1005" dirty="0">
                <a:latin typeface="Verdana"/>
                <a:cs typeface="Verdana"/>
              </a:rPr>
              <a:t>es</a:t>
            </a:r>
            <a:endParaRPr sz="8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45" y="7654904"/>
            <a:ext cx="7412355" cy="161903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3000" spc="185" dirty="0">
                <a:latin typeface="Verdana"/>
                <a:cs typeface="Verdana"/>
              </a:rPr>
              <a:t>N</a:t>
            </a:r>
            <a:r>
              <a:rPr sz="3000" spc="-40" dirty="0">
                <a:latin typeface="Verdana"/>
                <a:cs typeface="Verdana"/>
              </a:rPr>
              <a:t>a</a:t>
            </a:r>
            <a:r>
              <a:rPr sz="3000" spc="260" dirty="0">
                <a:latin typeface="Verdana"/>
                <a:cs typeface="Verdana"/>
              </a:rPr>
              <a:t>m</a:t>
            </a:r>
            <a:r>
              <a:rPr sz="3000" spc="15" dirty="0">
                <a:latin typeface="Verdana"/>
                <a:cs typeface="Verdana"/>
              </a:rPr>
              <a:t>e</a:t>
            </a:r>
            <a:r>
              <a:rPr sz="3000" spc="-730" dirty="0">
                <a:latin typeface="Verdana"/>
                <a:cs typeface="Verdana"/>
              </a:rPr>
              <a:t>: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lang="en-US" sz="3000" spc="75" dirty="0">
                <a:latin typeface="Verdana"/>
                <a:cs typeface="Verdana"/>
              </a:rPr>
              <a:t>Shivam Yadav</a:t>
            </a: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3000" spc="75" dirty="0">
                <a:latin typeface="Verdana"/>
                <a:cs typeface="Verdana"/>
              </a:rPr>
              <a:t>R</a:t>
            </a:r>
            <a:r>
              <a:rPr sz="3000" spc="55" dirty="0">
                <a:latin typeface="Verdana"/>
                <a:cs typeface="Verdana"/>
              </a:rPr>
              <a:t>o</a:t>
            </a:r>
            <a:r>
              <a:rPr sz="3000" spc="-25" dirty="0">
                <a:latin typeface="Verdana"/>
                <a:cs typeface="Verdana"/>
              </a:rPr>
              <a:t>l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25" dirty="0">
                <a:latin typeface="Verdana"/>
                <a:cs typeface="Verdana"/>
              </a:rPr>
              <a:t>n</a:t>
            </a:r>
            <a:r>
              <a:rPr sz="3000" spc="114" dirty="0">
                <a:latin typeface="Verdana"/>
                <a:cs typeface="Verdana"/>
              </a:rPr>
              <a:t>u</a:t>
            </a:r>
            <a:r>
              <a:rPr sz="3000" spc="260" dirty="0">
                <a:latin typeface="Verdana"/>
                <a:cs typeface="Verdana"/>
              </a:rPr>
              <a:t>m</a:t>
            </a:r>
            <a:r>
              <a:rPr sz="3000" spc="155" dirty="0">
                <a:latin typeface="Verdana"/>
                <a:cs typeface="Verdana"/>
              </a:rPr>
              <a:t>b</a:t>
            </a:r>
            <a:r>
              <a:rPr sz="3000" spc="15" dirty="0">
                <a:latin typeface="Verdana"/>
                <a:cs typeface="Verdana"/>
              </a:rPr>
              <a:t>e</a:t>
            </a:r>
            <a:r>
              <a:rPr sz="3000" spc="-85" dirty="0">
                <a:latin typeface="Verdana"/>
                <a:cs typeface="Verdana"/>
              </a:rPr>
              <a:t>r</a:t>
            </a:r>
            <a:r>
              <a:rPr sz="3000" spc="-730" dirty="0">
                <a:latin typeface="Verdana"/>
                <a:cs typeface="Verdana"/>
              </a:rPr>
              <a:t>: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lang="en-US" sz="3000" spc="335" dirty="0">
                <a:latin typeface="Verdana"/>
                <a:cs typeface="Verdana"/>
              </a:rPr>
              <a:t>20201106</a:t>
            </a: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3000" spc="-580" dirty="0">
                <a:latin typeface="Verdana"/>
                <a:cs typeface="Verdana"/>
              </a:rPr>
              <a:t>  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77900"/>
            <a:ext cx="159448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455678"/>
                </a:solidFill>
                <a:latin typeface="Tahoma"/>
                <a:cs typeface="Tahoma"/>
              </a:rPr>
              <a:t>BUSINESS</a:t>
            </a:r>
            <a:r>
              <a:rPr sz="4500" spc="-50" dirty="0">
                <a:solidFill>
                  <a:srgbClr val="455678"/>
                </a:solidFill>
                <a:latin typeface="Tahoma"/>
                <a:cs typeface="Tahoma"/>
              </a:rPr>
              <a:t> </a:t>
            </a:r>
            <a:r>
              <a:rPr sz="4500" spc="265" dirty="0">
                <a:solidFill>
                  <a:srgbClr val="455678"/>
                </a:solidFill>
                <a:latin typeface="Tahoma"/>
                <a:cs typeface="Tahoma"/>
              </a:rPr>
              <a:t>DATA</a:t>
            </a:r>
            <a:r>
              <a:rPr sz="4500" spc="-45" dirty="0">
                <a:solidFill>
                  <a:srgbClr val="455678"/>
                </a:solidFill>
                <a:latin typeface="Tahoma"/>
                <a:cs typeface="Tahoma"/>
              </a:rPr>
              <a:t> </a:t>
            </a:r>
            <a:r>
              <a:rPr sz="4500" spc="225" dirty="0">
                <a:solidFill>
                  <a:srgbClr val="455678"/>
                </a:solidFill>
                <a:latin typeface="Tahoma"/>
                <a:cs typeface="Tahoma"/>
              </a:rPr>
              <a:t>MANAGEMENT</a:t>
            </a:r>
            <a:r>
              <a:rPr sz="4500" spc="-45" dirty="0">
                <a:solidFill>
                  <a:srgbClr val="455678"/>
                </a:solidFill>
                <a:latin typeface="Tahoma"/>
                <a:cs typeface="Tahoma"/>
              </a:rPr>
              <a:t> </a:t>
            </a:r>
            <a:r>
              <a:rPr sz="4500" spc="220" dirty="0">
                <a:solidFill>
                  <a:srgbClr val="455678"/>
                </a:solidFill>
                <a:latin typeface="Tahoma"/>
                <a:cs typeface="Tahoma"/>
              </a:rPr>
              <a:t>CAPSTONE</a:t>
            </a:r>
            <a:r>
              <a:rPr sz="4500" spc="-45" dirty="0">
                <a:solidFill>
                  <a:srgbClr val="455678"/>
                </a:solidFill>
                <a:latin typeface="Tahoma"/>
                <a:cs typeface="Tahoma"/>
              </a:rPr>
              <a:t> </a:t>
            </a:r>
            <a:r>
              <a:rPr sz="4500" spc="204" dirty="0">
                <a:solidFill>
                  <a:srgbClr val="455678"/>
                </a:solidFill>
                <a:latin typeface="Tahoma"/>
                <a:cs typeface="Tahoma"/>
              </a:rPr>
              <a:t>PROJECT</a:t>
            </a:r>
            <a:endParaRPr sz="45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7161653"/>
            <a:ext cx="18288000" cy="3125470"/>
            <a:chOff x="0" y="7161653"/>
            <a:chExt cx="18288000" cy="3125470"/>
          </a:xfrm>
        </p:grpSpPr>
        <p:sp>
          <p:nvSpPr>
            <p:cNvPr id="7" name="object 7"/>
            <p:cNvSpPr/>
            <p:nvPr/>
          </p:nvSpPr>
          <p:spPr>
            <a:xfrm>
              <a:off x="0" y="9810119"/>
              <a:ext cx="18288000" cy="476884"/>
            </a:xfrm>
            <a:custGeom>
              <a:avLst/>
              <a:gdLst/>
              <a:ahLst/>
              <a:cxnLst/>
              <a:rect l="l" t="t" r="r" b="b"/>
              <a:pathLst>
                <a:path w="18288000" h="476884">
                  <a:moveTo>
                    <a:pt x="18287998" y="476880"/>
                  </a:moveTo>
                  <a:lnTo>
                    <a:pt x="0" y="476880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476880"/>
                  </a:lnTo>
                  <a:close/>
                </a:path>
              </a:pathLst>
            </a:custGeom>
            <a:solidFill>
              <a:srgbClr val="455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3972" y="7161653"/>
              <a:ext cx="3921375" cy="2882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1162" y="1998318"/>
            <a:ext cx="9875472" cy="68198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865" y="6780352"/>
            <a:ext cx="1853573" cy="34983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3977441"/>
            <a:ext cx="8744585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20" dirty="0">
                <a:latin typeface="Verdana"/>
                <a:cs typeface="Verdana"/>
              </a:rPr>
              <a:t>Observations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</a:pPr>
            <a:r>
              <a:rPr sz="3000" spc="-140" dirty="0">
                <a:latin typeface="Verdana"/>
                <a:cs typeface="Verdana"/>
              </a:rPr>
              <a:t>The </a:t>
            </a:r>
            <a:r>
              <a:rPr sz="3000" spc="-235" dirty="0">
                <a:latin typeface="Verdana"/>
                <a:cs typeface="Verdana"/>
              </a:rPr>
              <a:t>analysis reveals </a:t>
            </a:r>
            <a:r>
              <a:rPr sz="3000" spc="-35" dirty="0">
                <a:latin typeface="Verdana"/>
                <a:cs typeface="Verdana"/>
              </a:rPr>
              <a:t>a </a:t>
            </a:r>
            <a:r>
              <a:rPr sz="3000" spc="-195" dirty="0">
                <a:latin typeface="Verdana"/>
                <a:cs typeface="Verdana"/>
              </a:rPr>
              <a:t>positive </a:t>
            </a:r>
            <a:r>
              <a:rPr sz="3000" spc="-114" dirty="0">
                <a:latin typeface="Verdana"/>
                <a:cs typeface="Verdana"/>
              </a:rPr>
              <a:t>cor </a:t>
            </a:r>
            <a:r>
              <a:rPr sz="3000" spc="-165" dirty="0">
                <a:latin typeface="Verdana"/>
                <a:cs typeface="Verdana"/>
              </a:rPr>
              <a:t>elation </a:t>
            </a:r>
            <a:r>
              <a:rPr sz="3000" spc="-105" dirty="0">
                <a:latin typeface="Verdana"/>
                <a:cs typeface="Verdana"/>
              </a:rPr>
              <a:t>between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discount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percentage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and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quantity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sold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for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the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top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10" dirty="0">
                <a:latin typeface="Verdana"/>
                <a:cs typeface="Verdana"/>
              </a:rPr>
              <a:t>5 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revenue-generating </a:t>
            </a:r>
            <a:r>
              <a:rPr sz="3000" spc="-225" dirty="0">
                <a:latin typeface="Verdana"/>
                <a:cs typeface="Verdana"/>
              </a:rPr>
              <a:t>items. </a:t>
            </a:r>
            <a:r>
              <a:rPr sz="3000" spc="-204" dirty="0">
                <a:latin typeface="Verdana"/>
                <a:cs typeface="Verdana"/>
              </a:rPr>
              <a:t>Therefore </a:t>
            </a:r>
            <a:r>
              <a:rPr sz="3000" spc="-40" dirty="0">
                <a:latin typeface="Verdana"/>
                <a:cs typeface="Verdana"/>
              </a:rPr>
              <a:t>put </a:t>
            </a:r>
            <a:r>
              <a:rPr sz="3000" spc="-45" dirty="0">
                <a:latin typeface="Verdana"/>
                <a:cs typeface="Verdana"/>
              </a:rPr>
              <a:t>ing 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spc="-150" dirty="0">
                <a:latin typeface="Verdana"/>
                <a:cs typeface="Verdana"/>
              </a:rPr>
              <a:t>discounts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on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these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products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may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yield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high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40" dirty="0">
                <a:latin typeface="Verdana"/>
                <a:cs typeface="Verdana"/>
              </a:rPr>
              <a:t>revenue.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2643" y="975397"/>
            <a:ext cx="98628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</a:t>
            </a:r>
            <a:r>
              <a:rPr spc="-215" dirty="0"/>
              <a:t>i</a:t>
            </a:r>
            <a:r>
              <a:rPr spc="-330" dirty="0"/>
              <a:t>s</a:t>
            </a:r>
            <a:r>
              <a:rPr spc="5" dirty="0"/>
              <a:t>c</a:t>
            </a:r>
            <a:r>
              <a:rPr spc="-170" dirty="0"/>
              <a:t>o</a:t>
            </a:r>
            <a:r>
              <a:rPr spc="-140" dirty="0"/>
              <a:t>u</a:t>
            </a:r>
            <a:r>
              <a:rPr spc="-120" dirty="0"/>
              <a:t>n</a:t>
            </a:r>
            <a:r>
              <a:rPr spc="-110" dirty="0"/>
              <a:t>t</a:t>
            </a:r>
            <a:r>
              <a:rPr spc="-310" dirty="0"/>
              <a:t> </a:t>
            </a:r>
            <a:r>
              <a:rPr spc="-2055" dirty="0"/>
              <a:t>%</a:t>
            </a:r>
            <a:r>
              <a:rPr spc="-310" dirty="0"/>
              <a:t> </a:t>
            </a:r>
            <a:r>
              <a:rPr spc="-100" dirty="0"/>
              <a:t>V</a:t>
            </a:r>
            <a:r>
              <a:rPr spc="-325" dirty="0"/>
              <a:t>s</a:t>
            </a:r>
            <a:r>
              <a:rPr spc="-310" dirty="0"/>
              <a:t> </a:t>
            </a:r>
            <a:r>
              <a:rPr spc="-40" dirty="0"/>
              <a:t>Q</a:t>
            </a:r>
            <a:r>
              <a:rPr spc="-140" dirty="0"/>
              <a:t>u</a:t>
            </a:r>
            <a:r>
              <a:rPr spc="-270" dirty="0"/>
              <a:t>a</a:t>
            </a:r>
            <a:r>
              <a:rPr spc="-120" dirty="0"/>
              <a:t>n</a:t>
            </a:r>
            <a:r>
              <a:rPr spc="-114" dirty="0"/>
              <a:t>t</a:t>
            </a:r>
            <a:r>
              <a:rPr spc="-215" dirty="0"/>
              <a:t>i</a:t>
            </a:r>
            <a:r>
              <a:rPr spc="-114" dirty="0"/>
              <a:t>t</a:t>
            </a:r>
            <a:r>
              <a:rPr spc="-275" dirty="0"/>
              <a:t>y</a:t>
            </a:r>
            <a:r>
              <a:rPr spc="-310" dirty="0"/>
              <a:t> </a:t>
            </a:r>
            <a:r>
              <a:rPr spc="-385" dirty="0"/>
              <a:t>S</a:t>
            </a:r>
            <a:r>
              <a:rPr spc="-170" dirty="0"/>
              <a:t>o</a:t>
            </a:r>
            <a:r>
              <a:rPr spc="-215" dirty="0"/>
              <a:t>l</a:t>
            </a:r>
            <a:r>
              <a:rPr spc="-40" dirty="0"/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4177" y="8993190"/>
            <a:ext cx="13119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Scat</a:t>
            </a:r>
            <a:r>
              <a:rPr sz="3000" spc="-26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40" dirty="0">
                <a:solidFill>
                  <a:srgbClr val="BC1723"/>
                </a:solidFill>
                <a:latin typeface="Verdana"/>
                <a:cs typeface="Verdana"/>
              </a:rPr>
              <a:t>er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5" dirty="0">
                <a:solidFill>
                  <a:srgbClr val="BC1723"/>
                </a:solidFill>
                <a:latin typeface="Verdana"/>
                <a:cs typeface="Verdana"/>
              </a:rPr>
              <a:t>Chart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40" dirty="0">
                <a:solidFill>
                  <a:srgbClr val="BC1723"/>
                </a:solidFill>
                <a:latin typeface="Verdana"/>
                <a:cs typeface="Verdana"/>
              </a:rPr>
              <a:t>shows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85" dirty="0">
                <a:solidFill>
                  <a:srgbClr val="BC1723"/>
                </a:solidFill>
                <a:latin typeface="Verdana"/>
                <a:cs typeface="Verdana"/>
              </a:rPr>
              <a:t>the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0" dirty="0">
                <a:solidFill>
                  <a:srgbClr val="BC1723"/>
                </a:solidFill>
                <a:latin typeface="Verdana"/>
                <a:cs typeface="Verdana"/>
              </a:rPr>
              <a:t>relationship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05" dirty="0">
                <a:solidFill>
                  <a:srgbClr val="BC1723"/>
                </a:solidFill>
                <a:latin typeface="Verdana"/>
                <a:cs typeface="Verdana"/>
              </a:rPr>
              <a:t>between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BC1723"/>
                </a:solidFill>
                <a:latin typeface="Verdana"/>
                <a:cs typeface="Verdana"/>
              </a:rPr>
              <a:t>two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10" dirty="0">
                <a:solidFill>
                  <a:srgbClr val="BC1723"/>
                </a:solidFill>
                <a:latin typeface="Verdana"/>
                <a:cs typeface="Verdana"/>
              </a:rPr>
              <a:t>numeric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25" dirty="0">
                <a:solidFill>
                  <a:srgbClr val="BC1723"/>
                </a:solidFill>
                <a:latin typeface="Verdana"/>
                <a:cs typeface="Verdana"/>
              </a:rPr>
              <a:t>variables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10" dirty="0">
                <a:solidFill>
                  <a:srgbClr val="BC1723"/>
                </a:solidFill>
                <a:latin typeface="Verdana"/>
                <a:cs typeface="Verdana"/>
              </a:rPr>
              <a:t>using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25" dirty="0">
                <a:solidFill>
                  <a:srgbClr val="BC1723"/>
                </a:solidFill>
                <a:latin typeface="Verdana"/>
                <a:cs typeface="Verdana"/>
              </a:rPr>
              <a:t>dots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939" y="387383"/>
            <a:ext cx="2142490" cy="3454400"/>
            <a:chOff x="638939" y="387383"/>
            <a:chExt cx="2142490" cy="3454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829" y="586852"/>
              <a:ext cx="2124309" cy="32527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93155" y="594114"/>
              <a:ext cx="1221105" cy="3244850"/>
            </a:xfrm>
            <a:custGeom>
              <a:avLst/>
              <a:gdLst/>
              <a:ahLst/>
              <a:cxnLst/>
              <a:rect l="l" t="t" r="r" b="b"/>
              <a:pathLst>
                <a:path w="1221105" h="3244850">
                  <a:moveTo>
                    <a:pt x="590743" y="3244385"/>
                  </a:moveTo>
                  <a:lnTo>
                    <a:pt x="590743" y="3240580"/>
                  </a:lnTo>
                  <a:lnTo>
                    <a:pt x="595652" y="3240921"/>
                  </a:lnTo>
                  <a:lnTo>
                    <a:pt x="595510" y="3244349"/>
                  </a:lnTo>
                  <a:lnTo>
                    <a:pt x="593006" y="3244349"/>
                  </a:lnTo>
                  <a:lnTo>
                    <a:pt x="590743" y="3244385"/>
                  </a:lnTo>
                  <a:close/>
                </a:path>
                <a:path w="1221105" h="3244850">
                  <a:moveTo>
                    <a:pt x="595497" y="3244664"/>
                  </a:moveTo>
                  <a:lnTo>
                    <a:pt x="593006" y="3244349"/>
                  </a:lnTo>
                  <a:lnTo>
                    <a:pt x="595510" y="3244349"/>
                  </a:lnTo>
                  <a:lnTo>
                    <a:pt x="595497" y="3244664"/>
                  </a:lnTo>
                  <a:close/>
                </a:path>
                <a:path w="1221105" h="3244850">
                  <a:moveTo>
                    <a:pt x="876239" y="3145335"/>
                  </a:moveTo>
                  <a:lnTo>
                    <a:pt x="869876" y="3141401"/>
                  </a:lnTo>
                  <a:lnTo>
                    <a:pt x="869701" y="3138468"/>
                  </a:lnTo>
                  <a:lnTo>
                    <a:pt x="869597" y="3135959"/>
                  </a:lnTo>
                  <a:lnTo>
                    <a:pt x="868994" y="3128751"/>
                  </a:lnTo>
                  <a:lnTo>
                    <a:pt x="871897" y="3124678"/>
                  </a:lnTo>
                  <a:lnTo>
                    <a:pt x="877817" y="3123733"/>
                  </a:lnTo>
                  <a:lnTo>
                    <a:pt x="879414" y="3123733"/>
                  </a:lnTo>
                  <a:lnTo>
                    <a:pt x="881663" y="3124198"/>
                  </a:lnTo>
                  <a:lnTo>
                    <a:pt x="883004" y="3125044"/>
                  </a:lnTo>
                  <a:lnTo>
                    <a:pt x="883540" y="3128824"/>
                  </a:lnTo>
                  <a:lnTo>
                    <a:pt x="885242" y="3131648"/>
                  </a:lnTo>
                  <a:lnTo>
                    <a:pt x="884510" y="3137704"/>
                  </a:lnTo>
                  <a:lnTo>
                    <a:pt x="883669" y="3140090"/>
                  </a:lnTo>
                  <a:lnTo>
                    <a:pt x="879467" y="3142620"/>
                  </a:lnTo>
                  <a:lnTo>
                    <a:pt x="878080" y="3143916"/>
                  </a:lnTo>
                  <a:lnTo>
                    <a:pt x="876239" y="3145335"/>
                  </a:lnTo>
                  <a:close/>
                </a:path>
                <a:path w="1221105" h="3244850">
                  <a:moveTo>
                    <a:pt x="1006039" y="3167743"/>
                  </a:moveTo>
                  <a:lnTo>
                    <a:pt x="1000393" y="3165931"/>
                  </a:lnTo>
                  <a:lnTo>
                    <a:pt x="994216" y="3165028"/>
                  </a:lnTo>
                  <a:lnTo>
                    <a:pt x="991405" y="3158253"/>
                  </a:lnTo>
                  <a:lnTo>
                    <a:pt x="994350" y="3151733"/>
                  </a:lnTo>
                  <a:lnTo>
                    <a:pt x="996536" y="3150339"/>
                  </a:lnTo>
                  <a:lnTo>
                    <a:pt x="1002523" y="3150715"/>
                  </a:lnTo>
                  <a:lnTo>
                    <a:pt x="1005266" y="3151438"/>
                  </a:lnTo>
                  <a:lnTo>
                    <a:pt x="1007303" y="3156162"/>
                  </a:lnTo>
                  <a:lnTo>
                    <a:pt x="1008344" y="3157510"/>
                  </a:lnTo>
                  <a:lnTo>
                    <a:pt x="1010747" y="3161465"/>
                  </a:lnTo>
                  <a:lnTo>
                    <a:pt x="1010685" y="3163045"/>
                  </a:lnTo>
                  <a:lnTo>
                    <a:pt x="1008530" y="3165642"/>
                  </a:lnTo>
                  <a:lnTo>
                    <a:pt x="1008086" y="3166091"/>
                  </a:lnTo>
                  <a:lnTo>
                    <a:pt x="1007153" y="3166922"/>
                  </a:lnTo>
                  <a:lnTo>
                    <a:pt x="1006643" y="3167279"/>
                  </a:lnTo>
                  <a:lnTo>
                    <a:pt x="1006039" y="3167743"/>
                  </a:lnTo>
                  <a:close/>
                </a:path>
                <a:path w="1221105" h="3244850">
                  <a:moveTo>
                    <a:pt x="1106809" y="2947871"/>
                  </a:moveTo>
                  <a:lnTo>
                    <a:pt x="1104118" y="2945723"/>
                  </a:lnTo>
                  <a:lnTo>
                    <a:pt x="1102942" y="2944525"/>
                  </a:lnTo>
                  <a:lnTo>
                    <a:pt x="1101581" y="2943265"/>
                  </a:lnTo>
                  <a:lnTo>
                    <a:pt x="1101478" y="2938846"/>
                  </a:lnTo>
                  <a:lnTo>
                    <a:pt x="1101751" y="2934757"/>
                  </a:lnTo>
                  <a:lnTo>
                    <a:pt x="1103772" y="2932660"/>
                  </a:lnTo>
                  <a:lnTo>
                    <a:pt x="1108810" y="2931819"/>
                  </a:lnTo>
                  <a:lnTo>
                    <a:pt x="1111718" y="2933192"/>
                  </a:lnTo>
                  <a:lnTo>
                    <a:pt x="1112796" y="2935903"/>
                  </a:lnTo>
                  <a:lnTo>
                    <a:pt x="1112956" y="2936388"/>
                  </a:lnTo>
                  <a:lnTo>
                    <a:pt x="1111780" y="2939827"/>
                  </a:lnTo>
                  <a:lnTo>
                    <a:pt x="1111689" y="2943265"/>
                  </a:lnTo>
                  <a:lnTo>
                    <a:pt x="1108826" y="2947520"/>
                  </a:lnTo>
                  <a:lnTo>
                    <a:pt x="1106809" y="2947871"/>
                  </a:lnTo>
                  <a:close/>
                </a:path>
                <a:path w="1221105" h="3244850">
                  <a:moveTo>
                    <a:pt x="749228" y="3128029"/>
                  </a:moveTo>
                  <a:lnTo>
                    <a:pt x="747031" y="3127843"/>
                  </a:lnTo>
                  <a:lnTo>
                    <a:pt x="745139" y="3124254"/>
                  </a:lnTo>
                  <a:lnTo>
                    <a:pt x="744278" y="3122096"/>
                  </a:lnTo>
                  <a:lnTo>
                    <a:pt x="743422" y="3119065"/>
                  </a:lnTo>
                  <a:lnTo>
                    <a:pt x="743870" y="3117800"/>
                  </a:lnTo>
                  <a:lnTo>
                    <a:pt x="745361" y="3115642"/>
                  </a:lnTo>
                  <a:lnTo>
                    <a:pt x="746629" y="3114486"/>
                  </a:lnTo>
                  <a:lnTo>
                    <a:pt x="747975" y="3113009"/>
                  </a:lnTo>
                  <a:lnTo>
                    <a:pt x="753807" y="3113995"/>
                  </a:lnTo>
                  <a:lnTo>
                    <a:pt x="754307" y="3115250"/>
                  </a:lnTo>
                  <a:lnTo>
                    <a:pt x="755632" y="3116902"/>
                  </a:lnTo>
                  <a:lnTo>
                    <a:pt x="754688" y="3121487"/>
                  </a:lnTo>
                  <a:lnTo>
                    <a:pt x="753260" y="3124590"/>
                  </a:lnTo>
                  <a:lnTo>
                    <a:pt x="749228" y="3128029"/>
                  </a:lnTo>
                  <a:close/>
                </a:path>
                <a:path w="1221105" h="3244850">
                  <a:moveTo>
                    <a:pt x="727937" y="3080905"/>
                  </a:moveTo>
                  <a:lnTo>
                    <a:pt x="725050" y="3078979"/>
                  </a:lnTo>
                  <a:lnTo>
                    <a:pt x="723085" y="3076960"/>
                  </a:lnTo>
                  <a:lnTo>
                    <a:pt x="720755" y="3071384"/>
                  </a:lnTo>
                  <a:lnTo>
                    <a:pt x="722348" y="3069009"/>
                  </a:lnTo>
                  <a:lnTo>
                    <a:pt x="727644" y="3069597"/>
                  </a:lnTo>
                  <a:lnTo>
                    <a:pt x="730077" y="3070206"/>
                  </a:lnTo>
                  <a:lnTo>
                    <a:pt x="731882" y="3074332"/>
                  </a:lnTo>
                  <a:lnTo>
                    <a:pt x="732099" y="3076562"/>
                  </a:lnTo>
                  <a:lnTo>
                    <a:pt x="729897" y="3079170"/>
                  </a:lnTo>
                  <a:lnTo>
                    <a:pt x="729077" y="3079820"/>
                  </a:lnTo>
                  <a:lnTo>
                    <a:pt x="727937" y="3080905"/>
                  </a:lnTo>
                  <a:close/>
                </a:path>
                <a:path w="1221105" h="3244850">
                  <a:moveTo>
                    <a:pt x="1116689" y="2907103"/>
                  </a:moveTo>
                  <a:lnTo>
                    <a:pt x="1114833" y="2906592"/>
                  </a:lnTo>
                  <a:lnTo>
                    <a:pt x="1113564" y="2906592"/>
                  </a:lnTo>
                  <a:lnTo>
                    <a:pt x="1109752" y="2902789"/>
                  </a:lnTo>
                  <a:lnTo>
                    <a:pt x="1109689" y="2898731"/>
                  </a:lnTo>
                  <a:lnTo>
                    <a:pt x="1112547" y="2895455"/>
                  </a:lnTo>
                  <a:lnTo>
                    <a:pt x="1115753" y="2895271"/>
                  </a:lnTo>
                  <a:lnTo>
                    <a:pt x="1116618" y="2896694"/>
                  </a:lnTo>
                  <a:lnTo>
                    <a:pt x="1116693" y="2898731"/>
                  </a:lnTo>
                  <a:lnTo>
                    <a:pt x="1116689" y="2906592"/>
                  </a:lnTo>
                  <a:lnTo>
                    <a:pt x="1114833" y="2906592"/>
                  </a:lnTo>
                  <a:lnTo>
                    <a:pt x="1113595" y="2906622"/>
                  </a:lnTo>
                  <a:lnTo>
                    <a:pt x="1116689" y="2906622"/>
                  </a:lnTo>
                  <a:lnTo>
                    <a:pt x="1116689" y="2907103"/>
                  </a:lnTo>
                  <a:close/>
                </a:path>
                <a:path w="1221105" h="3244850">
                  <a:moveTo>
                    <a:pt x="679246" y="2904537"/>
                  </a:moveTo>
                  <a:lnTo>
                    <a:pt x="677895" y="2904501"/>
                  </a:lnTo>
                  <a:lnTo>
                    <a:pt x="675565" y="2901852"/>
                  </a:lnTo>
                  <a:lnTo>
                    <a:pt x="674373" y="2899947"/>
                  </a:lnTo>
                  <a:lnTo>
                    <a:pt x="672955" y="2897985"/>
                  </a:lnTo>
                  <a:lnTo>
                    <a:pt x="676431" y="2894370"/>
                  </a:lnTo>
                  <a:lnTo>
                    <a:pt x="677142" y="2894505"/>
                  </a:lnTo>
                  <a:lnTo>
                    <a:pt x="677647" y="2894505"/>
                  </a:lnTo>
                  <a:lnTo>
                    <a:pt x="679968" y="2895919"/>
                  </a:lnTo>
                  <a:lnTo>
                    <a:pt x="680993" y="2897985"/>
                  </a:lnTo>
                  <a:lnTo>
                    <a:pt x="682422" y="2901501"/>
                  </a:lnTo>
                  <a:lnTo>
                    <a:pt x="681773" y="2903075"/>
                  </a:lnTo>
                  <a:lnTo>
                    <a:pt x="679246" y="2904537"/>
                  </a:lnTo>
                  <a:close/>
                </a:path>
                <a:path w="1221105" h="3244850">
                  <a:moveTo>
                    <a:pt x="677647" y="2894505"/>
                  </a:moveTo>
                  <a:lnTo>
                    <a:pt x="677142" y="2894505"/>
                  </a:lnTo>
                  <a:lnTo>
                    <a:pt x="677596" y="2894474"/>
                  </a:lnTo>
                  <a:close/>
                </a:path>
                <a:path w="1221105" h="3244850">
                  <a:moveTo>
                    <a:pt x="1214634" y="2935242"/>
                  </a:moveTo>
                  <a:lnTo>
                    <a:pt x="1212927" y="2934880"/>
                  </a:lnTo>
                  <a:lnTo>
                    <a:pt x="1211370" y="2932588"/>
                  </a:lnTo>
                  <a:lnTo>
                    <a:pt x="1211091" y="2932015"/>
                  </a:lnTo>
                  <a:lnTo>
                    <a:pt x="1210514" y="2930993"/>
                  </a:lnTo>
                  <a:lnTo>
                    <a:pt x="1213721" y="2924874"/>
                  </a:lnTo>
                  <a:lnTo>
                    <a:pt x="1217341" y="2925282"/>
                  </a:lnTo>
                  <a:lnTo>
                    <a:pt x="1218073" y="2925927"/>
                  </a:lnTo>
                  <a:lnTo>
                    <a:pt x="1218124" y="2930497"/>
                  </a:lnTo>
                  <a:lnTo>
                    <a:pt x="1217042" y="2932258"/>
                  </a:lnTo>
                  <a:lnTo>
                    <a:pt x="1214634" y="2935242"/>
                  </a:lnTo>
                  <a:close/>
                </a:path>
                <a:path w="1221105" h="3244850">
                  <a:moveTo>
                    <a:pt x="1142816" y="2941169"/>
                  </a:moveTo>
                  <a:lnTo>
                    <a:pt x="1142063" y="2939935"/>
                  </a:lnTo>
                  <a:lnTo>
                    <a:pt x="1140981" y="2938887"/>
                  </a:lnTo>
                  <a:lnTo>
                    <a:pt x="1142213" y="2935898"/>
                  </a:lnTo>
                  <a:lnTo>
                    <a:pt x="1142192" y="2933719"/>
                  </a:lnTo>
                  <a:lnTo>
                    <a:pt x="1140135" y="2928979"/>
                  </a:lnTo>
                  <a:lnTo>
                    <a:pt x="1141708" y="2927750"/>
                  </a:lnTo>
                  <a:lnTo>
                    <a:pt x="1145374" y="2927507"/>
                  </a:lnTo>
                  <a:lnTo>
                    <a:pt x="1146297" y="2930760"/>
                  </a:lnTo>
                  <a:lnTo>
                    <a:pt x="1146049" y="2934121"/>
                  </a:lnTo>
                  <a:lnTo>
                    <a:pt x="1145492" y="2938593"/>
                  </a:lnTo>
                  <a:lnTo>
                    <a:pt x="1144018" y="2939631"/>
                  </a:lnTo>
                  <a:lnTo>
                    <a:pt x="1142816" y="2941169"/>
                  </a:lnTo>
                  <a:close/>
                </a:path>
                <a:path w="1221105" h="3244850">
                  <a:moveTo>
                    <a:pt x="690074" y="3181230"/>
                  </a:moveTo>
                  <a:lnTo>
                    <a:pt x="688930" y="3179619"/>
                  </a:lnTo>
                  <a:lnTo>
                    <a:pt x="686919" y="3177078"/>
                  </a:lnTo>
                  <a:lnTo>
                    <a:pt x="687063" y="3175850"/>
                  </a:lnTo>
                  <a:lnTo>
                    <a:pt x="688383" y="3173852"/>
                  </a:lnTo>
                  <a:lnTo>
                    <a:pt x="689291" y="3172612"/>
                  </a:lnTo>
                  <a:lnTo>
                    <a:pt x="693189" y="3172845"/>
                  </a:lnTo>
                  <a:lnTo>
                    <a:pt x="694060" y="3175137"/>
                  </a:lnTo>
                  <a:lnTo>
                    <a:pt x="694963" y="3178911"/>
                  </a:lnTo>
                  <a:lnTo>
                    <a:pt x="693704" y="3180532"/>
                  </a:lnTo>
                  <a:lnTo>
                    <a:pt x="690074" y="3181230"/>
                  </a:lnTo>
                  <a:close/>
                </a:path>
                <a:path w="1221105" h="3244850">
                  <a:moveTo>
                    <a:pt x="1034641" y="3132278"/>
                  </a:moveTo>
                  <a:lnTo>
                    <a:pt x="1031279" y="3131018"/>
                  </a:lnTo>
                  <a:lnTo>
                    <a:pt x="1030259" y="3129500"/>
                  </a:lnTo>
                  <a:lnTo>
                    <a:pt x="1030290" y="3127843"/>
                  </a:lnTo>
                  <a:lnTo>
                    <a:pt x="1032486" y="3124941"/>
                  </a:lnTo>
                  <a:lnTo>
                    <a:pt x="1033739" y="3123340"/>
                  </a:lnTo>
                  <a:lnTo>
                    <a:pt x="1036420" y="3124249"/>
                  </a:lnTo>
                  <a:lnTo>
                    <a:pt x="1038148" y="3127683"/>
                  </a:lnTo>
                  <a:lnTo>
                    <a:pt x="1036493" y="3130527"/>
                  </a:lnTo>
                  <a:lnTo>
                    <a:pt x="1034641" y="3132278"/>
                  </a:lnTo>
                  <a:close/>
                </a:path>
                <a:path w="1221105" h="3244850">
                  <a:moveTo>
                    <a:pt x="1193436" y="3010515"/>
                  </a:moveTo>
                  <a:lnTo>
                    <a:pt x="1193297" y="3010423"/>
                  </a:lnTo>
                  <a:lnTo>
                    <a:pt x="1192982" y="3010319"/>
                  </a:lnTo>
                  <a:lnTo>
                    <a:pt x="1191652" y="3007609"/>
                  </a:lnTo>
                  <a:lnTo>
                    <a:pt x="1189259" y="3005445"/>
                  </a:lnTo>
                  <a:lnTo>
                    <a:pt x="1190590" y="3001506"/>
                  </a:lnTo>
                  <a:lnTo>
                    <a:pt x="1191077" y="3000576"/>
                  </a:lnTo>
                  <a:lnTo>
                    <a:pt x="1192178" y="3000132"/>
                  </a:lnTo>
                  <a:lnTo>
                    <a:pt x="1193295" y="3000581"/>
                  </a:lnTo>
                  <a:lnTo>
                    <a:pt x="1194792" y="3002507"/>
                  </a:lnTo>
                  <a:lnTo>
                    <a:pt x="1195663" y="3004113"/>
                  </a:lnTo>
                  <a:lnTo>
                    <a:pt x="1196715" y="3005781"/>
                  </a:lnTo>
                  <a:lnTo>
                    <a:pt x="1193436" y="3010515"/>
                  </a:lnTo>
                  <a:close/>
                </a:path>
                <a:path w="1221105" h="3244850">
                  <a:moveTo>
                    <a:pt x="1092083" y="3143131"/>
                  </a:moveTo>
                  <a:lnTo>
                    <a:pt x="1092196" y="3139604"/>
                  </a:lnTo>
                  <a:lnTo>
                    <a:pt x="1093506" y="3136863"/>
                  </a:lnTo>
                  <a:lnTo>
                    <a:pt x="1096600" y="3134663"/>
                  </a:lnTo>
                  <a:lnTo>
                    <a:pt x="1097389" y="3136155"/>
                  </a:lnTo>
                  <a:lnTo>
                    <a:pt x="1098291" y="3137524"/>
                  </a:lnTo>
                  <a:lnTo>
                    <a:pt x="1099426" y="3140622"/>
                  </a:lnTo>
                  <a:lnTo>
                    <a:pt x="1098209" y="3142408"/>
                  </a:lnTo>
                  <a:lnTo>
                    <a:pt x="1094991" y="3143007"/>
                  </a:lnTo>
                  <a:lnTo>
                    <a:pt x="1093537" y="3143012"/>
                  </a:lnTo>
                  <a:lnTo>
                    <a:pt x="1092083" y="3143131"/>
                  </a:lnTo>
                  <a:close/>
                </a:path>
                <a:path w="1221105" h="3244850">
                  <a:moveTo>
                    <a:pt x="829069" y="3196621"/>
                  </a:moveTo>
                  <a:lnTo>
                    <a:pt x="824603" y="3195335"/>
                  </a:lnTo>
                  <a:lnTo>
                    <a:pt x="824325" y="3191757"/>
                  </a:lnTo>
                  <a:lnTo>
                    <a:pt x="826413" y="3190740"/>
                  </a:lnTo>
                  <a:lnTo>
                    <a:pt x="828450" y="3190559"/>
                  </a:lnTo>
                  <a:lnTo>
                    <a:pt x="830724" y="3194106"/>
                  </a:lnTo>
                  <a:lnTo>
                    <a:pt x="830548" y="3195583"/>
                  </a:lnTo>
                  <a:lnTo>
                    <a:pt x="829069" y="3196621"/>
                  </a:lnTo>
                  <a:close/>
                </a:path>
                <a:path w="1221105" h="3244850">
                  <a:moveTo>
                    <a:pt x="1097126" y="3164114"/>
                  </a:moveTo>
                  <a:lnTo>
                    <a:pt x="1096425" y="3162833"/>
                  </a:lnTo>
                  <a:lnTo>
                    <a:pt x="1095961" y="3162131"/>
                  </a:lnTo>
                  <a:lnTo>
                    <a:pt x="1094971" y="3159808"/>
                  </a:lnTo>
                  <a:lnTo>
                    <a:pt x="1095332" y="3158372"/>
                  </a:lnTo>
                  <a:lnTo>
                    <a:pt x="1097703" y="3156720"/>
                  </a:lnTo>
                  <a:lnTo>
                    <a:pt x="1098908" y="3156720"/>
                  </a:lnTo>
                  <a:lnTo>
                    <a:pt x="1101323" y="3158073"/>
                  </a:lnTo>
                  <a:lnTo>
                    <a:pt x="1101756" y="3159503"/>
                  </a:lnTo>
                  <a:lnTo>
                    <a:pt x="1100106" y="3161475"/>
                  </a:lnTo>
                  <a:lnTo>
                    <a:pt x="1099116" y="3162245"/>
                  </a:lnTo>
                  <a:lnTo>
                    <a:pt x="1097126" y="3164114"/>
                  </a:lnTo>
                  <a:close/>
                </a:path>
                <a:path w="1221105" h="3244850">
                  <a:moveTo>
                    <a:pt x="1041762" y="3086088"/>
                  </a:moveTo>
                  <a:lnTo>
                    <a:pt x="1039066" y="3084772"/>
                  </a:lnTo>
                  <a:lnTo>
                    <a:pt x="1039401" y="3083305"/>
                  </a:lnTo>
                  <a:lnTo>
                    <a:pt x="1039849" y="3080523"/>
                  </a:lnTo>
                  <a:lnTo>
                    <a:pt x="1041118" y="3079562"/>
                  </a:lnTo>
                  <a:lnTo>
                    <a:pt x="1044727" y="3079485"/>
                  </a:lnTo>
                  <a:lnTo>
                    <a:pt x="1044624" y="3081395"/>
                  </a:lnTo>
                  <a:lnTo>
                    <a:pt x="1045470" y="3082665"/>
                  </a:lnTo>
                  <a:lnTo>
                    <a:pt x="1044428" y="3083909"/>
                  </a:lnTo>
                  <a:lnTo>
                    <a:pt x="1042943" y="3085541"/>
                  </a:lnTo>
                  <a:lnTo>
                    <a:pt x="1041762" y="3086088"/>
                  </a:lnTo>
                  <a:close/>
                </a:path>
                <a:path w="1221105" h="3244850">
                  <a:moveTo>
                    <a:pt x="937486" y="3162167"/>
                  </a:moveTo>
                  <a:lnTo>
                    <a:pt x="936150" y="3161863"/>
                  </a:lnTo>
                  <a:lnTo>
                    <a:pt x="934263" y="3157840"/>
                  </a:lnTo>
                  <a:lnTo>
                    <a:pt x="935372" y="3155837"/>
                  </a:lnTo>
                  <a:lnTo>
                    <a:pt x="938723" y="3155569"/>
                  </a:lnTo>
                  <a:lnTo>
                    <a:pt x="939342" y="3155806"/>
                  </a:lnTo>
                  <a:lnTo>
                    <a:pt x="940915" y="3156075"/>
                  </a:lnTo>
                  <a:lnTo>
                    <a:pt x="939858" y="3158063"/>
                  </a:lnTo>
                  <a:lnTo>
                    <a:pt x="939187" y="3159549"/>
                  </a:lnTo>
                  <a:lnTo>
                    <a:pt x="937486" y="3162167"/>
                  </a:lnTo>
                  <a:close/>
                </a:path>
                <a:path w="1221105" h="3244850">
                  <a:moveTo>
                    <a:pt x="1212906" y="2989021"/>
                  </a:moveTo>
                  <a:lnTo>
                    <a:pt x="1214572" y="2985856"/>
                  </a:lnTo>
                  <a:lnTo>
                    <a:pt x="1217413" y="2985675"/>
                  </a:lnTo>
                  <a:lnTo>
                    <a:pt x="1219909" y="2983894"/>
                  </a:lnTo>
                  <a:lnTo>
                    <a:pt x="1220554" y="2984862"/>
                  </a:lnTo>
                  <a:lnTo>
                    <a:pt x="1220108" y="2987829"/>
                  </a:lnTo>
                  <a:lnTo>
                    <a:pt x="1212906" y="2989021"/>
                  </a:lnTo>
                  <a:close/>
                </a:path>
                <a:path w="1221105" h="3244850">
                  <a:moveTo>
                    <a:pt x="1129466" y="3020620"/>
                  </a:moveTo>
                  <a:lnTo>
                    <a:pt x="1129033" y="3019670"/>
                  </a:lnTo>
                  <a:lnTo>
                    <a:pt x="1128404" y="3018802"/>
                  </a:lnTo>
                  <a:lnTo>
                    <a:pt x="1128079" y="3016675"/>
                  </a:lnTo>
                  <a:lnTo>
                    <a:pt x="1127925" y="3015209"/>
                  </a:lnTo>
                  <a:lnTo>
                    <a:pt x="1131199" y="3014594"/>
                  </a:lnTo>
                  <a:lnTo>
                    <a:pt x="1132663" y="3015493"/>
                  </a:lnTo>
                  <a:lnTo>
                    <a:pt x="1133349" y="3018363"/>
                  </a:lnTo>
                  <a:lnTo>
                    <a:pt x="1133081" y="3019566"/>
                  </a:lnTo>
                  <a:lnTo>
                    <a:pt x="1130915" y="3020155"/>
                  </a:lnTo>
                  <a:lnTo>
                    <a:pt x="1129466" y="3020620"/>
                  </a:lnTo>
                  <a:close/>
                </a:path>
                <a:path w="1221105" h="3244850">
                  <a:moveTo>
                    <a:pt x="1018456" y="3238716"/>
                  </a:moveTo>
                  <a:lnTo>
                    <a:pt x="1017440" y="3238654"/>
                  </a:lnTo>
                  <a:lnTo>
                    <a:pt x="1016146" y="3235205"/>
                  </a:lnTo>
                  <a:lnTo>
                    <a:pt x="1017182" y="3233666"/>
                  </a:lnTo>
                  <a:lnTo>
                    <a:pt x="1020286" y="3233011"/>
                  </a:lnTo>
                  <a:lnTo>
                    <a:pt x="1020704" y="3233331"/>
                  </a:lnTo>
                  <a:lnTo>
                    <a:pt x="1021369" y="3233573"/>
                  </a:lnTo>
                  <a:lnTo>
                    <a:pt x="1021369" y="3237575"/>
                  </a:lnTo>
                  <a:lnTo>
                    <a:pt x="1018456" y="3238716"/>
                  </a:lnTo>
                  <a:close/>
                </a:path>
                <a:path w="1221105" h="3244850">
                  <a:moveTo>
                    <a:pt x="1105252" y="3184679"/>
                  </a:moveTo>
                  <a:lnTo>
                    <a:pt x="1104087" y="3184172"/>
                  </a:lnTo>
                  <a:lnTo>
                    <a:pt x="1102623" y="3183300"/>
                  </a:lnTo>
                  <a:lnTo>
                    <a:pt x="1102303" y="3183057"/>
                  </a:lnTo>
                  <a:lnTo>
                    <a:pt x="1101663" y="3182624"/>
                  </a:lnTo>
                  <a:lnTo>
                    <a:pt x="1102004" y="3178287"/>
                  </a:lnTo>
                  <a:lnTo>
                    <a:pt x="1103344" y="3178860"/>
                  </a:lnTo>
                  <a:lnTo>
                    <a:pt x="1104293" y="3179159"/>
                  </a:lnTo>
                  <a:lnTo>
                    <a:pt x="1106572" y="3180445"/>
                  </a:lnTo>
                  <a:lnTo>
                    <a:pt x="1106964" y="3181839"/>
                  </a:lnTo>
                  <a:lnTo>
                    <a:pt x="1105252" y="3184679"/>
                  </a:lnTo>
                  <a:close/>
                </a:path>
                <a:path w="1221105" h="3244850">
                  <a:moveTo>
                    <a:pt x="895621" y="3162389"/>
                  </a:moveTo>
                  <a:lnTo>
                    <a:pt x="894781" y="3161016"/>
                  </a:lnTo>
                  <a:lnTo>
                    <a:pt x="893739" y="3159488"/>
                  </a:lnTo>
                  <a:lnTo>
                    <a:pt x="894260" y="3158465"/>
                  </a:lnTo>
                  <a:lnTo>
                    <a:pt x="894575" y="3157722"/>
                  </a:lnTo>
                  <a:lnTo>
                    <a:pt x="895957" y="3155512"/>
                  </a:lnTo>
                  <a:lnTo>
                    <a:pt x="897424" y="3155512"/>
                  </a:lnTo>
                  <a:lnTo>
                    <a:pt x="899128" y="3158651"/>
                  </a:lnTo>
                  <a:lnTo>
                    <a:pt x="898885" y="3160226"/>
                  </a:lnTo>
                  <a:lnTo>
                    <a:pt x="895621" y="3162389"/>
                  </a:lnTo>
                  <a:close/>
                </a:path>
                <a:path w="1221105" h="3244850">
                  <a:moveTo>
                    <a:pt x="1098755" y="3102270"/>
                  </a:moveTo>
                  <a:lnTo>
                    <a:pt x="1095404" y="3100230"/>
                  </a:lnTo>
                  <a:lnTo>
                    <a:pt x="1096673" y="3097747"/>
                  </a:lnTo>
                  <a:lnTo>
                    <a:pt x="1096631" y="3094819"/>
                  </a:lnTo>
                  <a:lnTo>
                    <a:pt x="1100261" y="3095098"/>
                  </a:lnTo>
                  <a:lnTo>
                    <a:pt x="1099776" y="3096611"/>
                  </a:lnTo>
                  <a:lnTo>
                    <a:pt x="1099323" y="3097747"/>
                  </a:lnTo>
                  <a:lnTo>
                    <a:pt x="1098853" y="3099915"/>
                  </a:lnTo>
                  <a:lnTo>
                    <a:pt x="1098755" y="3102270"/>
                  </a:lnTo>
                  <a:close/>
                </a:path>
                <a:path w="1221105" h="3244850">
                  <a:moveTo>
                    <a:pt x="1003404" y="3211341"/>
                  </a:moveTo>
                  <a:lnTo>
                    <a:pt x="1002610" y="3211078"/>
                  </a:lnTo>
                  <a:lnTo>
                    <a:pt x="1001610" y="3210897"/>
                  </a:lnTo>
                  <a:lnTo>
                    <a:pt x="1001667" y="3209906"/>
                  </a:lnTo>
                  <a:lnTo>
                    <a:pt x="1001445" y="3208940"/>
                  </a:lnTo>
                  <a:lnTo>
                    <a:pt x="1002347" y="3207618"/>
                  </a:lnTo>
                  <a:lnTo>
                    <a:pt x="1003342" y="3206684"/>
                  </a:lnTo>
                  <a:lnTo>
                    <a:pt x="1004848" y="3206741"/>
                  </a:lnTo>
                  <a:lnTo>
                    <a:pt x="1005812" y="3207748"/>
                  </a:lnTo>
                  <a:lnTo>
                    <a:pt x="1006998" y="3210055"/>
                  </a:lnTo>
                  <a:lnTo>
                    <a:pt x="1006034" y="3211295"/>
                  </a:lnTo>
                  <a:lnTo>
                    <a:pt x="1003404" y="3211341"/>
                  </a:lnTo>
                  <a:close/>
                </a:path>
                <a:path w="1221105" h="3244850">
                  <a:moveTo>
                    <a:pt x="805958" y="3107892"/>
                  </a:moveTo>
                  <a:lnTo>
                    <a:pt x="802472" y="3105920"/>
                  </a:lnTo>
                  <a:lnTo>
                    <a:pt x="802318" y="3103994"/>
                  </a:lnTo>
                  <a:lnTo>
                    <a:pt x="804225" y="3102677"/>
                  </a:lnTo>
                  <a:lnTo>
                    <a:pt x="804638" y="3102481"/>
                  </a:lnTo>
                  <a:lnTo>
                    <a:pt x="805628" y="3102394"/>
                  </a:lnTo>
                  <a:lnTo>
                    <a:pt x="806236" y="3102502"/>
                  </a:lnTo>
                  <a:lnTo>
                    <a:pt x="807067" y="3102554"/>
                  </a:lnTo>
                  <a:lnTo>
                    <a:pt x="807211" y="3103364"/>
                  </a:lnTo>
                  <a:lnTo>
                    <a:pt x="807429" y="3103994"/>
                  </a:lnTo>
                  <a:lnTo>
                    <a:pt x="807422" y="3107061"/>
                  </a:lnTo>
                  <a:lnTo>
                    <a:pt x="805958" y="3107892"/>
                  </a:lnTo>
                  <a:close/>
                </a:path>
                <a:path w="1221105" h="3244850">
                  <a:moveTo>
                    <a:pt x="1135365" y="2931586"/>
                  </a:moveTo>
                  <a:lnTo>
                    <a:pt x="1132607" y="2931235"/>
                  </a:lnTo>
                  <a:lnTo>
                    <a:pt x="1130921" y="2927590"/>
                  </a:lnTo>
                  <a:lnTo>
                    <a:pt x="1135365" y="2927249"/>
                  </a:lnTo>
                  <a:lnTo>
                    <a:pt x="1135365" y="2931586"/>
                  </a:lnTo>
                  <a:close/>
                </a:path>
                <a:path w="1221105" h="3244850">
                  <a:moveTo>
                    <a:pt x="844878" y="3173345"/>
                  </a:moveTo>
                  <a:lnTo>
                    <a:pt x="842795" y="3173139"/>
                  </a:lnTo>
                  <a:lnTo>
                    <a:pt x="842578" y="3172772"/>
                  </a:lnTo>
                  <a:lnTo>
                    <a:pt x="841949" y="3172158"/>
                  </a:lnTo>
                  <a:lnTo>
                    <a:pt x="841789" y="3169928"/>
                  </a:lnTo>
                  <a:lnTo>
                    <a:pt x="843109" y="3168487"/>
                  </a:lnTo>
                  <a:lnTo>
                    <a:pt x="845497" y="3168518"/>
                  </a:lnTo>
                  <a:lnTo>
                    <a:pt x="846796" y="3170005"/>
                  </a:lnTo>
                  <a:lnTo>
                    <a:pt x="846342" y="3172385"/>
                  </a:lnTo>
                  <a:lnTo>
                    <a:pt x="844878" y="3173345"/>
                  </a:lnTo>
                  <a:close/>
                </a:path>
                <a:path w="1221105" h="3244850">
                  <a:moveTo>
                    <a:pt x="744763" y="3159415"/>
                  </a:moveTo>
                  <a:lnTo>
                    <a:pt x="744082" y="3155992"/>
                  </a:lnTo>
                  <a:lnTo>
                    <a:pt x="743685" y="3153529"/>
                  </a:lnTo>
                  <a:lnTo>
                    <a:pt x="745918" y="3150282"/>
                  </a:lnTo>
                  <a:lnTo>
                    <a:pt x="746897" y="3153999"/>
                  </a:lnTo>
                  <a:lnTo>
                    <a:pt x="747382" y="3156472"/>
                  </a:lnTo>
                  <a:lnTo>
                    <a:pt x="744763" y="3159415"/>
                  </a:lnTo>
                  <a:close/>
                </a:path>
                <a:path w="1221105" h="3244850">
                  <a:moveTo>
                    <a:pt x="902913" y="2928272"/>
                  </a:moveTo>
                  <a:lnTo>
                    <a:pt x="900994" y="2928256"/>
                  </a:lnTo>
                  <a:lnTo>
                    <a:pt x="900056" y="2927286"/>
                  </a:lnTo>
                  <a:lnTo>
                    <a:pt x="898968" y="2926650"/>
                  </a:lnTo>
                  <a:lnTo>
                    <a:pt x="902041" y="2924151"/>
                  </a:lnTo>
                  <a:lnTo>
                    <a:pt x="905011" y="2926738"/>
                  </a:lnTo>
                  <a:lnTo>
                    <a:pt x="903887" y="2927337"/>
                  </a:lnTo>
                  <a:lnTo>
                    <a:pt x="902913" y="2928272"/>
                  </a:lnTo>
                  <a:close/>
                </a:path>
                <a:path w="1221105" h="3244850">
                  <a:moveTo>
                    <a:pt x="967733" y="2980208"/>
                  </a:moveTo>
                  <a:lnTo>
                    <a:pt x="967578" y="2979149"/>
                  </a:lnTo>
                  <a:lnTo>
                    <a:pt x="967250" y="2978230"/>
                  </a:lnTo>
                  <a:lnTo>
                    <a:pt x="967318" y="2977549"/>
                  </a:lnTo>
                  <a:lnTo>
                    <a:pt x="967465" y="2976619"/>
                  </a:lnTo>
                  <a:lnTo>
                    <a:pt x="968161" y="2975933"/>
                  </a:lnTo>
                  <a:lnTo>
                    <a:pt x="969156" y="2975401"/>
                  </a:lnTo>
                  <a:lnTo>
                    <a:pt x="970167" y="2975644"/>
                  </a:lnTo>
                  <a:lnTo>
                    <a:pt x="970724" y="2976619"/>
                  </a:lnTo>
                  <a:lnTo>
                    <a:pt x="970950" y="2977549"/>
                  </a:lnTo>
                  <a:lnTo>
                    <a:pt x="970424" y="2979490"/>
                  </a:lnTo>
                  <a:lnTo>
                    <a:pt x="969450" y="2980203"/>
                  </a:lnTo>
                  <a:lnTo>
                    <a:pt x="967733" y="2980208"/>
                  </a:lnTo>
                  <a:close/>
                </a:path>
                <a:path w="1221105" h="3244850">
                  <a:moveTo>
                    <a:pt x="1091768" y="3052672"/>
                  </a:moveTo>
                  <a:lnTo>
                    <a:pt x="1089783" y="3052006"/>
                  </a:lnTo>
                  <a:lnTo>
                    <a:pt x="1088499" y="3051268"/>
                  </a:lnTo>
                  <a:lnTo>
                    <a:pt x="1090072" y="3047974"/>
                  </a:lnTo>
                  <a:lnTo>
                    <a:pt x="1091536" y="3047442"/>
                  </a:lnTo>
                  <a:lnTo>
                    <a:pt x="1094527" y="3049884"/>
                  </a:lnTo>
                  <a:lnTo>
                    <a:pt x="1092887" y="3051149"/>
                  </a:lnTo>
                  <a:lnTo>
                    <a:pt x="1091768" y="3052672"/>
                  </a:lnTo>
                  <a:close/>
                </a:path>
                <a:path w="1221105" h="3244850">
                  <a:moveTo>
                    <a:pt x="1138774" y="3001733"/>
                  </a:moveTo>
                  <a:lnTo>
                    <a:pt x="1136154" y="3000488"/>
                  </a:lnTo>
                  <a:lnTo>
                    <a:pt x="1135391" y="2999533"/>
                  </a:lnTo>
                  <a:lnTo>
                    <a:pt x="1136211" y="2997592"/>
                  </a:lnTo>
                  <a:lnTo>
                    <a:pt x="1137108" y="2997138"/>
                  </a:lnTo>
                  <a:lnTo>
                    <a:pt x="1139047" y="2997690"/>
                  </a:lnTo>
                  <a:lnTo>
                    <a:pt x="1139387" y="2999131"/>
                  </a:lnTo>
                  <a:lnTo>
                    <a:pt x="1138774" y="3001733"/>
                  </a:lnTo>
                  <a:close/>
                </a:path>
                <a:path w="1221105" h="3244850">
                  <a:moveTo>
                    <a:pt x="1164860" y="2990529"/>
                  </a:moveTo>
                  <a:lnTo>
                    <a:pt x="1164292" y="2990116"/>
                  </a:lnTo>
                  <a:lnTo>
                    <a:pt x="1163375" y="2989785"/>
                  </a:lnTo>
                  <a:lnTo>
                    <a:pt x="1162740" y="2988350"/>
                  </a:lnTo>
                  <a:lnTo>
                    <a:pt x="1162849" y="2986161"/>
                  </a:lnTo>
                  <a:lnTo>
                    <a:pt x="1163498" y="2985805"/>
                  </a:lnTo>
                  <a:lnTo>
                    <a:pt x="1165447" y="2986063"/>
                  </a:lnTo>
                  <a:lnTo>
                    <a:pt x="1166468" y="2987854"/>
                  </a:lnTo>
                  <a:lnTo>
                    <a:pt x="1165844" y="2989868"/>
                  </a:lnTo>
                  <a:lnTo>
                    <a:pt x="1165391" y="2990069"/>
                  </a:lnTo>
                  <a:lnTo>
                    <a:pt x="1164860" y="2990529"/>
                  </a:lnTo>
                  <a:close/>
                </a:path>
                <a:path w="1221105" h="3244850">
                  <a:moveTo>
                    <a:pt x="1063599" y="2906798"/>
                  </a:moveTo>
                  <a:lnTo>
                    <a:pt x="1062486" y="2906194"/>
                  </a:lnTo>
                  <a:lnTo>
                    <a:pt x="1061104" y="2905006"/>
                  </a:lnTo>
                  <a:lnTo>
                    <a:pt x="1061702" y="2904180"/>
                  </a:lnTo>
                  <a:lnTo>
                    <a:pt x="1062924" y="2903236"/>
                  </a:lnTo>
                  <a:lnTo>
                    <a:pt x="1063744" y="2903003"/>
                  </a:lnTo>
                  <a:lnTo>
                    <a:pt x="1065569" y="2902286"/>
                  </a:lnTo>
                  <a:lnTo>
                    <a:pt x="1065899" y="2902884"/>
                  </a:lnTo>
                  <a:lnTo>
                    <a:pt x="1065961" y="2904408"/>
                  </a:lnTo>
                  <a:lnTo>
                    <a:pt x="1065459" y="2905006"/>
                  </a:lnTo>
                  <a:lnTo>
                    <a:pt x="1064868" y="2905972"/>
                  </a:lnTo>
                  <a:lnTo>
                    <a:pt x="1063599" y="2906798"/>
                  </a:lnTo>
                  <a:close/>
                </a:path>
                <a:path w="1221105" h="3244850">
                  <a:moveTo>
                    <a:pt x="1212257" y="2905523"/>
                  </a:moveTo>
                  <a:lnTo>
                    <a:pt x="1211875" y="2905130"/>
                  </a:lnTo>
                  <a:lnTo>
                    <a:pt x="1210957" y="2904599"/>
                  </a:lnTo>
                  <a:lnTo>
                    <a:pt x="1210369" y="2902683"/>
                  </a:lnTo>
                  <a:lnTo>
                    <a:pt x="1211230" y="2901852"/>
                  </a:lnTo>
                  <a:lnTo>
                    <a:pt x="1213009" y="2902002"/>
                  </a:lnTo>
                  <a:lnTo>
                    <a:pt x="1213845" y="2902637"/>
                  </a:lnTo>
                  <a:lnTo>
                    <a:pt x="1214561" y="2904325"/>
                  </a:lnTo>
                  <a:lnTo>
                    <a:pt x="1213865" y="2905306"/>
                  </a:lnTo>
                  <a:lnTo>
                    <a:pt x="1212257" y="2905523"/>
                  </a:lnTo>
                  <a:close/>
                </a:path>
                <a:path w="1221105" h="3244850">
                  <a:moveTo>
                    <a:pt x="963742" y="2992480"/>
                  </a:moveTo>
                  <a:lnTo>
                    <a:pt x="961927" y="2991448"/>
                  </a:lnTo>
                  <a:lnTo>
                    <a:pt x="961968" y="2990023"/>
                  </a:lnTo>
                  <a:lnTo>
                    <a:pt x="962705" y="2988365"/>
                  </a:lnTo>
                  <a:lnTo>
                    <a:pt x="966145" y="2989326"/>
                  </a:lnTo>
                  <a:lnTo>
                    <a:pt x="963742" y="2992480"/>
                  </a:lnTo>
                  <a:close/>
                </a:path>
                <a:path w="1221105" h="3244850">
                  <a:moveTo>
                    <a:pt x="767322" y="3036909"/>
                  </a:moveTo>
                  <a:lnTo>
                    <a:pt x="765857" y="3035908"/>
                  </a:lnTo>
                  <a:lnTo>
                    <a:pt x="765419" y="3034859"/>
                  </a:lnTo>
                  <a:lnTo>
                    <a:pt x="766811" y="3033414"/>
                  </a:lnTo>
                  <a:lnTo>
                    <a:pt x="767193" y="3033243"/>
                  </a:lnTo>
                  <a:lnTo>
                    <a:pt x="767523" y="3033022"/>
                  </a:lnTo>
                  <a:lnTo>
                    <a:pt x="767873" y="3033181"/>
                  </a:lnTo>
                  <a:lnTo>
                    <a:pt x="768286" y="3033269"/>
                  </a:lnTo>
                  <a:lnTo>
                    <a:pt x="769668" y="3034508"/>
                  </a:lnTo>
                  <a:lnTo>
                    <a:pt x="769688" y="3035603"/>
                  </a:lnTo>
                  <a:lnTo>
                    <a:pt x="768162" y="3036801"/>
                  </a:lnTo>
                  <a:lnTo>
                    <a:pt x="767322" y="3036909"/>
                  </a:lnTo>
                  <a:close/>
                </a:path>
                <a:path w="1221105" h="3244850">
                  <a:moveTo>
                    <a:pt x="1138325" y="3068064"/>
                  </a:moveTo>
                  <a:lnTo>
                    <a:pt x="1136959" y="3067723"/>
                  </a:lnTo>
                  <a:lnTo>
                    <a:pt x="1136242" y="3067346"/>
                  </a:lnTo>
                  <a:lnTo>
                    <a:pt x="1136025" y="3066484"/>
                  </a:lnTo>
                  <a:lnTo>
                    <a:pt x="1136345" y="3065725"/>
                  </a:lnTo>
                  <a:lnTo>
                    <a:pt x="1137273" y="3064873"/>
                  </a:lnTo>
                  <a:lnTo>
                    <a:pt x="1138047" y="3064625"/>
                  </a:lnTo>
                  <a:lnTo>
                    <a:pt x="1139078" y="3064078"/>
                  </a:lnTo>
                  <a:lnTo>
                    <a:pt x="1139202" y="3065276"/>
                  </a:lnTo>
                  <a:lnTo>
                    <a:pt x="1139338" y="3065725"/>
                  </a:lnTo>
                  <a:lnTo>
                    <a:pt x="1139250" y="3067346"/>
                  </a:lnTo>
                  <a:lnTo>
                    <a:pt x="1139181" y="3067795"/>
                  </a:lnTo>
                  <a:lnTo>
                    <a:pt x="1138325" y="3068064"/>
                  </a:lnTo>
                  <a:close/>
                </a:path>
                <a:path w="1221105" h="3244850">
                  <a:moveTo>
                    <a:pt x="1181081" y="2933662"/>
                  </a:moveTo>
                  <a:lnTo>
                    <a:pt x="1179349" y="2932634"/>
                  </a:lnTo>
                  <a:lnTo>
                    <a:pt x="1179576" y="2930321"/>
                  </a:lnTo>
                  <a:lnTo>
                    <a:pt x="1180550" y="2929759"/>
                  </a:lnTo>
                  <a:lnTo>
                    <a:pt x="1181989" y="2930017"/>
                  </a:lnTo>
                  <a:lnTo>
                    <a:pt x="1182690" y="2931142"/>
                  </a:lnTo>
                  <a:lnTo>
                    <a:pt x="1183030" y="2932294"/>
                  </a:lnTo>
                  <a:lnTo>
                    <a:pt x="1181081" y="2933662"/>
                  </a:lnTo>
                  <a:close/>
                </a:path>
                <a:path w="1221105" h="3244850">
                  <a:moveTo>
                    <a:pt x="805117" y="3022070"/>
                  </a:moveTo>
                  <a:lnTo>
                    <a:pt x="804473" y="3021673"/>
                  </a:lnTo>
                  <a:lnTo>
                    <a:pt x="803313" y="3021291"/>
                  </a:lnTo>
                  <a:lnTo>
                    <a:pt x="803277" y="3020114"/>
                  </a:lnTo>
                  <a:lnTo>
                    <a:pt x="803937" y="3019334"/>
                  </a:lnTo>
                  <a:lnTo>
                    <a:pt x="804664" y="3017837"/>
                  </a:lnTo>
                  <a:lnTo>
                    <a:pt x="805453" y="3019071"/>
                  </a:lnTo>
                  <a:lnTo>
                    <a:pt x="806107" y="3019649"/>
                  </a:lnTo>
                  <a:lnTo>
                    <a:pt x="806092" y="3020836"/>
                  </a:lnTo>
                  <a:lnTo>
                    <a:pt x="805473" y="3021451"/>
                  </a:lnTo>
                  <a:lnTo>
                    <a:pt x="805117" y="3022070"/>
                  </a:lnTo>
                  <a:close/>
                </a:path>
                <a:path w="1221105" h="3244850">
                  <a:moveTo>
                    <a:pt x="746784" y="3109839"/>
                  </a:moveTo>
                  <a:lnTo>
                    <a:pt x="746382" y="3109348"/>
                  </a:lnTo>
                  <a:lnTo>
                    <a:pt x="745789" y="3108935"/>
                  </a:lnTo>
                  <a:lnTo>
                    <a:pt x="745794" y="3108016"/>
                  </a:lnTo>
                  <a:lnTo>
                    <a:pt x="746170" y="3107299"/>
                  </a:lnTo>
                  <a:lnTo>
                    <a:pt x="747186" y="3106725"/>
                  </a:lnTo>
                  <a:lnTo>
                    <a:pt x="748207" y="3106426"/>
                  </a:lnTo>
                  <a:lnTo>
                    <a:pt x="749465" y="3107278"/>
                  </a:lnTo>
                  <a:lnTo>
                    <a:pt x="748980" y="3108156"/>
                  </a:lnTo>
                  <a:lnTo>
                    <a:pt x="747980" y="3109142"/>
                  </a:lnTo>
                  <a:lnTo>
                    <a:pt x="747434" y="3109405"/>
                  </a:lnTo>
                  <a:lnTo>
                    <a:pt x="746784" y="3109839"/>
                  </a:lnTo>
                  <a:close/>
                </a:path>
                <a:path w="1221105" h="3244850">
                  <a:moveTo>
                    <a:pt x="1018971" y="3118518"/>
                  </a:moveTo>
                  <a:lnTo>
                    <a:pt x="1018141" y="3117692"/>
                  </a:lnTo>
                  <a:lnTo>
                    <a:pt x="1018331" y="3116318"/>
                  </a:lnTo>
                  <a:lnTo>
                    <a:pt x="1018822" y="3115415"/>
                  </a:lnTo>
                  <a:lnTo>
                    <a:pt x="1020503" y="3115689"/>
                  </a:lnTo>
                  <a:lnTo>
                    <a:pt x="1020884" y="3116318"/>
                  </a:lnTo>
                  <a:lnTo>
                    <a:pt x="1021622" y="3116979"/>
                  </a:lnTo>
                  <a:lnTo>
                    <a:pt x="1020657" y="3117584"/>
                  </a:lnTo>
                  <a:lnTo>
                    <a:pt x="1019946" y="3118131"/>
                  </a:lnTo>
                  <a:lnTo>
                    <a:pt x="1018971" y="3118518"/>
                  </a:lnTo>
                  <a:close/>
                </a:path>
                <a:path w="1221105" h="3244850">
                  <a:moveTo>
                    <a:pt x="935660" y="3046425"/>
                  </a:moveTo>
                  <a:lnTo>
                    <a:pt x="934346" y="3046177"/>
                  </a:lnTo>
                  <a:lnTo>
                    <a:pt x="933861" y="3045470"/>
                  </a:lnTo>
                  <a:lnTo>
                    <a:pt x="933330" y="3045021"/>
                  </a:lnTo>
                  <a:lnTo>
                    <a:pt x="935707" y="3043234"/>
                  </a:lnTo>
                  <a:lnTo>
                    <a:pt x="936032" y="3043967"/>
                  </a:lnTo>
                  <a:lnTo>
                    <a:pt x="936387" y="3044473"/>
                  </a:lnTo>
                  <a:lnTo>
                    <a:pt x="936650" y="3046177"/>
                  </a:lnTo>
                  <a:lnTo>
                    <a:pt x="935660" y="3046425"/>
                  </a:lnTo>
                  <a:close/>
                </a:path>
                <a:path w="1221105" h="3244850">
                  <a:moveTo>
                    <a:pt x="1111852" y="3049921"/>
                  </a:moveTo>
                  <a:lnTo>
                    <a:pt x="1111404" y="3049389"/>
                  </a:lnTo>
                  <a:lnTo>
                    <a:pt x="1110599" y="3048846"/>
                  </a:lnTo>
                  <a:lnTo>
                    <a:pt x="1110615" y="3047793"/>
                  </a:lnTo>
                  <a:lnTo>
                    <a:pt x="1111430" y="3047277"/>
                  </a:lnTo>
                  <a:lnTo>
                    <a:pt x="1111894" y="3046756"/>
                  </a:lnTo>
                  <a:lnTo>
                    <a:pt x="1113162" y="3048170"/>
                  </a:lnTo>
                  <a:lnTo>
                    <a:pt x="1111852" y="3049921"/>
                  </a:lnTo>
                  <a:close/>
                </a:path>
                <a:path w="1221105" h="3244850">
                  <a:moveTo>
                    <a:pt x="928880" y="2934111"/>
                  </a:moveTo>
                  <a:lnTo>
                    <a:pt x="926204" y="2932335"/>
                  </a:lnTo>
                  <a:lnTo>
                    <a:pt x="928880" y="2930187"/>
                  </a:lnTo>
                  <a:lnTo>
                    <a:pt x="928880" y="2934111"/>
                  </a:lnTo>
                  <a:close/>
                </a:path>
                <a:path w="1221105" h="3244850">
                  <a:moveTo>
                    <a:pt x="939208" y="2909225"/>
                  </a:moveTo>
                  <a:lnTo>
                    <a:pt x="939017" y="2909013"/>
                  </a:lnTo>
                  <a:lnTo>
                    <a:pt x="938620" y="2908770"/>
                  </a:lnTo>
                  <a:lnTo>
                    <a:pt x="938873" y="2908280"/>
                  </a:lnTo>
                  <a:lnTo>
                    <a:pt x="938919" y="2908006"/>
                  </a:lnTo>
                  <a:lnTo>
                    <a:pt x="939724" y="2907640"/>
                  </a:lnTo>
                  <a:lnTo>
                    <a:pt x="940425" y="2907392"/>
                  </a:lnTo>
                  <a:lnTo>
                    <a:pt x="941106" y="2907118"/>
                  </a:lnTo>
                  <a:lnTo>
                    <a:pt x="941518" y="2908693"/>
                  </a:lnTo>
                  <a:lnTo>
                    <a:pt x="940079" y="2909065"/>
                  </a:lnTo>
                  <a:lnTo>
                    <a:pt x="939208" y="2909225"/>
                  </a:lnTo>
                  <a:close/>
                </a:path>
                <a:path w="1221105" h="3244850">
                  <a:moveTo>
                    <a:pt x="792000" y="3147633"/>
                  </a:moveTo>
                  <a:lnTo>
                    <a:pt x="791724" y="3146874"/>
                  </a:lnTo>
                  <a:lnTo>
                    <a:pt x="791463" y="3146239"/>
                  </a:lnTo>
                  <a:lnTo>
                    <a:pt x="791273" y="3145418"/>
                  </a:lnTo>
                  <a:lnTo>
                    <a:pt x="792000" y="3144969"/>
                  </a:lnTo>
                  <a:lnTo>
                    <a:pt x="792660" y="3145485"/>
                  </a:lnTo>
                  <a:lnTo>
                    <a:pt x="793139" y="3146038"/>
                  </a:lnTo>
                  <a:lnTo>
                    <a:pt x="793964" y="3146874"/>
                  </a:lnTo>
                  <a:lnTo>
                    <a:pt x="792000" y="3147633"/>
                  </a:lnTo>
                  <a:close/>
                </a:path>
                <a:path w="1221105" h="3244850">
                  <a:moveTo>
                    <a:pt x="742226" y="3101506"/>
                  </a:moveTo>
                  <a:lnTo>
                    <a:pt x="741921" y="3099198"/>
                  </a:lnTo>
                  <a:lnTo>
                    <a:pt x="743989" y="3098909"/>
                  </a:lnTo>
                  <a:lnTo>
                    <a:pt x="742226" y="3101506"/>
                  </a:lnTo>
                  <a:close/>
                </a:path>
                <a:path w="1221105" h="3244850">
                  <a:moveTo>
                    <a:pt x="667464" y="3100746"/>
                  </a:moveTo>
                  <a:lnTo>
                    <a:pt x="666794" y="3100612"/>
                  </a:lnTo>
                  <a:lnTo>
                    <a:pt x="666417" y="3100587"/>
                  </a:lnTo>
                  <a:lnTo>
                    <a:pt x="667242" y="3098320"/>
                  </a:lnTo>
                  <a:lnTo>
                    <a:pt x="668010" y="3098557"/>
                  </a:lnTo>
                  <a:lnTo>
                    <a:pt x="667856" y="3099260"/>
                  </a:lnTo>
                  <a:lnTo>
                    <a:pt x="667748" y="3099977"/>
                  </a:lnTo>
                  <a:lnTo>
                    <a:pt x="667464" y="3100746"/>
                  </a:lnTo>
                  <a:close/>
                </a:path>
                <a:path w="1221105" h="3244850">
                  <a:moveTo>
                    <a:pt x="933010" y="2949771"/>
                  </a:moveTo>
                  <a:lnTo>
                    <a:pt x="932376" y="2949415"/>
                  </a:lnTo>
                  <a:lnTo>
                    <a:pt x="932113" y="2948145"/>
                  </a:lnTo>
                  <a:lnTo>
                    <a:pt x="932835" y="2947711"/>
                  </a:lnTo>
                  <a:lnTo>
                    <a:pt x="933495" y="2947969"/>
                  </a:lnTo>
                  <a:lnTo>
                    <a:pt x="933814" y="2948418"/>
                  </a:lnTo>
                  <a:lnTo>
                    <a:pt x="934443" y="2948996"/>
                  </a:lnTo>
                  <a:lnTo>
                    <a:pt x="933624" y="2949322"/>
                  </a:lnTo>
                  <a:lnTo>
                    <a:pt x="933010" y="2949771"/>
                  </a:lnTo>
                  <a:close/>
                </a:path>
                <a:path w="1221105" h="3244850">
                  <a:moveTo>
                    <a:pt x="702718" y="3081281"/>
                  </a:moveTo>
                  <a:lnTo>
                    <a:pt x="702254" y="3080812"/>
                  </a:lnTo>
                  <a:lnTo>
                    <a:pt x="701802" y="3080481"/>
                  </a:lnTo>
                  <a:lnTo>
                    <a:pt x="701709" y="3079696"/>
                  </a:lnTo>
                  <a:lnTo>
                    <a:pt x="701738" y="3079552"/>
                  </a:lnTo>
                  <a:lnTo>
                    <a:pt x="702398" y="3079221"/>
                  </a:lnTo>
                  <a:lnTo>
                    <a:pt x="702811" y="3078845"/>
                  </a:lnTo>
                  <a:lnTo>
                    <a:pt x="703048" y="3079283"/>
                  </a:lnTo>
                  <a:lnTo>
                    <a:pt x="703398" y="3079696"/>
                  </a:lnTo>
                  <a:lnTo>
                    <a:pt x="703553" y="3080481"/>
                  </a:lnTo>
                  <a:lnTo>
                    <a:pt x="703264" y="3080868"/>
                  </a:lnTo>
                  <a:lnTo>
                    <a:pt x="703132" y="3081219"/>
                  </a:lnTo>
                  <a:lnTo>
                    <a:pt x="702940" y="3081225"/>
                  </a:lnTo>
                  <a:lnTo>
                    <a:pt x="702718" y="3081281"/>
                  </a:lnTo>
                  <a:close/>
                </a:path>
                <a:path w="1221105" h="3244850">
                  <a:moveTo>
                    <a:pt x="703130" y="3081225"/>
                  </a:moveTo>
                  <a:lnTo>
                    <a:pt x="702960" y="3081219"/>
                  </a:lnTo>
                  <a:lnTo>
                    <a:pt x="703132" y="3081219"/>
                  </a:lnTo>
                  <a:close/>
                </a:path>
                <a:path w="1221105" h="3244850">
                  <a:moveTo>
                    <a:pt x="887335" y="3164227"/>
                  </a:moveTo>
                  <a:lnTo>
                    <a:pt x="886964" y="3163819"/>
                  </a:lnTo>
                  <a:lnTo>
                    <a:pt x="886706" y="3163628"/>
                  </a:lnTo>
                  <a:lnTo>
                    <a:pt x="886959" y="3163324"/>
                  </a:lnTo>
                  <a:lnTo>
                    <a:pt x="887165" y="3162926"/>
                  </a:lnTo>
                  <a:lnTo>
                    <a:pt x="887676" y="3162658"/>
                  </a:lnTo>
                  <a:lnTo>
                    <a:pt x="888057" y="3162931"/>
                  </a:lnTo>
                  <a:lnTo>
                    <a:pt x="888645" y="3163153"/>
                  </a:lnTo>
                  <a:lnTo>
                    <a:pt x="888135" y="3163628"/>
                  </a:lnTo>
                  <a:lnTo>
                    <a:pt x="887871" y="3163959"/>
                  </a:lnTo>
                  <a:lnTo>
                    <a:pt x="887335" y="3164227"/>
                  </a:lnTo>
                  <a:close/>
                </a:path>
                <a:path w="1221105" h="3244850">
                  <a:moveTo>
                    <a:pt x="872671" y="2964460"/>
                  </a:moveTo>
                  <a:lnTo>
                    <a:pt x="872588" y="2964305"/>
                  </a:lnTo>
                  <a:lnTo>
                    <a:pt x="872488" y="2964176"/>
                  </a:lnTo>
                  <a:lnTo>
                    <a:pt x="872422" y="2964021"/>
                  </a:lnTo>
                  <a:lnTo>
                    <a:pt x="872578" y="2963856"/>
                  </a:lnTo>
                  <a:lnTo>
                    <a:pt x="872800" y="2963758"/>
                  </a:lnTo>
                  <a:lnTo>
                    <a:pt x="872996" y="2963639"/>
                  </a:lnTo>
                  <a:lnTo>
                    <a:pt x="872991" y="2964305"/>
                  </a:lnTo>
                  <a:lnTo>
                    <a:pt x="872805" y="2964367"/>
                  </a:lnTo>
                  <a:lnTo>
                    <a:pt x="872671" y="2964460"/>
                  </a:lnTo>
                  <a:close/>
                </a:path>
                <a:path w="1221105" h="3244850">
                  <a:moveTo>
                    <a:pt x="1099750" y="3105688"/>
                  </a:moveTo>
                  <a:lnTo>
                    <a:pt x="1099529" y="3105688"/>
                  </a:lnTo>
                  <a:lnTo>
                    <a:pt x="1099735" y="3105662"/>
                  </a:lnTo>
                  <a:close/>
                </a:path>
                <a:path w="1221105" h="3244850">
                  <a:moveTo>
                    <a:pt x="1099890" y="3106250"/>
                  </a:moveTo>
                  <a:lnTo>
                    <a:pt x="1099230" y="3106183"/>
                  </a:lnTo>
                  <a:lnTo>
                    <a:pt x="1099395" y="3105677"/>
                  </a:lnTo>
                  <a:lnTo>
                    <a:pt x="1099529" y="3105688"/>
                  </a:lnTo>
                  <a:lnTo>
                    <a:pt x="1099750" y="3105688"/>
                  </a:lnTo>
                  <a:lnTo>
                    <a:pt x="1099890" y="3106250"/>
                  </a:lnTo>
                  <a:close/>
                </a:path>
                <a:path w="1221105" h="3244850">
                  <a:moveTo>
                    <a:pt x="1094903" y="3070243"/>
                  </a:moveTo>
                  <a:lnTo>
                    <a:pt x="1094776" y="3069814"/>
                  </a:lnTo>
                  <a:lnTo>
                    <a:pt x="1095285" y="3069608"/>
                  </a:lnTo>
                  <a:lnTo>
                    <a:pt x="1095692" y="3069540"/>
                  </a:lnTo>
                  <a:lnTo>
                    <a:pt x="1095857" y="3069855"/>
                  </a:lnTo>
                  <a:lnTo>
                    <a:pt x="1095821" y="3069990"/>
                  </a:lnTo>
                  <a:lnTo>
                    <a:pt x="1095620" y="3070057"/>
                  </a:lnTo>
                  <a:lnTo>
                    <a:pt x="1095321" y="3070191"/>
                  </a:lnTo>
                  <a:lnTo>
                    <a:pt x="1094903" y="3070243"/>
                  </a:lnTo>
                  <a:close/>
                </a:path>
                <a:path w="1221105" h="3244850">
                  <a:moveTo>
                    <a:pt x="551679" y="2859034"/>
                  </a:moveTo>
                  <a:lnTo>
                    <a:pt x="539355" y="2859034"/>
                  </a:lnTo>
                  <a:lnTo>
                    <a:pt x="542877" y="2857712"/>
                  </a:lnTo>
                  <a:lnTo>
                    <a:pt x="547409" y="2854191"/>
                  </a:lnTo>
                  <a:lnTo>
                    <a:pt x="549312" y="2853669"/>
                  </a:lnTo>
                  <a:lnTo>
                    <a:pt x="551022" y="2853708"/>
                  </a:lnTo>
                  <a:lnTo>
                    <a:pt x="551261" y="2853708"/>
                  </a:lnTo>
                  <a:lnTo>
                    <a:pt x="551679" y="2859034"/>
                  </a:lnTo>
                  <a:close/>
                </a:path>
                <a:path w="1221105" h="3244850">
                  <a:moveTo>
                    <a:pt x="551261" y="2853708"/>
                  </a:moveTo>
                  <a:lnTo>
                    <a:pt x="551022" y="2853708"/>
                  </a:lnTo>
                  <a:lnTo>
                    <a:pt x="551258" y="2853674"/>
                  </a:lnTo>
                  <a:close/>
                </a:path>
                <a:path w="1221105" h="3244850">
                  <a:moveTo>
                    <a:pt x="538958" y="2870981"/>
                  </a:moveTo>
                  <a:lnTo>
                    <a:pt x="536307" y="2870037"/>
                  </a:lnTo>
                  <a:lnTo>
                    <a:pt x="534193" y="2865508"/>
                  </a:lnTo>
                  <a:lnTo>
                    <a:pt x="533417" y="2862953"/>
                  </a:lnTo>
                  <a:lnTo>
                    <a:pt x="532559" y="2860629"/>
                  </a:lnTo>
                  <a:lnTo>
                    <a:pt x="533535" y="2859922"/>
                  </a:lnTo>
                  <a:lnTo>
                    <a:pt x="534358" y="2858822"/>
                  </a:lnTo>
                  <a:lnTo>
                    <a:pt x="539355" y="2859034"/>
                  </a:lnTo>
                  <a:lnTo>
                    <a:pt x="551679" y="2859034"/>
                  </a:lnTo>
                  <a:lnTo>
                    <a:pt x="551757" y="2859922"/>
                  </a:lnTo>
                  <a:lnTo>
                    <a:pt x="553429" y="2860299"/>
                  </a:lnTo>
                  <a:lnTo>
                    <a:pt x="553188" y="2860629"/>
                  </a:lnTo>
                  <a:lnTo>
                    <a:pt x="552922" y="2860924"/>
                  </a:lnTo>
                  <a:lnTo>
                    <a:pt x="552369" y="2862292"/>
                  </a:lnTo>
                  <a:lnTo>
                    <a:pt x="551250" y="2862953"/>
                  </a:lnTo>
                  <a:lnTo>
                    <a:pt x="550260" y="2866014"/>
                  </a:lnTo>
                  <a:lnTo>
                    <a:pt x="548476" y="2866851"/>
                  </a:lnTo>
                  <a:lnTo>
                    <a:pt x="544692" y="2867734"/>
                  </a:lnTo>
                  <a:lnTo>
                    <a:pt x="542861" y="2868204"/>
                  </a:lnTo>
                  <a:lnTo>
                    <a:pt x="538958" y="2870981"/>
                  </a:lnTo>
                  <a:close/>
                </a:path>
                <a:path w="1221105" h="3244850">
                  <a:moveTo>
                    <a:pt x="544712" y="3131679"/>
                  </a:moveTo>
                  <a:lnTo>
                    <a:pt x="542041" y="3130522"/>
                  </a:lnTo>
                  <a:lnTo>
                    <a:pt x="541206" y="3129237"/>
                  </a:lnTo>
                  <a:lnTo>
                    <a:pt x="541825" y="3126092"/>
                  </a:lnTo>
                  <a:lnTo>
                    <a:pt x="542500" y="3124605"/>
                  </a:lnTo>
                  <a:lnTo>
                    <a:pt x="543062" y="3122943"/>
                  </a:lnTo>
                  <a:lnTo>
                    <a:pt x="545671" y="3122437"/>
                  </a:lnTo>
                  <a:lnTo>
                    <a:pt x="547558" y="3122318"/>
                  </a:lnTo>
                  <a:lnTo>
                    <a:pt x="549642" y="3126381"/>
                  </a:lnTo>
                  <a:lnTo>
                    <a:pt x="548889" y="3128643"/>
                  </a:lnTo>
                  <a:lnTo>
                    <a:pt x="545878" y="3131328"/>
                  </a:lnTo>
                  <a:lnTo>
                    <a:pt x="544712" y="3131679"/>
                  </a:lnTo>
                  <a:close/>
                </a:path>
                <a:path w="1221105" h="3244850">
                  <a:moveTo>
                    <a:pt x="477695" y="2779635"/>
                  </a:moveTo>
                  <a:lnTo>
                    <a:pt x="475321" y="2779635"/>
                  </a:lnTo>
                  <a:lnTo>
                    <a:pt x="474734" y="2775404"/>
                  </a:lnTo>
                  <a:lnTo>
                    <a:pt x="475512" y="2774955"/>
                  </a:lnTo>
                  <a:lnTo>
                    <a:pt x="476464" y="2774903"/>
                  </a:lnTo>
                  <a:lnTo>
                    <a:pt x="477618" y="2775404"/>
                  </a:lnTo>
                  <a:lnTo>
                    <a:pt x="477695" y="2779635"/>
                  </a:lnTo>
                  <a:close/>
                </a:path>
                <a:path w="1221105" h="3244850">
                  <a:moveTo>
                    <a:pt x="575712" y="3034834"/>
                  </a:moveTo>
                  <a:lnTo>
                    <a:pt x="574815" y="3034359"/>
                  </a:lnTo>
                  <a:lnTo>
                    <a:pt x="574021" y="3032397"/>
                  </a:lnTo>
                  <a:lnTo>
                    <a:pt x="574789" y="3031452"/>
                  </a:lnTo>
                  <a:lnTo>
                    <a:pt x="577424" y="3030244"/>
                  </a:lnTo>
                  <a:lnTo>
                    <a:pt x="578001" y="3032872"/>
                  </a:lnTo>
                  <a:lnTo>
                    <a:pt x="577641" y="3034307"/>
                  </a:lnTo>
                  <a:lnTo>
                    <a:pt x="575712" y="3034834"/>
                  </a:lnTo>
                  <a:close/>
                </a:path>
                <a:path w="1221105" h="3244850">
                  <a:moveTo>
                    <a:pt x="496449" y="2761342"/>
                  </a:moveTo>
                  <a:lnTo>
                    <a:pt x="495389" y="2760222"/>
                  </a:lnTo>
                  <a:lnTo>
                    <a:pt x="495779" y="2757981"/>
                  </a:lnTo>
                  <a:lnTo>
                    <a:pt x="496882" y="2757464"/>
                  </a:lnTo>
                  <a:lnTo>
                    <a:pt x="497233" y="2757588"/>
                  </a:lnTo>
                  <a:lnTo>
                    <a:pt x="497769" y="2757614"/>
                  </a:lnTo>
                  <a:lnTo>
                    <a:pt x="498511" y="2759049"/>
                  </a:lnTo>
                  <a:lnTo>
                    <a:pt x="498477" y="2760232"/>
                  </a:lnTo>
                  <a:lnTo>
                    <a:pt x="497063" y="2761270"/>
                  </a:lnTo>
                  <a:lnTo>
                    <a:pt x="496449" y="2761342"/>
                  </a:lnTo>
                  <a:close/>
                </a:path>
                <a:path w="1221105" h="3244850">
                  <a:moveTo>
                    <a:pt x="493582" y="2702622"/>
                  </a:moveTo>
                  <a:lnTo>
                    <a:pt x="493695" y="2698822"/>
                  </a:lnTo>
                  <a:lnTo>
                    <a:pt x="496903" y="2699550"/>
                  </a:lnTo>
                  <a:lnTo>
                    <a:pt x="493582" y="2702622"/>
                  </a:lnTo>
                  <a:close/>
                </a:path>
                <a:path w="1221105" h="3244850">
                  <a:moveTo>
                    <a:pt x="511377" y="2763263"/>
                  </a:moveTo>
                  <a:lnTo>
                    <a:pt x="510771" y="2763041"/>
                  </a:lnTo>
                  <a:lnTo>
                    <a:pt x="510356" y="2762803"/>
                  </a:lnTo>
                  <a:lnTo>
                    <a:pt x="509814" y="2762530"/>
                  </a:lnTo>
                  <a:lnTo>
                    <a:pt x="510742" y="2761724"/>
                  </a:lnTo>
                  <a:lnTo>
                    <a:pt x="511763" y="2762943"/>
                  </a:lnTo>
                  <a:lnTo>
                    <a:pt x="511583" y="2763051"/>
                  </a:lnTo>
                  <a:lnTo>
                    <a:pt x="511377" y="2763263"/>
                  </a:lnTo>
                  <a:close/>
                </a:path>
                <a:path w="1221105" h="3244850">
                  <a:moveTo>
                    <a:pt x="526562" y="2792414"/>
                  </a:moveTo>
                  <a:lnTo>
                    <a:pt x="526366" y="2792372"/>
                  </a:lnTo>
                  <a:lnTo>
                    <a:pt x="526130" y="2792372"/>
                  </a:lnTo>
                  <a:lnTo>
                    <a:pt x="525876" y="2792233"/>
                  </a:lnTo>
                  <a:lnTo>
                    <a:pt x="525825" y="2791872"/>
                  </a:lnTo>
                  <a:lnTo>
                    <a:pt x="526381" y="2791650"/>
                  </a:lnTo>
                  <a:lnTo>
                    <a:pt x="526552" y="2792372"/>
                  </a:lnTo>
                  <a:lnTo>
                    <a:pt x="526139" y="2792378"/>
                  </a:lnTo>
                  <a:lnTo>
                    <a:pt x="526553" y="2792378"/>
                  </a:lnTo>
                  <a:close/>
                </a:path>
                <a:path w="1221105" h="3244850">
                  <a:moveTo>
                    <a:pt x="590743" y="1819419"/>
                  </a:moveTo>
                  <a:lnTo>
                    <a:pt x="590743" y="1815614"/>
                  </a:lnTo>
                  <a:lnTo>
                    <a:pt x="595652" y="1815955"/>
                  </a:lnTo>
                  <a:lnTo>
                    <a:pt x="595510" y="1819383"/>
                  </a:lnTo>
                  <a:lnTo>
                    <a:pt x="593006" y="1819383"/>
                  </a:lnTo>
                  <a:lnTo>
                    <a:pt x="590743" y="1819419"/>
                  </a:lnTo>
                  <a:close/>
                </a:path>
                <a:path w="1221105" h="3244850">
                  <a:moveTo>
                    <a:pt x="595497" y="1819698"/>
                  </a:moveTo>
                  <a:lnTo>
                    <a:pt x="593006" y="1819383"/>
                  </a:lnTo>
                  <a:lnTo>
                    <a:pt x="595510" y="1819383"/>
                  </a:lnTo>
                  <a:lnTo>
                    <a:pt x="595497" y="1819698"/>
                  </a:lnTo>
                  <a:close/>
                </a:path>
                <a:path w="1221105" h="3244850">
                  <a:moveTo>
                    <a:pt x="590743" y="394453"/>
                  </a:moveTo>
                  <a:lnTo>
                    <a:pt x="590743" y="390648"/>
                  </a:lnTo>
                  <a:lnTo>
                    <a:pt x="595652" y="390989"/>
                  </a:lnTo>
                  <a:lnTo>
                    <a:pt x="595510" y="394417"/>
                  </a:lnTo>
                  <a:lnTo>
                    <a:pt x="593006" y="394417"/>
                  </a:lnTo>
                  <a:lnTo>
                    <a:pt x="590743" y="394453"/>
                  </a:lnTo>
                  <a:close/>
                </a:path>
                <a:path w="1221105" h="3244850">
                  <a:moveTo>
                    <a:pt x="595497" y="394732"/>
                  </a:moveTo>
                  <a:lnTo>
                    <a:pt x="593006" y="394417"/>
                  </a:lnTo>
                  <a:lnTo>
                    <a:pt x="595510" y="394417"/>
                  </a:lnTo>
                  <a:lnTo>
                    <a:pt x="595497" y="394732"/>
                  </a:lnTo>
                  <a:close/>
                </a:path>
                <a:path w="1221105" h="3244850">
                  <a:moveTo>
                    <a:pt x="910420" y="621596"/>
                  </a:moveTo>
                  <a:lnTo>
                    <a:pt x="904037" y="621596"/>
                  </a:lnTo>
                  <a:lnTo>
                    <a:pt x="908322" y="620217"/>
                  </a:lnTo>
                  <a:lnTo>
                    <a:pt x="910420" y="621596"/>
                  </a:lnTo>
                  <a:close/>
                </a:path>
                <a:path w="1221105" h="3244850">
                  <a:moveTo>
                    <a:pt x="904186" y="642398"/>
                  </a:moveTo>
                  <a:lnTo>
                    <a:pt x="899339" y="638376"/>
                  </a:lnTo>
                  <a:lnTo>
                    <a:pt x="897509" y="624275"/>
                  </a:lnTo>
                  <a:lnTo>
                    <a:pt x="900102" y="620981"/>
                  </a:lnTo>
                  <a:lnTo>
                    <a:pt x="904037" y="621596"/>
                  </a:lnTo>
                  <a:lnTo>
                    <a:pt x="910420" y="621596"/>
                  </a:lnTo>
                  <a:lnTo>
                    <a:pt x="915540" y="625019"/>
                  </a:lnTo>
                  <a:lnTo>
                    <a:pt x="916159" y="627988"/>
                  </a:lnTo>
                  <a:lnTo>
                    <a:pt x="912797" y="635892"/>
                  </a:lnTo>
                  <a:lnTo>
                    <a:pt x="910879" y="638278"/>
                  </a:lnTo>
                  <a:lnTo>
                    <a:pt x="906274" y="642393"/>
                  </a:lnTo>
                  <a:lnTo>
                    <a:pt x="904186" y="642398"/>
                  </a:lnTo>
                  <a:close/>
                </a:path>
                <a:path w="1221105" h="3244850">
                  <a:moveTo>
                    <a:pt x="876239" y="295404"/>
                  </a:moveTo>
                  <a:lnTo>
                    <a:pt x="869876" y="291469"/>
                  </a:lnTo>
                  <a:lnTo>
                    <a:pt x="869701" y="288537"/>
                  </a:lnTo>
                  <a:lnTo>
                    <a:pt x="869597" y="286027"/>
                  </a:lnTo>
                  <a:lnTo>
                    <a:pt x="868994" y="278820"/>
                  </a:lnTo>
                  <a:lnTo>
                    <a:pt x="871897" y="274746"/>
                  </a:lnTo>
                  <a:lnTo>
                    <a:pt x="877817" y="273801"/>
                  </a:lnTo>
                  <a:lnTo>
                    <a:pt x="879413" y="273801"/>
                  </a:lnTo>
                  <a:lnTo>
                    <a:pt x="881663" y="274266"/>
                  </a:lnTo>
                  <a:lnTo>
                    <a:pt x="883004" y="275112"/>
                  </a:lnTo>
                  <a:lnTo>
                    <a:pt x="883540" y="278892"/>
                  </a:lnTo>
                  <a:lnTo>
                    <a:pt x="885242" y="281716"/>
                  </a:lnTo>
                  <a:lnTo>
                    <a:pt x="884510" y="287772"/>
                  </a:lnTo>
                  <a:lnTo>
                    <a:pt x="883669" y="290158"/>
                  </a:lnTo>
                  <a:lnTo>
                    <a:pt x="879467" y="292688"/>
                  </a:lnTo>
                  <a:lnTo>
                    <a:pt x="878080" y="293984"/>
                  </a:lnTo>
                  <a:lnTo>
                    <a:pt x="876239" y="295404"/>
                  </a:lnTo>
                  <a:close/>
                </a:path>
                <a:path w="1221105" h="3244850">
                  <a:moveTo>
                    <a:pt x="927895" y="829495"/>
                  </a:moveTo>
                  <a:lnTo>
                    <a:pt x="926822" y="828312"/>
                  </a:lnTo>
                  <a:lnTo>
                    <a:pt x="926023" y="827032"/>
                  </a:lnTo>
                  <a:lnTo>
                    <a:pt x="923770" y="825571"/>
                  </a:lnTo>
                  <a:lnTo>
                    <a:pt x="923213" y="824523"/>
                  </a:lnTo>
                  <a:lnTo>
                    <a:pt x="919815" y="821151"/>
                  </a:lnTo>
                  <a:lnTo>
                    <a:pt x="919867" y="818580"/>
                  </a:lnTo>
                  <a:lnTo>
                    <a:pt x="922058" y="815053"/>
                  </a:lnTo>
                  <a:lnTo>
                    <a:pt x="922759" y="814026"/>
                  </a:lnTo>
                  <a:lnTo>
                    <a:pt x="929071" y="812048"/>
                  </a:lnTo>
                  <a:lnTo>
                    <a:pt x="935413" y="810143"/>
                  </a:lnTo>
                  <a:lnTo>
                    <a:pt x="937094" y="810773"/>
                  </a:lnTo>
                  <a:lnTo>
                    <a:pt x="941209" y="817129"/>
                  </a:lnTo>
                  <a:lnTo>
                    <a:pt x="941178" y="819540"/>
                  </a:lnTo>
                  <a:lnTo>
                    <a:pt x="936769" y="824032"/>
                  </a:lnTo>
                  <a:lnTo>
                    <a:pt x="935138" y="826159"/>
                  </a:lnTo>
                  <a:lnTo>
                    <a:pt x="930659" y="826159"/>
                  </a:lnTo>
                  <a:lnTo>
                    <a:pt x="929452" y="828121"/>
                  </a:lnTo>
                  <a:lnTo>
                    <a:pt x="927895" y="829495"/>
                  </a:lnTo>
                  <a:close/>
                </a:path>
                <a:path w="1221105" h="3244850">
                  <a:moveTo>
                    <a:pt x="935135" y="826165"/>
                  </a:moveTo>
                  <a:lnTo>
                    <a:pt x="930659" y="826159"/>
                  </a:lnTo>
                  <a:lnTo>
                    <a:pt x="935138" y="826159"/>
                  </a:lnTo>
                  <a:close/>
                </a:path>
                <a:path w="1221105" h="3244850">
                  <a:moveTo>
                    <a:pt x="1006039" y="317812"/>
                  </a:moveTo>
                  <a:lnTo>
                    <a:pt x="1000393" y="315999"/>
                  </a:lnTo>
                  <a:lnTo>
                    <a:pt x="994216" y="315096"/>
                  </a:lnTo>
                  <a:lnTo>
                    <a:pt x="991405" y="308322"/>
                  </a:lnTo>
                  <a:lnTo>
                    <a:pt x="994350" y="301801"/>
                  </a:lnTo>
                  <a:lnTo>
                    <a:pt x="996536" y="300407"/>
                  </a:lnTo>
                  <a:lnTo>
                    <a:pt x="1002523" y="300784"/>
                  </a:lnTo>
                  <a:lnTo>
                    <a:pt x="1005266" y="301506"/>
                  </a:lnTo>
                  <a:lnTo>
                    <a:pt x="1007303" y="306231"/>
                  </a:lnTo>
                  <a:lnTo>
                    <a:pt x="1008344" y="307578"/>
                  </a:lnTo>
                  <a:lnTo>
                    <a:pt x="1010747" y="311533"/>
                  </a:lnTo>
                  <a:lnTo>
                    <a:pt x="1010685" y="313113"/>
                  </a:lnTo>
                  <a:lnTo>
                    <a:pt x="1008530" y="315710"/>
                  </a:lnTo>
                  <a:lnTo>
                    <a:pt x="1008086" y="316159"/>
                  </a:lnTo>
                  <a:lnTo>
                    <a:pt x="1007153" y="316991"/>
                  </a:lnTo>
                  <a:lnTo>
                    <a:pt x="1006643" y="317347"/>
                  </a:lnTo>
                  <a:lnTo>
                    <a:pt x="1006039" y="317812"/>
                  </a:lnTo>
                  <a:close/>
                </a:path>
                <a:path w="1221105" h="3244850">
                  <a:moveTo>
                    <a:pt x="749228" y="278097"/>
                  </a:moveTo>
                  <a:lnTo>
                    <a:pt x="747031" y="277911"/>
                  </a:lnTo>
                  <a:lnTo>
                    <a:pt x="745139" y="274323"/>
                  </a:lnTo>
                  <a:lnTo>
                    <a:pt x="744278" y="272164"/>
                  </a:lnTo>
                  <a:lnTo>
                    <a:pt x="743422" y="269134"/>
                  </a:lnTo>
                  <a:lnTo>
                    <a:pt x="743870" y="267869"/>
                  </a:lnTo>
                  <a:lnTo>
                    <a:pt x="745361" y="265710"/>
                  </a:lnTo>
                  <a:lnTo>
                    <a:pt x="746629" y="264554"/>
                  </a:lnTo>
                  <a:lnTo>
                    <a:pt x="747975" y="263077"/>
                  </a:lnTo>
                  <a:lnTo>
                    <a:pt x="753807" y="264063"/>
                  </a:lnTo>
                  <a:lnTo>
                    <a:pt x="754307" y="265318"/>
                  </a:lnTo>
                  <a:lnTo>
                    <a:pt x="755632" y="266970"/>
                  </a:lnTo>
                  <a:lnTo>
                    <a:pt x="754688" y="271555"/>
                  </a:lnTo>
                  <a:lnTo>
                    <a:pt x="753260" y="274658"/>
                  </a:lnTo>
                  <a:lnTo>
                    <a:pt x="749228" y="278097"/>
                  </a:lnTo>
                  <a:close/>
                </a:path>
                <a:path w="1221105" h="3244850">
                  <a:moveTo>
                    <a:pt x="888382" y="646766"/>
                  </a:moveTo>
                  <a:lnTo>
                    <a:pt x="887041" y="646657"/>
                  </a:lnTo>
                  <a:lnTo>
                    <a:pt x="885634" y="645274"/>
                  </a:lnTo>
                  <a:lnTo>
                    <a:pt x="885458" y="643833"/>
                  </a:lnTo>
                  <a:lnTo>
                    <a:pt x="881921" y="638897"/>
                  </a:lnTo>
                  <a:lnTo>
                    <a:pt x="881761" y="634947"/>
                  </a:lnTo>
                  <a:lnTo>
                    <a:pt x="884912" y="630130"/>
                  </a:lnTo>
                  <a:lnTo>
                    <a:pt x="886732" y="632815"/>
                  </a:lnTo>
                  <a:lnTo>
                    <a:pt x="888047" y="635149"/>
                  </a:lnTo>
                  <a:lnTo>
                    <a:pt x="891795" y="639569"/>
                  </a:lnTo>
                  <a:lnTo>
                    <a:pt x="891208" y="642212"/>
                  </a:lnTo>
                  <a:lnTo>
                    <a:pt x="890759" y="645501"/>
                  </a:lnTo>
                  <a:lnTo>
                    <a:pt x="889913" y="646425"/>
                  </a:lnTo>
                  <a:lnTo>
                    <a:pt x="888382" y="646766"/>
                  </a:lnTo>
                  <a:close/>
                </a:path>
                <a:path w="1221105" h="3244850">
                  <a:moveTo>
                    <a:pt x="727937" y="230973"/>
                  </a:moveTo>
                  <a:lnTo>
                    <a:pt x="725050" y="229047"/>
                  </a:lnTo>
                  <a:lnTo>
                    <a:pt x="723085" y="227028"/>
                  </a:lnTo>
                  <a:lnTo>
                    <a:pt x="720755" y="221452"/>
                  </a:lnTo>
                  <a:lnTo>
                    <a:pt x="722348" y="219077"/>
                  </a:lnTo>
                  <a:lnTo>
                    <a:pt x="727644" y="219665"/>
                  </a:lnTo>
                  <a:lnTo>
                    <a:pt x="730077" y="220275"/>
                  </a:lnTo>
                  <a:lnTo>
                    <a:pt x="731882" y="224400"/>
                  </a:lnTo>
                  <a:lnTo>
                    <a:pt x="732099" y="226631"/>
                  </a:lnTo>
                  <a:lnTo>
                    <a:pt x="729897" y="229238"/>
                  </a:lnTo>
                  <a:lnTo>
                    <a:pt x="729077" y="229889"/>
                  </a:lnTo>
                  <a:lnTo>
                    <a:pt x="727937" y="230973"/>
                  </a:lnTo>
                  <a:close/>
                </a:path>
                <a:path w="1221105" h="3244850">
                  <a:moveTo>
                    <a:pt x="837798" y="493632"/>
                  </a:moveTo>
                  <a:lnTo>
                    <a:pt x="834560" y="490844"/>
                  </a:lnTo>
                  <a:lnTo>
                    <a:pt x="833570" y="488846"/>
                  </a:lnTo>
                  <a:lnTo>
                    <a:pt x="832714" y="485376"/>
                  </a:lnTo>
                  <a:lnTo>
                    <a:pt x="834019" y="483574"/>
                  </a:lnTo>
                  <a:lnTo>
                    <a:pt x="837221" y="483306"/>
                  </a:lnTo>
                  <a:lnTo>
                    <a:pt x="839077" y="483420"/>
                  </a:lnTo>
                  <a:lnTo>
                    <a:pt x="840681" y="483420"/>
                  </a:lnTo>
                  <a:lnTo>
                    <a:pt x="844295" y="487116"/>
                  </a:lnTo>
                  <a:lnTo>
                    <a:pt x="842403" y="490064"/>
                  </a:lnTo>
                  <a:lnTo>
                    <a:pt x="840959" y="493069"/>
                  </a:lnTo>
                  <a:lnTo>
                    <a:pt x="839340" y="493555"/>
                  </a:lnTo>
                  <a:lnTo>
                    <a:pt x="837798" y="493632"/>
                  </a:lnTo>
                  <a:close/>
                </a:path>
                <a:path w="1221105" h="3244850">
                  <a:moveTo>
                    <a:pt x="843857" y="786011"/>
                  </a:moveTo>
                  <a:lnTo>
                    <a:pt x="843197" y="785582"/>
                  </a:lnTo>
                  <a:lnTo>
                    <a:pt x="840464" y="782681"/>
                  </a:lnTo>
                  <a:lnTo>
                    <a:pt x="841145" y="781777"/>
                  </a:lnTo>
                  <a:lnTo>
                    <a:pt x="841990" y="780884"/>
                  </a:lnTo>
                  <a:lnTo>
                    <a:pt x="843383" y="778395"/>
                  </a:lnTo>
                  <a:lnTo>
                    <a:pt x="843898" y="776552"/>
                  </a:lnTo>
                  <a:lnTo>
                    <a:pt x="848601" y="776526"/>
                  </a:lnTo>
                  <a:lnTo>
                    <a:pt x="850106" y="778653"/>
                  </a:lnTo>
                  <a:lnTo>
                    <a:pt x="851901" y="780662"/>
                  </a:lnTo>
                  <a:lnTo>
                    <a:pt x="851684" y="781250"/>
                  </a:lnTo>
                  <a:lnTo>
                    <a:pt x="851633" y="782138"/>
                  </a:lnTo>
                  <a:lnTo>
                    <a:pt x="850457" y="782696"/>
                  </a:lnTo>
                  <a:lnTo>
                    <a:pt x="847405" y="782696"/>
                  </a:lnTo>
                  <a:lnTo>
                    <a:pt x="843857" y="786011"/>
                  </a:lnTo>
                  <a:close/>
                </a:path>
                <a:path w="1221105" h="3244850">
                  <a:moveTo>
                    <a:pt x="849565" y="783119"/>
                  </a:moveTo>
                  <a:lnTo>
                    <a:pt x="847405" y="782696"/>
                  </a:lnTo>
                  <a:lnTo>
                    <a:pt x="850457" y="782696"/>
                  </a:lnTo>
                  <a:lnTo>
                    <a:pt x="849565" y="783119"/>
                  </a:lnTo>
                  <a:close/>
                </a:path>
                <a:path w="1221105" h="3244850">
                  <a:moveTo>
                    <a:pt x="880517" y="876996"/>
                  </a:moveTo>
                  <a:lnTo>
                    <a:pt x="879786" y="876996"/>
                  </a:lnTo>
                  <a:lnTo>
                    <a:pt x="880498" y="876887"/>
                  </a:lnTo>
                  <a:close/>
                </a:path>
                <a:path w="1221105" h="3244850">
                  <a:moveTo>
                    <a:pt x="872506" y="887704"/>
                  </a:moveTo>
                  <a:lnTo>
                    <a:pt x="869732" y="884751"/>
                  </a:lnTo>
                  <a:lnTo>
                    <a:pt x="869989" y="884080"/>
                  </a:lnTo>
                  <a:lnTo>
                    <a:pt x="870072" y="883429"/>
                  </a:lnTo>
                  <a:lnTo>
                    <a:pt x="871098" y="882216"/>
                  </a:lnTo>
                  <a:lnTo>
                    <a:pt x="871866" y="881018"/>
                  </a:lnTo>
                  <a:lnTo>
                    <a:pt x="875486" y="880672"/>
                  </a:lnTo>
                  <a:lnTo>
                    <a:pt x="876992" y="878540"/>
                  </a:lnTo>
                  <a:lnTo>
                    <a:pt x="879302" y="876923"/>
                  </a:lnTo>
                  <a:lnTo>
                    <a:pt x="879786" y="876996"/>
                  </a:lnTo>
                  <a:lnTo>
                    <a:pt x="880517" y="876996"/>
                  </a:lnTo>
                  <a:lnTo>
                    <a:pt x="880632" y="877641"/>
                  </a:lnTo>
                  <a:lnTo>
                    <a:pt x="881158" y="878669"/>
                  </a:lnTo>
                  <a:lnTo>
                    <a:pt x="879023" y="881828"/>
                  </a:lnTo>
                  <a:lnTo>
                    <a:pt x="877564" y="884864"/>
                  </a:lnTo>
                  <a:lnTo>
                    <a:pt x="874259" y="887131"/>
                  </a:lnTo>
                  <a:lnTo>
                    <a:pt x="873609" y="887265"/>
                  </a:lnTo>
                  <a:lnTo>
                    <a:pt x="872506" y="887704"/>
                  </a:lnTo>
                  <a:close/>
                </a:path>
                <a:path w="1221105" h="3244850">
                  <a:moveTo>
                    <a:pt x="967527" y="548914"/>
                  </a:moveTo>
                  <a:lnTo>
                    <a:pt x="965273" y="546575"/>
                  </a:lnTo>
                  <a:lnTo>
                    <a:pt x="963721" y="544102"/>
                  </a:lnTo>
                  <a:lnTo>
                    <a:pt x="963123" y="539899"/>
                  </a:lnTo>
                  <a:lnTo>
                    <a:pt x="964340" y="538330"/>
                  </a:lnTo>
                  <a:lnTo>
                    <a:pt x="966567" y="537085"/>
                  </a:lnTo>
                  <a:lnTo>
                    <a:pt x="970136" y="538670"/>
                  </a:lnTo>
                  <a:lnTo>
                    <a:pt x="969785" y="541551"/>
                  </a:lnTo>
                  <a:lnTo>
                    <a:pt x="969756" y="546575"/>
                  </a:lnTo>
                  <a:lnTo>
                    <a:pt x="969950" y="548186"/>
                  </a:lnTo>
                  <a:lnTo>
                    <a:pt x="967527" y="548914"/>
                  </a:lnTo>
                  <a:close/>
                </a:path>
                <a:path w="1221105" h="3244850">
                  <a:moveTo>
                    <a:pt x="753704" y="420486"/>
                  </a:moveTo>
                  <a:lnTo>
                    <a:pt x="752848" y="419887"/>
                  </a:lnTo>
                  <a:lnTo>
                    <a:pt x="752399" y="419169"/>
                  </a:lnTo>
                  <a:lnTo>
                    <a:pt x="751935" y="418250"/>
                  </a:lnTo>
                  <a:lnTo>
                    <a:pt x="752208" y="417641"/>
                  </a:lnTo>
                  <a:lnTo>
                    <a:pt x="754962" y="415333"/>
                  </a:lnTo>
                  <a:lnTo>
                    <a:pt x="754400" y="413113"/>
                  </a:lnTo>
                  <a:lnTo>
                    <a:pt x="752611" y="410093"/>
                  </a:lnTo>
                  <a:lnTo>
                    <a:pt x="752373" y="409137"/>
                  </a:lnTo>
                  <a:lnTo>
                    <a:pt x="753203" y="406003"/>
                  </a:lnTo>
                  <a:lnTo>
                    <a:pt x="756354" y="405931"/>
                  </a:lnTo>
                  <a:lnTo>
                    <a:pt x="757282" y="406675"/>
                  </a:lnTo>
                  <a:lnTo>
                    <a:pt x="758024" y="408466"/>
                  </a:lnTo>
                  <a:lnTo>
                    <a:pt x="758149" y="410093"/>
                  </a:lnTo>
                  <a:lnTo>
                    <a:pt x="758267" y="410893"/>
                  </a:lnTo>
                  <a:lnTo>
                    <a:pt x="756287" y="416232"/>
                  </a:lnTo>
                  <a:lnTo>
                    <a:pt x="755704" y="417997"/>
                  </a:lnTo>
                  <a:lnTo>
                    <a:pt x="754755" y="420063"/>
                  </a:lnTo>
                  <a:lnTo>
                    <a:pt x="753704" y="420486"/>
                  </a:lnTo>
                  <a:close/>
                </a:path>
                <a:path w="1221105" h="3244850">
                  <a:moveTo>
                    <a:pt x="671482" y="493968"/>
                  </a:moveTo>
                  <a:lnTo>
                    <a:pt x="666819" y="493968"/>
                  </a:lnTo>
                  <a:lnTo>
                    <a:pt x="667882" y="489600"/>
                  </a:lnTo>
                  <a:lnTo>
                    <a:pt x="667954" y="488345"/>
                  </a:lnTo>
                  <a:lnTo>
                    <a:pt x="668263" y="486662"/>
                  </a:lnTo>
                  <a:lnTo>
                    <a:pt x="668377" y="485387"/>
                  </a:lnTo>
                  <a:lnTo>
                    <a:pt x="669263" y="484189"/>
                  </a:lnTo>
                  <a:lnTo>
                    <a:pt x="670181" y="483600"/>
                  </a:lnTo>
                  <a:lnTo>
                    <a:pt x="671522" y="483678"/>
                  </a:lnTo>
                  <a:lnTo>
                    <a:pt x="672357" y="484375"/>
                  </a:lnTo>
                  <a:lnTo>
                    <a:pt x="673120" y="485676"/>
                  </a:lnTo>
                  <a:lnTo>
                    <a:pt x="673296" y="486662"/>
                  </a:lnTo>
                  <a:lnTo>
                    <a:pt x="672584" y="490003"/>
                  </a:lnTo>
                  <a:lnTo>
                    <a:pt x="671852" y="492548"/>
                  </a:lnTo>
                  <a:lnTo>
                    <a:pt x="671482" y="493968"/>
                  </a:lnTo>
                  <a:close/>
                </a:path>
                <a:path w="1221105" h="3244850">
                  <a:moveTo>
                    <a:pt x="671058" y="495599"/>
                  </a:moveTo>
                  <a:lnTo>
                    <a:pt x="666788" y="493963"/>
                  </a:lnTo>
                  <a:lnTo>
                    <a:pt x="671482" y="493968"/>
                  </a:lnTo>
                  <a:lnTo>
                    <a:pt x="671058" y="495599"/>
                  </a:lnTo>
                  <a:close/>
                </a:path>
                <a:path w="1221105" h="3244850">
                  <a:moveTo>
                    <a:pt x="690074" y="331298"/>
                  </a:moveTo>
                  <a:lnTo>
                    <a:pt x="688930" y="329687"/>
                  </a:lnTo>
                  <a:lnTo>
                    <a:pt x="686919" y="327147"/>
                  </a:lnTo>
                  <a:lnTo>
                    <a:pt x="687063" y="325918"/>
                  </a:lnTo>
                  <a:lnTo>
                    <a:pt x="688383" y="323920"/>
                  </a:lnTo>
                  <a:lnTo>
                    <a:pt x="689291" y="322681"/>
                  </a:lnTo>
                  <a:lnTo>
                    <a:pt x="693189" y="322913"/>
                  </a:lnTo>
                  <a:lnTo>
                    <a:pt x="694060" y="325205"/>
                  </a:lnTo>
                  <a:lnTo>
                    <a:pt x="694963" y="328980"/>
                  </a:lnTo>
                  <a:lnTo>
                    <a:pt x="693704" y="330601"/>
                  </a:lnTo>
                  <a:lnTo>
                    <a:pt x="690074" y="331298"/>
                  </a:lnTo>
                  <a:close/>
                </a:path>
                <a:path w="1221105" h="3244850">
                  <a:moveTo>
                    <a:pt x="681933" y="513670"/>
                  </a:moveTo>
                  <a:lnTo>
                    <a:pt x="679515" y="510867"/>
                  </a:lnTo>
                  <a:lnTo>
                    <a:pt x="679700" y="506881"/>
                  </a:lnTo>
                  <a:lnTo>
                    <a:pt x="678803" y="504609"/>
                  </a:lnTo>
                  <a:lnTo>
                    <a:pt x="681386" y="502750"/>
                  </a:lnTo>
                  <a:lnTo>
                    <a:pt x="684392" y="504098"/>
                  </a:lnTo>
                  <a:lnTo>
                    <a:pt x="684645" y="507537"/>
                  </a:lnTo>
                  <a:lnTo>
                    <a:pt x="685356" y="510867"/>
                  </a:lnTo>
                  <a:lnTo>
                    <a:pt x="681933" y="513670"/>
                  </a:lnTo>
                  <a:close/>
                </a:path>
                <a:path w="1221105" h="3244850">
                  <a:moveTo>
                    <a:pt x="847157" y="532134"/>
                  </a:moveTo>
                  <a:lnTo>
                    <a:pt x="845342" y="529810"/>
                  </a:lnTo>
                  <a:lnTo>
                    <a:pt x="844594" y="528370"/>
                  </a:lnTo>
                  <a:lnTo>
                    <a:pt x="844455" y="526057"/>
                  </a:lnTo>
                  <a:lnTo>
                    <a:pt x="845560" y="524983"/>
                  </a:lnTo>
                  <a:lnTo>
                    <a:pt x="846280" y="523708"/>
                  </a:lnTo>
                  <a:lnTo>
                    <a:pt x="847863" y="524477"/>
                  </a:lnTo>
                  <a:lnTo>
                    <a:pt x="849247" y="525004"/>
                  </a:lnTo>
                  <a:lnTo>
                    <a:pt x="851963" y="526749"/>
                  </a:lnTo>
                  <a:lnTo>
                    <a:pt x="852272" y="528778"/>
                  </a:lnTo>
                  <a:lnTo>
                    <a:pt x="850168" y="531530"/>
                  </a:lnTo>
                  <a:lnTo>
                    <a:pt x="847157" y="532134"/>
                  </a:lnTo>
                  <a:close/>
                </a:path>
                <a:path w="1221105" h="3244850">
                  <a:moveTo>
                    <a:pt x="902082" y="524203"/>
                  </a:moveTo>
                  <a:lnTo>
                    <a:pt x="900257" y="524048"/>
                  </a:lnTo>
                  <a:lnTo>
                    <a:pt x="897803" y="523382"/>
                  </a:lnTo>
                  <a:lnTo>
                    <a:pt x="897803" y="518157"/>
                  </a:lnTo>
                  <a:lnTo>
                    <a:pt x="899855" y="517383"/>
                  </a:lnTo>
                  <a:lnTo>
                    <a:pt x="901618" y="517078"/>
                  </a:lnTo>
                  <a:lnTo>
                    <a:pt x="903949" y="519820"/>
                  </a:lnTo>
                  <a:lnTo>
                    <a:pt x="904083" y="521079"/>
                  </a:lnTo>
                  <a:lnTo>
                    <a:pt x="902082" y="524203"/>
                  </a:lnTo>
                  <a:close/>
                </a:path>
                <a:path w="1221105" h="3244850">
                  <a:moveTo>
                    <a:pt x="801245" y="539243"/>
                  </a:moveTo>
                  <a:lnTo>
                    <a:pt x="800059" y="539228"/>
                  </a:lnTo>
                  <a:lnTo>
                    <a:pt x="797641" y="537746"/>
                  </a:lnTo>
                  <a:lnTo>
                    <a:pt x="797141" y="536120"/>
                  </a:lnTo>
                  <a:lnTo>
                    <a:pt x="797883" y="534390"/>
                  </a:lnTo>
                  <a:lnTo>
                    <a:pt x="798193" y="534091"/>
                  </a:lnTo>
                  <a:lnTo>
                    <a:pt x="800188" y="531070"/>
                  </a:lnTo>
                  <a:lnTo>
                    <a:pt x="801792" y="532836"/>
                  </a:lnTo>
                  <a:lnTo>
                    <a:pt x="802761" y="533631"/>
                  </a:lnTo>
                  <a:lnTo>
                    <a:pt x="804133" y="535908"/>
                  </a:lnTo>
                  <a:lnTo>
                    <a:pt x="803565" y="537658"/>
                  </a:lnTo>
                  <a:lnTo>
                    <a:pt x="801245" y="539243"/>
                  </a:lnTo>
                  <a:close/>
                </a:path>
                <a:path w="1221105" h="3244850">
                  <a:moveTo>
                    <a:pt x="882787" y="596017"/>
                  </a:moveTo>
                  <a:lnTo>
                    <a:pt x="882189" y="590224"/>
                  </a:lnTo>
                  <a:lnTo>
                    <a:pt x="884623" y="586440"/>
                  </a:lnTo>
                  <a:lnTo>
                    <a:pt x="887980" y="590483"/>
                  </a:lnTo>
                  <a:lnTo>
                    <a:pt x="887485" y="593797"/>
                  </a:lnTo>
                  <a:lnTo>
                    <a:pt x="882787" y="596017"/>
                  </a:lnTo>
                  <a:close/>
                </a:path>
                <a:path w="1221105" h="3244850">
                  <a:moveTo>
                    <a:pt x="925822" y="663350"/>
                  </a:moveTo>
                  <a:lnTo>
                    <a:pt x="923306" y="663190"/>
                  </a:lnTo>
                  <a:lnTo>
                    <a:pt x="922491" y="662472"/>
                  </a:lnTo>
                  <a:lnTo>
                    <a:pt x="922501" y="661388"/>
                  </a:lnTo>
                  <a:lnTo>
                    <a:pt x="922868" y="660541"/>
                  </a:lnTo>
                  <a:lnTo>
                    <a:pt x="923935" y="659503"/>
                  </a:lnTo>
                  <a:lnTo>
                    <a:pt x="924801" y="659235"/>
                  </a:lnTo>
                  <a:lnTo>
                    <a:pt x="928699" y="657655"/>
                  </a:lnTo>
                  <a:lnTo>
                    <a:pt x="930153" y="658992"/>
                  </a:lnTo>
                  <a:lnTo>
                    <a:pt x="929896" y="663278"/>
                  </a:lnTo>
                  <a:lnTo>
                    <a:pt x="927874" y="663278"/>
                  </a:lnTo>
                  <a:lnTo>
                    <a:pt x="925822" y="663350"/>
                  </a:lnTo>
                  <a:close/>
                </a:path>
                <a:path w="1221105" h="3244850">
                  <a:moveTo>
                    <a:pt x="846146" y="826247"/>
                  </a:moveTo>
                  <a:lnTo>
                    <a:pt x="847038" y="823129"/>
                  </a:lnTo>
                  <a:lnTo>
                    <a:pt x="849323" y="822416"/>
                  </a:lnTo>
                  <a:lnTo>
                    <a:pt x="854025" y="821833"/>
                  </a:lnTo>
                  <a:lnTo>
                    <a:pt x="855273" y="823325"/>
                  </a:lnTo>
                  <a:lnTo>
                    <a:pt x="855622" y="823826"/>
                  </a:lnTo>
                  <a:lnTo>
                    <a:pt x="848962" y="823826"/>
                  </a:lnTo>
                  <a:lnTo>
                    <a:pt x="846146" y="826247"/>
                  </a:lnTo>
                  <a:close/>
                </a:path>
                <a:path w="1221105" h="3244850">
                  <a:moveTo>
                    <a:pt x="854314" y="827037"/>
                  </a:moveTo>
                  <a:lnTo>
                    <a:pt x="853788" y="826893"/>
                  </a:lnTo>
                  <a:lnTo>
                    <a:pt x="851292" y="824234"/>
                  </a:lnTo>
                  <a:lnTo>
                    <a:pt x="848962" y="823826"/>
                  </a:lnTo>
                  <a:lnTo>
                    <a:pt x="855622" y="823826"/>
                  </a:lnTo>
                  <a:lnTo>
                    <a:pt x="856624" y="825266"/>
                  </a:lnTo>
                  <a:lnTo>
                    <a:pt x="856576" y="826247"/>
                  </a:lnTo>
                  <a:lnTo>
                    <a:pt x="856031" y="826872"/>
                  </a:lnTo>
                  <a:lnTo>
                    <a:pt x="854314" y="827037"/>
                  </a:lnTo>
                  <a:close/>
                </a:path>
                <a:path w="1221105" h="3244850">
                  <a:moveTo>
                    <a:pt x="1029939" y="694742"/>
                  </a:moveTo>
                  <a:lnTo>
                    <a:pt x="1026742" y="692868"/>
                  </a:lnTo>
                  <a:lnTo>
                    <a:pt x="1027242" y="691081"/>
                  </a:lnTo>
                  <a:lnTo>
                    <a:pt x="1028830" y="688949"/>
                  </a:lnTo>
                  <a:lnTo>
                    <a:pt x="1029774" y="688949"/>
                  </a:lnTo>
                  <a:lnTo>
                    <a:pt x="1030903" y="688696"/>
                  </a:lnTo>
                  <a:lnTo>
                    <a:pt x="1032703" y="689336"/>
                  </a:lnTo>
                  <a:lnTo>
                    <a:pt x="1033832" y="690157"/>
                  </a:lnTo>
                  <a:lnTo>
                    <a:pt x="1034146" y="691675"/>
                  </a:lnTo>
                  <a:lnTo>
                    <a:pt x="1033334" y="692868"/>
                  </a:lnTo>
                  <a:lnTo>
                    <a:pt x="1031950" y="694117"/>
                  </a:lnTo>
                  <a:lnTo>
                    <a:pt x="1030841" y="694344"/>
                  </a:lnTo>
                  <a:lnTo>
                    <a:pt x="1029939" y="694742"/>
                  </a:lnTo>
                  <a:close/>
                </a:path>
                <a:path w="1221105" h="3244850">
                  <a:moveTo>
                    <a:pt x="829069" y="346689"/>
                  </a:moveTo>
                  <a:lnTo>
                    <a:pt x="824603" y="345404"/>
                  </a:lnTo>
                  <a:lnTo>
                    <a:pt x="824325" y="341825"/>
                  </a:lnTo>
                  <a:lnTo>
                    <a:pt x="826413" y="340808"/>
                  </a:lnTo>
                  <a:lnTo>
                    <a:pt x="828450" y="340628"/>
                  </a:lnTo>
                  <a:lnTo>
                    <a:pt x="830724" y="344175"/>
                  </a:lnTo>
                  <a:lnTo>
                    <a:pt x="830548" y="345651"/>
                  </a:lnTo>
                  <a:lnTo>
                    <a:pt x="829069" y="346689"/>
                  </a:lnTo>
                  <a:close/>
                </a:path>
                <a:path w="1221105" h="3244850">
                  <a:moveTo>
                    <a:pt x="838293" y="722034"/>
                  </a:moveTo>
                  <a:lnTo>
                    <a:pt x="835256" y="719561"/>
                  </a:lnTo>
                  <a:lnTo>
                    <a:pt x="838309" y="714222"/>
                  </a:lnTo>
                  <a:lnTo>
                    <a:pt x="842083" y="718038"/>
                  </a:lnTo>
                  <a:lnTo>
                    <a:pt x="838293" y="722034"/>
                  </a:lnTo>
                  <a:close/>
                </a:path>
                <a:path w="1221105" h="3244850">
                  <a:moveTo>
                    <a:pt x="786359" y="534994"/>
                  </a:moveTo>
                  <a:lnTo>
                    <a:pt x="783636" y="532036"/>
                  </a:lnTo>
                  <a:lnTo>
                    <a:pt x="784013" y="529919"/>
                  </a:lnTo>
                  <a:lnTo>
                    <a:pt x="785090" y="528891"/>
                  </a:lnTo>
                  <a:lnTo>
                    <a:pt x="788581" y="529206"/>
                  </a:lnTo>
                  <a:lnTo>
                    <a:pt x="789633" y="530451"/>
                  </a:lnTo>
                  <a:lnTo>
                    <a:pt x="789819" y="534106"/>
                  </a:lnTo>
                  <a:lnTo>
                    <a:pt x="788024" y="534132"/>
                  </a:lnTo>
                  <a:lnTo>
                    <a:pt x="786359" y="534994"/>
                  </a:lnTo>
                  <a:close/>
                </a:path>
                <a:path w="1221105" h="3244850">
                  <a:moveTo>
                    <a:pt x="865086" y="860030"/>
                  </a:moveTo>
                  <a:lnTo>
                    <a:pt x="861347" y="859229"/>
                  </a:lnTo>
                  <a:lnTo>
                    <a:pt x="861533" y="855558"/>
                  </a:lnTo>
                  <a:lnTo>
                    <a:pt x="863585" y="854443"/>
                  </a:lnTo>
                  <a:lnTo>
                    <a:pt x="866401" y="854025"/>
                  </a:lnTo>
                  <a:lnTo>
                    <a:pt x="866803" y="856632"/>
                  </a:lnTo>
                  <a:lnTo>
                    <a:pt x="865086" y="860030"/>
                  </a:lnTo>
                  <a:close/>
                </a:path>
                <a:path w="1221105" h="3244850">
                  <a:moveTo>
                    <a:pt x="937486" y="312236"/>
                  </a:moveTo>
                  <a:lnTo>
                    <a:pt x="936150" y="311931"/>
                  </a:lnTo>
                  <a:lnTo>
                    <a:pt x="934263" y="307909"/>
                  </a:lnTo>
                  <a:lnTo>
                    <a:pt x="935372" y="305905"/>
                  </a:lnTo>
                  <a:lnTo>
                    <a:pt x="938723" y="305637"/>
                  </a:lnTo>
                  <a:lnTo>
                    <a:pt x="939342" y="305874"/>
                  </a:lnTo>
                  <a:lnTo>
                    <a:pt x="940915" y="306143"/>
                  </a:lnTo>
                  <a:lnTo>
                    <a:pt x="939858" y="308131"/>
                  </a:lnTo>
                  <a:lnTo>
                    <a:pt x="939187" y="309618"/>
                  </a:lnTo>
                  <a:lnTo>
                    <a:pt x="937486" y="312236"/>
                  </a:lnTo>
                  <a:close/>
                </a:path>
                <a:path w="1221105" h="3244850">
                  <a:moveTo>
                    <a:pt x="1018456" y="388784"/>
                  </a:moveTo>
                  <a:lnTo>
                    <a:pt x="1017440" y="388722"/>
                  </a:lnTo>
                  <a:lnTo>
                    <a:pt x="1016146" y="385273"/>
                  </a:lnTo>
                  <a:lnTo>
                    <a:pt x="1017182" y="383735"/>
                  </a:lnTo>
                  <a:lnTo>
                    <a:pt x="1020286" y="383079"/>
                  </a:lnTo>
                  <a:lnTo>
                    <a:pt x="1020704" y="383399"/>
                  </a:lnTo>
                  <a:lnTo>
                    <a:pt x="1021369" y="383642"/>
                  </a:lnTo>
                  <a:lnTo>
                    <a:pt x="1021369" y="387643"/>
                  </a:lnTo>
                  <a:lnTo>
                    <a:pt x="1018456" y="388784"/>
                  </a:lnTo>
                  <a:close/>
                </a:path>
                <a:path w="1221105" h="3244850">
                  <a:moveTo>
                    <a:pt x="759984" y="477022"/>
                  </a:moveTo>
                  <a:lnTo>
                    <a:pt x="755653" y="476165"/>
                  </a:lnTo>
                  <a:lnTo>
                    <a:pt x="756416" y="472288"/>
                  </a:lnTo>
                  <a:lnTo>
                    <a:pt x="761861" y="473775"/>
                  </a:lnTo>
                  <a:lnTo>
                    <a:pt x="759984" y="477022"/>
                  </a:lnTo>
                  <a:close/>
                </a:path>
                <a:path w="1221105" h="3244850">
                  <a:moveTo>
                    <a:pt x="895621" y="312457"/>
                  </a:moveTo>
                  <a:lnTo>
                    <a:pt x="894781" y="311084"/>
                  </a:lnTo>
                  <a:lnTo>
                    <a:pt x="893739" y="309556"/>
                  </a:lnTo>
                  <a:lnTo>
                    <a:pt x="894260" y="308534"/>
                  </a:lnTo>
                  <a:lnTo>
                    <a:pt x="894575" y="307790"/>
                  </a:lnTo>
                  <a:lnTo>
                    <a:pt x="895957" y="305580"/>
                  </a:lnTo>
                  <a:lnTo>
                    <a:pt x="897424" y="305580"/>
                  </a:lnTo>
                  <a:lnTo>
                    <a:pt x="899128" y="308719"/>
                  </a:lnTo>
                  <a:lnTo>
                    <a:pt x="898885" y="310294"/>
                  </a:lnTo>
                  <a:lnTo>
                    <a:pt x="895621" y="312457"/>
                  </a:lnTo>
                  <a:close/>
                </a:path>
                <a:path w="1221105" h="3244850">
                  <a:moveTo>
                    <a:pt x="1140037" y="604588"/>
                  </a:moveTo>
                  <a:lnTo>
                    <a:pt x="1137263" y="602781"/>
                  </a:lnTo>
                  <a:lnTo>
                    <a:pt x="1138444" y="600298"/>
                  </a:lnTo>
                  <a:lnTo>
                    <a:pt x="1138691" y="597742"/>
                  </a:lnTo>
                  <a:lnTo>
                    <a:pt x="1141517" y="597959"/>
                  </a:lnTo>
                  <a:lnTo>
                    <a:pt x="1141568" y="600298"/>
                  </a:lnTo>
                  <a:lnTo>
                    <a:pt x="1142316" y="603137"/>
                  </a:lnTo>
                  <a:lnTo>
                    <a:pt x="1141450" y="604160"/>
                  </a:lnTo>
                  <a:lnTo>
                    <a:pt x="1140037" y="604588"/>
                  </a:lnTo>
                  <a:close/>
                </a:path>
                <a:path w="1221105" h="3244850">
                  <a:moveTo>
                    <a:pt x="630293" y="413433"/>
                  </a:moveTo>
                  <a:lnTo>
                    <a:pt x="628363" y="413433"/>
                  </a:lnTo>
                  <a:lnTo>
                    <a:pt x="629735" y="412483"/>
                  </a:lnTo>
                  <a:lnTo>
                    <a:pt x="630293" y="413433"/>
                  </a:lnTo>
                  <a:close/>
                </a:path>
                <a:path w="1221105" h="3244850">
                  <a:moveTo>
                    <a:pt x="626383" y="417564"/>
                  </a:moveTo>
                  <a:lnTo>
                    <a:pt x="626487" y="413304"/>
                  </a:lnTo>
                  <a:lnTo>
                    <a:pt x="628363" y="413433"/>
                  </a:lnTo>
                  <a:lnTo>
                    <a:pt x="630293" y="413433"/>
                  </a:lnTo>
                  <a:lnTo>
                    <a:pt x="631550" y="415571"/>
                  </a:lnTo>
                  <a:lnTo>
                    <a:pt x="630061" y="417558"/>
                  </a:lnTo>
                  <a:lnTo>
                    <a:pt x="626383" y="417564"/>
                  </a:lnTo>
                  <a:close/>
                </a:path>
                <a:path w="1221105" h="3244850">
                  <a:moveTo>
                    <a:pt x="629725" y="418008"/>
                  </a:moveTo>
                  <a:lnTo>
                    <a:pt x="628250" y="417558"/>
                  </a:lnTo>
                  <a:lnTo>
                    <a:pt x="630061" y="417558"/>
                  </a:lnTo>
                  <a:lnTo>
                    <a:pt x="629725" y="418008"/>
                  </a:lnTo>
                  <a:close/>
                </a:path>
                <a:path w="1221105" h="3244850">
                  <a:moveTo>
                    <a:pt x="1003404" y="361409"/>
                  </a:moveTo>
                  <a:lnTo>
                    <a:pt x="1002610" y="361146"/>
                  </a:lnTo>
                  <a:lnTo>
                    <a:pt x="1001610" y="360965"/>
                  </a:lnTo>
                  <a:lnTo>
                    <a:pt x="1001667" y="359974"/>
                  </a:lnTo>
                  <a:lnTo>
                    <a:pt x="1001445" y="359008"/>
                  </a:lnTo>
                  <a:lnTo>
                    <a:pt x="1002347" y="357687"/>
                  </a:lnTo>
                  <a:lnTo>
                    <a:pt x="1003342" y="356752"/>
                  </a:lnTo>
                  <a:lnTo>
                    <a:pt x="1004848" y="356809"/>
                  </a:lnTo>
                  <a:lnTo>
                    <a:pt x="1005812" y="357816"/>
                  </a:lnTo>
                  <a:lnTo>
                    <a:pt x="1006998" y="360124"/>
                  </a:lnTo>
                  <a:lnTo>
                    <a:pt x="1006034" y="361363"/>
                  </a:lnTo>
                  <a:lnTo>
                    <a:pt x="1003404" y="361409"/>
                  </a:lnTo>
                  <a:close/>
                </a:path>
                <a:path w="1221105" h="3244850">
                  <a:moveTo>
                    <a:pt x="805958" y="257961"/>
                  </a:moveTo>
                  <a:lnTo>
                    <a:pt x="802472" y="255988"/>
                  </a:lnTo>
                  <a:lnTo>
                    <a:pt x="802318" y="254062"/>
                  </a:lnTo>
                  <a:lnTo>
                    <a:pt x="804225" y="252746"/>
                  </a:lnTo>
                  <a:lnTo>
                    <a:pt x="804638" y="252550"/>
                  </a:lnTo>
                  <a:lnTo>
                    <a:pt x="805628" y="252462"/>
                  </a:lnTo>
                  <a:lnTo>
                    <a:pt x="806236" y="252570"/>
                  </a:lnTo>
                  <a:lnTo>
                    <a:pt x="807067" y="252622"/>
                  </a:lnTo>
                  <a:lnTo>
                    <a:pt x="807211" y="253432"/>
                  </a:lnTo>
                  <a:lnTo>
                    <a:pt x="807429" y="254062"/>
                  </a:lnTo>
                  <a:lnTo>
                    <a:pt x="807422" y="257129"/>
                  </a:lnTo>
                  <a:lnTo>
                    <a:pt x="805958" y="257961"/>
                  </a:lnTo>
                  <a:close/>
                </a:path>
                <a:path w="1221105" h="3244850">
                  <a:moveTo>
                    <a:pt x="1118148" y="593534"/>
                  </a:moveTo>
                  <a:lnTo>
                    <a:pt x="1117194" y="592548"/>
                  </a:lnTo>
                  <a:lnTo>
                    <a:pt x="1116545" y="588980"/>
                  </a:lnTo>
                  <a:lnTo>
                    <a:pt x="1117808" y="588087"/>
                  </a:lnTo>
                  <a:lnTo>
                    <a:pt x="1119711" y="587287"/>
                  </a:lnTo>
                  <a:lnTo>
                    <a:pt x="1120886" y="589471"/>
                  </a:lnTo>
                  <a:lnTo>
                    <a:pt x="1120721" y="591350"/>
                  </a:lnTo>
                  <a:lnTo>
                    <a:pt x="1120041" y="593271"/>
                  </a:lnTo>
                  <a:lnTo>
                    <a:pt x="1118148" y="593534"/>
                  </a:lnTo>
                  <a:close/>
                </a:path>
                <a:path w="1221105" h="3244850">
                  <a:moveTo>
                    <a:pt x="1059150" y="547128"/>
                  </a:moveTo>
                  <a:lnTo>
                    <a:pt x="1058453" y="547128"/>
                  </a:lnTo>
                  <a:lnTo>
                    <a:pt x="1059098" y="546957"/>
                  </a:lnTo>
                  <a:lnTo>
                    <a:pt x="1059150" y="547128"/>
                  </a:lnTo>
                  <a:close/>
                </a:path>
                <a:path w="1221105" h="3244850">
                  <a:moveTo>
                    <a:pt x="1057257" y="552843"/>
                  </a:moveTo>
                  <a:lnTo>
                    <a:pt x="1056690" y="552637"/>
                  </a:lnTo>
                  <a:lnTo>
                    <a:pt x="1055494" y="550912"/>
                  </a:lnTo>
                  <a:lnTo>
                    <a:pt x="1055803" y="548966"/>
                  </a:lnTo>
                  <a:lnTo>
                    <a:pt x="1057716" y="547107"/>
                  </a:lnTo>
                  <a:lnTo>
                    <a:pt x="1058453" y="547128"/>
                  </a:lnTo>
                  <a:lnTo>
                    <a:pt x="1059150" y="547128"/>
                  </a:lnTo>
                  <a:lnTo>
                    <a:pt x="1059309" y="547644"/>
                  </a:lnTo>
                  <a:lnTo>
                    <a:pt x="1059634" y="548217"/>
                  </a:lnTo>
                  <a:lnTo>
                    <a:pt x="1059660" y="551083"/>
                  </a:lnTo>
                  <a:lnTo>
                    <a:pt x="1058959" y="552415"/>
                  </a:lnTo>
                  <a:lnTo>
                    <a:pt x="1057257" y="552843"/>
                  </a:lnTo>
                  <a:close/>
                </a:path>
                <a:path w="1221105" h="3244850">
                  <a:moveTo>
                    <a:pt x="844878" y="323414"/>
                  </a:moveTo>
                  <a:lnTo>
                    <a:pt x="842795" y="323207"/>
                  </a:lnTo>
                  <a:lnTo>
                    <a:pt x="842578" y="322841"/>
                  </a:lnTo>
                  <a:lnTo>
                    <a:pt x="841949" y="322226"/>
                  </a:lnTo>
                  <a:lnTo>
                    <a:pt x="841789" y="319996"/>
                  </a:lnTo>
                  <a:lnTo>
                    <a:pt x="843109" y="318555"/>
                  </a:lnTo>
                  <a:lnTo>
                    <a:pt x="845497" y="318586"/>
                  </a:lnTo>
                  <a:lnTo>
                    <a:pt x="846796" y="320073"/>
                  </a:lnTo>
                  <a:lnTo>
                    <a:pt x="846342" y="322453"/>
                  </a:lnTo>
                  <a:lnTo>
                    <a:pt x="844878" y="323414"/>
                  </a:lnTo>
                  <a:close/>
                </a:path>
                <a:path w="1221105" h="3244850">
                  <a:moveTo>
                    <a:pt x="744763" y="309484"/>
                  </a:moveTo>
                  <a:lnTo>
                    <a:pt x="744082" y="306060"/>
                  </a:lnTo>
                  <a:lnTo>
                    <a:pt x="743685" y="303598"/>
                  </a:lnTo>
                  <a:lnTo>
                    <a:pt x="745918" y="300350"/>
                  </a:lnTo>
                  <a:lnTo>
                    <a:pt x="746897" y="304067"/>
                  </a:lnTo>
                  <a:lnTo>
                    <a:pt x="747382" y="306541"/>
                  </a:lnTo>
                  <a:lnTo>
                    <a:pt x="744763" y="309484"/>
                  </a:lnTo>
                  <a:close/>
                </a:path>
                <a:path w="1221105" h="3244850">
                  <a:moveTo>
                    <a:pt x="863482" y="843786"/>
                  </a:moveTo>
                  <a:lnTo>
                    <a:pt x="862657" y="842588"/>
                  </a:lnTo>
                  <a:lnTo>
                    <a:pt x="861765" y="839656"/>
                  </a:lnTo>
                  <a:lnTo>
                    <a:pt x="862363" y="838406"/>
                  </a:lnTo>
                  <a:lnTo>
                    <a:pt x="864060" y="837844"/>
                  </a:lnTo>
                  <a:lnTo>
                    <a:pt x="866493" y="839088"/>
                  </a:lnTo>
                  <a:lnTo>
                    <a:pt x="865802" y="841107"/>
                  </a:lnTo>
                  <a:lnTo>
                    <a:pt x="865555" y="843033"/>
                  </a:lnTo>
                  <a:lnTo>
                    <a:pt x="863482" y="843786"/>
                  </a:lnTo>
                  <a:close/>
                </a:path>
                <a:path w="1221105" h="3244850">
                  <a:moveTo>
                    <a:pt x="858950" y="432542"/>
                  </a:moveTo>
                  <a:lnTo>
                    <a:pt x="858326" y="432361"/>
                  </a:lnTo>
                  <a:lnTo>
                    <a:pt x="858336" y="429382"/>
                  </a:lnTo>
                  <a:lnTo>
                    <a:pt x="858805" y="428282"/>
                  </a:lnTo>
                  <a:lnTo>
                    <a:pt x="859027" y="427353"/>
                  </a:lnTo>
                  <a:lnTo>
                    <a:pt x="859687" y="427265"/>
                  </a:lnTo>
                  <a:lnTo>
                    <a:pt x="860007" y="427172"/>
                  </a:lnTo>
                  <a:lnTo>
                    <a:pt x="860708" y="428675"/>
                  </a:lnTo>
                  <a:lnTo>
                    <a:pt x="862028" y="431613"/>
                  </a:lnTo>
                  <a:lnTo>
                    <a:pt x="858950" y="432542"/>
                  </a:lnTo>
                  <a:close/>
                </a:path>
                <a:path w="1221105" h="3244850">
                  <a:moveTo>
                    <a:pt x="967733" y="130276"/>
                  </a:moveTo>
                  <a:lnTo>
                    <a:pt x="967578" y="129218"/>
                  </a:lnTo>
                  <a:lnTo>
                    <a:pt x="967250" y="128298"/>
                  </a:lnTo>
                  <a:lnTo>
                    <a:pt x="967318" y="127617"/>
                  </a:lnTo>
                  <a:lnTo>
                    <a:pt x="967465" y="126688"/>
                  </a:lnTo>
                  <a:lnTo>
                    <a:pt x="968161" y="126001"/>
                  </a:lnTo>
                  <a:lnTo>
                    <a:pt x="969156" y="125469"/>
                  </a:lnTo>
                  <a:lnTo>
                    <a:pt x="970167" y="125712"/>
                  </a:lnTo>
                  <a:lnTo>
                    <a:pt x="970724" y="126688"/>
                  </a:lnTo>
                  <a:lnTo>
                    <a:pt x="970950" y="127617"/>
                  </a:lnTo>
                  <a:lnTo>
                    <a:pt x="970424" y="129558"/>
                  </a:lnTo>
                  <a:lnTo>
                    <a:pt x="969450" y="130271"/>
                  </a:lnTo>
                  <a:lnTo>
                    <a:pt x="967733" y="130276"/>
                  </a:lnTo>
                  <a:close/>
                </a:path>
                <a:path w="1221105" h="3244850">
                  <a:moveTo>
                    <a:pt x="812836" y="827497"/>
                  </a:moveTo>
                  <a:lnTo>
                    <a:pt x="810753" y="826712"/>
                  </a:lnTo>
                  <a:lnTo>
                    <a:pt x="810269" y="825736"/>
                  </a:lnTo>
                  <a:lnTo>
                    <a:pt x="810764" y="824755"/>
                  </a:lnTo>
                  <a:lnTo>
                    <a:pt x="811382" y="823965"/>
                  </a:lnTo>
                  <a:lnTo>
                    <a:pt x="812903" y="823464"/>
                  </a:lnTo>
                  <a:lnTo>
                    <a:pt x="813919" y="823727"/>
                  </a:lnTo>
                  <a:lnTo>
                    <a:pt x="815023" y="823759"/>
                  </a:lnTo>
                  <a:lnTo>
                    <a:pt x="813662" y="826831"/>
                  </a:lnTo>
                  <a:lnTo>
                    <a:pt x="812836" y="827497"/>
                  </a:lnTo>
                  <a:close/>
                </a:path>
                <a:path w="1221105" h="3244850">
                  <a:moveTo>
                    <a:pt x="1026742" y="468844"/>
                  </a:moveTo>
                  <a:lnTo>
                    <a:pt x="1024958" y="468219"/>
                  </a:lnTo>
                  <a:lnTo>
                    <a:pt x="1023072" y="468219"/>
                  </a:lnTo>
                  <a:lnTo>
                    <a:pt x="1022478" y="465958"/>
                  </a:lnTo>
                  <a:lnTo>
                    <a:pt x="1024287" y="465354"/>
                  </a:lnTo>
                  <a:lnTo>
                    <a:pt x="1025968" y="465209"/>
                  </a:lnTo>
                  <a:lnTo>
                    <a:pt x="1028046" y="466309"/>
                  </a:lnTo>
                  <a:lnTo>
                    <a:pt x="1027063" y="468219"/>
                  </a:lnTo>
                  <a:lnTo>
                    <a:pt x="1024958" y="468219"/>
                  </a:lnTo>
                  <a:lnTo>
                    <a:pt x="1023101" y="468333"/>
                  </a:lnTo>
                  <a:lnTo>
                    <a:pt x="1027005" y="468333"/>
                  </a:lnTo>
                  <a:lnTo>
                    <a:pt x="1026742" y="468844"/>
                  </a:lnTo>
                  <a:close/>
                </a:path>
                <a:path w="1221105" h="3244850">
                  <a:moveTo>
                    <a:pt x="860486" y="424095"/>
                  </a:moveTo>
                  <a:lnTo>
                    <a:pt x="858377" y="418183"/>
                  </a:lnTo>
                  <a:lnTo>
                    <a:pt x="858774" y="417930"/>
                  </a:lnTo>
                  <a:lnTo>
                    <a:pt x="858955" y="417729"/>
                  </a:lnTo>
                  <a:lnTo>
                    <a:pt x="859512" y="417713"/>
                  </a:lnTo>
                  <a:lnTo>
                    <a:pt x="859893" y="417801"/>
                  </a:lnTo>
                  <a:lnTo>
                    <a:pt x="860486" y="417873"/>
                  </a:lnTo>
                  <a:lnTo>
                    <a:pt x="860486" y="424095"/>
                  </a:lnTo>
                  <a:close/>
                </a:path>
                <a:path w="1221105" h="3244850">
                  <a:moveTo>
                    <a:pt x="963742" y="142549"/>
                  </a:moveTo>
                  <a:lnTo>
                    <a:pt x="961927" y="141516"/>
                  </a:lnTo>
                  <a:lnTo>
                    <a:pt x="961968" y="140091"/>
                  </a:lnTo>
                  <a:lnTo>
                    <a:pt x="962705" y="138434"/>
                  </a:lnTo>
                  <a:lnTo>
                    <a:pt x="966145" y="139394"/>
                  </a:lnTo>
                  <a:lnTo>
                    <a:pt x="963742" y="142549"/>
                  </a:lnTo>
                  <a:close/>
                </a:path>
                <a:path w="1221105" h="3244850">
                  <a:moveTo>
                    <a:pt x="767322" y="186978"/>
                  </a:moveTo>
                  <a:lnTo>
                    <a:pt x="765857" y="185976"/>
                  </a:lnTo>
                  <a:lnTo>
                    <a:pt x="765419" y="184928"/>
                  </a:lnTo>
                  <a:lnTo>
                    <a:pt x="766811" y="183482"/>
                  </a:lnTo>
                  <a:lnTo>
                    <a:pt x="767193" y="183312"/>
                  </a:lnTo>
                  <a:lnTo>
                    <a:pt x="767523" y="183090"/>
                  </a:lnTo>
                  <a:lnTo>
                    <a:pt x="767873" y="183250"/>
                  </a:lnTo>
                  <a:lnTo>
                    <a:pt x="768286" y="183338"/>
                  </a:lnTo>
                  <a:lnTo>
                    <a:pt x="769668" y="184577"/>
                  </a:lnTo>
                  <a:lnTo>
                    <a:pt x="769688" y="185671"/>
                  </a:lnTo>
                  <a:lnTo>
                    <a:pt x="768162" y="186869"/>
                  </a:lnTo>
                  <a:lnTo>
                    <a:pt x="767322" y="186978"/>
                  </a:lnTo>
                  <a:close/>
                </a:path>
                <a:path w="1221105" h="3244850">
                  <a:moveTo>
                    <a:pt x="805117" y="172139"/>
                  </a:moveTo>
                  <a:lnTo>
                    <a:pt x="804473" y="171741"/>
                  </a:lnTo>
                  <a:lnTo>
                    <a:pt x="803313" y="171359"/>
                  </a:lnTo>
                  <a:lnTo>
                    <a:pt x="803277" y="170182"/>
                  </a:lnTo>
                  <a:lnTo>
                    <a:pt x="803937" y="169402"/>
                  </a:lnTo>
                  <a:lnTo>
                    <a:pt x="804664" y="167905"/>
                  </a:lnTo>
                  <a:lnTo>
                    <a:pt x="805453" y="169139"/>
                  </a:lnTo>
                  <a:lnTo>
                    <a:pt x="806107" y="169717"/>
                  </a:lnTo>
                  <a:lnTo>
                    <a:pt x="806092" y="170905"/>
                  </a:lnTo>
                  <a:lnTo>
                    <a:pt x="805473" y="171519"/>
                  </a:lnTo>
                  <a:lnTo>
                    <a:pt x="805117" y="172139"/>
                  </a:lnTo>
                  <a:close/>
                </a:path>
                <a:path w="1221105" h="3244850">
                  <a:moveTo>
                    <a:pt x="746784" y="259907"/>
                  </a:moveTo>
                  <a:lnTo>
                    <a:pt x="746382" y="259417"/>
                  </a:lnTo>
                  <a:lnTo>
                    <a:pt x="745789" y="259003"/>
                  </a:lnTo>
                  <a:lnTo>
                    <a:pt x="745794" y="258084"/>
                  </a:lnTo>
                  <a:lnTo>
                    <a:pt x="746170" y="257367"/>
                  </a:lnTo>
                  <a:lnTo>
                    <a:pt x="747186" y="256794"/>
                  </a:lnTo>
                  <a:lnTo>
                    <a:pt x="748207" y="256494"/>
                  </a:lnTo>
                  <a:lnTo>
                    <a:pt x="749465" y="257346"/>
                  </a:lnTo>
                  <a:lnTo>
                    <a:pt x="748980" y="258224"/>
                  </a:lnTo>
                  <a:lnTo>
                    <a:pt x="747980" y="259210"/>
                  </a:lnTo>
                  <a:lnTo>
                    <a:pt x="747434" y="259473"/>
                  </a:lnTo>
                  <a:lnTo>
                    <a:pt x="746784" y="259907"/>
                  </a:lnTo>
                  <a:close/>
                </a:path>
                <a:path w="1221105" h="3244850">
                  <a:moveTo>
                    <a:pt x="853845" y="454356"/>
                  </a:moveTo>
                  <a:lnTo>
                    <a:pt x="852839" y="452776"/>
                  </a:lnTo>
                  <a:lnTo>
                    <a:pt x="852164" y="452162"/>
                  </a:lnTo>
                  <a:lnTo>
                    <a:pt x="852025" y="450809"/>
                  </a:lnTo>
                  <a:lnTo>
                    <a:pt x="852380" y="449911"/>
                  </a:lnTo>
                  <a:lnTo>
                    <a:pt x="853412" y="448785"/>
                  </a:lnTo>
                  <a:lnTo>
                    <a:pt x="854383" y="449911"/>
                  </a:lnTo>
                  <a:lnTo>
                    <a:pt x="854276" y="452162"/>
                  </a:lnTo>
                  <a:lnTo>
                    <a:pt x="854170" y="452503"/>
                  </a:lnTo>
                  <a:lnTo>
                    <a:pt x="853845" y="454356"/>
                  </a:lnTo>
                  <a:close/>
                </a:path>
                <a:path w="1221105" h="3244850">
                  <a:moveTo>
                    <a:pt x="751291" y="434917"/>
                  </a:moveTo>
                  <a:lnTo>
                    <a:pt x="750404" y="433673"/>
                  </a:lnTo>
                  <a:lnTo>
                    <a:pt x="751507" y="432976"/>
                  </a:lnTo>
                  <a:lnTo>
                    <a:pt x="752317" y="432764"/>
                  </a:lnTo>
                  <a:lnTo>
                    <a:pt x="753580" y="432702"/>
                  </a:lnTo>
                  <a:lnTo>
                    <a:pt x="754116" y="433110"/>
                  </a:lnTo>
                  <a:lnTo>
                    <a:pt x="755890" y="433822"/>
                  </a:lnTo>
                  <a:lnTo>
                    <a:pt x="753466" y="434535"/>
                  </a:lnTo>
                  <a:lnTo>
                    <a:pt x="752806" y="434865"/>
                  </a:lnTo>
                  <a:lnTo>
                    <a:pt x="751291" y="434917"/>
                  </a:lnTo>
                  <a:close/>
                </a:path>
                <a:path w="1221105" h="3244850">
                  <a:moveTo>
                    <a:pt x="847595" y="838489"/>
                  </a:moveTo>
                  <a:lnTo>
                    <a:pt x="846188" y="838040"/>
                  </a:lnTo>
                  <a:lnTo>
                    <a:pt x="845703" y="837720"/>
                  </a:lnTo>
                  <a:lnTo>
                    <a:pt x="844930" y="837343"/>
                  </a:lnTo>
                  <a:lnTo>
                    <a:pt x="845926" y="836083"/>
                  </a:lnTo>
                  <a:lnTo>
                    <a:pt x="846250" y="835598"/>
                  </a:lnTo>
                  <a:lnTo>
                    <a:pt x="846848" y="835092"/>
                  </a:lnTo>
                  <a:lnTo>
                    <a:pt x="847776" y="835680"/>
                  </a:lnTo>
                  <a:lnTo>
                    <a:pt x="848245" y="837425"/>
                  </a:lnTo>
                  <a:lnTo>
                    <a:pt x="847595" y="838489"/>
                  </a:lnTo>
                  <a:close/>
                </a:path>
                <a:path w="1221105" h="3244850">
                  <a:moveTo>
                    <a:pt x="927606" y="532299"/>
                  </a:moveTo>
                  <a:lnTo>
                    <a:pt x="925245" y="530353"/>
                  </a:lnTo>
                  <a:lnTo>
                    <a:pt x="927864" y="527694"/>
                  </a:lnTo>
                  <a:lnTo>
                    <a:pt x="927606" y="532299"/>
                  </a:lnTo>
                  <a:close/>
                </a:path>
                <a:path w="1221105" h="3244850">
                  <a:moveTo>
                    <a:pt x="935660" y="196493"/>
                  </a:moveTo>
                  <a:lnTo>
                    <a:pt x="934346" y="196245"/>
                  </a:lnTo>
                  <a:lnTo>
                    <a:pt x="933861" y="195538"/>
                  </a:lnTo>
                  <a:lnTo>
                    <a:pt x="933330" y="195089"/>
                  </a:lnTo>
                  <a:lnTo>
                    <a:pt x="935707" y="193302"/>
                  </a:lnTo>
                  <a:lnTo>
                    <a:pt x="936032" y="194036"/>
                  </a:lnTo>
                  <a:lnTo>
                    <a:pt x="936387" y="194542"/>
                  </a:lnTo>
                  <a:lnTo>
                    <a:pt x="936650" y="196245"/>
                  </a:lnTo>
                  <a:lnTo>
                    <a:pt x="935660" y="196493"/>
                  </a:lnTo>
                  <a:close/>
                </a:path>
                <a:path w="1221105" h="3244850">
                  <a:moveTo>
                    <a:pt x="905955" y="824925"/>
                  </a:moveTo>
                  <a:lnTo>
                    <a:pt x="905738" y="824388"/>
                  </a:lnTo>
                  <a:lnTo>
                    <a:pt x="905331" y="823841"/>
                  </a:lnTo>
                  <a:lnTo>
                    <a:pt x="905388" y="822592"/>
                  </a:lnTo>
                  <a:lnTo>
                    <a:pt x="905604" y="821776"/>
                  </a:lnTo>
                  <a:lnTo>
                    <a:pt x="906383" y="820686"/>
                  </a:lnTo>
                  <a:lnTo>
                    <a:pt x="907527" y="821513"/>
                  </a:lnTo>
                  <a:lnTo>
                    <a:pt x="907471" y="823067"/>
                  </a:lnTo>
                  <a:lnTo>
                    <a:pt x="907156" y="823727"/>
                  </a:lnTo>
                  <a:lnTo>
                    <a:pt x="906971" y="824394"/>
                  </a:lnTo>
                  <a:lnTo>
                    <a:pt x="905955" y="824925"/>
                  </a:lnTo>
                  <a:close/>
                </a:path>
                <a:path w="1221105" h="3244850">
                  <a:moveTo>
                    <a:pt x="843022" y="899316"/>
                  </a:moveTo>
                  <a:lnTo>
                    <a:pt x="842057" y="898939"/>
                  </a:lnTo>
                  <a:lnTo>
                    <a:pt x="841526" y="898325"/>
                  </a:lnTo>
                  <a:lnTo>
                    <a:pt x="840438" y="897452"/>
                  </a:lnTo>
                  <a:lnTo>
                    <a:pt x="841774" y="897282"/>
                  </a:lnTo>
                  <a:lnTo>
                    <a:pt x="842521" y="897029"/>
                  </a:lnTo>
                  <a:lnTo>
                    <a:pt x="843542" y="897246"/>
                  </a:lnTo>
                  <a:lnTo>
                    <a:pt x="843759" y="897994"/>
                  </a:lnTo>
                  <a:lnTo>
                    <a:pt x="844043" y="898438"/>
                  </a:lnTo>
                  <a:lnTo>
                    <a:pt x="843594" y="898712"/>
                  </a:lnTo>
                  <a:lnTo>
                    <a:pt x="843022" y="899316"/>
                  </a:lnTo>
                  <a:close/>
                </a:path>
                <a:path w="1221105" h="3244850">
                  <a:moveTo>
                    <a:pt x="883138" y="848304"/>
                  </a:moveTo>
                  <a:lnTo>
                    <a:pt x="882246" y="846915"/>
                  </a:lnTo>
                  <a:lnTo>
                    <a:pt x="882127" y="845939"/>
                  </a:lnTo>
                  <a:lnTo>
                    <a:pt x="883452" y="845134"/>
                  </a:lnTo>
                  <a:lnTo>
                    <a:pt x="884128" y="845702"/>
                  </a:lnTo>
                  <a:lnTo>
                    <a:pt x="884602" y="845939"/>
                  </a:lnTo>
                  <a:lnTo>
                    <a:pt x="883138" y="848304"/>
                  </a:lnTo>
                  <a:close/>
                </a:path>
                <a:path w="1221105" h="3244850">
                  <a:moveTo>
                    <a:pt x="792000" y="297701"/>
                  </a:moveTo>
                  <a:lnTo>
                    <a:pt x="791724" y="296942"/>
                  </a:lnTo>
                  <a:lnTo>
                    <a:pt x="791463" y="296307"/>
                  </a:lnTo>
                  <a:lnTo>
                    <a:pt x="791273" y="295486"/>
                  </a:lnTo>
                  <a:lnTo>
                    <a:pt x="792000" y="295037"/>
                  </a:lnTo>
                  <a:lnTo>
                    <a:pt x="792660" y="295553"/>
                  </a:lnTo>
                  <a:lnTo>
                    <a:pt x="793139" y="296106"/>
                  </a:lnTo>
                  <a:lnTo>
                    <a:pt x="793964" y="296942"/>
                  </a:lnTo>
                  <a:lnTo>
                    <a:pt x="792000" y="297701"/>
                  </a:lnTo>
                  <a:close/>
                </a:path>
                <a:path w="1221105" h="3244850">
                  <a:moveTo>
                    <a:pt x="797419" y="882747"/>
                  </a:moveTo>
                  <a:lnTo>
                    <a:pt x="796785" y="882391"/>
                  </a:lnTo>
                  <a:lnTo>
                    <a:pt x="796630" y="881720"/>
                  </a:lnTo>
                  <a:lnTo>
                    <a:pt x="796522" y="881121"/>
                  </a:lnTo>
                  <a:lnTo>
                    <a:pt x="797244" y="880687"/>
                  </a:lnTo>
                  <a:lnTo>
                    <a:pt x="797904" y="880940"/>
                  </a:lnTo>
                  <a:lnTo>
                    <a:pt x="798213" y="881390"/>
                  </a:lnTo>
                  <a:lnTo>
                    <a:pt x="798852" y="881973"/>
                  </a:lnTo>
                  <a:lnTo>
                    <a:pt x="798033" y="882293"/>
                  </a:lnTo>
                  <a:lnTo>
                    <a:pt x="797419" y="882747"/>
                  </a:lnTo>
                  <a:close/>
                </a:path>
                <a:path w="1221105" h="3244850">
                  <a:moveTo>
                    <a:pt x="848255" y="886542"/>
                  </a:moveTo>
                  <a:lnTo>
                    <a:pt x="845507" y="886542"/>
                  </a:lnTo>
                  <a:lnTo>
                    <a:pt x="845445" y="885969"/>
                  </a:lnTo>
                  <a:lnTo>
                    <a:pt x="848116" y="885556"/>
                  </a:lnTo>
                  <a:lnTo>
                    <a:pt x="848255" y="886542"/>
                  </a:lnTo>
                  <a:close/>
                </a:path>
                <a:path w="1221105" h="3244850">
                  <a:moveTo>
                    <a:pt x="678627" y="470465"/>
                  </a:moveTo>
                  <a:lnTo>
                    <a:pt x="678153" y="470130"/>
                  </a:lnTo>
                  <a:lnTo>
                    <a:pt x="677782" y="470001"/>
                  </a:lnTo>
                  <a:lnTo>
                    <a:pt x="678205" y="469422"/>
                  </a:lnTo>
                  <a:lnTo>
                    <a:pt x="678576" y="468792"/>
                  </a:lnTo>
                  <a:lnTo>
                    <a:pt x="679220" y="468178"/>
                  </a:lnTo>
                  <a:lnTo>
                    <a:pt x="679798" y="468483"/>
                  </a:lnTo>
                  <a:lnTo>
                    <a:pt x="680149" y="468643"/>
                  </a:lnTo>
                  <a:lnTo>
                    <a:pt x="680195" y="469252"/>
                  </a:lnTo>
                  <a:lnTo>
                    <a:pt x="679803" y="469593"/>
                  </a:lnTo>
                  <a:lnTo>
                    <a:pt x="679401" y="470088"/>
                  </a:lnTo>
                  <a:lnTo>
                    <a:pt x="678627" y="470465"/>
                  </a:lnTo>
                  <a:close/>
                </a:path>
                <a:path w="1221105" h="3244850">
                  <a:moveTo>
                    <a:pt x="966392" y="746936"/>
                  </a:moveTo>
                  <a:lnTo>
                    <a:pt x="963577" y="745826"/>
                  </a:lnTo>
                  <a:lnTo>
                    <a:pt x="964845" y="745356"/>
                  </a:lnTo>
                  <a:lnTo>
                    <a:pt x="965351" y="745077"/>
                  </a:lnTo>
                  <a:lnTo>
                    <a:pt x="966186" y="744964"/>
                  </a:lnTo>
                  <a:lnTo>
                    <a:pt x="966815" y="745289"/>
                  </a:lnTo>
                  <a:lnTo>
                    <a:pt x="966774" y="745934"/>
                  </a:lnTo>
                  <a:lnTo>
                    <a:pt x="966547" y="746430"/>
                  </a:lnTo>
                  <a:lnTo>
                    <a:pt x="966392" y="746936"/>
                  </a:lnTo>
                  <a:close/>
                </a:path>
                <a:path w="1221105" h="3244850">
                  <a:moveTo>
                    <a:pt x="742226" y="251574"/>
                  </a:moveTo>
                  <a:lnTo>
                    <a:pt x="741921" y="249266"/>
                  </a:lnTo>
                  <a:lnTo>
                    <a:pt x="743989" y="248977"/>
                  </a:lnTo>
                  <a:lnTo>
                    <a:pt x="742226" y="251574"/>
                  </a:lnTo>
                  <a:close/>
                </a:path>
                <a:path w="1221105" h="3244850">
                  <a:moveTo>
                    <a:pt x="865050" y="834343"/>
                  </a:moveTo>
                  <a:lnTo>
                    <a:pt x="863606" y="833914"/>
                  </a:lnTo>
                  <a:lnTo>
                    <a:pt x="862843" y="833532"/>
                  </a:lnTo>
                  <a:lnTo>
                    <a:pt x="862925" y="832964"/>
                  </a:lnTo>
                  <a:lnTo>
                    <a:pt x="863039" y="832546"/>
                  </a:lnTo>
                  <a:lnTo>
                    <a:pt x="863358" y="832520"/>
                  </a:lnTo>
                  <a:lnTo>
                    <a:pt x="863544" y="832453"/>
                  </a:lnTo>
                  <a:lnTo>
                    <a:pt x="864720" y="833419"/>
                  </a:lnTo>
                  <a:lnTo>
                    <a:pt x="865302" y="833935"/>
                  </a:lnTo>
                  <a:lnTo>
                    <a:pt x="865050" y="834343"/>
                  </a:lnTo>
                  <a:close/>
                </a:path>
                <a:path w="1221105" h="3244850">
                  <a:moveTo>
                    <a:pt x="887335" y="314296"/>
                  </a:moveTo>
                  <a:lnTo>
                    <a:pt x="886964" y="313888"/>
                  </a:lnTo>
                  <a:lnTo>
                    <a:pt x="886706" y="313697"/>
                  </a:lnTo>
                  <a:lnTo>
                    <a:pt x="886959" y="313392"/>
                  </a:lnTo>
                  <a:lnTo>
                    <a:pt x="887165" y="312994"/>
                  </a:lnTo>
                  <a:lnTo>
                    <a:pt x="887676" y="312726"/>
                  </a:lnTo>
                  <a:lnTo>
                    <a:pt x="888057" y="313000"/>
                  </a:lnTo>
                  <a:lnTo>
                    <a:pt x="888645" y="313222"/>
                  </a:lnTo>
                  <a:lnTo>
                    <a:pt x="888135" y="313697"/>
                  </a:lnTo>
                  <a:lnTo>
                    <a:pt x="887871" y="314027"/>
                  </a:lnTo>
                  <a:lnTo>
                    <a:pt x="887335" y="314296"/>
                  </a:lnTo>
                  <a:close/>
                </a:path>
                <a:path w="1221105" h="3244850">
                  <a:moveTo>
                    <a:pt x="723178" y="544360"/>
                  </a:moveTo>
                  <a:lnTo>
                    <a:pt x="723054" y="544019"/>
                  </a:lnTo>
                  <a:lnTo>
                    <a:pt x="722910" y="543761"/>
                  </a:lnTo>
                  <a:lnTo>
                    <a:pt x="722838" y="543198"/>
                  </a:lnTo>
                  <a:lnTo>
                    <a:pt x="723230" y="543049"/>
                  </a:lnTo>
                  <a:lnTo>
                    <a:pt x="723436" y="542904"/>
                  </a:lnTo>
                  <a:lnTo>
                    <a:pt x="723498" y="543085"/>
                  </a:lnTo>
                  <a:lnTo>
                    <a:pt x="723518" y="543761"/>
                  </a:lnTo>
                  <a:lnTo>
                    <a:pt x="723333" y="544055"/>
                  </a:lnTo>
                  <a:lnTo>
                    <a:pt x="723178" y="544360"/>
                  </a:lnTo>
                  <a:close/>
                </a:path>
                <a:path w="1221105" h="3244850">
                  <a:moveTo>
                    <a:pt x="704718" y="544995"/>
                  </a:moveTo>
                  <a:lnTo>
                    <a:pt x="703110" y="544995"/>
                  </a:lnTo>
                  <a:lnTo>
                    <a:pt x="703161" y="544293"/>
                  </a:lnTo>
                  <a:lnTo>
                    <a:pt x="703589" y="543844"/>
                  </a:lnTo>
                  <a:lnTo>
                    <a:pt x="703997" y="543751"/>
                  </a:lnTo>
                  <a:lnTo>
                    <a:pt x="704332" y="543591"/>
                  </a:lnTo>
                  <a:lnTo>
                    <a:pt x="704718" y="544995"/>
                  </a:lnTo>
                  <a:close/>
                </a:path>
                <a:path w="1221105" h="3244850">
                  <a:moveTo>
                    <a:pt x="985646" y="460888"/>
                  </a:moveTo>
                  <a:lnTo>
                    <a:pt x="985307" y="460392"/>
                  </a:lnTo>
                  <a:lnTo>
                    <a:pt x="985197" y="460180"/>
                  </a:lnTo>
                  <a:lnTo>
                    <a:pt x="985584" y="459932"/>
                  </a:lnTo>
                  <a:lnTo>
                    <a:pt x="985723" y="460180"/>
                  </a:lnTo>
                  <a:lnTo>
                    <a:pt x="985824" y="460438"/>
                  </a:lnTo>
                  <a:lnTo>
                    <a:pt x="985646" y="460888"/>
                  </a:lnTo>
                  <a:close/>
                </a:path>
                <a:path w="1221105" h="3244850">
                  <a:moveTo>
                    <a:pt x="913457" y="563639"/>
                  </a:moveTo>
                  <a:lnTo>
                    <a:pt x="913292" y="563443"/>
                  </a:lnTo>
                  <a:lnTo>
                    <a:pt x="913091" y="563268"/>
                  </a:lnTo>
                  <a:lnTo>
                    <a:pt x="912962" y="562984"/>
                  </a:lnTo>
                  <a:lnTo>
                    <a:pt x="913210" y="562793"/>
                  </a:lnTo>
                  <a:lnTo>
                    <a:pt x="913333" y="562658"/>
                  </a:lnTo>
                  <a:lnTo>
                    <a:pt x="913531" y="562984"/>
                  </a:lnTo>
                  <a:lnTo>
                    <a:pt x="913457" y="563639"/>
                  </a:lnTo>
                  <a:close/>
                </a:path>
                <a:path w="1221105" h="3244850">
                  <a:moveTo>
                    <a:pt x="743417" y="580213"/>
                  </a:moveTo>
                  <a:lnTo>
                    <a:pt x="743325" y="580053"/>
                  </a:lnTo>
                  <a:lnTo>
                    <a:pt x="743133" y="579805"/>
                  </a:lnTo>
                  <a:lnTo>
                    <a:pt x="743324" y="579609"/>
                  </a:lnTo>
                  <a:lnTo>
                    <a:pt x="743546" y="579511"/>
                  </a:lnTo>
                  <a:lnTo>
                    <a:pt x="743742" y="579392"/>
                  </a:lnTo>
                  <a:lnTo>
                    <a:pt x="743736" y="580058"/>
                  </a:lnTo>
                  <a:lnTo>
                    <a:pt x="743546" y="580120"/>
                  </a:lnTo>
                  <a:lnTo>
                    <a:pt x="743417" y="580213"/>
                  </a:lnTo>
                  <a:close/>
                </a:path>
                <a:path w="1221105" h="3244850">
                  <a:moveTo>
                    <a:pt x="770274" y="508270"/>
                  </a:moveTo>
                  <a:lnTo>
                    <a:pt x="770049" y="508270"/>
                  </a:lnTo>
                  <a:lnTo>
                    <a:pt x="770255" y="508239"/>
                  </a:lnTo>
                  <a:close/>
                </a:path>
                <a:path w="1221105" h="3244850">
                  <a:moveTo>
                    <a:pt x="770410" y="508827"/>
                  </a:moveTo>
                  <a:lnTo>
                    <a:pt x="769755" y="508760"/>
                  </a:lnTo>
                  <a:lnTo>
                    <a:pt x="769915" y="508254"/>
                  </a:lnTo>
                  <a:lnTo>
                    <a:pt x="770049" y="508270"/>
                  </a:lnTo>
                  <a:lnTo>
                    <a:pt x="770274" y="508270"/>
                  </a:lnTo>
                  <a:lnTo>
                    <a:pt x="770410" y="508827"/>
                  </a:lnTo>
                  <a:close/>
                </a:path>
                <a:path w="1221105" h="3244850">
                  <a:moveTo>
                    <a:pt x="1070200" y="531246"/>
                  </a:moveTo>
                  <a:lnTo>
                    <a:pt x="1069998" y="531210"/>
                  </a:lnTo>
                  <a:lnTo>
                    <a:pt x="1069767" y="531210"/>
                  </a:lnTo>
                  <a:lnTo>
                    <a:pt x="1069508" y="531065"/>
                  </a:lnTo>
                  <a:lnTo>
                    <a:pt x="1069457" y="530704"/>
                  </a:lnTo>
                  <a:lnTo>
                    <a:pt x="1070014" y="530487"/>
                  </a:lnTo>
                  <a:lnTo>
                    <a:pt x="1070191" y="531210"/>
                  </a:lnTo>
                  <a:lnTo>
                    <a:pt x="1069777" y="531215"/>
                  </a:lnTo>
                  <a:lnTo>
                    <a:pt x="1070192" y="531215"/>
                  </a:lnTo>
                  <a:close/>
                </a:path>
                <a:path w="1221105" h="3244850">
                  <a:moveTo>
                    <a:pt x="883004" y="889769"/>
                  </a:moveTo>
                  <a:lnTo>
                    <a:pt x="882661" y="889279"/>
                  </a:lnTo>
                  <a:lnTo>
                    <a:pt x="882550" y="889067"/>
                  </a:lnTo>
                  <a:lnTo>
                    <a:pt x="882937" y="888819"/>
                  </a:lnTo>
                  <a:lnTo>
                    <a:pt x="883079" y="889067"/>
                  </a:lnTo>
                  <a:lnTo>
                    <a:pt x="883181" y="889325"/>
                  </a:lnTo>
                  <a:lnTo>
                    <a:pt x="883004" y="889769"/>
                  </a:lnTo>
                  <a:close/>
                </a:path>
                <a:path w="1221105" h="3244850">
                  <a:moveTo>
                    <a:pt x="843723" y="846631"/>
                  </a:moveTo>
                  <a:lnTo>
                    <a:pt x="843382" y="846141"/>
                  </a:lnTo>
                  <a:lnTo>
                    <a:pt x="843269" y="845924"/>
                  </a:lnTo>
                  <a:lnTo>
                    <a:pt x="843651" y="845676"/>
                  </a:lnTo>
                  <a:lnTo>
                    <a:pt x="843794" y="845924"/>
                  </a:lnTo>
                  <a:lnTo>
                    <a:pt x="843902" y="846182"/>
                  </a:lnTo>
                  <a:lnTo>
                    <a:pt x="843723" y="846631"/>
                  </a:lnTo>
                  <a:close/>
                </a:path>
                <a:path w="1221105" h="3244850">
                  <a:moveTo>
                    <a:pt x="566266" y="3851"/>
                  </a:moveTo>
                  <a:lnTo>
                    <a:pt x="554535" y="3851"/>
                  </a:lnTo>
                  <a:lnTo>
                    <a:pt x="557356" y="2328"/>
                  </a:lnTo>
                  <a:lnTo>
                    <a:pt x="559913" y="0"/>
                  </a:lnTo>
                  <a:lnTo>
                    <a:pt x="566487" y="1698"/>
                  </a:lnTo>
                  <a:lnTo>
                    <a:pt x="566266" y="3851"/>
                  </a:lnTo>
                  <a:close/>
                </a:path>
                <a:path w="1221105" h="3244850">
                  <a:moveTo>
                    <a:pt x="553692" y="9102"/>
                  </a:moveTo>
                  <a:lnTo>
                    <a:pt x="539355" y="9102"/>
                  </a:lnTo>
                  <a:lnTo>
                    <a:pt x="542877" y="7780"/>
                  </a:lnTo>
                  <a:lnTo>
                    <a:pt x="547409" y="4259"/>
                  </a:lnTo>
                  <a:lnTo>
                    <a:pt x="549312" y="3738"/>
                  </a:lnTo>
                  <a:lnTo>
                    <a:pt x="554535" y="3851"/>
                  </a:lnTo>
                  <a:lnTo>
                    <a:pt x="566266" y="3851"/>
                  </a:lnTo>
                  <a:lnTo>
                    <a:pt x="566121" y="5261"/>
                  </a:lnTo>
                  <a:lnTo>
                    <a:pt x="564930" y="6990"/>
                  </a:lnTo>
                  <a:lnTo>
                    <a:pt x="563608" y="7187"/>
                  </a:lnTo>
                  <a:lnTo>
                    <a:pt x="559959" y="7187"/>
                  </a:lnTo>
                  <a:lnTo>
                    <a:pt x="556422" y="8188"/>
                  </a:lnTo>
                  <a:lnTo>
                    <a:pt x="553870" y="8663"/>
                  </a:lnTo>
                  <a:lnTo>
                    <a:pt x="553692" y="9102"/>
                  </a:lnTo>
                  <a:close/>
                </a:path>
                <a:path w="1221105" h="3244850">
                  <a:moveTo>
                    <a:pt x="561310" y="7527"/>
                  </a:moveTo>
                  <a:lnTo>
                    <a:pt x="559959" y="7187"/>
                  </a:lnTo>
                  <a:lnTo>
                    <a:pt x="563608" y="7187"/>
                  </a:lnTo>
                  <a:lnTo>
                    <a:pt x="561310" y="7527"/>
                  </a:lnTo>
                  <a:close/>
                </a:path>
                <a:path w="1221105" h="3244850">
                  <a:moveTo>
                    <a:pt x="538958" y="21050"/>
                  </a:moveTo>
                  <a:lnTo>
                    <a:pt x="536307" y="20105"/>
                  </a:lnTo>
                  <a:lnTo>
                    <a:pt x="534193" y="15577"/>
                  </a:lnTo>
                  <a:lnTo>
                    <a:pt x="533417" y="13021"/>
                  </a:lnTo>
                  <a:lnTo>
                    <a:pt x="532559" y="10698"/>
                  </a:lnTo>
                  <a:lnTo>
                    <a:pt x="533523" y="10006"/>
                  </a:lnTo>
                  <a:lnTo>
                    <a:pt x="534358" y="8890"/>
                  </a:lnTo>
                  <a:lnTo>
                    <a:pt x="539355" y="9102"/>
                  </a:lnTo>
                  <a:lnTo>
                    <a:pt x="553692" y="9102"/>
                  </a:lnTo>
                  <a:lnTo>
                    <a:pt x="552369" y="12360"/>
                  </a:lnTo>
                  <a:lnTo>
                    <a:pt x="551250" y="13021"/>
                  </a:lnTo>
                  <a:lnTo>
                    <a:pt x="550260" y="16083"/>
                  </a:lnTo>
                  <a:lnTo>
                    <a:pt x="548476" y="16919"/>
                  </a:lnTo>
                  <a:lnTo>
                    <a:pt x="544692" y="17802"/>
                  </a:lnTo>
                  <a:lnTo>
                    <a:pt x="542861" y="18272"/>
                  </a:lnTo>
                  <a:lnTo>
                    <a:pt x="538958" y="21050"/>
                  </a:lnTo>
                  <a:close/>
                </a:path>
                <a:path w="1221105" h="3244850">
                  <a:moveTo>
                    <a:pt x="544712" y="281747"/>
                  </a:moveTo>
                  <a:lnTo>
                    <a:pt x="542041" y="280591"/>
                  </a:lnTo>
                  <a:lnTo>
                    <a:pt x="541206" y="279305"/>
                  </a:lnTo>
                  <a:lnTo>
                    <a:pt x="541825" y="276161"/>
                  </a:lnTo>
                  <a:lnTo>
                    <a:pt x="542500" y="274674"/>
                  </a:lnTo>
                  <a:lnTo>
                    <a:pt x="543062" y="273011"/>
                  </a:lnTo>
                  <a:lnTo>
                    <a:pt x="545671" y="272505"/>
                  </a:lnTo>
                  <a:lnTo>
                    <a:pt x="547558" y="272386"/>
                  </a:lnTo>
                  <a:lnTo>
                    <a:pt x="549642" y="276450"/>
                  </a:lnTo>
                  <a:lnTo>
                    <a:pt x="548889" y="278711"/>
                  </a:lnTo>
                  <a:lnTo>
                    <a:pt x="545878" y="281396"/>
                  </a:lnTo>
                  <a:lnTo>
                    <a:pt x="544712" y="281747"/>
                  </a:lnTo>
                  <a:close/>
                </a:path>
                <a:path w="1221105" h="3244850">
                  <a:moveTo>
                    <a:pt x="504091" y="178288"/>
                  </a:moveTo>
                  <a:lnTo>
                    <a:pt x="502977" y="175629"/>
                  </a:lnTo>
                  <a:lnTo>
                    <a:pt x="504111" y="174514"/>
                  </a:lnTo>
                  <a:lnTo>
                    <a:pt x="506375" y="173662"/>
                  </a:lnTo>
                  <a:lnTo>
                    <a:pt x="507267" y="174116"/>
                  </a:lnTo>
                  <a:lnTo>
                    <a:pt x="508035" y="174250"/>
                  </a:lnTo>
                  <a:lnTo>
                    <a:pt x="507977" y="174514"/>
                  </a:lnTo>
                  <a:lnTo>
                    <a:pt x="507948" y="175965"/>
                  </a:lnTo>
                  <a:lnTo>
                    <a:pt x="506617" y="177121"/>
                  </a:lnTo>
                  <a:lnTo>
                    <a:pt x="505452" y="177550"/>
                  </a:lnTo>
                  <a:lnTo>
                    <a:pt x="504091" y="178288"/>
                  </a:lnTo>
                  <a:close/>
                </a:path>
                <a:path w="1221105" h="3244850">
                  <a:moveTo>
                    <a:pt x="575712" y="184902"/>
                  </a:moveTo>
                  <a:lnTo>
                    <a:pt x="574815" y="184427"/>
                  </a:lnTo>
                  <a:lnTo>
                    <a:pt x="574021" y="182465"/>
                  </a:lnTo>
                  <a:lnTo>
                    <a:pt x="574789" y="181520"/>
                  </a:lnTo>
                  <a:lnTo>
                    <a:pt x="577424" y="180312"/>
                  </a:lnTo>
                  <a:lnTo>
                    <a:pt x="578001" y="182940"/>
                  </a:lnTo>
                  <a:lnTo>
                    <a:pt x="577641" y="184375"/>
                  </a:lnTo>
                  <a:lnTo>
                    <a:pt x="575712" y="184902"/>
                  </a:lnTo>
                  <a:close/>
                </a:path>
                <a:path w="1221105" h="3244850">
                  <a:moveTo>
                    <a:pt x="63080" y="1081761"/>
                  </a:moveTo>
                  <a:lnTo>
                    <a:pt x="61450" y="1081415"/>
                  </a:lnTo>
                  <a:lnTo>
                    <a:pt x="62048" y="1080005"/>
                  </a:lnTo>
                  <a:lnTo>
                    <a:pt x="62461" y="1079190"/>
                  </a:lnTo>
                  <a:lnTo>
                    <a:pt x="62765" y="1079169"/>
                  </a:lnTo>
                  <a:lnTo>
                    <a:pt x="62915" y="1079112"/>
                  </a:lnTo>
                  <a:lnTo>
                    <a:pt x="63064" y="1079246"/>
                  </a:lnTo>
                  <a:lnTo>
                    <a:pt x="63317" y="1079370"/>
                  </a:lnTo>
                  <a:lnTo>
                    <a:pt x="63265" y="1080243"/>
                  </a:lnTo>
                  <a:lnTo>
                    <a:pt x="63080" y="1081761"/>
                  </a:lnTo>
                  <a:close/>
                </a:path>
                <a:path w="1221105" h="3244850">
                  <a:moveTo>
                    <a:pt x="86097" y="1139082"/>
                  </a:moveTo>
                  <a:lnTo>
                    <a:pt x="81555" y="1134647"/>
                  </a:lnTo>
                  <a:lnTo>
                    <a:pt x="78734" y="1129732"/>
                  </a:lnTo>
                  <a:lnTo>
                    <a:pt x="78961" y="1122472"/>
                  </a:lnTo>
                  <a:lnTo>
                    <a:pt x="78961" y="1121161"/>
                  </a:lnTo>
                  <a:lnTo>
                    <a:pt x="80936" y="1119003"/>
                  </a:lnTo>
                  <a:lnTo>
                    <a:pt x="81183" y="1117288"/>
                  </a:lnTo>
                  <a:lnTo>
                    <a:pt x="82653" y="1111304"/>
                  </a:lnTo>
                  <a:lnTo>
                    <a:pt x="85082" y="1110308"/>
                  </a:lnTo>
                  <a:lnTo>
                    <a:pt x="88459" y="1111041"/>
                  </a:lnTo>
                  <a:lnTo>
                    <a:pt x="90274" y="1113168"/>
                  </a:lnTo>
                  <a:lnTo>
                    <a:pt x="90284" y="1135256"/>
                  </a:lnTo>
                  <a:lnTo>
                    <a:pt x="89129" y="1137363"/>
                  </a:lnTo>
                  <a:lnTo>
                    <a:pt x="87237" y="1138974"/>
                  </a:lnTo>
                  <a:lnTo>
                    <a:pt x="86659" y="1138974"/>
                  </a:lnTo>
                  <a:lnTo>
                    <a:pt x="86097" y="1139082"/>
                  </a:lnTo>
                  <a:close/>
                </a:path>
                <a:path w="1221105" h="3244850">
                  <a:moveTo>
                    <a:pt x="87170" y="1139030"/>
                  </a:moveTo>
                  <a:lnTo>
                    <a:pt x="86659" y="1138974"/>
                  </a:lnTo>
                  <a:lnTo>
                    <a:pt x="87237" y="1138974"/>
                  </a:lnTo>
                  <a:close/>
                </a:path>
                <a:path w="1221105" h="3244850">
                  <a:moveTo>
                    <a:pt x="100855" y="1402681"/>
                  </a:moveTo>
                  <a:lnTo>
                    <a:pt x="98607" y="1399568"/>
                  </a:lnTo>
                  <a:lnTo>
                    <a:pt x="98906" y="1397539"/>
                  </a:lnTo>
                  <a:lnTo>
                    <a:pt x="104021" y="1396749"/>
                  </a:lnTo>
                  <a:lnTo>
                    <a:pt x="105918" y="1396072"/>
                  </a:lnTo>
                  <a:lnTo>
                    <a:pt x="108548" y="1394807"/>
                  </a:lnTo>
                  <a:lnTo>
                    <a:pt x="109363" y="1394503"/>
                  </a:lnTo>
                  <a:lnTo>
                    <a:pt x="111188" y="1394301"/>
                  </a:lnTo>
                  <a:lnTo>
                    <a:pt x="112323" y="1394245"/>
                  </a:lnTo>
                  <a:lnTo>
                    <a:pt x="113313" y="1396439"/>
                  </a:lnTo>
                  <a:lnTo>
                    <a:pt x="112663" y="1398287"/>
                  </a:lnTo>
                  <a:lnTo>
                    <a:pt x="111828" y="1398731"/>
                  </a:lnTo>
                  <a:lnTo>
                    <a:pt x="107342" y="1398731"/>
                  </a:lnTo>
                  <a:lnTo>
                    <a:pt x="105001" y="1400575"/>
                  </a:lnTo>
                  <a:lnTo>
                    <a:pt x="102051" y="1402449"/>
                  </a:lnTo>
                  <a:lnTo>
                    <a:pt x="101401" y="1402511"/>
                  </a:lnTo>
                  <a:lnTo>
                    <a:pt x="100855" y="1402681"/>
                  </a:lnTo>
                  <a:close/>
                </a:path>
                <a:path w="1221105" h="3244850">
                  <a:moveTo>
                    <a:pt x="110915" y="1399325"/>
                  </a:moveTo>
                  <a:lnTo>
                    <a:pt x="107342" y="1398731"/>
                  </a:lnTo>
                  <a:lnTo>
                    <a:pt x="111828" y="1398731"/>
                  </a:lnTo>
                  <a:lnTo>
                    <a:pt x="111343" y="1398990"/>
                  </a:lnTo>
                  <a:lnTo>
                    <a:pt x="110915" y="1399325"/>
                  </a:lnTo>
                  <a:close/>
                </a:path>
                <a:path w="1221105" h="3244850">
                  <a:moveTo>
                    <a:pt x="264692" y="1256136"/>
                  </a:moveTo>
                  <a:lnTo>
                    <a:pt x="263084" y="1254367"/>
                  </a:lnTo>
                  <a:lnTo>
                    <a:pt x="262797" y="1253810"/>
                  </a:lnTo>
                  <a:lnTo>
                    <a:pt x="262710" y="1253234"/>
                  </a:lnTo>
                  <a:lnTo>
                    <a:pt x="270259" y="1253249"/>
                  </a:lnTo>
                  <a:lnTo>
                    <a:pt x="269604" y="1254303"/>
                  </a:lnTo>
                  <a:lnTo>
                    <a:pt x="268772" y="1255108"/>
                  </a:lnTo>
                  <a:lnTo>
                    <a:pt x="265976" y="1256115"/>
                  </a:lnTo>
                  <a:lnTo>
                    <a:pt x="264692" y="1256136"/>
                  </a:lnTo>
                  <a:close/>
                </a:path>
                <a:path w="1221105" h="3244850">
                  <a:moveTo>
                    <a:pt x="519" y="1183986"/>
                  </a:moveTo>
                  <a:lnTo>
                    <a:pt x="225" y="1183986"/>
                  </a:lnTo>
                  <a:lnTo>
                    <a:pt x="488" y="1183963"/>
                  </a:lnTo>
                  <a:close/>
                </a:path>
                <a:path w="1221105" h="3244850">
                  <a:moveTo>
                    <a:pt x="2551" y="1192392"/>
                  </a:moveTo>
                  <a:lnTo>
                    <a:pt x="0" y="1183968"/>
                  </a:lnTo>
                  <a:lnTo>
                    <a:pt x="225" y="1183986"/>
                  </a:lnTo>
                  <a:lnTo>
                    <a:pt x="519" y="1183986"/>
                  </a:lnTo>
                  <a:lnTo>
                    <a:pt x="1389" y="1184647"/>
                  </a:lnTo>
                  <a:lnTo>
                    <a:pt x="2446" y="1186005"/>
                  </a:lnTo>
                  <a:lnTo>
                    <a:pt x="1232" y="1188591"/>
                  </a:lnTo>
                  <a:lnTo>
                    <a:pt x="2093" y="1190479"/>
                  </a:lnTo>
                  <a:lnTo>
                    <a:pt x="2551" y="1192392"/>
                  </a:lnTo>
                  <a:close/>
                </a:path>
                <a:path w="1221105" h="3244850">
                  <a:moveTo>
                    <a:pt x="142405" y="1224382"/>
                  </a:moveTo>
                  <a:lnTo>
                    <a:pt x="140193" y="1224202"/>
                  </a:lnTo>
                  <a:lnTo>
                    <a:pt x="139811" y="1224052"/>
                  </a:lnTo>
                  <a:lnTo>
                    <a:pt x="139331" y="1223995"/>
                  </a:lnTo>
                  <a:lnTo>
                    <a:pt x="136681" y="1221414"/>
                  </a:lnTo>
                  <a:lnTo>
                    <a:pt x="136774" y="1218915"/>
                  </a:lnTo>
                  <a:lnTo>
                    <a:pt x="140187" y="1215698"/>
                  </a:lnTo>
                  <a:lnTo>
                    <a:pt x="141301" y="1215285"/>
                  </a:lnTo>
                  <a:lnTo>
                    <a:pt x="143910" y="1215951"/>
                  </a:lnTo>
                  <a:lnTo>
                    <a:pt x="144756" y="1217453"/>
                  </a:lnTo>
                  <a:lnTo>
                    <a:pt x="144735" y="1221790"/>
                  </a:lnTo>
                  <a:lnTo>
                    <a:pt x="142405" y="1224382"/>
                  </a:lnTo>
                  <a:close/>
                </a:path>
                <a:path w="1221105" h="3244850">
                  <a:moveTo>
                    <a:pt x="153517" y="1248283"/>
                  </a:moveTo>
                  <a:lnTo>
                    <a:pt x="150459" y="1246403"/>
                  </a:lnTo>
                  <a:lnTo>
                    <a:pt x="149185" y="1244038"/>
                  </a:lnTo>
                  <a:lnTo>
                    <a:pt x="148407" y="1240140"/>
                  </a:lnTo>
                  <a:lnTo>
                    <a:pt x="148398" y="1238798"/>
                  </a:lnTo>
                  <a:lnTo>
                    <a:pt x="148231" y="1236908"/>
                  </a:lnTo>
                  <a:lnTo>
                    <a:pt x="152315" y="1238798"/>
                  </a:lnTo>
                  <a:lnTo>
                    <a:pt x="152985" y="1242789"/>
                  </a:lnTo>
                  <a:lnTo>
                    <a:pt x="156115" y="1245381"/>
                  </a:lnTo>
                  <a:lnTo>
                    <a:pt x="156048" y="1247188"/>
                  </a:lnTo>
                  <a:lnTo>
                    <a:pt x="155094" y="1248215"/>
                  </a:lnTo>
                  <a:lnTo>
                    <a:pt x="153517" y="1248283"/>
                  </a:lnTo>
                  <a:close/>
                </a:path>
                <a:path w="1221105" h="3244850">
                  <a:moveTo>
                    <a:pt x="135485" y="1258325"/>
                  </a:moveTo>
                  <a:lnTo>
                    <a:pt x="132979" y="1256265"/>
                  </a:lnTo>
                  <a:lnTo>
                    <a:pt x="129983" y="1252873"/>
                  </a:lnTo>
                  <a:lnTo>
                    <a:pt x="130865" y="1250415"/>
                  </a:lnTo>
                  <a:lnTo>
                    <a:pt x="134722" y="1249625"/>
                  </a:lnTo>
                  <a:lnTo>
                    <a:pt x="135562" y="1249837"/>
                  </a:lnTo>
                  <a:lnTo>
                    <a:pt x="136506" y="1249883"/>
                  </a:lnTo>
                  <a:lnTo>
                    <a:pt x="138326" y="1254742"/>
                  </a:lnTo>
                  <a:lnTo>
                    <a:pt x="136593" y="1258232"/>
                  </a:lnTo>
                  <a:lnTo>
                    <a:pt x="136006" y="1258232"/>
                  </a:lnTo>
                  <a:lnTo>
                    <a:pt x="135485" y="1258325"/>
                  </a:lnTo>
                  <a:close/>
                </a:path>
                <a:path w="1221105" h="3244850">
                  <a:moveTo>
                    <a:pt x="136557" y="1258304"/>
                  </a:moveTo>
                  <a:lnTo>
                    <a:pt x="136006" y="1258232"/>
                  </a:lnTo>
                  <a:lnTo>
                    <a:pt x="136593" y="1258232"/>
                  </a:lnTo>
                  <a:close/>
                </a:path>
                <a:path w="1221105" h="3244850">
                  <a:moveTo>
                    <a:pt x="522829" y="1797930"/>
                  </a:moveTo>
                  <a:lnTo>
                    <a:pt x="520060" y="1797533"/>
                  </a:lnTo>
                  <a:lnTo>
                    <a:pt x="518910" y="1793609"/>
                  </a:lnTo>
                  <a:lnTo>
                    <a:pt x="520034" y="1791812"/>
                  </a:lnTo>
                  <a:lnTo>
                    <a:pt x="522746" y="1791497"/>
                  </a:lnTo>
                  <a:lnTo>
                    <a:pt x="523556" y="1791714"/>
                  </a:lnTo>
                  <a:lnTo>
                    <a:pt x="524768" y="1791833"/>
                  </a:lnTo>
                  <a:lnTo>
                    <a:pt x="524699" y="1793609"/>
                  </a:lnTo>
                  <a:lnTo>
                    <a:pt x="524871" y="1794894"/>
                  </a:lnTo>
                  <a:lnTo>
                    <a:pt x="524030" y="1797336"/>
                  </a:lnTo>
                  <a:lnTo>
                    <a:pt x="522829" y="1797930"/>
                  </a:lnTo>
                  <a:close/>
                </a:path>
                <a:path w="1221105" h="3244850">
                  <a:moveTo>
                    <a:pt x="51818" y="1447766"/>
                  </a:moveTo>
                  <a:lnTo>
                    <a:pt x="50921" y="1447012"/>
                  </a:lnTo>
                  <a:lnTo>
                    <a:pt x="49168" y="1444126"/>
                  </a:lnTo>
                  <a:lnTo>
                    <a:pt x="49622" y="1441844"/>
                  </a:lnTo>
                  <a:lnTo>
                    <a:pt x="51663" y="1440403"/>
                  </a:lnTo>
                  <a:lnTo>
                    <a:pt x="52117" y="1440393"/>
                  </a:lnTo>
                  <a:lnTo>
                    <a:pt x="52509" y="1440284"/>
                  </a:lnTo>
                  <a:lnTo>
                    <a:pt x="52870" y="1440460"/>
                  </a:lnTo>
                  <a:lnTo>
                    <a:pt x="53355" y="1440543"/>
                  </a:lnTo>
                  <a:lnTo>
                    <a:pt x="54551" y="1442184"/>
                  </a:lnTo>
                  <a:lnTo>
                    <a:pt x="55082" y="1444978"/>
                  </a:lnTo>
                  <a:lnTo>
                    <a:pt x="54412" y="1446589"/>
                  </a:lnTo>
                  <a:lnTo>
                    <a:pt x="51818" y="1447766"/>
                  </a:lnTo>
                  <a:close/>
                </a:path>
                <a:path w="1221105" h="3244850">
                  <a:moveTo>
                    <a:pt x="414154" y="1599820"/>
                  </a:moveTo>
                  <a:lnTo>
                    <a:pt x="411895" y="1599366"/>
                  </a:lnTo>
                  <a:lnTo>
                    <a:pt x="410740" y="1597600"/>
                  </a:lnTo>
                  <a:lnTo>
                    <a:pt x="411411" y="1594570"/>
                  </a:lnTo>
                  <a:lnTo>
                    <a:pt x="412328" y="1593805"/>
                  </a:lnTo>
                  <a:lnTo>
                    <a:pt x="415701" y="1592571"/>
                  </a:lnTo>
                  <a:lnTo>
                    <a:pt x="415779" y="1594570"/>
                  </a:lnTo>
                  <a:lnTo>
                    <a:pt x="415732" y="1598685"/>
                  </a:lnTo>
                  <a:lnTo>
                    <a:pt x="414154" y="1599820"/>
                  </a:lnTo>
                  <a:close/>
                </a:path>
                <a:path w="1221105" h="3244850">
                  <a:moveTo>
                    <a:pt x="162391" y="1267789"/>
                  </a:moveTo>
                  <a:lnTo>
                    <a:pt x="161488" y="1267551"/>
                  </a:lnTo>
                  <a:lnTo>
                    <a:pt x="158420" y="1265037"/>
                  </a:lnTo>
                  <a:lnTo>
                    <a:pt x="162267" y="1260896"/>
                  </a:lnTo>
                  <a:lnTo>
                    <a:pt x="163195" y="1261660"/>
                  </a:lnTo>
                  <a:lnTo>
                    <a:pt x="164206" y="1262125"/>
                  </a:lnTo>
                  <a:lnTo>
                    <a:pt x="165417" y="1264407"/>
                  </a:lnTo>
                  <a:lnTo>
                    <a:pt x="164948" y="1265879"/>
                  </a:lnTo>
                  <a:lnTo>
                    <a:pt x="162391" y="1267789"/>
                  </a:lnTo>
                  <a:close/>
                </a:path>
                <a:path w="1221105" h="3244850">
                  <a:moveTo>
                    <a:pt x="108713" y="1471279"/>
                  </a:moveTo>
                  <a:lnTo>
                    <a:pt x="108167" y="1470866"/>
                  </a:lnTo>
                  <a:lnTo>
                    <a:pt x="107414" y="1470484"/>
                  </a:lnTo>
                  <a:lnTo>
                    <a:pt x="105093" y="1467711"/>
                  </a:lnTo>
                  <a:lnTo>
                    <a:pt x="105619" y="1466136"/>
                  </a:lnTo>
                  <a:lnTo>
                    <a:pt x="109167" y="1465341"/>
                  </a:lnTo>
                  <a:lnTo>
                    <a:pt x="110028" y="1465491"/>
                  </a:lnTo>
                  <a:lnTo>
                    <a:pt x="111265" y="1465491"/>
                  </a:lnTo>
                  <a:lnTo>
                    <a:pt x="111745" y="1469678"/>
                  </a:lnTo>
                  <a:lnTo>
                    <a:pt x="108713" y="1471279"/>
                  </a:lnTo>
                  <a:close/>
                </a:path>
                <a:path w="1221105" h="3244850">
                  <a:moveTo>
                    <a:pt x="167640" y="1335096"/>
                  </a:moveTo>
                  <a:lnTo>
                    <a:pt x="165134" y="1332865"/>
                  </a:lnTo>
                  <a:lnTo>
                    <a:pt x="164102" y="1331621"/>
                  </a:lnTo>
                  <a:lnTo>
                    <a:pt x="162793" y="1330242"/>
                  </a:lnTo>
                  <a:lnTo>
                    <a:pt x="165933" y="1329024"/>
                  </a:lnTo>
                  <a:lnTo>
                    <a:pt x="167568" y="1331115"/>
                  </a:lnTo>
                  <a:lnTo>
                    <a:pt x="169615" y="1332055"/>
                  </a:lnTo>
                  <a:lnTo>
                    <a:pt x="168331" y="1334703"/>
                  </a:lnTo>
                  <a:lnTo>
                    <a:pt x="167640" y="1335096"/>
                  </a:lnTo>
                  <a:close/>
                </a:path>
                <a:path w="1221105" h="3244850">
                  <a:moveTo>
                    <a:pt x="178891" y="1262703"/>
                  </a:moveTo>
                  <a:lnTo>
                    <a:pt x="176921" y="1262662"/>
                  </a:lnTo>
                  <a:lnTo>
                    <a:pt x="174560" y="1261872"/>
                  </a:lnTo>
                  <a:lnTo>
                    <a:pt x="175482" y="1259740"/>
                  </a:lnTo>
                  <a:lnTo>
                    <a:pt x="176720" y="1258273"/>
                  </a:lnTo>
                  <a:lnTo>
                    <a:pt x="179577" y="1258908"/>
                  </a:lnTo>
                  <a:lnTo>
                    <a:pt x="180108" y="1259925"/>
                  </a:lnTo>
                  <a:lnTo>
                    <a:pt x="178891" y="1262703"/>
                  </a:lnTo>
                  <a:close/>
                </a:path>
                <a:path w="1221105" h="3244850">
                  <a:moveTo>
                    <a:pt x="504091" y="1603254"/>
                  </a:moveTo>
                  <a:lnTo>
                    <a:pt x="502977" y="1600595"/>
                  </a:lnTo>
                  <a:lnTo>
                    <a:pt x="504111" y="1599480"/>
                  </a:lnTo>
                  <a:lnTo>
                    <a:pt x="506375" y="1598628"/>
                  </a:lnTo>
                  <a:lnTo>
                    <a:pt x="507267" y="1599082"/>
                  </a:lnTo>
                  <a:lnTo>
                    <a:pt x="508035" y="1599216"/>
                  </a:lnTo>
                  <a:lnTo>
                    <a:pt x="507977" y="1599480"/>
                  </a:lnTo>
                  <a:lnTo>
                    <a:pt x="507948" y="1600931"/>
                  </a:lnTo>
                  <a:lnTo>
                    <a:pt x="506617" y="1602087"/>
                  </a:lnTo>
                  <a:lnTo>
                    <a:pt x="505452" y="1602516"/>
                  </a:lnTo>
                  <a:lnTo>
                    <a:pt x="504091" y="1603254"/>
                  </a:lnTo>
                  <a:close/>
                </a:path>
                <a:path w="1221105" h="3244850">
                  <a:moveTo>
                    <a:pt x="359791" y="1490801"/>
                  </a:moveTo>
                  <a:lnTo>
                    <a:pt x="357455" y="1490480"/>
                  </a:lnTo>
                  <a:lnTo>
                    <a:pt x="356448" y="1489711"/>
                  </a:lnTo>
                  <a:lnTo>
                    <a:pt x="354670" y="1488859"/>
                  </a:lnTo>
                  <a:lnTo>
                    <a:pt x="356521" y="1487981"/>
                  </a:lnTo>
                  <a:lnTo>
                    <a:pt x="357465" y="1487341"/>
                  </a:lnTo>
                  <a:lnTo>
                    <a:pt x="358960" y="1487063"/>
                  </a:lnTo>
                  <a:lnTo>
                    <a:pt x="359847" y="1487981"/>
                  </a:lnTo>
                  <a:lnTo>
                    <a:pt x="360347" y="1489722"/>
                  </a:lnTo>
                  <a:lnTo>
                    <a:pt x="359791" y="1490801"/>
                  </a:lnTo>
                  <a:close/>
                </a:path>
                <a:path w="1221105" h="3244850">
                  <a:moveTo>
                    <a:pt x="41691" y="1201499"/>
                  </a:moveTo>
                  <a:lnTo>
                    <a:pt x="40830" y="1200663"/>
                  </a:lnTo>
                  <a:lnTo>
                    <a:pt x="41191" y="1198846"/>
                  </a:lnTo>
                  <a:lnTo>
                    <a:pt x="41887" y="1198076"/>
                  </a:lnTo>
                  <a:lnTo>
                    <a:pt x="43620" y="1197508"/>
                  </a:lnTo>
                  <a:lnTo>
                    <a:pt x="44396" y="1198076"/>
                  </a:lnTo>
                  <a:lnTo>
                    <a:pt x="44500" y="1198846"/>
                  </a:lnTo>
                  <a:lnTo>
                    <a:pt x="44610" y="1199914"/>
                  </a:lnTo>
                  <a:lnTo>
                    <a:pt x="44171" y="1200276"/>
                  </a:lnTo>
                  <a:lnTo>
                    <a:pt x="43568" y="1201159"/>
                  </a:lnTo>
                  <a:lnTo>
                    <a:pt x="41691" y="1201499"/>
                  </a:lnTo>
                  <a:close/>
                </a:path>
                <a:path w="1221105" h="3244850">
                  <a:moveTo>
                    <a:pt x="77290" y="1452810"/>
                  </a:moveTo>
                  <a:lnTo>
                    <a:pt x="76383" y="1452025"/>
                  </a:lnTo>
                  <a:lnTo>
                    <a:pt x="76610" y="1450187"/>
                  </a:lnTo>
                  <a:lnTo>
                    <a:pt x="77265" y="1449397"/>
                  </a:lnTo>
                  <a:lnTo>
                    <a:pt x="78940" y="1448659"/>
                  </a:lnTo>
                  <a:lnTo>
                    <a:pt x="79863" y="1449356"/>
                  </a:lnTo>
                  <a:lnTo>
                    <a:pt x="80085" y="1451044"/>
                  </a:lnTo>
                  <a:lnTo>
                    <a:pt x="79693" y="1451416"/>
                  </a:lnTo>
                  <a:lnTo>
                    <a:pt x="79147" y="1452330"/>
                  </a:lnTo>
                  <a:lnTo>
                    <a:pt x="77290" y="1452810"/>
                  </a:lnTo>
                  <a:close/>
                </a:path>
                <a:path w="1221105" h="3244850">
                  <a:moveTo>
                    <a:pt x="447270" y="1627275"/>
                  </a:moveTo>
                  <a:lnTo>
                    <a:pt x="446417" y="1626757"/>
                  </a:lnTo>
                  <a:lnTo>
                    <a:pt x="446943" y="1626669"/>
                  </a:lnTo>
                  <a:lnTo>
                    <a:pt x="447270" y="1627275"/>
                  </a:lnTo>
                  <a:close/>
                </a:path>
                <a:path w="1221105" h="3244850">
                  <a:moveTo>
                    <a:pt x="133422" y="1270045"/>
                  </a:moveTo>
                  <a:lnTo>
                    <a:pt x="132061" y="1269699"/>
                  </a:lnTo>
                  <a:lnTo>
                    <a:pt x="131339" y="1269328"/>
                  </a:lnTo>
                  <a:lnTo>
                    <a:pt x="131123" y="1268465"/>
                  </a:lnTo>
                  <a:lnTo>
                    <a:pt x="131442" y="1267712"/>
                  </a:lnTo>
                  <a:lnTo>
                    <a:pt x="132370" y="1266854"/>
                  </a:lnTo>
                  <a:lnTo>
                    <a:pt x="133144" y="1266607"/>
                  </a:lnTo>
                  <a:lnTo>
                    <a:pt x="134175" y="1266059"/>
                  </a:lnTo>
                  <a:lnTo>
                    <a:pt x="134333" y="1267355"/>
                  </a:lnTo>
                  <a:lnTo>
                    <a:pt x="134440" y="1267712"/>
                  </a:lnTo>
                  <a:lnTo>
                    <a:pt x="134478" y="1268465"/>
                  </a:lnTo>
                  <a:lnTo>
                    <a:pt x="134278" y="1269772"/>
                  </a:lnTo>
                  <a:lnTo>
                    <a:pt x="133422" y="1270045"/>
                  </a:lnTo>
                  <a:close/>
                </a:path>
                <a:path w="1221105" h="3244850">
                  <a:moveTo>
                    <a:pt x="200300" y="1400415"/>
                  </a:moveTo>
                  <a:lnTo>
                    <a:pt x="199547" y="1400105"/>
                  </a:lnTo>
                  <a:lnTo>
                    <a:pt x="198686" y="1399186"/>
                  </a:lnTo>
                  <a:lnTo>
                    <a:pt x="198439" y="1398411"/>
                  </a:lnTo>
                  <a:lnTo>
                    <a:pt x="197897" y="1397389"/>
                  </a:lnTo>
                  <a:lnTo>
                    <a:pt x="199104" y="1397244"/>
                  </a:lnTo>
                  <a:lnTo>
                    <a:pt x="199908" y="1396976"/>
                  </a:lnTo>
                  <a:lnTo>
                    <a:pt x="201556" y="1397244"/>
                  </a:lnTo>
                  <a:lnTo>
                    <a:pt x="201654" y="1397389"/>
                  </a:lnTo>
                  <a:lnTo>
                    <a:pt x="201847" y="1398153"/>
                  </a:lnTo>
                  <a:lnTo>
                    <a:pt x="201543" y="1399496"/>
                  </a:lnTo>
                  <a:lnTo>
                    <a:pt x="201156" y="1400218"/>
                  </a:lnTo>
                  <a:lnTo>
                    <a:pt x="200300" y="1400415"/>
                  </a:lnTo>
                  <a:close/>
                </a:path>
                <a:path w="1221105" h="3244850">
                  <a:moveTo>
                    <a:pt x="113086" y="1358826"/>
                  </a:moveTo>
                  <a:lnTo>
                    <a:pt x="111621" y="1358557"/>
                  </a:lnTo>
                  <a:lnTo>
                    <a:pt x="111281" y="1358278"/>
                  </a:lnTo>
                  <a:lnTo>
                    <a:pt x="110807" y="1358036"/>
                  </a:lnTo>
                  <a:lnTo>
                    <a:pt x="110874" y="1357808"/>
                  </a:lnTo>
                  <a:lnTo>
                    <a:pt x="110970" y="1357313"/>
                  </a:lnTo>
                  <a:lnTo>
                    <a:pt x="113943" y="1355903"/>
                  </a:lnTo>
                  <a:lnTo>
                    <a:pt x="114154" y="1356283"/>
                  </a:lnTo>
                  <a:lnTo>
                    <a:pt x="114107" y="1358691"/>
                  </a:lnTo>
                  <a:lnTo>
                    <a:pt x="113086" y="1358826"/>
                  </a:lnTo>
                  <a:close/>
                </a:path>
                <a:path w="1221105" h="3244850">
                  <a:moveTo>
                    <a:pt x="258453" y="1446754"/>
                  </a:moveTo>
                  <a:lnTo>
                    <a:pt x="256339" y="1445375"/>
                  </a:lnTo>
                  <a:lnTo>
                    <a:pt x="257040" y="1442061"/>
                  </a:lnTo>
                  <a:lnTo>
                    <a:pt x="259608" y="1443021"/>
                  </a:lnTo>
                  <a:lnTo>
                    <a:pt x="258762" y="1444921"/>
                  </a:lnTo>
                  <a:lnTo>
                    <a:pt x="258453" y="1446754"/>
                  </a:lnTo>
                  <a:close/>
                </a:path>
                <a:path w="1221105" h="3244850">
                  <a:moveTo>
                    <a:pt x="52507" y="1381494"/>
                  </a:moveTo>
                  <a:lnTo>
                    <a:pt x="50988" y="1380599"/>
                  </a:lnTo>
                  <a:lnTo>
                    <a:pt x="50752" y="1379925"/>
                  </a:lnTo>
                  <a:lnTo>
                    <a:pt x="51602" y="1378363"/>
                  </a:lnTo>
                  <a:lnTo>
                    <a:pt x="52153" y="1378167"/>
                  </a:lnTo>
                  <a:lnTo>
                    <a:pt x="52763" y="1378234"/>
                  </a:lnTo>
                  <a:lnTo>
                    <a:pt x="53141" y="1378528"/>
                  </a:lnTo>
                  <a:lnTo>
                    <a:pt x="53249" y="1378781"/>
                  </a:lnTo>
                  <a:lnTo>
                    <a:pt x="52952" y="1379925"/>
                  </a:lnTo>
                  <a:lnTo>
                    <a:pt x="52507" y="1381494"/>
                  </a:lnTo>
                  <a:close/>
                </a:path>
                <a:path w="1221105" h="3244850">
                  <a:moveTo>
                    <a:pt x="226669" y="1453161"/>
                  </a:moveTo>
                  <a:lnTo>
                    <a:pt x="224442" y="1451540"/>
                  </a:lnTo>
                  <a:lnTo>
                    <a:pt x="224530" y="1449743"/>
                  </a:lnTo>
                  <a:lnTo>
                    <a:pt x="226783" y="1448685"/>
                  </a:lnTo>
                  <a:lnTo>
                    <a:pt x="227525" y="1449625"/>
                  </a:lnTo>
                  <a:lnTo>
                    <a:pt x="228010" y="1450900"/>
                  </a:lnTo>
                  <a:lnTo>
                    <a:pt x="227335" y="1451953"/>
                  </a:lnTo>
                  <a:lnTo>
                    <a:pt x="226669" y="1453161"/>
                  </a:lnTo>
                  <a:close/>
                </a:path>
                <a:path w="1221105" h="3244850">
                  <a:moveTo>
                    <a:pt x="68566" y="1204597"/>
                  </a:moveTo>
                  <a:lnTo>
                    <a:pt x="67555" y="1204484"/>
                  </a:lnTo>
                  <a:lnTo>
                    <a:pt x="66797" y="1203678"/>
                  </a:lnTo>
                  <a:lnTo>
                    <a:pt x="66606" y="1202899"/>
                  </a:lnTo>
                  <a:lnTo>
                    <a:pt x="66225" y="1202088"/>
                  </a:lnTo>
                  <a:lnTo>
                    <a:pt x="67143" y="1201850"/>
                  </a:lnTo>
                  <a:lnTo>
                    <a:pt x="67736" y="1201541"/>
                  </a:lnTo>
                  <a:lnTo>
                    <a:pt x="68798" y="1201649"/>
                  </a:lnTo>
                  <a:lnTo>
                    <a:pt x="69711" y="1202160"/>
                  </a:lnTo>
                  <a:lnTo>
                    <a:pt x="69556" y="1203064"/>
                  </a:lnTo>
                  <a:lnTo>
                    <a:pt x="69257" y="1203833"/>
                  </a:lnTo>
                  <a:lnTo>
                    <a:pt x="68566" y="1204597"/>
                  </a:lnTo>
                  <a:close/>
                </a:path>
                <a:path w="1221105" h="3244850">
                  <a:moveTo>
                    <a:pt x="427839" y="1459765"/>
                  </a:moveTo>
                  <a:lnTo>
                    <a:pt x="426426" y="1459719"/>
                  </a:lnTo>
                  <a:lnTo>
                    <a:pt x="425941" y="1459140"/>
                  </a:lnTo>
                  <a:lnTo>
                    <a:pt x="425570" y="1458892"/>
                  </a:lnTo>
                  <a:lnTo>
                    <a:pt x="425358" y="1457720"/>
                  </a:lnTo>
                  <a:lnTo>
                    <a:pt x="426230" y="1456770"/>
                  </a:lnTo>
                  <a:lnTo>
                    <a:pt x="427736" y="1456776"/>
                  </a:lnTo>
                  <a:lnTo>
                    <a:pt x="428231" y="1457059"/>
                  </a:lnTo>
                  <a:lnTo>
                    <a:pt x="428772" y="1458154"/>
                  </a:lnTo>
                  <a:lnTo>
                    <a:pt x="427839" y="1459765"/>
                  </a:lnTo>
                  <a:close/>
                </a:path>
                <a:path w="1221105" h="3244850">
                  <a:moveTo>
                    <a:pt x="31234" y="1445809"/>
                  </a:moveTo>
                  <a:lnTo>
                    <a:pt x="30997" y="1443372"/>
                  </a:lnTo>
                  <a:lnTo>
                    <a:pt x="32678" y="1442804"/>
                  </a:lnTo>
                  <a:lnTo>
                    <a:pt x="34153" y="1441240"/>
                  </a:lnTo>
                  <a:lnTo>
                    <a:pt x="34276" y="1444343"/>
                  </a:lnTo>
                  <a:lnTo>
                    <a:pt x="32894" y="1444936"/>
                  </a:lnTo>
                  <a:lnTo>
                    <a:pt x="31234" y="1445809"/>
                  </a:lnTo>
                  <a:close/>
                </a:path>
                <a:path w="1221105" h="3244850">
                  <a:moveTo>
                    <a:pt x="96596" y="1164480"/>
                  </a:moveTo>
                  <a:lnTo>
                    <a:pt x="95709" y="1163819"/>
                  </a:lnTo>
                  <a:lnTo>
                    <a:pt x="95523" y="1162316"/>
                  </a:lnTo>
                  <a:lnTo>
                    <a:pt x="96286" y="1161578"/>
                  </a:lnTo>
                  <a:lnTo>
                    <a:pt x="97735" y="1161408"/>
                  </a:lnTo>
                  <a:lnTo>
                    <a:pt x="98225" y="1162074"/>
                  </a:lnTo>
                  <a:lnTo>
                    <a:pt x="99091" y="1162724"/>
                  </a:lnTo>
                  <a:lnTo>
                    <a:pt x="98199" y="1163406"/>
                  </a:lnTo>
                  <a:lnTo>
                    <a:pt x="97565" y="1164025"/>
                  </a:lnTo>
                  <a:lnTo>
                    <a:pt x="96596" y="1164480"/>
                  </a:lnTo>
                  <a:close/>
                </a:path>
                <a:path w="1221105" h="3244850">
                  <a:moveTo>
                    <a:pt x="185171" y="1330893"/>
                  </a:moveTo>
                  <a:lnTo>
                    <a:pt x="181814" y="1330144"/>
                  </a:lnTo>
                  <a:lnTo>
                    <a:pt x="184769" y="1327449"/>
                  </a:lnTo>
                  <a:lnTo>
                    <a:pt x="185171" y="1330893"/>
                  </a:lnTo>
                  <a:close/>
                </a:path>
                <a:path w="1221105" h="3244850">
                  <a:moveTo>
                    <a:pt x="85437" y="1411541"/>
                  </a:moveTo>
                  <a:lnTo>
                    <a:pt x="83029" y="1409703"/>
                  </a:lnTo>
                  <a:lnTo>
                    <a:pt x="83566" y="1409264"/>
                  </a:lnTo>
                  <a:lnTo>
                    <a:pt x="84056" y="1408557"/>
                  </a:lnTo>
                  <a:lnTo>
                    <a:pt x="85376" y="1408314"/>
                  </a:lnTo>
                  <a:lnTo>
                    <a:pt x="86273" y="1408557"/>
                  </a:lnTo>
                  <a:lnTo>
                    <a:pt x="86176" y="1409703"/>
                  </a:lnTo>
                  <a:lnTo>
                    <a:pt x="86087" y="1410281"/>
                  </a:lnTo>
                  <a:lnTo>
                    <a:pt x="85747" y="1410793"/>
                  </a:lnTo>
                  <a:lnTo>
                    <a:pt x="85437" y="1411541"/>
                  </a:lnTo>
                  <a:close/>
                </a:path>
                <a:path w="1221105" h="3244850">
                  <a:moveTo>
                    <a:pt x="245676" y="1526168"/>
                  </a:moveTo>
                  <a:lnTo>
                    <a:pt x="244778" y="1524929"/>
                  </a:lnTo>
                  <a:lnTo>
                    <a:pt x="245877" y="1524227"/>
                  </a:lnTo>
                  <a:lnTo>
                    <a:pt x="246691" y="1524010"/>
                  </a:lnTo>
                  <a:lnTo>
                    <a:pt x="247944" y="1523953"/>
                  </a:lnTo>
                  <a:lnTo>
                    <a:pt x="248481" y="1524366"/>
                  </a:lnTo>
                  <a:lnTo>
                    <a:pt x="250182" y="1525084"/>
                  </a:lnTo>
                  <a:lnTo>
                    <a:pt x="247852" y="1525776"/>
                  </a:lnTo>
                  <a:lnTo>
                    <a:pt x="247192" y="1526117"/>
                  </a:lnTo>
                  <a:lnTo>
                    <a:pt x="245676" y="1526168"/>
                  </a:lnTo>
                  <a:close/>
                </a:path>
                <a:path w="1221105" h="3244850">
                  <a:moveTo>
                    <a:pt x="337190" y="1244348"/>
                  </a:moveTo>
                  <a:lnTo>
                    <a:pt x="335860" y="1243414"/>
                  </a:lnTo>
                  <a:lnTo>
                    <a:pt x="336154" y="1242464"/>
                  </a:lnTo>
                  <a:lnTo>
                    <a:pt x="337139" y="1241168"/>
                  </a:lnTo>
                  <a:lnTo>
                    <a:pt x="338412" y="1243749"/>
                  </a:lnTo>
                  <a:lnTo>
                    <a:pt x="337902" y="1243904"/>
                  </a:lnTo>
                  <a:lnTo>
                    <a:pt x="337190" y="1244348"/>
                  </a:lnTo>
                  <a:close/>
                </a:path>
                <a:path w="1221105" h="3244850">
                  <a:moveTo>
                    <a:pt x="158018" y="1456177"/>
                  </a:moveTo>
                  <a:lnTo>
                    <a:pt x="156481" y="1455593"/>
                  </a:lnTo>
                  <a:lnTo>
                    <a:pt x="157172" y="1454256"/>
                  </a:lnTo>
                  <a:lnTo>
                    <a:pt x="157647" y="1453481"/>
                  </a:lnTo>
                  <a:lnTo>
                    <a:pt x="157935" y="1453476"/>
                  </a:lnTo>
                  <a:lnTo>
                    <a:pt x="158131" y="1453414"/>
                  </a:lnTo>
                  <a:lnTo>
                    <a:pt x="158240" y="1453595"/>
                  </a:lnTo>
                  <a:lnTo>
                    <a:pt x="158451" y="1453786"/>
                  </a:lnTo>
                  <a:lnTo>
                    <a:pt x="158327" y="1454695"/>
                  </a:lnTo>
                  <a:lnTo>
                    <a:pt x="158018" y="1456177"/>
                  </a:lnTo>
                  <a:close/>
                </a:path>
                <a:path w="1221105" h="3244850">
                  <a:moveTo>
                    <a:pt x="92063" y="1170758"/>
                  </a:moveTo>
                  <a:lnTo>
                    <a:pt x="90687" y="1170231"/>
                  </a:lnTo>
                  <a:lnTo>
                    <a:pt x="89882" y="1169860"/>
                  </a:lnTo>
                  <a:lnTo>
                    <a:pt x="89841" y="1169586"/>
                  </a:lnTo>
                  <a:lnTo>
                    <a:pt x="89604" y="1169095"/>
                  </a:lnTo>
                  <a:lnTo>
                    <a:pt x="89996" y="1168858"/>
                  </a:lnTo>
                  <a:lnTo>
                    <a:pt x="90186" y="1168646"/>
                  </a:lnTo>
                  <a:lnTo>
                    <a:pt x="91058" y="1168811"/>
                  </a:lnTo>
                  <a:lnTo>
                    <a:pt x="92486" y="1169188"/>
                  </a:lnTo>
                  <a:lnTo>
                    <a:pt x="92063" y="1170758"/>
                  </a:lnTo>
                  <a:close/>
                </a:path>
                <a:path w="1221105" h="3244850">
                  <a:moveTo>
                    <a:pt x="311244" y="1560297"/>
                  </a:moveTo>
                  <a:lnTo>
                    <a:pt x="308428" y="1559186"/>
                  </a:lnTo>
                  <a:lnTo>
                    <a:pt x="309697" y="1558717"/>
                  </a:lnTo>
                  <a:lnTo>
                    <a:pt x="310202" y="1558433"/>
                  </a:lnTo>
                  <a:lnTo>
                    <a:pt x="311037" y="1558324"/>
                  </a:lnTo>
                  <a:lnTo>
                    <a:pt x="311661" y="1558650"/>
                  </a:lnTo>
                  <a:lnTo>
                    <a:pt x="311620" y="1559290"/>
                  </a:lnTo>
                  <a:lnTo>
                    <a:pt x="311398" y="1559791"/>
                  </a:lnTo>
                  <a:lnTo>
                    <a:pt x="311244" y="1560297"/>
                  </a:lnTo>
                  <a:close/>
                </a:path>
                <a:path w="1221105" h="3244850">
                  <a:moveTo>
                    <a:pt x="86515" y="1385855"/>
                  </a:moveTo>
                  <a:lnTo>
                    <a:pt x="86128" y="1385627"/>
                  </a:lnTo>
                  <a:lnTo>
                    <a:pt x="85479" y="1385452"/>
                  </a:lnTo>
                  <a:lnTo>
                    <a:pt x="85329" y="1384651"/>
                  </a:lnTo>
                  <a:lnTo>
                    <a:pt x="85592" y="1384068"/>
                  </a:lnTo>
                  <a:lnTo>
                    <a:pt x="85736" y="1383340"/>
                  </a:lnTo>
                  <a:lnTo>
                    <a:pt x="86345" y="1383800"/>
                  </a:lnTo>
                  <a:lnTo>
                    <a:pt x="86995" y="1384068"/>
                  </a:lnTo>
                  <a:lnTo>
                    <a:pt x="87304" y="1384827"/>
                  </a:lnTo>
                  <a:lnTo>
                    <a:pt x="86757" y="1385405"/>
                  </a:lnTo>
                  <a:lnTo>
                    <a:pt x="86515" y="1385855"/>
                  </a:lnTo>
                  <a:close/>
                </a:path>
                <a:path w="1221105" h="3244850">
                  <a:moveTo>
                    <a:pt x="360899" y="1199764"/>
                  </a:moveTo>
                  <a:lnTo>
                    <a:pt x="359352" y="1198030"/>
                  </a:lnTo>
                  <a:lnTo>
                    <a:pt x="362395" y="1198030"/>
                  </a:lnTo>
                  <a:lnTo>
                    <a:pt x="360899" y="1199764"/>
                  </a:lnTo>
                  <a:close/>
                </a:path>
                <a:path w="1221105" h="3244850">
                  <a:moveTo>
                    <a:pt x="375961" y="1573685"/>
                  </a:moveTo>
                  <a:lnTo>
                    <a:pt x="375899" y="1573323"/>
                  </a:lnTo>
                  <a:lnTo>
                    <a:pt x="375801" y="1573117"/>
                  </a:lnTo>
                  <a:lnTo>
                    <a:pt x="375743" y="1572730"/>
                  </a:lnTo>
                  <a:lnTo>
                    <a:pt x="376007" y="1572373"/>
                  </a:lnTo>
                  <a:lnTo>
                    <a:pt x="376523" y="1572244"/>
                  </a:lnTo>
                  <a:lnTo>
                    <a:pt x="377075" y="1572280"/>
                  </a:lnTo>
                  <a:lnTo>
                    <a:pt x="377234" y="1572730"/>
                  </a:lnTo>
                  <a:lnTo>
                    <a:pt x="377508" y="1573117"/>
                  </a:lnTo>
                  <a:lnTo>
                    <a:pt x="375961" y="1573685"/>
                  </a:lnTo>
                  <a:close/>
                </a:path>
                <a:path w="1221105" h="3244850">
                  <a:moveTo>
                    <a:pt x="380885" y="1425404"/>
                  </a:moveTo>
                  <a:lnTo>
                    <a:pt x="379782" y="1424077"/>
                  </a:lnTo>
                  <a:lnTo>
                    <a:pt x="379984" y="1423964"/>
                  </a:lnTo>
                  <a:lnTo>
                    <a:pt x="380174" y="1423783"/>
                  </a:lnTo>
                  <a:lnTo>
                    <a:pt x="380804" y="1423990"/>
                  </a:lnTo>
                  <a:lnTo>
                    <a:pt x="381174" y="1424191"/>
                  </a:lnTo>
                  <a:lnTo>
                    <a:pt x="381674" y="1424413"/>
                  </a:lnTo>
                  <a:lnTo>
                    <a:pt x="380885" y="1425404"/>
                  </a:lnTo>
                  <a:close/>
                </a:path>
              </a:pathLst>
            </a:custGeom>
            <a:solidFill>
              <a:srgbClr val="F1E3C8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939" y="387383"/>
              <a:ext cx="2142368" cy="3454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810115"/>
          </a:xfrm>
          <a:custGeom>
            <a:avLst/>
            <a:gdLst/>
            <a:ahLst/>
            <a:cxnLst/>
            <a:rect l="l" t="t" r="r" b="b"/>
            <a:pathLst>
              <a:path w="18288000" h="9810115">
                <a:moveTo>
                  <a:pt x="0" y="9810119"/>
                </a:moveTo>
                <a:lnTo>
                  <a:pt x="18287998" y="9810119"/>
                </a:lnTo>
                <a:lnTo>
                  <a:pt x="18287998" y="0"/>
                </a:lnTo>
                <a:lnTo>
                  <a:pt x="0" y="0"/>
                </a:lnTo>
                <a:lnTo>
                  <a:pt x="0" y="9810119"/>
                </a:lnTo>
                <a:close/>
              </a:path>
            </a:pathLst>
          </a:custGeom>
          <a:solidFill>
            <a:srgbClr val="F7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3162299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3590925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401955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5305424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5734049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701992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7448549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787717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8305799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2520950"/>
            <a:ext cx="12583795" cy="60547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59765" marR="3832860" indent="-647700">
              <a:lnSpc>
                <a:spcPts val="3379"/>
              </a:lnSpc>
              <a:spcBef>
                <a:spcPts val="395"/>
              </a:spcBef>
            </a:pPr>
            <a:r>
              <a:rPr sz="3000" b="1" spc="-114" dirty="0">
                <a:latin typeface="Tahoma"/>
                <a:cs typeface="Tahoma"/>
              </a:rPr>
              <a:t>Objective</a:t>
            </a:r>
            <a:r>
              <a:rPr sz="3000" b="1" spc="-465" dirty="0">
                <a:latin typeface="Tahoma"/>
                <a:cs typeface="Tahoma"/>
              </a:rPr>
              <a:t> </a:t>
            </a:r>
            <a:r>
              <a:rPr sz="3000" b="1" spc="-495" dirty="0">
                <a:latin typeface="Tahoma"/>
                <a:cs typeface="Tahoma"/>
              </a:rPr>
              <a:t>I:</a:t>
            </a:r>
            <a:r>
              <a:rPr sz="3000" b="1" spc="-459" dirty="0">
                <a:latin typeface="Tahoma"/>
                <a:cs typeface="Tahoma"/>
              </a:rPr>
              <a:t> </a:t>
            </a:r>
            <a:r>
              <a:rPr sz="3000" spc="-165" dirty="0">
                <a:latin typeface="Verdana"/>
                <a:cs typeface="Verdana"/>
              </a:rPr>
              <a:t>Analyzing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the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00" dirty="0">
                <a:latin typeface="Verdana"/>
                <a:cs typeface="Verdana"/>
              </a:rPr>
              <a:t>Viability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of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the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Sweet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Shop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C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p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265" dirty="0">
                <a:latin typeface="Verdana"/>
                <a:cs typeface="Verdana"/>
              </a:rPr>
              <a:t>z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F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30" dirty="0">
                <a:latin typeface="Verdana"/>
                <a:cs typeface="Verdana"/>
              </a:rPr>
              <a:t>S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  <a:p>
            <a:pPr marL="659765">
              <a:lnSpc>
                <a:spcPts val="3180"/>
              </a:lnSpc>
            </a:pPr>
            <a:r>
              <a:rPr sz="3000" spc="-11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nh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145" dirty="0">
                <a:latin typeface="Verdana"/>
                <a:cs typeface="Verdana"/>
              </a:rPr>
              <a:t>W</a:t>
            </a:r>
            <a:r>
              <a:rPr sz="3000" spc="-200" dirty="0">
                <a:latin typeface="Verdana"/>
                <a:cs typeface="Verdana"/>
              </a:rPr>
              <a:t>ee</a:t>
            </a:r>
            <a:r>
              <a:rPr sz="3000" spc="-195" dirty="0">
                <a:latin typeface="Verdana"/>
                <a:cs typeface="Verdana"/>
              </a:rPr>
              <a:t>k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30" dirty="0">
                <a:latin typeface="Verdana"/>
                <a:cs typeface="Verdana"/>
              </a:rPr>
              <a:t>S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10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  <a:p>
            <a:pPr marL="659765">
              <a:lnSpc>
                <a:spcPts val="3490"/>
              </a:lnSpc>
            </a:pPr>
            <a:r>
              <a:rPr sz="3000" spc="-350" dirty="0">
                <a:latin typeface="Verdana"/>
                <a:cs typeface="Verdana"/>
              </a:rPr>
              <a:t>T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35" dirty="0">
                <a:latin typeface="Verdana"/>
                <a:cs typeface="Verdana"/>
              </a:rPr>
              <a:t>g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P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25" dirty="0">
                <a:latin typeface="Verdana"/>
                <a:cs typeface="Verdana"/>
              </a:rPr>
              <a:t>k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H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Verdana"/>
              <a:cs typeface="Verdana"/>
            </a:endParaRPr>
          </a:p>
          <a:p>
            <a:pPr marL="659765" marR="5080" indent="-647700">
              <a:lnSpc>
                <a:spcPts val="3379"/>
              </a:lnSpc>
              <a:spcBef>
                <a:spcPts val="5"/>
              </a:spcBef>
            </a:pPr>
            <a:r>
              <a:rPr sz="3000" b="1" spc="-114" dirty="0">
                <a:latin typeface="Tahoma"/>
                <a:cs typeface="Tahoma"/>
              </a:rPr>
              <a:t>Objective</a:t>
            </a:r>
            <a:r>
              <a:rPr sz="3000" b="1" spc="-459" dirty="0">
                <a:latin typeface="Tahoma"/>
                <a:cs typeface="Tahoma"/>
              </a:rPr>
              <a:t> </a:t>
            </a:r>
            <a:r>
              <a:rPr sz="3000" b="1" spc="-560" dirty="0">
                <a:latin typeface="Tahoma"/>
                <a:cs typeface="Tahoma"/>
              </a:rPr>
              <a:t>II:</a:t>
            </a:r>
            <a:r>
              <a:rPr sz="3000" b="1" spc="-459" dirty="0">
                <a:latin typeface="Tahoma"/>
                <a:cs typeface="Tahoma"/>
              </a:rPr>
              <a:t> </a:t>
            </a:r>
            <a:r>
              <a:rPr sz="3000" spc="-114" dirty="0">
                <a:latin typeface="Verdana"/>
                <a:cs typeface="Verdana"/>
              </a:rPr>
              <a:t>Optimizing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45" dirty="0">
                <a:latin typeface="Verdana"/>
                <a:cs typeface="Verdana"/>
              </a:rPr>
              <a:t>Sales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40" dirty="0">
                <a:latin typeface="Verdana"/>
                <a:cs typeface="Verdana"/>
              </a:rPr>
              <a:t>Channels: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14" dirty="0">
                <a:latin typeface="Verdana"/>
                <a:cs typeface="Verdana"/>
              </a:rPr>
              <a:t>Online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20" dirty="0">
                <a:latin typeface="Verdana"/>
                <a:cs typeface="Verdana"/>
              </a:rPr>
              <a:t>Delivery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385" dirty="0">
                <a:latin typeface="Verdana"/>
                <a:cs typeface="Verdana"/>
              </a:rPr>
              <a:t>vs.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Offline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10" dirty="0">
                <a:latin typeface="Verdana"/>
                <a:cs typeface="Verdana"/>
              </a:rPr>
              <a:t>Takeaway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Enhance</a:t>
            </a:r>
            <a:r>
              <a:rPr sz="3000" spc="-71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the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14" dirty="0">
                <a:latin typeface="Verdana"/>
                <a:cs typeface="Verdana"/>
              </a:rPr>
              <a:t>Online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20" dirty="0">
                <a:latin typeface="Verdana"/>
                <a:cs typeface="Verdana"/>
              </a:rPr>
              <a:t>Delivery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Experience</a:t>
            </a:r>
            <a:endParaRPr sz="3000">
              <a:latin typeface="Verdana"/>
              <a:cs typeface="Verdana"/>
            </a:endParaRPr>
          </a:p>
          <a:p>
            <a:pPr marL="659765">
              <a:lnSpc>
                <a:spcPts val="3295"/>
              </a:lnSpc>
            </a:pPr>
            <a:r>
              <a:rPr sz="3000" spc="-145" dirty="0">
                <a:latin typeface="Verdana"/>
                <a:cs typeface="Verdana"/>
              </a:rPr>
              <a:t>Customer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70" dirty="0">
                <a:latin typeface="Verdana"/>
                <a:cs typeface="Verdana"/>
              </a:rPr>
              <a:t>Database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and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15" dirty="0">
                <a:latin typeface="Verdana"/>
                <a:cs typeface="Verdana"/>
              </a:rPr>
              <a:t>Loyalty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25" dirty="0">
                <a:latin typeface="Verdana"/>
                <a:cs typeface="Verdana"/>
              </a:rPr>
              <a:t>Programs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for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10" dirty="0">
                <a:latin typeface="Verdana"/>
                <a:cs typeface="Verdana"/>
              </a:rPr>
              <a:t>Takeaway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Verdana"/>
              <a:cs typeface="Verdana"/>
            </a:endParaRPr>
          </a:p>
          <a:p>
            <a:pPr marL="659765" marR="1247775" indent="-647700">
              <a:lnSpc>
                <a:spcPts val="3379"/>
              </a:lnSpc>
            </a:pPr>
            <a:r>
              <a:rPr sz="3000" b="1" spc="-114" dirty="0">
                <a:latin typeface="Tahoma"/>
                <a:cs typeface="Tahoma"/>
              </a:rPr>
              <a:t>Objective</a:t>
            </a:r>
            <a:r>
              <a:rPr sz="3000" b="1" spc="-455" dirty="0">
                <a:latin typeface="Tahoma"/>
                <a:cs typeface="Tahoma"/>
              </a:rPr>
              <a:t> </a:t>
            </a:r>
            <a:r>
              <a:rPr sz="3000" b="1" spc="-595" dirty="0">
                <a:latin typeface="Tahoma"/>
                <a:cs typeface="Tahoma"/>
              </a:rPr>
              <a:t>III:</a:t>
            </a:r>
            <a:r>
              <a:rPr sz="3000" b="1" spc="-450" dirty="0">
                <a:latin typeface="Tahoma"/>
                <a:cs typeface="Tahoma"/>
              </a:rPr>
              <a:t> </a:t>
            </a:r>
            <a:r>
              <a:rPr sz="3000" spc="-80" dirty="0">
                <a:latin typeface="Verdana"/>
                <a:cs typeface="Verdana"/>
              </a:rPr>
              <a:t>Product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150" dirty="0">
                <a:latin typeface="Verdana"/>
                <a:cs typeface="Verdana"/>
              </a:rPr>
              <a:t>Portfolio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Optimization</a:t>
            </a:r>
            <a:r>
              <a:rPr sz="3000" spc="-690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for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Revenue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Generation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P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A</a:t>
            </a:r>
            <a:r>
              <a:rPr sz="3000" spc="-320" dirty="0">
                <a:latin typeface="Verdana"/>
                <a:cs typeface="Verdana"/>
              </a:rPr>
              <a:t>ss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O</a:t>
            </a:r>
            <a:r>
              <a:rPr sz="3000" spc="-60" dirty="0">
                <a:latin typeface="Verdana"/>
                <a:cs typeface="Verdana"/>
              </a:rPr>
              <a:t>p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265" dirty="0">
                <a:latin typeface="Verdana"/>
                <a:cs typeface="Verdana"/>
              </a:rPr>
              <a:t>z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730" dirty="0">
                <a:latin typeface="Verdana"/>
                <a:cs typeface="Verdana"/>
              </a:rPr>
              <a:t>: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F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00" dirty="0">
                <a:latin typeface="Verdana"/>
                <a:cs typeface="Verdana"/>
              </a:rPr>
              <a:t>us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160" dirty="0">
                <a:latin typeface="Verdana"/>
                <a:cs typeface="Verdana"/>
              </a:rPr>
              <a:t>p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25" dirty="0">
                <a:latin typeface="Verdana"/>
                <a:cs typeface="Verdana"/>
              </a:rPr>
              <a:t>2</a:t>
            </a:r>
            <a:r>
              <a:rPr sz="3000" spc="-145" dirty="0">
                <a:latin typeface="Verdana"/>
                <a:cs typeface="Verdana"/>
              </a:rPr>
              <a:t>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P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80" dirty="0">
                <a:latin typeface="Verdana"/>
                <a:cs typeface="Verdana"/>
              </a:rPr>
              <a:t>s  </a:t>
            </a:r>
            <a:r>
              <a:rPr sz="3000" spc="-130" dirty="0">
                <a:latin typeface="Verdana"/>
                <a:cs typeface="Verdana"/>
              </a:rPr>
              <a:t>Discount</a:t>
            </a:r>
            <a:r>
              <a:rPr sz="3000" spc="-71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and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Promotional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10" dirty="0">
                <a:latin typeface="Verdana"/>
                <a:cs typeface="Verdana"/>
              </a:rPr>
              <a:t>Strategies</a:t>
            </a:r>
            <a:endParaRPr sz="3000">
              <a:latin typeface="Verdana"/>
              <a:cs typeface="Verdana"/>
            </a:endParaRPr>
          </a:p>
          <a:p>
            <a:pPr marL="659765">
              <a:lnSpc>
                <a:spcPts val="3175"/>
              </a:lnSpc>
            </a:pPr>
            <a:r>
              <a:rPr sz="3000" spc="-160" dirty="0">
                <a:latin typeface="Verdana"/>
                <a:cs typeface="Verdana"/>
              </a:rPr>
              <a:t>Co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00" dirty="0">
                <a:latin typeface="Verdana"/>
                <a:cs typeface="Verdana"/>
              </a:rPr>
              <a:t>us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Q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Co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20" dirty="0">
                <a:latin typeface="Verdana"/>
                <a:cs typeface="Verdana"/>
              </a:rPr>
              <a:t>l</a:t>
            </a:r>
            <a:endParaRPr sz="3000">
              <a:latin typeface="Verdana"/>
              <a:cs typeface="Verdana"/>
            </a:endParaRPr>
          </a:p>
          <a:p>
            <a:pPr marL="659765">
              <a:lnSpc>
                <a:spcPts val="3490"/>
              </a:lnSpc>
            </a:pPr>
            <a:r>
              <a:rPr sz="3000" spc="-160" dirty="0">
                <a:latin typeface="Verdana"/>
                <a:cs typeface="Verdana"/>
              </a:rPr>
              <a:t>C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F</a:t>
            </a:r>
            <a:r>
              <a:rPr sz="3000" spc="-200" dirty="0">
                <a:latin typeface="Verdana"/>
                <a:cs typeface="Verdana"/>
              </a:rPr>
              <a:t>ee</a:t>
            </a:r>
            <a:r>
              <a:rPr sz="3000" spc="-60" dirty="0">
                <a:latin typeface="Verdana"/>
                <a:cs typeface="Verdana"/>
              </a:rPr>
              <a:t>db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25" dirty="0">
                <a:latin typeface="Verdana"/>
                <a:cs typeface="Verdana"/>
              </a:rPr>
              <a:t>k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-370" dirty="0">
                <a:latin typeface="Verdana"/>
                <a:cs typeface="Verdana"/>
              </a:rPr>
              <a:t>y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810119"/>
            <a:ext cx="18288000" cy="476884"/>
          </a:xfrm>
          <a:custGeom>
            <a:avLst/>
            <a:gdLst/>
            <a:ahLst/>
            <a:cxnLst/>
            <a:rect l="l" t="t" r="r" b="b"/>
            <a:pathLst>
              <a:path w="18288000" h="476884">
                <a:moveTo>
                  <a:pt x="18287998" y="476880"/>
                </a:moveTo>
                <a:lnTo>
                  <a:pt x="0" y="4768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76880"/>
                </a:lnTo>
                <a:close/>
              </a:path>
            </a:pathLst>
          </a:custGeom>
          <a:solidFill>
            <a:srgbClr val="45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39888" y="975391"/>
            <a:ext cx="74218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Tahoma"/>
                <a:cs typeface="Tahoma"/>
              </a:rPr>
              <a:t>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32" y="4145058"/>
            <a:ext cx="96729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505" dirty="0">
                <a:solidFill>
                  <a:srgbClr val="455678"/>
                </a:solidFill>
                <a:latin typeface="Tahoma"/>
                <a:cs typeface="Tahoma"/>
              </a:rPr>
              <a:t>THANK</a:t>
            </a:r>
            <a:r>
              <a:rPr sz="12000" spc="-215" dirty="0">
                <a:solidFill>
                  <a:srgbClr val="455678"/>
                </a:solidFill>
                <a:latin typeface="Tahoma"/>
                <a:cs typeface="Tahoma"/>
              </a:rPr>
              <a:t> </a:t>
            </a:r>
            <a:r>
              <a:rPr sz="12000" spc="509" dirty="0">
                <a:solidFill>
                  <a:srgbClr val="455678"/>
                </a:solidFill>
                <a:latin typeface="Tahoma"/>
                <a:cs typeface="Tahoma"/>
              </a:rPr>
              <a:t>YOU</a:t>
            </a:r>
            <a:endParaRPr sz="1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810120"/>
            <a:ext cx="18288000" cy="476884"/>
          </a:xfrm>
          <a:custGeom>
            <a:avLst/>
            <a:gdLst/>
            <a:ahLst/>
            <a:cxnLst/>
            <a:rect l="l" t="t" r="r" b="b"/>
            <a:pathLst>
              <a:path w="18288000" h="476884">
                <a:moveTo>
                  <a:pt x="18287998" y="476880"/>
                </a:moveTo>
                <a:lnTo>
                  <a:pt x="0" y="4768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76880"/>
                </a:lnTo>
                <a:close/>
              </a:path>
            </a:pathLst>
          </a:custGeom>
          <a:solidFill>
            <a:srgbClr val="45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408949"/>
            <a:ext cx="7296149" cy="5467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0888" y="2809875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0888" y="4324350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0888" y="6848475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63739" y="2571814"/>
            <a:ext cx="8193405" cy="515718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415"/>
              </a:spcBef>
            </a:pPr>
            <a:r>
              <a:rPr sz="3500" spc="-405" dirty="0">
                <a:latin typeface="Verdana"/>
                <a:cs typeface="Verdana"/>
              </a:rPr>
              <a:t>T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25" dirty="0">
                <a:latin typeface="Verdana"/>
                <a:cs typeface="Verdana"/>
              </a:rPr>
              <a:t>e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c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50" dirty="0">
                <a:latin typeface="Verdana"/>
                <a:cs typeface="Verdana"/>
              </a:rPr>
              <a:t>m</a:t>
            </a:r>
            <a:r>
              <a:rPr sz="3500" spc="-65" dirty="0">
                <a:latin typeface="Verdana"/>
                <a:cs typeface="Verdana"/>
              </a:rPr>
              <a:t>p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-175" dirty="0">
                <a:latin typeface="Verdana"/>
                <a:cs typeface="Verdana"/>
              </a:rPr>
              <a:t>y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s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350" dirty="0">
                <a:latin typeface="Verdana"/>
                <a:cs typeface="Verdana"/>
              </a:rPr>
              <a:t>r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220" dirty="0">
                <a:latin typeface="Verdana"/>
                <a:cs typeface="Verdana"/>
              </a:rPr>
              <a:t>1</a:t>
            </a:r>
            <a:r>
              <a:rPr sz="3500" spc="-500" dirty="0">
                <a:latin typeface="Verdana"/>
                <a:cs typeface="Verdana"/>
              </a:rPr>
              <a:t>5</a:t>
            </a:r>
            <a:r>
              <a:rPr sz="3500" spc="90" dirty="0">
                <a:latin typeface="Verdana"/>
                <a:cs typeface="Verdana"/>
              </a:rPr>
              <a:t>0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430" dirty="0">
                <a:latin typeface="Verdana"/>
                <a:cs typeface="Verdana"/>
              </a:rPr>
              <a:t>y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350" dirty="0">
                <a:latin typeface="Verdana"/>
                <a:cs typeface="Verdana"/>
              </a:rPr>
              <a:t>r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35" dirty="0">
                <a:latin typeface="Verdana"/>
                <a:cs typeface="Verdana"/>
              </a:rPr>
              <a:t>g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535" dirty="0">
                <a:latin typeface="Verdana"/>
                <a:cs typeface="Verdana"/>
              </a:rPr>
              <a:t>,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s</a:t>
            </a:r>
            <a:r>
              <a:rPr sz="3500" spc="25" dirty="0">
                <a:latin typeface="Verdana"/>
                <a:cs typeface="Verdana"/>
              </a:rPr>
              <a:t>e</a:t>
            </a:r>
            <a:r>
              <a:rPr sz="3500" spc="-795" dirty="0">
                <a:latin typeface="Verdana"/>
                <a:cs typeface="Verdana"/>
              </a:rPr>
              <a:t> </a:t>
            </a:r>
            <a:r>
              <a:rPr sz="3500" spc="-275" dirty="0">
                <a:latin typeface="Verdana"/>
                <a:cs typeface="Verdana"/>
              </a:rPr>
              <a:t>li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155" dirty="0">
                <a:latin typeface="Verdana"/>
                <a:cs typeface="Verdana"/>
              </a:rPr>
              <a:t>g  </a:t>
            </a:r>
            <a:r>
              <a:rPr sz="3500" spc="-370" dirty="0">
                <a:latin typeface="Verdana"/>
                <a:cs typeface="Verdana"/>
              </a:rPr>
              <a:t>s</a:t>
            </a:r>
            <a:r>
              <a:rPr sz="3500" spc="-45" dirty="0">
                <a:latin typeface="Verdana"/>
                <a:cs typeface="Verdana"/>
              </a:rPr>
              <a:t>w</a:t>
            </a:r>
            <a:r>
              <a:rPr sz="3500" spc="-229" dirty="0">
                <a:latin typeface="Verdana"/>
                <a:cs typeface="Verdana"/>
              </a:rPr>
              <a:t>ee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50" dirty="0">
                <a:latin typeface="Verdana"/>
                <a:cs typeface="Verdana"/>
              </a:rPr>
              <a:t>m</a:t>
            </a:r>
            <a:r>
              <a:rPr sz="3500" spc="-225" dirty="0">
                <a:latin typeface="Verdana"/>
                <a:cs typeface="Verdana"/>
              </a:rPr>
              <a:t>k</a:t>
            </a:r>
            <a:r>
              <a:rPr sz="3500" spc="-229" dirty="0">
                <a:latin typeface="Verdana"/>
                <a:cs typeface="Verdana"/>
              </a:rPr>
              <a:t>ee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-114" dirty="0">
                <a:latin typeface="Verdana"/>
                <a:cs typeface="Verdana"/>
              </a:rPr>
              <a:t>s</a:t>
            </a:r>
            <a:endParaRPr sz="3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Verdana"/>
              <a:cs typeface="Verdana"/>
            </a:endParaRPr>
          </a:p>
          <a:p>
            <a:pPr marL="12700" marR="280035">
              <a:lnSpc>
                <a:spcPts val="3979"/>
              </a:lnSpc>
              <a:tabLst>
                <a:tab pos="2359660" algn="l"/>
              </a:tabLst>
            </a:pPr>
            <a:r>
              <a:rPr sz="3500" spc="-405" dirty="0">
                <a:latin typeface="Verdana"/>
                <a:cs typeface="Verdana"/>
              </a:rPr>
              <a:t>T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-275" dirty="0">
                <a:latin typeface="Verdana"/>
                <a:cs typeface="Verdana"/>
              </a:rPr>
              <a:t>i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210" dirty="0">
                <a:latin typeface="Verdana"/>
                <a:cs typeface="Verdana"/>
              </a:rPr>
              <a:t>w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114" dirty="0">
                <a:latin typeface="Verdana"/>
                <a:cs typeface="Verdana"/>
              </a:rPr>
              <a:t>u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275" dirty="0">
                <a:latin typeface="Verdana"/>
                <a:cs typeface="Verdana"/>
              </a:rPr>
              <a:t>l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75" dirty="0">
                <a:latin typeface="Verdana"/>
                <a:cs typeface="Verdana"/>
              </a:rPr>
              <a:t>i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75" dirty="0">
                <a:latin typeface="Verdana"/>
                <a:cs typeface="Verdana"/>
              </a:rPr>
              <a:t>l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110" dirty="0">
                <a:latin typeface="Verdana"/>
                <a:cs typeface="Verdana"/>
              </a:rPr>
              <a:t>c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95" dirty="0">
                <a:latin typeface="Verdana"/>
                <a:cs typeface="Verdana"/>
              </a:rPr>
              <a:t>r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m</a:t>
            </a:r>
            <a:r>
              <a:rPr sz="3500" spc="-175" dirty="0">
                <a:latin typeface="Verdana"/>
                <a:cs typeface="Verdana"/>
              </a:rPr>
              <a:t>y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114" dirty="0">
                <a:latin typeface="Verdana"/>
                <a:cs typeface="Verdana"/>
              </a:rPr>
              <a:t>u</a:t>
            </a:r>
            <a:r>
              <a:rPr sz="3500" spc="-370" dirty="0">
                <a:latin typeface="Verdana"/>
                <a:cs typeface="Verdana"/>
              </a:rPr>
              <a:t>s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-520" dirty="0">
                <a:latin typeface="Verdana"/>
                <a:cs typeface="Verdana"/>
              </a:rPr>
              <a:t>,  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150" dirty="0">
                <a:latin typeface="Verdana"/>
                <a:cs typeface="Verdana"/>
              </a:rPr>
              <a:t>n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a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b</a:t>
            </a:r>
            <a:r>
              <a:rPr sz="3500" spc="-430" dirty="0">
                <a:latin typeface="Verdana"/>
                <a:cs typeface="Verdana"/>
              </a:rPr>
              <a:t>y</a:t>
            </a:r>
            <a:r>
              <a:rPr sz="3500" spc="-65" dirty="0">
                <a:latin typeface="Verdana"/>
                <a:cs typeface="Verdana"/>
              </a:rPr>
              <a:t>p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dirty="0">
                <a:latin typeface="Verdana"/>
                <a:cs typeface="Verdana"/>
              </a:rPr>
              <a:t>	</a:t>
            </a:r>
            <a:r>
              <a:rPr sz="3500" spc="-350" dirty="0">
                <a:latin typeface="Verdana"/>
                <a:cs typeface="Verdana"/>
              </a:rPr>
              <a:t>r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65" dirty="0">
                <a:latin typeface="Verdana"/>
                <a:cs typeface="Verdana"/>
              </a:rPr>
              <a:t>d</a:t>
            </a:r>
            <a:r>
              <a:rPr sz="3500" spc="-535" dirty="0">
                <a:latin typeface="Verdana"/>
                <a:cs typeface="Verdana"/>
              </a:rPr>
              <a:t>,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lang="en-US" sz="3500" spc="-20" dirty="0">
                <a:latin typeface="Verdana"/>
                <a:cs typeface="Verdana"/>
              </a:rPr>
              <a:t>Etawah 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-295" dirty="0">
                <a:latin typeface="Verdana"/>
                <a:cs typeface="Verdana"/>
              </a:rPr>
              <a:t>a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a  </a:t>
            </a:r>
            <a:r>
              <a:rPr sz="3500" spc="-275" dirty="0">
                <a:latin typeface="Verdana"/>
                <a:cs typeface="Verdana"/>
              </a:rPr>
              <a:t>li</a:t>
            </a:r>
            <a:r>
              <a:rPr sz="3500" spc="50" dirty="0">
                <a:latin typeface="Verdana"/>
                <a:cs typeface="Verdana"/>
              </a:rPr>
              <a:t>m</a:t>
            </a:r>
            <a:r>
              <a:rPr sz="3500" spc="-275" dirty="0">
                <a:latin typeface="Verdana"/>
                <a:cs typeface="Verdana"/>
              </a:rPr>
              <a:t>i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n</a:t>
            </a:r>
            <a:r>
              <a:rPr sz="3500" spc="-114" dirty="0">
                <a:latin typeface="Verdana"/>
                <a:cs typeface="Verdana"/>
              </a:rPr>
              <a:t>u</a:t>
            </a:r>
            <a:r>
              <a:rPr sz="3500" spc="50" dirty="0">
                <a:latin typeface="Verdana"/>
                <a:cs typeface="Verdana"/>
              </a:rPr>
              <a:t>m</a:t>
            </a:r>
            <a:r>
              <a:rPr sz="3500" spc="-65" dirty="0">
                <a:latin typeface="Verdana"/>
                <a:cs typeface="Verdana"/>
              </a:rPr>
              <a:t>b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-95" dirty="0">
                <a:latin typeface="Verdana"/>
                <a:cs typeface="Verdana"/>
              </a:rPr>
              <a:t>r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45" dirty="0">
                <a:latin typeface="Verdana"/>
                <a:cs typeface="Verdana"/>
              </a:rPr>
              <a:t>f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114" dirty="0">
                <a:latin typeface="Verdana"/>
                <a:cs typeface="Verdana"/>
              </a:rPr>
              <a:t>u</a:t>
            </a:r>
            <a:r>
              <a:rPr sz="3500" spc="-370" dirty="0">
                <a:latin typeface="Verdana"/>
                <a:cs typeface="Verdana"/>
              </a:rPr>
              <a:t>s</a:t>
            </a:r>
            <a:r>
              <a:rPr sz="3500" spc="-229" dirty="0">
                <a:latin typeface="Verdana"/>
                <a:cs typeface="Verdana"/>
              </a:rPr>
              <a:t>e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-185" dirty="0">
                <a:latin typeface="Verdana"/>
                <a:cs typeface="Verdana"/>
              </a:rPr>
              <a:t>o</a:t>
            </a:r>
            <a:r>
              <a:rPr sz="3500" spc="-275" dirty="0">
                <a:latin typeface="Verdana"/>
                <a:cs typeface="Verdana"/>
              </a:rPr>
              <a:t>l</a:t>
            </a:r>
            <a:r>
              <a:rPr sz="3500" spc="-65" dirty="0">
                <a:latin typeface="Verdana"/>
                <a:cs typeface="Verdana"/>
              </a:rPr>
              <a:t>d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75" dirty="0">
                <a:latin typeface="Verdana"/>
                <a:cs typeface="Verdana"/>
              </a:rPr>
              <a:t>i</a:t>
            </a:r>
            <a:r>
              <a:rPr sz="3500" spc="150" dirty="0">
                <a:latin typeface="Verdana"/>
                <a:cs typeface="Verdana"/>
              </a:rPr>
              <a:t>n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15" dirty="0">
                <a:latin typeface="Verdana"/>
                <a:cs typeface="Verdana"/>
              </a:rPr>
              <a:t>t</a:t>
            </a:r>
            <a:r>
              <a:rPr sz="3500" spc="-105" dirty="0">
                <a:latin typeface="Verdana"/>
                <a:cs typeface="Verdana"/>
              </a:rPr>
              <a:t>h</a:t>
            </a:r>
            <a:r>
              <a:rPr sz="3500" spc="20" dirty="0">
                <a:latin typeface="Verdana"/>
                <a:cs typeface="Verdana"/>
              </a:rPr>
              <a:t>e  </a:t>
            </a:r>
            <a:r>
              <a:rPr sz="3500" spc="-235" dirty="0">
                <a:latin typeface="Verdana"/>
                <a:cs typeface="Verdana"/>
              </a:rPr>
              <a:t>vicinity</a:t>
            </a:r>
            <a:endParaRPr sz="3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50" dirty="0">
              <a:latin typeface="Verdana"/>
              <a:cs typeface="Verdana"/>
            </a:endParaRPr>
          </a:p>
          <a:p>
            <a:pPr marL="12700" marR="1138555">
              <a:lnSpc>
                <a:spcPts val="3979"/>
              </a:lnSpc>
              <a:spcBef>
                <a:spcPts val="5"/>
              </a:spcBef>
            </a:pPr>
            <a:r>
              <a:rPr sz="3500" spc="-315" dirty="0">
                <a:latin typeface="Verdana"/>
                <a:cs typeface="Verdana"/>
              </a:rPr>
              <a:t>It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170" dirty="0">
                <a:latin typeface="Verdana"/>
                <a:cs typeface="Verdana"/>
              </a:rPr>
              <a:t>se</a:t>
            </a:r>
            <a:r>
              <a:rPr sz="3500" spc="-795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ls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85" dirty="0">
                <a:latin typeface="Verdana"/>
                <a:cs typeface="Verdana"/>
              </a:rPr>
              <a:t>sweets,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210" dirty="0">
                <a:latin typeface="Verdana"/>
                <a:cs typeface="Verdana"/>
              </a:rPr>
              <a:t>namkeen,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305" dirty="0">
                <a:latin typeface="Verdana"/>
                <a:cs typeface="Verdana"/>
              </a:rPr>
              <a:t>bakery,</a:t>
            </a:r>
            <a:r>
              <a:rPr sz="3500" spc="-819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and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-200" dirty="0">
                <a:latin typeface="Verdana"/>
                <a:cs typeface="Verdana"/>
              </a:rPr>
              <a:t>confectionery</a:t>
            </a:r>
            <a:endParaRPr sz="35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604183" y="975392"/>
            <a:ext cx="5080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>
                <a:latin typeface="Tahoma"/>
                <a:cs typeface="Tahoma"/>
              </a:rPr>
              <a:t>THE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45" dirty="0">
                <a:latin typeface="Tahoma"/>
                <a:cs typeface="Tahoma"/>
              </a:rPr>
              <a:t>BUSINESS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04370" y="7680986"/>
            <a:ext cx="3379678" cy="2605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174" y="2872739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174" y="4387214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174" y="5901689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174" y="6911339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174" y="8425814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94385" marR="627380">
              <a:lnSpc>
                <a:spcPts val="3979"/>
              </a:lnSpc>
              <a:spcBef>
                <a:spcPts val="415"/>
              </a:spcBef>
              <a:tabLst>
                <a:tab pos="4472305" algn="l"/>
              </a:tabLst>
            </a:pPr>
            <a:r>
              <a:rPr spc="-675" dirty="0"/>
              <a:t>I</a:t>
            </a:r>
            <a:r>
              <a:rPr spc="-65" dirty="0"/>
              <a:t>d</a:t>
            </a:r>
            <a:r>
              <a:rPr spc="-229" dirty="0"/>
              <a:t>e</a:t>
            </a:r>
            <a:r>
              <a:rPr spc="-105" dirty="0"/>
              <a:t>n</a:t>
            </a:r>
            <a:r>
              <a:rPr spc="-215" dirty="0"/>
              <a:t>t</a:t>
            </a:r>
            <a:r>
              <a:rPr spc="-275" dirty="0"/>
              <a:t>i</a:t>
            </a:r>
            <a:r>
              <a:rPr spc="-300" dirty="0"/>
              <a:t>f</a:t>
            </a:r>
            <a:r>
              <a:rPr spc="-275" dirty="0"/>
              <a:t>i</a:t>
            </a:r>
            <a:r>
              <a:rPr spc="-229" dirty="0"/>
              <a:t>e</a:t>
            </a:r>
            <a:r>
              <a:rPr spc="190" dirty="0"/>
              <a:t>d</a:t>
            </a:r>
            <a:r>
              <a:rPr spc="-819" dirty="0"/>
              <a:t> </a:t>
            </a:r>
            <a:r>
              <a:rPr spc="-65" dirty="0"/>
              <a:t>b</a:t>
            </a:r>
            <a:r>
              <a:rPr spc="-114" dirty="0"/>
              <a:t>u</a:t>
            </a:r>
            <a:r>
              <a:rPr spc="-370" dirty="0"/>
              <a:t>s</a:t>
            </a:r>
            <a:r>
              <a:rPr spc="-275" dirty="0"/>
              <a:t>i</a:t>
            </a:r>
            <a:r>
              <a:rPr spc="-105" dirty="0"/>
              <a:t>n</a:t>
            </a:r>
            <a:r>
              <a:rPr spc="-229" dirty="0"/>
              <a:t>e</a:t>
            </a:r>
            <a:r>
              <a:rPr spc="-114" dirty="0"/>
              <a:t>s</a:t>
            </a:r>
            <a:r>
              <a:rPr dirty="0"/>
              <a:t>	</a:t>
            </a:r>
            <a:r>
              <a:rPr spc="-65" dirty="0"/>
              <a:t>p</a:t>
            </a:r>
            <a:r>
              <a:rPr spc="-350" dirty="0"/>
              <a:t>r</a:t>
            </a:r>
            <a:r>
              <a:rPr spc="-185" dirty="0"/>
              <a:t>o</a:t>
            </a:r>
            <a:r>
              <a:rPr spc="-65" dirty="0"/>
              <a:t>b</a:t>
            </a:r>
            <a:r>
              <a:rPr spc="-275" dirty="0"/>
              <a:t>l</a:t>
            </a:r>
            <a:r>
              <a:rPr spc="-229" dirty="0"/>
              <a:t>e</a:t>
            </a:r>
            <a:r>
              <a:rPr spc="50" dirty="0"/>
              <a:t>m</a:t>
            </a:r>
            <a:r>
              <a:rPr spc="-114" dirty="0"/>
              <a:t>s</a:t>
            </a:r>
            <a:r>
              <a:rPr spc="-819" dirty="0"/>
              <a:t> </a:t>
            </a:r>
            <a:r>
              <a:rPr spc="-215" dirty="0"/>
              <a:t>t</a:t>
            </a:r>
            <a:r>
              <a:rPr spc="-105" dirty="0"/>
              <a:t>h</a:t>
            </a:r>
            <a:r>
              <a:rPr spc="-350" dirty="0"/>
              <a:t>r</a:t>
            </a:r>
            <a:r>
              <a:rPr spc="-185" dirty="0"/>
              <a:t>o</a:t>
            </a:r>
            <a:r>
              <a:rPr spc="-114" dirty="0"/>
              <a:t>u</a:t>
            </a:r>
            <a:r>
              <a:rPr spc="-35" dirty="0"/>
              <a:t>g</a:t>
            </a:r>
            <a:r>
              <a:rPr spc="150" dirty="0"/>
              <a:t>h</a:t>
            </a:r>
            <a:r>
              <a:rPr spc="-819" dirty="0"/>
              <a:t> </a:t>
            </a:r>
            <a:r>
              <a:rPr spc="-370" dirty="0"/>
              <a:t>s</a:t>
            </a:r>
            <a:r>
              <a:rPr spc="-105" dirty="0"/>
              <a:t>h</a:t>
            </a:r>
            <a:r>
              <a:rPr spc="-185" dirty="0"/>
              <a:t>o</a:t>
            </a:r>
            <a:r>
              <a:rPr spc="190" dirty="0"/>
              <a:t>p</a:t>
            </a:r>
            <a:r>
              <a:rPr spc="-819" dirty="0"/>
              <a:t> </a:t>
            </a:r>
            <a:r>
              <a:rPr spc="-430" dirty="0"/>
              <a:t>v</a:t>
            </a:r>
            <a:r>
              <a:rPr spc="-275" dirty="0"/>
              <a:t>i</a:t>
            </a:r>
            <a:r>
              <a:rPr spc="-370" dirty="0"/>
              <a:t>s</a:t>
            </a:r>
            <a:r>
              <a:rPr spc="-275" dirty="0"/>
              <a:t>i</a:t>
            </a:r>
            <a:r>
              <a:rPr spc="-215" dirty="0"/>
              <a:t>t</a:t>
            </a:r>
            <a:r>
              <a:rPr spc="-114" dirty="0"/>
              <a:t>s</a:t>
            </a:r>
            <a:r>
              <a:rPr spc="-819" dirty="0"/>
              <a:t> </a:t>
            </a:r>
            <a:r>
              <a:rPr spc="-295" dirty="0"/>
              <a:t>a</a:t>
            </a:r>
            <a:r>
              <a:rPr spc="-105" dirty="0"/>
              <a:t>n</a:t>
            </a:r>
            <a:r>
              <a:rPr spc="190" dirty="0"/>
              <a:t>d</a:t>
            </a:r>
            <a:r>
              <a:rPr spc="-819" dirty="0"/>
              <a:t> </a:t>
            </a:r>
            <a:r>
              <a:rPr spc="-65" dirty="0"/>
              <a:t>d</a:t>
            </a:r>
            <a:r>
              <a:rPr spc="-275" dirty="0"/>
              <a:t>i</a:t>
            </a:r>
            <a:r>
              <a:rPr spc="-370" dirty="0"/>
              <a:t>s</a:t>
            </a:r>
            <a:r>
              <a:rPr spc="-110" dirty="0"/>
              <a:t>c</a:t>
            </a:r>
            <a:r>
              <a:rPr spc="-114" dirty="0"/>
              <a:t>us</a:t>
            </a:r>
            <a:r>
              <a:rPr spc="-25" dirty="0"/>
              <a:t> </a:t>
            </a:r>
            <a:r>
              <a:rPr spc="-275" dirty="0"/>
              <a:t>i</a:t>
            </a:r>
            <a:r>
              <a:rPr spc="-185" dirty="0"/>
              <a:t>o</a:t>
            </a:r>
            <a:r>
              <a:rPr spc="-105" dirty="0"/>
              <a:t>n</a:t>
            </a:r>
            <a:r>
              <a:rPr spc="-114" dirty="0"/>
              <a:t>s</a:t>
            </a:r>
            <a:r>
              <a:rPr spc="-819" dirty="0"/>
              <a:t> </a:t>
            </a:r>
            <a:r>
              <a:rPr spc="-45" dirty="0"/>
              <a:t>w</a:t>
            </a:r>
            <a:r>
              <a:rPr spc="-275" dirty="0"/>
              <a:t>i</a:t>
            </a:r>
            <a:r>
              <a:rPr spc="-215" dirty="0"/>
              <a:t>t</a:t>
            </a:r>
            <a:r>
              <a:rPr spc="105" dirty="0"/>
              <a:t>h  </a:t>
            </a:r>
            <a:r>
              <a:rPr spc="-250" dirty="0"/>
              <a:t>Mr.</a:t>
            </a:r>
            <a:r>
              <a:rPr spc="-825" dirty="0"/>
              <a:t> </a:t>
            </a:r>
            <a:r>
              <a:rPr spc="-170" dirty="0"/>
              <a:t>Siddhant</a:t>
            </a:r>
            <a:r>
              <a:rPr spc="-819" dirty="0"/>
              <a:t> </a:t>
            </a:r>
            <a:r>
              <a:rPr spc="-220" dirty="0"/>
              <a:t>Khandelwal.</a:t>
            </a:r>
          </a:p>
          <a:p>
            <a:pPr marL="781685">
              <a:lnSpc>
                <a:spcPct val="100000"/>
              </a:lnSpc>
              <a:spcBef>
                <a:spcPts val="15"/>
              </a:spcBef>
            </a:pPr>
            <a:endParaRPr sz="3250"/>
          </a:p>
          <a:p>
            <a:pPr marL="794385" marR="561975">
              <a:lnSpc>
                <a:spcPts val="3979"/>
              </a:lnSpc>
            </a:pPr>
            <a:r>
              <a:rPr spc="-60" dirty="0"/>
              <a:t>Co</a:t>
            </a:r>
            <a:r>
              <a:rPr spc="-790" dirty="0"/>
              <a:t> </a:t>
            </a:r>
            <a:r>
              <a:rPr spc="-145" dirty="0"/>
              <a:t>lected</a:t>
            </a:r>
            <a:r>
              <a:rPr spc="-815" dirty="0"/>
              <a:t> </a:t>
            </a:r>
            <a:r>
              <a:rPr spc="-235" dirty="0"/>
              <a:t>relevant</a:t>
            </a:r>
            <a:r>
              <a:rPr spc="-815" dirty="0"/>
              <a:t> </a:t>
            </a:r>
            <a:r>
              <a:rPr spc="-280" dirty="0"/>
              <a:t>data,</a:t>
            </a:r>
            <a:r>
              <a:rPr spc="-815" dirty="0"/>
              <a:t> </a:t>
            </a:r>
            <a:r>
              <a:rPr spc="-125" dirty="0"/>
              <a:t>including</a:t>
            </a:r>
            <a:r>
              <a:rPr spc="-815" dirty="0"/>
              <a:t> </a:t>
            </a:r>
            <a:r>
              <a:rPr spc="-120" dirty="0"/>
              <a:t>product</a:t>
            </a:r>
            <a:r>
              <a:rPr spc="-815" dirty="0"/>
              <a:t> </a:t>
            </a:r>
            <a:r>
              <a:rPr spc="-155" dirty="0"/>
              <a:t>data</a:t>
            </a:r>
            <a:r>
              <a:rPr spc="-815" dirty="0"/>
              <a:t> </a:t>
            </a:r>
            <a:r>
              <a:rPr spc="-195" dirty="0"/>
              <a:t>for</a:t>
            </a:r>
            <a:r>
              <a:rPr spc="-810" dirty="0"/>
              <a:t> </a:t>
            </a:r>
            <a:r>
              <a:rPr spc="-335" dirty="0"/>
              <a:t>75</a:t>
            </a:r>
            <a:r>
              <a:rPr spc="-815" dirty="0"/>
              <a:t> </a:t>
            </a:r>
            <a:r>
              <a:rPr spc="-200" dirty="0"/>
              <a:t>sweets</a:t>
            </a:r>
            <a:r>
              <a:rPr spc="-815" dirty="0"/>
              <a:t> </a:t>
            </a:r>
            <a:r>
              <a:rPr spc="-70" dirty="0"/>
              <a:t>and</a:t>
            </a:r>
            <a:r>
              <a:rPr spc="-815" dirty="0"/>
              <a:t> </a:t>
            </a:r>
            <a:r>
              <a:rPr spc="-254" dirty="0"/>
              <a:t>sales </a:t>
            </a:r>
            <a:r>
              <a:rPr spc="-1215" dirty="0"/>
              <a:t> </a:t>
            </a:r>
            <a:r>
              <a:rPr spc="-155" dirty="0"/>
              <a:t>data</a:t>
            </a:r>
            <a:r>
              <a:rPr spc="-825" dirty="0"/>
              <a:t> </a:t>
            </a:r>
            <a:r>
              <a:rPr spc="-195" dirty="0"/>
              <a:t>for</a:t>
            </a:r>
            <a:r>
              <a:rPr spc="-819" dirty="0"/>
              <a:t> </a:t>
            </a:r>
            <a:r>
              <a:rPr spc="-95" dirty="0"/>
              <a:t>the</a:t>
            </a:r>
            <a:r>
              <a:rPr spc="-819" dirty="0"/>
              <a:t> </a:t>
            </a:r>
            <a:r>
              <a:rPr spc="-200" dirty="0"/>
              <a:t>financial</a:t>
            </a:r>
            <a:r>
              <a:rPr spc="-819" dirty="0"/>
              <a:t> </a:t>
            </a:r>
            <a:r>
              <a:rPr spc="-260" dirty="0"/>
              <a:t>year</a:t>
            </a:r>
            <a:r>
              <a:rPr spc="-819" dirty="0"/>
              <a:t> </a:t>
            </a:r>
            <a:r>
              <a:rPr spc="-434" dirty="0"/>
              <a:t>2022-2023.</a:t>
            </a:r>
          </a:p>
          <a:p>
            <a:pPr marL="794385">
              <a:lnSpc>
                <a:spcPct val="100000"/>
              </a:lnSpc>
              <a:spcBef>
                <a:spcPts val="3650"/>
              </a:spcBef>
            </a:pPr>
            <a:r>
              <a:rPr spc="-185" dirty="0"/>
              <a:t>Consolidated</a:t>
            </a:r>
            <a:r>
              <a:rPr spc="-815" dirty="0"/>
              <a:t> </a:t>
            </a:r>
            <a:r>
              <a:rPr spc="-70" dirty="0"/>
              <a:t>and</a:t>
            </a:r>
            <a:r>
              <a:rPr spc="-815" dirty="0"/>
              <a:t> </a:t>
            </a:r>
            <a:r>
              <a:rPr spc="-150" dirty="0"/>
              <a:t>cleaned</a:t>
            </a:r>
            <a:r>
              <a:rPr spc="-815" dirty="0"/>
              <a:t> </a:t>
            </a:r>
            <a:r>
              <a:rPr spc="-95" dirty="0"/>
              <a:t>the</a:t>
            </a:r>
            <a:r>
              <a:rPr spc="-810" dirty="0"/>
              <a:t> </a:t>
            </a:r>
            <a:r>
              <a:rPr spc="-155" dirty="0"/>
              <a:t>data</a:t>
            </a:r>
            <a:r>
              <a:rPr spc="-815" dirty="0"/>
              <a:t> </a:t>
            </a:r>
            <a:r>
              <a:rPr spc="-60" dirty="0"/>
              <a:t>in</a:t>
            </a:r>
            <a:r>
              <a:rPr spc="-815" dirty="0"/>
              <a:t> </a:t>
            </a:r>
            <a:r>
              <a:rPr spc="-155" dirty="0"/>
              <a:t>Google</a:t>
            </a:r>
            <a:r>
              <a:rPr spc="-810" dirty="0"/>
              <a:t> </a:t>
            </a:r>
            <a:r>
              <a:rPr spc="-229" dirty="0"/>
              <a:t>Sheets</a:t>
            </a:r>
            <a:r>
              <a:rPr spc="-815" dirty="0"/>
              <a:t> </a:t>
            </a:r>
            <a:r>
              <a:rPr spc="-195" dirty="0"/>
              <a:t>for</a:t>
            </a:r>
            <a:r>
              <a:rPr spc="-815" dirty="0"/>
              <a:t> </a:t>
            </a:r>
            <a:r>
              <a:rPr spc="-200" dirty="0"/>
              <a:t>further</a:t>
            </a:r>
            <a:r>
              <a:rPr spc="-810" dirty="0"/>
              <a:t> </a:t>
            </a:r>
            <a:r>
              <a:rPr spc="-330" dirty="0"/>
              <a:t>analysis.</a:t>
            </a:r>
          </a:p>
          <a:p>
            <a:pPr marL="781685">
              <a:lnSpc>
                <a:spcPct val="100000"/>
              </a:lnSpc>
              <a:spcBef>
                <a:spcPts val="55"/>
              </a:spcBef>
            </a:pPr>
            <a:endParaRPr sz="3300"/>
          </a:p>
          <a:p>
            <a:pPr marL="794385" marR="5080">
              <a:lnSpc>
                <a:spcPts val="3979"/>
              </a:lnSpc>
              <a:tabLst>
                <a:tab pos="10217150" algn="l"/>
              </a:tabLst>
            </a:pPr>
            <a:r>
              <a:rPr spc="-200" dirty="0"/>
              <a:t>Analyzed</a:t>
            </a:r>
            <a:r>
              <a:rPr spc="-819" dirty="0"/>
              <a:t> </a:t>
            </a:r>
            <a:r>
              <a:rPr spc="-95" dirty="0"/>
              <a:t>the</a:t>
            </a:r>
            <a:r>
              <a:rPr spc="-819" dirty="0"/>
              <a:t> </a:t>
            </a:r>
            <a:r>
              <a:rPr spc="-155" dirty="0"/>
              <a:t>data</a:t>
            </a:r>
            <a:r>
              <a:rPr spc="-819" dirty="0"/>
              <a:t> </a:t>
            </a:r>
            <a:r>
              <a:rPr spc="-130" dirty="0"/>
              <a:t>using</a:t>
            </a:r>
            <a:r>
              <a:rPr spc="-815" dirty="0"/>
              <a:t> </a:t>
            </a:r>
            <a:r>
              <a:rPr spc="-204" dirty="0"/>
              <a:t>Tableau</a:t>
            </a:r>
            <a:r>
              <a:rPr spc="-819" dirty="0"/>
              <a:t> </a:t>
            </a:r>
            <a:r>
              <a:rPr spc="-70" dirty="0"/>
              <a:t>and</a:t>
            </a:r>
            <a:r>
              <a:rPr spc="-819" dirty="0"/>
              <a:t> </a:t>
            </a:r>
            <a:r>
              <a:rPr spc="-105" dirty="0"/>
              <a:t>Python</a:t>
            </a:r>
            <a:r>
              <a:rPr spc="-819" dirty="0"/>
              <a:t> </a:t>
            </a:r>
            <a:r>
              <a:rPr spc="-245" dirty="0"/>
              <a:t>libraries</a:t>
            </a:r>
            <a:r>
              <a:rPr spc="-815" dirty="0"/>
              <a:t> </a:t>
            </a:r>
            <a:r>
              <a:rPr spc="-229" dirty="0"/>
              <a:t>(NumPy,</a:t>
            </a:r>
            <a:r>
              <a:rPr spc="-819" dirty="0"/>
              <a:t> </a:t>
            </a:r>
            <a:r>
              <a:rPr spc="-215" dirty="0"/>
              <a:t>Pandas, </a:t>
            </a:r>
            <a:r>
              <a:rPr spc="-210" dirty="0"/>
              <a:t> </a:t>
            </a:r>
            <a:r>
              <a:rPr spc="135" dirty="0"/>
              <a:t>M</a:t>
            </a:r>
            <a:r>
              <a:rPr spc="-295" dirty="0"/>
              <a:t>a</a:t>
            </a:r>
            <a:r>
              <a:rPr spc="-215" dirty="0"/>
              <a:t>t</a:t>
            </a:r>
            <a:r>
              <a:rPr spc="-65" dirty="0"/>
              <a:t>p</a:t>
            </a:r>
            <a:r>
              <a:rPr spc="-275" dirty="0"/>
              <a:t>l</a:t>
            </a:r>
            <a:r>
              <a:rPr spc="-185" dirty="0"/>
              <a:t>o</a:t>
            </a:r>
            <a:r>
              <a:rPr spc="-215" dirty="0"/>
              <a:t>t</a:t>
            </a:r>
            <a:r>
              <a:rPr spc="-275" dirty="0"/>
              <a:t>li</a:t>
            </a:r>
            <a:r>
              <a:rPr spc="-65" dirty="0"/>
              <a:t>b</a:t>
            </a:r>
            <a:r>
              <a:rPr spc="-535" dirty="0"/>
              <a:t>,</a:t>
            </a:r>
            <a:r>
              <a:rPr spc="-819" dirty="0"/>
              <a:t> </a:t>
            </a:r>
            <a:r>
              <a:rPr spc="-500" dirty="0"/>
              <a:t>S</a:t>
            </a:r>
            <a:r>
              <a:rPr spc="-229" dirty="0"/>
              <a:t>e</a:t>
            </a:r>
            <a:r>
              <a:rPr spc="-295" dirty="0"/>
              <a:t>a</a:t>
            </a:r>
            <a:r>
              <a:rPr spc="-65" dirty="0"/>
              <a:t>b</a:t>
            </a:r>
            <a:r>
              <a:rPr spc="-185" dirty="0"/>
              <a:t>o</a:t>
            </a:r>
            <a:r>
              <a:rPr spc="-350" dirty="0"/>
              <a:t>r</a:t>
            </a:r>
            <a:r>
              <a:rPr spc="-105" dirty="0"/>
              <a:t>n</a:t>
            </a:r>
            <a:r>
              <a:rPr spc="-440" dirty="0"/>
              <a:t>)</a:t>
            </a:r>
            <a:r>
              <a:rPr spc="-819" dirty="0"/>
              <a:t> </a:t>
            </a:r>
            <a:r>
              <a:rPr spc="-215" dirty="0"/>
              <a:t>t</a:t>
            </a:r>
            <a:r>
              <a:rPr spc="70" dirty="0"/>
              <a:t>o</a:t>
            </a:r>
            <a:r>
              <a:rPr spc="-819" dirty="0"/>
              <a:t> </a:t>
            </a:r>
            <a:r>
              <a:rPr spc="-35" dirty="0"/>
              <a:t>g</a:t>
            </a:r>
            <a:r>
              <a:rPr spc="-295" dirty="0"/>
              <a:t>a</a:t>
            </a:r>
            <a:r>
              <a:rPr spc="-275" dirty="0"/>
              <a:t>i</a:t>
            </a:r>
            <a:r>
              <a:rPr spc="150" dirty="0"/>
              <a:t>n</a:t>
            </a:r>
            <a:r>
              <a:rPr spc="-819" dirty="0"/>
              <a:t> </a:t>
            </a:r>
            <a:r>
              <a:rPr spc="-275" dirty="0"/>
              <a:t>i</a:t>
            </a:r>
            <a:r>
              <a:rPr spc="-105" dirty="0"/>
              <a:t>n</a:t>
            </a:r>
            <a:r>
              <a:rPr spc="-370" dirty="0"/>
              <a:t>s</a:t>
            </a:r>
            <a:r>
              <a:rPr spc="-275" dirty="0"/>
              <a:t>i</a:t>
            </a:r>
            <a:r>
              <a:rPr spc="-35" dirty="0"/>
              <a:t>g</a:t>
            </a:r>
            <a:r>
              <a:rPr spc="-105" dirty="0"/>
              <a:t>h</a:t>
            </a:r>
            <a:r>
              <a:rPr spc="-215" dirty="0"/>
              <a:t>t</a:t>
            </a:r>
            <a:r>
              <a:rPr spc="-114" dirty="0"/>
              <a:t>s</a:t>
            </a:r>
            <a:r>
              <a:rPr spc="-819" dirty="0"/>
              <a:t> </a:t>
            </a:r>
            <a:r>
              <a:rPr spc="-295" dirty="0"/>
              <a:t>a</a:t>
            </a:r>
            <a:r>
              <a:rPr spc="-105" dirty="0"/>
              <a:t>n</a:t>
            </a:r>
            <a:r>
              <a:rPr spc="190" dirty="0"/>
              <a:t>d</a:t>
            </a:r>
            <a:r>
              <a:rPr spc="-819" dirty="0"/>
              <a:t> </a:t>
            </a:r>
            <a:r>
              <a:rPr spc="-295" dirty="0"/>
              <a:t>a</a:t>
            </a:r>
            <a:r>
              <a:rPr spc="-65" dirty="0"/>
              <a:t>dd</a:t>
            </a:r>
            <a:r>
              <a:rPr spc="-350" dirty="0"/>
              <a:t>r</a:t>
            </a:r>
            <a:r>
              <a:rPr spc="-229" dirty="0"/>
              <a:t>e</a:t>
            </a:r>
            <a:r>
              <a:rPr spc="-114" dirty="0"/>
              <a:t>s</a:t>
            </a:r>
            <a:r>
              <a:rPr dirty="0"/>
              <a:t>	</a:t>
            </a:r>
            <a:r>
              <a:rPr spc="-215" dirty="0"/>
              <a:t>t</a:t>
            </a:r>
            <a:r>
              <a:rPr spc="-105" dirty="0"/>
              <a:t>h</a:t>
            </a:r>
            <a:r>
              <a:rPr spc="25" dirty="0"/>
              <a:t>e</a:t>
            </a:r>
            <a:r>
              <a:rPr spc="-819" dirty="0"/>
              <a:t> </a:t>
            </a:r>
            <a:r>
              <a:rPr spc="-275" dirty="0"/>
              <a:t>i</a:t>
            </a:r>
            <a:r>
              <a:rPr spc="-65" dirty="0"/>
              <a:t>d</a:t>
            </a:r>
            <a:r>
              <a:rPr spc="-229" dirty="0"/>
              <a:t>e</a:t>
            </a:r>
            <a:r>
              <a:rPr spc="-105" dirty="0"/>
              <a:t>n</a:t>
            </a:r>
            <a:r>
              <a:rPr spc="-215" dirty="0"/>
              <a:t>t</a:t>
            </a:r>
            <a:r>
              <a:rPr spc="-275" dirty="0"/>
              <a:t>i</a:t>
            </a:r>
            <a:r>
              <a:rPr spc="-300" dirty="0"/>
              <a:t>f</a:t>
            </a:r>
            <a:r>
              <a:rPr spc="-275" dirty="0"/>
              <a:t>i</a:t>
            </a:r>
            <a:r>
              <a:rPr spc="-229" dirty="0"/>
              <a:t>e</a:t>
            </a:r>
            <a:r>
              <a:rPr spc="190" dirty="0"/>
              <a:t>d</a:t>
            </a:r>
            <a:r>
              <a:rPr spc="-819" dirty="0"/>
              <a:t> </a:t>
            </a:r>
            <a:r>
              <a:rPr spc="-65" dirty="0"/>
              <a:t>p</a:t>
            </a:r>
            <a:r>
              <a:rPr spc="-350" dirty="0"/>
              <a:t>r</a:t>
            </a:r>
            <a:r>
              <a:rPr spc="-185" dirty="0"/>
              <a:t>o</a:t>
            </a:r>
            <a:r>
              <a:rPr spc="-65" dirty="0"/>
              <a:t>b</a:t>
            </a:r>
            <a:r>
              <a:rPr spc="-275" dirty="0"/>
              <a:t>l</a:t>
            </a:r>
            <a:r>
              <a:rPr spc="-229" dirty="0"/>
              <a:t>e</a:t>
            </a:r>
            <a:r>
              <a:rPr spc="50" dirty="0"/>
              <a:t>m</a:t>
            </a:r>
            <a:r>
              <a:rPr spc="-370" dirty="0"/>
              <a:t>s</a:t>
            </a:r>
            <a:r>
              <a:rPr spc="-535" dirty="0"/>
              <a:t>.</a:t>
            </a:r>
          </a:p>
          <a:p>
            <a:pPr marL="781685">
              <a:lnSpc>
                <a:spcPct val="100000"/>
              </a:lnSpc>
              <a:spcBef>
                <a:spcPts val="20"/>
              </a:spcBef>
            </a:pPr>
            <a:endParaRPr sz="3250"/>
          </a:p>
          <a:p>
            <a:pPr marL="794385" marR="990600">
              <a:lnSpc>
                <a:spcPts val="3970"/>
              </a:lnSpc>
            </a:pPr>
            <a:r>
              <a:rPr spc="-180" dirty="0"/>
              <a:t>Utilized</a:t>
            </a:r>
            <a:r>
              <a:rPr spc="-815" dirty="0"/>
              <a:t> </a:t>
            </a:r>
            <a:r>
              <a:rPr spc="-254" dirty="0"/>
              <a:t>various</a:t>
            </a:r>
            <a:r>
              <a:rPr spc="-810" dirty="0"/>
              <a:t> </a:t>
            </a:r>
            <a:r>
              <a:rPr spc="-155" dirty="0"/>
              <a:t>data</a:t>
            </a:r>
            <a:r>
              <a:rPr spc="-810" dirty="0"/>
              <a:t> </a:t>
            </a:r>
            <a:r>
              <a:rPr spc="-270" dirty="0"/>
              <a:t>analysis</a:t>
            </a:r>
            <a:r>
              <a:rPr spc="-810" dirty="0"/>
              <a:t> </a:t>
            </a:r>
            <a:r>
              <a:rPr spc="-70" dirty="0"/>
              <a:t>and</a:t>
            </a:r>
            <a:r>
              <a:rPr spc="-815" dirty="0"/>
              <a:t> </a:t>
            </a:r>
            <a:r>
              <a:rPr spc="-245" dirty="0"/>
              <a:t>visualization</a:t>
            </a:r>
            <a:r>
              <a:rPr spc="-810" dirty="0"/>
              <a:t> </a:t>
            </a:r>
            <a:r>
              <a:rPr spc="-155" dirty="0"/>
              <a:t>techniques</a:t>
            </a:r>
            <a:r>
              <a:rPr spc="-810" dirty="0"/>
              <a:t> </a:t>
            </a:r>
            <a:r>
              <a:rPr spc="-75" dirty="0"/>
              <a:t>to</a:t>
            </a:r>
            <a:r>
              <a:rPr spc="-810" dirty="0"/>
              <a:t> </a:t>
            </a:r>
            <a:r>
              <a:rPr spc="-185" dirty="0"/>
              <a:t>present </a:t>
            </a:r>
            <a:r>
              <a:rPr spc="-1215" dirty="0"/>
              <a:t> </a:t>
            </a:r>
            <a:r>
              <a:rPr spc="-300" dirty="0"/>
              <a:t>f</a:t>
            </a:r>
            <a:r>
              <a:rPr spc="-275" dirty="0"/>
              <a:t>i</a:t>
            </a:r>
            <a:r>
              <a:rPr spc="-105" dirty="0"/>
              <a:t>n</a:t>
            </a:r>
            <a:r>
              <a:rPr spc="-65" dirty="0"/>
              <a:t>d</a:t>
            </a:r>
            <a:r>
              <a:rPr spc="-275" dirty="0"/>
              <a:t>i</a:t>
            </a:r>
            <a:r>
              <a:rPr spc="-105" dirty="0"/>
              <a:t>n</a:t>
            </a:r>
            <a:r>
              <a:rPr spc="-35" dirty="0"/>
              <a:t>g</a:t>
            </a:r>
            <a:r>
              <a:rPr spc="-114" dirty="0"/>
              <a:t>s</a:t>
            </a:r>
            <a:r>
              <a:rPr spc="-819" dirty="0"/>
              <a:t> </a:t>
            </a:r>
            <a:r>
              <a:rPr spc="-295" dirty="0"/>
              <a:t>a</a:t>
            </a:r>
            <a:r>
              <a:rPr spc="-105" dirty="0"/>
              <a:t>n</a:t>
            </a:r>
            <a:r>
              <a:rPr spc="190" dirty="0"/>
              <a:t>d</a:t>
            </a:r>
            <a:r>
              <a:rPr spc="-819" dirty="0"/>
              <a:t> </a:t>
            </a:r>
            <a:r>
              <a:rPr spc="-65" dirty="0"/>
              <a:t>d</a:t>
            </a:r>
            <a:r>
              <a:rPr spc="-229" dirty="0"/>
              <a:t>e</a:t>
            </a:r>
            <a:r>
              <a:rPr spc="-430" dirty="0"/>
              <a:t>v</a:t>
            </a:r>
            <a:r>
              <a:rPr spc="-229" dirty="0"/>
              <a:t>e</a:t>
            </a:r>
            <a:r>
              <a:rPr spc="-275" dirty="0"/>
              <a:t>l</a:t>
            </a:r>
            <a:r>
              <a:rPr spc="-185" dirty="0"/>
              <a:t>o</a:t>
            </a:r>
            <a:r>
              <a:rPr spc="190" dirty="0"/>
              <a:t>p</a:t>
            </a:r>
            <a:r>
              <a:rPr spc="-819" dirty="0"/>
              <a:t> </a:t>
            </a:r>
            <a:r>
              <a:rPr spc="-295" dirty="0"/>
              <a:t>a</a:t>
            </a:r>
            <a:r>
              <a:rPr spc="-110" dirty="0"/>
              <a:t>c</a:t>
            </a:r>
            <a:r>
              <a:rPr spc="-215" dirty="0"/>
              <a:t>t</a:t>
            </a:r>
            <a:r>
              <a:rPr spc="-275" dirty="0"/>
              <a:t>i</a:t>
            </a:r>
            <a:r>
              <a:rPr spc="-185" dirty="0"/>
              <a:t>o</a:t>
            </a:r>
            <a:r>
              <a:rPr spc="-105" dirty="0"/>
              <a:t>n</a:t>
            </a:r>
            <a:r>
              <a:rPr spc="-295" dirty="0"/>
              <a:t>a</a:t>
            </a:r>
            <a:r>
              <a:rPr spc="-65" dirty="0"/>
              <a:t>b</a:t>
            </a:r>
            <a:r>
              <a:rPr spc="-275" dirty="0"/>
              <a:t>l</a:t>
            </a:r>
            <a:r>
              <a:rPr spc="25" dirty="0"/>
              <a:t>e</a:t>
            </a:r>
            <a:r>
              <a:rPr spc="-819" dirty="0"/>
              <a:t> </a:t>
            </a:r>
            <a:r>
              <a:rPr spc="-350" dirty="0"/>
              <a:t>r</a:t>
            </a:r>
            <a:r>
              <a:rPr spc="-229" dirty="0"/>
              <a:t>e</a:t>
            </a:r>
            <a:r>
              <a:rPr spc="-110" dirty="0"/>
              <a:t>c</a:t>
            </a:r>
            <a:r>
              <a:rPr spc="-185" dirty="0"/>
              <a:t>o</a:t>
            </a:r>
            <a:r>
              <a:rPr spc="50" dirty="0"/>
              <a:t>mm</a:t>
            </a:r>
            <a:r>
              <a:rPr spc="-229" dirty="0"/>
              <a:t>e</a:t>
            </a:r>
            <a:r>
              <a:rPr spc="-105" dirty="0"/>
              <a:t>n</a:t>
            </a:r>
            <a:r>
              <a:rPr spc="-65" dirty="0"/>
              <a:t>d</a:t>
            </a:r>
            <a:r>
              <a:rPr spc="-295" dirty="0"/>
              <a:t>a</a:t>
            </a:r>
            <a:r>
              <a:rPr spc="-215" dirty="0"/>
              <a:t>t</a:t>
            </a:r>
            <a:r>
              <a:rPr spc="-275" dirty="0"/>
              <a:t>i</a:t>
            </a:r>
            <a:r>
              <a:rPr spc="-185" dirty="0"/>
              <a:t>o</a:t>
            </a:r>
            <a:r>
              <a:rPr spc="-105" dirty="0"/>
              <a:t>n</a:t>
            </a:r>
            <a:r>
              <a:rPr spc="-370" dirty="0"/>
              <a:t>s</a:t>
            </a:r>
            <a:r>
              <a:rPr spc="-535" dirty="0"/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9810120"/>
            <a:ext cx="18288000" cy="476884"/>
          </a:xfrm>
          <a:custGeom>
            <a:avLst/>
            <a:gdLst/>
            <a:ahLst/>
            <a:cxnLst/>
            <a:rect l="l" t="t" r="r" b="b"/>
            <a:pathLst>
              <a:path w="18288000" h="476884">
                <a:moveTo>
                  <a:pt x="18287998" y="476880"/>
                </a:moveTo>
                <a:lnTo>
                  <a:pt x="0" y="4768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76880"/>
                </a:lnTo>
                <a:close/>
              </a:path>
            </a:pathLst>
          </a:custGeom>
          <a:solidFill>
            <a:srgbClr val="45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65678" y="975393"/>
            <a:ext cx="128092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>
                <a:latin typeface="Tahoma"/>
                <a:cs typeface="Tahoma"/>
              </a:rPr>
              <a:t>Data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Collection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225" dirty="0">
                <a:latin typeface="Tahoma"/>
                <a:cs typeface="Tahoma"/>
              </a:rPr>
              <a:t>and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Analysis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175" dirty="0">
                <a:latin typeface="Tahoma"/>
                <a:cs typeface="Tahoma"/>
              </a:rPr>
              <a:t>Process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1824" y="7903264"/>
            <a:ext cx="3171854" cy="2146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762441"/>
            <a:ext cx="18290540" cy="2524760"/>
            <a:chOff x="0" y="7762441"/>
            <a:chExt cx="18290540" cy="2524760"/>
          </a:xfrm>
        </p:grpSpPr>
        <p:sp>
          <p:nvSpPr>
            <p:cNvPr id="4" name="object 4"/>
            <p:cNvSpPr/>
            <p:nvPr/>
          </p:nvSpPr>
          <p:spPr>
            <a:xfrm>
              <a:off x="0" y="9810119"/>
              <a:ext cx="18288000" cy="476884"/>
            </a:xfrm>
            <a:custGeom>
              <a:avLst/>
              <a:gdLst/>
              <a:ahLst/>
              <a:cxnLst/>
              <a:rect l="l" t="t" r="r" b="b"/>
              <a:pathLst>
                <a:path w="18288000" h="476884">
                  <a:moveTo>
                    <a:pt x="18287998" y="476880"/>
                  </a:moveTo>
                  <a:lnTo>
                    <a:pt x="0" y="476880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476880"/>
                  </a:lnTo>
                  <a:close/>
                </a:path>
              </a:pathLst>
            </a:custGeom>
            <a:solidFill>
              <a:srgbClr val="455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4080" y="7762441"/>
              <a:ext cx="1886210" cy="2274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3616136"/>
            <a:ext cx="15586075" cy="2720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latin typeface="Tahoma"/>
                <a:cs typeface="Tahoma"/>
              </a:rPr>
              <a:t>O</a:t>
            </a:r>
            <a:r>
              <a:rPr sz="3700" b="1" spc="-60" dirty="0">
                <a:latin typeface="Tahoma"/>
                <a:cs typeface="Tahoma"/>
              </a:rPr>
              <a:t>b</a:t>
            </a:r>
            <a:r>
              <a:rPr sz="3700" b="1" spc="-480" dirty="0">
                <a:latin typeface="Tahoma"/>
                <a:cs typeface="Tahoma"/>
              </a:rPr>
              <a:t>j</a:t>
            </a:r>
            <a:r>
              <a:rPr sz="3700" b="1" spc="-140" dirty="0">
                <a:latin typeface="Tahoma"/>
                <a:cs typeface="Tahoma"/>
              </a:rPr>
              <a:t>e</a:t>
            </a:r>
            <a:r>
              <a:rPr sz="3700" b="1" spc="-40" dirty="0">
                <a:latin typeface="Tahoma"/>
                <a:cs typeface="Tahoma"/>
              </a:rPr>
              <a:t>c</a:t>
            </a:r>
            <a:r>
              <a:rPr sz="3700" b="1" spc="-204" dirty="0">
                <a:latin typeface="Tahoma"/>
                <a:cs typeface="Tahoma"/>
              </a:rPr>
              <a:t>t</a:t>
            </a:r>
            <a:r>
              <a:rPr sz="3700" b="1" spc="-275" dirty="0">
                <a:latin typeface="Tahoma"/>
                <a:cs typeface="Tahoma"/>
              </a:rPr>
              <a:t>i</a:t>
            </a:r>
            <a:r>
              <a:rPr sz="3700" b="1" spc="-204" dirty="0">
                <a:latin typeface="Tahoma"/>
                <a:cs typeface="Tahoma"/>
              </a:rPr>
              <a:t>v</a:t>
            </a:r>
            <a:r>
              <a:rPr sz="3700" b="1" spc="130" dirty="0">
                <a:latin typeface="Tahoma"/>
                <a:cs typeface="Tahoma"/>
              </a:rPr>
              <a:t>e</a:t>
            </a:r>
            <a:r>
              <a:rPr sz="3700" b="1" spc="-575" dirty="0">
                <a:latin typeface="Tahoma"/>
                <a:cs typeface="Tahoma"/>
              </a:rPr>
              <a:t> </a:t>
            </a:r>
            <a:r>
              <a:rPr sz="3700" b="1" spc="-850" dirty="0">
                <a:latin typeface="Tahoma"/>
                <a:cs typeface="Tahoma"/>
              </a:rPr>
              <a:t>I</a:t>
            </a:r>
            <a:r>
              <a:rPr sz="3700" b="1" spc="-380" dirty="0">
                <a:latin typeface="Tahoma"/>
                <a:cs typeface="Tahoma"/>
              </a:rPr>
              <a:t>:</a:t>
            </a:r>
            <a:r>
              <a:rPr sz="3700" b="1" spc="204" dirty="0">
                <a:latin typeface="Tahoma"/>
                <a:cs typeface="Tahoma"/>
              </a:rPr>
              <a:t> </a:t>
            </a:r>
            <a:r>
              <a:rPr sz="3700" spc="-155" dirty="0">
                <a:latin typeface="Verdana"/>
                <a:cs typeface="Verdana"/>
              </a:rPr>
              <a:t>A</a:t>
            </a:r>
            <a:r>
              <a:rPr sz="3700" spc="-114" dirty="0">
                <a:latin typeface="Verdana"/>
                <a:cs typeface="Verdana"/>
              </a:rPr>
              <a:t>n</a:t>
            </a:r>
            <a:r>
              <a:rPr sz="3700" spc="-315" dirty="0">
                <a:latin typeface="Verdana"/>
                <a:cs typeface="Verdana"/>
              </a:rPr>
              <a:t>a</a:t>
            </a:r>
            <a:r>
              <a:rPr sz="3700" spc="-295" dirty="0">
                <a:latin typeface="Verdana"/>
                <a:cs typeface="Verdana"/>
              </a:rPr>
              <a:t>l</a:t>
            </a:r>
            <a:r>
              <a:rPr sz="3700" spc="-459" dirty="0">
                <a:latin typeface="Verdana"/>
                <a:cs typeface="Verdana"/>
              </a:rPr>
              <a:t>y</a:t>
            </a:r>
            <a:r>
              <a:rPr sz="3700" spc="-330" dirty="0">
                <a:latin typeface="Verdana"/>
                <a:cs typeface="Verdana"/>
              </a:rPr>
              <a:t>z</a:t>
            </a:r>
            <a:r>
              <a:rPr sz="3700" spc="-295" dirty="0">
                <a:latin typeface="Verdana"/>
                <a:cs typeface="Verdana"/>
              </a:rPr>
              <a:t>i</a:t>
            </a:r>
            <a:r>
              <a:rPr sz="3700" spc="-114" dirty="0">
                <a:latin typeface="Verdana"/>
                <a:cs typeface="Verdana"/>
              </a:rPr>
              <a:t>n</a:t>
            </a:r>
            <a:r>
              <a:rPr sz="3700" spc="225" dirty="0">
                <a:latin typeface="Verdana"/>
                <a:cs typeface="Verdana"/>
              </a:rPr>
              <a:t>g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229" dirty="0">
                <a:latin typeface="Verdana"/>
                <a:cs typeface="Verdana"/>
              </a:rPr>
              <a:t>t</a:t>
            </a:r>
            <a:r>
              <a:rPr sz="3700" spc="-114" dirty="0">
                <a:latin typeface="Verdana"/>
                <a:cs typeface="Verdana"/>
              </a:rPr>
              <a:t>h</a:t>
            </a:r>
            <a:r>
              <a:rPr sz="3700" spc="25" dirty="0">
                <a:latin typeface="Verdana"/>
                <a:cs typeface="Verdana"/>
              </a:rPr>
              <a:t>e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225" dirty="0">
                <a:latin typeface="Verdana"/>
                <a:cs typeface="Verdana"/>
              </a:rPr>
              <a:t>V</a:t>
            </a:r>
            <a:r>
              <a:rPr sz="3700" spc="-295" dirty="0">
                <a:latin typeface="Verdana"/>
                <a:cs typeface="Verdana"/>
              </a:rPr>
              <a:t>i</a:t>
            </a:r>
            <a:r>
              <a:rPr sz="3700" spc="-315" dirty="0">
                <a:latin typeface="Verdana"/>
                <a:cs typeface="Verdana"/>
              </a:rPr>
              <a:t>a</a:t>
            </a:r>
            <a:r>
              <a:rPr sz="3700" spc="-75" dirty="0">
                <a:latin typeface="Verdana"/>
                <a:cs typeface="Verdana"/>
              </a:rPr>
              <a:t>b</a:t>
            </a:r>
            <a:r>
              <a:rPr sz="3700" spc="-295" dirty="0">
                <a:latin typeface="Verdana"/>
                <a:cs typeface="Verdana"/>
              </a:rPr>
              <a:t>ili</a:t>
            </a:r>
            <a:r>
              <a:rPr sz="3700" spc="-229" dirty="0">
                <a:latin typeface="Verdana"/>
                <a:cs typeface="Verdana"/>
              </a:rPr>
              <a:t>t</a:t>
            </a:r>
            <a:r>
              <a:rPr sz="3700" spc="-190" dirty="0">
                <a:latin typeface="Verdana"/>
                <a:cs typeface="Verdana"/>
              </a:rPr>
              <a:t>y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200" dirty="0">
                <a:latin typeface="Verdana"/>
                <a:cs typeface="Verdana"/>
              </a:rPr>
              <a:t>o</a:t>
            </a:r>
            <a:r>
              <a:rPr sz="3700" spc="-50" dirty="0">
                <a:latin typeface="Verdana"/>
                <a:cs typeface="Verdana"/>
              </a:rPr>
              <a:t>f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229" dirty="0">
                <a:latin typeface="Verdana"/>
                <a:cs typeface="Verdana"/>
              </a:rPr>
              <a:t>t</a:t>
            </a:r>
            <a:r>
              <a:rPr sz="3700" spc="-114" dirty="0">
                <a:latin typeface="Verdana"/>
                <a:cs typeface="Verdana"/>
              </a:rPr>
              <a:t>h</a:t>
            </a:r>
            <a:r>
              <a:rPr sz="3700" spc="25" dirty="0">
                <a:latin typeface="Verdana"/>
                <a:cs typeface="Verdana"/>
              </a:rPr>
              <a:t>e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530" dirty="0">
                <a:latin typeface="Verdana"/>
                <a:cs typeface="Verdana"/>
              </a:rPr>
              <a:t>S</a:t>
            </a:r>
            <a:r>
              <a:rPr sz="3700" spc="-55" dirty="0">
                <a:latin typeface="Verdana"/>
                <a:cs typeface="Verdana"/>
              </a:rPr>
              <a:t>w</a:t>
            </a:r>
            <a:r>
              <a:rPr sz="3700" spc="-245" dirty="0">
                <a:latin typeface="Verdana"/>
                <a:cs typeface="Verdana"/>
              </a:rPr>
              <a:t>ee</a:t>
            </a:r>
            <a:r>
              <a:rPr sz="3700" spc="40" dirty="0">
                <a:latin typeface="Verdana"/>
                <a:cs typeface="Verdana"/>
              </a:rPr>
              <a:t>t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530" dirty="0">
                <a:latin typeface="Verdana"/>
                <a:cs typeface="Verdana"/>
              </a:rPr>
              <a:t>S</a:t>
            </a:r>
            <a:r>
              <a:rPr sz="3700" spc="-114" dirty="0">
                <a:latin typeface="Verdana"/>
                <a:cs typeface="Verdana"/>
              </a:rPr>
              <a:t>h</a:t>
            </a:r>
            <a:r>
              <a:rPr sz="3700" spc="-200" dirty="0">
                <a:latin typeface="Verdana"/>
                <a:cs typeface="Verdana"/>
              </a:rPr>
              <a:t>o</a:t>
            </a:r>
            <a:r>
              <a:rPr sz="3700" spc="195" dirty="0">
                <a:latin typeface="Verdana"/>
                <a:cs typeface="Verdana"/>
              </a:rPr>
              <a:t>p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0"/>
              </a:spcBef>
            </a:pPr>
            <a:r>
              <a:rPr sz="3700" b="1" spc="-140" dirty="0">
                <a:latin typeface="Tahoma"/>
                <a:cs typeface="Tahoma"/>
              </a:rPr>
              <a:t>Objective</a:t>
            </a:r>
            <a:r>
              <a:rPr sz="3700" b="1" spc="-570" dirty="0">
                <a:latin typeface="Tahoma"/>
                <a:cs typeface="Tahoma"/>
              </a:rPr>
              <a:t> </a:t>
            </a:r>
            <a:r>
              <a:rPr sz="3700" b="1" spc="-580" dirty="0">
                <a:latin typeface="Tahoma"/>
                <a:cs typeface="Tahoma"/>
              </a:rPr>
              <a:t>I</a:t>
            </a:r>
            <a:r>
              <a:rPr sz="3700" b="1" spc="-400" dirty="0">
                <a:latin typeface="Tahoma"/>
                <a:cs typeface="Tahoma"/>
              </a:rPr>
              <a:t> </a:t>
            </a:r>
            <a:r>
              <a:rPr sz="3700" b="1" spc="-380" dirty="0">
                <a:latin typeface="Tahoma"/>
                <a:cs typeface="Tahoma"/>
              </a:rPr>
              <a:t>:</a:t>
            </a:r>
            <a:r>
              <a:rPr sz="3700" b="1" spc="220" dirty="0">
                <a:latin typeface="Tahoma"/>
                <a:cs typeface="Tahoma"/>
              </a:rPr>
              <a:t> </a:t>
            </a:r>
            <a:r>
              <a:rPr sz="3700" spc="-145" dirty="0">
                <a:latin typeface="Verdana"/>
                <a:cs typeface="Verdana"/>
              </a:rPr>
              <a:t>Optimizing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300" dirty="0">
                <a:latin typeface="Verdana"/>
                <a:cs typeface="Verdana"/>
              </a:rPr>
              <a:t>Sales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300" dirty="0">
                <a:latin typeface="Verdana"/>
                <a:cs typeface="Verdana"/>
              </a:rPr>
              <a:t>Channels: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145" dirty="0">
                <a:latin typeface="Verdana"/>
                <a:cs typeface="Verdana"/>
              </a:rPr>
              <a:t>Online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270" dirty="0">
                <a:latin typeface="Verdana"/>
                <a:cs typeface="Verdana"/>
              </a:rPr>
              <a:t>Delivery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475" dirty="0">
                <a:latin typeface="Verdana"/>
                <a:cs typeface="Verdana"/>
              </a:rPr>
              <a:t>vs.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70" dirty="0">
                <a:latin typeface="Verdana"/>
                <a:cs typeface="Verdana"/>
              </a:rPr>
              <a:t>Of</a:t>
            </a:r>
            <a:r>
              <a:rPr sz="3700" spc="-575" dirty="0">
                <a:latin typeface="Verdana"/>
                <a:cs typeface="Verdana"/>
              </a:rPr>
              <a:t> </a:t>
            </a:r>
            <a:r>
              <a:rPr sz="3700" spc="-170" dirty="0">
                <a:latin typeface="Verdana"/>
                <a:cs typeface="Verdana"/>
              </a:rPr>
              <a:t>line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265" dirty="0">
                <a:latin typeface="Verdana"/>
                <a:cs typeface="Verdana"/>
              </a:rPr>
              <a:t>Takeaway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0"/>
              </a:spcBef>
            </a:pPr>
            <a:r>
              <a:rPr sz="3700" b="1" spc="-140" dirty="0">
                <a:latin typeface="Tahoma"/>
                <a:cs typeface="Tahoma"/>
              </a:rPr>
              <a:t>Objective</a:t>
            </a:r>
            <a:r>
              <a:rPr sz="3700" b="1" spc="-570" dirty="0">
                <a:latin typeface="Tahoma"/>
                <a:cs typeface="Tahoma"/>
              </a:rPr>
              <a:t> </a:t>
            </a:r>
            <a:r>
              <a:rPr sz="3700" b="1" spc="-580" dirty="0">
                <a:latin typeface="Tahoma"/>
                <a:cs typeface="Tahoma"/>
              </a:rPr>
              <a:t>I</a:t>
            </a:r>
            <a:r>
              <a:rPr sz="3700" b="1" spc="-400" dirty="0">
                <a:latin typeface="Tahoma"/>
                <a:cs typeface="Tahoma"/>
              </a:rPr>
              <a:t> </a:t>
            </a:r>
            <a:r>
              <a:rPr sz="3700" b="1" spc="-615" dirty="0">
                <a:latin typeface="Tahoma"/>
                <a:cs typeface="Tahoma"/>
              </a:rPr>
              <a:t>I:</a:t>
            </a:r>
            <a:r>
              <a:rPr sz="3700" b="1" spc="-245" dirty="0">
                <a:latin typeface="Tahoma"/>
                <a:cs typeface="Tahoma"/>
              </a:rPr>
              <a:t> </a:t>
            </a:r>
            <a:r>
              <a:rPr sz="3700" spc="-100" dirty="0">
                <a:latin typeface="Verdana"/>
                <a:cs typeface="Verdana"/>
              </a:rPr>
              <a:t>Product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190" dirty="0">
                <a:latin typeface="Verdana"/>
                <a:cs typeface="Verdana"/>
              </a:rPr>
              <a:t>Portfolio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180" dirty="0">
                <a:latin typeface="Verdana"/>
                <a:cs typeface="Verdana"/>
              </a:rPr>
              <a:t>Optimization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210" dirty="0">
                <a:latin typeface="Verdana"/>
                <a:cs typeface="Verdana"/>
              </a:rPr>
              <a:t>for</a:t>
            </a:r>
            <a:r>
              <a:rPr sz="3700" spc="-869" dirty="0">
                <a:latin typeface="Verdana"/>
                <a:cs typeface="Verdana"/>
              </a:rPr>
              <a:t> </a:t>
            </a:r>
            <a:r>
              <a:rPr sz="3700" spc="-190" dirty="0">
                <a:latin typeface="Verdana"/>
                <a:cs typeface="Verdana"/>
              </a:rPr>
              <a:t>Revenue</a:t>
            </a:r>
            <a:r>
              <a:rPr sz="3700" spc="-865" dirty="0">
                <a:latin typeface="Verdana"/>
                <a:cs typeface="Verdana"/>
              </a:rPr>
              <a:t> </a:t>
            </a:r>
            <a:r>
              <a:rPr sz="3700" spc="-215" dirty="0">
                <a:latin typeface="Verdana"/>
                <a:cs typeface="Verdana"/>
              </a:rPr>
              <a:t>Generation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67026" y="975390"/>
            <a:ext cx="43541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latin typeface="Tahoma"/>
                <a:cs typeface="Tahoma"/>
              </a:rPr>
              <a:t>O</a:t>
            </a:r>
            <a:r>
              <a:rPr spc="405" dirty="0">
                <a:latin typeface="Tahoma"/>
                <a:cs typeface="Tahoma"/>
              </a:rPr>
              <a:t>B</a:t>
            </a:r>
            <a:r>
              <a:rPr spc="204" dirty="0">
                <a:latin typeface="Tahoma"/>
                <a:cs typeface="Tahoma"/>
              </a:rPr>
              <a:t>J</a:t>
            </a:r>
            <a:r>
              <a:rPr spc="285" dirty="0">
                <a:latin typeface="Tahoma"/>
                <a:cs typeface="Tahoma"/>
              </a:rPr>
              <a:t>E</a:t>
            </a:r>
            <a:r>
              <a:rPr spc="335" dirty="0">
                <a:latin typeface="Tahoma"/>
                <a:cs typeface="Tahoma"/>
              </a:rPr>
              <a:t>C</a:t>
            </a:r>
            <a:r>
              <a:rPr spc="20" dirty="0">
                <a:latin typeface="Tahoma"/>
                <a:cs typeface="Tahoma"/>
              </a:rPr>
              <a:t>T</a:t>
            </a:r>
            <a:r>
              <a:rPr spc="-810" dirty="0">
                <a:latin typeface="Tahoma"/>
                <a:cs typeface="Tahoma"/>
              </a:rPr>
              <a:t>I</a:t>
            </a:r>
            <a:r>
              <a:rPr spc="365" dirty="0">
                <a:latin typeface="Tahoma"/>
                <a:cs typeface="Tahoma"/>
              </a:rPr>
              <a:t>V</a:t>
            </a:r>
            <a:r>
              <a:rPr spc="285" dirty="0">
                <a:latin typeface="Tahoma"/>
                <a:cs typeface="Tahoma"/>
              </a:rPr>
              <a:t>E</a:t>
            </a:r>
            <a:r>
              <a:rPr spc="20" dirty="0">
                <a:latin typeface="Tahoma"/>
                <a:cs typeface="Tahoma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>
                <a:latin typeface="Tahoma"/>
                <a:cs typeface="Tahoma"/>
              </a:rPr>
              <a:t>Volume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280" dirty="0">
                <a:latin typeface="Tahoma"/>
                <a:cs typeface="Tahoma"/>
              </a:rPr>
              <a:t>&amp;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170" dirty="0">
                <a:latin typeface="Tahoma"/>
                <a:cs typeface="Tahoma"/>
              </a:rPr>
              <a:t>Revenue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Trend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over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175" dirty="0">
                <a:latin typeface="Tahoma"/>
                <a:cs typeface="Tahoma"/>
              </a:rPr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3499" y="2486510"/>
            <a:ext cx="8200141" cy="4438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10" y="2405272"/>
            <a:ext cx="8290676" cy="4469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48853" y="2117828"/>
            <a:ext cx="1204912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926830" algn="l"/>
              </a:tabLst>
            </a:pPr>
            <a:r>
              <a:rPr sz="1800" b="1" spc="5" dirty="0">
                <a:latin typeface="Tahoma"/>
                <a:cs typeface="Tahoma"/>
              </a:rPr>
              <a:t>D</a:t>
            </a:r>
            <a:r>
              <a:rPr sz="1800" b="1" spc="-90" dirty="0">
                <a:latin typeface="Tahoma"/>
                <a:cs typeface="Tahoma"/>
              </a:rPr>
              <a:t>a</a:t>
            </a:r>
            <a:r>
              <a:rPr sz="1800" b="1" spc="-130" dirty="0">
                <a:latin typeface="Tahoma"/>
                <a:cs typeface="Tahoma"/>
              </a:rPr>
              <a:t>il</a:t>
            </a:r>
            <a:r>
              <a:rPr sz="1800" b="1" spc="50" dirty="0">
                <a:latin typeface="Tahoma"/>
                <a:cs typeface="Tahoma"/>
              </a:rPr>
              <a:t>y</a:t>
            </a:r>
            <a:r>
              <a:rPr sz="1800" b="1" spc="-27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A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55" dirty="0">
                <a:latin typeface="Tahoma"/>
                <a:cs typeface="Tahoma"/>
              </a:rPr>
              <a:t>e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0" dirty="0">
                <a:latin typeface="Tahoma"/>
                <a:cs typeface="Tahoma"/>
              </a:rPr>
              <a:t>a</a:t>
            </a:r>
            <a:r>
              <a:rPr sz="1800" b="1" spc="5" dirty="0">
                <a:latin typeface="Tahoma"/>
                <a:cs typeface="Tahoma"/>
              </a:rPr>
              <a:t>g</a:t>
            </a:r>
            <a:r>
              <a:rPr sz="1800" b="1" spc="80" dirty="0">
                <a:latin typeface="Tahoma"/>
                <a:cs typeface="Tahoma"/>
              </a:rPr>
              <a:t>e</a:t>
            </a:r>
            <a:r>
              <a:rPr sz="1800" b="1" spc="-275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V</a:t>
            </a:r>
            <a:r>
              <a:rPr sz="1800" b="1" spc="-55" dirty="0">
                <a:latin typeface="Tahoma"/>
                <a:cs typeface="Tahoma"/>
              </a:rPr>
              <a:t>o</a:t>
            </a:r>
            <a:r>
              <a:rPr sz="1800" b="1" spc="-130" dirty="0">
                <a:latin typeface="Tahoma"/>
                <a:cs typeface="Tahoma"/>
              </a:rPr>
              <a:t>l</a:t>
            </a:r>
            <a:r>
              <a:rPr sz="1800" b="1" spc="-35" dirty="0">
                <a:latin typeface="Tahoma"/>
                <a:cs typeface="Tahoma"/>
              </a:rPr>
              <a:t>u</a:t>
            </a:r>
            <a:r>
              <a:rPr sz="1800" b="1" spc="60" dirty="0">
                <a:latin typeface="Tahoma"/>
                <a:cs typeface="Tahoma"/>
              </a:rPr>
              <a:t>m</a:t>
            </a:r>
            <a:r>
              <a:rPr sz="1800" b="1" spc="80" dirty="0">
                <a:latin typeface="Tahoma"/>
                <a:cs typeface="Tahoma"/>
              </a:rPr>
              <a:t>e</a:t>
            </a:r>
            <a:r>
              <a:rPr sz="1800" b="1" spc="-2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55" dirty="0">
                <a:latin typeface="Tahoma"/>
                <a:cs typeface="Tahoma"/>
              </a:rPr>
              <a:t>e</a:t>
            </a:r>
            <a:r>
              <a:rPr sz="1800" b="1" spc="-30" dirty="0">
                <a:latin typeface="Tahoma"/>
                <a:cs typeface="Tahoma"/>
              </a:rPr>
              <a:t>n</a:t>
            </a:r>
            <a:r>
              <a:rPr sz="1800" b="1" spc="125" dirty="0">
                <a:latin typeface="Tahoma"/>
                <a:cs typeface="Tahoma"/>
              </a:rPr>
              <a:t>d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5" dirty="0">
                <a:latin typeface="Tahoma"/>
                <a:cs typeface="Tahoma"/>
              </a:rPr>
              <a:t>D</a:t>
            </a:r>
            <a:r>
              <a:rPr sz="1800" b="1" spc="-90" dirty="0">
                <a:latin typeface="Tahoma"/>
                <a:cs typeface="Tahoma"/>
              </a:rPr>
              <a:t>a</a:t>
            </a:r>
            <a:r>
              <a:rPr sz="1800" b="1" spc="-130" dirty="0">
                <a:latin typeface="Tahoma"/>
                <a:cs typeface="Tahoma"/>
              </a:rPr>
              <a:t>il</a:t>
            </a:r>
            <a:r>
              <a:rPr sz="1800" b="1" spc="50" dirty="0">
                <a:latin typeface="Tahoma"/>
                <a:cs typeface="Tahoma"/>
              </a:rPr>
              <a:t>y</a:t>
            </a:r>
            <a:r>
              <a:rPr sz="1800" b="1" spc="-27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R</a:t>
            </a:r>
            <a:r>
              <a:rPr sz="1800" b="1" spc="-55" dirty="0">
                <a:latin typeface="Tahoma"/>
                <a:cs typeface="Tahoma"/>
              </a:rPr>
              <a:t>e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55" dirty="0">
                <a:latin typeface="Tahoma"/>
                <a:cs typeface="Tahoma"/>
              </a:rPr>
              <a:t>e</a:t>
            </a:r>
            <a:r>
              <a:rPr sz="1800" b="1" spc="-30" dirty="0">
                <a:latin typeface="Tahoma"/>
                <a:cs typeface="Tahoma"/>
              </a:rPr>
              <a:t>n</a:t>
            </a:r>
            <a:r>
              <a:rPr sz="1800" b="1" spc="-35" dirty="0">
                <a:latin typeface="Tahoma"/>
                <a:cs typeface="Tahoma"/>
              </a:rPr>
              <a:t>u</a:t>
            </a:r>
            <a:r>
              <a:rPr sz="1800" b="1" spc="80" dirty="0">
                <a:latin typeface="Tahoma"/>
                <a:cs typeface="Tahoma"/>
              </a:rPr>
              <a:t>e</a:t>
            </a:r>
            <a:r>
              <a:rPr sz="1800" b="1" spc="-275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V</a:t>
            </a:r>
            <a:r>
              <a:rPr sz="1800" b="1" spc="-55" dirty="0">
                <a:latin typeface="Tahoma"/>
                <a:cs typeface="Tahoma"/>
              </a:rPr>
              <a:t>o</a:t>
            </a:r>
            <a:r>
              <a:rPr sz="1800" b="1" spc="-130" dirty="0">
                <a:latin typeface="Tahoma"/>
                <a:cs typeface="Tahoma"/>
              </a:rPr>
              <a:t>l</a:t>
            </a:r>
            <a:r>
              <a:rPr sz="1800" b="1" spc="-35" dirty="0">
                <a:latin typeface="Tahoma"/>
                <a:cs typeface="Tahoma"/>
              </a:rPr>
              <a:t>u</a:t>
            </a:r>
            <a:r>
              <a:rPr sz="1800" b="1" spc="60" dirty="0">
                <a:latin typeface="Tahoma"/>
                <a:cs typeface="Tahoma"/>
              </a:rPr>
              <a:t>m</a:t>
            </a:r>
            <a:r>
              <a:rPr sz="1800" b="1" spc="80" dirty="0">
                <a:latin typeface="Tahoma"/>
                <a:cs typeface="Tahoma"/>
              </a:rPr>
              <a:t>e</a:t>
            </a:r>
            <a:r>
              <a:rPr sz="1800" b="1" spc="-2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55" dirty="0">
                <a:latin typeface="Tahoma"/>
                <a:cs typeface="Tahoma"/>
              </a:rPr>
              <a:t>e</a:t>
            </a:r>
            <a:r>
              <a:rPr sz="1800" b="1" spc="-30" dirty="0">
                <a:latin typeface="Tahoma"/>
                <a:cs typeface="Tahoma"/>
              </a:rPr>
              <a:t>n</a:t>
            </a:r>
            <a:r>
              <a:rPr sz="1800" b="1" spc="125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6774959"/>
            <a:ext cx="15307944" cy="27012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948055" algn="ctr">
              <a:lnSpc>
                <a:spcPct val="100000"/>
              </a:lnSpc>
              <a:spcBef>
                <a:spcPts val="1040"/>
              </a:spcBef>
              <a:tabLst>
                <a:tab pos="9609455" algn="l"/>
              </a:tabLst>
            </a:pPr>
            <a:r>
              <a:rPr sz="1700" b="1" spc="-30" dirty="0">
                <a:latin typeface="Tahoma"/>
                <a:cs typeface="Tahoma"/>
              </a:rPr>
              <a:t>Date	Date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ts val="3490"/>
              </a:lnSpc>
              <a:spcBef>
                <a:spcPts val="1630"/>
              </a:spcBef>
            </a:pPr>
            <a:r>
              <a:rPr sz="3000" b="1" spc="-120" dirty="0">
                <a:latin typeface="Tahoma"/>
                <a:cs typeface="Tahoma"/>
              </a:rPr>
              <a:t>Observations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3379"/>
              </a:lnSpc>
              <a:spcBef>
                <a:spcPts val="185"/>
              </a:spcBef>
              <a:tabLst>
                <a:tab pos="6106795" algn="l"/>
              </a:tabLst>
            </a:pPr>
            <a:r>
              <a:rPr sz="3000" spc="-140" dirty="0">
                <a:latin typeface="Verdana"/>
                <a:cs typeface="Verdana"/>
              </a:rPr>
              <a:t>The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04" dirty="0">
                <a:latin typeface="Verdana"/>
                <a:cs typeface="Verdana"/>
              </a:rPr>
              <a:t>results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indicate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positive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busines	</a:t>
            </a:r>
            <a:r>
              <a:rPr sz="3000" spc="-195" dirty="0">
                <a:latin typeface="Verdana"/>
                <a:cs typeface="Verdana"/>
              </a:rPr>
              <a:t>performance,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with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growth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in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00" dirty="0">
                <a:latin typeface="Verdana"/>
                <a:cs typeface="Verdana"/>
              </a:rPr>
              <a:t>average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190" dirty="0">
                <a:latin typeface="Verdana"/>
                <a:cs typeface="Verdana"/>
              </a:rPr>
              <a:t>daily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revenue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and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volume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There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are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significant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peaks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during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20" dirty="0">
                <a:latin typeface="Verdana"/>
                <a:cs typeface="Verdana"/>
              </a:rPr>
              <a:t>festive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20" dirty="0">
                <a:latin typeface="Verdana"/>
                <a:cs typeface="Verdana"/>
              </a:rPr>
              <a:t>occasions.</a:t>
            </a:r>
            <a:endParaRPr sz="3000">
              <a:latin typeface="Verdana"/>
              <a:cs typeface="Verdana"/>
            </a:endParaRPr>
          </a:p>
          <a:p>
            <a:pPr marL="948055" algn="ctr">
              <a:lnSpc>
                <a:spcPct val="100000"/>
              </a:lnSpc>
              <a:spcBef>
                <a:spcPts val="2420"/>
              </a:spcBef>
            </a:pPr>
            <a:r>
              <a:rPr sz="3000" spc="-125" dirty="0">
                <a:solidFill>
                  <a:srgbClr val="BC1723"/>
                </a:solidFill>
                <a:latin typeface="Verdana"/>
                <a:cs typeface="Verdana"/>
              </a:rPr>
              <a:t>L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3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32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BC1723"/>
                </a:solidFill>
                <a:latin typeface="Verdana"/>
                <a:cs typeface="Verdana"/>
              </a:rPr>
              <a:t>w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BC1723"/>
                </a:solidFill>
                <a:latin typeface="Verdana"/>
                <a:cs typeface="Verdana"/>
              </a:rPr>
              <a:t>d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13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BC1723"/>
                </a:solidFill>
                <a:latin typeface="Verdana"/>
                <a:cs typeface="Verdana"/>
              </a:rPr>
              <a:t>d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35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370" dirty="0">
                <a:solidFill>
                  <a:srgbClr val="BC1723"/>
                </a:solidFill>
                <a:latin typeface="Verdana"/>
                <a:cs typeface="Verdana"/>
              </a:rPr>
              <a:t>v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45" dirty="0">
                <a:solidFill>
                  <a:srgbClr val="BC1723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564" y="8993187"/>
            <a:ext cx="13599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18630" algn="l"/>
              </a:tabLst>
            </a:pPr>
            <a:r>
              <a:rPr sz="3000" spc="-15" dirty="0">
                <a:solidFill>
                  <a:srgbClr val="BC1723"/>
                </a:solidFill>
                <a:latin typeface="Verdana"/>
                <a:cs typeface="Verdana"/>
              </a:rPr>
              <a:t>B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8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3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u</a:t>
            </a:r>
            <a:r>
              <a:rPr sz="3000" spc="-32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160" dirty="0">
                <a:solidFill>
                  <a:srgbClr val="BC1723"/>
                </a:solidFill>
                <a:latin typeface="Verdana"/>
                <a:cs typeface="Verdana"/>
              </a:rPr>
              <a:t>d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45" dirty="0">
                <a:solidFill>
                  <a:srgbClr val="BC1723"/>
                </a:solidFill>
                <a:latin typeface="Verdana"/>
                <a:cs typeface="Verdana"/>
              </a:rPr>
              <a:t>m</a:t>
            </a:r>
            <a:r>
              <a:rPr sz="3000" spc="-60" dirty="0">
                <a:solidFill>
                  <a:srgbClr val="BC1723"/>
                </a:solidFill>
                <a:latin typeface="Verdana"/>
                <a:cs typeface="Verdana"/>
              </a:rPr>
              <a:t>p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BC1723"/>
                </a:solidFill>
                <a:latin typeface="Verdana"/>
                <a:cs typeface="Verdana"/>
              </a:rPr>
              <a:t>d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35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dirty="0">
                <a:solidFill>
                  <a:srgbClr val="BC1723"/>
                </a:solidFill>
                <a:latin typeface="Verdana"/>
                <a:cs typeface="Verdana"/>
              </a:rPr>
              <a:t>	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35" dirty="0">
                <a:solidFill>
                  <a:srgbClr val="BC1723"/>
                </a:solidFill>
                <a:latin typeface="Verdana"/>
                <a:cs typeface="Verdana"/>
              </a:rPr>
              <a:t>g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8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195" dirty="0">
                <a:solidFill>
                  <a:srgbClr val="BC1723"/>
                </a:solidFill>
                <a:latin typeface="Verdana"/>
                <a:cs typeface="Verdana"/>
              </a:rPr>
              <a:t>k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BC1723"/>
                </a:solidFill>
                <a:latin typeface="Verdana"/>
                <a:cs typeface="Verdana"/>
              </a:rPr>
              <a:t>g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-35" dirty="0">
                <a:solidFill>
                  <a:srgbClr val="BC1723"/>
                </a:solidFill>
                <a:latin typeface="Verdana"/>
                <a:cs typeface="Verdana"/>
              </a:rPr>
              <a:t>g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370" dirty="0">
                <a:solidFill>
                  <a:srgbClr val="BC1723"/>
                </a:solidFill>
                <a:latin typeface="Verdana"/>
                <a:cs typeface="Verdana"/>
              </a:rPr>
              <a:t>v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45" dirty="0">
                <a:solidFill>
                  <a:srgbClr val="BC1723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170" dirty="0"/>
              <a:t>o</a:t>
            </a:r>
            <a:r>
              <a:rPr spc="-215" dirty="0"/>
              <a:t>l</a:t>
            </a:r>
            <a:r>
              <a:rPr spc="-140" dirty="0"/>
              <a:t>u</a:t>
            </a:r>
            <a:r>
              <a:rPr spc="-55" dirty="0"/>
              <a:t>m</a:t>
            </a:r>
            <a:r>
              <a:rPr spc="-175" dirty="0"/>
              <a:t>e</a:t>
            </a:r>
            <a:r>
              <a:rPr spc="-310" dirty="0"/>
              <a:t> </a:t>
            </a:r>
            <a:r>
              <a:rPr spc="-700" dirty="0"/>
              <a:t>&amp;</a:t>
            </a:r>
            <a:r>
              <a:rPr spc="-310" dirty="0"/>
              <a:t> </a:t>
            </a:r>
            <a:r>
              <a:rPr spc="-254" dirty="0"/>
              <a:t>R</a:t>
            </a:r>
            <a:r>
              <a:rPr spc="-180" dirty="0"/>
              <a:t>e</a:t>
            </a:r>
            <a:r>
              <a:rPr spc="-275" dirty="0"/>
              <a:t>v</a:t>
            </a:r>
            <a:r>
              <a:rPr spc="-180" dirty="0"/>
              <a:t>e</a:t>
            </a:r>
            <a:r>
              <a:rPr spc="-120" dirty="0"/>
              <a:t>n</a:t>
            </a:r>
            <a:r>
              <a:rPr spc="-140" dirty="0"/>
              <a:t>u</a:t>
            </a:r>
            <a:r>
              <a:rPr spc="-175" dirty="0"/>
              <a:t>e</a:t>
            </a:r>
            <a:r>
              <a:rPr spc="-310" dirty="0"/>
              <a:t> </a:t>
            </a:r>
            <a:r>
              <a:rPr spc="-340" dirty="0"/>
              <a:t>T</a:t>
            </a:r>
            <a:r>
              <a:rPr spc="-350" dirty="0"/>
              <a:t>r</a:t>
            </a:r>
            <a:r>
              <a:rPr spc="-180" dirty="0"/>
              <a:t>e</a:t>
            </a:r>
            <a:r>
              <a:rPr spc="-120" dirty="0"/>
              <a:t>n</a:t>
            </a:r>
            <a:r>
              <a:rPr spc="-40" dirty="0"/>
              <a:t>d</a:t>
            </a:r>
            <a:r>
              <a:rPr spc="-310" dirty="0"/>
              <a:t> </a:t>
            </a:r>
            <a:r>
              <a:rPr spc="-170" dirty="0"/>
              <a:t>o</a:t>
            </a:r>
            <a:r>
              <a:rPr spc="-275" dirty="0"/>
              <a:t>v</a:t>
            </a:r>
            <a:r>
              <a:rPr spc="-180" dirty="0"/>
              <a:t>e</a:t>
            </a:r>
            <a:r>
              <a:rPr spc="-345" dirty="0"/>
              <a:t>r</a:t>
            </a:r>
            <a:r>
              <a:rPr spc="-310" dirty="0"/>
              <a:t> </a:t>
            </a:r>
            <a:r>
              <a:rPr spc="-340" dirty="0"/>
              <a:t>T</a:t>
            </a:r>
            <a:r>
              <a:rPr spc="-215" dirty="0"/>
              <a:t>i</a:t>
            </a:r>
            <a:r>
              <a:rPr spc="-55" dirty="0"/>
              <a:t>m</a:t>
            </a:r>
            <a:r>
              <a:rPr spc="-175"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704" y="2670340"/>
            <a:ext cx="8363680" cy="48629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32828" y="7655945"/>
            <a:ext cx="482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55" dirty="0">
                <a:latin typeface="Verdana"/>
                <a:cs typeface="Verdana"/>
              </a:rPr>
              <a:t>D</a:t>
            </a:r>
            <a:r>
              <a:rPr sz="1900" b="1" spc="-240" dirty="0">
                <a:latin typeface="Verdana"/>
                <a:cs typeface="Verdana"/>
              </a:rPr>
              <a:t>a</a:t>
            </a:r>
            <a:r>
              <a:rPr sz="1900" b="1" spc="-105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4734" y="2360555"/>
            <a:ext cx="3735704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60" dirty="0">
                <a:latin typeface="Verdana"/>
                <a:cs typeface="Verdana"/>
              </a:rPr>
              <a:t>W</a:t>
            </a:r>
            <a:r>
              <a:rPr sz="2000" b="1" spc="-204" dirty="0">
                <a:latin typeface="Verdana"/>
                <a:cs typeface="Verdana"/>
              </a:rPr>
              <a:t>ee</a:t>
            </a:r>
            <a:r>
              <a:rPr sz="2000" b="1" spc="-160" dirty="0">
                <a:latin typeface="Verdana"/>
                <a:cs typeface="Verdana"/>
              </a:rPr>
              <a:t>k</a:t>
            </a:r>
            <a:r>
              <a:rPr sz="2000" b="1" spc="-225" dirty="0">
                <a:latin typeface="Verdana"/>
                <a:cs typeface="Verdana"/>
              </a:rPr>
              <a:t>l</a:t>
            </a:r>
            <a:r>
              <a:rPr sz="2000" b="1" spc="-95" dirty="0">
                <a:latin typeface="Verdana"/>
                <a:cs typeface="Verdana"/>
              </a:rPr>
              <a:t>y</a:t>
            </a:r>
            <a:r>
              <a:rPr sz="2000" b="1" spc="-405" dirty="0">
                <a:latin typeface="Verdana"/>
                <a:cs typeface="Verdana"/>
              </a:rPr>
              <a:t> </a:t>
            </a:r>
            <a:r>
              <a:rPr sz="2000" b="1" spc="-229" dirty="0">
                <a:latin typeface="Verdana"/>
                <a:cs typeface="Verdana"/>
              </a:rPr>
              <a:t>R</a:t>
            </a:r>
            <a:r>
              <a:rPr sz="2000" b="1" spc="-204" dirty="0">
                <a:latin typeface="Verdana"/>
                <a:cs typeface="Verdana"/>
              </a:rPr>
              <a:t>e</a:t>
            </a:r>
            <a:r>
              <a:rPr sz="2000" b="1" spc="-245" dirty="0">
                <a:latin typeface="Verdana"/>
                <a:cs typeface="Verdana"/>
              </a:rPr>
              <a:t>v</a:t>
            </a:r>
            <a:r>
              <a:rPr sz="2000" b="1" spc="-204" dirty="0">
                <a:latin typeface="Verdana"/>
                <a:cs typeface="Verdana"/>
              </a:rPr>
              <a:t>e</a:t>
            </a:r>
            <a:r>
              <a:rPr sz="2000" b="1" spc="-180" dirty="0">
                <a:latin typeface="Verdana"/>
                <a:cs typeface="Verdana"/>
              </a:rPr>
              <a:t>n</a:t>
            </a:r>
            <a:r>
              <a:rPr sz="2000" b="1" spc="-190" dirty="0">
                <a:latin typeface="Verdana"/>
                <a:cs typeface="Verdana"/>
              </a:rPr>
              <a:t>u</a:t>
            </a:r>
            <a:r>
              <a:rPr sz="2000" b="1" spc="-55" dirty="0">
                <a:latin typeface="Verdana"/>
                <a:cs typeface="Verdana"/>
              </a:rPr>
              <a:t>e</a:t>
            </a:r>
            <a:r>
              <a:rPr sz="2000" b="1" spc="-405" dirty="0">
                <a:latin typeface="Verdana"/>
                <a:cs typeface="Verdana"/>
              </a:rPr>
              <a:t> </a:t>
            </a:r>
            <a:r>
              <a:rPr sz="2000" b="1" spc="-775" dirty="0">
                <a:latin typeface="Verdana"/>
                <a:cs typeface="Verdana"/>
              </a:rPr>
              <a:t>%</a:t>
            </a:r>
            <a:r>
              <a:rPr sz="2000" b="1" spc="-405" dirty="0">
                <a:latin typeface="Verdana"/>
                <a:cs typeface="Verdana"/>
              </a:rPr>
              <a:t> </a:t>
            </a:r>
            <a:r>
              <a:rPr sz="2000" b="1" spc="-150" dirty="0">
                <a:latin typeface="Verdana"/>
                <a:cs typeface="Verdana"/>
              </a:rPr>
              <a:t>d</a:t>
            </a:r>
            <a:r>
              <a:rPr sz="2000" b="1" spc="-225" dirty="0">
                <a:latin typeface="Verdana"/>
                <a:cs typeface="Verdana"/>
              </a:rPr>
              <a:t>i</a:t>
            </a:r>
            <a:r>
              <a:rPr sz="2000" b="1" spc="-265" dirty="0">
                <a:latin typeface="Verdana"/>
                <a:cs typeface="Verdana"/>
              </a:rPr>
              <a:t>s</a:t>
            </a:r>
            <a:r>
              <a:rPr sz="2000" b="1" spc="-185" dirty="0">
                <a:latin typeface="Verdana"/>
                <a:cs typeface="Verdana"/>
              </a:rPr>
              <a:t>t</a:t>
            </a:r>
            <a:r>
              <a:rPr sz="2000" b="1" spc="-275" dirty="0">
                <a:latin typeface="Verdana"/>
                <a:cs typeface="Verdana"/>
              </a:rPr>
              <a:t>r</a:t>
            </a:r>
            <a:r>
              <a:rPr sz="2000" b="1" spc="-225" dirty="0">
                <a:latin typeface="Verdana"/>
                <a:cs typeface="Verdana"/>
              </a:rPr>
              <a:t>i</a:t>
            </a:r>
            <a:r>
              <a:rPr sz="2000" b="1" spc="-155" dirty="0">
                <a:latin typeface="Verdana"/>
                <a:cs typeface="Verdana"/>
              </a:rPr>
              <a:t>b</a:t>
            </a:r>
            <a:r>
              <a:rPr sz="2000" b="1" spc="-190" dirty="0">
                <a:latin typeface="Verdana"/>
                <a:cs typeface="Verdana"/>
              </a:rPr>
              <a:t>u</a:t>
            </a:r>
            <a:r>
              <a:rPr sz="2000" b="1" spc="-185" dirty="0">
                <a:latin typeface="Verdana"/>
                <a:cs typeface="Verdana"/>
              </a:rPr>
              <a:t>t</a:t>
            </a:r>
            <a:r>
              <a:rPr sz="2000" b="1" spc="-225" dirty="0">
                <a:latin typeface="Verdana"/>
                <a:cs typeface="Verdana"/>
              </a:rPr>
              <a:t>i</a:t>
            </a:r>
            <a:r>
              <a:rPr sz="2000" b="1" spc="-200" dirty="0">
                <a:latin typeface="Verdana"/>
                <a:cs typeface="Verdana"/>
              </a:rPr>
              <a:t>o</a:t>
            </a:r>
            <a:r>
              <a:rPr sz="2000" b="1" spc="-3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89" y="2706414"/>
            <a:ext cx="3667964" cy="48404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09478" y="7618755"/>
            <a:ext cx="899794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b="1" spc="-120" dirty="0">
                <a:latin typeface="Verdana"/>
                <a:cs typeface="Verdana"/>
              </a:rPr>
              <a:t>Q</a:t>
            </a:r>
            <a:r>
              <a:rPr sz="1850" b="1" spc="-165" dirty="0">
                <a:latin typeface="Verdana"/>
                <a:cs typeface="Verdana"/>
              </a:rPr>
              <a:t>u</a:t>
            </a:r>
            <a:r>
              <a:rPr sz="1850" b="1" spc="-215" dirty="0">
                <a:latin typeface="Verdana"/>
                <a:cs typeface="Verdana"/>
              </a:rPr>
              <a:t>a</a:t>
            </a:r>
            <a:r>
              <a:rPr sz="1850" b="1" spc="-250" dirty="0">
                <a:latin typeface="Verdana"/>
                <a:cs typeface="Verdana"/>
              </a:rPr>
              <a:t>r</a:t>
            </a:r>
            <a:r>
              <a:rPr sz="1850" b="1" spc="-165" dirty="0">
                <a:latin typeface="Verdana"/>
                <a:cs typeface="Verdana"/>
              </a:rPr>
              <a:t>t</a:t>
            </a:r>
            <a:r>
              <a:rPr sz="1850" b="1" spc="-180" dirty="0">
                <a:latin typeface="Verdana"/>
                <a:cs typeface="Verdana"/>
              </a:rPr>
              <a:t>e</a:t>
            </a:r>
            <a:r>
              <a:rPr sz="1850" b="1" spc="-110" dirty="0">
                <a:latin typeface="Verdana"/>
                <a:cs typeface="Verdana"/>
              </a:rPr>
              <a:t>r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6097" y="2388336"/>
            <a:ext cx="356362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b="1" spc="-120" dirty="0">
                <a:latin typeface="Verdana"/>
                <a:cs typeface="Verdana"/>
              </a:rPr>
              <a:t>Q</a:t>
            </a:r>
            <a:r>
              <a:rPr sz="1850" b="1" spc="-165" dirty="0">
                <a:latin typeface="Verdana"/>
                <a:cs typeface="Verdana"/>
              </a:rPr>
              <a:t>u</a:t>
            </a:r>
            <a:r>
              <a:rPr sz="1850" b="1" spc="-215" dirty="0">
                <a:latin typeface="Verdana"/>
                <a:cs typeface="Verdana"/>
              </a:rPr>
              <a:t>a</a:t>
            </a:r>
            <a:r>
              <a:rPr sz="1850" b="1" spc="-250" dirty="0">
                <a:latin typeface="Verdana"/>
                <a:cs typeface="Verdana"/>
              </a:rPr>
              <a:t>r</a:t>
            </a:r>
            <a:r>
              <a:rPr sz="1850" b="1" spc="-165" dirty="0">
                <a:latin typeface="Verdana"/>
                <a:cs typeface="Verdana"/>
              </a:rPr>
              <a:t>t</a:t>
            </a:r>
            <a:r>
              <a:rPr sz="1850" b="1" spc="-180" dirty="0">
                <a:latin typeface="Verdana"/>
                <a:cs typeface="Verdana"/>
              </a:rPr>
              <a:t>e</a:t>
            </a:r>
            <a:r>
              <a:rPr sz="1850" b="1" spc="-250" dirty="0">
                <a:latin typeface="Verdana"/>
                <a:cs typeface="Verdana"/>
              </a:rPr>
              <a:t>r</a:t>
            </a:r>
            <a:r>
              <a:rPr sz="1850" b="1" spc="-204" dirty="0">
                <a:latin typeface="Verdana"/>
                <a:cs typeface="Verdana"/>
              </a:rPr>
              <a:t>l</a:t>
            </a:r>
            <a:r>
              <a:rPr sz="1850" b="1" spc="-75" dirty="0">
                <a:latin typeface="Verdana"/>
                <a:cs typeface="Verdana"/>
              </a:rPr>
              <a:t>y</a:t>
            </a:r>
            <a:r>
              <a:rPr sz="1850" b="1" spc="-370" dirty="0">
                <a:latin typeface="Verdana"/>
                <a:cs typeface="Verdana"/>
              </a:rPr>
              <a:t> </a:t>
            </a:r>
            <a:r>
              <a:rPr sz="1850" b="1" spc="-200" dirty="0">
                <a:latin typeface="Verdana"/>
                <a:cs typeface="Verdana"/>
              </a:rPr>
              <a:t>R</a:t>
            </a:r>
            <a:r>
              <a:rPr sz="1850" b="1" spc="-180" dirty="0">
                <a:latin typeface="Verdana"/>
                <a:cs typeface="Verdana"/>
              </a:rPr>
              <a:t>e</a:t>
            </a:r>
            <a:r>
              <a:rPr sz="1850" b="1" spc="-215" dirty="0">
                <a:latin typeface="Verdana"/>
                <a:cs typeface="Verdana"/>
              </a:rPr>
              <a:t>v</a:t>
            </a:r>
            <a:r>
              <a:rPr sz="1850" b="1" spc="-180" dirty="0">
                <a:latin typeface="Verdana"/>
                <a:cs typeface="Verdana"/>
              </a:rPr>
              <a:t>e</a:t>
            </a:r>
            <a:r>
              <a:rPr sz="1850" b="1" spc="-155" dirty="0">
                <a:latin typeface="Verdana"/>
                <a:cs typeface="Verdana"/>
              </a:rPr>
              <a:t>n</a:t>
            </a:r>
            <a:r>
              <a:rPr sz="1850" b="1" spc="-165" dirty="0">
                <a:latin typeface="Verdana"/>
                <a:cs typeface="Verdana"/>
              </a:rPr>
              <a:t>u</a:t>
            </a:r>
            <a:r>
              <a:rPr sz="1850" b="1" spc="-40" dirty="0">
                <a:latin typeface="Verdana"/>
                <a:cs typeface="Verdana"/>
              </a:rPr>
              <a:t>e</a:t>
            </a:r>
            <a:r>
              <a:rPr sz="1850" b="1" spc="-370" dirty="0">
                <a:latin typeface="Verdana"/>
                <a:cs typeface="Verdana"/>
              </a:rPr>
              <a:t> </a:t>
            </a:r>
            <a:r>
              <a:rPr sz="1850" b="1" spc="-185" dirty="0">
                <a:latin typeface="Verdana"/>
                <a:cs typeface="Verdana"/>
              </a:rPr>
              <a:t>G</a:t>
            </a:r>
            <a:r>
              <a:rPr sz="1850" b="1" spc="-250" dirty="0">
                <a:latin typeface="Verdana"/>
                <a:cs typeface="Verdana"/>
              </a:rPr>
              <a:t>r</a:t>
            </a:r>
            <a:r>
              <a:rPr sz="1850" b="1" spc="-175" dirty="0">
                <a:latin typeface="Verdana"/>
                <a:cs typeface="Verdana"/>
              </a:rPr>
              <a:t>o</a:t>
            </a:r>
            <a:r>
              <a:rPr sz="1850" b="1" spc="-185" dirty="0">
                <a:latin typeface="Verdana"/>
                <a:cs typeface="Verdana"/>
              </a:rPr>
              <a:t>w</a:t>
            </a:r>
            <a:r>
              <a:rPr sz="1850" b="1" spc="-165" dirty="0">
                <a:latin typeface="Verdana"/>
                <a:cs typeface="Verdana"/>
              </a:rPr>
              <a:t>t</a:t>
            </a:r>
            <a:r>
              <a:rPr sz="1850" b="1" spc="-15" dirty="0">
                <a:latin typeface="Verdana"/>
                <a:cs typeface="Verdana"/>
              </a:rPr>
              <a:t>h</a:t>
            </a:r>
            <a:r>
              <a:rPr sz="1850" b="1" spc="-370" dirty="0">
                <a:latin typeface="Verdana"/>
                <a:cs typeface="Verdana"/>
              </a:rPr>
              <a:t> </a:t>
            </a:r>
            <a:r>
              <a:rPr sz="1850" b="1" spc="-200" dirty="0">
                <a:latin typeface="Verdana"/>
                <a:cs typeface="Verdana"/>
              </a:rPr>
              <a:t>R</a:t>
            </a:r>
            <a:r>
              <a:rPr sz="1850" b="1" spc="-215" dirty="0">
                <a:latin typeface="Verdana"/>
                <a:cs typeface="Verdana"/>
              </a:rPr>
              <a:t>a</a:t>
            </a:r>
            <a:r>
              <a:rPr sz="1850" b="1" spc="-165" dirty="0">
                <a:latin typeface="Verdana"/>
                <a:cs typeface="Verdana"/>
              </a:rPr>
              <a:t>t</a:t>
            </a:r>
            <a:r>
              <a:rPr sz="1850" b="1" spc="-40" dirty="0"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6117" y="3163887"/>
            <a:ext cx="305435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20" dirty="0">
                <a:latin typeface="Verdana"/>
                <a:cs typeface="Verdana"/>
              </a:rPr>
              <a:t>Observations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/>
              <a:cs typeface="Verdana"/>
            </a:endParaRPr>
          </a:p>
          <a:p>
            <a:pPr marL="12700" marR="462280">
              <a:lnSpc>
                <a:spcPts val="3370"/>
              </a:lnSpc>
            </a:pPr>
            <a:r>
              <a:rPr sz="3000" spc="-350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35" dirty="0">
                <a:latin typeface="Verdana"/>
                <a:cs typeface="Verdana"/>
              </a:rPr>
              <a:t>g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70" dirty="0">
                <a:latin typeface="Verdana"/>
                <a:cs typeface="Verdana"/>
              </a:rPr>
              <a:t>r  </a:t>
            </a:r>
            <a:r>
              <a:rPr sz="3000" spc="-60" dirty="0">
                <a:latin typeface="Verdana"/>
                <a:cs typeface="Verdana"/>
              </a:rPr>
              <a:t>q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80" dirty="0">
                <a:latin typeface="Verdana"/>
                <a:cs typeface="Verdana"/>
              </a:rPr>
              <a:t>s  </a:t>
            </a:r>
            <a:r>
              <a:rPr sz="3000" spc="-220" dirty="0">
                <a:latin typeface="Verdana"/>
                <a:cs typeface="Verdana"/>
              </a:rPr>
              <a:t>increased.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10"/>
              </a:spcBef>
            </a:pPr>
            <a:r>
              <a:rPr sz="3000" spc="-430" dirty="0">
                <a:latin typeface="Verdana"/>
                <a:cs typeface="Verdana"/>
              </a:rPr>
              <a:t>S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68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R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90" dirty="0">
                <a:latin typeface="Verdana"/>
                <a:cs typeface="Verdana"/>
              </a:rPr>
              <a:t>n  </a:t>
            </a:r>
            <a:r>
              <a:rPr sz="3000" spc="-50" dirty="0">
                <a:latin typeface="Verdana"/>
                <a:cs typeface="Verdana"/>
              </a:rPr>
              <a:t>F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30" dirty="0">
                <a:latin typeface="Verdana"/>
                <a:cs typeface="Verdana"/>
              </a:rPr>
              <a:t>S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s 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95" dirty="0">
                <a:latin typeface="Verdana"/>
                <a:cs typeface="Verdana"/>
              </a:rPr>
              <a:t>x</a:t>
            </a:r>
            <a:r>
              <a:rPr sz="3000" spc="-60" dirty="0">
                <a:latin typeface="Verdana"/>
                <a:cs typeface="Verdana"/>
              </a:rPr>
              <a:t>p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487438"/>
            <a:ext cx="16229544" cy="39052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6195799"/>
            <a:ext cx="15991205" cy="328041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1365"/>
              </a:spcBef>
              <a:tabLst>
                <a:tab pos="9067165" algn="l"/>
              </a:tabLst>
            </a:pPr>
            <a:r>
              <a:rPr sz="2200" b="1" spc="-300" dirty="0">
                <a:latin typeface="Verdana"/>
                <a:cs typeface="Verdana"/>
              </a:rPr>
              <a:t>T</a:t>
            </a:r>
            <a:r>
              <a:rPr sz="2200" b="1" spc="-250" dirty="0">
                <a:latin typeface="Verdana"/>
                <a:cs typeface="Verdana"/>
              </a:rPr>
              <a:t>i</a:t>
            </a:r>
            <a:r>
              <a:rPr sz="2200" b="1" spc="-180" dirty="0">
                <a:latin typeface="Verdana"/>
                <a:cs typeface="Verdana"/>
              </a:rPr>
              <a:t>m</a:t>
            </a:r>
            <a:r>
              <a:rPr sz="2200" b="1" spc="-75" dirty="0">
                <a:latin typeface="Verdana"/>
                <a:cs typeface="Verdana"/>
              </a:rPr>
              <a:t>e</a:t>
            </a:r>
            <a:r>
              <a:rPr sz="2200" b="1" spc="-450" dirty="0">
                <a:latin typeface="Verdana"/>
                <a:cs typeface="Verdana"/>
              </a:rPr>
              <a:t> </a:t>
            </a:r>
            <a:r>
              <a:rPr sz="2200" b="1" spc="-229" dirty="0">
                <a:latin typeface="Verdana"/>
                <a:cs typeface="Verdana"/>
              </a:rPr>
              <a:t>o</a:t>
            </a:r>
            <a:r>
              <a:rPr sz="2200" b="1" spc="-80" dirty="0">
                <a:latin typeface="Verdana"/>
                <a:cs typeface="Verdana"/>
              </a:rPr>
              <a:t>f</a:t>
            </a:r>
            <a:r>
              <a:rPr sz="2200" b="1" spc="-450" dirty="0">
                <a:latin typeface="Verdana"/>
                <a:cs typeface="Verdana"/>
              </a:rPr>
              <a:t> </a:t>
            </a:r>
            <a:r>
              <a:rPr sz="2200" b="1" spc="-170" dirty="0">
                <a:latin typeface="Verdana"/>
                <a:cs typeface="Verdana"/>
              </a:rPr>
              <a:t>D</a:t>
            </a:r>
            <a:r>
              <a:rPr sz="2200" b="1" spc="-275" dirty="0">
                <a:latin typeface="Verdana"/>
                <a:cs typeface="Verdana"/>
              </a:rPr>
              <a:t>a</a:t>
            </a:r>
            <a:r>
              <a:rPr sz="2200" b="1" spc="-120" dirty="0">
                <a:latin typeface="Verdana"/>
                <a:cs typeface="Verdana"/>
              </a:rPr>
              <a:t>y</a:t>
            </a:r>
            <a:r>
              <a:rPr sz="2200" b="1" dirty="0">
                <a:latin typeface="Verdana"/>
                <a:cs typeface="Verdana"/>
              </a:rPr>
              <a:t>	</a:t>
            </a:r>
            <a:r>
              <a:rPr sz="2200" b="1" spc="-300" dirty="0">
                <a:latin typeface="Verdana"/>
                <a:cs typeface="Verdana"/>
              </a:rPr>
              <a:t>T</a:t>
            </a:r>
            <a:r>
              <a:rPr sz="2200" b="1" spc="-250" dirty="0">
                <a:latin typeface="Verdana"/>
                <a:cs typeface="Verdana"/>
              </a:rPr>
              <a:t>i</a:t>
            </a:r>
            <a:r>
              <a:rPr sz="2200" b="1" spc="-180" dirty="0">
                <a:latin typeface="Verdana"/>
                <a:cs typeface="Verdana"/>
              </a:rPr>
              <a:t>m</a:t>
            </a:r>
            <a:r>
              <a:rPr sz="2200" b="1" spc="-75" dirty="0">
                <a:latin typeface="Verdana"/>
                <a:cs typeface="Verdana"/>
              </a:rPr>
              <a:t>e</a:t>
            </a:r>
            <a:r>
              <a:rPr sz="2200" b="1" spc="-450" dirty="0">
                <a:latin typeface="Verdana"/>
                <a:cs typeface="Verdana"/>
              </a:rPr>
              <a:t> </a:t>
            </a:r>
            <a:r>
              <a:rPr sz="2200" b="1" spc="-229" dirty="0">
                <a:latin typeface="Verdana"/>
                <a:cs typeface="Verdana"/>
              </a:rPr>
              <a:t>o</a:t>
            </a:r>
            <a:r>
              <a:rPr sz="2200" b="1" spc="-80" dirty="0">
                <a:latin typeface="Verdana"/>
                <a:cs typeface="Verdana"/>
              </a:rPr>
              <a:t>f</a:t>
            </a:r>
            <a:r>
              <a:rPr sz="2200" b="1" spc="-450" dirty="0">
                <a:latin typeface="Verdana"/>
                <a:cs typeface="Verdana"/>
              </a:rPr>
              <a:t> </a:t>
            </a:r>
            <a:r>
              <a:rPr sz="2200" b="1" spc="-170" dirty="0">
                <a:latin typeface="Verdana"/>
                <a:cs typeface="Verdana"/>
              </a:rPr>
              <a:t>D</a:t>
            </a:r>
            <a:r>
              <a:rPr sz="2200" b="1" spc="-275" dirty="0">
                <a:latin typeface="Verdana"/>
                <a:cs typeface="Verdana"/>
              </a:rPr>
              <a:t>a</a:t>
            </a:r>
            <a:r>
              <a:rPr sz="2200" b="1" spc="-120" dirty="0">
                <a:latin typeface="Verdana"/>
                <a:cs typeface="Verdana"/>
              </a:rPr>
              <a:t>y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3485"/>
              </a:lnSpc>
              <a:spcBef>
                <a:spcPts val="1725"/>
              </a:spcBef>
            </a:pPr>
            <a:r>
              <a:rPr sz="3000" b="1" spc="-320" dirty="0">
                <a:latin typeface="Verdana"/>
                <a:cs typeface="Verdana"/>
              </a:rPr>
              <a:t>Observations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185"/>
              </a:spcBef>
            </a:pPr>
            <a:r>
              <a:rPr sz="3000" spc="-140" dirty="0">
                <a:latin typeface="Verdana"/>
                <a:cs typeface="Verdana"/>
              </a:rPr>
              <a:t>The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highest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number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of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orders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are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14" dirty="0">
                <a:latin typeface="Verdana"/>
                <a:cs typeface="Verdana"/>
              </a:rPr>
              <a:t>placed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05" dirty="0">
                <a:latin typeface="Verdana"/>
                <a:cs typeface="Verdana"/>
              </a:rPr>
              <a:t>between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95" dirty="0">
                <a:latin typeface="Verdana"/>
                <a:cs typeface="Verdana"/>
              </a:rPr>
              <a:t>7-9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PM.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This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suggests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the</a:t>
            </a:r>
            <a:r>
              <a:rPr sz="3000" spc="-69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need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for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developing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50" dirty="0">
                <a:latin typeface="Verdana"/>
                <a:cs typeface="Verdana"/>
              </a:rPr>
              <a:t>targeted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00" dirty="0">
                <a:latin typeface="Verdana"/>
                <a:cs typeface="Verdana"/>
              </a:rPr>
              <a:t>strategies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and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promotions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during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this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time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204" dirty="0">
                <a:latin typeface="Verdana"/>
                <a:cs typeface="Verdana"/>
              </a:rPr>
              <a:t>interval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to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maximize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20" dirty="0">
                <a:latin typeface="Verdana"/>
                <a:cs typeface="Verdana"/>
              </a:rPr>
              <a:t>sales</a:t>
            </a:r>
            <a:r>
              <a:rPr sz="3000" spc="-70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and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customer 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engagement.</a:t>
            </a:r>
            <a:endParaRPr sz="3000">
              <a:latin typeface="Verdana"/>
              <a:cs typeface="Verdana"/>
            </a:endParaRPr>
          </a:p>
          <a:p>
            <a:pPr marL="264160" algn="ctr">
              <a:lnSpc>
                <a:spcPct val="100000"/>
              </a:lnSpc>
              <a:spcBef>
                <a:spcPts val="2585"/>
              </a:spcBef>
            </a:pPr>
            <a:r>
              <a:rPr sz="3000" spc="-125" dirty="0">
                <a:solidFill>
                  <a:srgbClr val="BC1723"/>
                </a:solidFill>
                <a:latin typeface="Verdana"/>
                <a:cs typeface="Verdana"/>
              </a:rPr>
              <a:t>L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BC1723"/>
                </a:solidFill>
                <a:latin typeface="Verdana"/>
                <a:cs typeface="Verdana"/>
              </a:rPr>
              <a:t>c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3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32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BC1723"/>
                </a:solidFill>
                <a:latin typeface="Verdana"/>
                <a:cs typeface="Verdana"/>
              </a:rPr>
              <a:t>w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s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30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9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BC1723"/>
                </a:solidFill>
                <a:latin typeface="Verdana"/>
                <a:cs typeface="Verdana"/>
              </a:rPr>
              <a:t>d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130" dirty="0">
                <a:solidFill>
                  <a:srgbClr val="BC1723"/>
                </a:solidFill>
                <a:latin typeface="Verdana"/>
                <a:cs typeface="Verdana"/>
              </a:rPr>
              <a:t>n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BC1723"/>
                </a:solidFill>
                <a:latin typeface="Verdana"/>
                <a:cs typeface="Verdana"/>
              </a:rPr>
              <a:t>d</a:t>
            </a:r>
            <a:r>
              <a:rPr sz="3000" spc="-254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35" dirty="0">
                <a:solidFill>
                  <a:srgbClr val="BC1723"/>
                </a:solidFill>
                <a:latin typeface="Verdana"/>
                <a:cs typeface="Verdana"/>
              </a:rPr>
              <a:t>a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BC1723"/>
                </a:solidFill>
                <a:latin typeface="Verdana"/>
                <a:cs typeface="Verdana"/>
              </a:rPr>
              <a:t>o</a:t>
            </a:r>
            <a:r>
              <a:rPr sz="3000" spc="-370" dirty="0">
                <a:solidFill>
                  <a:srgbClr val="BC1723"/>
                </a:solidFill>
                <a:latin typeface="Verdana"/>
                <a:cs typeface="Verdana"/>
              </a:rPr>
              <a:t>v</a:t>
            </a:r>
            <a:r>
              <a:rPr sz="3000" spc="-20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BC1723"/>
                </a:solidFill>
                <a:latin typeface="Verdana"/>
                <a:cs typeface="Verdana"/>
              </a:rPr>
              <a:t>r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BC1723"/>
                </a:solidFill>
                <a:latin typeface="Verdana"/>
                <a:cs typeface="Verdana"/>
              </a:rPr>
              <a:t>t</a:t>
            </a:r>
            <a:r>
              <a:rPr sz="3000" spc="-240" dirty="0">
                <a:solidFill>
                  <a:srgbClr val="BC1723"/>
                </a:solidFill>
                <a:latin typeface="Verdana"/>
                <a:cs typeface="Verdana"/>
              </a:rPr>
              <a:t>i</a:t>
            </a:r>
            <a:r>
              <a:rPr sz="3000" spc="45" dirty="0">
                <a:solidFill>
                  <a:srgbClr val="BC1723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BC1723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9902" y="975392"/>
            <a:ext cx="151485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</a:t>
            </a:r>
            <a:r>
              <a:rPr spc="-350" dirty="0"/>
              <a:t>r</a:t>
            </a:r>
            <a:r>
              <a:rPr spc="-45" dirty="0"/>
              <a:t>d</a:t>
            </a:r>
            <a:r>
              <a:rPr spc="-180" dirty="0"/>
              <a:t>e</a:t>
            </a:r>
            <a:r>
              <a:rPr spc="-345" dirty="0"/>
              <a:t>r</a:t>
            </a:r>
            <a:r>
              <a:rPr spc="-310" dirty="0"/>
              <a:t> </a:t>
            </a:r>
            <a:r>
              <a:rPr spc="-65" dirty="0"/>
              <a:t>F</a:t>
            </a:r>
            <a:r>
              <a:rPr spc="-350" dirty="0"/>
              <a:t>r</a:t>
            </a:r>
            <a:r>
              <a:rPr spc="-180" dirty="0"/>
              <a:t>e</a:t>
            </a:r>
            <a:r>
              <a:rPr spc="-55" dirty="0"/>
              <a:t>q</a:t>
            </a:r>
            <a:r>
              <a:rPr spc="-140" dirty="0"/>
              <a:t>u</a:t>
            </a:r>
            <a:r>
              <a:rPr spc="-180" dirty="0"/>
              <a:t>e</a:t>
            </a:r>
            <a:r>
              <a:rPr spc="-120" dirty="0"/>
              <a:t>n</a:t>
            </a:r>
            <a:r>
              <a:rPr spc="5" dirty="0"/>
              <a:t>c</a:t>
            </a:r>
            <a:r>
              <a:rPr spc="-275" dirty="0"/>
              <a:t>y</a:t>
            </a:r>
            <a:r>
              <a:rPr spc="-310" dirty="0"/>
              <a:t> </a:t>
            </a:r>
            <a:r>
              <a:rPr spc="-700" dirty="0"/>
              <a:t>&amp;</a:t>
            </a:r>
            <a:r>
              <a:rPr spc="-310" dirty="0"/>
              <a:t> </a:t>
            </a:r>
            <a:r>
              <a:rPr spc="-254" dirty="0"/>
              <a:t>R</a:t>
            </a:r>
            <a:r>
              <a:rPr spc="-180" dirty="0"/>
              <a:t>e</a:t>
            </a:r>
            <a:r>
              <a:rPr spc="-275" dirty="0"/>
              <a:t>v</a:t>
            </a:r>
            <a:r>
              <a:rPr spc="-180" dirty="0"/>
              <a:t>e</a:t>
            </a:r>
            <a:r>
              <a:rPr spc="-120" dirty="0"/>
              <a:t>n</a:t>
            </a:r>
            <a:r>
              <a:rPr spc="-140" dirty="0"/>
              <a:t>u</a:t>
            </a:r>
            <a:r>
              <a:rPr spc="-175" dirty="0"/>
              <a:t>e</a:t>
            </a:r>
            <a:r>
              <a:rPr spc="-310" dirty="0"/>
              <a:t> </a:t>
            </a:r>
            <a:r>
              <a:rPr spc="-55" dirty="0"/>
              <a:t>b</a:t>
            </a:r>
            <a:r>
              <a:rPr spc="-275" dirty="0"/>
              <a:t>y</a:t>
            </a:r>
            <a:r>
              <a:rPr spc="-310" dirty="0"/>
              <a:t> </a:t>
            </a:r>
            <a:r>
              <a:rPr spc="-340" dirty="0"/>
              <a:t>T</a:t>
            </a:r>
            <a:r>
              <a:rPr spc="-215" dirty="0"/>
              <a:t>i</a:t>
            </a:r>
            <a:r>
              <a:rPr spc="-55" dirty="0"/>
              <a:t>m</a:t>
            </a:r>
            <a:r>
              <a:rPr spc="-175" dirty="0"/>
              <a:t>e</a:t>
            </a:r>
            <a:r>
              <a:rPr spc="-310" dirty="0"/>
              <a:t> </a:t>
            </a:r>
            <a:r>
              <a:rPr spc="-170" dirty="0"/>
              <a:t>o</a:t>
            </a:r>
            <a:r>
              <a:rPr spc="-185" dirty="0"/>
              <a:t>f</a:t>
            </a:r>
            <a:r>
              <a:rPr spc="-310" dirty="0"/>
              <a:t> </a:t>
            </a:r>
            <a:r>
              <a:rPr spc="-30" dirty="0"/>
              <a:t>D</a:t>
            </a:r>
            <a:r>
              <a:rPr spc="-270" dirty="0"/>
              <a:t>a</a:t>
            </a:r>
            <a:r>
              <a:rPr spc="-275" dirty="0"/>
              <a:t>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24007" y="7408790"/>
            <a:ext cx="1560835" cy="2839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016421"/>
            <a:ext cx="10386695" cy="5692775"/>
            <a:chOff x="1028700" y="3016421"/>
            <a:chExt cx="10386695" cy="5692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016421"/>
              <a:ext cx="4341238" cy="41438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008" y="3088088"/>
              <a:ext cx="5691249" cy="40768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5353" y="7023135"/>
              <a:ext cx="3371849" cy="1685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78732" y="2530802"/>
            <a:ext cx="1203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29" dirty="0">
                <a:latin typeface="Verdana"/>
                <a:cs typeface="Verdana"/>
              </a:rPr>
              <a:t>V</a:t>
            </a:r>
            <a:r>
              <a:rPr sz="2500" b="1" spc="-265" dirty="0">
                <a:latin typeface="Verdana"/>
                <a:cs typeface="Verdana"/>
              </a:rPr>
              <a:t>o</a:t>
            </a:r>
            <a:r>
              <a:rPr sz="2500" b="1" spc="-285" dirty="0">
                <a:latin typeface="Verdana"/>
                <a:cs typeface="Verdana"/>
              </a:rPr>
              <a:t>l</a:t>
            </a:r>
            <a:r>
              <a:rPr sz="2500" b="1" spc="-250" dirty="0">
                <a:latin typeface="Verdana"/>
                <a:cs typeface="Verdana"/>
              </a:rPr>
              <a:t>u</a:t>
            </a:r>
            <a:r>
              <a:rPr sz="2500" b="1" spc="-210" dirty="0">
                <a:latin typeface="Verdana"/>
                <a:cs typeface="Verdana"/>
              </a:rPr>
              <a:t>m</a:t>
            </a:r>
            <a:r>
              <a:rPr sz="2500" b="1" spc="-85" dirty="0"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9181" y="2530802"/>
            <a:ext cx="13500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0" dirty="0">
                <a:latin typeface="Verdana"/>
                <a:cs typeface="Verdana"/>
              </a:rPr>
              <a:t>Revenue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04377" y="2246028"/>
            <a:ext cx="2373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20" dirty="0">
                <a:latin typeface="Verdana"/>
                <a:cs typeface="Verdana"/>
              </a:rPr>
              <a:t>Observations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7036" y="3103278"/>
            <a:ext cx="14306550" cy="63728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8879840" marR="5080">
              <a:lnSpc>
                <a:spcPts val="3370"/>
              </a:lnSpc>
              <a:spcBef>
                <a:spcPts val="400"/>
              </a:spcBef>
            </a:pPr>
            <a:r>
              <a:rPr sz="3000" spc="-350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w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5" dirty="0">
                <a:latin typeface="Verdana"/>
                <a:cs typeface="Verdana"/>
              </a:rPr>
              <a:t>cc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60" dirty="0">
                <a:latin typeface="Verdana"/>
                <a:cs typeface="Verdana"/>
              </a:rPr>
              <a:t>f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70" dirty="0">
                <a:latin typeface="Verdana"/>
                <a:cs typeface="Verdana"/>
              </a:rPr>
              <a:t>r 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pp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95" dirty="0">
                <a:latin typeface="Verdana"/>
                <a:cs typeface="Verdana"/>
              </a:rPr>
              <a:t>x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25" dirty="0">
                <a:latin typeface="Verdana"/>
                <a:cs typeface="Verdana"/>
              </a:rPr>
              <a:t>2</a:t>
            </a:r>
            <a:r>
              <a:rPr sz="3000" spc="-145" dirty="0">
                <a:latin typeface="Verdana"/>
                <a:cs typeface="Verdana"/>
              </a:rPr>
              <a:t>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0" dirty="0">
                <a:latin typeface="Verdana"/>
                <a:cs typeface="Verdana"/>
              </a:rPr>
              <a:t>l  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60" dirty="0">
                <a:latin typeface="Verdana"/>
                <a:cs typeface="Verdana"/>
              </a:rPr>
              <a:t>b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b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60" dirty="0">
                <a:latin typeface="Verdana"/>
                <a:cs typeface="Verdana"/>
              </a:rPr>
              <a:t>b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40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 marL="8879840" marR="198755">
              <a:lnSpc>
                <a:spcPts val="3379"/>
              </a:lnSpc>
              <a:spcBef>
                <a:spcPts val="20"/>
              </a:spcBef>
            </a:pPr>
            <a:r>
              <a:rPr sz="3000" spc="-350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80" dirty="0">
                <a:latin typeface="Verdana"/>
                <a:cs typeface="Verdana"/>
              </a:rPr>
              <a:t>s  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35" dirty="0">
                <a:latin typeface="Verdana"/>
                <a:cs typeface="Verdana"/>
              </a:rPr>
              <a:t>g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5" dirty="0">
                <a:latin typeface="Verdana"/>
                <a:cs typeface="Verdana"/>
              </a:rPr>
              <a:t>g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70" dirty="0">
                <a:latin typeface="Verdana"/>
                <a:cs typeface="Verdana"/>
              </a:rPr>
              <a:t>r  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35" dirty="0">
                <a:latin typeface="Verdana"/>
                <a:cs typeface="Verdana"/>
              </a:rPr>
              <a:t>g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260" dirty="0">
                <a:latin typeface="Verdana"/>
                <a:cs typeface="Verdana"/>
              </a:rPr>
              <a:t>f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45" dirty="0">
                <a:latin typeface="Verdana"/>
                <a:cs typeface="Verdana"/>
              </a:rPr>
              <a:t>m</a:t>
            </a:r>
            <a:r>
              <a:rPr sz="3000" spc="-60" dirty="0">
                <a:latin typeface="Verdana"/>
                <a:cs typeface="Verdana"/>
              </a:rPr>
              <a:t>p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Verdana"/>
              <a:cs typeface="Verdana"/>
            </a:endParaRPr>
          </a:p>
          <a:p>
            <a:pPr marL="8879840" marR="511175">
              <a:lnSpc>
                <a:spcPts val="3379"/>
              </a:lnSpc>
            </a:pPr>
            <a:r>
              <a:rPr sz="3000" b="1" spc="-254" dirty="0">
                <a:latin typeface="Verdana"/>
                <a:cs typeface="Verdana"/>
              </a:rPr>
              <a:t>A</a:t>
            </a:r>
            <a:r>
              <a:rPr sz="3000" b="1" spc="-380" dirty="0">
                <a:latin typeface="Verdana"/>
                <a:cs typeface="Verdana"/>
              </a:rPr>
              <a:t>v</a:t>
            </a:r>
            <a:r>
              <a:rPr sz="3000" b="1" spc="-320" dirty="0">
                <a:latin typeface="Verdana"/>
                <a:cs typeface="Verdana"/>
              </a:rPr>
              <a:t>e</a:t>
            </a:r>
            <a:r>
              <a:rPr sz="3000" b="1" spc="-420" dirty="0">
                <a:latin typeface="Verdana"/>
                <a:cs typeface="Verdana"/>
              </a:rPr>
              <a:t>r</a:t>
            </a:r>
            <a:r>
              <a:rPr sz="3000" b="1" spc="-375" dirty="0">
                <a:latin typeface="Verdana"/>
                <a:cs typeface="Verdana"/>
              </a:rPr>
              <a:t>a</a:t>
            </a:r>
            <a:r>
              <a:rPr sz="3000" b="1" spc="-220" dirty="0">
                <a:latin typeface="Verdana"/>
                <a:cs typeface="Verdana"/>
              </a:rPr>
              <a:t>g</a:t>
            </a:r>
            <a:r>
              <a:rPr sz="3000" b="1" spc="-100" dirty="0">
                <a:latin typeface="Verdana"/>
                <a:cs typeface="Verdana"/>
              </a:rPr>
              <a:t>e</a:t>
            </a:r>
            <a:r>
              <a:rPr sz="3000" b="1" spc="-610" dirty="0">
                <a:latin typeface="Verdana"/>
                <a:cs typeface="Verdana"/>
              </a:rPr>
              <a:t> </a:t>
            </a:r>
            <a:r>
              <a:rPr sz="3000" b="1" spc="-365" dirty="0">
                <a:latin typeface="Verdana"/>
                <a:cs typeface="Verdana"/>
              </a:rPr>
              <a:t>R</a:t>
            </a:r>
            <a:r>
              <a:rPr sz="3000" b="1" spc="-320" dirty="0">
                <a:latin typeface="Verdana"/>
                <a:cs typeface="Verdana"/>
              </a:rPr>
              <a:t>e</a:t>
            </a:r>
            <a:r>
              <a:rPr sz="3000" b="1" spc="-380" dirty="0">
                <a:latin typeface="Verdana"/>
                <a:cs typeface="Verdana"/>
              </a:rPr>
              <a:t>v</a:t>
            </a:r>
            <a:r>
              <a:rPr sz="3000" b="1" spc="-320" dirty="0">
                <a:latin typeface="Verdana"/>
                <a:cs typeface="Verdana"/>
              </a:rPr>
              <a:t>e</a:t>
            </a:r>
            <a:r>
              <a:rPr sz="3000" b="1" spc="-285" dirty="0">
                <a:latin typeface="Verdana"/>
                <a:cs typeface="Verdana"/>
              </a:rPr>
              <a:t>n</a:t>
            </a:r>
            <a:r>
              <a:rPr sz="3000" b="1" spc="-300" dirty="0">
                <a:latin typeface="Verdana"/>
                <a:cs typeface="Verdana"/>
              </a:rPr>
              <a:t>u</a:t>
            </a:r>
            <a:r>
              <a:rPr sz="3000" b="1" spc="-100" dirty="0">
                <a:latin typeface="Verdana"/>
                <a:cs typeface="Verdana"/>
              </a:rPr>
              <a:t>e</a:t>
            </a:r>
            <a:r>
              <a:rPr sz="3000" b="1" spc="-610" dirty="0">
                <a:latin typeface="Verdana"/>
                <a:cs typeface="Verdana"/>
              </a:rPr>
              <a:t> </a:t>
            </a:r>
            <a:r>
              <a:rPr sz="3000" b="1" spc="-250" dirty="0">
                <a:latin typeface="Verdana"/>
                <a:cs typeface="Verdana"/>
              </a:rPr>
              <a:t>p</a:t>
            </a:r>
            <a:r>
              <a:rPr sz="3000" b="1" spc="-320" dirty="0">
                <a:latin typeface="Verdana"/>
                <a:cs typeface="Verdana"/>
              </a:rPr>
              <a:t>e</a:t>
            </a:r>
            <a:r>
              <a:rPr sz="3000" b="1" spc="-200" dirty="0">
                <a:latin typeface="Verdana"/>
                <a:cs typeface="Verdana"/>
              </a:rPr>
              <a:t>r</a:t>
            </a:r>
            <a:r>
              <a:rPr sz="3000" b="1" spc="-610" dirty="0">
                <a:latin typeface="Verdana"/>
                <a:cs typeface="Verdana"/>
              </a:rPr>
              <a:t> </a:t>
            </a:r>
            <a:r>
              <a:rPr sz="3000" b="1" spc="-240" dirty="0">
                <a:latin typeface="Verdana"/>
                <a:cs typeface="Verdana"/>
              </a:rPr>
              <a:t>O</a:t>
            </a:r>
            <a:r>
              <a:rPr sz="3000" b="1" spc="-420" dirty="0">
                <a:latin typeface="Verdana"/>
                <a:cs typeface="Verdana"/>
              </a:rPr>
              <a:t>r</a:t>
            </a:r>
            <a:r>
              <a:rPr sz="3000" b="1" spc="-245" dirty="0">
                <a:latin typeface="Verdana"/>
                <a:cs typeface="Verdana"/>
              </a:rPr>
              <a:t>d</a:t>
            </a:r>
            <a:r>
              <a:rPr sz="3000" b="1" spc="-320" dirty="0">
                <a:latin typeface="Verdana"/>
                <a:cs typeface="Verdana"/>
              </a:rPr>
              <a:t>e</a:t>
            </a:r>
            <a:r>
              <a:rPr sz="3000" b="1" spc="-160" dirty="0">
                <a:latin typeface="Verdana"/>
                <a:cs typeface="Verdana"/>
              </a:rPr>
              <a:t>r  </a:t>
            </a:r>
            <a:r>
              <a:rPr sz="3000" spc="-65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D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240" dirty="0">
                <a:latin typeface="Verdana"/>
                <a:cs typeface="Verdana"/>
              </a:rPr>
              <a:t>li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370" dirty="0">
                <a:latin typeface="Verdana"/>
                <a:cs typeface="Verdana"/>
              </a:rPr>
              <a:t>y</a:t>
            </a:r>
            <a:r>
              <a:rPr sz="3000" spc="-730" dirty="0">
                <a:latin typeface="Verdana"/>
                <a:cs typeface="Verdana"/>
              </a:rPr>
              <a:t>:</a:t>
            </a:r>
            <a:r>
              <a:rPr sz="3000" spc="434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R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365" dirty="0">
                <a:latin typeface="Verdana"/>
                <a:cs typeface="Verdana"/>
              </a:rPr>
              <a:t>7</a:t>
            </a:r>
            <a:r>
              <a:rPr sz="3000" spc="-430" dirty="0">
                <a:latin typeface="Verdana"/>
                <a:cs typeface="Verdana"/>
              </a:rPr>
              <a:t>5</a:t>
            </a:r>
            <a:r>
              <a:rPr sz="3000" spc="-440" dirty="0">
                <a:latin typeface="Verdana"/>
                <a:cs typeface="Verdana"/>
              </a:rPr>
              <a:t>3</a:t>
            </a:r>
            <a:r>
              <a:rPr sz="3000" spc="-680" dirty="0">
                <a:latin typeface="Verdana"/>
                <a:cs typeface="Verdana"/>
              </a:rPr>
              <a:t>.</a:t>
            </a:r>
            <a:r>
              <a:rPr sz="3000" spc="-60" dirty="0">
                <a:latin typeface="Verdana"/>
                <a:cs typeface="Verdana"/>
              </a:rPr>
              <a:t>6  </a:t>
            </a:r>
            <a:r>
              <a:rPr sz="3000" spc="-350" dirty="0">
                <a:latin typeface="Verdana"/>
                <a:cs typeface="Verdana"/>
              </a:rPr>
              <a:t>T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95" dirty="0">
                <a:latin typeface="Verdana"/>
                <a:cs typeface="Verdana"/>
              </a:rPr>
              <a:t>k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A</a:t>
            </a:r>
            <a:r>
              <a:rPr sz="3000" spc="-40" dirty="0">
                <a:latin typeface="Verdana"/>
                <a:cs typeface="Verdana"/>
              </a:rPr>
              <a:t>w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70" dirty="0">
                <a:latin typeface="Verdana"/>
                <a:cs typeface="Verdana"/>
              </a:rPr>
              <a:t>y</a:t>
            </a:r>
            <a:r>
              <a:rPr sz="3000" spc="-730" dirty="0">
                <a:latin typeface="Verdana"/>
                <a:cs typeface="Verdana"/>
              </a:rPr>
              <a:t>:</a:t>
            </a:r>
            <a:r>
              <a:rPr sz="3000" spc="434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R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25" dirty="0">
                <a:latin typeface="Verdana"/>
                <a:cs typeface="Verdana"/>
              </a:rPr>
              <a:t>2</a:t>
            </a:r>
            <a:r>
              <a:rPr sz="3000" spc="-365" dirty="0">
                <a:latin typeface="Verdana"/>
                <a:cs typeface="Verdana"/>
              </a:rPr>
              <a:t>77</a:t>
            </a:r>
            <a:r>
              <a:rPr sz="3000" spc="-680" dirty="0">
                <a:latin typeface="Verdana"/>
                <a:cs typeface="Verdana"/>
              </a:rPr>
              <a:t>.</a:t>
            </a:r>
            <a:r>
              <a:rPr sz="3000" spc="-825" dirty="0"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3000" spc="-30" dirty="0">
                <a:solidFill>
                  <a:srgbClr val="BC1723"/>
                </a:solidFill>
                <a:latin typeface="Verdana"/>
                <a:cs typeface="Verdana"/>
              </a:rPr>
              <a:t>Pie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5" dirty="0">
                <a:solidFill>
                  <a:srgbClr val="BC1723"/>
                </a:solidFill>
                <a:latin typeface="Verdana"/>
                <a:cs typeface="Verdana"/>
              </a:rPr>
              <a:t>Chart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90" dirty="0">
                <a:solidFill>
                  <a:srgbClr val="BC1723"/>
                </a:solidFill>
                <a:latin typeface="Verdana"/>
                <a:cs typeface="Verdana"/>
              </a:rPr>
              <a:t>display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85" dirty="0">
                <a:solidFill>
                  <a:srgbClr val="BC1723"/>
                </a:solidFill>
                <a:latin typeface="Verdana"/>
                <a:cs typeface="Verdana"/>
              </a:rPr>
              <a:t>the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0" dirty="0">
                <a:solidFill>
                  <a:srgbClr val="BC1723"/>
                </a:solidFill>
                <a:latin typeface="Verdana"/>
                <a:cs typeface="Verdana"/>
              </a:rPr>
              <a:t>proportion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20" dirty="0">
                <a:solidFill>
                  <a:srgbClr val="BC1723"/>
                </a:solidFill>
                <a:latin typeface="Verdana"/>
                <a:cs typeface="Verdana"/>
              </a:rPr>
              <a:t>or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40" dirty="0">
                <a:solidFill>
                  <a:srgbClr val="BC1723"/>
                </a:solidFill>
                <a:latin typeface="Verdana"/>
                <a:cs typeface="Verdana"/>
              </a:rPr>
              <a:t>percentage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of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10" dirty="0">
                <a:solidFill>
                  <a:srgbClr val="BC1723"/>
                </a:solidFill>
                <a:latin typeface="Verdana"/>
                <a:cs typeface="Verdana"/>
              </a:rPr>
              <a:t>dif</a:t>
            </a:r>
            <a:r>
              <a:rPr sz="3000" spc="-459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0" dirty="0">
                <a:solidFill>
                  <a:srgbClr val="BC1723"/>
                </a:solidFill>
                <a:latin typeface="Verdana"/>
                <a:cs typeface="Verdana"/>
              </a:rPr>
              <a:t>erent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80" dirty="0">
                <a:solidFill>
                  <a:srgbClr val="BC1723"/>
                </a:solidFill>
                <a:latin typeface="Verdana"/>
                <a:cs typeface="Verdana"/>
              </a:rPr>
              <a:t>parts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65" dirty="0">
                <a:solidFill>
                  <a:srgbClr val="BC1723"/>
                </a:solidFill>
                <a:latin typeface="Verdana"/>
                <a:cs typeface="Verdana"/>
              </a:rPr>
              <a:t>to</a:t>
            </a:r>
            <a:r>
              <a:rPr sz="3000" spc="-70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85" dirty="0">
                <a:solidFill>
                  <a:srgbClr val="BC1723"/>
                </a:solidFill>
                <a:latin typeface="Verdana"/>
                <a:cs typeface="Verdana"/>
              </a:rPr>
              <a:t>the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whole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31793" y="975393"/>
            <a:ext cx="8224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</a:t>
            </a:r>
            <a:r>
              <a:rPr spc="-350" dirty="0"/>
              <a:t>r</a:t>
            </a:r>
            <a:r>
              <a:rPr spc="-45" dirty="0"/>
              <a:t>d</a:t>
            </a:r>
            <a:r>
              <a:rPr spc="-180" dirty="0"/>
              <a:t>e</a:t>
            </a:r>
            <a:r>
              <a:rPr spc="-345" dirty="0"/>
              <a:t>r</a:t>
            </a:r>
            <a:r>
              <a:rPr spc="-310" dirty="0"/>
              <a:t> </a:t>
            </a:r>
            <a:r>
              <a:rPr spc="-340" dirty="0"/>
              <a:t>T</a:t>
            </a:r>
            <a:r>
              <a:rPr spc="-280" dirty="0"/>
              <a:t>y</a:t>
            </a:r>
            <a:r>
              <a:rPr spc="-55" dirty="0"/>
              <a:t>p</a:t>
            </a:r>
            <a:r>
              <a:rPr spc="-175" dirty="0"/>
              <a:t>e</a:t>
            </a:r>
            <a:r>
              <a:rPr spc="-310" dirty="0"/>
              <a:t> </a:t>
            </a:r>
            <a:r>
              <a:rPr spc="-30" dirty="0"/>
              <a:t>D</a:t>
            </a:r>
            <a:r>
              <a:rPr spc="-215" dirty="0"/>
              <a:t>i</a:t>
            </a:r>
            <a:r>
              <a:rPr spc="-330" dirty="0"/>
              <a:t>s</a:t>
            </a:r>
            <a:r>
              <a:rPr spc="-114" dirty="0"/>
              <a:t>t</a:t>
            </a:r>
            <a:r>
              <a:rPr spc="-350" dirty="0"/>
              <a:t>r</a:t>
            </a:r>
            <a:r>
              <a:rPr spc="-215" dirty="0"/>
              <a:t>i</a:t>
            </a:r>
            <a:r>
              <a:rPr spc="-55" dirty="0"/>
              <a:t>b</a:t>
            </a:r>
            <a:r>
              <a:rPr spc="-140" dirty="0"/>
              <a:t>u</a:t>
            </a:r>
            <a:r>
              <a:rPr spc="-114" dirty="0"/>
              <a:t>t</a:t>
            </a:r>
            <a:r>
              <a:rPr spc="-215" dirty="0"/>
              <a:t>i</a:t>
            </a:r>
            <a:r>
              <a:rPr spc="-170" dirty="0"/>
              <a:t>o</a:t>
            </a:r>
            <a:r>
              <a:rPr spc="-114" dirty="0"/>
              <a:t>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9393" y="2092325"/>
            <a:ext cx="2373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20" dirty="0">
                <a:latin typeface="Verdana"/>
                <a:cs typeface="Verdana"/>
              </a:rPr>
              <a:t>Observations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9393" y="2949575"/>
            <a:ext cx="2872740" cy="51974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3370"/>
              </a:lnSpc>
              <a:spcBef>
                <a:spcPts val="400"/>
              </a:spcBef>
            </a:pPr>
            <a:r>
              <a:rPr sz="3000" spc="-350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160" dirty="0">
                <a:latin typeface="Verdana"/>
                <a:cs typeface="Verdana"/>
              </a:rPr>
              <a:t>p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425" dirty="0">
                <a:latin typeface="Verdana"/>
                <a:cs typeface="Verdana"/>
              </a:rPr>
              <a:t>2</a:t>
            </a:r>
            <a:r>
              <a:rPr sz="3000" spc="-145" dirty="0">
                <a:latin typeface="Verdana"/>
                <a:cs typeface="Verdana"/>
              </a:rPr>
              <a:t>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  </a:t>
            </a:r>
            <a:r>
              <a:rPr sz="3000" spc="-135" dirty="0">
                <a:latin typeface="Verdana"/>
                <a:cs typeface="Verdana"/>
              </a:rPr>
              <a:t>products </a:t>
            </a:r>
            <a:r>
              <a:rPr sz="3000" spc="-130" dirty="0">
                <a:latin typeface="Verdana"/>
                <a:cs typeface="Verdana"/>
              </a:rPr>
              <a:t> 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40" dirty="0">
                <a:latin typeface="Verdana"/>
                <a:cs typeface="Verdana"/>
              </a:rPr>
              <a:t>i</a:t>
            </a:r>
            <a:r>
              <a:rPr sz="3000" spc="-60" dirty="0">
                <a:latin typeface="Verdana"/>
                <a:cs typeface="Verdana"/>
              </a:rPr>
              <a:t>b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40" dirty="0">
                <a:latin typeface="Verdana"/>
                <a:cs typeface="Verdana"/>
              </a:rPr>
              <a:t>o  </a:t>
            </a:r>
            <a:r>
              <a:rPr sz="3000" spc="-190" dirty="0">
                <a:latin typeface="Verdana"/>
                <a:cs typeface="Verdana"/>
              </a:rPr>
              <a:t>approximately 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215" dirty="0">
                <a:latin typeface="Verdana"/>
                <a:cs typeface="Verdana"/>
              </a:rPr>
              <a:t>8</a:t>
            </a:r>
            <a:r>
              <a:rPr sz="3000" spc="-145" dirty="0">
                <a:latin typeface="Verdana"/>
                <a:cs typeface="Verdana"/>
              </a:rPr>
              <a:t>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20" dirty="0">
                <a:latin typeface="Verdana"/>
                <a:cs typeface="Verdana"/>
              </a:rPr>
              <a:t>l  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v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580" dirty="0">
                <a:latin typeface="Verdana"/>
                <a:cs typeface="Verdana"/>
              </a:rPr>
              <a:t>I</a:t>
            </a:r>
            <a:r>
              <a:rPr sz="3000" spc="90" dirty="0">
                <a:latin typeface="Verdana"/>
                <a:cs typeface="Verdana"/>
              </a:rPr>
              <a:t>n  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20" dirty="0">
                <a:latin typeface="Verdana"/>
                <a:cs typeface="Verdana"/>
              </a:rPr>
              <a:t>s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480" dirty="0">
                <a:latin typeface="Verdana"/>
                <a:cs typeface="Verdana"/>
              </a:rPr>
              <a:t>"</a:t>
            </a:r>
            <a:r>
              <a:rPr sz="3000" spc="-65" dirty="0">
                <a:latin typeface="Verdana"/>
                <a:cs typeface="Verdana"/>
              </a:rPr>
              <a:t>O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60" dirty="0">
                <a:latin typeface="Verdana"/>
                <a:cs typeface="Verdana"/>
              </a:rPr>
              <a:t>"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15" dirty="0">
                <a:latin typeface="Verdana"/>
                <a:cs typeface="Verdana"/>
              </a:rPr>
              <a:t>8</a:t>
            </a:r>
            <a:r>
              <a:rPr sz="3000" spc="-145" dirty="0">
                <a:latin typeface="Verdana"/>
                <a:cs typeface="Verdana"/>
              </a:rPr>
              <a:t>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  </a:t>
            </a:r>
            <a:r>
              <a:rPr sz="3000" spc="-60" dirty="0">
                <a:latin typeface="Verdana"/>
                <a:cs typeface="Verdana"/>
              </a:rPr>
              <a:t>p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60" dirty="0">
                <a:latin typeface="Verdana"/>
                <a:cs typeface="Verdana"/>
              </a:rPr>
              <a:t>d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95" dirty="0">
                <a:latin typeface="Verdana"/>
                <a:cs typeface="Verdana"/>
              </a:rPr>
              <a:t>c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40" dirty="0">
                <a:latin typeface="Verdana"/>
                <a:cs typeface="Verdana"/>
              </a:rPr>
              <a:t>l</a:t>
            </a:r>
            <a:r>
              <a:rPr sz="3000" spc="-110" dirty="0">
                <a:latin typeface="Verdana"/>
                <a:cs typeface="Verdana"/>
              </a:rPr>
              <a:t>y  </a:t>
            </a:r>
            <a:r>
              <a:rPr sz="3000" spc="-35" dirty="0">
                <a:latin typeface="Verdana"/>
                <a:cs typeface="Verdana"/>
              </a:rPr>
              <a:t>g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-200" dirty="0">
                <a:latin typeface="Verdana"/>
                <a:cs typeface="Verdana"/>
              </a:rPr>
              <a:t>e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</a:t>
            </a:r>
            <a:r>
              <a:rPr sz="3000" spc="-300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100" dirty="0">
                <a:latin typeface="Verdana"/>
                <a:cs typeface="Verdana"/>
              </a:rPr>
              <a:t>u</a:t>
            </a:r>
            <a:r>
              <a:rPr sz="3000" spc="-90" dirty="0">
                <a:latin typeface="Verdana"/>
                <a:cs typeface="Verdana"/>
              </a:rPr>
              <a:t>n</a:t>
            </a:r>
            <a:r>
              <a:rPr sz="3000" spc="114" dirty="0">
                <a:latin typeface="Verdana"/>
                <a:cs typeface="Verdana"/>
              </a:rPr>
              <a:t>d  </a:t>
            </a:r>
            <a:r>
              <a:rPr sz="3000" spc="-425" dirty="0">
                <a:latin typeface="Verdana"/>
                <a:cs typeface="Verdana"/>
              </a:rPr>
              <a:t>2</a:t>
            </a:r>
            <a:r>
              <a:rPr sz="3000" spc="-145" dirty="0">
                <a:latin typeface="Verdana"/>
                <a:cs typeface="Verdana"/>
              </a:rPr>
              <a:t>0</a:t>
            </a:r>
            <a:r>
              <a:rPr sz="3000" spc="-745" dirty="0">
                <a:latin typeface="Verdana"/>
                <a:cs typeface="Verdana"/>
              </a:rPr>
              <a:t>%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705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t</a:t>
            </a:r>
            <a:r>
              <a:rPr sz="3000" spc="-90" dirty="0">
                <a:latin typeface="Verdana"/>
                <a:cs typeface="Verdana"/>
              </a:rPr>
              <a:t>h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240" dirty="0">
                <a:latin typeface="Verdana"/>
                <a:cs typeface="Verdana"/>
              </a:rPr>
              <a:t>revenue.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5074" y="975390"/>
            <a:ext cx="123977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</a:t>
            </a:r>
            <a:r>
              <a:rPr spc="-60" dirty="0"/>
              <a:t>A</a:t>
            </a:r>
            <a:r>
              <a:rPr spc="-254" dirty="0"/>
              <a:t>R</a:t>
            </a:r>
            <a:r>
              <a:rPr spc="-70" dirty="0"/>
              <a:t>E</a:t>
            </a:r>
            <a:r>
              <a:rPr spc="-340" dirty="0"/>
              <a:t>T</a:t>
            </a:r>
            <a:r>
              <a:rPr spc="-35" dirty="0"/>
              <a:t>O</a:t>
            </a:r>
            <a:r>
              <a:rPr spc="-310" dirty="0"/>
              <a:t> </a:t>
            </a:r>
            <a:r>
              <a:rPr spc="-60" dirty="0"/>
              <a:t>A</a:t>
            </a:r>
            <a:r>
              <a:rPr spc="-210" dirty="0"/>
              <a:t>N</a:t>
            </a:r>
            <a:r>
              <a:rPr spc="-60" dirty="0"/>
              <a:t>A</a:t>
            </a:r>
            <a:r>
              <a:rPr spc="-180" dirty="0"/>
              <a:t>L</a:t>
            </a:r>
            <a:r>
              <a:rPr spc="-325" dirty="0"/>
              <a:t>Y</a:t>
            </a:r>
            <a:r>
              <a:rPr spc="-385" dirty="0"/>
              <a:t>S</a:t>
            </a:r>
            <a:r>
              <a:rPr spc="-1135" dirty="0"/>
              <a:t>I</a:t>
            </a:r>
            <a:r>
              <a:rPr spc="-380" dirty="0"/>
              <a:t>S</a:t>
            </a:r>
            <a:r>
              <a:rPr spc="-310" dirty="0"/>
              <a:t> </a:t>
            </a:r>
            <a:r>
              <a:rPr spc="-40" dirty="0"/>
              <a:t>O</a:t>
            </a:r>
            <a:r>
              <a:rPr spc="-60" dirty="0"/>
              <a:t>F</a:t>
            </a:r>
            <a:r>
              <a:rPr spc="-310" dirty="0"/>
              <a:t> </a:t>
            </a:r>
            <a:r>
              <a:rPr spc="-254" dirty="0"/>
              <a:t>R</a:t>
            </a:r>
            <a:r>
              <a:rPr spc="-70" dirty="0"/>
              <a:t>E</a:t>
            </a:r>
            <a:r>
              <a:rPr spc="-100" dirty="0"/>
              <a:t>V</a:t>
            </a:r>
            <a:r>
              <a:rPr spc="-70" dirty="0"/>
              <a:t>E</a:t>
            </a:r>
            <a:r>
              <a:rPr spc="-210" dirty="0"/>
              <a:t>N</a:t>
            </a:r>
            <a:r>
              <a:rPr spc="-130" dirty="0"/>
              <a:t>U</a:t>
            </a:r>
            <a:r>
              <a:rPr spc="-65" dirty="0"/>
              <a:t>E</a:t>
            </a:r>
            <a:r>
              <a:rPr spc="-310" dirty="0"/>
              <a:t> </a:t>
            </a:r>
            <a:r>
              <a:rPr spc="10" dirty="0"/>
              <a:t>B</a:t>
            </a:r>
            <a:r>
              <a:rPr spc="-320"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1931" y="1933147"/>
            <a:ext cx="348424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75"/>
              </a:lnSpc>
            </a:pPr>
            <a:r>
              <a:rPr sz="5200" b="1" spc="-10" dirty="0">
                <a:latin typeface="Verdana"/>
                <a:cs typeface="Verdana"/>
              </a:rPr>
              <a:t>P</a:t>
            </a:r>
            <a:r>
              <a:rPr sz="5200" b="1" spc="-254" dirty="0">
                <a:latin typeface="Verdana"/>
                <a:cs typeface="Verdana"/>
              </a:rPr>
              <a:t>R</a:t>
            </a:r>
            <a:r>
              <a:rPr sz="5200" b="1" spc="-40" dirty="0">
                <a:latin typeface="Verdana"/>
                <a:cs typeface="Verdana"/>
              </a:rPr>
              <a:t>O</a:t>
            </a:r>
            <a:r>
              <a:rPr sz="5200" b="1" spc="-30" dirty="0">
                <a:latin typeface="Verdana"/>
                <a:cs typeface="Verdana"/>
              </a:rPr>
              <a:t>D</a:t>
            </a:r>
            <a:r>
              <a:rPr sz="5200" b="1" spc="-130" dirty="0">
                <a:latin typeface="Verdana"/>
                <a:cs typeface="Verdana"/>
              </a:rPr>
              <a:t>U</a:t>
            </a:r>
            <a:r>
              <a:rPr sz="5200" b="1" spc="40" dirty="0">
                <a:latin typeface="Verdana"/>
                <a:cs typeface="Verdana"/>
              </a:rPr>
              <a:t>C</a:t>
            </a:r>
            <a:r>
              <a:rPr sz="5200" b="1" spc="-335" dirty="0">
                <a:latin typeface="Verdana"/>
                <a:cs typeface="Verdana"/>
              </a:rPr>
              <a:t>T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4909" y="8993187"/>
            <a:ext cx="13318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BC1723"/>
                </a:solidFill>
                <a:latin typeface="Verdana"/>
                <a:cs typeface="Verdana"/>
              </a:rPr>
              <a:t>Pareto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5" dirty="0">
                <a:solidFill>
                  <a:srgbClr val="BC1723"/>
                </a:solidFill>
                <a:latin typeface="Verdana"/>
                <a:cs typeface="Verdana"/>
              </a:rPr>
              <a:t>Chart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20" dirty="0">
                <a:solidFill>
                  <a:srgbClr val="BC1723"/>
                </a:solidFill>
                <a:latin typeface="Verdana"/>
                <a:cs typeface="Verdana"/>
              </a:rPr>
              <a:t>or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60" dirty="0">
                <a:solidFill>
                  <a:srgbClr val="BC1723"/>
                </a:solidFill>
                <a:latin typeface="Verdana"/>
                <a:cs typeface="Verdana"/>
              </a:rPr>
              <a:t>80/20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5" dirty="0">
                <a:solidFill>
                  <a:srgbClr val="BC1723"/>
                </a:solidFill>
                <a:latin typeface="Verdana"/>
                <a:cs typeface="Verdana"/>
              </a:rPr>
              <a:t>rule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5" dirty="0">
                <a:solidFill>
                  <a:srgbClr val="BC1723"/>
                </a:solidFill>
                <a:latin typeface="Verdana"/>
                <a:cs typeface="Verdana"/>
              </a:rPr>
              <a:t>Shows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75" dirty="0">
                <a:solidFill>
                  <a:srgbClr val="BC1723"/>
                </a:solidFill>
                <a:latin typeface="Verdana"/>
                <a:cs typeface="Verdana"/>
              </a:rPr>
              <a:t>major</a:t>
            </a:r>
            <a:r>
              <a:rPr sz="3000" spc="-695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65" dirty="0">
                <a:solidFill>
                  <a:srgbClr val="BC1723"/>
                </a:solidFill>
                <a:latin typeface="Verdana"/>
                <a:cs typeface="Verdana"/>
              </a:rPr>
              <a:t>contributors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BC1723"/>
                </a:solidFill>
                <a:latin typeface="Verdana"/>
                <a:cs typeface="Verdana"/>
              </a:rPr>
              <a:t>and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55" dirty="0">
                <a:solidFill>
                  <a:srgbClr val="BC1723"/>
                </a:solidFill>
                <a:latin typeface="Verdana"/>
                <a:cs typeface="Verdana"/>
              </a:rPr>
              <a:t>identified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220" dirty="0">
                <a:solidFill>
                  <a:srgbClr val="BC1723"/>
                </a:solidFill>
                <a:latin typeface="Verdana"/>
                <a:cs typeface="Verdana"/>
              </a:rPr>
              <a:t>areas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BC1723"/>
                </a:solidFill>
                <a:latin typeface="Verdana"/>
                <a:cs typeface="Verdana"/>
              </a:rPr>
              <a:t>of</a:t>
            </a:r>
            <a:r>
              <a:rPr sz="3000" spc="-700" dirty="0">
                <a:solidFill>
                  <a:srgbClr val="BC1723"/>
                </a:solidFill>
                <a:latin typeface="Verdana"/>
                <a:cs typeface="Verdana"/>
              </a:rPr>
              <a:t> </a:t>
            </a:r>
            <a:r>
              <a:rPr sz="3000" spc="-145" dirty="0">
                <a:solidFill>
                  <a:srgbClr val="BC1723"/>
                </a:solidFill>
                <a:latin typeface="Verdana"/>
                <a:cs typeface="Verdana"/>
              </a:rPr>
              <a:t>focus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108" y="1991320"/>
            <a:ext cx="12204501" cy="58929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82174" y="7879786"/>
            <a:ext cx="2065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90" dirty="0">
                <a:latin typeface="Verdana"/>
                <a:cs typeface="Verdana"/>
              </a:rPr>
              <a:t>P</a:t>
            </a:r>
            <a:r>
              <a:rPr sz="2500" b="1" spc="-355" dirty="0">
                <a:latin typeface="Verdana"/>
                <a:cs typeface="Verdana"/>
              </a:rPr>
              <a:t>r</a:t>
            </a:r>
            <a:r>
              <a:rPr sz="2500" b="1" spc="-265" dirty="0">
                <a:latin typeface="Verdana"/>
                <a:cs typeface="Verdana"/>
              </a:rPr>
              <a:t>o</a:t>
            </a:r>
            <a:r>
              <a:rPr sz="2500" b="1" spc="-204" dirty="0">
                <a:latin typeface="Verdana"/>
                <a:cs typeface="Verdana"/>
              </a:rPr>
              <a:t>d</a:t>
            </a:r>
            <a:r>
              <a:rPr sz="2500" b="1" spc="-250" dirty="0">
                <a:latin typeface="Verdana"/>
                <a:cs typeface="Verdana"/>
              </a:rPr>
              <a:t>u</a:t>
            </a:r>
            <a:r>
              <a:rPr sz="2500" b="1" spc="-180" dirty="0">
                <a:latin typeface="Verdana"/>
                <a:cs typeface="Verdana"/>
              </a:rPr>
              <a:t>c</a:t>
            </a:r>
            <a:r>
              <a:rPr sz="2500" b="1" spc="-55" dirty="0">
                <a:latin typeface="Verdana"/>
                <a:cs typeface="Verdana"/>
              </a:rPr>
              <a:t>t</a:t>
            </a:r>
            <a:r>
              <a:rPr sz="2500" b="1" spc="-509" dirty="0">
                <a:latin typeface="Verdana"/>
                <a:cs typeface="Verdana"/>
              </a:rPr>
              <a:t> </a:t>
            </a:r>
            <a:r>
              <a:rPr sz="2500" b="1" spc="-165" dirty="0">
                <a:latin typeface="Verdana"/>
                <a:cs typeface="Verdana"/>
              </a:rPr>
              <a:t>C</a:t>
            </a:r>
            <a:r>
              <a:rPr sz="2500" b="1" spc="-265" dirty="0">
                <a:latin typeface="Verdana"/>
                <a:cs typeface="Verdana"/>
              </a:rPr>
              <a:t>o</a:t>
            </a:r>
            <a:r>
              <a:rPr sz="2500" b="1" spc="-204" dirty="0">
                <a:latin typeface="Verdana"/>
                <a:cs typeface="Verdana"/>
              </a:rPr>
              <a:t>d</a:t>
            </a:r>
            <a:r>
              <a:rPr sz="2500" b="1" spc="-85" dirty="0"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636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Tahoma</vt:lpstr>
      <vt:lpstr>Verdana</vt:lpstr>
      <vt:lpstr>Office Theme</vt:lpstr>
      <vt:lpstr>BUSINESS DATA MANAGEMENT CAPSTONE PROJECT</vt:lpstr>
      <vt:lpstr>THE BUSINESS</vt:lpstr>
      <vt:lpstr>Data Collection and Analysis Process</vt:lpstr>
      <vt:lpstr>OBJECTIVES</vt:lpstr>
      <vt:lpstr>Volume &amp; Revenue Trend over Time</vt:lpstr>
      <vt:lpstr>Volume &amp; Revenue Trend over Time</vt:lpstr>
      <vt:lpstr>Order Frequency &amp; Revenue by Time of Day</vt:lpstr>
      <vt:lpstr>Order Type Distribution</vt:lpstr>
      <vt:lpstr>PARETO ANALYSIS OF REVENUE BY</vt:lpstr>
      <vt:lpstr>Discount % Vs Quantity Sold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Capstone Project PPT</dc:title>
  <dc:creator>Ratna Rathaur</dc:creator>
  <cp:keywords>DAFn4BfwpKs,BAEfplN1X0k</cp:keywords>
  <cp:lastModifiedBy>Abhijeet Singh</cp:lastModifiedBy>
  <cp:revision>1</cp:revision>
  <dcterms:created xsi:type="dcterms:W3CDTF">2024-09-04T18:29:29Z</dcterms:created>
  <dcterms:modified xsi:type="dcterms:W3CDTF">2024-09-04T18:45:11Z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2024-09-04T00:00:00Z</vt:filetime>
  </property>
</Properties>
</file>