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54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24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7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6565-E297-4103-8049-17468644676B}" type="datetimeFigureOut">
              <a:rPr lang="en-US" smtClean="0"/>
              <a:t>08-Jan-2022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C8619-5C72-486A-80A5-DCB6150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9628" y="2481226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erlin Sans FB Demi" panose="020E0802020502020306" pitchFamily="34" charset="0"/>
              </a:rPr>
              <a:t>– CARBON FOOTPRINT</a:t>
            </a:r>
            <a:endParaRPr lang="en-US" sz="2400" b="1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528" y="2942891"/>
            <a:ext cx="545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Webpage for Ideal Eco-Friendly Vehicle suggestion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5723" y="5113176"/>
            <a:ext cx="2702765" cy="174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gradFill>
                  <a:gsLst>
                    <a:gs pos="0">
                      <a:srgbClr val="002060"/>
                    </a:gs>
                    <a:gs pos="46000">
                      <a:srgbClr val="002060"/>
                    </a:gs>
                    <a:gs pos="73000">
                      <a:srgbClr val="0070C0"/>
                    </a:gs>
                    <a:gs pos="100000">
                      <a:srgbClr val="00B0F0"/>
                    </a:gs>
                  </a:gsLst>
                  <a:lin ang="5400000" scaled="1"/>
                </a:gradFill>
              </a:rPr>
              <a:t>Backend Boys</a:t>
            </a:r>
            <a:endParaRPr lang="en-US" sz="2400" b="1" dirty="0">
              <a:gradFill>
                <a:gsLst>
                  <a:gs pos="0">
                    <a:srgbClr val="002060"/>
                  </a:gs>
                  <a:gs pos="46000">
                    <a:srgbClr val="002060"/>
                  </a:gs>
                  <a:gs pos="73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</a:endParaRPr>
          </a:p>
          <a:p>
            <a:r>
              <a:rPr lang="en-US" sz="2000" dirty="0" smtClean="0"/>
              <a:t>Shiyam Ganesh T</a:t>
            </a:r>
            <a:br>
              <a:rPr lang="en-US" sz="2000" dirty="0" smtClean="0"/>
            </a:br>
            <a:r>
              <a:rPr lang="en-US" sz="2000" dirty="0" smtClean="0"/>
              <a:t>Vikrant R</a:t>
            </a:r>
            <a:br>
              <a:rPr lang="en-US" sz="2000" dirty="0" smtClean="0"/>
            </a:br>
            <a:r>
              <a:rPr lang="en-US" sz="2000" dirty="0" smtClean="0"/>
              <a:t>Rohit D</a:t>
            </a:r>
            <a:br>
              <a:rPr lang="en-US" sz="2000" dirty="0" smtClean="0"/>
            </a:br>
            <a:r>
              <a:rPr lang="en-US" sz="2000" dirty="0" smtClean="0"/>
              <a:t>Tharun R 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688908" y="2481226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gradFill>
                  <a:gsLst>
                    <a:gs pos="0">
                      <a:srgbClr val="002060"/>
                    </a:gs>
                    <a:gs pos="46000">
                      <a:srgbClr val="002060"/>
                    </a:gs>
                    <a:gs pos="73000">
                      <a:srgbClr val="0070C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Berlin Sans FB Demi" panose="020E0802020502020306" pitchFamily="34" charset="0"/>
              </a:rPr>
              <a:t>CLIMATE ACTION </a:t>
            </a:r>
            <a:endParaRPr lang="en-US" sz="2400" dirty="0">
              <a:gradFill>
                <a:gsLst>
                  <a:gs pos="0">
                    <a:srgbClr val="002060"/>
                  </a:gs>
                  <a:gs pos="46000">
                    <a:srgbClr val="002060"/>
                  </a:gs>
                  <a:gs pos="73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9337" y="997527"/>
            <a:ext cx="872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it comes to our environment, each of us bear a responsibility. The carbon emission from vehicles is a major contributor to global warming. This will greatly impact global climate change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Carbon Footprint - Carbon </a:t>
            </a:r>
            <a:r>
              <a:rPr lang="en-US" dirty="0"/>
              <a:t>footprint is </a:t>
            </a:r>
            <a:r>
              <a:rPr lang="en-US" b="1" dirty="0"/>
              <a:t>the total amount of greenhouse gases (including carbon dioxide and methane)</a:t>
            </a:r>
            <a:r>
              <a:rPr lang="en-US" dirty="0"/>
              <a:t> that are generated by our </a:t>
            </a:r>
            <a:r>
              <a:rPr lang="en-US" dirty="0" smtClean="0"/>
              <a:t>actions.</a:t>
            </a:r>
          </a:p>
          <a:p>
            <a:endParaRPr lang="en-US" dirty="0"/>
          </a:p>
          <a:p>
            <a:r>
              <a:rPr lang="en-US" dirty="0" smtClean="0"/>
              <a:t>So our Webpage will suggest you the ideal vehicle for your needs which also has </a:t>
            </a:r>
            <a:r>
              <a:rPr lang="en-US" b="1" dirty="0" smtClean="0"/>
              <a:t>minimal carbon footprint </a:t>
            </a:r>
            <a:r>
              <a:rPr lang="en-US" dirty="0" smtClean="0"/>
              <a:t>and thus, </a:t>
            </a:r>
            <a:r>
              <a:rPr lang="en-US" b="1" dirty="0" smtClean="0"/>
              <a:t>minimal impact</a:t>
            </a:r>
            <a:r>
              <a:rPr lang="en-US" dirty="0" smtClean="0"/>
              <a:t> on our environment.</a:t>
            </a:r>
            <a:endParaRPr lang="en-US" dirty="0"/>
          </a:p>
        </p:txBody>
      </p:sp>
      <p:pic>
        <p:nvPicPr>
          <p:cNvPr id="1028" name="Picture 4" descr="Best affordable new cars for 2021 - Road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7" y="3721794"/>
            <a:ext cx="3487208" cy="195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e the barriers to electric cars lower than we think? - Smart Cities 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2" y="3721794"/>
            <a:ext cx="4349555" cy="28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9337" y="5135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10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4772" y="547512"/>
            <a:ext cx="5889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Inputs Required from the user:</a:t>
            </a:r>
          </a:p>
          <a:p>
            <a:pPr marL="342900" indent="-342900">
              <a:buAutoNum type="arabicPeriod"/>
            </a:pPr>
            <a:r>
              <a:rPr lang="en-US" dirty="0" smtClean="0"/>
              <a:t>Mileage and fuel type of the old car owned (If any).</a:t>
            </a:r>
            <a:endParaRPr lang="en-US" dirty="0"/>
          </a:p>
          <a:p>
            <a:r>
              <a:rPr lang="en-US" dirty="0" smtClean="0"/>
              <a:t>2. Travel Distance.</a:t>
            </a:r>
          </a:p>
          <a:p>
            <a:r>
              <a:rPr lang="en-US" dirty="0" smtClean="0"/>
              <a:t>3. Type of car (Sedan/SUV/Hatchback).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34772" y="2649781"/>
            <a:ext cx="8376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Outputs:</a:t>
            </a:r>
            <a:endParaRPr lang="en-US" dirty="0"/>
          </a:p>
          <a:p>
            <a:r>
              <a:rPr lang="en-US" dirty="0" smtClean="0"/>
              <a:t>1. Car suggestions with minimal carbon footprint based on the input.</a:t>
            </a:r>
          </a:p>
          <a:p>
            <a:r>
              <a:rPr lang="en-US" dirty="0" smtClean="0"/>
              <a:t>2. The carbon footprint is displayed for every car suggested in a year.</a:t>
            </a:r>
          </a:p>
          <a:p>
            <a:r>
              <a:rPr lang="en-US" dirty="0"/>
              <a:t>3</a:t>
            </a:r>
            <a:r>
              <a:rPr lang="en-US" dirty="0" smtClean="0"/>
              <a:t>. EV Suggestions, Public Transport Suggestion with approximate c.f. numbers.</a:t>
            </a:r>
          </a:p>
          <a:p>
            <a:r>
              <a:rPr lang="en-US" dirty="0"/>
              <a:t>4</a:t>
            </a:r>
            <a:r>
              <a:rPr lang="en-US" dirty="0" smtClean="0"/>
              <a:t>. *Comparison of Carbon emissions with the user’s current vehicle (If Any).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4772" y="4589939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Additional ideas/Further Improvements: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Calculations of on-road price.</a:t>
            </a:r>
          </a:p>
          <a:p>
            <a:pPr marL="342900" indent="-342900">
              <a:buAutoNum type="arabicPeriod"/>
            </a:pPr>
            <a:r>
              <a:rPr lang="en-US" dirty="0" smtClean="0"/>
              <a:t>Location of near by second hand dealers and discounts available.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2050" name="Picture 2" descr="Line icon navigator journey distance symbol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6"/>
          <a:stretch/>
        </p:blipFill>
        <p:spPr bwMode="auto">
          <a:xfrm>
            <a:off x="6792806" y="498959"/>
            <a:ext cx="1335685" cy="12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58 Mileage Illustrations &amp;amp; Clip Art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3" y="163565"/>
            <a:ext cx="997772" cy="7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r Body Types Stock Illustrations – 83 Car Body Types Stock Illustrations,  Vectors &amp;amp; Clipart - Dreamstim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79"/>
          <a:stretch/>
        </p:blipFill>
        <p:spPr bwMode="auto">
          <a:xfrm>
            <a:off x="5464737" y="1375701"/>
            <a:ext cx="1499961" cy="10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bon footprint - Designing Building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23" y="2512191"/>
            <a:ext cx="1622692" cy="8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866" y="330200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Implementation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2866" y="1527817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Carbon Footprint per year = (distance/mileage) * 2.38 * 260;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0882" y="1389317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[Assuming the number of days </a:t>
            </a:r>
          </a:p>
          <a:p>
            <a:r>
              <a:rPr lang="en-US" dirty="0" smtClean="0"/>
              <a:t>vehicle is being used per week is 5]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866" y="109728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PETROL</a:t>
            </a:r>
            <a:endParaRPr lang="en-US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88401" y="2771601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Carbon Footprint per year = (distance/mileage) * 2.63  * 260;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06417" y="2633101"/>
            <a:ext cx="392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[Assuming the number of days </a:t>
            </a:r>
          </a:p>
          <a:p>
            <a:r>
              <a:rPr lang="en-US" dirty="0" smtClean="0"/>
              <a:t>vehicle is </a:t>
            </a:r>
            <a:r>
              <a:rPr lang="en-US" dirty="0" smtClean="0"/>
              <a:t>being </a:t>
            </a:r>
            <a:r>
              <a:rPr lang="en-US" dirty="0" smtClean="0"/>
              <a:t>used per week is 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8401" y="2341064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DIESEL</a:t>
            </a:r>
            <a:endParaRPr lang="en-US" sz="2000" u="sng" dirty="0"/>
          </a:p>
        </p:txBody>
      </p:sp>
      <p:sp>
        <p:nvSpPr>
          <p:cNvPr id="12" name="Rectangle 11"/>
          <p:cNvSpPr/>
          <p:nvPr/>
        </p:nvSpPr>
        <p:spPr>
          <a:xfrm>
            <a:off x="761129" y="4165047"/>
            <a:ext cx="800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mileage = (Distance/4.5)* (co2 emission per litre of diesel/seating capacity)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41472" y="4534379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(Distance/4.5) * (2.63/50)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060" y="376528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Calculation of Carbon Footprint of Bus 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641472" y="4903711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(Distance) * 0.0116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3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5" y="482138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97775" y="4316814"/>
            <a:ext cx="6683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Additional ideas/Further Improvements: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Calculations of on-road price based on user’s location.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Location of nearby second hand dealers and discounts available.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project can be extended further for two-wheelers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7775" y="1055717"/>
            <a:ext cx="10320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project is one small step </a:t>
            </a:r>
            <a:r>
              <a:rPr lang="en-US" dirty="0" smtClean="0"/>
              <a:t>taken by us,</a:t>
            </a:r>
            <a:r>
              <a:rPr lang="en-US" dirty="0" smtClean="0"/>
              <a:t> towards protecting the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least we can do is to try to influence the user to buy a vehicle with lower carbon footprint</a:t>
            </a:r>
          </a:p>
          <a:p>
            <a:r>
              <a:rPr lang="en-US" dirty="0"/>
              <a:t>a</a:t>
            </a:r>
            <a:r>
              <a:rPr lang="en-US" dirty="0" smtClean="0"/>
              <a:t>nd also to suggest them to buy electric vehicles or use public transport.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3578" y="3194096"/>
            <a:ext cx="640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capita emission of buses will be less for public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355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Berlin Sans FB Demi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2022-01-08T14:42:52Z</dcterms:created>
  <dcterms:modified xsi:type="dcterms:W3CDTF">2022-01-09T01:55:35Z</dcterms:modified>
</cp:coreProperties>
</file>