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4/29/2025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10234750" cy="3035808"/>
          </a:xfrm>
        </p:spPr>
        <p:txBody>
          <a:bodyPr/>
          <a:lstStyle/>
          <a:p>
            <a:r>
              <a:rPr lang="en-US" sz="8000" dirty="0" smtClean="0"/>
              <a:t>Cricket score prediction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7463" y="4389120"/>
            <a:ext cx="8033657" cy="106984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</a:t>
            </a:r>
            <a:r>
              <a:rPr lang="en-US" dirty="0" err="1" smtClean="0"/>
              <a:t>.Shiyam</a:t>
            </a:r>
            <a:r>
              <a:rPr lang="en-US" dirty="0" smtClean="0"/>
              <a:t> saran(122012012830)</a:t>
            </a:r>
          </a:p>
          <a:p>
            <a:r>
              <a:rPr lang="en-US" dirty="0" err="1" smtClean="0"/>
              <a:t>J.Vishnu</a:t>
            </a:r>
            <a:r>
              <a:rPr lang="en-US" dirty="0" smtClean="0"/>
              <a:t>(122012012894)</a:t>
            </a:r>
          </a:p>
          <a:p>
            <a:r>
              <a:rPr lang="en-US" dirty="0" err="1" smtClean="0"/>
              <a:t>M.Mahizhan</a:t>
            </a:r>
            <a:r>
              <a:rPr lang="en-US" dirty="0" smtClean="0"/>
              <a:t>(122012012862)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3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X['venue'] = </a:t>
            </a:r>
            <a:r>
              <a:rPr lang="en-US" sz="2800" dirty="0" err="1"/>
              <a:t>venue_encoder.fit_transform</a:t>
            </a:r>
            <a:r>
              <a:rPr lang="en-US" sz="2800" dirty="0"/>
              <a:t>(X['venue'])</a:t>
            </a:r>
          </a:p>
          <a:p>
            <a:r>
              <a:rPr lang="en-US" sz="2800" dirty="0"/>
              <a:t>X['</a:t>
            </a:r>
            <a:r>
              <a:rPr lang="en-US" sz="2800" dirty="0" err="1"/>
              <a:t>bat_team</a:t>
            </a:r>
            <a:r>
              <a:rPr lang="en-US" sz="2800" dirty="0"/>
              <a:t>'] = </a:t>
            </a:r>
            <a:r>
              <a:rPr lang="en-US" sz="2800" dirty="0" err="1"/>
              <a:t>batting_team_encoder.fit_transform</a:t>
            </a:r>
            <a:r>
              <a:rPr lang="en-US" sz="2800" dirty="0"/>
              <a:t>(X['</a:t>
            </a:r>
            <a:r>
              <a:rPr lang="en-US" sz="2800" dirty="0" err="1"/>
              <a:t>bat_team</a:t>
            </a:r>
            <a:r>
              <a:rPr lang="en-US" sz="2800" dirty="0"/>
              <a:t>'])</a:t>
            </a:r>
          </a:p>
          <a:p>
            <a:r>
              <a:rPr lang="en-US" sz="2800" dirty="0"/>
              <a:t>X['</a:t>
            </a:r>
            <a:r>
              <a:rPr lang="en-US" sz="2800" dirty="0" err="1"/>
              <a:t>bowl_team</a:t>
            </a:r>
            <a:r>
              <a:rPr lang="en-US" sz="2800" dirty="0"/>
              <a:t>'] = </a:t>
            </a:r>
            <a:r>
              <a:rPr lang="en-US" sz="2800" dirty="0" err="1"/>
              <a:t>bowling_team_encoder.fit_transform</a:t>
            </a:r>
            <a:r>
              <a:rPr lang="en-US" sz="2800" dirty="0"/>
              <a:t>(X['</a:t>
            </a:r>
            <a:r>
              <a:rPr lang="en-US" sz="2800" dirty="0" err="1"/>
              <a:t>bowl_team</a:t>
            </a:r>
            <a:r>
              <a:rPr lang="en-US" sz="2800" dirty="0"/>
              <a:t>'])</a:t>
            </a:r>
          </a:p>
          <a:p>
            <a:r>
              <a:rPr lang="en-US" sz="2800" dirty="0"/>
              <a:t>X['batsman'] = </a:t>
            </a:r>
            <a:r>
              <a:rPr lang="en-US" sz="2800" dirty="0" err="1"/>
              <a:t>striker_encoder.fit_transform</a:t>
            </a:r>
            <a:r>
              <a:rPr lang="en-US" sz="2800" dirty="0"/>
              <a:t>(X['batsman'])</a:t>
            </a:r>
          </a:p>
          <a:p>
            <a:r>
              <a:rPr lang="en-US" sz="2800" dirty="0"/>
              <a:t>X['bowler'] = </a:t>
            </a:r>
            <a:r>
              <a:rPr lang="en-US" sz="2800" dirty="0" err="1"/>
              <a:t>bowler_encoder.fit_transform</a:t>
            </a:r>
            <a:r>
              <a:rPr lang="en-US" sz="2800" dirty="0"/>
              <a:t>(X['bowler'])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from </a:t>
            </a:r>
            <a:r>
              <a:rPr lang="en-US" sz="2200" dirty="0" err="1"/>
              <a:t>sklearn.model_selection</a:t>
            </a:r>
            <a:r>
              <a:rPr lang="en-US" sz="2200" dirty="0"/>
              <a:t> import </a:t>
            </a:r>
            <a:r>
              <a:rPr lang="en-US" sz="2200" dirty="0" err="1"/>
              <a:t>train_test_split</a:t>
            </a:r>
            <a:endParaRPr lang="en-US" sz="2200" dirty="0"/>
          </a:p>
          <a:p>
            <a:r>
              <a:rPr lang="en-US" sz="2200" dirty="0" err="1"/>
              <a:t>X_train</a:t>
            </a:r>
            <a:r>
              <a:rPr lang="en-US" sz="2200" dirty="0"/>
              <a:t>, </a:t>
            </a:r>
            <a:r>
              <a:rPr lang="en-US" sz="2200" dirty="0" err="1"/>
              <a:t>X_test</a:t>
            </a:r>
            <a:r>
              <a:rPr lang="en-US" sz="2200" dirty="0"/>
              <a:t>, </a:t>
            </a:r>
            <a:r>
              <a:rPr lang="en-US" sz="2200" dirty="0" err="1"/>
              <a:t>y_train</a:t>
            </a:r>
            <a:r>
              <a:rPr lang="en-US" sz="2200" dirty="0"/>
              <a:t>, </a:t>
            </a:r>
            <a:r>
              <a:rPr lang="en-US" sz="2200" dirty="0" err="1"/>
              <a:t>y_test</a:t>
            </a:r>
            <a:r>
              <a:rPr lang="en-US" sz="2200" dirty="0"/>
              <a:t> = </a:t>
            </a:r>
            <a:r>
              <a:rPr lang="en-US" sz="2200" dirty="0" err="1"/>
              <a:t>train_test_split</a:t>
            </a:r>
            <a:r>
              <a:rPr lang="en-US" sz="2200" dirty="0"/>
              <a:t>(X, y, </a:t>
            </a:r>
            <a:r>
              <a:rPr lang="en-US" sz="2200" dirty="0" err="1"/>
              <a:t>test_size</a:t>
            </a:r>
            <a:r>
              <a:rPr lang="en-US" sz="2200" dirty="0"/>
              <a:t>=0.3, </a:t>
            </a:r>
            <a:r>
              <a:rPr lang="en-US" sz="2200" dirty="0" err="1"/>
              <a:t>random_state</a:t>
            </a:r>
            <a:r>
              <a:rPr lang="en-US" sz="2200" dirty="0"/>
              <a:t>=42)</a:t>
            </a:r>
          </a:p>
          <a:p>
            <a:r>
              <a:rPr lang="en-US" sz="2200" dirty="0"/>
              <a:t>from </a:t>
            </a:r>
            <a:r>
              <a:rPr lang="en-US" sz="2200" dirty="0" err="1"/>
              <a:t>sklearn.preprocessing</a:t>
            </a:r>
            <a:r>
              <a:rPr lang="en-US" sz="2200" dirty="0"/>
              <a:t> import </a:t>
            </a:r>
            <a:r>
              <a:rPr lang="en-US" sz="2200" dirty="0" err="1"/>
              <a:t>MinMaxScaler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scaler = </a:t>
            </a:r>
            <a:r>
              <a:rPr lang="en-US" sz="2200" dirty="0" err="1"/>
              <a:t>MinMaxScaler</a:t>
            </a:r>
            <a:r>
              <a:rPr lang="en-US" sz="2200" dirty="0"/>
              <a:t>()</a:t>
            </a:r>
          </a:p>
          <a:p>
            <a:pPr marL="0" indent="0">
              <a:buNone/>
            </a:pP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# Fit the scaler on the training data and transform both training and testing data</a:t>
            </a:r>
          </a:p>
          <a:p>
            <a:r>
              <a:rPr lang="en-US" sz="2200" dirty="0" err="1"/>
              <a:t>X_train_scaled</a:t>
            </a:r>
            <a:r>
              <a:rPr lang="en-US" sz="2200" dirty="0"/>
              <a:t> = </a:t>
            </a:r>
            <a:r>
              <a:rPr lang="en-US" sz="2200" dirty="0" err="1"/>
              <a:t>scaler.fit_transform</a:t>
            </a:r>
            <a:r>
              <a:rPr lang="en-US" sz="2200" dirty="0"/>
              <a:t>(</a:t>
            </a:r>
            <a:r>
              <a:rPr lang="en-US" sz="2200" dirty="0" err="1"/>
              <a:t>X_train</a:t>
            </a:r>
            <a:r>
              <a:rPr lang="en-US" sz="2200" dirty="0"/>
              <a:t>)</a:t>
            </a:r>
          </a:p>
          <a:p>
            <a:r>
              <a:rPr lang="en-US" sz="2200" dirty="0" err="1"/>
              <a:t>X_test_scaled</a:t>
            </a:r>
            <a:r>
              <a:rPr lang="en-US" sz="2200" dirty="0"/>
              <a:t> = </a:t>
            </a:r>
            <a:r>
              <a:rPr lang="en-US" sz="2200" dirty="0" err="1"/>
              <a:t>scaler.transform</a:t>
            </a:r>
            <a:r>
              <a:rPr lang="en-US" sz="2200" dirty="0"/>
              <a:t>(</a:t>
            </a:r>
            <a:r>
              <a:rPr lang="en-US" sz="2200" dirty="0" err="1"/>
              <a:t>X_test</a:t>
            </a:r>
            <a:r>
              <a:rPr lang="en-US" sz="2200" dirty="0" smtClean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dirty="0"/>
              <a:t>model = </a:t>
            </a:r>
            <a:r>
              <a:rPr lang="en-US" sz="2300" dirty="0" err="1"/>
              <a:t>keras.Sequential</a:t>
            </a:r>
            <a:r>
              <a:rPr lang="en-US" sz="2300" dirty="0"/>
              <a:t>([</a:t>
            </a:r>
          </a:p>
          <a:p>
            <a:r>
              <a:rPr lang="en-US" sz="2300" dirty="0"/>
              <a:t>    </a:t>
            </a:r>
            <a:r>
              <a:rPr lang="en-US" sz="2300" dirty="0" err="1"/>
              <a:t>keras.layers.Input</a:t>
            </a:r>
            <a:r>
              <a:rPr lang="en-US" sz="2300" dirty="0"/>
              <a:t>( shape=(</a:t>
            </a:r>
            <a:r>
              <a:rPr lang="en-US" sz="2300" dirty="0" err="1"/>
              <a:t>X_train_scaled.shape</a:t>
            </a:r>
            <a:r>
              <a:rPr lang="en-US" sz="2300" dirty="0"/>
              <a:t>[1],)),  # Input layer</a:t>
            </a:r>
          </a:p>
          <a:p>
            <a:r>
              <a:rPr lang="en-US" sz="2300" dirty="0"/>
              <a:t>    </a:t>
            </a:r>
            <a:r>
              <a:rPr lang="en-US" sz="2300" dirty="0" err="1"/>
              <a:t>keras.layers.Dense</a:t>
            </a:r>
            <a:r>
              <a:rPr lang="en-US" sz="2300" dirty="0"/>
              <a:t>(512, activation='</a:t>
            </a:r>
            <a:r>
              <a:rPr lang="en-US" sz="2300" dirty="0" err="1"/>
              <a:t>relu</a:t>
            </a:r>
            <a:r>
              <a:rPr lang="en-US" sz="2300" dirty="0"/>
              <a:t>'),  # Hidden layer with 512 units and </a:t>
            </a:r>
            <a:r>
              <a:rPr lang="en-US" sz="2300" dirty="0" err="1"/>
              <a:t>ReLU</a:t>
            </a:r>
            <a:r>
              <a:rPr lang="en-US" sz="2300" dirty="0"/>
              <a:t> activation</a:t>
            </a:r>
          </a:p>
          <a:p>
            <a:r>
              <a:rPr lang="en-US" sz="2300" dirty="0"/>
              <a:t>    </a:t>
            </a:r>
            <a:r>
              <a:rPr lang="en-US" sz="2300" dirty="0" err="1"/>
              <a:t>keras.layers.Dense</a:t>
            </a:r>
            <a:r>
              <a:rPr lang="en-US" sz="2300" dirty="0"/>
              <a:t>(216, activation='</a:t>
            </a:r>
            <a:r>
              <a:rPr lang="en-US" sz="2300" dirty="0" err="1"/>
              <a:t>relu</a:t>
            </a:r>
            <a:r>
              <a:rPr lang="en-US" sz="2300" dirty="0"/>
              <a:t>'),  # Hidden layer with 216 units and </a:t>
            </a:r>
            <a:r>
              <a:rPr lang="en-US" sz="2300" dirty="0" err="1"/>
              <a:t>ReLU</a:t>
            </a:r>
            <a:r>
              <a:rPr lang="en-US" sz="2300" dirty="0"/>
              <a:t> activation</a:t>
            </a:r>
          </a:p>
          <a:p>
            <a:r>
              <a:rPr lang="en-US" sz="2300" dirty="0"/>
              <a:t>    </a:t>
            </a:r>
            <a:r>
              <a:rPr lang="en-US" sz="2300" dirty="0" err="1"/>
              <a:t>keras.layers.Dense</a:t>
            </a:r>
            <a:r>
              <a:rPr lang="en-US" sz="2300" dirty="0"/>
              <a:t>(1, activation='linear')  # Output layer with linear activation for regression</a:t>
            </a:r>
          </a:p>
          <a:p>
            <a:r>
              <a:rPr lang="en-US" sz="2300" dirty="0"/>
              <a:t>])</a:t>
            </a:r>
          </a:p>
          <a:p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># Compile the model with Huber loss</a:t>
            </a:r>
          </a:p>
          <a:p>
            <a:r>
              <a:rPr lang="en-US" sz="2300" dirty="0" err="1"/>
              <a:t>huber_loss</a:t>
            </a:r>
            <a:r>
              <a:rPr lang="en-US" sz="2300" dirty="0"/>
              <a:t> = </a:t>
            </a:r>
            <a:r>
              <a:rPr lang="en-US" sz="2300" dirty="0" err="1"/>
              <a:t>tf.keras.losses.Huber</a:t>
            </a:r>
            <a:r>
              <a:rPr lang="en-US" sz="2300" dirty="0"/>
              <a:t>(delta=1.0)  # You can adjust the 'delta' parameter as needed</a:t>
            </a:r>
          </a:p>
          <a:p>
            <a:r>
              <a:rPr lang="en-US" sz="2300" dirty="0" err="1"/>
              <a:t>model.compile</a:t>
            </a:r>
            <a:r>
              <a:rPr lang="en-US" sz="2300" dirty="0"/>
              <a:t>(optimizer='</a:t>
            </a:r>
            <a:r>
              <a:rPr lang="en-US" sz="2300" dirty="0" err="1"/>
              <a:t>adam</a:t>
            </a:r>
            <a:r>
              <a:rPr lang="en-US" sz="2300" dirty="0"/>
              <a:t>', loss=</a:t>
            </a:r>
            <a:r>
              <a:rPr lang="en-US" sz="2300" dirty="0" err="1"/>
              <a:t>huber_loss</a:t>
            </a:r>
            <a:r>
              <a:rPr lang="en-US" sz="2300" dirty="0"/>
              <a:t>)  # Use Huber loss for regression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23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97380"/>
            <a:ext cx="104424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0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and output overview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275" y="1715951"/>
            <a:ext cx="8202632" cy="284298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4781006"/>
            <a:ext cx="9170126" cy="13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88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01368"/>
            <a:ext cx="10058400" cy="4050792"/>
          </a:xfrm>
        </p:spPr>
        <p:txBody>
          <a:bodyPr>
            <a:noAutofit/>
          </a:bodyPr>
          <a:lstStyle/>
          <a:p>
            <a:r>
              <a:rPr lang="en-US" sz="3200" b="1" dirty="0"/>
              <a:t>This project aims to develop a deep learning model to predict </a:t>
            </a:r>
            <a:r>
              <a:rPr lang="en-US" sz="3200" b="1" dirty="0" smtClean="0"/>
              <a:t>cricket match </a:t>
            </a:r>
            <a:r>
              <a:rPr lang="en-US" sz="3200" b="1" dirty="0"/>
              <a:t>scores based on historical match data</a:t>
            </a:r>
            <a:r>
              <a:rPr lang="en-US" sz="3200" b="1" dirty="0" smtClean="0"/>
              <a:t>.</a:t>
            </a:r>
          </a:p>
          <a:p>
            <a:r>
              <a:rPr lang="en-US" sz="3200" b="1" dirty="0" smtClean="0"/>
              <a:t> </a:t>
            </a:r>
            <a:r>
              <a:rPr lang="en-US" sz="3200" b="1" dirty="0"/>
              <a:t>The primary motivation is to improve predictive accuracy in sports analytics, aiding commentators, </a:t>
            </a:r>
            <a:r>
              <a:rPr lang="en-US" sz="3200" b="1" dirty="0" smtClean="0"/>
              <a:t>teams</a:t>
            </a:r>
            <a:r>
              <a:rPr lang="en-US" sz="3200" b="1" dirty="0"/>
              <a:t>.</a:t>
            </a:r>
            <a:endParaRPr lang="en-US" sz="3200" b="1" dirty="0" smtClean="0"/>
          </a:p>
          <a:p>
            <a:endParaRPr lang="en-US" sz="2800" b="1" dirty="0" smtClean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4028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1. Data Collection: </a:t>
            </a:r>
            <a:r>
              <a:rPr lang="en-US" sz="2800" dirty="0"/>
              <a:t>Using an IPL dataset containing match </a:t>
            </a:r>
            <a:r>
              <a:rPr lang="en-US" sz="2800" dirty="0" smtClean="0"/>
              <a:t>details </a:t>
            </a:r>
            <a:r>
              <a:rPr lang="en-US" sz="2800" dirty="0"/>
              <a:t>such as venue, teams, players, and past scores. </a:t>
            </a:r>
            <a:endParaRPr lang="en-US" sz="2800" dirty="0" smtClean="0"/>
          </a:p>
          <a:p>
            <a:r>
              <a:rPr lang="en-US" sz="3200" dirty="0" smtClean="0"/>
              <a:t>2. </a:t>
            </a:r>
            <a:r>
              <a:rPr lang="en-US" sz="3200" b="1" dirty="0"/>
              <a:t>Data Preprocessing: </a:t>
            </a:r>
            <a:r>
              <a:rPr lang="en-US" sz="3200" dirty="0" smtClean="0"/>
              <a:t> </a:t>
            </a:r>
          </a:p>
          <a:p>
            <a:pPr lvl="1"/>
            <a:r>
              <a:rPr lang="en-US" sz="2800" dirty="0" smtClean="0"/>
              <a:t>Removing </a:t>
            </a:r>
            <a:r>
              <a:rPr lang="en-US" sz="2800" dirty="0"/>
              <a:t>irrelevant features. </a:t>
            </a:r>
          </a:p>
          <a:p>
            <a:pPr lvl="1"/>
            <a:r>
              <a:rPr lang="en-US" sz="2800" dirty="0" smtClean="0"/>
              <a:t>Encoding </a:t>
            </a:r>
            <a:r>
              <a:rPr lang="en-US" sz="2800" dirty="0"/>
              <a:t>categorical variables using Label Encoding. </a:t>
            </a:r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Normalizing </a:t>
            </a:r>
            <a:r>
              <a:rPr lang="en-US" sz="2800" dirty="0"/>
              <a:t>data using </a:t>
            </a:r>
            <a:r>
              <a:rPr lang="en-US" sz="2800" dirty="0" err="1"/>
              <a:t>MinMax</a:t>
            </a:r>
            <a:r>
              <a:rPr lang="en-US" sz="2800" dirty="0"/>
              <a:t> scaling</a:t>
            </a:r>
          </a:p>
        </p:txBody>
      </p:sp>
    </p:spTree>
    <p:extLst>
      <p:ext uri="{BB962C8B-B14F-4D97-AF65-F5344CB8AC3E}">
        <p14:creationId xmlns:p14="http://schemas.microsoft.com/office/powerpoint/2010/main" val="194164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Model Development</a:t>
            </a:r>
            <a:r>
              <a:rPr lang="en-US" sz="2400" dirty="0"/>
              <a:t>: </a:t>
            </a:r>
            <a:endParaRPr lang="en-US" sz="3600" dirty="0" smtClean="0"/>
          </a:p>
          <a:p>
            <a:pPr lvl="1"/>
            <a:r>
              <a:rPr lang="en-US" sz="3200" dirty="0" smtClean="0"/>
              <a:t> </a:t>
            </a:r>
            <a:r>
              <a:rPr lang="en-US" sz="2800" dirty="0"/>
              <a:t>Using a sequential model with fully connected dense layers. 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/>
              <a:t>Implementing a deep learning model using </a:t>
            </a:r>
            <a:r>
              <a:rPr lang="en-US" sz="2800" dirty="0" err="1" smtClean="0"/>
              <a:t>Keras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Optimizing the model with Huber loss and Adam optimizer.</a:t>
            </a:r>
          </a:p>
        </p:txBody>
      </p:sp>
    </p:spTree>
    <p:extLst>
      <p:ext uri="{BB962C8B-B14F-4D97-AF65-F5344CB8AC3E}">
        <p14:creationId xmlns:p14="http://schemas.microsoft.com/office/powerpoint/2010/main" val="388414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Training and Evaluation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/>
              <a:t>Splitting the data into training and testing sets. </a:t>
            </a:r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Training the model for 50 epochs with batch size 64. </a:t>
            </a:r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Evaluating using Mean Absolute Error (MAE) and Mean Squared Error (MSE).</a:t>
            </a:r>
          </a:p>
        </p:txBody>
      </p:sp>
    </p:spTree>
    <p:extLst>
      <p:ext uri="{BB962C8B-B14F-4D97-AF65-F5344CB8AC3E}">
        <p14:creationId xmlns:p14="http://schemas.microsoft.com/office/powerpoint/2010/main" val="292458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interactive </a:t>
            </a:r>
            <a:r>
              <a:rPr lang="en-US" sz="3200" b="1" dirty="0"/>
              <a:t>Prediction Tool</a:t>
            </a:r>
            <a:r>
              <a:rPr lang="en-US" sz="3200" b="1" dirty="0" smtClean="0"/>
              <a:t>:</a:t>
            </a:r>
          </a:p>
          <a:p>
            <a:pPr lvl="1"/>
            <a:r>
              <a:rPr lang="en-US" sz="2800" dirty="0"/>
              <a:t>Implementing an interactive widget using </a:t>
            </a:r>
            <a:r>
              <a:rPr lang="en-US" sz="2800" dirty="0" err="1"/>
              <a:t>IPython</a:t>
            </a:r>
            <a:r>
              <a:rPr lang="en-US" sz="2800" dirty="0"/>
              <a:t> widgets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 </a:t>
            </a:r>
          </a:p>
          <a:p>
            <a:pPr lvl="1"/>
            <a:r>
              <a:rPr lang="en-US" sz="2800" dirty="0" smtClean="0"/>
              <a:t> </a:t>
            </a:r>
            <a:r>
              <a:rPr lang="en-US" sz="2800" dirty="0"/>
              <a:t>Allowing users to input match conditions and obtain score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314043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import pandas as </a:t>
            </a:r>
            <a:r>
              <a:rPr lang="en-US" sz="2800" dirty="0" err="1"/>
              <a:t>pd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np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matplotlib.pyplot</a:t>
            </a:r>
            <a:r>
              <a:rPr lang="en-US" sz="2800" dirty="0"/>
              <a:t> as </a:t>
            </a:r>
            <a:r>
              <a:rPr lang="en-US" sz="2800" dirty="0" err="1"/>
              <a:t>plt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seaborn</a:t>
            </a:r>
            <a:r>
              <a:rPr lang="en-US" sz="2800" dirty="0"/>
              <a:t> as </a:t>
            </a:r>
            <a:r>
              <a:rPr lang="en-US" sz="2800" dirty="0" err="1"/>
              <a:t>sns</a:t>
            </a:r>
            <a:endParaRPr lang="en-US" sz="2800" dirty="0"/>
          </a:p>
          <a:p>
            <a:r>
              <a:rPr lang="en-US" sz="2800" dirty="0"/>
              <a:t>from </a:t>
            </a:r>
            <a:r>
              <a:rPr lang="en-US" sz="2800" dirty="0" err="1"/>
              <a:t>sklearn</a:t>
            </a:r>
            <a:r>
              <a:rPr lang="en-US" sz="2800" dirty="0"/>
              <a:t> import preprocessing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keras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tensorflow</a:t>
            </a:r>
            <a:r>
              <a:rPr lang="en-US" sz="2800" dirty="0"/>
              <a:t> as </a:t>
            </a:r>
            <a:r>
              <a:rPr lang="en-US" sz="2800" dirty="0" err="1"/>
              <a:t>tf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ipl</a:t>
            </a:r>
            <a:r>
              <a:rPr lang="en-US" sz="3200" dirty="0"/>
              <a:t> = </a:t>
            </a:r>
            <a:r>
              <a:rPr lang="en-US" sz="3200" dirty="0" err="1"/>
              <a:t>pd.read_csv</a:t>
            </a:r>
            <a:r>
              <a:rPr lang="en-US" sz="3200" dirty="0"/>
              <a:t>("ipl_data.csv")</a:t>
            </a:r>
          </a:p>
          <a:p>
            <a:r>
              <a:rPr lang="en-US" sz="3200" dirty="0" err="1"/>
              <a:t>ipl.head</a:t>
            </a:r>
            <a:r>
              <a:rPr lang="en-US" sz="3200" dirty="0"/>
              <a:t>()</a:t>
            </a:r>
          </a:p>
          <a:p>
            <a:r>
              <a:rPr lang="en-US" sz="3200" dirty="0" err="1"/>
              <a:t>df</a:t>
            </a:r>
            <a:r>
              <a:rPr lang="en-US" sz="3200" dirty="0"/>
              <a:t> = </a:t>
            </a:r>
            <a:r>
              <a:rPr lang="en-US" sz="3200" dirty="0" err="1"/>
              <a:t>ipl.drop</a:t>
            </a:r>
            <a:r>
              <a:rPr lang="en-US" sz="3200" dirty="0"/>
              <a:t>(['date', 'runs', 'wickets', 'overs', 'runs_last_5', 'wickets_last_5','mid', 'striker', 'non-striker'], axis =1)</a:t>
            </a:r>
          </a:p>
          <a:p>
            <a:r>
              <a:rPr lang="en-US" sz="3200" dirty="0"/>
              <a:t>X = </a:t>
            </a:r>
            <a:r>
              <a:rPr lang="en-US" sz="3200" dirty="0" err="1"/>
              <a:t>df.drop</a:t>
            </a:r>
            <a:r>
              <a:rPr lang="en-US" sz="3200" dirty="0"/>
              <a:t>(['total'], axis =1)</a:t>
            </a:r>
          </a:p>
          <a:p>
            <a:r>
              <a:rPr lang="en-US" sz="3200" dirty="0"/>
              <a:t>y = </a:t>
            </a:r>
            <a:r>
              <a:rPr lang="en-US" sz="3200" dirty="0" err="1"/>
              <a:t>df</a:t>
            </a:r>
            <a:r>
              <a:rPr lang="en-US" sz="3200" dirty="0"/>
              <a:t>['total']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2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from </a:t>
            </a:r>
            <a:r>
              <a:rPr lang="en-US" sz="2800" dirty="0" err="1"/>
              <a:t>sklearn.preprocessing</a:t>
            </a:r>
            <a:r>
              <a:rPr lang="en-US" sz="2800" dirty="0"/>
              <a:t> import </a:t>
            </a:r>
            <a:r>
              <a:rPr lang="en-US" sz="2800" dirty="0" err="1"/>
              <a:t>LabelEncoder</a:t>
            </a:r>
            <a:endParaRPr lang="en-US" sz="2800" dirty="0"/>
          </a:p>
          <a:p>
            <a:r>
              <a:rPr lang="en-US" sz="2800" dirty="0" err="1" smtClean="0"/>
              <a:t>venue_encoder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err="1"/>
              <a:t>LabelEncoder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batting_team_encoder</a:t>
            </a:r>
            <a:r>
              <a:rPr lang="en-US" sz="2800" dirty="0"/>
              <a:t> = </a:t>
            </a:r>
            <a:r>
              <a:rPr lang="en-US" sz="2800" dirty="0" err="1"/>
              <a:t>LabelEncoder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bowling_team_encoder</a:t>
            </a:r>
            <a:r>
              <a:rPr lang="en-US" sz="2800" dirty="0"/>
              <a:t> = </a:t>
            </a:r>
            <a:r>
              <a:rPr lang="en-US" sz="2800" dirty="0" err="1"/>
              <a:t>LabelEncoder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striker_encoder</a:t>
            </a:r>
            <a:r>
              <a:rPr lang="en-US" sz="2800" dirty="0"/>
              <a:t> = </a:t>
            </a:r>
            <a:r>
              <a:rPr lang="en-US" sz="2800" dirty="0" err="1"/>
              <a:t>LabelEncoder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bowler_encoder</a:t>
            </a:r>
            <a:r>
              <a:rPr lang="en-US" sz="2800" dirty="0"/>
              <a:t> = </a:t>
            </a:r>
            <a:r>
              <a:rPr lang="en-US" sz="2800" dirty="0" err="1"/>
              <a:t>LabelEncoder</a:t>
            </a:r>
            <a:r>
              <a:rPr lang="en-US" sz="2800" dirty="0" smtClean="0"/>
              <a:t>()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22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37</TotalTime>
  <Words>377</Words>
  <Application>Microsoft Office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Cricket score prediction</vt:lpstr>
      <vt:lpstr>Project abstract</vt:lpstr>
      <vt:lpstr>Methodology </vt:lpstr>
      <vt:lpstr>Methodology</vt:lpstr>
      <vt:lpstr>Methodology</vt:lpstr>
      <vt:lpstr>PowerPoint Presentation</vt:lpstr>
      <vt:lpstr>Libraries required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 overview</vt:lpstr>
      <vt:lpstr>Widget and output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prediction</dc:title>
  <dc:creator>SN51</dc:creator>
  <cp:lastModifiedBy>SN51</cp:lastModifiedBy>
  <cp:revision>5</cp:revision>
  <dcterms:created xsi:type="dcterms:W3CDTF">2025-04-29T03:19:43Z</dcterms:created>
  <dcterms:modified xsi:type="dcterms:W3CDTF">2025-04-29T03:56:55Z</dcterms:modified>
</cp:coreProperties>
</file>