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73" r:id="rId3"/>
    <p:sldId id="258" r:id="rId4"/>
    <p:sldId id="262" r:id="rId5"/>
    <p:sldId id="263" r:id="rId6"/>
    <p:sldId id="259" r:id="rId7"/>
    <p:sldId id="264" r:id="rId8"/>
    <p:sldId id="265" r:id="rId9"/>
    <p:sldId id="260" r:id="rId10"/>
    <p:sldId id="266" r:id="rId11"/>
    <p:sldId id="267" r:id="rId12"/>
    <p:sldId id="261" r:id="rId13"/>
    <p:sldId id="268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2/11/2025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2/11/2025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2/11/2025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2/11/2025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2/11/2025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2/11/2025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2/11/2025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2/11/2025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2/11/2025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2/11/2025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2/11/2025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gCheck">
          <a:fgClr>
            <a:schemeClr val="accent4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2/11/2025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en-US" dirty="0" err="1" smtClean="0"/>
              <a:t>Lsrw</a:t>
            </a:r>
            <a:r>
              <a:rPr lang="en-US" dirty="0" smtClean="0"/>
              <a:t>-skills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4612" y="4200745"/>
            <a:ext cx="7891272" cy="1421540"/>
          </a:xfrm>
        </p:spPr>
        <p:txBody>
          <a:bodyPr>
            <a:normAutofit fontScale="85000" lnSpcReduction="20000"/>
          </a:bodyPr>
          <a:lstStyle/>
          <a:p>
            <a:endParaRPr lang="en-US" dirty="0" smtClean="0"/>
          </a:p>
          <a:p>
            <a:r>
              <a:rPr lang="en-US" dirty="0" err="1" smtClean="0"/>
              <a:t>Shiyam</a:t>
            </a:r>
            <a:r>
              <a:rPr lang="en-US" dirty="0" smtClean="0"/>
              <a:t> saran S [122012012830]</a:t>
            </a:r>
          </a:p>
          <a:p>
            <a:r>
              <a:rPr lang="en-US" dirty="0" err="1" smtClean="0"/>
              <a:t>Kubandra</a:t>
            </a:r>
            <a:r>
              <a:rPr lang="en-US" dirty="0" smtClean="0"/>
              <a:t> </a:t>
            </a:r>
            <a:r>
              <a:rPr lang="en-US" dirty="0" err="1" smtClean="0"/>
              <a:t>guptha</a:t>
            </a:r>
            <a:r>
              <a:rPr lang="en-US" dirty="0" smtClean="0"/>
              <a:t> J [122012012806]</a:t>
            </a:r>
          </a:p>
          <a:p>
            <a:r>
              <a:rPr lang="en-US" dirty="0" err="1" smtClean="0"/>
              <a:t>Arun</a:t>
            </a:r>
            <a:r>
              <a:rPr lang="en-US" dirty="0" smtClean="0"/>
              <a:t> </a:t>
            </a:r>
            <a:r>
              <a:rPr lang="en-US" dirty="0" err="1" smtClean="0"/>
              <a:t>ignasiyas</a:t>
            </a:r>
            <a:r>
              <a:rPr lang="en-US" dirty="0" smtClean="0"/>
              <a:t> M [122012012784]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5207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Reading Skills: Importance and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7" y="2121408"/>
            <a:ext cx="4494929" cy="4050792"/>
          </a:xfrm>
        </p:spPr>
        <p:txBody>
          <a:bodyPr>
            <a:normAutofit/>
          </a:bodyPr>
          <a:lstStyle/>
          <a:p>
            <a:r>
              <a:rPr lang="en-US" sz="2800" dirty="0"/>
              <a:t>Importance: Enhances comprehension, expands vocabulary, improves focus and concentration</a:t>
            </a:r>
            <a:r>
              <a:rPr lang="en-US" sz="2800" dirty="0" smtClean="0"/>
              <a:t>.</a:t>
            </a:r>
          </a:p>
          <a:p>
            <a:r>
              <a:rPr lang="en-US" sz="2800" dirty="0"/>
              <a:t>Techniques: Skimming and scanning, critical reading, annotating texts, summarizing.</a:t>
            </a:r>
          </a:p>
        </p:txBody>
      </p:sp>
      <p:pic>
        <p:nvPicPr>
          <p:cNvPr id="12290" name="Picture 2" descr="Girl Reading a Book Cartoon Illustration Stock Illustration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1471" y="2121408"/>
            <a:ext cx="2466193" cy="3699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65284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Improving Reading Skills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121408"/>
            <a:ext cx="4177401" cy="4050792"/>
          </a:xfrm>
        </p:spPr>
        <p:txBody>
          <a:bodyPr>
            <a:normAutofit/>
          </a:bodyPr>
          <a:lstStyle/>
          <a:p>
            <a:r>
              <a:rPr lang="en-US" sz="2800" dirty="0"/>
              <a:t>Tips: Read regularly, explore diverse genres, join reading groups or book clubs, use reading comprehension exercises.</a:t>
            </a:r>
          </a:p>
        </p:txBody>
      </p:sp>
      <p:pic>
        <p:nvPicPr>
          <p:cNvPr id="13318" name="Picture 6" descr="What Is Cognitive Reading? The Brain Constructing Meaning from Tex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9725" y="2424600"/>
            <a:ext cx="4514850" cy="272415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10980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Writing Skills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9" y="1938528"/>
            <a:ext cx="5330952" cy="4050792"/>
          </a:xfrm>
        </p:spPr>
        <p:txBody>
          <a:bodyPr>
            <a:normAutofit fontScale="92500" lnSpcReduction="20000"/>
          </a:bodyPr>
          <a:lstStyle/>
          <a:p>
            <a:endParaRPr lang="en-US" dirty="0" smtClean="0"/>
          </a:p>
          <a:p>
            <a:r>
              <a:rPr lang="en-US" sz="2800" dirty="0"/>
              <a:t>Importance: Allows for clear and effective written communication, expressing ideas, and conveying information </a:t>
            </a:r>
            <a:r>
              <a:rPr lang="en-US" sz="2800" dirty="0" smtClean="0"/>
              <a:t>accurately.</a:t>
            </a:r>
          </a:p>
          <a:p>
            <a:r>
              <a:rPr lang="en-US" sz="2800" dirty="0" smtClean="0"/>
              <a:t>Activities </a:t>
            </a:r>
            <a:r>
              <a:rPr lang="en-US" sz="2800" dirty="0"/>
              <a:t>to improve: Writing essays, journal entries, and letters in the target language, practicing grammar and punctuation exercises, and using writing prompts to inspire creativity</a:t>
            </a:r>
          </a:p>
        </p:txBody>
      </p:sp>
      <p:pic>
        <p:nvPicPr>
          <p:cNvPr id="2051" name="Picture 3" descr="See related image detail. clipart girl writing 10 free Cliparts | Download images on Clipground 202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4245" y="2093976"/>
            <a:ext cx="3464003" cy="3616269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55814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Writing Skills: Importance and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9" y="2121408"/>
            <a:ext cx="5682644" cy="4050792"/>
          </a:xfrm>
        </p:spPr>
        <p:txBody>
          <a:bodyPr>
            <a:normAutofit/>
          </a:bodyPr>
          <a:lstStyle/>
          <a:p>
            <a:r>
              <a:rPr lang="en-US" sz="2800" dirty="0"/>
              <a:t>Importance: Essential for clear communication, aids in organizing thoughts, enhances creativity</a:t>
            </a:r>
            <a:r>
              <a:rPr lang="en-US" sz="2800" dirty="0" smtClean="0"/>
              <a:t>.</a:t>
            </a:r>
          </a:p>
          <a:p>
            <a:r>
              <a:rPr lang="en-US" sz="2800" dirty="0"/>
              <a:t>Techniques: Prewriting (brainstorming, outlining), drafting, revising, editing and proofreading.</a:t>
            </a:r>
          </a:p>
        </p:txBody>
      </p:sp>
      <p:pic>
        <p:nvPicPr>
          <p:cNvPr id="4" name="Picture 4" descr="Premium Photo | Cute boy sitting at the desk and rising his hand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2658" y="2516006"/>
            <a:ext cx="4417256" cy="2942486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67067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Improving Writing Skills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121408"/>
            <a:ext cx="4808438" cy="4050792"/>
          </a:xfrm>
        </p:spPr>
        <p:txBody>
          <a:bodyPr/>
          <a:lstStyle/>
          <a:p>
            <a:r>
              <a:rPr lang="en-US" sz="2800" dirty="0"/>
              <a:t>Tips: Practice writing daily, seek feedback from peers or mentors, participate in writing workshops, use writing prompts and exercises</a:t>
            </a:r>
            <a:r>
              <a:rPr lang="en-US" dirty="0"/>
              <a:t>.</a:t>
            </a:r>
          </a:p>
        </p:txBody>
      </p:sp>
      <p:pic>
        <p:nvPicPr>
          <p:cNvPr id="15368" name="Picture 8" descr="+25 Compound Prepositions To Improve Your Writing | TPR Teach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8022" y="2262085"/>
            <a:ext cx="4228700" cy="2820543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46326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357231"/>
          </a:xfrm>
        </p:spPr>
        <p:txBody>
          <a:bodyPr/>
          <a:lstStyle/>
          <a:p>
            <a:r>
              <a:rPr lang="en-US" u="sng" dirty="0" smtClean="0"/>
              <a:t>LSRW-SKILLS</a:t>
            </a:r>
            <a:endParaRPr lang="en-US" u="sn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Assessment and Improvement of LSRW Skills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Self-assessment techniques: reflective journals, self-recording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Seeking feedback from peers, </a:t>
            </a:r>
            <a:r>
              <a:rPr lang="en-US" sz="2400" dirty="0" smtClean="0"/>
              <a:t>mentors</a:t>
            </a:r>
            <a:r>
              <a:rPr lang="en-US" sz="2400" dirty="0"/>
              <a:t>, and language teachers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Setting personal goals and tracking progress.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Combining LSRW Skills for Effective Communication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Importance: Integrated approach for comprehensive language proficiency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Strategies: Practice regularly, expose yourself to the language in different contexts, seek opportunities to use all four skills.</a:t>
            </a:r>
          </a:p>
        </p:txBody>
      </p:sp>
    </p:spTree>
    <p:extLst>
      <p:ext uri="{BB962C8B-B14F-4D97-AF65-F5344CB8AC3E}">
        <p14:creationId xmlns:p14="http://schemas.microsoft.com/office/powerpoint/2010/main" val="15934106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Cute Little Panda Say Thank You, flat cartoon style. 25894588 Vector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3170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INTRODUCTION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347" y="1994799"/>
            <a:ext cx="5133301" cy="4050792"/>
          </a:xfrm>
        </p:spPr>
        <p:txBody>
          <a:bodyPr>
            <a:normAutofit/>
          </a:bodyPr>
          <a:lstStyle/>
          <a:p>
            <a:r>
              <a:rPr lang="en-US" sz="2800" dirty="0"/>
              <a:t>LSRW skills stand for Listening, Speaking, Reading, and Writing skills. These are fundamental language skills that are essential for effective communication in any language</a:t>
            </a:r>
          </a:p>
          <a:p>
            <a:endParaRPr lang="en-US" dirty="0"/>
          </a:p>
        </p:txBody>
      </p:sp>
      <p:pic>
        <p:nvPicPr>
          <p:cNvPr id="4" name="Picture 2" descr="LSRW Skills PPT- Listening,Speaking,Reading,Writing-What is lsrw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6039" y="1755647"/>
            <a:ext cx="5232349" cy="2832529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9987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Listening Skills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983546"/>
            <a:ext cx="5724847" cy="3882682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/>
              <a:t>Importance: Helps in understanding spoken language, following instructions, and comprehending information accurately</a:t>
            </a:r>
            <a:r>
              <a:rPr lang="en-US" sz="2800" dirty="0" smtClean="0"/>
              <a:t>.</a:t>
            </a:r>
          </a:p>
          <a:p>
            <a:r>
              <a:rPr lang="en-US" sz="2800" dirty="0"/>
              <a:t>Activities to improve: Listening to podcasts, watching movies or TV shows in the target language, participating in conversations, and practicing active listening techniques.</a:t>
            </a:r>
          </a:p>
        </p:txBody>
      </p:sp>
      <p:pic>
        <p:nvPicPr>
          <p:cNvPr id="5122" name="Picture 2" descr="Listen up: Your right ear is more important for listening ability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2841" y="2208629"/>
            <a:ext cx="4698400" cy="3131296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1980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u="sng" dirty="0"/>
              <a:t>Listening Skills: Importance and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121408"/>
            <a:ext cx="5135009" cy="4050792"/>
          </a:xfrm>
        </p:spPr>
        <p:txBody>
          <a:bodyPr>
            <a:normAutofit/>
          </a:bodyPr>
          <a:lstStyle/>
          <a:p>
            <a:r>
              <a:rPr lang="en-US" sz="2800" dirty="0"/>
              <a:t>Importance: Understanding and retaining information, building relationships, reducing misunderstandings</a:t>
            </a:r>
            <a:r>
              <a:rPr lang="en-US" sz="2800" dirty="0" smtClean="0"/>
              <a:t>.</a:t>
            </a:r>
          </a:p>
          <a:p>
            <a:r>
              <a:rPr lang="en-US" sz="2800" dirty="0"/>
              <a:t>Techniques: Active listening, paraphrasing, note-taking, minimizing distractions</a:t>
            </a:r>
          </a:p>
        </p:txBody>
      </p:sp>
      <p:pic>
        <p:nvPicPr>
          <p:cNvPr id="9218" name="Picture 2" descr="Improve Your Listening Skills | Effective leadership skills, Listening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9939" y="2121408"/>
            <a:ext cx="4078309" cy="377295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92467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wdUpDiag">
          <a:fgClr>
            <a:schemeClr val="accent4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Improving Listening Skills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121408"/>
            <a:ext cx="4534118" cy="4050792"/>
          </a:xfrm>
        </p:spPr>
        <p:txBody>
          <a:bodyPr>
            <a:normAutofit/>
          </a:bodyPr>
          <a:lstStyle/>
          <a:p>
            <a:r>
              <a:rPr lang="en-US" sz="3200" dirty="0"/>
              <a:t>Tips: Engage in listening exercises, listen to diverse audio materials, join group discussions, seek feedback.</a:t>
            </a:r>
          </a:p>
        </p:txBody>
      </p:sp>
      <p:pic>
        <p:nvPicPr>
          <p:cNvPr id="10242" name="Picture 2" descr="5 Ways to Improve Your Active Listening Skills - GLOBIS Insigh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5206" y="2293034"/>
            <a:ext cx="4783016" cy="246104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33778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Speaking Skills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9" y="2121408"/>
            <a:ext cx="5626374" cy="3871429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Importance: Enables verbal expression of thoughts, ideas, and </a:t>
            </a:r>
            <a:r>
              <a:rPr lang="en-US" sz="2800" dirty="0" smtClean="0"/>
              <a:t>information </a:t>
            </a:r>
            <a:r>
              <a:rPr lang="en-US" sz="2800" dirty="0"/>
              <a:t>clearly and </a:t>
            </a:r>
            <a:r>
              <a:rPr lang="en-US" sz="2800" dirty="0" smtClean="0"/>
              <a:t>effectively</a:t>
            </a:r>
          </a:p>
          <a:p>
            <a:r>
              <a:rPr lang="en-US" sz="2800" dirty="0"/>
              <a:t>Activities to improve: Engaging in conversations, practicing pronunciation, participating in public speaking or debates, and using language learning apps for speaking practice.</a:t>
            </a:r>
          </a:p>
        </p:txBody>
      </p:sp>
      <p:pic>
        <p:nvPicPr>
          <p:cNvPr id="1028" name="Picture 4" descr="Public speaking skills, hand gestures, voice and expression to win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4232" y="2093976"/>
            <a:ext cx="4693888" cy="341247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57157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Speaking Skills: Importance and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121408"/>
            <a:ext cx="5200323" cy="4050792"/>
          </a:xfrm>
        </p:spPr>
        <p:txBody>
          <a:bodyPr>
            <a:normAutofit/>
          </a:bodyPr>
          <a:lstStyle/>
          <a:p>
            <a:r>
              <a:rPr lang="en-US" sz="2800" dirty="0"/>
              <a:t>Importance: Expressing ideas clearly, effective communication, building confidence</a:t>
            </a:r>
            <a:r>
              <a:rPr lang="en-US" sz="2800" dirty="0" smtClean="0"/>
              <a:t>.</a:t>
            </a:r>
          </a:p>
          <a:p>
            <a:r>
              <a:rPr lang="en-US" sz="2800" dirty="0"/>
              <a:t>Techniques: Practice speaking regularly, work on pronunciation, use body language, engage in conversations</a:t>
            </a:r>
          </a:p>
        </p:txBody>
      </p:sp>
      <p:pic>
        <p:nvPicPr>
          <p:cNvPr id="4100" name="Picture 4" descr="What is a Speaking Skill? Definition and Competencies | Tenrycolle.c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0171" y="1913206"/>
            <a:ext cx="5202958" cy="3468639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5638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Improving Speaking Skills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121408"/>
            <a:ext cx="4076918" cy="4050792"/>
          </a:xfrm>
        </p:spPr>
        <p:txBody>
          <a:bodyPr>
            <a:normAutofit/>
          </a:bodyPr>
          <a:lstStyle/>
          <a:p>
            <a:r>
              <a:rPr lang="en-US" sz="2800" dirty="0"/>
              <a:t>Tips: Join speaking clubs, record and review your speeches, participate in public speaking events, use language learning apps.</a:t>
            </a:r>
          </a:p>
        </p:txBody>
      </p:sp>
      <p:pic>
        <p:nvPicPr>
          <p:cNvPr id="11266" name="Picture 2" descr="Confident Speech of Speaker in Front of Audience, Young Woman Orator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1623" y="2381308"/>
            <a:ext cx="4003489" cy="266899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77247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Skills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939232"/>
            <a:ext cx="5091800" cy="4050792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/>
              <a:t>Importance: Facilitates understanding written texts, gathering information, and improving vocabulary and comprehension</a:t>
            </a:r>
            <a:r>
              <a:rPr lang="en-US" sz="2800" dirty="0" smtClean="0"/>
              <a:t>.</a:t>
            </a:r>
          </a:p>
          <a:p>
            <a:r>
              <a:rPr lang="en-US" sz="2800" dirty="0"/>
              <a:t>Activities to improve: Reading books, articles, and newspapers in the target language, practicing reading comprehension exercises, and using flashcards for vocabulary building.</a:t>
            </a:r>
          </a:p>
        </p:txBody>
      </p:sp>
      <p:pic>
        <p:nvPicPr>
          <p:cNvPr id="8196" name="Picture 4" descr="Improving Reading Skills: Guide to Active Read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4697" y="2093976"/>
            <a:ext cx="5020491" cy="308688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6762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72</TotalTime>
  <Words>540</Words>
  <Application>Microsoft Office PowerPoint</Application>
  <PresentationFormat>Widescreen</PresentationFormat>
  <Paragraphs>48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Rockwell</vt:lpstr>
      <vt:lpstr>Rockwell Condensed</vt:lpstr>
      <vt:lpstr>Wingdings</vt:lpstr>
      <vt:lpstr>Wood Type</vt:lpstr>
      <vt:lpstr>      Lsrw-skills</vt:lpstr>
      <vt:lpstr>INTRODUCTION</vt:lpstr>
      <vt:lpstr>Listening Skills</vt:lpstr>
      <vt:lpstr>Listening Skills: Importance and Techniques</vt:lpstr>
      <vt:lpstr>Improving Listening Skills</vt:lpstr>
      <vt:lpstr>Speaking Skills</vt:lpstr>
      <vt:lpstr>Speaking Skills: Importance and Techniques</vt:lpstr>
      <vt:lpstr>Improving Speaking Skills</vt:lpstr>
      <vt:lpstr>Reading Skills</vt:lpstr>
      <vt:lpstr>Reading Skills: Importance and Techniques</vt:lpstr>
      <vt:lpstr>Improving Reading Skills</vt:lpstr>
      <vt:lpstr>Writing Skills</vt:lpstr>
      <vt:lpstr>Writing Skills: Importance and Techniques</vt:lpstr>
      <vt:lpstr>Improving Writing Skills</vt:lpstr>
      <vt:lpstr>LSRW-SKILLS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Lsrw-skills</dc:title>
  <dc:creator>ADMIN</dc:creator>
  <cp:lastModifiedBy>ADMIN</cp:lastModifiedBy>
  <cp:revision>9</cp:revision>
  <dcterms:created xsi:type="dcterms:W3CDTF">2025-02-11T16:49:48Z</dcterms:created>
  <dcterms:modified xsi:type="dcterms:W3CDTF">2025-02-11T18:02:19Z</dcterms:modified>
</cp:coreProperties>
</file>