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2177f19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2177f19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2177f19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2177f19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177f191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2177f191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2177f19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2177f19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2177f19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2177f19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2c00206e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2c00206e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2c00206e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2c00206e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28f22d77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28f22d77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2c00206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2c00206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2177f191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2177f191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2c0ad402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2c0ad402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2177f19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2177f1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28f22d7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28f22d7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3gD7Ym1qr72pTLMVZ2TpIcS43yjuwNqD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AcapellaFella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Brandon, Eric, Mark, Shiyan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Adherence to SOLID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87900" y="1489825"/>
            <a:ext cx="3820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Inversion principle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387900" y="1863000"/>
            <a:ext cx="4805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High-level modules does not depend on low-level modules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50248" l="0" r="0" t="0"/>
          <a:stretch/>
        </p:blipFill>
        <p:spPr>
          <a:xfrm>
            <a:off x="1497175" y="2802100"/>
            <a:ext cx="5811574" cy="15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87900" y="1489825"/>
            <a:ext cx="48036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different Views, Interactors, etc.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125" y="1307950"/>
            <a:ext cx="3044200" cy="33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87900" y="1489825"/>
            <a:ext cx="2755500" cy="30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 </a:t>
            </a:r>
            <a:r>
              <a:rPr lang="en"/>
              <a:t>design</a:t>
            </a:r>
            <a:r>
              <a:rPr lang="en"/>
              <a:t> pattern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Views, ViewModels, </a:t>
            </a:r>
            <a:r>
              <a:rPr lang="en"/>
              <a:t>and States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550" y="1309800"/>
            <a:ext cx="5382200" cy="36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level to low level (e.g. testing entities before interactors)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Tested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Logger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0" r="1283" t="0"/>
          <a:stretch/>
        </p:blipFill>
        <p:spPr>
          <a:xfrm>
            <a:off x="3058300" y="2943800"/>
            <a:ext cx="5769076" cy="17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</a:t>
            </a:r>
            <a:r>
              <a:rPr lang="en"/>
              <a:t>organization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87900" y="1489825"/>
            <a:ext cx="3752100" cy="14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</a:t>
            </a:r>
            <a:r>
              <a:rPr lang="en"/>
              <a:t> of code is by Layer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layer of Clean </a:t>
            </a:r>
            <a:r>
              <a:rPr lang="en"/>
              <a:t>Architecture</a:t>
            </a:r>
            <a:r>
              <a:rPr lang="en"/>
              <a:t> 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11832" r="0" t="3855"/>
          <a:stretch/>
        </p:blipFill>
        <p:spPr>
          <a:xfrm>
            <a:off x="5237225" y="1341875"/>
            <a:ext cx="2896750" cy="29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24261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Create/Join Lobby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358950" y="1352575"/>
            <a:ext cx="24261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Take turns singing and guessing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6330000" y="1352575"/>
            <a:ext cx="24261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Faster guess = </a:t>
            </a:r>
            <a:br>
              <a:rPr lang="en"/>
            </a:br>
            <a:r>
              <a:rPr lang="en"/>
              <a:t>More points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75" y="2096125"/>
            <a:ext cx="2118149" cy="12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13" y="3479175"/>
            <a:ext cx="2101071" cy="12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5112" y="2441825"/>
            <a:ext cx="2533776" cy="15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0150" y="2441825"/>
            <a:ext cx="2785800" cy="15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pic>
        <p:nvPicPr>
          <p:cNvPr id="82" name="Google Shape;82;p15" title="2023-12-05 22-04-0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059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Usage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87900" y="1738200"/>
            <a:ext cx="5581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Spotify API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750" y="1788125"/>
            <a:ext cx="1567250" cy="15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946" y="2394688"/>
            <a:ext cx="3355401" cy="20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Usage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87900" y="1738200"/>
            <a:ext cx="5581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API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Retrieving an access 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https://accounts.spotify.com/api/token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Retrieve</a:t>
            </a:r>
            <a:r>
              <a:rPr lang="en"/>
              <a:t> songs from a playlist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https://api.spotify.com/v1/playlists/{id}/tracks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750" y="1788125"/>
            <a:ext cx="1567250" cy="15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Adherence to Clean </a:t>
            </a:r>
            <a:r>
              <a:rPr lang="en"/>
              <a:t>Architecture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213" y="1489824"/>
            <a:ext cx="5811579" cy="30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Adherence to SOLID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7900" y="1489825"/>
            <a:ext cx="3340500" cy="2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responsibility principle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overlap in </a:t>
            </a:r>
            <a:r>
              <a:rPr lang="en"/>
              <a:t>functionality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375" y="1181988"/>
            <a:ext cx="1770148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Adherence to SOLID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87900" y="1489825"/>
            <a:ext cx="3820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Open/Closed Principle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add on features due to how </a:t>
            </a:r>
            <a:r>
              <a:rPr lang="en"/>
              <a:t>separated</a:t>
            </a:r>
            <a:r>
              <a:rPr lang="en"/>
              <a:t> use cases and </a:t>
            </a:r>
            <a:r>
              <a:rPr lang="en"/>
              <a:t>functionality</a:t>
            </a:r>
            <a:r>
              <a:rPr lang="en"/>
              <a:t> is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375" y="1181988"/>
            <a:ext cx="1770148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Adherence to SOLID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87900" y="1489825"/>
            <a:ext cx="4289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Open/Closed Principle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extend project by adding lyrics to SingerSingView (view shown after singer chooses a song)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I.e., Create a new DisplayLyrics use case, with the necessary controllers and presenters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51070" l="8145" r="63049" t="18082"/>
          <a:stretch/>
        </p:blipFill>
        <p:spPr>
          <a:xfrm>
            <a:off x="4797300" y="1644425"/>
            <a:ext cx="4119552" cy="275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5472725" y="2781025"/>
            <a:ext cx="276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Lyrics go here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