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95" r:id="rId1"/>
  </p:sldMasterIdLst>
  <p:sldIdLst>
    <p:sldId id="256" r:id="rId2"/>
    <p:sldId id="258" r:id="rId3"/>
    <p:sldId id="259" r:id="rId4"/>
    <p:sldId id="260" r:id="rId5"/>
    <p:sldId id="261" r:id="rId6"/>
    <p:sldId id="262" r:id="rId7"/>
    <p:sldId id="263" r:id="rId8"/>
    <p:sldId id="26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8FFF88-AC18-4458-9E07-8E3D214FCD84}" v="7" dt="2025-07-27T05:26:39.8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10406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5688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48334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D57F1E4F-1CFF-5643-939E-217C01CDF56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25617152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3101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7/26/2025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295334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7/26/2025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94063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372746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B61BEF0D-F0BB-DE4B-95CE-6DB70DBA9567}" type="datetimeFigureOut">
              <a:rPr lang="en-US" smtClean="0"/>
              <a:pPr/>
              <a:t>7/26/2025</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30901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1350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9780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57255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549938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1375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B61BEF0D-F0BB-DE4B-95CE-6DB70DBA9567}" type="datetimeFigureOut">
              <a:rPr lang="en-US" smtClean="0"/>
              <a:pPr/>
              <a:t>7/26/2025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7050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40820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10385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61BEF0D-F0BB-DE4B-95CE-6DB70DBA9567}" type="datetimeFigureOut">
              <a:rPr lang="en-US" smtClean="0"/>
              <a:pPr/>
              <a:t>7/26/2025</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7428378"/>
      </p:ext>
    </p:extLst>
  </p:cSld>
  <p:clrMap bg1="dk1" tx1="lt1" bg2="dk2" tx2="lt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 id="2147483907" r:id="rId12"/>
    <p:sldLayoutId id="2147483908" r:id="rId13"/>
    <p:sldLayoutId id="2147483909" r:id="rId14"/>
    <p:sldLayoutId id="2147483910" r:id="rId15"/>
    <p:sldLayoutId id="2147483911" r:id="rId16"/>
    <p:sldLayoutId id="2147483912"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DF70D-BC27-452C-BA9E-F2CA9A489E2B}"/>
              </a:ext>
            </a:extLst>
          </p:cNvPr>
          <p:cNvSpPr>
            <a:spLocks noGrp="1"/>
          </p:cNvSpPr>
          <p:nvPr>
            <p:ph type="ctrTitle"/>
          </p:nvPr>
        </p:nvSpPr>
        <p:spPr>
          <a:xfrm>
            <a:off x="546096" y="2303992"/>
            <a:ext cx="6815669" cy="1515533"/>
          </a:xfrm>
        </p:spPr>
        <p:txBody>
          <a:bodyPr/>
          <a:lstStyle/>
          <a:p>
            <a:r>
              <a:rPr lang="en-US" dirty="0"/>
              <a:t>Empolyra.com</a:t>
            </a:r>
            <a:endParaRPr lang="en-IN" dirty="0"/>
          </a:p>
        </p:txBody>
      </p:sp>
      <p:sp>
        <p:nvSpPr>
          <p:cNvPr id="3" name="Subtitle 2">
            <a:extLst>
              <a:ext uri="{FF2B5EF4-FFF2-40B4-BE49-F238E27FC236}">
                <a16:creationId xmlns:a16="http://schemas.microsoft.com/office/drawing/2014/main" id="{166690AB-D2A4-4229-A47C-2F136E854B4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67707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B31591FA-00F4-4F36-AC15-9D4AB23DB96E}"/>
              </a:ext>
            </a:extLst>
          </p:cNvPr>
          <p:cNvSpPr/>
          <p:nvPr/>
        </p:nvSpPr>
        <p:spPr>
          <a:xfrm>
            <a:off x="923924" y="2876551"/>
            <a:ext cx="8410575" cy="2554545"/>
          </a:xfrm>
          <a:prstGeom prst="rect">
            <a:avLst/>
          </a:prstGeom>
        </p:spPr>
        <p:txBody>
          <a:bodyPr wrap="square">
            <a:spAutoFit/>
          </a:bodyPr>
          <a:lstStyle/>
          <a:p>
            <a:r>
              <a:rPr lang="en-US" sz="3200" b="1" dirty="0" err="1"/>
              <a:t>Kathiriya</a:t>
            </a:r>
            <a:r>
              <a:rPr lang="en-US" sz="3200" b="1" dirty="0"/>
              <a:t> </a:t>
            </a:r>
            <a:r>
              <a:rPr lang="en-US" sz="3200" b="1" dirty="0" err="1"/>
              <a:t>Ridham</a:t>
            </a:r>
            <a:r>
              <a:rPr lang="en-US" sz="3200" b="1" dirty="0"/>
              <a:t> </a:t>
            </a:r>
            <a:r>
              <a:rPr lang="en-US" sz="3200" b="1" dirty="0" err="1"/>
              <a:t>Vipulbhai</a:t>
            </a:r>
            <a:r>
              <a:rPr lang="en-US" sz="3200" b="1" dirty="0"/>
              <a:t> :-23CI2010397</a:t>
            </a:r>
          </a:p>
          <a:p>
            <a:r>
              <a:rPr lang="en-US" sz="3200" b="1" dirty="0" err="1"/>
              <a:t>Shiyani</a:t>
            </a:r>
            <a:r>
              <a:rPr lang="en-US" sz="3200" b="1" dirty="0"/>
              <a:t> Jay </a:t>
            </a:r>
            <a:r>
              <a:rPr lang="en-US" sz="3200" b="1" dirty="0" err="1"/>
              <a:t>Bharatbhai</a:t>
            </a:r>
            <a:r>
              <a:rPr lang="en-US" sz="3200" b="1" dirty="0"/>
              <a:t> :- 23CI2010424</a:t>
            </a:r>
          </a:p>
          <a:p>
            <a:r>
              <a:rPr lang="en-US" sz="3200" b="1" dirty="0" err="1"/>
              <a:t>Shiyani</a:t>
            </a:r>
            <a:r>
              <a:rPr lang="en-US" sz="3200" b="1" dirty="0"/>
              <a:t> </a:t>
            </a:r>
            <a:r>
              <a:rPr lang="en-US" sz="3200" b="1" dirty="0" err="1"/>
              <a:t>Krish</a:t>
            </a:r>
            <a:r>
              <a:rPr lang="en-US" sz="3200" b="1" dirty="0"/>
              <a:t> </a:t>
            </a:r>
            <a:r>
              <a:rPr lang="en-US" sz="3200" b="1" dirty="0" err="1"/>
              <a:t>Bharatbhai</a:t>
            </a:r>
            <a:r>
              <a:rPr lang="en-US" sz="3200" b="1" dirty="0"/>
              <a:t> :- 23CI2010425</a:t>
            </a:r>
          </a:p>
          <a:p>
            <a:r>
              <a:rPr lang="en-US" sz="3200" b="1" dirty="0" err="1"/>
              <a:t>Shiyani</a:t>
            </a:r>
            <a:r>
              <a:rPr lang="en-US" sz="3200" b="1" dirty="0"/>
              <a:t> Sahil </a:t>
            </a:r>
            <a:r>
              <a:rPr lang="en-US" sz="3200" b="1" dirty="0" err="1"/>
              <a:t>Bhupatbhai</a:t>
            </a:r>
            <a:r>
              <a:rPr lang="en-US" sz="3200" b="1" dirty="0"/>
              <a:t> :- 23CI2010358</a:t>
            </a:r>
            <a:endParaRPr lang="en-IN" sz="3200" b="1" dirty="0"/>
          </a:p>
        </p:txBody>
      </p:sp>
    </p:spTree>
    <p:extLst>
      <p:ext uri="{BB962C8B-B14F-4D97-AF65-F5344CB8AC3E}">
        <p14:creationId xmlns:p14="http://schemas.microsoft.com/office/powerpoint/2010/main" val="3308038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B75B31-3997-4356-B6FD-20862065E622}"/>
              </a:ext>
            </a:extLst>
          </p:cNvPr>
          <p:cNvSpPr>
            <a:spLocks noGrp="1"/>
          </p:cNvSpPr>
          <p:nvPr>
            <p:ph type="title"/>
          </p:nvPr>
        </p:nvSpPr>
        <p:spPr>
          <a:xfrm>
            <a:off x="1189036" y="800101"/>
            <a:ext cx="9404723" cy="1071282"/>
          </a:xfrm>
        </p:spPr>
        <p:txBody>
          <a:bodyPr/>
          <a:lstStyle/>
          <a:p>
            <a:r>
              <a:rPr lang="en-US" b="1" dirty="0"/>
              <a:t>Small Description of the Project-</a:t>
            </a:r>
            <a:endParaRPr lang="en-IN" b="1" dirty="0"/>
          </a:p>
        </p:txBody>
      </p:sp>
      <p:sp>
        <p:nvSpPr>
          <p:cNvPr id="4" name="Content Placeholder 3">
            <a:extLst>
              <a:ext uri="{FF2B5EF4-FFF2-40B4-BE49-F238E27FC236}">
                <a16:creationId xmlns:a16="http://schemas.microsoft.com/office/drawing/2014/main" id="{7367ED07-31C1-405C-A107-53425F1C8854}"/>
              </a:ext>
            </a:extLst>
          </p:cNvPr>
          <p:cNvSpPr>
            <a:spLocks noGrp="1"/>
          </p:cNvSpPr>
          <p:nvPr>
            <p:ph idx="1"/>
          </p:nvPr>
        </p:nvSpPr>
        <p:spPr>
          <a:xfrm>
            <a:off x="768957" y="2162174"/>
            <a:ext cx="10803918" cy="4371975"/>
          </a:xfrm>
        </p:spPr>
        <p:txBody>
          <a:bodyPr/>
          <a:lstStyle/>
          <a:p>
            <a:r>
              <a:rPr lang="en-US" dirty="0"/>
              <a:t>In our project, there are three main departments: Admin, Student, and Company. Each department has specific roles:</a:t>
            </a:r>
          </a:p>
          <a:p>
            <a:r>
              <a:rPr lang="en-US" dirty="0"/>
              <a:t>The Company section displays the number of job vacancies, along with the required qualifications and skills for each position. Students can view these vacancies and apply for suitable jobs based on their qualifications and abilities.</a:t>
            </a:r>
          </a:p>
          <a:p>
            <a:r>
              <a:rPr lang="en-US" dirty="0"/>
              <a:t>The system also maintains information about the employees who have already been placed through the platform.</a:t>
            </a:r>
          </a:p>
          <a:p>
            <a:r>
              <a:rPr lang="en-US" dirty="0"/>
              <a:t>There is a registration and login page available for all users—Admin, Student, and Company—to access their respective features.</a:t>
            </a:r>
            <a:endParaRPr lang="en-IN" dirty="0"/>
          </a:p>
        </p:txBody>
      </p:sp>
    </p:spTree>
    <p:extLst>
      <p:ext uri="{BB962C8B-B14F-4D97-AF65-F5344CB8AC3E}">
        <p14:creationId xmlns:p14="http://schemas.microsoft.com/office/powerpoint/2010/main" val="1572378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0C22-7035-4CF2-85DC-F8DDD0F93327}"/>
              </a:ext>
            </a:extLst>
          </p:cNvPr>
          <p:cNvSpPr>
            <a:spLocks noGrp="1"/>
          </p:cNvSpPr>
          <p:nvPr>
            <p:ph type="title"/>
          </p:nvPr>
        </p:nvSpPr>
        <p:spPr/>
        <p:txBody>
          <a:bodyPr>
            <a:normAutofit/>
          </a:bodyPr>
          <a:lstStyle/>
          <a:p>
            <a:r>
              <a:rPr lang="en-US" b="1" dirty="0"/>
              <a:t>Limitations of existing system in the past -</a:t>
            </a:r>
            <a:endParaRPr lang="en-IN" b="1" dirty="0"/>
          </a:p>
        </p:txBody>
      </p:sp>
      <p:sp>
        <p:nvSpPr>
          <p:cNvPr id="3" name="Content Placeholder 2">
            <a:extLst>
              <a:ext uri="{FF2B5EF4-FFF2-40B4-BE49-F238E27FC236}">
                <a16:creationId xmlns:a16="http://schemas.microsoft.com/office/drawing/2014/main" id="{15A99349-640F-4D1F-B595-930CE7EE5888}"/>
              </a:ext>
            </a:extLst>
          </p:cNvPr>
          <p:cNvSpPr>
            <a:spLocks noGrp="1"/>
          </p:cNvSpPr>
          <p:nvPr>
            <p:ph idx="1"/>
          </p:nvPr>
        </p:nvSpPr>
        <p:spPr/>
        <p:txBody>
          <a:bodyPr>
            <a:normAutofit/>
          </a:bodyPr>
          <a:lstStyle/>
          <a:p>
            <a:r>
              <a:rPr lang="en-US" dirty="0"/>
              <a:t> Limitations of Job Portal Systems in the Past</a:t>
            </a:r>
          </a:p>
          <a:p>
            <a:r>
              <a:rPr lang="en-US" dirty="0"/>
              <a:t>Here are some key limitations job portals faced in earlier years (before AI, mobile apps, and modern automation improved them):</a:t>
            </a:r>
          </a:p>
          <a:p>
            <a:endParaRPr lang="en-US" dirty="0"/>
          </a:p>
          <a:p>
            <a:r>
              <a:rPr lang="en-US" dirty="0"/>
              <a:t>1. Everything Took a Lot of Time</a:t>
            </a:r>
          </a:p>
          <a:p>
            <a:r>
              <a:rPr lang="en-US" dirty="0"/>
              <a:t>2. Job Posts Were Not Updated Quickly</a:t>
            </a:r>
          </a:p>
          <a:p>
            <a:r>
              <a:rPr lang="en-US" dirty="0"/>
              <a:t>3. Hard to Find the Right Job</a:t>
            </a:r>
          </a:p>
          <a:p>
            <a:r>
              <a:rPr lang="en-IN" dirty="0"/>
              <a:t>4. No Mobile Support</a:t>
            </a:r>
          </a:p>
          <a:p>
            <a:endParaRPr lang="en-IN" dirty="0"/>
          </a:p>
          <a:p>
            <a:endParaRPr lang="en-IN" dirty="0"/>
          </a:p>
        </p:txBody>
      </p:sp>
    </p:spTree>
    <p:extLst>
      <p:ext uri="{BB962C8B-B14F-4D97-AF65-F5344CB8AC3E}">
        <p14:creationId xmlns:p14="http://schemas.microsoft.com/office/powerpoint/2010/main" val="4021226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D0C22-7035-4CF2-85DC-F8DDD0F93327}"/>
              </a:ext>
            </a:extLst>
          </p:cNvPr>
          <p:cNvSpPr>
            <a:spLocks noGrp="1"/>
          </p:cNvSpPr>
          <p:nvPr>
            <p:ph type="title"/>
          </p:nvPr>
        </p:nvSpPr>
        <p:spPr/>
        <p:txBody>
          <a:bodyPr>
            <a:normAutofit/>
          </a:bodyPr>
          <a:lstStyle/>
          <a:p>
            <a:r>
              <a:rPr lang="en-US" b="1" dirty="0"/>
              <a:t>Limitations of existing system in the past -</a:t>
            </a:r>
            <a:endParaRPr lang="en-IN" dirty="0"/>
          </a:p>
        </p:txBody>
      </p:sp>
      <p:sp>
        <p:nvSpPr>
          <p:cNvPr id="3" name="Content Placeholder 2">
            <a:extLst>
              <a:ext uri="{FF2B5EF4-FFF2-40B4-BE49-F238E27FC236}">
                <a16:creationId xmlns:a16="http://schemas.microsoft.com/office/drawing/2014/main" id="{15A99349-640F-4D1F-B595-930CE7EE5888}"/>
              </a:ext>
            </a:extLst>
          </p:cNvPr>
          <p:cNvSpPr>
            <a:spLocks noGrp="1"/>
          </p:cNvSpPr>
          <p:nvPr>
            <p:ph idx="1"/>
          </p:nvPr>
        </p:nvSpPr>
        <p:spPr/>
        <p:txBody>
          <a:bodyPr/>
          <a:lstStyle/>
          <a:p>
            <a:r>
              <a:rPr lang="en-US" dirty="0"/>
              <a:t>5. Couldn’t Read Resumes Properly</a:t>
            </a:r>
          </a:p>
          <a:p>
            <a:r>
              <a:rPr lang="en-US" dirty="0"/>
              <a:t>6. No Smart Job Suggestions</a:t>
            </a:r>
          </a:p>
          <a:p>
            <a:r>
              <a:rPr lang="en-US" dirty="0"/>
              <a:t>7. No Way to Talk Easily</a:t>
            </a:r>
          </a:p>
          <a:p>
            <a:r>
              <a:rPr lang="en-US" dirty="0"/>
              <a:t>8. User Data Was Not Safe</a:t>
            </a:r>
          </a:p>
          <a:p>
            <a:r>
              <a:rPr lang="en-US" dirty="0"/>
              <a:t>9. Too Many Fake Job Posts</a:t>
            </a:r>
          </a:p>
          <a:p>
            <a:r>
              <a:rPr lang="en-IN" dirty="0"/>
              <a:t>10. Not for Everyone</a:t>
            </a:r>
          </a:p>
        </p:txBody>
      </p:sp>
    </p:spTree>
    <p:extLst>
      <p:ext uri="{BB962C8B-B14F-4D97-AF65-F5344CB8AC3E}">
        <p14:creationId xmlns:p14="http://schemas.microsoft.com/office/powerpoint/2010/main" val="2095830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9E9E37-DBCD-401A-A8A9-325DBAF22D2C}"/>
              </a:ext>
            </a:extLst>
          </p:cNvPr>
          <p:cNvSpPr>
            <a:spLocks noGrp="1"/>
          </p:cNvSpPr>
          <p:nvPr>
            <p:ph type="title"/>
          </p:nvPr>
        </p:nvSpPr>
        <p:spPr>
          <a:xfrm>
            <a:off x="1393638" y="586068"/>
            <a:ext cx="9404723" cy="1400530"/>
          </a:xfrm>
        </p:spPr>
        <p:txBody>
          <a:bodyPr/>
          <a:lstStyle/>
          <a:p>
            <a:r>
              <a:rPr lang="en-IN" b="1" dirty="0"/>
              <a:t>Proposed System</a:t>
            </a:r>
          </a:p>
        </p:txBody>
      </p:sp>
      <p:sp>
        <p:nvSpPr>
          <p:cNvPr id="4" name="Rectangle 1">
            <a:extLst>
              <a:ext uri="{FF2B5EF4-FFF2-40B4-BE49-F238E27FC236}">
                <a16:creationId xmlns:a16="http://schemas.microsoft.com/office/drawing/2014/main" id="{3FFFBD59-1B2A-4E4D-8B14-F4AE4DC402EB}"/>
              </a:ext>
            </a:extLst>
          </p:cNvPr>
          <p:cNvSpPr>
            <a:spLocks noGrp="1" noChangeArrowheads="1"/>
          </p:cNvSpPr>
          <p:nvPr>
            <p:ph idx="1"/>
          </p:nvPr>
        </p:nvSpPr>
        <p:spPr bwMode="auto">
          <a:xfrm>
            <a:off x="1393638" y="2909031"/>
            <a:ext cx="818851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eaLnBrk="0" fontAlgn="base" hangingPunct="0">
              <a:lnSpc>
                <a:spcPct val="100000"/>
              </a:lnSpc>
              <a:spcBef>
                <a:spcPct val="0"/>
              </a:spcBef>
              <a:spcAft>
                <a:spcPct val="0"/>
              </a:spcAft>
              <a:buFont typeface="Wingdings" panose="05000000000000000000" pitchFamily="2" charset="2"/>
              <a:buChar char="Ø"/>
            </a:pPr>
            <a:r>
              <a:rPr lang="en-US" altLang="en-US" sz="3200" dirty="0">
                <a:latin typeface="Arial" panose="020B0604020202020204" pitchFamily="34" charset="0"/>
              </a:rPr>
              <a:t>Smart resume matching using AI</a:t>
            </a:r>
          </a:p>
          <a:p>
            <a:pPr lvl="1" eaLnBrk="0" fontAlgn="base" hangingPunct="0">
              <a:lnSpc>
                <a:spcPct val="100000"/>
              </a:lnSpc>
              <a:spcBef>
                <a:spcPct val="0"/>
              </a:spcBef>
              <a:spcAft>
                <a:spcPct val="0"/>
              </a:spcAft>
              <a:buFont typeface="Wingdings" panose="05000000000000000000" pitchFamily="2" charset="2"/>
              <a:buChar char="Ø"/>
            </a:pPr>
            <a:r>
              <a:rPr lang="en-US" altLang="en-US" sz="3200" dirty="0">
                <a:latin typeface="Arial" panose="020B0604020202020204" pitchFamily="34" charset="0"/>
              </a:rPr>
              <a:t>Real-time job notifications</a:t>
            </a:r>
          </a:p>
          <a:p>
            <a:pPr lvl="1" eaLnBrk="0" fontAlgn="base" hangingPunct="0">
              <a:lnSpc>
                <a:spcPct val="100000"/>
              </a:lnSpc>
              <a:spcBef>
                <a:spcPct val="0"/>
              </a:spcBef>
              <a:spcAft>
                <a:spcPct val="0"/>
              </a:spcAft>
              <a:buFont typeface="Wingdings" panose="05000000000000000000" pitchFamily="2" charset="2"/>
              <a:buChar char="Ø"/>
            </a:pPr>
            <a:r>
              <a:rPr lang="en-US" altLang="en-US" sz="3200" dirty="0">
                <a:latin typeface="Arial" panose="020B0604020202020204" pitchFamily="34" charset="0"/>
              </a:rPr>
              <a:t>Mobile-friendly interface</a:t>
            </a:r>
          </a:p>
          <a:p>
            <a:pPr lvl="1" eaLnBrk="0" fontAlgn="base" hangingPunct="0">
              <a:lnSpc>
                <a:spcPct val="100000"/>
              </a:lnSpc>
              <a:spcBef>
                <a:spcPct val="0"/>
              </a:spcBef>
              <a:spcAft>
                <a:spcPct val="0"/>
              </a:spcAft>
              <a:buFont typeface="Wingdings" panose="05000000000000000000" pitchFamily="2" charset="2"/>
              <a:buChar char="Ø"/>
            </a:pPr>
            <a:r>
              <a:rPr lang="en-US" altLang="en-US" sz="3200" dirty="0">
                <a:latin typeface="Arial" panose="020B0604020202020204" pitchFamily="34" charset="0"/>
              </a:rPr>
              <a:t>Filter-based job search</a:t>
            </a:r>
          </a:p>
          <a:p>
            <a:pPr lvl="1" eaLnBrk="0" fontAlgn="base" hangingPunct="0">
              <a:lnSpc>
                <a:spcPct val="100000"/>
              </a:lnSpc>
              <a:spcBef>
                <a:spcPct val="0"/>
              </a:spcBef>
              <a:spcAft>
                <a:spcPct val="0"/>
              </a:spcAft>
              <a:buFont typeface="Wingdings" panose="05000000000000000000" pitchFamily="2" charset="2"/>
              <a:buChar char="Ø"/>
            </a:pPr>
            <a:r>
              <a:rPr lang="en-US" altLang="en-US" sz="3200" dirty="0">
                <a:latin typeface="Arial" panose="020B0604020202020204" pitchFamily="34" charset="0"/>
              </a:rPr>
              <a:t>Secure login and data privacy</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30146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FCDCA-CE3D-4A2F-B9A8-BEB2D069FE9A}"/>
              </a:ext>
            </a:extLst>
          </p:cNvPr>
          <p:cNvSpPr>
            <a:spLocks noGrp="1"/>
          </p:cNvSpPr>
          <p:nvPr>
            <p:ph type="title"/>
          </p:nvPr>
        </p:nvSpPr>
        <p:spPr>
          <a:xfrm>
            <a:off x="779952" y="652285"/>
            <a:ext cx="9404723" cy="1400530"/>
          </a:xfrm>
        </p:spPr>
        <p:txBody>
          <a:bodyPr>
            <a:normAutofit/>
          </a:bodyPr>
          <a:lstStyle/>
          <a:p>
            <a:r>
              <a:rPr lang="en-US" b="1" dirty="0"/>
              <a:t>Technology to be used (front end,</a:t>
            </a:r>
            <a:br>
              <a:rPr lang="en-US" b="1" dirty="0"/>
            </a:br>
            <a:r>
              <a:rPr lang="en-US" b="1" dirty="0"/>
              <a:t>back end)</a:t>
            </a:r>
            <a:endParaRPr lang="en-IN" b="1" dirty="0"/>
          </a:p>
        </p:txBody>
      </p:sp>
      <p:sp>
        <p:nvSpPr>
          <p:cNvPr id="3" name="Content Placeholder 2">
            <a:extLst>
              <a:ext uri="{FF2B5EF4-FFF2-40B4-BE49-F238E27FC236}">
                <a16:creationId xmlns:a16="http://schemas.microsoft.com/office/drawing/2014/main" id="{20FD7D94-96D3-44C7-B2BD-57ED01B2D998}"/>
              </a:ext>
            </a:extLst>
          </p:cNvPr>
          <p:cNvSpPr>
            <a:spLocks noGrp="1"/>
          </p:cNvSpPr>
          <p:nvPr>
            <p:ph idx="1"/>
          </p:nvPr>
        </p:nvSpPr>
        <p:spPr>
          <a:xfrm>
            <a:off x="2209194" y="3238958"/>
            <a:ext cx="8946541" cy="2395257"/>
          </a:xfrm>
        </p:spPr>
        <p:txBody>
          <a:bodyPr/>
          <a:lstStyle/>
          <a:p>
            <a:pPr>
              <a:buFont typeface="Wingdings" panose="05000000000000000000" pitchFamily="2" charset="2"/>
              <a:buChar char="Ø"/>
            </a:pPr>
            <a:r>
              <a:rPr lang="en-IN" dirty="0"/>
              <a:t>Front End:- HTML , CSS , JavaScript</a:t>
            </a:r>
          </a:p>
          <a:p>
            <a:endParaRPr lang="en-IN" dirty="0"/>
          </a:p>
          <a:p>
            <a:pPr>
              <a:buFont typeface="Wingdings" panose="05000000000000000000" pitchFamily="2" charset="2"/>
              <a:buChar char="Ø"/>
            </a:pPr>
            <a:r>
              <a:rPr lang="en-IN" dirty="0"/>
              <a:t>Back End:- MySQL , Python</a:t>
            </a:r>
          </a:p>
          <a:p>
            <a:pPr marL="0" indent="0">
              <a:buNone/>
            </a:pPr>
            <a:endParaRPr lang="en-IN" dirty="0"/>
          </a:p>
        </p:txBody>
      </p:sp>
    </p:spTree>
    <p:extLst>
      <p:ext uri="{BB962C8B-B14F-4D97-AF65-F5344CB8AC3E}">
        <p14:creationId xmlns:p14="http://schemas.microsoft.com/office/powerpoint/2010/main" val="15227842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6000"/>
                <a:shade val="100000"/>
                <a:hueMod val="270000"/>
                <a:satMod val="200000"/>
                <a:lumMod val="128000"/>
              </a:schemeClr>
            </a:gs>
            <a:gs pos="50000">
              <a:schemeClr val="bg2">
                <a:shade val="100000"/>
                <a:hueMod val="100000"/>
                <a:satMod val="110000"/>
                <a:lumMod val="130000"/>
              </a:schemeClr>
            </a:gs>
            <a:gs pos="100000">
              <a:schemeClr val="bg2">
                <a:shade val="78000"/>
                <a:hueMod val="44000"/>
                <a:satMod val="200000"/>
                <a:lumMod val="69000"/>
              </a:schemeClr>
            </a:gs>
          </a:gsLst>
          <a:lin ang="2520000" scaled="0"/>
        </a:gra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CAF43216-230D-4305-A1C8-B62D812B5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47675"/>
            <a:ext cx="11237976" cy="5930265"/>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diagram of a company&#10;&#10;AI-generated content may be incorrect.">
            <a:extLst>
              <a:ext uri="{FF2B5EF4-FFF2-40B4-BE49-F238E27FC236}">
                <a16:creationId xmlns:a16="http://schemas.microsoft.com/office/drawing/2014/main" id="{341223E8-9EEA-55C1-946E-658EFF27D01B}"/>
              </a:ext>
            </a:extLst>
          </p:cNvPr>
          <p:cNvPicPr>
            <a:picLocks noChangeAspect="1"/>
          </p:cNvPicPr>
          <p:nvPr/>
        </p:nvPicPr>
        <p:blipFill>
          <a:blip r:embed="rId2"/>
          <a:stretch>
            <a:fillRect/>
          </a:stretch>
        </p:blipFill>
        <p:spPr>
          <a:xfrm>
            <a:off x="1845296" y="609600"/>
            <a:ext cx="8260881" cy="5604933"/>
          </a:xfrm>
          <a:prstGeom prst="rect">
            <a:avLst/>
          </a:prstGeom>
        </p:spPr>
      </p:pic>
      <p:pic>
        <p:nvPicPr>
          <p:cNvPr id="17" name="Picture 16">
            <a:extLst>
              <a:ext uri="{FF2B5EF4-FFF2-40B4-BE49-F238E27FC236}">
                <a16:creationId xmlns:a16="http://schemas.microsoft.com/office/drawing/2014/main" id="{ABFE1D33-74D4-49A6-BE38-4E9E88ED963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8" name="Rectangle 17">
            <a:extLst>
              <a:ext uri="{FF2B5EF4-FFF2-40B4-BE49-F238E27FC236}">
                <a16:creationId xmlns:a16="http://schemas.microsoft.com/office/drawing/2014/main" id="{8B596859-88E8-4EB6-B800-82A4546478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66541659"/>
      </p:ext>
    </p:extLst>
  </p:cSld>
  <p:clrMapOvr>
    <a:masterClrMapping/>
  </p:clrMapOvr>
</p:sld>
</file>

<file path=ppt/theme/theme1.xml><?xml version="1.0" encoding="utf-8"?>
<a:theme xmlns:a="http://schemas.openxmlformats.org/drawingml/2006/main" name="Berlin">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92000"/>
                <a:satMod val="200000"/>
                <a:lumMod val="128000"/>
              </a:schemeClr>
            </a:gs>
            <a:gs pos="50000">
              <a:schemeClr val="phClr">
                <a:shade val="100000"/>
                <a:hueMod val="100000"/>
                <a:satMod val="110000"/>
                <a:lumMod val="130000"/>
              </a:schemeClr>
            </a:gs>
            <a:gs pos="100000">
              <a:schemeClr val="phClr">
                <a:shade val="78000"/>
                <a:hueMod val="118000"/>
                <a:satMod val="12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7DC10E3-4FF5-456B-A359-A0F378C1E5FB}"/>
    </a:ext>
  </a:extLst>
</a:theme>
</file>

<file path=docProps/app.xml><?xml version="1.0" encoding="utf-8"?>
<Properties xmlns="http://schemas.openxmlformats.org/officeDocument/2006/extended-properties" xmlns:vt="http://schemas.openxmlformats.org/officeDocument/2006/docPropsVTypes">
  <Template>TM04033917[[fn=Berlin]]</Template>
  <TotalTime>81</TotalTime>
  <Words>298</Words>
  <Application>Microsoft Office PowerPoint</Application>
  <PresentationFormat>Widescreen</PresentationFormat>
  <Paragraphs>35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Berlin</vt:lpstr>
      <vt:lpstr>Empolyra.com</vt:lpstr>
      <vt:lpstr>PowerPoint Presentation</vt:lpstr>
      <vt:lpstr>Small Description of the Project-</vt:lpstr>
      <vt:lpstr>Limitations of existing system in the past -</vt:lpstr>
      <vt:lpstr>Limitations of existing system in the past -</vt:lpstr>
      <vt:lpstr>Proposed System</vt:lpstr>
      <vt:lpstr>Technology to be used (front end, back end)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Empolyra.com</dc:title>
  <dc:creator>Admin</dc:creator>
  <cp:lastModifiedBy>Admin</cp:lastModifiedBy>
  <cp:revision>19</cp:revision>
  <dcterms:created xsi:type="dcterms:W3CDTF">2025-07-04T11:07:07Z</dcterms:created>
  <dcterms:modified xsi:type="dcterms:W3CDTF">2025-07-27T05:27:23Z</dcterms:modified>
</cp:coreProperties>
</file>